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64" r:id="rId14"/>
    <p:sldId id="275" r:id="rId15"/>
    <p:sldId id="267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delanaye" initials="pd" lastIdx="1" clrIdx="0">
    <p:extLst>
      <p:ext uri="{19B8F6BF-5375-455C-9EA6-DF929625EA0E}">
        <p15:presenceInfo xmlns:p15="http://schemas.microsoft.com/office/powerpoint/2012/main" userId="97b9269059dabb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r-n-nas-01.luna.kuleuven.be\kor_homes\u0003149\PIERRE\MALM&#214;\COCKCROFT\P30_EKFC60_C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r-n-nas-01.luna.kuleuven.be\kor_homes\u0003149\PIERRE\MALM&#214;\COCKCROFT\P30_EKFC_age_C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r-n-nas-01.luna.kuleuven.be\kor_homes\u0003149\PIERRE\MALM&#214;\COCKCROFT\P30_EKFC_Wt_C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EKFC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P30_EKFC60_CG!$B$2:$B$4729</c:f>
              <c:numCache>
                <c:formatCode>General</c:formatCode>
                <c:ptCount val="4728"/>
                <c:pt idx="0">
                  <c:v>3.000000000225004</c:v>
                </c:pt>
                <c:pt idx="1">
                  <c:v>3.6132276123382341</c:v>
                </c:pt>
                <c:pt idx="2">
                  <c:v>4.0000000003516227</c:v>
                </c:pt>
                <c:pt idx="3">
                  <c:v>4.30065402326185</c:v>
                </c:pt>
                <c:pt idx="4">
                  <c:v>4.6660707234612842</c:v>
                </c:pt>
                <c:pt idx="5">
                  <c:v>4.883244753034373</c:v>
                </c:pt>
                <c:pt idx="6">
                  <c:v>4.9999999997070272</c:v>
                </c:pt>
                <c:pt idx="7">
                  <c:v>5.0943220815557577</c:v>
                </c:pt>
                <c:pt idx="8">
                  <c:v>5.2748077977561953</c:v>
                </c:pt>
                <c:pt idx="9">
                  <c:v>5.6014369106082533</c:v>
                </c:pt>
                <c:pt idx="10">
                  <c:v>5.9999999997097611</c:v>
                </c:pt>
                <c:pt idx="11">
                  <c:v>5.9999999997485087</c:v>
                </c:pt>
                <c:pt idx="12">
                  <c:v>5.9999999999901634</c:v>
                </c:pt>
                <c:pt idx="13">
                  <c:v>5.9999999999921174</c:v>
                </c:pt>
                <c:pt idx="14">
                  <c:v>6.000000000061485</c:v>
                </c:pt>
                <c:pt idx="15">
                  <c:v>6.0000000000636629</c:v>
                </c:pt>
                <c:pt idx="16">
                  <c:v>6.0000000002890168</c:v>
                </c:pt>
                <c:pt idx="17">
                  <c:v>6.0000000003438272</c:v>
                </c:pt>
                <c:pt idx="18">
                  <c:v>6.080363664194218</c:v>
                </c:pt>
                <c:pt idx="19">
                  <c:v>6.3838851408084887</c:v>
                </c:pt>
                <c:pt idx="20">
                  <c:v>6.9999999994426689</c:v>
                </c:pt>
                <c:pt idx="21">
                  <c:v>6.9999999997103988</c:v>
                </c:pt>
                <c:pt idx="22">
                  <c:v>6.9999999997194315</c:v>
                </c:pt>
                <c:pt idx="23">
                  <c:v>6.9999999999535651</c:v>
                </c:pt>
                <c:pt idx="24">
                  <c:v>7.0000000000404574</c:v>
                </c:pt>
                <c:pt idx="25">
                  <c:v>7.0000000000537055</c:v>
                </c:pt>
                <c:pt idx="26">
                  <c:v>7.0000000000606564</c:v>
                </c:pt>
                <c:pt idx="27">
                  <c:v>7.0000000003291261</c:v>
                </c:pt>
                <c:pt idx="28">
                  <c:v>7.0000000003788871</c:v>
                </c:pt>
                <c:pt idx="29">
                  <c:v>7.0000000004228182</c:v>
                </c:pt>
                <c:pt idx="30">
                  <c:v>7.0000000004827534</c:v>
                </c:pt>
                <c:pt idx="31">
                  <c:v>7.022331043153188</c:v>
                </c:pt>
                <c:pt idx="32">
                  <c:v>7.3834852995257307</c:v>
                </c:pt>
                <c:pt idx="33">
                  <c:v>7.4769381479675605</c:v>
                </c:pt>
                <c:pt idx="34">
                  <c:v>7.9544331607275947</c:v>
                </c:pt>
                <c:pt idx="35">
                  <c:v>7.9999999995406821</c:v>
                </c:pt>
                <c:pt idx="36">
                  <c:v>7.9999999996604654</c:v>
                </c:pt>
                <c:pt idx="37">
                  <c:v>7.9999999999202798</c:v>
                </c:pt>
                <c:pt idx="38">
                  <c:v>7.9999999999528457</c:v>
                </c:pt>
                <c:pt idx="39">
                  <c:v>8.0000000000838014</c:v>
                </c:pt>
                <c:pt idx="40">
                  <c:v>8.0000000001183569</c:v>
                </c:pt>
                <c:pt idx="41">
                  <c:v>8.0000000002572875</c:v>
                </c:pt>
                <c:pt idx="42">
                  <c:v>8.0000000003482086</c:v>
                </c:pt>
                <c:pt idx="43">
                  <c:v>8.2771995751240937</c:v>
                </c:pt>
                <c:pt idx="44">
                  <c:v>8.2872317438024936</c:v>
                </c:pt>
                <c:pt idx="45">
                  <c:v>8.4632152211369256</c:v>
                </c:pt>
                <c:pt idx="46">
                  <c:v>8.5647083742318806</c:v>
                </c:pt>
                <c:pt idx="47">
                  <c:v>8.6413210530807589</c:v>
                </c:pt>
                <c:pt idx="48">
                  <c:v>8.6749201417171893</c:v>
                </c:pt>
                <c:pt idx="49">
                  <c:v>8.6957313925807309</c:v>
                </c:pt>
                <c:pt idx="50">
                  <c:v>8.7195143449569894</c:v>
                </c:pt>
                <c:pt idx="51">
                  <c:v>8.7201429812246616</c:v>
                </c:pt>
                <c:pt idx="52">
                  <c:v>8.7451700147183189</c:v>
                </c:pt>
                <c:pt idx="53">
                  <c:v>8.75595714677549</c:v>
                </c:pt>
                <c:pt idx="54">
                  <c:v>8.8417419352601065</c:v>
                </c:pt>
                <c:pt idx="55">
                  <c:v>8.9999999995264606</c:v>
                </c:pt>
                <c:pt idx="56">
                  <c:v>8.9999999996840199</c:v>
                </c:pt>
                <c:pt idx="57">
                  <c:v>8.9999999997162732</c:v>
                </c:pt>
                <c:pt idx="58">
                  <c:v>8.9999999998105036</c:v>
                </c:pt>
                <c:pt idx="59">
                  <c:v>8.9999999998712141</c:v>
                </c:pt>
                <c:pt idx="60">
                  <c:v>8.9999999998745697</c:v>
                </c:pt>
                <c:pt idx="61">
                  <c:v>8.9999999999003393</c:v>
                </c:pt>
                <c:pt idx="62">
                  <c:v>8.999999999906251</c:v>
                </c:pt>
                <c:pt idx="63">
                  <c:v>8.9999999999363673</c:v>
                </c:pt>
                <c:pt idx="64">
                  <c:v>8.9999999999629292</c:v>
                </c:pt>
                <c:pt idx="65">
                  <c:v>8.9999999999977049</c:v>
                </c:pt>
                <c:pt idx="66">
                  <c:v>9.0000000000933689</c:v>
                </c:pt>
                <c:pt idx="67">
                  <c:v>9.0000000001039062</c:v>
                </c:pt>
                <c:pt idx="68">
                  <c:v>9.0000000001449418</c:v>
                </c:pt>
                <c:pt idx="69">
                  <c:v>9.0000000001846008</c:v>
                </c:pt>
                <c:pt idx="70">
                  <c:v>9.0000000003078604</c:v>
                </c:pt>
                <c:pt idx="71">
                  <c:v>9.0735350415460765</c:v>
                </c:pt>
                <c:pt idx="72">
                  <c:v>9.2076623094270875</c:v>
                </c:pt>
                <c:pt idx="73">
                  <c:v>9.2975404799710031</c:v>
                </c:pt>
                <c:pt idx="74">
                  <c:v>9.4185329631133978</c:v>
                </c:pt>
                <c:pt idx="75">
                  <c:v>9.5809550589141725</c:v>
                </c:pt>
                <c:pt idx="76">
                  <c:v>9.6591065690417715</c:v>
                </c:pt>
                <c:pt idx="77">
                  <c:v>9.6871117813323107</c:v>
                </c:pt>
                <c:pt idx="78">
                  <c:v>9.7463294303342138</c:v>
                </c:pt>
                <c:pt idx="79">
                  <c:v>9.8536108119053782</c:v>
                </c:pt>
                <c:pt idx="80">
                  <c:v>9.8898622928323139</c:v>
                </c:pt>
                <c:pt idx="81">
                  <c:v>9.9978171770164614</c:v>
                </c:pt>
                <c:pt idx="82">
                  <c:v>9.9999999995457856</c:v>
                </c:pt>
                <c:pt idx="83">
                  <c:v>9.999999999596513</c:v>
                </c:pt>
                <c:pt idx="84">
                  <c:v>9.999999999626576</c:v>
                </c:pt>
                <c:pt idx="85">
                  <c:v>9.9999999996859881</c:v>
                </c:pt>
                <c:pt idx="86">
                  <c:v>9.9999999996890701</c:v>
                </c:pt>
                <c:pt idx="87">
                  <c:v>9.9999999997822844</c:v>
                </c:pt>
                <c:pt idx="88">
                  <c:v>9.9999999998331557</c:v>
                </c:pt>
                <c:pt idx="89">
                  <c:v>9.999999999857426</c:v>
                </c:pt>
                <c:pt idx="90">
                  <c:v>9.999999999889674</c:v>
                </c:pt>
                <c:pt idx="91">
                  <c:v>9.9999999998966409</c:v>
                </c:pt>
                <c:pt idx="92">
                  <c:v>9.999999999923153</c:v>
                </c:pt>
                <c:pt idx="93">
                  <c:v>9.9999999999327827</c:v>
                </c:pt>
                <c:pt idx="94">
                  <c:v>9.9999999999342233</c:v>
                </c:pt>
                <c:pt idx="95">
                  <c:v>10.00000000002164</c:v>
                </c:pt>
                <c:pt idx="96">
                  <c:v>10.000000000029722</c:v>
                </c:pt>
                <c:pt idx="97">
                  <c:v>10.000000000044128</c:v>
                </c:pt>
                <c:pt idx="98">
                  <c:v>10.000000000099158</c:v>
                </c:pt>
                <c:pt idx="99">
                  <c:v>10.000000000179408</c:v>
                </c:pt>
                <c:pt idx="100">
                  <c:v>10.000000000191624</c:v>
                </c:pt>
                <c:pt idx="101">
                  <c:v>10.000000000200041</c:v>
                </c:pt>
                <c:pt idx="102">
                  <c:v>10.000000000221648</c:v>
                </c:pt>
                <c:pt idx="103">
                  <c:v>10.000000000243796</c:v>
                </c:pt>
                <c:pt idx="104">
                  <c:v>10.000000000279936</c:v>
                </c:pt>
                <c:pt idx="105">
                  <c:v>10.000000000330948</c:v>
                </c:pt>
                <c:pt idx="106">
                  <c:v>10.000000000376945</c:v>
                </c:pt>
                <c:pt idx="107">
                  <c:v>10.000000000388338</c:v>
                </c:pt>
                <c:pt idx="108">
                  <c:v>10.000000000402101</c:v>
                </c:pt>
                <c:pt idx="109">
                  <c:v>10.000000000439702</c:v>
                </c:pt>
                <c:pt idx="110">
                  <c:v>10.000000000550198</c:v>
                </c:pt>
                <c:pt idx="111">
                  <c:v>10.046493749409056</c:v>
                </c:pt>
                <c:pt idx="112">
                  <c:v>10.117515588373996</c:v>
                </c:pt>
                <c:pt idx="113">
                  <c:v>10.147976452404231</c:v>
                </c:pt>
                <c:pt idx="114">
                  <c:v>10.205044075577836</c:v>
                </c:pt>
                <c:pt idx="115">
                  <c:v>10.252077262440272</c:v>
                </c:pt>
                <c:pt idx="116">
                  <c:v>10.332846993509971</c:v>
                </c:pt>
                <c:pt idx="117">
                  <c:v>10.430597628059148</c:v>
                </c:pt>
                <c:pt idx="118">
                  <c:v>10.438405734453228</c:v>
                </c:pt>
                <c:pt idx="119">
                  <c:v>10.531435647672264</c:v>
                </c:pt>
                <c:pt idx="120">
                  <c:v>10.560929750738421</c:v>
                </c:pt>
                <c:pt idx="121">
                  <c:v>10.600831449890594</c:v>
                </c:pt>
                <c:pt idx="122">
                  <c:v>10.734871092632135</c:v>
                </c:pt>
                <c:pt idx="123">
                  <c:v>10.788312619136349</c:v>
                </c:pt>
                <c:pt idx="124">
                  <c:v>10.949199284763177</c:v>
                </c:pt>
                <c:pt idx="125">
                  <c:v>10.96619762138001</c:v>
                </c:pt>
                <c:pt idx="126">
                  <c:v>10.999999999475527</c:v>
                </c:pt>
                <c:pt idx="127">
                  <c:v>10.999999999518655</c:v>
                </c:pt>
                <c:pt idx="128">
                  <c:v>10.999999999666356</c:v>
                </c:pt>
                <c:pt idx="129">
                  <c:v>10.999999999700911</c:v>
                </c:pt>
                <c:pt idx="130">
                  <c:v>10.999999999701332</c:v>
                </c:pt>
                <c:pt idx="131">
                  <c:v>10.999999999839565</c:v>
                </c:pt>
                <c:pt idx="132">
                  <c:v>10.99999999992365</c:v>
                </c:pt>
                <c:pt idx="133">
                  <c:v>10.999999999924663</c:v>
                </c:pt>
                <c:pt idx="134">
                  <c:v>10.99999999993223</c:v>
                </c:pt>
                <c:pt idx="135">
                  <c:v>10.999999999940824</c:v>
                </c:pt>
                <c:pt idx="136">
                  <c:v>10.999999999976714</c:v>
                </c:pt>
                <c:pt idx="137">
                  <c:v>11.000000000041073</c:v>
                </c:pt>
                <c:pt idx="138">
                  <c:v>11.000000000067823</c:v>
                </c:pt>
                <c:pt idx="139">
                  <c:v>11.000000000158291</c:v>
                </c:pt>
                <c:pt idx="140">
                  <c:v>11.000000000262872</c:v>
                </c:pt>
                <c:pt idx="141">
                  <c:v>11.00000000037948</c:v>
                </c:pt>
                <c:pt idx="142">
                  <c:v>11.000000000386988</c:v>
                </c:pt>
                <c:pt idx="143">
                  <c:v>11.000000000402657</c:v>
                </c:pt>
                <c:pt idx="144">
                  <c:v>11.000000000407979</c:v>
                </c:pt>
                <c:pt idx="145">
                  <c:v>11.00000000054006</c:v>
                </c:pt>
                <c:pt idx="146">
                  <c:v>11.034663595104377</c:v>
                </c:pt>
                <c:pt idx="147">
                  <c:v>11.116534459109648</c:v>
                </c:pt>
                <c:pt idx="148">
                  <c:v>11.225654752585681</c:v>
                </c:pt>
                <c:pt idx="149">
                  <c:v>11.316843135177479</c:v>
                </c:pt>
                <c:pt idx="150">
                  <c:v>11.349661461185276</c:v>
                </c:pt>
                <c:pt idx="151">
                  <c:v>11.349941905189516</c:v>
                </c:pt>
                <c:pt idx="152">
                  <c:v>11.350240562424542</c:v>
                </c:pt>
                <c:pt idx="153">
                  <c:v>11.376617821196691</c:v>
                </c:pt>
                <c:pt idx="154">
                  <c:v>11.377194211814773</c:v>
                </c:pt>
                <c:pt idx="155">
                  <c:v>11.464307684467933</c:v>
                </c:pt>
                <c:pt idx="156">
                  <c:v>11.477765807693174</c:v>
                </c:pt>
                <c:pt idx="157">
                  <c:v>11.507026286850797</c:v>
                </c:pt>
                <c:pt idx="158">
                  <c:v>11.5165300241244</c:v>
                </c:pt>
                <c:pt idx="159">
                  <c:v>11.545039926722596</c:v>
                </c:pt>
                <c:pt idx="160">
                  <c:v>11.570533114703604</c:v>
                </c:pt>
                <c:pt idx="161">
                  <c:v>11.591361519647167</c:v>
                </c:pt>
                <c:pt idx="162">
                  <c:v>11.625167729335587</c:v>
                </c:pt>
                <c:pt idx="163">
                  <c:v>11.693335306929418</c:v>
                </c:pt>
                <c:pt idx="164">
                  <c:v>11.756287350901028</c:v>
                </c:pt>
                <c:pt idx="165">
                  <c:v>11.803236780669357</c:v>
                </c:pt>
                <c:pt idx="166">
                  <c:v>11.843040859354755</c:v>
                </c:pt>
                <c:pt idx="167">
                  <c:v>11.853294892711764</c:v>
                </c:pt>
                <c:pt idx="168">
                  <c:v>11.921843119481213</c:v>
                </c:pt>
                <c:pt idx="169">
                  <c:v>11.94776033110441</c:v>
                </c:pt>
                <c:pt idx="170">
                  <c:v>11.965276016744598</c:v>
                </c:pt>
                <c:pt idx="171">
                  <c:v>11.999999999411786</c:v>
                </c:pt>
                <c:pt idx="172">
                  <c:v>11.999999999504558</c:v>
                </c:pt>
                <c:pt idx="173">
                  <c:v>11.999999999585434</c:v>
                </c:pt>
                <c:pt idx="174">
                  <c:v>11.999999999593507</c:v>
                </c:pt>
                <c:pt idx="175">
                  <c:v>11.999999999607354</c:v>
                </c:pt>
                <c:pt idx="176">
                  <c:v>11.999999999618542</c:v>
                </c:pt>
                <c:pt idx="177">
                  <c:v>11.999999999667397</c:v>
                </c:pt>
                <c:pt idx="178">
                  <c:v>11.9999999996973</c:v>
                </c:pt>
                <c:pt idx="179">
                  <c:v>11.999999999701526</c:v>
                </c:pt>
                <c:pt idx="180">
                  <c:v>11.999999999730344</c:v>
                </c:pt>
                <c:pt idx="181">
                  <c:v>11.999999999810136</c:v>
                </c:pt>
                <c:pt idx="182">
                  <c:v>11.999999999853719</c:v>
                </c:pt>
                <c:pt idx="183">
                  <c:v>11.999999999894582</c:v>
                </c:pt>
                <c:pt idx="184">
                  <c:v>11.999999999919979</c:v>
                </c:pt>
                <c:pt idx="185">
                  <c:v>11.999999999953509</c:v>
                </c:pt>
                <c:pt idx="186">
                  <c:v>12.000000000121927</c:v>
                </c:pt>
                <c:pt idx="187">
                  <c:v>12.000000000140007</c:v>
                </c:pt>
                <c:pt idx="188">
                  <c:v>12.000000000176042</c:v>
                </c:pt>
                <c:pt idx="189">
                  <c:v>12.000000000198872</c:v>
                </c:pt>
                <c:pt idx="190">
                  <c:v>12.000000000212701</c:v>
                </c:pt>
                <c:pt idx="191">
                  <c:v>12.000000000257332</c:v>
                </c:pt>
                <c:pt idx="192">
                  <c:v>12.000000000272044</c:v>
                </c:pt>
                <c:pt idx="193">
                  <c:v>12.000000000291211</c:v>
                </c:pt>
                <c:pt idx="194">
                  <c:v>12.000000000350425</c:v>
                </c:pt>
                <c:pt idx="195">
                  <c:v>12.000000000366997</c:v>
                </c:pt>
                <c:pt idx="196">
                  <c:v>12.000000000372887</c:v>
                </c:pt>
                <c:pt idx="197">
                  <c:v>12.000000000495003</c:v>
                </c:pt>
                <c:pt idx="198">
                  <c:v>12.000000000497842</c:v>
                </c:pt>
                <c:pt idx="199">
                  <c:v>12.000000000521984</c:v>
                </c:pt>
                <c:pt idx="200">
                  <c:v>12.000000000531875</c:v>
                </c:pt>
                <c:pt idx="201">
                  <c:v>12.000000000574245</c:v>
                </c:pt>
                <c:pt idx="202">
                  <c:v>12.014403122625122</c:v>
                </c:pt>
                <c:pt idx="203">
                  <c:v>12.076493185232787</c:v>
                </c:pt>
                <c:pt idx="204">
                  <c:v>12.105404908400097</c:v>
                </c:pt>
                <c:pt idx="205">
                  <c:v>12.151843050538906</c:v>
                </c:pt>
                <c:pt idx="206">
                  <c:v>12.244409978033856</c:v>
                </c:pt>
                <c:pt idx="207">
                  <c:v>12.279076907973637</c:v>
                </c:pt>
                <c:pt idx="208">
                  <c:v>12.285947561221937</c:v>
                </c:pt>
                <c:pt idx="209">
                  <c:v>12.3558807338562</c:v>
                </c:pt>
                <c:pt idx="210">
                  <c:v>12.367226019414716</c:v>
                </c:pt>
                <c:pt idx="211">
                  <c:v>12.409081704774035</c:v>
                </c:pt>
                <c:pt idx="212">
                  <c:v>12.633114580151076</c:v>
                </c:pt>
                <c:pt idx="213">
                  <c:v>12.678274429600718</c:v>
                </c:pt>
                <c:pt idx="214">
                  <c:v>12.688507337132339</c:v>
                </c:pt>
                <c:pt idx="215">
                  <c:v>12.744872553598109</c:v>
                </c:pt>
                <c:pt idx="216">
                  <c:v>12.747210428314339</c:v>
                </c:pt>
                <c:pt idx="217">
                  <c:v>12.803876536302148</c:v>
                </c:pt>
                <c:pt idx="218">
                  <c:v>12.814645099019204</c:v>
                </c:pt>
                <c:pt idx="219">
                  <c:v>12.845055298382357</c:v>
                </c:pt>
                <c:pt idx="220">
                  <c:v>12.918736393329899</c:v>
                </c:pt>
                <c:pt idx="221">
                  <c:v>12.999999999436877</c:v>
                </c:pt>
                <c:pt idx="222">
                  <c:v>12.999999999467654</c:v>
                </c:pt>
                <c:pt idx="223">
                  <c:v>12.999999999491711</c:v>
                </c:pt>
                <c:pt idx="224">
                  <c:v>12.999999999567668</c:v>
                </c:pt>
                <c:pt idx="225">
                  <c:v>12.999999999611257</c:v>
                </c:pt>
                <c:pt idx="226">
                  <c:v>12.999999999648981</c:v>
                </c:pt>
                <c:pt idx="227">
                  <c:v>12.999999999662801</c:v>
                </c:pt>
                <c:pt idx="228">
                  <c:v>12.999999999704048</c:v>
                </c:pt>
                <c:pt idx="229">
                  <c:v>12.999999999721556</c:v>
                </c:pt>
                <c:pt idx="230">
                  <c:v>12.99999999974289</c:v>
                </c:pt>
                <c:pt idx="231">
                  <c:v>12.999999999783389</c:v>
                </c:pt>
                <c:pt idx="232">
                  <c:v>12.999999999831552</c:v>
                </c:pt>
                <c:pt idx="233">
                  <c:v>12.999999999849223</c:v>
                </c:pt>
                <c:pt idx="234">
                  <c:v>12.999999999872182</c:v>
                </c:pt>
                <c:pt idx="235">
                  <c:v>12.999999999924274</c:v>
                </c:pt>
                <c:pt idx="236">
                  <c:v>13.00000000005201</c:v>
                </c:pt>
                <c:pt idx="237">
                  <c:v>13.000000000065963</c:v>
                </c:pt>
                <c:pt idx="238">
                  <c:v>13.000000000067988</c:v>
                </c:pt>
                <c:pt idx="239">
                  <c:v>13.000000000120282</c:v>
                </c:pt>
                <c:pt idx="240">
                  <c:v>13.000000000139035</c:v>
                </c:pt>
                <c:pt idx="241">
                  <c:v>13.000000000174087</c:v>
                </c:pt>
                <c:pt idx="242">
                  <c:v>13.000000000194946</c:v>
                </c:pt>
                <c:pt idx="243">
                  <c:v>13.000000000312667</c:v>
                </c:pt>
                <c:pt idx="244">
                  <c:v>13.000000000323416</c:v>
                </c:pt>
                <c:pt idx="245">
                  <c:v>13.000000000339998</c:v>
                </c:pt>
                <c:pt idx="246">
                  <c:v>13.000000000369134</c:v>
                </c:pt>
                <c:pt idx="247">
                  <c:v>13.00000000041328</c:v>
                </c:pt>
                <c:pt idx="248">
                  <c:v>13.000000000417158</c:v>
                </c:pt>
                <c:pt idx="249">
                  <c:v>13.000000000487324</c:v>
                </c:pt>
                <c:pt idx="250">
                  <c:v>13.000000000582361</c:v>
                </c:pt>
                <c:pt idx="251">
                  <c:v>13.000000000632621</c:v>
                </c:pt>
                <c:pt idx="252">
                  <c:v>13.037283472634314</c:v>
                </c:pt>
                <c:pt idx="253">
                  <c:v>13.100374839537086</c:v>
                </c:pt>
                <c:pt idx="254">
                  <c:v>13.142775385977187</c:v>
                </c:pt>
                <c:pt idx="255">
                  <c:v>13.163666476278285</c:v>
                </c:pt>
                <c:pt idx="256">
                  <c:v>13.16529721613669</c:v>
                </c:pt>
                <c:pt idx="257">
                  <c:v>13.190951468527418</c:v>
                </c:pt>
                <c:pt idx="258">
                  <c:v>13.196078151266635</c:v>
                </c:pt>
                <c:pt idx="259">
                  <c:v>13.230644886355776</c:v>
                </c:pt>
                <c:pt idx="260">
                  <c:v>13.420345520427292</c:v>
                </c:pt>
                <c:pt idx="261">
                  <c:v>13.612170616919673</c:v>
                </c:pt>
                <c:pt idx="262">
                  <c:v>13.654335159537057</c:v>
                </c:pt>
                <c:pt idx="263">
                  <c:v>13.675308449106437</c:v>
                </c:pt>
                <c:pt idx="264">
                  <c:v>13.696856207020753</c:v>
                </c:pt>
                <c:pt idx="265">
                  <c:v>13.717038147026926</c:v>
                </c:pt>
                <c:pt idx="266">
                  <c:v>13.740982558668295</c:v>
                </c:pt>
                <c:pt idx="267">
                  <c:v>13.742490511767345</c:v>
                </c:pt>
                <c:pt idx="268">
                  <c:v>13.742490511767345</c:v>
                </c:pt>
                <c:pt idx="269">
                  <c:v>13.774118176303409</c:v>
                </c:pt>
                <c:pt idx="270">
                  <c:v>13.774118176303409</c:v>
                </c:pt>
                <c:pt idx="271">
                  <c:v>13.801623876656762</c:v>
                </c:pt>
                <c:pt idx="272">
                  <c:v>13.826466925023126</c:v>
                </c:pt>
                <c:pt idx="273">
                  <c:v>13.836590118890578</c:v>
                </c:pt>
                <c:pt idx="274">
                  <c:v>13.859538126251355</c:v>
                </c:pt>
                <c:pt idx="275">
                  <c:v>13.887012884780408</c:v>
                </c:pt>
                <c:pt idx="276">
                  <c:v>13.888653933474069</c:v>
                </c:pt>
                <c:pt idx="277">
                  <c:v>13.962351876300154</c:v>
                </c:pt>
                <c:pt idx="278">
                  <c:v>13.980443210361578</c:v>
                </c:pt>
                <c:pt idx="279">
                  <c:v>13.988550670781702</c:v>
                </c:pt>
                <c:pt idx="280">
                  <c:v>13.99999999945506</c:v>
                </c:pt>
                <c:pt idx="281">
                  <c:v>13.999999999489891</c:v>
                </c:pt>
                <c:pt idx="282">
                  <c:v>13.999999999531246</c:v>
                </c:pt>
                <c:pt idx="283">
                  <c:v>13.999999999554902</c:v>
                </c:pt>
                <c:pt idx="284">
                  <c:v>13.999999999566143</c:v>
                </c:pt>
                <c:pt idx="285">
                  <c:v>13.99999999956948</c:v>
                </c:pt>
                <c:pt idx="286">
                  <c:v>13.999999999586594</c:v>
                </c:pt>
                <c:pt idx="287">
                  <c:v>13.999999999657295</c:v>
                </c:pt>
                <c:pt idx="288">
                  <c:v>13.999999999658961</c:v>
                </c:pt>
                <c:pt idx="289">
                  <c:v>13.999999999742963</c:v>
                </c:pt>
                <c:pt idx="290">
                  <c:v>13.999999999768049</c:v>
                </c:pt>
                <c:pt idx="291">
                  <c:v>13.999999999815994</c:v>
                </c:pt>
                <c:pt idx="292">
                  <c:v>14.000000000008701</c:v>
                </c:pt>
                <c:pt idx="293">
                  <c:v>14.000000000152827</c:v>
                </c:pt>
                <c:pt idx="294">
                  <c:v>14.000000000172731</c:v>
                </c:pt>
                <c:pt idx="295">
                  <c:v>14.00000000019284</c:v>
                </c:pt>
                <c:pt idx="296">
                  <c:v>14.000000000250893</c:v>
                </c:pt>
                <c:pt idx="297">
                  <c:v>14.000000000260377</c:v>
                </c:pt>
                <c:pt idx="298">
                  <c:v>14.000000000275335</c:v>
                </c:pt>
                <c:pt idx="299">
                  <c:v>14.000000000298826</c:v>
                </c:pt>
                <c:pt idx="300">
                  <c:v>14.000000000315895</c:v>
                </c:pt>
                <c:pt idx="301">
                  <c:v>14.000000000323851</c:v>
                </c:pt>
                <c:pt idx="302">
                  <c:v>14.000000000342217</c:v>
                </c:pt>
                <c:pt idx="303">
                  <c:v>14.000000000460075</c:v>
                </c:pt>
                <c:pt idx="304">
                  <c:v>14.000000000483791</c:v>
                </c:pt>
                <c:pt idx="305">
                  <c:v>14.000000000485496</c:v>
                </c:pt>
                <c:pt idx="306">
                  <c:v>14.000000000501927</c:v>
                </c:pt>
                <c:pt idx="307">
                  <c:v>14.008293691688811</c:v>
                </c:pt>
                <c:pt idx="308">
                  <c:v>14.024914327151045</c:v>
                </c:pt>
                <c:pt idx="309">
                  <c:v>14.052629040133704</c:v>
                </c:pt>
                <c:pt idx="310">
                  <c:v>14.072107715773207</c:v>
                </c:pt>
                <c:pt idx="311">
                  <c:v>14.079798691914785</c:v>
                </c:pt>
                <c:pt idx="312">
                  <c:v>14.086339426756965</c:v>
                </c:pt>
                <c:pt idx="313">
                  <c:v>14.088185090933694</c:v>
                </c:pt>
                <c:pt idx="314">
                  <c:v>14.110291864379626</c:v>
                </c:pt>
                <c:pt idx="315">
                  <c:v>14.166754335299203</c:v>
                </c:pt>
                <c:pt idx="316">
                  <c:v>14.316462443151011</c:v>
                </c:pt>
                <c:pt idx="317">
                  <c:v>14.357682663913666</c:v>
                </c:pt>
                <c:pt idx="318">
                  <c:v>14.361646097672399</c:v>
                </c:pt>
                <c:pt idx="319">
                  <c:v>14.381960964115317</c:v>
                </c:pt>
                <c:pt idx="320">
                  <c:v>14.3848970113691</c:v>
                </c:pt>
                <c:pt idx="321">
                  <c:v>14.63334533941593</c:v>
                </c:pt>
                <c:pt idx="322">
                  <c:v>14.641198635909271</c:v>
                </c:pt>
                <c:pt idx="323">
                  <c:v>14.659291992561492</c:v>
                </c:pt>
                <c:pt idx="324">
                  <c:v>14.682356969673254</c:v>
                </c:pt>
                <c:pt idx="325">
                  <c:v>14.764660388531334</c:v>
                </c:pt>
                <c:pt idx="326">
                  <c:v>14.790237027961304</c:v>
                </c:pt>
                <c:pt idx="327">
                  <c:v>14.819401431241644</c:v>
                </c:pt>
                <c:pt idx="328">
                  <c:v>14.841450405871804</c:v>
                </c:pt>
                <c:pt idx="329">
                  <c:v>14.859054596248129</c:v>
                </c:pt>
                <c:pt idx="330">
                  <c:v>14.875153821560634</c:v>
                </c:pt>
                <c:pt idx="331">
                  <c:v>14.896928140560911</c:v>
                </c:pt>
                <c:pt idx="332">
                  <c:v>14.941484744869602</c:v>
                </c:pt>
                <c:pt idx="333">
                  <c:v>14.942834866128562</c:v>
                </c:pt>
                <c:pt idx="334">
                  <c:v>14.947642115855235</c:v>
                </c:pt>
                <c:pt idx="335">
                  <c:v>14.973796524887202</c:v>
                </c:pt>
                <c:pt idx="336">
                  <c:v>14.996985915048709</c:v>
                </c:pt>
                <c:pt idx="337">
                  <c:v>14.999999999408084</c:v>
                </c:pt>
                <c:pt idx="338">
                  <c:v>14.999999999562492</c:v>
                </c:pt>
                <c:pt idx="339">
                  <c:v>14.999999999607661</c:v>
                </c:pt>
                <c:pt idx="340">
                  <c:v>14.999999999618801</c:v>
                </c:pt>
                <c:pt idx="341">
                  <c:v>14.999999999629898</c:v>
                </c:pt>
                <c:pt idx="342">
                  <c:v>14.999999999724457</c:v>
                </c:pt>
                <c:pt idx="343">
                  <c:v>14.999999999896907</c:v>
                </c:pt>
                <c:pt idx="344">
                  <c:v>14.999999999901162</c:v>
                </c:pt>
                <c:pt idx="345">
                  <c:v>14.999999999901593</c:v>
                </c:pt>
                <c:pt idx="346">
                  <c:v>14.999999999915605</c:v>
                </c:pt>
                <c:pt idx="347">
                  <c:v>14.999999999933506</c:v>
                </c:pt>
                <c:pt idx="348">
                  <c:v>14.999999999944134</c:v>
                </c:pt>
                <c:pt idx="349">
                  <c:v>15.000000000005716</c:v>
                </c:pt>
                <c:pt idx="350">
                  <c:v>15.000000000012651</c:v>
                </c:pt>
                <c:pt idx="351">
                  <c:v>15.000000000019371</c:v>
                </c:pt>
                <c:pt idx="352">
                  <c:v>15.000000000020126</c:v>
                </c:pt>
                <c:pt idx="353">
                  <c:v>15.000000000084006</c:v>
                </c:pt>
                <c:pt idx="354">
                  <c:v>15.000000000092552</c:v>
                </c:pt>
                <c:pt idx="355">
                  <c:v>15.000000000174623</c:v>
                </c:pt>
                <c:pt idx="356">
                  <c:v>15.000000000271351</c:v>
                </c:pt>
                <c:pt idx="357">
                  <c:v>15.000000000290219</c:v>
                </c:pt>
                <c:pt idx="358">
                  <c:v>15.000000000329585</c:v>
                </c:pt>
                <c:pt idx="359">
                  <c:v>15.000000000386624</c:v>
                </c:pt>
                <c:pt idx="360">
                  <c:v>15.000000000402894</c:v>
                </c:pt>
                <c:pt idx="361">
                  <c:v>15.000000000419634</c:v>
                </c:pt>
                <c:pt idx="362">
                  <c:v>15.000000000448987</c:v>
                </c:pt>
                <c:pt idx="363">
                  <c:v>15.000000000467487</c:v>
                </c:pt>
                <c:pt idx="364">
                  <c:v>15.001380135314783</c:v>
                </c:pt>
                <c:pt idx="365">
                  <c:v>15.002765913677061</c:v>
                </c:pt>
                <c:pt idx="366">
                  <c:v>15.111443250833318</c:v>
                </c:pt>
                <c:pt idx="367">
                  <c:v>15.114203605723056</c:v>
                </c:pt>
                <c:pt idx="368">
                  <c:v>15.184599610083737</c:v>
                </c:pt>
                <c:pt idx="369">
                  <c:v>15.1952335916636</c:v>
                </c:pt>
                <c:pt idx="370">
                  <c:v>15.200439525760141</c:v>
                </c:pt>
                <c:pt idx="371">
                  <c:v>15.207657177340192</c:v>
                </c:pt>
                <c:pt idx="372">
                  <c:v>15.23490900132051</c:v>
                </c:pt>
                <c:pt idx="373">
                  <c:v>15.236512935945962</c:v>
                </c:pt>
                <c:pt idx="374">
                  <c:v>15.275660538624061</c:v>
                </c:pt>
                <c:pt idx="375">
                  <c:v>15.331514699196722</c:v>
                </c:pt>
                <c:pt idx="376">
                  <c:v>15.340078474759178</c:v>
                </c:pt>
                <c:pt idx="377">
                  <c:v>15.353178121454748</c:v>
                </c:pt>
                <c:pt idx="378">
                  <c:v>15.409326040582069</c:v>
                </c:pt>
                <c:pt idx="379">
                  <c:v>15.433655672985328</c:v>
                </c:pt>
                <c:pt idx="380">
                  <c:v>15.434659766729617</c:v>
                </c:pt>
                <c:pt idx="381">
                  <c:v>15.44686600695414</c:v>
                </c:pt>
                <c:pt idx="382">
                  <c:v>15.490859475970366</c:v>
                </c:pt>
                <c:pt idx="383">
                  <c:v>15.508826366140559</c:v>
                </c:pt>
                <c:pt idx="384">
                  <c:v>15.520089644568301</c:v>
                </c:pt>
                <c:pt idx="385">
                  <c:v>15.566471632544429</c:v>
                </c:pt>
                <c:pt idx="386">
                  <c:v>15.566765187345101</c:v>
                </c:pt>
                <c:pt idx="387">
                  <c:v>15.590715724913712</c:v>
                </c:pt>
                <c:pt idx="388">
                  <c:v>15.636096350019962</c:v>
                </c:pt>
                <c:pt idx="389">
                  <c:v>15.664344579740222</c:v>
                </c:pt>
                <c:pt idx="390">
                  <c:v>15.696013142863842</c:v>
                </c:pt>
                <c:pt idx="391">
                  <c:v>15.699566603697207</c:v>
                </c:pt>
                <c:pt idx="392">
                  <c:v>15.722109620901653</c:v>
                </c:pt>
                <c:pt idx="393">
                  <c:v>15.770804942046061</c:v>
                </c:pt>
                <c:pt idx="394">
                  <c:v>15.824952706471711</c:v>
                </c:pt>
                <c:pt idx="395">
                  <c:v>15.845321282245683</c:v>
                </c:pt>
                <c:pt idx="396">
                  <c:v>15.861925824686027</c:v>
                </c:pt>
                <c:pt idx="397">
                  <c:v>15.870998087639837</c:v>
                </c:pt>
                <c:pt idx="398">
                  <c:v>15.888284100465391</c:v>
                </c:pt>
                <c:pt idx="399">
                  <c:v>15.897925933898303</c:v>
                </c:pt>
                <c:pt idx="400">
                  <c:v>15.914326690393377</c:v>
                </c:pt>
                <c:pt idx="401">
                  <c:v>15.928637547404437</c:v>
                </c:pt>
                <c:pt idx="402">
                  <c:v>15.984180172295478</c:v>
                </c:pt>
                <c:pt idx="403">
                  <c:v>15.999999999476644</c:v>
                </c:pt>
                <c:pt idx="404">
                  <c:v>15.999999999504855</c:v>
                </c:pt>
                <c:pt idx="405">
                  <c:v>15.999999999619936</c:v>
                </c:pt>
                <c:pt idx="406">
                  <c:v>15.999999999650099</c:v>
                </c:pt>
                <c:pt idx="407">
                  <c:v>15.999999999651562</c:v>
                </c:pt>
                <c:pt idx="408">
                  <c:v>15.99999999973555</c:v>
                </c:pt>
                <c:pt idx="409">
                  <c:v>15.999999999821867</c:v>
                </c:pt>
                <c:pt idx="410">
                  <c:v>15.999999999887335</c:v>
                </c:pt>
                <c:pt idx="411">
                  <c:v>15.999999999893538</c:v>
                </c:pt>
                <c:pt idx="412">
                  <c:v>15.999999999948342</c:v>
                </c:pt>
                <c:pt idx="413">
                  <c:v>15.999999999986786</c:v>
                </c:pt>
                <c:pt idx="414">
                  <c:v>16.000000000003453</c:v>
                </c:pt>
                <c:pt idx="415">
                  <c:v>16.000000000024176</c:v>
                </c:pt>
                <c:pt idx="416">
                  <c:v>16.000000000119176</c:v>
                </c:pt>
                <c:pt idx="417">
                  <c:v>16.000000000157595</c:v>
                </c:pt>
                <c:pt idx="418">
                  <c:v>16.000000000218755</c:v>
                </c:pt>
                <c:pt idx="419">
                  <c:v>16.000000000226557</c:v>
                </c:pt>
                <c:pt idx="420">
                  <c:v>16.000000000253603</c:v>
                </c:pt>
                <c:pt idx="421">
                  <c:v>16.000000000348411</c:v>
                </c:pt>
                <c:pt idx="422">
                  <c:v>16.000000000356742</c:v>
                </c:pt>
                <c:pt idx="423">
                  <c:v>16.000000000411081</c:v>
                </c:pt>
                <c:pt idx="424">
                  <c:v>16.000000000491145</c:v>
                </c:pt>
                <c:pt idx="425">
                  <c:v>16.015330838416325</c:v>
                </c:pt>
                <c:pt idx="426">
                  <c:v>16.019267510421781</c:v>
                </c:pt>
                <c:pt idx="427">
                  <c:v>16.041533226589667</c:v>
                </c:pt>
                <c:pt idx="428">
                  <c:v>16.042159280308514</c:v>
                </c:pt>
                <c:pt idx="429">
                  <c:v>16.069052157008375</c:v>
                </c:pt>
                <c:pt idx="430">
                  <c:v>16.078831540413827</c:v>
                </c:pt>
                <c:pt idx="431">
                  <c:v>16.083959344453664</c:v>
                </c:pt>
                <c:pt idx="432">
                  <c:v>16.114320191260575</c:v>
                </c:pt>
                <c:pt idx="433">
                  <c:v>16.114857134775384</c:v>
                </c:pt>
                <c:pt idx="434">
                  <c:v>16.126813501009</c:v>
                </c:pt>
                <c:pt idx="435">
                  <c:v>16.128611575701534</c:v>
                </c:pt>
                <c:pt idx="436">
                  <c:v>16.141173387829777</c:v>
                </c:pt>
                <c:pt idx="437">
                  <c:v>16.177290664868163</c:v>
                </c:pt>
                <c:pt idx="438">
                  <c:v>16.186442436823363</c:v>
                </c:pt>
                <c:pt idx="439">
                  <c:v>16.190175084189224</c:v>
                </c:pt>
                <c:pt idx="440">
                  <c:v>16.219011629879173</c:v>
                </c:pt>
                <c:pt idx="441">
                  <c:v>16.223055288317685</c:v>
                </c:pt>
                <c:pt idx="442">
                  <c:v>16.255629974560669</c:v>
                </c:pt>
                <c:pt idx="443">
                  <c:v>16.276200234135082</c:v>
                </c:pt>
                <c:pt idx="444">
                  <c:v>16.300556430363773</c:v>
                </c:pt>
                <c:pt idx="445">
                  <c:v>16.337877250160538</c:v>
                </c:pt>
                <c:pt idx="446">
                  <c:v>16.389296372847504</c:v>
                </c:pt>
                <c:pt idx="447">
                  <c:v>16.419893940811278</c:v>
                </c:pt>
                <c:pt idx="448">
                  <c:v>16.45126822318727</c:v>
                </c:pt>
                <c:pt idx="449">
                  <c:v>16.457696057486444</c:v>
                </c:pt>
                <c:pt idx="450">
                  <c:v>16.4734402081002</c:v>
                </c:pt>
                <c:pt idx="451">
                  <c:v>16.475333146459064</c:v>
                </c:pt>
                <c:pt idx="452">
                  <c:v>16.492095104605955</c:v>
                </c:pt>
                <c:pt idx="453">
                  <c:v>16.499293153861228</c:v>
                </c:pt>
                <c:pt idx="454">
                  <c:v>16.522520971337034</c:v>
                </c:pt>
                <c:pt idx="455">
                  <c:v>16.543357634446732</c:v>
                </c:pt>
                <c:pt idx="456">
                  <c:v>16.547345077358937</c:v>
                </c:pt>
                <c:pt idx="457">
                  <c:v>16.552623690616851</c:v>
                </c:pt>
                <c:pt idx="458">
                  <c:v>16.569999999592348</c:v>
                </c:pt>
                <c:pt idx="459">
                  <c:v>16.571435681349893</c:v>
                </c:pt>
                <c:pt idx="460">
                  <c:v>16.596010521941107</c:v>
                </c:pt>
                <c:pt idx="461">
                  <c:v>16.596988502591181</c:v>
                </c:pt>
                <c:pt idx="462">
                  <c:v>16.605681829438883</c:v>
                </c:pt>
                <c:pt idx="463">
                  <c:v>16.62132118572292</c:v>
                </c:pt>
                <c:pt idx="464">
                  <c:v>16.628093767062776</c:v>
                </c:pt>
                <c:pt idx="465">
                  <c:v>16.635986306131873</c:v>
                </c:pt>
                <c:pt idx="466">
                  <c:v>16.685128159970169</c:v>
                </c:pt>
                <c:pt idx="467">
                  <c:v>16.709832114789549</c:v>
                </c:pt>
                <c:pt idx="468">
                  <c:v>16.714394337838574</c:v>
                </c:pt>
                <c:pt idx="469">
                  <c:v>16.75605739654188</c:v>
                </c:pt>
                <c:pt idx="470">
                  <c:v>16.800095790253074</c:v>
                </c:pt>
                <c:pt idx="471">
                  <c:v>16.811301194551213</c:v>
                </c:pt>
                <c:pt idx="472">
                  <c:v>16.816627813683439</c:v>
                </c:pt>
                <c:pt idx="473">
                  <c:v>16.820881728153527</c:v>
                </c:pt>
                <c:pt idx="474">
                  <c:v>16.874150664742306</c:v>
                </c:pt>
                <c:pt idx="475">
                  <c:v>16.887172084936868</c:v>
                </c:pt>
                <c:pt idx="476">
                  <c:v>16.90089579441717</c:v>
                </c:pt>
                <c:pt idx="477">
                  <c:v>16.920636950232204</c:v>
                </c:pt>
                <c:pt idx="478">
                  <c:v>16.936797869368934</c:v>
                </c:pt>
                <c:pt idx="479">
                  <c:v>16.945446937268674</c:v>
                </c:pt>
                <c:pt idx="480">
                  <c:v>16.964198450663883</c:v>
                </c:pt>
                <c:pt idx="481">
                  <c:v>16.995045696921022</c:v>
                </c:pt>
                <c:pt idx="482">
                  <c:v>16.999999999402664</c:v>
                </c:pt>
                <c:pt idx="483">
                  <c:v>16.9999999994996</c:v>
                </c:pt>
                <c:pt idx="484">
                  <c:v>16.999999999767631</c:v>
                </c:pt>
                <c:pt idx="485">
                  <c:v>16.999999999875428</c:v>
                </c:pt>
                <c:pt idx="486">
                  <c:v>16.999999999954284</c:v>
                </c:pt>
                <c:pt idx="487">
                  <c:v>17.00000000000194</c:v>
                </c:pt>
                <c:pt idx="488">
                  <c:v>17.000000000022396</c:v>
                </c:pt>
                <c:pt idx="489">
                  <c:v>17.000000000066741</c:v>
                </c:pt>
                <c:pt idx="490">
                  <c:v>17.000000000100687</c:v>
                </c:pt>
                <c:pt idx="491">
                  <c:v>17.000000000172314</c:v>
                </c:pt>
                <c:pt idx="492">
                  <c:v>17.0000000002862</c:v>
                </c:pt>
                <c:pt idx="493">
                  <c:v>17.000000000336833</c:v>
                </c:pt>
                <c:pt idx="494">
                  <c:v>17.014325230686094</c:v>
                </c:pt>
                <c:pt idx="495">
                  <c:v>17.088496962529515</c:v>
                </c:pt>
                <c:pt idx="496">
                  <c:v>17.121625586862724</c:v>
                </c:pt>
                <c:pt idx="497">
                  <c:v>17.140231278070608</c:v>
                </c:pt>
                <c:pt idx="498">
                  <c:v>17.14795489701369</c:v>
                </c:pt>
                <c:pt idx="499">
                  <c:v>17.162561072105579</c:v>
                </c:pt>
                <c:pt idx="500">
                  <c:v>17.170506095256712</c:v>
                </c:pt>
                <c:pt idx="501">
                  <c:v>17.171712195695363</c:v>
                </c:pt>
                <c:pt idx="502">
                  <c:v>17.172526469245597</c:v>
                </c:pt>
                <c:pt idx="503">
                  <c:v>17.194865467108947</c:v>
                </c:pt>
                <c:pt idx="504">
                  <c:v>17.199920385865788</c:v>
                </c:pt>
                <c:pt idx="505">
                  <c:v>17.234748636067685</c:v>
                </c:pt>
                <c:pt idx="506">
                  <c:v>17.242648599097336</c:v>
                </c:pt>
                <c:pt idx="507">
                  <c:v>17.250329339304649</c:v>
                </c:pt>
                <c:pt idx="508">
                  <c:v>17.255829600601533</c:v>
                </c:pt>
                <c:pt idx="509">
                  <c:v>17.280161555952539</c:v>
                </c:pt>
                <c:pt idx="510">
                  <c:v>17.285194555743754</c:v>
                </c:pt>
                <c:pt idx="511">
                  <c:v>17.290604161988036</c:v>
                </c:pt>
                <c:pt idx="512">
                  <c:v>17.304409798902036</c:v>
                </c:pt>
                <c:pt idx="513">
                  <c:v>17.312317252060105</c:v>
                </c:pt>
                <c:pt idx="514">
                  <c:v>17.347708487532365</c:v>
                </c:pt>
                <c:pt idx="515">
                  <c:v>17.365142760058173</c:v>
                </c:pt>
                <c:pt idx="516">
                  <c:v>17.385777654166926</c:v>
                </c:pt>
                <c:pt idx="517">
                  <c:v>17.405510035179908</c:v>
                </c:pt>
                <c:pt idx="518">
                  <c:v>17.474035234640091</c:v>
                </c:pt>
                <c:pt idx="519">
                  <c:v>17.474759491507985</c:v>
                </c:pt>
                <c:pt idx="520">
                  <c:v>17.487956559240615</c:v>
                </c:pt>
                <c:pt idx="521">
                  <c:v>17.53104267409072</c:v>
                </c:pt>
                <c:pt idx="522">
                  <c:v>17.534082286692058</c:v>
                </c:pt>
                <c:pt idx="523">
                  <c:v>17.553157852373875</c:v>
                </c:pt>
                <c:pt idx="524">
                  <c:v>17.561195922197122</c:v>
                </c:pt>
                <c:pt idx="525">
                  <c:v>17.569939092154101</c:v>
                </c:pt>
                <c:pt idx="526">
                  <c:v>17.574746959090117</c:v>
                </c:pt>
                <c:pt idx="527">
                  <c:v>17.641939945102322</c:v>
                </c:pt>
                <c:pt idx="528">
                  <c:v>17.648911115737413</c:v>
                </c:pt>
                <c:pt idx="529">
                  <c:v>17.700140069026144</c:v>
                </c:pt>
                <c:pt idx="530">
                  <c:v>17.767134922731394</c:v>
                </c:pt>
                <c:pt idx="531">
                  <c:v>17.772092259005824</c:v>
                </c:pt>
                <c:pt idx="532">
                  <c:v>17.789212315358103</c:v>
                </c:pt>
                <c:pt idx="533">
                  <c:v>17.796055765988768</c:v>
                </c:pt>
                <c:pt idx="534">
                  <c:v>17.79896354393367</c:v>
                </c:pt>
                <c:pt idx="535">
                  <c:v>17.800576012023807</c:v>
                </c:pt>
                <c:pt idx="536">
                  <c:v>17.806438108062419</c:v>
                </c:pt>
                <c:pt idx="537">
                  <c:v>17.821246293603298</c:v>
                </c:pt>
                <c:pt idx="538">
                  <c:v>17.827123304502649</c:v>
                </c:pt>
                <c:pt idx="539">
                  <c:v>17.84494204158818</c:v>
                </c:pt>
                <c:pt idx="540">
                  <c:v>17.890785471389457</c:v>
                </c:pt>
                <c:pt idx="541">
                  <c:v>17.90394259934823</c:v>
                </c:pt>
                <c:pt idx="542">
                  <c:v>17.90394259934823</c:v>
                </c:pt>
                <c:pt idx="543">
                  <c:v>17.95178520468145</c:v>
                </c:pt>
                <c:pt idx="544">
                  <c:v>17.999999999389768</c:v>
                </c:pt>
                <c:pt idx="545">
                  <c:v>17.999999999420897</c:v>
                </c:pt>
                <c:pt idx="546">
                  <c:v>17.999999999444356</c:v>
                </c:pt>
                <c:pt idx="547">
                  <c:v>17.999999999569603</c:v>
                </c:pt>
                <c:pt idx="548">
                  <c:v>17.999999999585526</c:v>
                </c:pt>
                <c:pt idx="549">
                  <c:v>17.999999999612513</c:v>
                </c:pt>
                <c:pt idx="550">
                  <c:v>17.999999999662286</c:v>
                </c:pt>
                <c:pt idx="551">
                  <c:v>17.999999999683876</c:v>
                </c:pt>
                <c:pt idx="552">
                  <c:v>17.999999999882281</c:v>
                </c:pt>
                <c:pt idx="553">
                  <c:v>17.999999999959435</c:v>
                </c:pt>
                <c:pt idx="554">
                  <c:v>17.99999999997857</c:v>
                </c:pt>
                <c:pt idx="555">
                  <c:v>18.000000000029893</c:v>
                </c:pt>
                <c:pt idx="556">
                  <c:v>18.000000000068823</c:v>
                </c:pt>
                <c:pt idx="557">
                  <c:v>18.000000000087418</c:v>
                </c:pt>
                <c:pt idx="558">
                  <c:v>18.000000000148752</c:v>
                </c:pt>
                <c:pt idx="559">
                  <c:v>18.00000000016114</c:v>
                </c:pt>
                <c:pt idx="560">
                  <c:v>18.000000000164821</c:v>
                </c:pt>
                <c:pt idx="561">
                  <c:v>18.000000000173493</c:v>
                </c:pt>
                <c:pt idx="562">
                  <c:v>18.000000000175341</c:v>
                </c:pt>
                <c:pt idx="563">
                  <c:v>18.000000000192365</c:v>
                </c:pt>
                <c:pt idx="564">
                  <c:v>18.000000000206736</c:v>
                </c:pt>
                <c:pt idx="565">
                  <c:v>18.000000000216691</c:v>
                </c:pt>
                <c:pt idx="566">
                  <c:v>18.000000000247521</c:v>
                </c:pt>
                <c:pt idx="567">
                  <c:v>18.00000000028292</c:v>
                </c:pt>
                <c:pt idx="568">
                  <c:v>18.000000000309772</c:v>
                </c:pt>
                <c:pt idx="569">
                  <c:v>18.000000000322789</c:v>
                </c:pt>
                <c:pt idx="570">
                  <c:v>18.000000000342371</c:v>
                </c:pt>
                <c:pt idx="571">
                  <c:v>18.000000000425356</c:v>
                </c:pt>
                <c:pt idx="572">
                  <c:v>18.000000000431825</c:v>
                </c:pt>
                <c:pt idx="573">
                  <c:v>18.000000000446331</c:v>
                </c:pt>
                <c:pt idx="574">
                  <c:v>18.000000000505054</c:v>
                </c:pt>
                <c:pt idx="575">
                  <c:v>18.00000000053376</c:v>
                </c:pt>
                <c:pt idx="576">
                  <c:v>18.000000000609965</c:v>
                </c:pt>
                <c:pt idx="577">
                  <c:v>18.017062250302949</c:v>
                </c:pt>
                <c:pt idx="578">
                  <c:v>18.018957957537335</c:v>
                </c:pt>
                <c:pt idx="579">
                  <c:v>18.027504631220484</c:v>
                </c:pt>
                <c:pt idx="580">
                  <c:v>18.061078381981567</c:v>
                </c:pt>
                <c:pt idx="581">
                  <c:v>18.097754892980433</c:v>
                </c:pt>
                <c:pt idx="582">
                  <c:v>18.14294112321652</c:v>
                </c:pt>
                <c:pt idx="583">
                  <c:v>18.147417979101952</c:v>
                </c:pt>
                <c:pt idx="584">
                  <c:v>18.15110438380448</c:v>
                </c:pt>
                <c:pt idx="585">
                  <c:v>18.166738004873817</c:v>
                </c:pt>
                <c:pt idx="586">
                  <c:v>18.18014777672785</c:v>
                </c:pt>
                <c:pt idx="587">
                  <c:v>18.19882942840178</c:v>
                </c:pt>
                <c:pt idx="588">
                  <c:v>18.246592695961038</c:v>
                </c:pt>
                <c:pt idx="589">
                  <c:v>18.252804307156108</c:v>
                </c:pt>
                <c:pt idx="590">
                  <c:v>18.323274265778821</c:v>
                </c:pt>
                <c:pt idx="591">
                  <c:v>18.34060798807246</c:v>
                </c:pt>
                <c:pt idx="592">
                  <c:v>18.353178483951528</c:v>
                </c:pt>
                <c:pt idx="593">
                  <c:v>18.365777602288688</c:v>
                </c:pt>
                <c:pt idx="594">
                  <c:v>18.465161516559405</c:v>
                </c:pt>
                <c:pt idx="595">
                  <c:v>18.485200414360676</c:v>
                </c:pt>
                <c:pt idx="596">
                  <c:v>18.496570507691498</c:v>
                </c:pt>
                <c:pt idx="597">
                  <c:v>18.507073786410494</c:v>
                </c:pt>
                <c:pt idx="598">
                  <c:v>18.555775402335733</c:v>
                </c:pt>
                <c:pt idx="599">
                  <c:v>18.557301372850421</c:v>
                </c:pt>
                <c:pt idx="600">
                  <c:v>18.580309920433848</c:v>
                </c:pt>
                <c:pt idx="601">
                  <c:v>18.635449216702074</c:v>
                </c:pt>
                <c:pt idx="602">
                  <c:v>18.650350034559171</c:v>
                </c:pt>
                <c:pt idx="603">
                  <c:v>18.680980575078586</c:v>
                </c:pt>
                <c:pt idx="604">
                  <c:v>18.682810951339711</c:v>
                </c:pt>
                <c:pt idx="605">
                  <c:v>18.692115167813242</c:v>
                </c:pt>
                <c:pt idx="606">
                  <c:v>18.696135651714965</c:v>
                </c:pt>
                <c:pt idx="607">
                  <c:v>18.69818026528263</c:v>
                </c:pt>
                <c:pt idx="608">
                  <c:v>18.699896915825143</c:v>
                </c:pt>
                <c:pt idx="609">
                  <c:v>18.716220325824672</c:v>
                </c:pt>
                <c:pt idx="610">
                  <c:v>18.754108331868419</c:v>
                </c:pt>
                <c:pt idx="611">
                  <c:v>18.793992347015575</c:v>
                </c:pt>
                <c:pt idx="612">
                  <c:v>18.854710724166782</c:v>
                </c:pt>
                <c:pt idx="613">
                  <c:v>18.860334425848148</c:v>
                </c:pt>
                <c:pt idx="614">
                  <c:v>18.88160281334466</c:v>
                </c:pt>
                <c:pt idx="615">
                  <c:v>18.912683262855158</c:v>
                </c:pt>
                <c:pt idx="616">
                  <c:v>18.913653539526102</c:v>
                </c:pt>
                <c:pt idx="617">
                  <c:v>18.930046951599397</c:v>
                </c:pt>
                <c:pt idx="618">
                  <c:v>18.93322868378764</c:v>
                </c:pt>
                <c:pt idx="619">
                  <c:v>18.943552821434942</c:v>
                </c:pt>
                <c:pt idx="620">
                  <c:v>18.956347373533958</c:v>
                </c:pt>
                <c:pt idx="621">
                  <c:v>18.977786480461869</c:v>
                </c:pt>
                <c:pt idx="622">
                  <c:v>18.989674326965943</c:v>
                </c:pt>
                <c:pt idx="623">
                  <c:v>18.999999999398973</c:v>
                </c:pt>
                <c:pt idx="624">
                  <c:v>18.999999999517712</c:v>
                </c:pt>
                <c:pt idx="625">
                  <c:v>18.999999999588731</c:v>
                </c:pt>
                <c:pt idx="626">
                  <c:v>18.999999999744482</c:v>
                </c:pt>
                <c:pt idx="627">
                  <c:v>18.999999999773923</c:v>
                </c:pt>
                <c:pt idx="628">
                  <c:v>18.999999999876461</c:v>
                </c:pt>
                <c:pt idx="629">
                  <c:v>18.999999999882998</c:v>
                </c:pt>
                <c:pt idx="630">
                  <c:v>18.999999999929607</c:v>
                </c:pt>
                <c:pt idx="631">
                  <c:v>18.999999999940201</c:v>
                </c:pt>
                <c:pt idx="632">
                  <c:v>18.999999999953577</c:v>
                </c:pt>
                <c:pt idx="633">
                  <c:v>18.999999999965667</c:v>
                </c:pt>
                <c:pt idx="634">
                  <c:v>19.000000000019124</c:v>
                </c:pt>
                <c:pt idx="635">
                  <c:v>19.000000000105739</c:v>
                </c:pt>
                <c:pt idx="636">
                  <c:v>19.000000000110717</c:v>
                </c:pt>
                <c:pt idx="637">
                  <c:v>19.000000000287901</c:v>
                </c:pt>
                <c:pt idx="638">
                  <c:v>19.000000000315861</c:v>
                </c:pt>
                <c:pt idx="639">
                  <c:v>19.000000000316458</c:v>
                </c:pt>
                <c:pt idx="640">
                  <c:v>19.000000000333383</c:v>
                </c:pt>
                <c:pt idx="641">
                  <c:v>19.000000000499522</c:v>
                </c:pt>
                <c:pt idx="642">
                  <c:v>19.000000000566953</c:v>
                </c:pt>
                <c:pt idx="643">
                  <c:v>19.001313026189546</c:v>
                </c:pt>
                <c:pt idx="644">
                  <c:v>19.010382748697673</c:v>
                </c:pt>
                <c:pt idx="645">
                  <c:v>19.076821283245764</c:v>
                </c:pt>
                <c:pt idx="646">
                  <c:v>19.104911674255213</c:v>
                </c:pt>
                <c:pt idx="647">
                  <c:v>19.114647244104955</c:v>
                </c:pt>
                <c:pt idx="648">
                  <c:v>19.161471464151553</c:v>
                </c:pt>
                <c:pt idx="649">
                  <c:v>19.179332015813493</c:v>
                </c:pt>
                <c:pt idx="650">
                  <c:v>19.197497048813322</c:v>
                </c:pt>
                <c:pt idx="651">
                  <c:v>19.233784653186177</c:v>
                </c:pt>
                <c:pt idx="652">
                  <c:v>19.243197353113676</c:v>
                </c:pt>
                <c:pt idx="653">
                  <c:v>19.243197353113676</c:v>
                </c:pt>
                <c:pt idx="654">
                  <c:v>19.243197353113676</c:v>
                </c:pt>
                <c:pt idx="655">
                  <c:v>19.29380177618043</c:v>
                </c:pt>
                <c:pt idx="656">
                  <c:v>19.300647688229482</c:v>
                </c:pt>
                <c:pt idx="657">
                  <c:v>19.312834963101484</c:v>
                </c:pt>
                <c:pt idx="658">
                  <c:v>19.320230361568427</c:v>
                </c:pt>
                <c:pt idx="659">
                  <c:v>19.32511498736655</c:v>
                </c:pt>
                <c:pt idx="660">
                  <c:v>19.347823398270044</c:v>
                </c:pt>
                <c:pt idx="661">
                  <c:v>19.379993952467434</c:v>
                </c:pt>
                <c:pt idx="662">
                  <c:v>19.380154797476266</c:v>
                </c:pt>
                <c:pt idx="663">
                  <c:v>19.407761398360545</c:v>
                </c:pt>
                <c:pt idx="664">
                  <c:v>19.445873692109618</c:v>
                </c:pt>
                <c:pt idx="665">
                  <c:v>19.455390702793217</c:v>
                </c:pt>
                <c:pt idx="666">
                  <c:v>19.457160277572008</c:v>
                </c:pt>
                <c:pt idx="667">
                  <c:v>19.471430922393644</c:v>
                </c:pt>
                <c:pt idx="668">
                  <c:v>19.494098053269646</c:v>
                </c:pt>
                <c:pt idx="669">
                  <c:v>19.512303192015523</c:v>
                </c:pt>
                <c:pt idx="670">
                  <c:v>19.537078777843259</c:v>
                </c:pt>
                <c:pt idx="671">
                  <c:v>19.538617182801961</c:v>
                </c:pt>
                <c:pt idx="672">
                  <c:v>19.544545236982941</c:v>
                </c:pt>
                <c:pt idx="673">
                  <c:v>19.55041872017474</c:v>
                </c:pt>
                <c:pt idx="674">
                  <c:v>19.563936803687287</c:v>
                </c:pt>
                <c:pt idx="675">
                  <c:v>19.566035235387016</c:v>
                </c:pt>
                <c:pt idx="676">
                  <c:v>19.573495616599242</c:v>
                </c:pt>
                <c:pt idx="677">
                  <c:v>19.596995431115552</c:v>
                </c:pt>
                <c:pt idx="678">
                  <c:v>19.600480216644847</c:v>
                </c:pt>
                <c:pt idx="679">
                  <c:v>19.607147300361486</c:v>
                </c:pt>
                <c:pt idx="680">
                  <c:v>19.630991617958561</c:v>
                </c:pt>
                <c:pt idx="681">
                  <c:v>19.66991783949841</c:v>
                </c:pt>
                <c:pt idx="682">
                  <c:v>19.677388515274316</c:v>
                </c:pt>
                <c:pt idx="683">
                  <c:v>19.74392726487325</c:v>
                </c:pt>
                <c:pt idx="684">
                  <c:v>19.76639453647493</c:v>
                </c:pt>
                <c:pt idx="685">
                  <c:v>19.774371826205662</c:v>
                </c:pt>
                <c:pt idx="686">
                  <c:v>19.779534267538228</c:v>
                </c:pt>
                <c:pt idx="687">
                  <c:v>19.78960180075698</c:v>
                </c:pt>
                <c:pt idx="688">
                  <c:v>19.810945536858984</c:v>
                </c:pt>
                <c:pt idx="689">
                  <c:v>19.822322659619829</c:v>
                </c:pt>
                <c:pt idx="690">
                  <c:v>19.84210928345335</c:v>
                </c:pt>
                <c:pt idx="691">
                  <c:v>19.857963522705337</c:v>
                </c:pt>
                <c:pt idx="692">
                  <c:v>19.863148428740221</c:v>
                </c:pt>
                <c:pt idx="693">
                  <c:v>19.875558743167026</c:v>
                </c:pt>
                <c:pt idx="694">
                  <c:v>19.894434041812453</c:v>
                </c:pt>
                <c:pt idx="695">
                  <c:v>19.913201467689017</c:v>
                </c:pt>
                <c:pt idx="696">
                  <c:v>19.943507025222168</c:v>
                </c:pt>
                <c:pt idx="697">
                  <c:v>19.944420860539669</c:v>
                </c:pt>
                <c:pt idx="698">
                  <c:v>19.962339608948497</c:v>
                </c:pt>
                <c:pt idx="699">
                  <c:v>19.973512078104012</c:v>
                </c:pt>
                <c:pt idx="700">
                  <c:v>19.99999999950909</c:v>
                </c:pt>
                <c:pt idx="701">
                  <c:v>19.999999999607205</c:v>
                </c:pt>
                <c:pt idx="702">
                  <c:v>19.999999999624514</c:v>
                </c:pt>
                <c:pt idx="703">
                  <c:v>19.999999999655412</c:v>
                </c:pt>
                <c:pt idx="704">
                  <c:v>19.999999999801826</c:v>
                </c:pt>
                <c:pt idx="705">
                  <c:v>19.99999999984718</c:v>
                </c:pt>
                <c:pt idx="706">
                  <c:v>19.999999999863935</c:v>
                </c:pt>
                <c:pt idx="707">
                  <c:v>19.999999999890065</c:v>
                </c:pt>
                <c:pt idx="708">
                  <c:v>19.999999999961158</c:v>
                </c:pt>
                <c:pt idx="709">
                  <c:v>20.000000000038451</c:v>
                </c:pt>
                <c:pt idx="710">
                  <c:v>20.000000000086686</c:v>
                </c:pt>
                <c:pt idx="711">
                  <c:v>20.000000000187121</c:v>
                </c:pt>
                <c:pt idx="712">
                  <c:v>20.00000000019082</c:v>
                </c:pt>
                <c:pt idx="713">
                  <c:v>20.000000000227807</c:v>
                </c:pt>
                <c:pt idx="714">
                  <c:v>20.00000000029943</c:v>
                </c:pt>
                <c:pt idx="715">
                  <c:v>20.00000000032421</c:v>
                </c:pt>
                <c:pt idx="716">
                  <c:v>20.000000000332452</c:v>
                </c:pt>
                <c:pt idx="717">
                  <c:v>20.000000000419998</c:v>
                </c:pt>
                <c:pt idx="718">
                  <c:v>20.000000000450243</c:v>
                </c:pt>
                <c:pt idx="719">
                  <c:v>20.000000000468638</c:v>
                </c:pt>
                <c:pt idx="720">
                  <c:v>20.000000000554902</c:v>
                </c:pt>
                <c:pt idx="721">
                  <c:v>20.000000000603297</c:v>
                </c:pt>
                <c:pt idx="722">
                  <c:v>20.036065506064542</c:v>
                </c:pt>
                <c:pt idx="723">
                  <c:v>20.071659288962099</c:v>
                </c:pt>
                <c:pt idx="724">
                  <c:v>20.078440780798079</c:v>
                </c:pt>
                <c:pt idx="725">
                  <c:v>20.079803814054259</c:v>
                </c:pt>
                <c:pt idx="726">
                  <c:v>20.082345195715387</c:v>
                </c:pt>
                <c:pt idx="727">
                  <c:v>20.093982685395027</c:v>
                </c:pt>
                <c:pt idx="728">
                  <c:v>20.130838219376891</c:v>
                </c:pt>
                <c:pt idx="729">
                  <c:v>20.13997849980997</c:v>
                </c:pt>
                <c:pt idx="730">
                  <c:v>20.146048109704001</c:v>
                </c:pt>
                <c:pt idx="731">
                  <c:v>20.149927566146079</c:v>
                </c:pt>
                <c:pt idx="732">
                  <c:v>20.164985824733314</c:v>
                </c:pt>
                <c:pt idx="733">
                  <c:v>20.170195809521694</c:v>
                </c:pt>
                <c:pt idx="734">
                  <c:v>20.171722114589144</c:v>
                </c:pt>
                <c:pt idx="735">
                  <c:v>20.223487744934221</c:v>
                </c:pt>
                <c:pt idx="736">
                  <c:v>20.230477495674528</c:v>
                </c:pt>
                <c:pt idx="737">
                  <c:v>20.23609749145642</c:v>
                </c:pt>
                <c:pt idx="738">
                  <c:v>20.275698165195351</c:v>
                </c:pt>
                <c:pt idx="739">
                  <c:v>20.303988506777916</c:v>
                </c:pt>
                <c:pt idx="740">
                  <c:v>20.308307039993529</c:v>
                </c:pt>
                <c:pt idx="741">
                  <c:v>20.360067876267362</c:v>
                </c:pt>
                <c:pt idx="742">
                  <c:v>20.392546584047899</c:v>
                </c:pt>
                <c:pt idx="743">
                  <c:v>20.41416804994866</c:v>
                </c:pt>
                <c:pt idx="744">
                  <c:v>20.479602922369565</c:v>
                </c:pt>
                <c:pt idx="745">
                  <c:v>20.485748060616061</c:v>
                </c:pt>
                <c:pt idx="746">
                  <c:v>20.49450621292743</c:v>
                </c:pt>
                <c:pt idx="747">
                  <c:v>20.500322089797233</c:v>
                </c:pt>
                <c:pt idx="748">
                  <c:v>20.501375511457546</c:v>
                </c:pt>
                <c:pt idx="749">
                  <c:v>20.506195756490875</c:v>
                </c:pt>
                <c:pt idx="750">
                  <c:v>20.527951087069113</c:v>
                </c:pt>
                <c:pt idx="751">
                  <c:v>20.55766174736911</c:v>
                </c:pt>
                <c:pt idx="752">
                  <c:v>20.567958837218228</c:v>
                </c:pt>
                <c:pt idx="753">
                  <c:v>20.604957102770999</c:v>
                </c:pt>
                <c:pt idx="754">
                  <c:v>20.626847373966115</c:v>
                </c:pt>
                <c:pt idx="755">
                  <c:v>20.656838415614459</c:v>
                </c:pt>
                <c:pt idx="756">
                  <c:v>20.712496057137692</c:v>
                </c:pt>
                <c:pt idx="757">
                  <c:v>20.72612074610938</c:v>
                </c:pt>
                <c:pt idx="758">
                  <c:v>20.727823768018794</c:v>
                </c:pt>
                <c:pt idx="759">
                  <c:v>20.735092647948388</c:v>
                </c:pt>
                <c:pt idx="760">
                  <c:v>20.736824850910448</c:v>
                </c:pt>
                <c:pt idx="761">
                  <c:v>20.737213621851119</c:v>
                </c:pt>
                <c:pt idx="762">
                  <c:v>20.744598415004862</c:v>
                </c:pt>
                <c:pt idx="763">
                  <c:v>20.765410507521981</c:v>
                </c:pt>
                <c:pt idx="764">
                  <c:v>20.798570074014911</c:v>
                </c:pt>
                <c:pt idx="765">
                  <c:v>20.807712678839675</c:v>
                </c:pt>
                <c:pt idx="766">
                  <c:v>20.815568850714101</c:v>
                </c:pt>
                <c:pt idx="767">
                  <c:v>20.828295376804217</c:v>
                </c:pt>
                <c:pt idx="768">
                  <c:v>20.835088546106476</c:v>
                </c:pt>
                <c:pt idx="769">
                  <c:v>20.838051571471368</c:v>
                </c:pt>
                <c:pt idx="770">
                  <c:v>20.848266335191258</c:v>
                </c:pt>
                <c:pt idx="771">
                  <c:v>20.894758994907281</c:v>
                </c:pt>
                <c:pt idx="772">
                  <c:v>20.898095955244372</c:v>
                </c:pt>
                <c:pt idx="773">
                  <c:v>20.939455733138221</c:v>
                </c:pt>
                <c:pt idx="774">
                  <c:v>20.947871885908434</c:v>
                </c:pt>
                <c:pt idx="775">
                  <c:v>20.950408810006305</c:v>
                </c:pt>
                <c:pt idx="776">
                  <c:v>20.965983199874167</c:v>
                </c:pt>
                <c:pt idx="777">
                  <c:v>20.999999999521485</c:v>
                </c:pt>
                <c:pt idx="778">
                  <c:v>20.999999999573998</c:v>
                </c:pt>
                <c:pt idx="779">
                  <c:v>20.999999999646107</c:v>
                </c:pt>
                <c:pt idx="780">
                  <c:v>20.999999999764174</c:v>
                </c:pt>
                <c:pt idx="781">
                  <c:v>20.999999999765187</c:v>
                </c:pt>
                <c:pt idx="782">
                  <c:v>20.999999999789267</c:v>
                </c:pt>
                <c:pt idx="783">
                  <c:v>20.999999999884061</c:v>
                </c:pt>
                <c:pt idx="784">
                  <c:v>20.999999999889006</c:v>
                </c:pt>
                <c:pt idx="785">
                  <c:v>20.999999999990806</c:v>
                </c:pt>
                <c:pt idx="786">
                  <c:v>21.000000000012694</c:v>
                </c:pt>
                <c:pt idx="787">
                  <c:v>21.000000000066255</c:v>
                </c:pt>
                <c:pt idx="788">
                  <c:v>21.00000000013026</c:v>
                </c:pt>
                <c:pt idx="789">
                  <c:v>21.000000000164096</c:v>
                </c:pt>
                <c:pt idx="790">
                  <c:v>21.00000000017825</c:v>
                </c:pt>
                <c:pt idx="791">
                  <c:v>21.000000000195556</c:v>
                </c:pt>
                <c:pt idx="792">
                  <c:v>21.000000000251269</c:v>
                </c:pt>
                <c:pt idx="793">
                  <c:v>21.000000000327912</c:v>
                </c:pt>
                <c:pt idx="794">
                  <c:v>21.000000000332982</c:v>
                </c:pt>
                <c:pt idx="795">
                  <c:v>21.000000000342911</c:v>
                </c:pt>
                <c:pt idx="796">
                  <c:v>21.000000000347942</c:v>
                </c:pt>
                <c:pt idx="797">
                  <c:v>21.000000000366679</c:v>
                </c:pt>
                <c:pt idx="798">
                  <c:v>21.000000000427573</c:v>
                </c:pt>
                <c:pt idx="799">
                  <c:v>21.000000000444363</c:v>
                </c:pt>
                <c:pt idx="800">
                  <c:v>21.005087840919593</c:v>
                </c:pt>
                <c:pt idx="801">
                  <c:v>21.012973620840455</c:v>
                </c:pt>
                <c:pt idx="802">
                  <c:v>21.017644617972785</c:v>
                </c:pt>
                <c:pt idx="803">
                  <c:v>21.02545172070381</c:v>
                </c:pt>
                <c:pt idx="804">
                  <c:v>21.031396046426622</c:v>
                </c:pt>
                <c:pt idx="805">
                  <c:v>21.038691528271368</c:v>
                </c:pt>
                <c:pt idx="806">
                  <c:v>21.075346889654682</c:v>
                </c:pt>
                <c:pt idx="807">
                  <c:v>21.108526591401809</c:v>
                </c:pt>
                <c:pt idx="808">
                  <c:v>21.132378060804388</c:v>
                </c:pt>
                <c:pt idx="809">
                  <c:v>21.134130163159615</c:v>
                </c:pt>
                <c:pt idx="810">
                  <c:v>21.16100609715016</c:v>
                </c:pt>
                <c:pt idx="811">
                  <c:v>21.174167504271367</c:v>
                </c:pt>
                <c:pt idx="812">
                  <c:v>21.190169551982159</c:v>
                </c:pt>
                <c:pt idx="813">
                  <c:v>21.262622248170295</c:v>
                </c:pt>
                <c:pt idx="814">
                  <c:v>21.271004154536925</c:v>
                </c:pt>
                <c:pt idx="815">
                  <c:v>21.271224803307938</c:v>
                </c:pt>
                <c:pt idx="816">
                  <c:v>21.296853541747183</c:v>
                </c:pt>
                <c:pt idx="817">
                  <c:v>21.307082494889389</c:v>
                </c:pt>
                <c:pt idx="818">
                  <c:v>21.317731678705176</c:v>
                </c:pt>
                <c:pt idx="819">
                  <c:v>21.365141769878161</c:v>
                </c:pt>
                <c:pt idx="820">
                  <c:v>21.399361264647787</c:v>
                </c:pt>
                <c:pt idx="821">
                  <c:v>21.403812944092717</c:v>
                </c:pt>
                <c:pt idx="822">
                  <c:v>21.443413538821268</c:v>
                </c:pt>
                <c:pt idx="823">
                  <c:v>21.550307295371461</c:v>
                </c:pt>
                <c:pt idx="824">
                  <c:v>21.550992470497452</c:v>
                </c:pt>
                <c:pt idx="825">
                  <c:v>21.560985192531639</c:v>
                </c:pt>
                <c:pt idx="826">
                  <c:v>21.583983256615308</c:v>
                </c:pt>
                <c:pt idx="827">
                  <c:v>21.607585530693846</c:v>
                </c:pt>
                <c:pt idx="828">
                  <c:v>21.612559408488366</c:v>
                </c:pt>
                <c:pt idx="829">
                  <c:v>21.627193853649036</c:v>
                </c:pt>
                <c:pt idx="830">
                  <c:v>21.667782210326155</c:v>
                </c:pt>
                <c:pt idx="831">
                  <c:v>21.668915744182307</c:v>
                </c:pt>
                <c:pt idx="832">
                  <c:v>21.700522098194625</c:v>
                </c:pt>
                <c:pt idx="833">
                  <c:v>21.707432033436184</c:v>
                </c:pt>
                <c:pt idx="834">
                  <c:v>21.72007805793265</c:v>
                </c:pt>
                <c:pt idx="835">
                  <c:v>21.723851048650989</c:v>
                </c:pt>
                <c:pt idx="836">
                  <c:v>21.743979750292116</c:v>
                </c:pt>
                <c:pt idx="837">
                  <c:v>21.788377950035041</c:v>
                </c:pt>
                <c:pt idx="838">
                  <c:v>21.790021776787963</c:v>
                </c:pt>
                <c:pt idx="839">
                  <c:v>21.820469625654461</c:v>
                </c:pt>
                <c:pt idx="840">
                  <c:v>21.828776596971764</c:v>
                </c:pt>
                <c:pt idx="841">
                  <c:v>21.888842329364611</c:v>
                </c:pt>
                <c:pt idx="842">
                  <c:v>21.900269030733973</c:v>
                </c:pt>
                <c:pt idx="843">
                  <c:v>21.911184286648822</c:v>
                </c:pt>
                <c:pt idx="844">
                  <c:v>21.942677010543452</c:v>
                </c:pt>
                <c:pt idx="845">
                  <c:v>21.962806978772964</c:v>
                </c:pt>
                <c:pt idx="846">
                  <c:v>21.974078603311504</c:v>
                </c:pt>
                <c:pt idx="847">
                  <c:v>21.983891192894117</c:v>
                </c:pt>
                <c:pt idx="848">
                  <c:v>21.993058243311079</c:v>
                </c:pt>
                <c:pt idx="849">
                  <c:v>21.999999999498844</c:v>
                </c:pt>
                <c:pt idx="850">
                  <c:v>21.999999999543576</c:v>
                </c:pt>
                <c:pt idx="851">
                  <c:v>21.999999999547384</c:v>
                </c:pt>
                <c:pt idx="852">
                  <c:v>21.999999999621473</c:v>
                </c:pt>
                <c:pt idx="853">
                  <c:v>21.999999999679158</c:v>
                </c:pt>
                <c:pt idx="854">
                  <c:v>21.999999999807301</c:v>
                </c:pt>
                <c:pt idx="855">
                  <c:v>21.999999999812783</c:v>
                </c:pt>
                <c:pt idx="856">
                  <c:v>21.999999999951779</c:v>
                </c:pt>
                <c:pt idx="857">
                  <c:v>21.999999999967681</c:v>
                </c:pt>
                <c:pt idx="858">
                  <c:v>21.999999999989253</c:v>
                </c:pt>
                <c:pt idx="859">
                  <c:v>22.000000000003254</c:v>
                </c:pt>
                <c:pt idx="860">
                  <c:v>22.000000000042878</c:v>
                </c:pt>
                <c:pt idx="861">
                  <c:v>22.000000000082405</c:v>
                </c:pt>
                <c:pt idx="862">
                  <c:v>22.00000000011168</c:v>
                </c:pt>
                <c:pt idx="863">
                  <c:v>22.000000000155627</c:v>
                </c:pt>
                <c:pt idx="864">
                  <c:v>22.000000000164505</c:v>
                </c:pt>
                <c:pt idx="865">
                  <c:v>22.000000000225818</c:v>
                </c:pt>
                <c:pt idx="866">
                  <c:v>22.000000000229235</c:v>
                </c:pt>
                <c:pt idx="867">
                  <c:v>22.000000000285716</c:v>
                </c:pt>
                <c:pt idx="868">
                  <c:v>22.000000000348166</c:v>
                </c:pt>
                <c:pt idx="869">
                  <c:v>22.000000000352792</c:v>
                </c:pt>
                <c:pt idx="870">
                  <c:v>22.000000000395389</c:v>
                </c:pt>
                <c:pt idx="871">
                  <c:v>22.000000000407073</c:v>
                </c:pt>
                <c:pt idx="872">
                  <c:v>22.000000000478636</c:v>
                </c:pt>
                <c:pt idx="873">
                  <c:v>22.000000000484413</c:v>
                </c:pt>
                <c:pt idx="874">
                  <c:v>22.000000000557861</c:v>
                </c:pt>
                <c:pt idx="875">
                  <c:v>22.02643266924926</c:v>
                </c:pt>
                <c:pt idx="876">
                  <c:v>22.038512872801757</c:v>
                </c:pt>
                <c:pt idx="877">
                  <c:v>22.044465426194918</c:v>
                </c:pt>
                <c:pt idx="878">
                  <c:v>22.06124165278742</c:v>
                </c:pt>
                <c:pt idx="879">
                  <c:v>22.078703917899649</c:v>
                </c:pt>
                <c:pt idx="880">
                  <c:v>22.121448663608586</c:v>
                </c:pt>
                <c:pt idx="881">
                  <c:v>22.123470805022169</c:v>
                </c:pt>
                <c:pt idx="882">
                  <c:v>22.129274054562615</c:v>
                </c:pt>
                <c:pt idx="883">
                  <c:v>22.131889788214835</c:v>
                </c:pt>
                <c:pt idx="884">
                  <c:v>22.137250888636494</c:v>
                </c:pt>
                <c:pt idx="885">
                  <c:v>22.147456026279272</c:v>
                </c:pt>
                <c:pt idx="886">
                  <c:v>22.17882110583496</c:v>
                </c:pt>
                <c:pt idx="887">
                  <c:v>22.199942715752471</c:v>
                </c:pt>
                <c:pt idx="888">
                  <c:v>22.211016772882051</c:v>
                </c:pt>
                <c:pt idx="889">
                  <c:v>22.2717619966988</c:v>
                </c:pt>
                <c:pt idx="890">
                  <c:v>22.274812527755504</c:v>
                </c:pt>
                <c:pt idx="891">
                  <c:v>22.281558881362802</c:v>
                </c:pt>
                <c:pt idx="892">
                  <c:v>22.289656436636097</c:v>
                </c:pt>
                <c:pt idx="893">
                  <c:v>22.35096987484923</c:v>
                </c:pt>
                <c:pt idx="894">
                  <c:v>22.357646496081042</c:v>
                </c:pt>
                <c:pt idx="895">
                  <c:v>22.358085100700116</c:v>
                </c:pt>
                <c:pt idx="896">
                  <c:v>22.359299628495499</c:v>
                </c:pt>
                <c:pt idx="897">
                  <c:v>22.368512951464638</c:v>
                </c:pt>
                <c:pt idx="898">
                  <c:v>22.379985566894927</c:v>
                </c:pt>
                <c:pt idx="899">
                  <c:v>22.408555242857606</c:v>
                </c:pt>
                <c:pt idx="900">
                  <c:v>22.429408835401915</c:v>
                </c:pt>
                <c:pt idx="901">
                  <c:v>22.450869917953437</c:v>
                </c:pt>
                <c:pt idx="902">
                  <c:v>22.45376479277099</c:v>
                </c:pt>
                <c:pt idx="903">
                  <c:v>22.470612789082804</c:v>
                </c:pt>
                <c:pt idx="904">
                  <c:v>22.474698410231714</c:v>
                </c:pt>
                <c:pt idx="905">
                  <c:v>22.553429159548909</c:v>
                </c:pt>
                <c:pt idx="906">
                  <c:v>22.57996198887934</c:v>
                </c:pt>
                <c:pt idx="907">
                  <c:v>22.589766551825004</c:v>
                </c:pt>
                <c:pt idx="908">
                  <c:v>22.598636716907414</c:v>
                </c:pt>
                <c:pt idx="909">
                  <c:v>22.609313977950585</c:v>
                </c:pt>
                <c:pt idx="910">
                  <c:v>22.612074846684241</c:v>
                </c:pt>
                <c:pt idx="911">
                  <c:v>22.623981276756989</c:v>
                </c:pt>
                <c:pt idx="912">
                  <c:v>22.624134583215252</c:v>
                </c:pt>
                <c:pt idx="913">
                  <c:v>22.665991504459473</c:v>
                </c:pt>
                <c:pt idx="914">
                  <c:v>22.674506394443927</c:v>
                </c:pt>
                <c:pt idx="915">
                  <c:v>22.688286199893017</c:v>
                </c:pt>
                <c:pt idx="916">
                  <c:v>22.695203204187383</c:v>
                </c:pt>
                <c:pt idx="917">
                  <c:v>22.701510368899456</c:v>
                </c:pt>
                <c:pt idx="918">
                  <c:v>22.715746492106476</c:v>
                </c:pt>
                <c:pt idx="919">
                  <c:v>22.715980147530779</c:v>
                </c:pt>
                <c:pt idx="920">
                  <c:v>22.783835213460573</c:v>
                </c:pt>
                <c:pt idx="921">
                  <c:v>22.80909033220756</c:v>
                </c:pt>
                <c:pt idx="922">
                  <c:v>22.813325311954433</c:v>
                </c:pt>
                <c:pt idx="923">
                  <c:v>22.851972289263504</c:v>
                </c:pt>
                <c:pt idx="924">
                  <c:v>22.852413975499793</c:v>
                </c:pt>
                <c:pt idx="925">
                  <c:v>22.8715040947625</c:v>
                </c:pt>
                <c:pt idx="926">
                  <c:v>22.88404376709445</c:v>
                </c:pt>
                <c:pt idx="927">
                  <c:v>22.885533482746798</c:v>
                </c:pt>
                <c:pt idx="928">
                  <c:v>22.893145242250849</c:v>
                </c:pt>
                <c:pt idx="929">
                  <c:v>22.897063942251602</c:v>
                </c:pt>
                <c:pt idx="930">
                  <c:v>22.90147526054076</c:v>
                </c:pt>
                <c:pt idx="931">
                  <c:v>22.912251544540368</c:v>
                </c:pt>
                <c:pt idx="932">
                  <c:v>22.936497607235413</c:v>
                </c:pt>
                <c:pt idx="933">
                  <c:v>22.984596056159241</c:v>
                </c:pt>
                <c:pt idx="934">
                  <c:v>22.994826222428348</c:v>
                </c:pt>
                <c:pt idx="935">
                  <c:v>22.997426135165508</c:v>
                </c:pt>
                <c:pt idx="936">
                  <c:v>22.999999999459629</c:v>
                </c:pt>
                <c:pt idx="937">
                  <c:v>22.999999999485098</c:v>
                </c:pt>
                <c:pt idx="938">
                  <c:v>22.999999999507981</c:v>
                </c:pt>
                <c:pt idx="939">
                  <c:v>22.999999999602512</c:v>
                </c:pt>
                <c:pt idx="940">
                  <c:v>22.999999999624965</c:v>
                </c:pt>
                <c:pt idx="941">
                  <c:v>22.99999999966888</c:v>
                </c:pt>
                <c:pt idx="942">
                  <c:v>22.999999999686015</c:v>
                </c:pt>
                <c:pt idx="943">
                  <c:v>22.999999999686537</c:v>
                </c:pt>
                <c:pt idx="944">
                  <c:v>22.999999999742055</c:v>
                </c:pt>
                <c:pt idx="945">
                  <c:v>22.999999999749868</c:v>
                </c:pt>
                <c:pt idx="946">
                  <c:v>22.999999999798462</c:v>
                </c:pt>
                <c:pt idx="947">
                  <c:v>22.999999999813156</c:v>
                </c:pt>
                <c:pt idx="948">
                  <c:v>22.999999999833612</c:v>
                </c:pt>
                <c:pt idx="949">
                  <c:v>22.9999999999355</c:v>
                </c:pt>
                <c:pt idx="950">
                  <c:v>22.999999999939547</c:v>
                </c:pt>
                <c:pt idx="951">
                  <c:v>22.999999999979952</c:v>
                </c:pt>
                <c:pt idx="952">
                  <c:v>23.000000000015056</c:v>
                </c:pt>
                <c:pt idx="953">
                  <c:v>23.000000000070628</c:v>
                </c:pt>
                <c:pt idx="954">
                  <c:v>23.00000000009798</c:v>
                </c:pt>
                <c:pt idx="955">
                  <c:v>23.000000000140329</c:v>
                </c:pt>
                <c:pt idx="956">
                  <c:v>23.000000000155815</c:v>
                </c:pt>
                <c:pt idx="957">
                  <c:v>23.000000000171436</c:v>
                </c:pt>
                <c:pt idx="958">
                  <c:v>23.000000000196216</c:v>
                </c:pt>
                <c:pt idx="959">
                  <c:v>23.000000000258996</c:v>
                </c:pt>
                <c:pt idx="960">
                  <c:v>23.000000000262268</c:v>
                </c:pt>
                <c:pt idx="961">
                  <c:v>23.000000000288743</c:v>
                </c:pt>
                <c:pt idx="962">
                  <c:v>23.000000000306375</c:v>
                </c:pt>
                <c:pt idx="963">
                  <c:v>23.000000000364722</c:v>
                </c:pt>
                <c:pt idx="964">
                  <c:v>23.000000000412431</c:v>
                </c:pt>
                <c:pt idx="965">
                  <c:v>23.000000000487535</c:v>
                </c:pt>
                <c:pt idx="966">
                  <c:v>23.000000000538037</c:v>
                </c:pt>
                <c:pt idx="967">
                  <c:v>23.013625224607782</c:v>
                </c:pt>
                <c:pt idx="968">
                  <c:v>23.018253259553898</c:v>
                </c:pt>
                <c:pt idx="969">
                  <c:v>23.018253259553898</c:v>
                </c:pt>
                <c:pt idx="970">
                  <c:v>23.052206448135138</c:v>
                </c:pt>
                <c:pt idx="971">
                  <c:v>23.054841046005965</c:v>
                </c:pt>
                <c:pt idx="972">
                  <c:v>23.057041558330894</c:v>
                </c:pt>
                <c:pt idx="973">
                  <c:v>23.061663360234306</c:v>
                </c:pt>
                <c:pt idx="974">
                  <c:v>23.089849896395599</c:v>
                </c:pt>
                <c:pt idx="975">
                  <c:v>23.092397516997636</c:v>
                </c:pt>
                <c:pt idx="976">
                  <c:v>23.117364144343753</c:v>
                </c:pt>
                <c:pt idx="977">
                  <c:v>23.12859703081828</c:v>
                </c:pt>
                <c:pt idx="978">
                  <c:v>23.12933424990581</c:v>
                </c:pt>
                <c:pt idx="979">
                  <c:v>23.150755924467489</c:v>
                </c:pt>
                <c:pt idx="980">
                  <c:v>23.167610871197315</c:v>
                </c:pt>
                <c:pt idx="981">
                  <c:v>23.172793549719191</c:v>
                </c:pt>
                <c:pt idx="982">
                  <c:v>23.204986943087096</c:v>
                </c:pt>
                <c:pt idx="983">
                  <c:v>23.251441336354784</c:v>
                </c:pt>
                <c:pt idx="984">
                  <c:v>23.268219339491573</c:v>
                </c:pt>
                <c:pt idx="985">
                  <c:v>23.297098365536993</c:v>
                </c:pt>
                <c:pt idx="986">
                  <c:v>23.319967745775546</c:v>
                </c:pt>
                <c:pt idx="987">
                  <c:v>23.343037826871445</c:v>
                </c:pt>
                <c:pt idx="988">
                  <c:v>23.35010005093584</c:v>
                </c:pt>
                <c:pt idx="989">
                  <c:v>23.352234474234468</c:v>
                </c:pt>
                <c:pt idx="990">
                  <c:v>23.393099518414353</c:v>
                </c:pt>
                <c:pt idx="991">
                  <c:v>23.405480765110031</c:v>
                </c:pt>
                <c:pt idx="992">
                  <c:v>23.484774059384662</c:v>
                </c:pt>
                <c:pt idx="993">
                  <c:v>23.501939355165842</c:v>
                </c:pt>
                <c:pt idx="994">
                  <c:v>23.52884545651235</c:v>
                </c:pt>
                <c:pt idx="995">
                  <c:v>23.540839619656619</c:v>
                </c:pt>
                <c:pt idx="996">
                  <c:v>23.561785490904775</c:v>
                </c:pt>
                <c:pt idx="997">
                  <c:v>23.620938991745998</c:v>
                </c:pt>
                <c:pt idx="998">
                  <c:v>23.634432926970831</c:v>
                </c:pt>
                <c:pt idx="999">
                  <c:v>23.635130876117298</c:v>
                </c:pt>
                <c:pt idx="1000">
                  <c:v>23.644676294527514</c:v>
                </c:pt>
                <c:pt idx="1001">
                  <c:v>23.650145162344746</c:v>
                </c:pt>
                <c:pt idx="1002">
                  <c:v>23.651662946131804</c:v>
                </c:pt>
                <c:pt idx="1003">
                  <c:v>23.653736426276499</c:v>
                </c:pt>
                <c:pt idx="1004">
                  <c:v>23.661170507165966</c:v>
                </c:pt>
                <c:pt idx="1005">
                  <c:v>23.673282144753337</c:v>
                </c:pt>
                <c:pt idx="1006">
                  <c:v>23.690624599901657</c:v>
                </c:pt>
                <c:pt idx="1007">
                  <c:v>23.698487951109612</c:v>
                </c:pt>
                <c:pt idx="1008">
                  <c:v>23.712539200282428</c:v>
                </c:pt>
                <c:pt idx="1009">
                  <c:v>23.719546988911194</c:v>
                </c:pt>
                <c:pt idx="1010">
                  <c:v>23.726339369456582</c:v>
                </c:pt>
                <c:pt idx="1011">
                  <c:v>23.733422079433243</c:v>
                </c:pt>
                <c:pt idx="1012">
                  <c:v>23.738125415036393</c:v>
                </c:pt>
                <c:pt idx="1013">
                  <c:v>23.777825955739029</c:v>
                </c:pt>
                <c:pt idx="1014">
                  <c:v>23.814343899527479</c:v>
                </c:pt>
                <c:pt idx="1015">
                  <c:v>23.85045778283785</c:v>
                </c:pt>
                <c:pt idx="1016">
                  <c:v>23.879549491970476</c:v>
                </c:pt>
                <c:pt idx="1017">
                  <c:v>23.908255692552181</c:v>
                </c:pt>
                <c:pt idx="1018">
                  <c:v>23.908255692552181</c:v>
                </c:pt>
                <c:pt idx="1019">
                  <c:v>23.911982972193503</c:v>
                </c:pt>
                <c:pt idx="1020">
                  <c:v>23.917439595554487</c:v>
                </c:pt>
                <c:pt idx="1021">
                  <c:v>23.937224852202686</c:v>
                </c:pt>
                <c:pt idx="1022">
                  <c:v>23.993764351630755</c:v>
                </c:pt>
                <c:pt idx="1023">
                  <c:v>23.997313663661171</c:v>
                </c:pt>
                <c:pt idx="1024">
                  <c:v>23.999999999521602</c:v>
                </c:pt>
                <c:pt idx="1025">
                  <c:v>23.999999999529845</c:v>
                </c:pt>
                <c:pt idx="1026">
                  <c:v>23.999999999618982</c:v>
                </c:pt>
                <c:pt idx="1027">
                  <c:v>23.999999999627711</c:v>
                </c:pt>
                <c:pt idx="1028">
                  <c:v>23.999999999686604</c:v>
                </c:pt>
                <c:pt idx="1029">
                  <c:v>23.999999999802373</c:v>
                </c:pt>
                <c:pt idx="1030">
                  <c:v>23.999999999828486</c:v>
                </c:pt>
                <c:pt idx="1031">
                  <c:v>23.999999999903199</c:v>
                </c:pt>
                <c:pt idx="1032">
                  <c:v>24.000000000032056</c:v>
                </c:pt>
                <c:pt idx="1033">
                  <c:v>24.000000000032269</c:v>
                </c:pt>
                <c:pt idx="1034">
                  <c:v>24.000000000057547</c:v>
                </c:pt>
                <c:pt idx="1035">
                  <c:v>24.000000000138659</c:v>
                </c:pt>
                <c:pt idx="1036">
                  <c:v>24.000000000142933</c:v>
                </c:pt>
                <c:pt idx="1037">
                  <c:v>24.000000000155495</c:v>
                </c:pt>
                <c:pt idx="1038">
                  <c:v>24.000000000165009</c:v>
                </c:pt>
                <c:pt idx="1039">
                  <c:v>24.000000000307018</c:v>
                </c:pt>
                <c:pt idx="1040">
                  <c:v>24.000000000353626</c:v>
                </c:pt>
                <c:pt idx="1041">
                  <c:v>24.000000000365997</c:v>
                </c:pt>
                <c:pt idx="1042">
                  <c:v>24.000000000435715</c:v>
                </c:pt>
                <c:pt idx="1043">
                  <c:v>24.000000000441659</c:v>
                </c:pt>
                <c:pt idx="1044">
                  <c:v>24.000000000460382</c:v>
                </c:pt>
                <c:pt idx="1045">
                  <c:v>24.000000000477403</c:v>
                </c:pt>
                <c:pt idx="1046">
                  <c:v>24.017514009583827</c:v>
                </c:pt>
                <c:pt idx="1047">
                  <c:v>24.018708133489522</c:v>
                </c:pt>
                <c:pt idx="1048">
                  <c:v>24.02576611616729</c:v>
                </c:pt>
                <c:pt idx="1049">
                  <c:v>24.037838487953373</c:v>
                </c:pt>
                <c:pt idx="1050">
                  <c:v>24.051037649161742</c:v>
                </c:pt>
                <c:pt idx="1051">
                  <c:v>24.05564642442225</c:v>
                </c:pt>
                <c:pt idx="1052">
                  <c:v>24.096755745625021</c:v>
                </c:pt>
                <c:pt idx="1053">
                  <c:v>24.112613204451552</c:v>
                </c:pt>
                <c:pt idx="1054">
                  <c:v>24.116364387804861</c:v>
                </c:pt>
                <c:pt idx="1055">
                  <c:v>24.125978904398014</c:v>
                </c:pt>
                <c:pt idx="1056">
                  <c:v>24.149346064807226</c:v>
                </c:pt>
                <c:pt idx="1057">
                  <c:v>24.20402327368004</c:v>
                </c:pt>
                <c:pt idx="1058">
                  <c:v>24.245560497078067</c:v>
                </c:pt>
                <c:pt idx="1059">
                  <c:v>24.267897127329945</c:v>
                </c:pt>
                <c:pt idx="1060">
                  <c:v>24.276109995408312</c:v>
                </c:pt>
                <c:pt idx="1061">
                  <c:v>24.27675233766282</c:v>
                </c:pt>
                <c:pt idx="1062">
                  <c:v>24.278811894460208</c:v>
                </c:pt>
                <c:pt idx="1063">
                  <c:v>24.280409898075018</c:v>
                </c:pt>
                <c:pt idx="1064">
                  <c:v>24.280913431291822</c:v>
                </c:pt>
                <c:pt idx="1065">
                  <c:v>24.286357866637704</c:v>
                </c:pt>
                <c:pt idx="1066">
                  <c:v>24.31746534413222</c:v>
                </c:pt>
                <c:pt idx="1067">
                  <c:v>24.326893185078649</c:v>
                </c:pt>
                <c:pt idx="1068">
                  <c:v>24.338849185476864</c:v>
                </c:pt>
                <c:pt idx="1069">
                  <c:v>24.348670380681554</c:v>
                </c:pt>
                <c:pt idx="1070">
                  <c:v>24.369616403217893</c:v>
                </c:pt>
                <c:pt idx="1071">
                  <c:v>24.418989217712969</c:v>
                </c:pt>
                <c:pt idx="1072">
                  <c:v>24.425001842293504</c:v>
                </c:pt>
                <c:pt idx="1073">
                  <c:v>24.427523097643459</c:v>
                </c:pt>
                <c:pt idx="1074">
                  <c:v>24.433367438118307</c:v>
                </c:pt>
                <c:pt idx="1075">
                  <c:v>24.438825729722048</c:v>
                </c:pt>
                <c:pt idx="1076">
                  <c:v>24.487014045734917</c:v>
                </c:pt>
                <c:pt idx="1077">
                  <c:v>24.489672013752017</c:v>
                </c:pt>
                <c:pt idx="1078">
                  <c:v>24.527866940744442</c:v>
                </c:pt>
                <c:pt idx="1079">
                  <c:v>24.548566901882985</c:v>
                </c:pt>
                <c:pt idx="1080">
                  <c:v>24.58449188859904</c:v>
                </c:pt>
                <c:pt idx="1081">
                  <c:v>24.594012656071627</c:v>
                </c:pt>
                <c:pt idx="1082">
                  <c:v>24.605342280325758</c:v>
                </c:pt>
                <c:pt idx="1083">
                  <c:v>24.605723768680022</c:v>
                </c:pt>
                <c:pt idx="1084">
                  <c:v>24.607677936706885</c:v>
                </c:pt>
                <c:pt idx="1085">
                  <c:v>24.624330327590599</c:v>
                </c:pt>
                <c:pt idx="1086">
                  <c:v>24.629864677591684</c:v>
                </c:pt>
                <c:pt idx="1087">
                  <c:v>24.637731479597264</c:v>
                </c:pt>
                <c:pt idx="1088">
                  <c:v>24.639311702776229</c:v>
                </c:pt>
                <c:pt idx="1089">
                  <c:v>24.651917507436774</c:v>
                </c:pt>
                <c:pt idx="1090">
                  <c:v>24.655512672412257</c:v>
                </c:pt>
                <c:pt idx="1091">
                  <c:v>24.655512672412257</c:v>
                </c:pt>
                <c:pt idx="1092">
                  <c:v>24.673408050514286</c:v>
                </c:pt>
                <c:pt idx="1093">
                  <c:v>24.678081933324322</c:v>
                </c:pt>
                <c:pt idx="1094">
                  <c:v>24.724340816223286</c:v>
                </c:pt>
                <c:pt idx="1095">
                  <c:v>24.746889593918183</c:v>
                </c:pt>
                <c:pt idx="1096">
                  <c:v>24.749228582039546</c:v>
                </c:pt>
                <c:pt idx="1097">
                  <c:v>24.753746774814541</c:v>
                </c:pt>
                <c:pt idx="1098">
                  <c:v>24.776292985419911</c:v>
                </c:pt>
                <c:pt idx="1099">
                  <c:v>24.788820273307966</c:v>
                </c:pt>
                <c:pt idx="1100">
                  <c:v>24.808316185474862</c:v>
                </c:pt>
                <c:pt idx="1101">
                  <c:v>24.812412777573989</c:v>
                </c:pt>
                <c:pt idx="1102">
                  <c:v>24.844206423126721</c:v>
                </c:pt>
                <c:pt idx="1103">
                  <c:v>24.844686073752563</c:v>
                </c:pt>
                <c:pt idx="1104">
                  <c:v>24.847132017715818</c:v>
                </c:pt>
                <c:pt idx="1105">
                  <c:v>24.870316447631591</c:v>
                </c:pt>
                <c:pt idx="1106">
                  <c:v>24.870316447631591</c:v>
                </c:pt>
                <c:pt idx="1107">
                  <c:v>24.881190317843732</c:v>
                </c:pt>
                <c:pt idx="1108">
                  <c:v>24.882126965729586</c:v>
                </c:pt>
                <c:pt idx="1109">
                  <c:v>24.905527694190141</c:v>
                </c:pt>
                <c:pt idx="1110">
                  <c:v>24.907113886904334</c:v>
                </c:pt>
                <c:pt idx="1111">
                  <c:v>24.915654028478844</c:v>
                </c:pt>
                <c:pt idx="1112">
                  <c:v>24.920106885943738</c:v>
                </c:pt>
                <c:pt idx="1113">
                  <c:v>24.920597794751373</c:v>
                </c:pt>
                <c:pt idx="1114">
                  <c:v>24.932840018917503</c:v>
                </c:pt>
                <c:pt idx="1115">
                  <c:v>24.939327316890129</c:v>
                </c:pt>
                <c:pt idx="1116">
                  <c:v>24.946908121279048</c:v>
                </c:pt>
                <c:pt idx="1117">
                  <c:v>24.989610584039244</c:v>
                </c:pt>
                <c:pt idx="1118">
                  <c:v>24.999999999481524</c:v>
                </c:pt>
                <c:pt idx="1119">
                  <c:v>24.999999999558508</c:v>
                </c:pt>
                <c:pt idx="1120">
                  <c:v>24.999999999641208</c:v>
                </c:pt>
                <c:pt idx="1121">
                  <c:v>24.999999999676803</c:v>
                </c:pt>
                <c:pt idx="1122">
                  <c:v>24.999999999697142</c:v>
                </c:pt>
                <c:pt idx="1123">
                  <c:v>24.999999999736982</c:v>
                </c:pt>
                <c:pt idx="1124">
                  <c:v>24.999999999748695</c:v>
                </c:pt>
                <c:pt idx="1125">
                  <c:v>24.999999999750564</c:v>
                </c:pt>
                <c:pt idx="1126">
                  <c:v>24.999999999792074</c:v>
                </c:pt>
                <c:pt idx="1127">
                  <c:v>24.999999999805187</c:v>
                </c:pt>
                <c:pt idx="1128">
                  <c:v>24.999999999826422</c:v>
                </c:pt>
                <c:pt idx="1129">
                  <c:v>24.99999999989787</c:v>
                </c:pt>
                <c:pt idx="1130">
                  <c:v>24.999999999990496</c:v>
                </c:pt>
                <c:pt idx="1131">
                  <c:v>25.000000000132484</c:v>
                </c:pt>
                <c:pt idx="1132">
                  <c:v>25.000000000183977</c:v>
                </c:pt>
                <c:pt idx="1133">
                  <c:v>25.000000000191609</c:v>
                </c:pt>
                <c:pt idx="1134">
                  <c:v>25.000000000326867</c:v>
                </c:pt>
                <c:pt idx="1135">
                  <c:v>25.000000000371905</c:v>
                </c:pt>
                <c:pt idx="1136">
                  <c:v>25.000000000378289</c:v>
                </c:pt>
                <c:pt idx="1137">
                  <c:v>25.000000000436625</c:v>
                </c:pt>
                <c:pt idx="1138">
                  <c:v>25.00000000050396</c:v>
                </c:pt>
                <c:pt idx="1139">
                  <c:v>25.000000000506947</c:v>
                </c:pt>
                <c:pt idx="1140">
                  <c:v>25.000000000540503</c:v>
                </c:pt>
                <c:pt idx="1141">
                  <c:v>25.000000000604484</c:v>
                </c:pt>
                <c:pt idx="1142">
                  <c:v>25.000000000604484</c:v>
                </c:pt>
                <c:pt idx="1143">
                  <c:v>25.000000000691045</c:v>
                </c:pt>
                <c:pt idx="1144">
                  <c:v>25.024706769780597</c:v>
                </c:pt>
                <c:pt idx="1145">
                  <c:v>25.041925744504518</c:v>
                </c:pt>
                <c:pt idx="1146">
                  <c:v>25.043370142810964</c:v>
                </c:pt>
                <c:pt idx="1147">
                  <c:v>25.045885901718201</c:v>
                </c:pt>
                <c:pt idx="1148">
                  <c:v>25.055094766881666</c:v>
                </c:pt>
                <c:pt idx="1149">
                  <c:v>25.059044412917082</c:v>
                </c:pt>
                <c:pt idx="1150">
                  <c:v>25.062080134983301</c:v>
                </c:pt>
                <c:pt idx="1151">
                  <c:v>25.076966553568873</c:v>
                </c:pt>
                <c:pt idx="1152">
                  <c:v>25.104387500257623</c:v>
                </c:pt>
                <c:pt idx="1153">
                  <c:v>25.113951600609148</c:v>
                </c:pt>
                <c:pt idx="1154">
                  <c:v>25.132420366948228</c:v>
                </c:pt>
                <c:pt idx="1155">
                  <c:v>25.149267272395196</c:v>
                </c:pt>
                <c:pt idx="1156">
                  <c:v>25.172734924427491</c:v>
                </c:pt>
                <c:pt idx="1157">
                  <c:v>25.203115721836646</c:v>
                </c:pt>
                <c:pt idx="1158">
                  <c:v>25.207859801944121</c:v>
                </c:pt>
                <c:pt idx="1159">
                  <c:v>25.210866120476737</c:v>
                </c:pt>
                <c:pt idx="1160">
                  <c:v>25.288175335681697</c:v>
                </c:pt>
                <c:pt idx="1161">
                  <c:v>25.299105619039874</c:v>
                </c:pt>
                <c:pt idx="1162">
                  <c:v>25.312212815145454</c:v>
                </c:pt>
                <c:pt idx="1163">
                  <c:v>25.319565561928844</c:v>
                </c:pt>
                <c:pt idx="1164">
                  <c:v>25.364336431425041</c:v>
                </c:pt>
                <c:pt idx="1165">
                  <c:v>25.369324624624817</c:v>
                </c:pt>
                <c:pt idx="1166">
                  <c:v>25.385627976663454</c:v>
                </c:pt>
                <c:pt idx="1167">
                  <c:v>25.397107816691388</c:v>
                </c:pt>
                <c:pt idx="1168">
                  <c:v>25.397705713815053</c:v>
                </c:pt>
                <c:pt idx="1169">
                  <c:v>25.399593056212346</c:v>
                </c:pt>
                <c:pt idx="1170">
                  <c:v>25.422044880703801</c:v>
                </c:pt>
                <c:pt idx="1171">
                  <c:v>25.490130001987936</c:v>
                </c:pt>
                <c:pt idx="1172">
                  <c:v>25.490412176523954</c:v>
                </c:pt>
                <c:pt idx="1173">
                  <c:v>25.491475267211875</c:v>
                </c:pt>
                <c:pt idx="1174">
                  <c:v>25.493588192258294</c:v>
                </c:pt>
                <c:pt idx="1175">
                  <c:v>25.508319455951639</c:v>
                </c:pt>
                <c:pt idx="1176">
                  <c:v>25.508488323459055</c:v>
                </c:pt>
                <c:pt idx="1177">
                  <c:v>25.518536808051412</c:v>
                </c:pt>
                <c:pt idx="1178">
                  <c:v>25.552776897229503</c:v>
                </c:pt>
                <c:pt idx="1179">
                  <c:v>25.565812164904777</c:v>
                </c:pt>
                <c:pt idx="1180">
                  <c:v>25.614199301641424</c:v>
                </c:pt>
                <c:pt idx="1181">
                  <c:v>25.615544689830337</c:v>
                </c:pt>
                <c:pt idx="1182">
                  <c:v>25.633640718426982</c:v>
                </c:pt>
                <c:pt idx="1183">
                  <c:v>25.656082749130618</c:v>
                </c:pt>
                <c:pt idx="1184">
                  <c:v>25.657861876283054</c:v>
                </c:pt>
                <c:pt idx="1185">
                  <c:v>25.676887799219852</c:v>
                </c:pt>
                <c:pt idx="1186">
                  <c:v>25.683231625762335</c:v>
                </c:pt>
                <c:pt idx="1187">
                  <c:v>25.694194414428054</c:v>
                </c:pt>
                <c:pt idx="1188">
                  <c:v>25.723323476606801</c:v>
                </c:pt>
                <c:pt idx="1189">
                  <c:v>25.723401235761852</c:v>
                </c:pt>
                <c:pt idx="1190">
                  <c:v>25.736227845252365</c:v>
                </c:pt>
                <c:pt idx="1191">
                  <c:v>25.751162553055803</c:v>
                </c:pt>
                <c:pt idx="1192">
                  <c:v>25.772708156069147</c:v>
                </c:pt>
                <c:pt idx="1193">
                  <c:v>25.77470939015997</c:v>
                </c:pt>
                <c:pt idx="1194">
                  <c:v>25.788355996177561</c:v>
                </c:pt>
                <c:pt idx="1195">
                  <c:v>25.789194247703865</c:v>
                </c:pt>
                <c:pt idx="1196">
                  <c:v>25.790359181956806</c:v>
                </c:pt>
                <c:pt idx="1197">
                  <c:v>25.803299035688209</c:v>
                </c:pt>
                <c:pt idx="1198">
                  <c:v>25.806608465653323</c:v>
                </c:pt>
                <c:pt idx="1199">
                  <c:v>25.839563784599562</c:v>
                </c:pt>
                <c:pt idx="1200">
                  <c:v>25.847320653396768</c:v>
                </c:pt>
                <c:pt idx="1201">
                  <c:v>25.875604198818309</c:v>
                </c:pt>
                <c:pt idx="1202">
                  <c:v>25.943826571037444</c:v>
                </c:pt>
                <c:pt idx="1203">
                  <c:v>25.947075266928696</c:v>
                </c:pt>
                <c:pt idx="1204">
                  <c:v>25.976259361783416</c:v>
                </c:pt>
                <c:pt idx="1205">
                  <c:v>25.979255612503387</c:v>
                </c:pt>
                <c:pt idx="1206">
                  <c:v>25.983032890920594</c:v>
                </c:pt>
                <c:pt idx="1207">
                  <c:v>25.991424112270241</c:v>
                </c:pt>
                <c:pt idx="1208">
                  <c:v>25.99472326789278</c:v>
                </c:pt>
                <c:pt idx="1209">
                  <c:v>25.999999999402164</c:v>
                </c:pt>
                <c:pt idx="1210">
                  <c:v>25.999999999463018</c:v>
                </c:pt>
                <c:pt idx="1211">
                  <c:v>25.999999999470752</c:v>
                </c:pt>
                <c:pt idx="1212">
                  <c:v>25.99999999947682</c:v>
                </c:pt>
                <c:pt idx="1213">
                  <c:v>25.99999999950154</c:v>
                </c:pt>
                <c:pt idx="1214">
                  <c:v>25.999999999548056</c:v>
                </c:pt>
                <c:pt idx="1215">
                  <c:v>25.999999999657089</c:v>
                </c:pt>
                <c:pt idx="1216">
                  <c:v>25.999999999681474</c:v>
                </c:pt>
                <c:pt idx="1217">
                  <c:v>25.999999999694921</c:v>
                </c:pt>
                <c:pt idx="1218">
                  <c:v>25.999999999703604</c:v>
                </c:pt>
                <c:pt idx="1219">
                  <c:v>25.999999999752916</c:v>
                </c:pt>
                <c:pt idx="1220">
                  <c:v>25.999999999770903</c:v>
                </c:pt>
                <c:pt idx="1221">
                  <c:v>25.99999999977349</c:v>
                </c:pt>
                <c:pt idx="1222">
                  <c:v>25.99999999980156</c:v>
                </c:pt>
                <c:pt idx="1223">
                  <c:v>25.999999999802533</c:v>
                </c:pt>
                <c:pt idx="1224">
                  <c:v>25.999999999813998</c:v>
                </c:pt>
                <c:pt idx="1225">
                  <c:v>25.999999999817952</c:v>
                </c:pt>
                <c:pt idx="1226">
                  <c:v>25.999999999855188</c:v>
                </c:pt>
                <c:pt idx="1227">
                  <c:v>25.999999999857938</c:v>
                </c:pt>
                <c:pt idx="1228">
                  <c:v>25.999999999934005</c:v>
                </c:pt>
                <c:pt idx="1229">
                  <c:v>26.000000000008374</c:v>
                </c:pt>
                <c:pt idx="1230">
                  <c:v>26.000000000021753</c:v>
                </c:pt>
                <c:pt idx="1231">
                  <c:v>26.00000000004432</c:v>
                </c:pt>
                <c:pt idx="1232">
                  <c:v>26.000000000049692</c:v>
                </c:pt>
                <c:pt idx="1233">
                  <c:v>26.000000000053955</c:v>
                </c:pt>
                <c:pt idx="1234">
                  <c:v>26.000000000055529</c:v>
                </c:pt>
                <c:pt idx="1235">
                  <c:v>26.000000000070933</c:v>
                </c:pt>
                <c:pt idx="1236">
                  <c:v>26.00000000010191</c:v>
                </c:pt>
                <c:pt idx="1237">
                  <c:v>26.000000000142418</c:v>
                </c:pt>
                <c:pt idx="1238">
                  <c:v>26.000000000211102</c:v>
                </c:pt>
                <c:pt idx="1239">
                  <c:v>26.00000000025609</c:v>
                </c:pt>
                <c:pt idx="1240">
                  <c:v>26.000000000281624</c:v>
                </c:pt>
                <c:pt idx="1241">
                  <c:v>26.000000000299288</c:v>
                </c:pt>
                <c:pt idx="1242">
                  <c:v>26.00000000038164</c:v>
                </c:pt>
                <c:pt idx="1243">
                  <c:v>26.000000000446899</c:v>
                </c:pt>
                <c:pt idx="1244">
                  <c:v>26.000000000470045</c:v>
                </c:pt>
                <c:pt idx="1245">
                  <c:v>26.000000000499647</c:v>
                </c:pt>
                <c:pt idx="1246">
                  <c:v>26.00000000052091</c:v>
                </c:pt>
                <c:pt idx="1247">
                  <c:v>26.000000000527834</c:v>
                </c:pt>
                <c:pt idx="1248">
                  <c:v>26.015917859666249</c:v>
                </c:pt>
                <c:pt idx="1249">
                  <c:v>26.044608307008975</c:v>
                </c:pt>
                <c:pt idx="1250">
                  <c:v>26.049741071028961</c:v>
                </c:pt>
                <c:pt idx="1251">
                  <c:v>26.062520857085143</c:v>
                </c:pt>
                <c:pt idx="1252">
                  <c:v>26.065671235207315</c:v>
                </c:pt>
                <c:pt idx="1253">
                  <c:v>26.10687237064856</c:v>
                </c:pt>
                <c:pt idx="1254">
                  <c:v>26.114511040467306</c:v>
                </c:pt>
                <c:pt idx="1255">
                  <c:v>26.134674928528604</c:v>
                </c:pt>
                <c:pt idx="1256">
                  <c:v>26.140820987634662</c:v>
                </c:pt>
                <c:pt idx="1257">
                  <c:v>26.142863067148646</c:v>
                </c:pt>
                <c:pt idx="1258">
                  <c:v>26.144771325885554</c:v>
                </c:pt>
                <c:pt idx="1259">
                  <c:v>26.166811664485969</c:v>
                </c:pt>
                <c:pt idx="1260">
                  <c:v>26.191426260932325</c:v>
                </c:pt>
                <c:pt idx="1261">
                  <c:v>26.205923826265568</c:v>
                </c:pt>
                <c:pt idx="1262">
                  <c:v>26.222421538920948</c:v>
                </c:pt>
                <c:pt idx="1263">
                  <c:v>26.223514651290834</c:v>
                </c:pt>
                <c:pt idx="1264">
                  <c:v>26.240721346191616</c:v>
                </c:pt>
                <c:pt idx="1265">
                  <c:v>26.26202959351804</c:v>
                </c:pt>
                <c:pt idx="1266">
                  <c:v>26.299666834000266</c:v>
                </c:pt>
                <c:pt idx="1267">
                  <c:v>26.325841715283218</c:v>
                </c:pt>
                <c:pt idx="1268">
                  <c:v>26.328055525370129</c:v>
                </c:pt>
                <c:pt idx="1269">
                  <c:v>26.336285382304471</c:v>
                </c:pt>
                <c:pt idx="1270">
                  <c:v>26.344129796415821</c:v>
                </c:pt>
                <c:pt idx="1271">
                  <c:v>26.347984008943566</c:v>
                </c:pt>
                <c:pt idx="1272">
                  <c:v>26.349397232064725</c:v>
                </c:pt>
                <c:pt idx="1273">
                  <c:v>26.35173557745507</c:v>
                </c:pt>
                <c:pt idx="1274">
                  <c:v>26.354460756721164</c:v>
                </c:pt>
                <c:pt idx="1275">
                  <c:v>26.385545591922</c:v>
                </c:pt>
                <c:pt idx="1276">
                  <c:v>26.387322568816685</c:v>
                </c:pt>
                <c:pt idx="1277">
                  <c:v>26.396458899417834</c:v>
                </c:pt>
                <c:pt idx="1278">
                  <c:v>26.404514191766932</c:v>
                </c:pt>
                <c:pt idx="1279">
                  <c:v>26.436037327223776</c:v>
                </c:pt>
                <c:pt idx="1280">
                  <c:v>26.43862085686796</c:v>
                </c:pt>
                <c:pt idx="1281">
                  <c:v>26.490546557574511</c:v>
                </c:pt>
                <c:pt idx="1282">
                  <c:v>26.490682303912749</c:v>
                </c:pt>
                <c:pt idx="1283">
                  <c:v>26.531368169499753</c:v>
                </c:pt>
                <c:pt idx="1284">
                  <c:v>26.554824209547821</c:v>
                </c:pt>
                <c:pt idx="1285">
                  <c:v>26.565648446840374</c:v>
                </c:pt>
                <c:pt idx="1286">
                  <c:v>26.568962925869361</c:v>
                </c:pt>
                <c:pt idx="1287">
                  <c:v>26.581618006033214</c:v>
                </c:pt>
                <c:pt idx="1288">
                  <c:v>26.590917086741776</c:v>
                </c:pt>
                <c:pt idx="1289">
                  <c:v>26.591420992411908</c:v>
                </c:pt>
                <c:pt idx="1290">
                  <c:v>26.62979497414165</c:v>
                </c:pt>
                <c:pt idx="1291">
                  <c:v>26.642102713438994</c:v>
                </c:pt>
                <c:pt idx="1292">
                  <c:v>26.642874537153606</c:v>
                </c:pt>
                <c:pt idx="1293">
                  <c:v>26.656319748945815</c:v>
                </c:pt>
                <c:pt idx="1294">
                  <c:v>26.709657162093631</c:v>
                </c:pt>
                <c:pt idx="1295">
                  <c:v>26.734153823306968</c:v>
                </c:pt>
                <c:pt idx="1296">
                  <c:v>26.758406886699877</c:v>
                </c:pt>
                <c:pt idx="1297">
                  <c:v>26.775265454212121</c:v>
                </c:pt>
                <c:pt idx="1298">
                  <c:v>26.807560685204123</c:v>
                </c:pt>
                <c:pt idx="1299">
                  <c:v>26.820229650532081</c:v>
                </c:pt>
                <c:pt idx="1300">
                  <c:v>26.82730394877068</c:v>
                </c:pt>
                <c:pt idx="1301">
                  <c:v>26.839054215212787</c:v>
                </c:pt>
                <c:pt idx="1302">
                  <c:v>26.840691040854583</c:v>
                </c:pt>
                <c:pt idx="1303">
                  <c:v>26.886272741182417</c:v>
                </c:pt>
                <c:pt idx="1304">
                  <c:v>26.886272741182417</c:v>
                </c:pt>
                <c:pt idx="1305">
                  <c:v>26.899632933427309</c:v>
                </c:pt>
                <c:pt idx="1306">
                  <c:v>26.914324848205215</c:v>
                </c:pt>
                <c:pt idx="1307">
                  <c:v>26.936638483287428</c:v>
                </c:pt>
                <c:pt idx="1308">
                  <c:v>26.948108451399751</c:v>
                </c:pt>
                <c:pt idx="1309">
                  <c:v>26.978980769775347</c:v>
                </c:pt>
                <c:pt idx="1310">
                  <c:v>26.999999999498826</c:v>
                </c:pt>
                <c:pt idx="1311">
                  <c:v>26.999999999582613</c:v>
                </c:pt>
                <c:pt idx="1312">
                  <c:v>26.999999999629917</c:v>
                </c:pt>
                <c:pt idx="1313">
                  <c:v>26.999999999639673</c:v>
                </c:pt>
                <c:pt idx="1314">
                  <c:v>26.999999999722931</c:v>
                </c:pt>
                <c:pt idx="1315">
                  <c:v>26.999999999728406</c:v>
                </c:pt>
                <c:pt idx="1316">
                  <c:v>26.999999999762064</c:v>
                </c:pt>
                <c:pt idx="1317">
                  <c:v>26.999999999781657</c:v>
                </c:pt>
                <c:pt idx="1318">
                  <c:v>26.999999999782023</c:v>
                </c:pt>
                <c:pt idx="1319">
                  <c:v>26.999999999783672</c:v>
                </c:pt>
                <c:pt idx="1320">
                  <c:v>26.999999999888409</c:v>
                </c:pt>
                <c:pt idx="1321">
                  <c:v>26.99999999992129</c:v>
                </c:pt>
                <c:pt idx="1322">
                  <c:v>26.999999999942233</c:v>
                </c:pt>
                <c:pt idx="1323">
                  <c:v>27.000000000092179</c:v>
                </c:pt>
                <c:pt idx="1324">
                  <c:v>27.000000000106674</c:v>
                </c:pt>
                <c:pt idx="1325">
                  <c:v>27.000000000180783</c:v>
                </c:pt>
                <c:pt idx="1326">
                  <c:v>27.000000000193715</c:v>
                </c:pt>
                <c:pt idx="1327">
                  <c:v>27.000000000198149</c:v>
                </c:pt>
                <c:pt idx="1328">
                  <c:v>27.000000000199467</c:v>
                </c:pt>
                <c:pt idx="1329">
                  <c:v>27.000000000209656</c:v>
                </c:pt>
                <c:pt idx="1330">
                  <c:v>27.000000000223825</c:v>
                </c:pt>
                <c:pt idx="1331">
                  <c:v>27.000000000278867</c:v>
                </c:pt>
                <c:pt idx="1332">
                  <c:v>27.000000000320245</c:v>
                </c:pt>
                <c:pt idx="1333">
                  <c:v>27.000000000341085</c:v>
                </c:pt>
                <c:pt idx="1334">
                  <c:v>27.000000000351484</c:v>
                </c:pt>
                <c:pt idx="1335">
                  <c:v>27.000000000446448</c:v>
                </c:pt>
                <c:pt idx="1336">
                  <c:v>27.001005399966072</c:v>
                </c:pt>
                <c:pt idx="1337">
                  <c:v>27.002329379371911</c:v>
                </c:pt>
                <c:pt idx="1338">
                  <c:v>27.032011956061464</c:v>
                </c:pt>
                <c:pt idx="1339">
                  <c:v>27.034765633249641</c:v>
                </c:pt>
                <c:pt idx="1340">
                  <c:v>27.089628239860676</c:v>
                </c:pt>
                <c:pt idx="1341">
                  <c:v>27.101789165470713</c:v>
                </c:pt>
                <c:pt idx="1342">
                  <c:v>27.10409814526442</c:v>
                </c:pt>
                <c:pt idx="1343">
                  <c:v>27.115705893978276</c:v>
                </c:pt>
                <c:pt idx="1344">
                  <c:v>27.119773875248637</c:v>
                </c:pt>
                <c:pt idx="1345">
                  <c:v>27.13183267805919</c:v>
                </c:pt>
                <c:pt idx="1346">
                  <c:v>27.153832843184095</c:v>
                </c:pt>
                <c:pt idx="1347">
                  <c:v>27.163686200132886</c:v>
                </c:pt>
                <c:pt idx="1348">
                  <c:v>27.197920719991014</c:v>
                </c:pt>
                <c:pt idx="1349">
                  <c:v>27.23010182586129</c:v>
                </c:pt>
                <c:pt idx="1350">
                  <c:v>27.233063786841971</c:v>
                </c:pt>
                <c:pt idx="1351">
                  <c:v>27.258154769095768</c:v>
                </c:pt>
                <c:pt idx="1352">
                  <c:v>27.266808001374248</c:v>
                </c:pt>
                <c:pt idx="1353">
                  <c:v>27.28703797411638</c:v>
                </c:pt>
                <c:pt idx="1354">
                  <c:v>27.310720942813983</c:v>
                </c:pt>
                <c:pt idx="1355">
                  <c:v>27.320673144038192</c:v>
                </c:pt>
                <c:pt idx="1356">
                  <c:v>27.400538158894463</c:v>
                </c:pt>
                <c:pt idx="1357">
                  <c:v>27.4238279566103</c:v>
                </c:pt>
                <c:pt idx="1358">
                  <c:v>27.428341209960468</c:v>
                </c:pt>
                <c:pt idx="1359">
                  <c:v>27.469976032034541</c:v>
                </c:pt>
                <c:pt idx="1360">
                  <c:v>27.482414075253057</c:v>
                </c:pt>
                <c:pt idx="1361">
                  <c:v>27.490988072755567</c:v>
                </c:pt>
                <c:pt idx="1362">
                  <c:v>27.50040127379625</c:v>
                </c:pt>
                <c:pt idx="1363">
                  <c:v>27.510758689493734</c:v>
                </c:pt>
                <c:pt idx="1364">
                  <c:v>27.524667908967491</c:v>
                </c:pt>
                <c:pt idx="1365">
                  <c:v>27.605703642362059</c:v>
                </c:pt>
                <c:pt idx="1366">
                  <c:v>27.633367834922488</c:v>
                </c:pt>
                <c:pt idx="1367">
                  <c:v>27.633904670882572</c:v>
                </c:pt>
                <c:pt idx="1368">
                  <c:v>27.694695569587338</c:v>
                </c:pt>
                <c:pt idx="1369">
                  <c:v>27.726296770074331</c:v>
                </c:pt>
                <c:pt idx="1370">
                  <c:v>27.742438029300995</c:v>
                </c:pt>
                <c:pt idx="1371">
                  <c:v>27.755821253589929</c:v>
                </c:pt>
                <c:pt idx="1372">
                  <c:v>27.763522966231395</c:v>
                </c:pt>
                <c:pt idx="1373">
                  <c:v>27.766607439179914</c:v>
                </c:pt>
                <c:pt idx="1374">
                  <c:v>27.76676033198957</c:v>
                </c:pt>
                <c:pt idx="1375">
                  <c:v>27.804012987112898</c:v>
                </c:pt>
                <c:pt idx="1376">
                  <c:v>27.809980476049727</c:v>
                </c:pt>
                <c:pt idx="1377">
                  <c:v>27.811305307242378</c:v>
                </c:pt>
                <c:pt idx="1378">
                  <c:v>27.814927008157728</c:v>
                </c:pt>
                <c:pt idx="1379">
                  <c:v>27.815190901919649</c:v>
                </c:pt>
                <c:pt idx="1380">
                  <c:v>27.817633945456166</c:v>
                </c:pt>
                <c:pt idx="1381">
                  <c:v>27.826021027714926</c:v>
                </c:pt>
                <c:pt idx="1382">
                  <c:v>27.83316845177815</c:v>
                </c:pt>
                <c:pt idx="1383">
                  <c:v>27.841421485203611</c:v>
                </c:pt>
                <c:pt idx="1384">
                  <c:v>27.862223734990685</c:v>
                </c:pt>
                <c:pt idx="1385">
                  <c:v>27.87030143345406</c:v>
                </c:pt>
                <c:pt idx="1386">
                  <c:v>27.898162768418214</c:v>
                </c:pt>
                <c:pt idx="1387">
                  <c:v>27.907322157396994</c:v>
                </c:pt>
                <c:pt idx="1388">
                  <c:v>27.954202488301803</c:v>
                </c:pt>
                <c:pt idx="1389">
                  <c:v>27.96132115760614</c:v>
                </c:pt>
                <c:pt idx="1390">
                  <c:v>27.965214942756784</c:v>
                </c:pt>
                <c:pt idx="1391">
                  <c:v>27.968760151180138</c:v>
                </c:pt>
                <c:pt idx="1392">
                  <c:v>27.996238942336937</c:v>
                </c:pt>
                <c:pt idx="1393">
                  <c:v>27.999999999451735</c:v>
                </c:pt>
                <c:pt idx="1394">
                  <c:v>27.999999999455223</c:v>
                </c:pt>
                <c:pt idx="1395">
                  <c:v>27.999999999462492</c:v>
                </c:pt>
                <c:pt idx="1396">
                  <c:v>27.999999999533575</c:v>
                </c:pt>
                <c:pt idx="1397">
                  <c:v>27.999999999540876</c:v>
                </c:pt>
                <c:pt idx="1398">
                  <c:v>27.999999999577913</c:v>
                </c:pt>
                <c:pt idx="1399">
                  <c:v>27.99999999960637</c:v>
                </c:pt>
                <c:pt idx="1400">
                  <c:v>27.999999999661242</c:v>
                </c:pt>
                <c:pt idx="1401">
                  <c:v>27.999999999670681</c:v>
                </c:pt>
                <c:pt idx="1402">
                  <c:v>27.999999999725215</c:v>
                </c:pt>
                <c:pt idx="1403">
                  <c:v>27.999999999752081</c:v>
                </c:pt>
                <c:pt idx="1404">
                  <c:v>27.999999999787477</c:v>
                </c:pt>
                <c:pt idx="1405">
                  <c:v>27.999999999800416</c:v>
                </c:pt>
                <c:pt idx="1406">
                  <c:v>27.999999999855998</c:v>
                </c:pt>
                <c:pt idx="1407">
                  <c:v>27.999999999866503</c:v>
                </c:pt>
                <c:pt idx="1408">
                  <c:v>27.99999999990289</c:v>
                </c:pt>
                <c:pt idx="1409">
                  <c:v>27.999999999965908</c:v>
                </c:pt>
                <c:pt idx="1410">
                  <c:v>27.999999999983689</c:v>
                </c:pt>
                <c:pt idx="1411">
                  <c:v>28.000000000015181</c:v>
                </c:pt>
                <c:pt idx="1412">
                  <c:v>28.000000000027413</c:v>
                </c:pt>
                <c:pt idx="1413">
                  <c:v>28.000000000055973</c:v>
                </c:pt>
                <c:pt idx="1414">
                  <c:v>28.000000000086402</c:v>
                </c:pt>
                <c:pt idx="1415">
                  <c:v>28.00000000009037</c:v>
                </c:pt>
                <c:pt idx="1416">
                  <c:v>28.000000000142926</c:v>
                </c:pt>
                <c:pt idx="1417">
                  <c:v>28.00000000016319</c:v>
                </c:pt>
                <c:pt idx="1418">
                  <c:v>28.000000000174204</c:v>
                </c:pt>
                <c:pt idx="1419">
                  <c:v>28.000000000229306</c:v>
                </c:pt>
                <c:pt idx="1420">
                  <c:v>28.000000000237598</c:v>
                </c:pt>
                <c:pt idx="1421">
                  <c:v>28.000000000285961</c:v>
                </c:pt>
                <c:pt idx="1422">
                  <c:v>28.000000000309136</c:v>
                </c:pt>
                <c:pt idx="1423">
                  <c:v>28.000000000312493</c:v>
                </c:pt>
                <c:pt idx="1424">
                  <c:v>28.000000000314717</c:v>
                </c:pt>
                <c:pt idx="1425">
                  <c:v>28.000000000317122</c:v>
                </c:pt>
                <c:pt idx="1426">
                  <c:v>28.000000000319687</c:v>
                </c:pt>
                <c:pt idx="1427">
                  <c:v>28.000000000347683</c:v>
                </c:pt>
                <c:pt idx="1428">
                  <c:v>28.000000000348468</c:v>
                </c:pt>
                <c:pt idx="1429">
                  <c:v>28.000000000429225</c:v>
                </c:pt>
                <c:pt idx="1430">
                  <c:v>28.000000000448036</c:v>
                </c:pt>
                <c:pt idx="1431">
                  <c:v>28.00000000045744</c:v>
                </c:pt>
                <c:pt idx="1432">
                  <c:v>28.000418501905379</c:v>
                </c:pt>
                <c:pt idx="1433">
                  <c:v>28.007358186455736</c:v>
                </c:pt>
                <c:pt idx="1434">
                  <c:v>28.008191334647744</c:v>
                </c:pt>
                <c:pt idx="1435">
                  <c:v>28.031964757354668</c:v>
                </c:pt>
                <c:pt idx="1436">
                  <c:v>28.065530029044698</c:v>
                </c:pt>
                <c:pt idx="1437">
                  <c:v>28.074699974070679</c:v>
                </c:pt>
                <c:pt idx="1438">
                  <c:v>28.142178026405354</c:v>
                </c:pt>
                <c:pt idx="1439">
                  <c:v>28.152995159480209</c:v>
                </c:pt>
                <c:pt idx="1440">
                  <c:v>28.195240061833104</c:v>
                </c:pt>
                <c:pt idx="1441">
                  <c:v>28.218032023422154</c:v>
                </c:pt>
                <c:pt idx="1442">
                  <c:v>28.22376166862534</c:v>
                </c:pt>
                <c:pt idx="1443">
                  <c:v>28.240526703471524</c:v>
                </c:pt>
                <c:pt idx="1444">
                  <c:v>28.243133196336338</c:v>
                </c:pt>
                <c:pt idx="1445">
                  <c:v>28.247196026970304</c:v>
                </c:pt>
                <c:pt idx="1446">
                  <c:v>28.260536974063971</c:v>
                </c:pt>
                <c:pt idx="1447">
                  <c:v>28.268232841989192</c:v>
                </c:pt>
                <c:pt idx="1448">
                  <c:v>28.270743798944729</c:v>
                </c:pt>
                <c:pt idx="1449">
                  <c:v>28.272958025341094</c:v>
                </c:pt>
                <c:pt idx="1450">
                  <c:v>28.276159324794474</c:v>
                </c:pt>
                <c:pt idx="1451">
                  <c:v>28.287038650711523</c:v>
                </c:pt>
                <c:pt idx="1452">
                  <c:v>28.335593987847606</c:v>
                </c:pt>
                <c:pt idx="1453">
                  <c:v>28.347954303592498</c:v>
                </c:pt>
                <c:pt idx="1454">
                  <c:v>28.394405509904399</c:v>
                </c:pt>
                <c:pt idx="1455">
                  <c:v>28.420387237098627</c:v>
                </c:pt>
                <c:pt idx="1456">
                  <c:v>28.432358182719756</c:v>
                </c:pt>
                <c:pt idx="1457">
                  <c:v>28.453334019912681</c:v>
                </c:pt>
                <c:pt idx="1458">
                  <c:v>28.463018916674198</c:v>
                </c:pt>
                <c:pt idx="1459">
                  <c:v>28.469038437372433</c:v>
                </c:pt>
                <c:pt idx="1460">
                  <c:v>28.471042677745462</c:v>
                </c:pt>
                <c:pt idx="1461">
                  <c:v>28.486304973389508</c:v>
                </c:pt>
                <c:pt idx="1462">
                  <c:v>28.494685494525353</c:v>
                </c:pt>
                <c:pt idx="1463">
                  <c:v>28.520503516995202</c:v>
                </c:pt>
                <c:pt idx="1464">
                  <c:v>28.552656920792799</c:v>
                </c:pt>
                <c:pt idx="1465">
                  <c:v>28.561745771885544</c:v>
                </c:pt>
                <c:pt idx="1466">
                  <c:v>28.567644521917103</c:v>
                </c:pt>
                <c:pt idx="1467">
                  <c:v>28.575761052950224</c:v>
                </c:pt>
                <c:pt idx="1468">
                  <c:v>28.589790119693731</c:v>
                </c:pt>
                <c:pt idx="1469">
                  <c:v>28.614903475340189</c:v>
                </c:pt>
                <c:pt idx="1470">
                  <c:v>28.61569690373663</c:v>
                </c:pt>
                <c:pt idx="1471">
                  <c:v>28.62483212729553</c:v>
                </c:pt>
                <c:pt idx="1472">
                  <c:v>28.635160814536302</c:v>
                </c:pt>
                <c:pt idx="1473">
                  <c:v>28.64661326563753</c:v>
                </c:pt>
                <c:pt idx="1474">
                  <c:v>28.659875869824106</c:v>
                </c:pt>
                <c:pt idx="1475">
                  <c:v>28.661413681067291</c:v>
                </c:pt>
                <c:pt idx="1476">
                  <c:v>28.689714764896184</c:v>
                </c:pt>
                <c:pt idx="1477">
                  <c:v>28.728102023049022</c:v>
                </c:pt>
                <c:pt idx="1478">
                  <c:v>28.728102023049022</c:v>
                </c:pt>
                <c:pt idx="1479">
                  <c:v>28.743087020731341</c:v>
                </c:pt>
                <c:pt idx="1480">
                  <c:v>28.751115614226954</c:v>
                </c:pt>
                <c:pt idx="1481">
                  <c:v>28.763095742045614</c:v>
                </c:pt>
                <c:pt idx="1482">
                  <c:v>28.770705342053638</c:v>
                </c:pt>
                <c:pt idx="1483">
                  <c:v>28.774591368819831</c:v>
                </c:pt>
                <c:pt idx="1484">
                  <c:v>28.818350711570957</c:v>
                </c:pt>
                <c:pt idx="1485">
                  <c:v>28.819036419267604</c:v>
                </c:pt>
                <c:pt idx="1486">
                  <c:v>28.826866988733844</c:v>
                </c:pt>
                <c:pt idx="1487">
                  <c:v>28.832427714469741</c:v>
                </c:pt>
                <c:pt idx="1488">
                  <c:v>28.837771609257022</c:v>
                </c:pt>
                <c:pt idx="1489">
                  <c:v>28.878406241675471</c:v>
                </c:pt>
                <c:pt idx="1490">
                  <c:v>28.929248493153683</c:v>
                </c:pt>
                <c:pt idx="1491">
                  <c:v>28.942131690406665</c:v>
                </c:pt>
                <c:pt idx="1492">
                  <c:v>28.958754948616004</c:v>
                </c:pt>
                <c:pt idx="1493">
                  <c:v>28.994130750861299</c:v>
                </c:pt>
                <c:pt idx="1494">
                  <c:v>28.999999999489614</c:v>
                </c:pt>
                <c:pt idx="1495">
                  <c:v>28.999999999530669</c:v>
                </c:pt>
                <c:pt idx="1496">
                  <c:v>28.999999999574531</c:v>
                </c:pt>
                <c:pt idx="1497">
                  <c:v>28.999999999674397</c:v>
                </c:pt>
                <c:pt idx="1498">
                  <c:v>28.999999999700179</c:v>
                </c:pt>
                <c:pt idx="1499">
                  <c:v>28.999999999739387</c:v>
                </c:pt>
                <c:pt idx="1500">
                  <c:v>28.99999999975666</c:v>
                </c:pt>
                <c:pt idx="1501">
                  <c:v>28.999999999767113</c:v>
                </c:pt>
                <c:pt idx="1502">
                  <c:v>28.999999999780783</c:v>
                </c:pt>
                <c:pt idx="1503">
                  <c:v>28.999999999833324</c:v>
                </c:pt>
                <c:pt idx="1504">
                  <c:v>28.999999999845066</c:v>
                </c:pt>
                <c:pt idx="1505">
                  <c:v>28.999999999856254</c:v>
                </c:pt>
                <c:pt idx="1506">
                  <c:v>28.999999999903288</c:v>
                </c:pt>
                <c:pt idx="1507">
                  <c:v>29.000000000001471</c:v>
                </c:pt>
                <c:pt idx="1508">
                  <c:v>29.000000000023991</c:v>
                </c:pt>
                <c:pt idx="1509">
                  <c:v>29.000000000023991</c:v>
                </c:pt>
                <c:pt idx="1510">
                  <c:v>29.00000000003924</c:v>
                </c:pt>
                <c:pt idx="1511">
                  <c:v>29.000000000043929</c:v>
                </c:pt>
                <c:pt idx="1512">
                  <c:v>29.000000000051894</c:v>
                </c:pt>
                <c:pt idx="1513">
                  <c:v>29.000000000064283</c:v>
                </c:pt>
                <c:pt idx="1514">
                  <c:v>29.000000000098641</c:v>
                </c:pt>
                <c:pt idx="1515">
                  <c:v>29.000000000114358</c:v>
                </c:pt>
                <c:pt idx="1516">
                  <c:v>29.000000000143473</c:v>
                </c:pt>
                <c:pt idx="1517">
                  <c:v>29.000000000164597</c:v>
                </c:pt>
                <c:pt idx="1518">
                  <c:v>29.00000000027363</c:v>
                </c:pt>
                <c:pt idx="1519">
                  <c:v>29.000000000283919</c:v>
                </c:pt>
                <c:pt idx="1520">
                  <c:v>29.000000000295181</c:v>
                </c:pt>
                <c:pt idx="1521">
                  <c:v>29.000000000295252</c:v>
                </c:pt>
                <c:pt idx="1522">
                  <c:v>29.000000000302325</c:v>
                </c:pt>
                <c:pt idx="1523">
                  <c:v>29.000000000368001</c:v>
                </c:pt>
                <c:pt idx="1524">
                  <c:v>29.000000000389846</c:v>
                </c:pt>
                <c:pt idx="1525">
                  <c:v>29.000000000419078</c:v>
                </c:pt>
                <c:pt idx="1526">
                  <c:v>29.000000000439133</c:v>
                </c:pt>
                <c:pt idx="1527">
                  <c:v>29.000000000469143</c:v>
                </c:pt>
                <c:pt idx="1528">
                  <c:v>29.000000000471662</c:v>
                </c:pt>
                <c:pt idx="1529">
                  <c:v>29.000000000518309</c:v>
                </c:pt>
                <c:pt idx="1530">
                  <c:v>29.005040905588931</c:v>
                </c:pt>
                <c:pt idx="1531">
                  <c:v>29.02833958250072</c:v>
                </c:pt>
                <c:pt idx="1532">
                  <c:v>29.114606010678283</c:v>
                </c:pt>
                <c:pt idx="1533">
                  <c:v>29.158286760995253</c:v>
                </c:pt>
                <c:pt idx="1534">
                  <c:v>29.173133471437623</c:v>
                </c:pt>
                <c:pt idx="1535">
                  <c:v>29.173931148821669</c:v>
                </c:pt>
                <c:pt idx="1536">
                  <c:v>29.180684770371531</c:v>
                </c:pt>
                <c:pt idx="1537">
                  <c:v>29.180827180299659</c:v>
                </c:pt>
                <c:pt idx="1538">
                  <c:v>29.193491192018943</c:v>
                </c:pt>
                <c:pt idx="1539">
                  <c:v>29.198439226269162</c:v>
                </c:pt>
                <c:pt idx="1540">
                  <c:v>29.210016091452797</c:v>
                </c:pt>
                <c:pt idx="1541">
                  <c:v>29.223921342911233</c:v>
                </c:pt>
                <c:pt idx="1542">
                  <c:v>29.223921342911233</c:v>
                </c:pt>
                <c:pt idx="1543">
                  <c:v>29.22561677049465</c:v>
                </c:pt>
                <c:pt idx="1544">
                  <c:v>29.22561677049465</c:v>
                </c:pt>
                <c:pt idx="1545">
                  <c:v>29.22561677049465</c:v>
                </c:pt>
                <c:pt idx="1546">
                  <c:v>29.232489829828229</c:v>
                </c:pt>
                <c:pt idx="1547">
                  <c:v>29.237659181753997</c:v>
                </c:pt>
                <c:pt idx="1548">
                  <c:v>29.250891102744028</c:v>
                </c:pt>
                <c:pt idx="1549">
                  <c:v>29.25509088426859</c:v>
                </c:pt>
                <c:pt idx="1550">
                  <c:v>29.25509088426859</c:v>
                </c:pt>
                <c:pt idx="1551">
                  <c:v>29.274486869984457</c:v>
                </c:pt>
                <c:pt idx="1552">
                  <c:v>29.279673992551377</c:v>
                </c:pt>
                <c:pt idx="1553">
                  <c:v>29.280508814020632</c:v>
                </c:pt>
                <c:pt idx="1554">
                  <c:v>29.280508814020632</c:v>
                </c:pt>
                <c:pt idx="1555">
                  <c:v>29.282260996029223</c:v>
                </c:pt>
                <c:pt idx="1556">
                  <c:v>29.285616552880239</c:v>
                </c:pt>
                <c:pt idx="1557">
                  <c:v>29.304949995656319</c:v>
                </c:pt>
                <c:pt idx="1558">
                  <c:v>29.308683459154626</c:v>
                </c:pt>
                <c:pt idx="1559">
                  <c:v>29.321312268984364</c:v>
                </c:pt>
                <c:pt idx="1560">
                  <c:v>29.328668760982612</c:v>
                </c:pt>
                <c:pt idx="1561">
                  <c:v>29.330236349081371</c:v>
                </c:pt>
                <c:pt idx="1562">
                  <c:v>29.330266822989042</c:v>
                </c:pt>
                <c:pt idx="1563">
                  <c:v>29.33245148828097</c:v>
                </c:pt>
                <c:pt idx="1564">
                  <c:v>29.363231441369127</c:v>
                </c:pt>
                <c:pt idx="1565">
                  <c:v>29.395604864339273</c:v>
                </c:pt>
                <c:pt idx="1566">
                  <c:v>29.411469599434174</c:v>
                </c:pt>
                <c:pt idx="1567">
                  <c:v>29.411946843154006</c:v>
                </c:pt>
                <c:pt idx="1568">
                  <c:v>29.421097191210176</c:v>
                </c:pt>
                <c:pt idx="1569">
                  <c:v>29.422149855661004</c:v>
                </c:pt>
                <c:pt idx="1570">
                  <c:v>29.429396024515864</c:v>
                </c:pt>
                <c:pt idx="1571">
                  <c:v>29.437795713618094</c:v>
                </c:pt>
                <c:pt idx="1572">
                  <c:v>29.45996380805963</c:v>
                </c:pt>
                <c:pt idx="1573">
                  <c:v>29.462018384037979</c:v>
                </c:pt>
                <c:pt idx="1574">
                  <c:v>29.462944952249657</c:v>
                </c:pt>
                <c:pt idx="1575">
                  <c:v>29.463856199765232</c:v>
                </c:pt>
                <c:pt idx="1576">
                  <c:v>29.46733067453949</c:v>
                </c:pt>
                <c:pt idx="1577">
                  <c:v>29.475432130843114</c:v>
                </c:pt>
                <c:pt idx="1578">
                  <c:v>29.480069673402102</c:v>
                </c:pt>
                <c:pt idx="1579">
                  <c:v>29.483058909944688</c:v>
                </c:pt>
                <c:pt idx="1580">
                  <c:v>29.495172965630314</c:v>
                </c:pt>
                <c:pt idx="1581">
                  <c:v>29.499539595228658</c:v>
                </c:pt>
                <c:pt idx="1582">
                  <c:v>29.505633361634501</c:v>
                </c:pt>
                <c:pt idx="1583">
                  <c:v>29.520566877427274</c:v>
                </c:pt>
                <c:pt idx="1584">
                  <c:v>29.527275249514265</c:v>
                </c:pt>
                <c:pt idx="1585">
                  <c:v>29.565346830960124</c:v>
                </c:pt>
                <c:pt idx="1586">
                  <c:v>29.577369583410835</c:v>
                </c:pt>
                <c:pt idx="1587">
                  <c:v>29.619828595568578</c:v>
                </c:pt>
                <c:pt idx="1588">
                  <c:v>29.632213019246958</c:v>
                </c:pt>
                <c:pt idx="1589">
                  <c:v>29.632359286238167</c:v>
                </c:pt>
                <c:pt idx="1590">
                  <c:v>29.654785710276339</c:v>
                </c:pt>
                <c:pt idx="1591">
                  <c:v>29.741613053542203</c:v>
                </c:pt>
                <c:pt idx="1592">
                  <c:v>29.768858431739734</c:v>
                </c:pt>
                <c:pt idx="1593">
                  <c:v>29.789855070125398</c:v>
                </c:pt>
                <c:pt idx="1594">
                  <c:v>29.789916864777652</c:v>
                </c:pt>
                <c:pt idx="1595">
                  <c:v>29.789916864777652</c:v>
                </c:pt>
                <c:pt idx="1596">
                  <c:v>29.79415406855717</c:v>
                </c:pt>
                <c:pt idx="1597">
                  <c:v>29.864636573798368</c:v>
                </c:pt>
                <c:pt idx="1598">
                  <c:v>29.868807004615572</c:v>
                </c:pt>
                <c:pt idx="1599">
                  <c:v>29.876009896777756</c:v>
                </c:pt>
                <c:pt idx="1600">
                  <c:v>29.913502220966983</c:v>
                </c:pt>
                <c:pt idx="1601">
                  <c:v>29.935158654196123</c:v>
                </c:pt>
                <c:pt idx="1602">
                  <c:v>29.959402315459894</c:v>
                </c:pt>
                <c:pt idx="1603">
                  <c:v>29.966264546975616</c:v>
                </c:pt>
                <c:pt idx="1604">
                  <c:v>29.97603396441141</c:v>
                </c:pt>
                <c:pt idx="1605">
                  <c:v>29.999999999514078</c:v>
                </c:pt>
                <c:pt idx="1606">
                  <c:v>29.999999999519435</c:v>
                </c:pt>
                <c:pt idx="1607">
                  <c:v>29.999999999529919</c:v>
                </c:pt>
                <c:pt idx="1608">
                  <c:v>29.999999999567255</c:v>
                </c:pt>
                <c:pt idx="1609">
                  <c:v>29.999999999570182</c:v>
                </c:pt>
                <c:pt idx="1610">
                  <c:v>29.999999999576719</c:v>
                </c:pt>
                <c:pt idx="1611">
                  <c:v>29.999999999587942</c:v>
                </c:pt>
                <c:pt idx="1612">
                  <c:v>29.999999999627626</c:v>
                </c:pt>
                <c:pt idx="1613">
                  <c:v>29.999999999635492</c:v>
                </c:pt>
                <c:pt idx="1614">
                  <c:v>29.999999999647848</c:v>
                </c:pt>
                <c:pt idx="1615">
                  <c:v>29.999999999655078</c:v>
                </c:pt>
                <c:pt idx="1616">
                  <c:v>29.999999999685741</c:v>
                </c:pt>
                <c:pt idx="1617">
                  <c:v>29.999999999695891</c:v>
                </c:pt>
                <c:pt idx="1618">
                  <c:v>29.999999999700556</c:v>
                </c:pt>
                <c:pt idx="1619">
                  <c:v>29.999999999706073</c:v>
                </c:pt>
                <c:pt idx="1620">
                  <c:v>29.999999999708709</c:v>
                </c:pt>
                <c:pt idx="1621">
                  <c:v>29.999999999717939</c:v>
                </c:pt>
                <c:pt idx="1622">
                  <c:v>29.999999999908905</c:v>
                </c:pt>
                <c:pt idx="1623">
                  <c:v>29.999999999911832</c:v>
                </c:pt>
                <c:pt idx="1624">
                  <c:v>30.000000000001538</c:v>
                </c:pt>
                <c:pt idx="1625">
                  <c:v>30.000000000039133</c:v>
                </c:pt>
                <c:pt idx="1626">
                  <c:v>30.00000000004535</c:v>
                </c:pt>
                <c:pt idx="1627">
                  <c:v>30.000000000095945</c:v>
                </c:pt>
                <c:pt idx="1628">
                  <c:v>30.000000000102133</c:v>
                </c:pt>
                <c:pt idx="1629">
                  <c:v>30.000000000119982</c:v>
                </c:pt>
                <c:pt idx="1630">
                  <c:v>30.000000000156028</c:v>
                </c:pt>
                <c:pt idx="1631">
                  <c:v>30.000000000164462</c:v>
                </c:pt>
                <c:pt idx="1632">
                  <c:v>30.000000000164682</c:v>
                </c:pt>
                <c:pt idx="1633">
                  <c:v>30.000000000197183</c:v>
                </c:pt>
                <c:pt idx="1634">
                  <c:v>30.000000000234287</c:v>
                </c:pt>
                <c:pt idx="1635">
                  <c:v>30.000000000246096</c:v>
                </c:pt>
                <c:pt idx="1636">
                  <c:v>30.000000000260066</c:v>
                </c:pt>
                <c:pt idx="1637">
                  <c:v>30.000000000294857</c:v>
                </c:pt>
                <c:pt idx="1638">
                  <c:v>30.00000000030564</c:v>
                </c:pt>
                <c:pt idx="1639">
                  <c:v>30.000000000334836</c:v>
                </c:pt>
                <c:pt idx="1640">
                  <c:v>30.000000000380279</c:v>
                </c:pt>
                <c:pt idx="1641">
                  <c:v>30.00000000042311</c:v>
                </c:pt>
                <c:pt idx="1642">
                  <c:v>30.000000000504365</c:v>
                </c:pt>
                <c:pt idx="1643">
                  <c:v>30.000000000534921</c:v>
                </c:pt>
                <c:pt idx="1644">
                  <c:v>30.000000000639773</c:v>
                </c:pt>
                <c:pt idx="1645">
                  <c:v>30.024750356466313</c:v>
                </c:pt>
                <c:pt idx="1646">
                  <c:v>30.055582100648714</c:v>
                </c:pt>
                <c:pt idx="1647">
                  <c:v>30.056102910161904</c:v>
                </c:pt>
                <c:pt idx="1648">
                  <c:v>30.069023088097136</c:v>
                </c:pt>
                <c:pt idx="1649">
                  <c:v>30.073332680354486</c:v>
                </c:pt>
                <c:pt idx="1650">
                  <c:v>30.089375007890407</c:v>
                </c:pt>
                <c:pt idx="1651">
                  <c:v>30.123758052258854</c:v>
                </c:pt>
                <c:pt idx="1652">
                  <c:v>30.134213637916105</c:v>
                </c:pt>
                <c:pt idx="1653">
                  <c:v>30.13478294217219</c:v>
                </c:pt>
                <c:pt idx="1654">
                  <c:v>30.140413917689667</c:v>
                </c:pt>
                <c:pt idx="1655">
                  <c:v>30.14660273422119</c:v>
                </c:pt>
                <c:pt idx="1656">
                  <c:v>30.159603650175274</c:v>
                </c:pt>
                <c:pt idx="1657">
                  <c:v>30.172991168416718</c:v>
                </c:pt>
                <c:pt idx="1658">
                  <c:v>30.180891928914551</c:v>
                </c:pt>
                <c:pt idx="1659">
                  <c:v>30.182856119112373</c:v>
                </c:pt>
                <c:pt idx="1660">
                  <c:v>30.202915178575548</c:v>
                </c:pt>
                <c:pt idx="1661">
                  <c:v>30.2725500936278</c:v>
                </c:pt>
                <c:pt idx="1662">
                  <c:v>30.284920843468207</c:v>
                </c:pt>
                <c:pt idx="1663">
                  <c:v>30.324672869522477</c:v>
                </c:pt>
                <c:pt idx="1664">
                  <c:v>30.396488747242344</c:v>
                </c:pt>
                <c:pt idx="1665">
                  <c:v>30.398633190140931</c:v>
                </c:pt>
                <c:pt idx="1666">
                  <c:v>30.398633190140931</c:v>
                </c:pt>
                <c:pt idx="1667">
                  <c:v>30.421930461557629</c:v>
                </c:pt>
                <c:pt idx="1668">
                  <c:v>30.427037165702206</c:v>
                </c:pt>
                <c:pt idx="1669">
                  <c:v>30.427285741100253</c:v>
                </c:pt>
                <c:pt idx="1670">
                  <c:v>30.454064888489846</c:v>
                </c:pt>
                <c:pt idx="1671">
                  <c:v>30.454801936988645</c:v>
                </c:pt>
                <c:pt idx="1672">
                  <c:v>30.477377017889246</c:v>
                </c:pt>
                <c:pt idx="1673">
                  <c:v>30.499839318563982</c:v>
                </c:pt>
                <c:pt idx="1674">
                  <c:v>30.542991109629984</c:v>
                </c:pt>
                <c:pt idx="1675">
                  <c:v>30.544224805761047</c:v>
                </c:pt>
                <c:pt idx="1676">
                  <c:v>30.556681731162172</c:v>
                </c:pt>
                <c:pt idx="1677">
                  <c:v>30.588098962967738</c:v>
                </c:pt>
                <c:pt idx="1678">
                  <c:v>30.673440822789612</c:v>
                </c:pt>
                <c:pt idx="1679">
                  <c:v>30.673440822789612</c:v>
                </c:pt>
                <c:pt idx="1680">
                  <c:v>30.673440822789612</c:v>
                </c:pt>
                <c:pt idx="1681">
                  <c:v>30.707099200279437</c:v>
                </c:pt>
                <c:pt idx="1682">
                  <c:v>30.735889185757628</c:v>
                </c:pt>
                <c:pt idx="1683">
                  <c:v>30.736909412455006</c:v>
                </c:pt>
                <c:pt idx="1684">
                  <c:v>30.742168674585137</c:v>
                </c:pt>
                <c:pt idx="1685">
                  <c:v>30.74694280065907</c:v>
                </c:pt>
                <c:pt idx="1686">
                  <c:v>30.747356330299272</c:v>
                </c:pt>
                <c:pt idx="1687">
                  <c:v>30.780543354264111</c:v>
                </c:pt>
                <c:pt idx="1688">
                  <c:v>30.808413998132476</c:v>
                </c:pt>
                <c:pt idx="1689">
                  <c:v>30.819174487867869</c:v>
                </c:pt>
                <c:pt idx="1690">
                  <c:v>30.822197818097113</c:v>
                </c:pt>
                <c:pt idx="1691">
                  <c:v>30.831987884447052</c:v>
                </c:pt>
                <c:pt idx="1692">
                  <c:v>30.838099484606342</c:v>
                </c:pt>
                <c:pt idx="1693">
                  <c:v>30.838268072435348</c:v>
                </c:pt>
                <c:pt idx="1694">
                  <c:v>30.854064325289031</c:v>
                </c:pt>
                <c:pt idx="1695">
                  <c:v>30.856046753482122</c:v>
                </c:pt>
                <c:pt idx="1696">
                  <c:v>30.87448475832073</c:v>
                </c:pt>
                <c:pt idx="1697">
                  <c:v>30.888382252036902</c:v>
                </c:pt>
                <c:pt idx="1698">
                  <c:v>30.89095151073607</c:v>
                </c:pt>
                <c:pt idx="1699">
                  <c:v>30.900807332688018</c:v>
                </c:pt>
                <c:pt idx="1700">
                  <c:v>30.905625143784416</c:v>
                </c:pt>
                <c:pt idx="1701">
                  <c:v>30.914954207168829</c:v>
                </c:pt>
                <c:pt idx="1702">
                  <c:v>30.923502226116984</c:v>
                </c:pt>
                <c:pt idx="1703">
                  <c:v>30.952339832561407</c:v>
                </c:pt>
                <c:pt idx="1704">
                  <c:v>30.956507583347552</c:v>
                </c:pt>
                <c:pt idx="1705">
                  <c:v>30.994106433501006</c:v>
                </c:pt>
                <c:pt idx="1706">
                  <c:v>30.999999999451571</c:v>
                </c:pt>
                <c:pt idx="1707">
                  <c:v>30.999999999496929</c:v>
                </c:pt>
                <c:pt idx="1708">
                  <c:v>30.999999999554355</c:v>
                </c:pt>
                <c:pt idx="1709">
                  <c:v>30.99999999955724</c:v>
                </c:pt>
                <c:pt idx="1710">
                  <c:v>30.999999999602849</c:v>
                </c:pt>
                <c:pt idx="1711">
                  <c:v>30.999999999642665</c:v>
                </c:pt>
                <c:pt idx="1712">
                  <c:v>30.999999999648114</c:v>
                </c:pt>
                <c:pt idx="1713">
                  <c:v>30.999999999653422</c:v>
                </c:pt>
                <c:pt idx="1714">
                  <c:v>30.999999999747981</c:v>
                </c:pt>
                <c:pt idx="1715">
                  <c:v>30.999999999790116</c:v>
                </c:pt>
                <c:pt idx="1716">
                  <c:v>30.999999999804189</c:v>
                </c:pt>
                <c:pt idx="1717">
                  <c:v>30.999999999834273</c:v>
                </c:pt>
                <c:pt idx="1718">
                  <c:v>30.999999999891386</c:v>
                </c:pt>
                <c:pt idx="1719">
                  <c:v>30.999999999925706</c:v>
                </c:pt>
                <c:pt idx="1720">
                  <c:v>30.999999999961794</c:v>
                </c:pt>
                <c:pt idx="1721">
                  <c:v>31.000000000008669</c:v>
                </c:pt>
                <c:pt idx="1722">
                  <c:v>31.000000000029377</c:v>
                </c:pt>
                <c:pt idx="1723">
                  <c:v>31.000000000080224</c:v>
                </c:pt>
                <c:pt idx="1724">
                  <c:v>31.00000000010321</c:v>
                </c:pt>
                <c:pt idx="1725">
                  <c:v>31.00000000011234</c:v>
                </c:pt>
                <c:pt idx="1726">
                  <c:v>31.000000000145718</c:v>
                </c:pt>
                <c:pt idx="1727">
                  <c:v>31.000000000202871</c:v>
                </c:pt>
                <c:pt idx="1728">
                  <c:v>31.000000000248839</c:v>
                </c:pt>
                <c:pt idx="1729">
                  <c:v>31.000000000381739</c:v>
                </c:pt>
                <c:pt idx="1730">
                  <c:v>31.000000000418044</c:v>
                </c:pt>
                <c:pt idx="1731">
                  <c:v>31.000000000512216</c:v>
                </c:pt>
                <c:pt idx="1732">
                  <c:v>31.00000000051481</c:v>
                </c:pt>
                <c:pt idx="1733">
                  <c:v>31.000000000552394</c:v>
                </c:pt>
                <c:pt idx="1734">
                  <c:v>31.045090920494548</c:v>
                </c:pt>
                <c:pt idx="1735">
                  <c:v>31.050836505278969</c:v>
                </c:pt>
                <c:pt idx="1736">
                  <c:v>31.074934280430739</c:v>
                </c:pt>
                <c:pt idx="1737">
                  <c:v>31.07610472480189</c:v>
                </c:pt>
                <c:pt idx="1738">
                  <c:v>31.098567729646753</c:v>
                </c:pt>
                <c:pt idx="1739">
                  <c:v>31.122753690300733</c:v>
                </c:pt>
                <c:pt idx="1740">
                  <c:v>31.175434319233769</c:v>
                </c:pt>
                <c:pt idx="1741">
                  <c:v>31.185428959444124</c:v>
                </c:pt>
                <c:pt idx="1742">
                  <c:v>31.190252688103257</c:v>
                </c:pt>
                <c:pt idx="1743">
                  <c:v>31.221495370567361</c:v>
                </c:pt>
                <c:pt idx="1744">
                  <c:v>31.239057995108858</c:v>
                </c:pt>
                <c:pt idx="1745">
                  <c:v>31.242481659208071</c:v>
                </c:pt>
                <c:pt idx="1746">
                  <c:v>31.245778990755916</c:v>
                </c:pt>
                <c:pt idx="1747">
                  <c:v>31.263654471985639</c:v>
                </c:pt>
                <c:pt idx="1748">
                  <c:v>31.268365826084395</c:v>
                </c:pt>
                <c:pt idx="1749">
                  <c:v>31.274121161740034</c:v>
                </c:pt>
                <c:pt idx="1750">
                  <c:v>31.292480367799079</c:v>
                </c:pt>
                <c:pt idx="1751">
                  <c:v>31.336414534607602</c:v>
                </c:pt>
                <c:pt idx="1752">
                  <c:v>31.346280803091307</c:v>
                </c:pt>
                <c:pt idx="1753">
                  <c:v>31.352673975685757</c:v>
                </c:pt>
                <c:pt idx="1754">
                  <c:v>31.372177009596591</c:v>
                </c:pt>
                <c:pt idx="1755">
                  <c:v>31.379011951432147</c:v>
                </c:pt>
                <c:pt idx="1756">
                  <c:v>31.394042680246688</c:v>
                </c:pt>
                <c:pt idx="1757">
                  <c:v>31.403635540561218</c:v>
                </c:pt>
                <c:pt idx="1758">
                  <c:v>31.435864992803467</c:v>
                </c:pt>
                <c:pt idx="1759">
                  <c:v>31.442418215027441</c:v>
                </c:pt>
                <c:pt idx="1760">
                  <c:v>31.49212188006646</c:v>
                </c:pt>
                <c:pt idx="1761">
                  <c:v>31.512265350065462</c:v>
                </c:pt>
                <c:pt idx="1762">
                  <c:v>31.534256270652104</c:v>
                </c:pt>
                <c:pt idx="1763">
                  <c:v>31.577953426383228</c:v>
                </c:pt>
                <c:pt idx="1764">
                  <c:v>31.582157926435109</c:v>
                </c:pt>
                <c:pt idx="1765">
                  <c:v>31.607047698533322</c:v>
                </c:pt>
                <c:pt idx="1766">
                  <c:v>31.62357379094421</c:v>
                </c:pt>
                <c:pt idx="1767">
                  <c:v>31.624132573218226</c:v>
                </c:pt>
                <c:pt idx="1768">
                  <c:v>31.652909679130282</c:v>
                </c:pt>
                <c:pt idx="1769">
                  <c:v>31.660090740518431</c:v>
                </c:pt>
                <c:pt idx="1770">
                  <c:v>31.670993929256237</c:v>
                </c:pt>
                <c:pt idx="1771">
                  <c:v>31.670993929256237</c:v>
                </c:pt>
                <c:pt idx="1772">
                  <c:v>31.711425111708774</c:v>
                </c:pt>
                <c:pt idx="1773">
                  <c:v>31.741381180369146</c:v>
                </c:pt>
                <c:pt idx="1774">
                  <c:v>31.770017962654695</c:v>
                </c:pt>
                <c:pt idx="1775">
                  <c:v>31.824557098846928</c:v>
                </c:pt>
                <c:pt idx="1776">
                  <c:v>31.839901570763583</c:v>
                </c:pt>
                <c:pt idx="1777">
                  <c:v>31.852924883274213</c:v>
                </c:pt>
                <c:pt idx="1778">
                  <c:v>31.871687391665333</c:v>
                </c:pt>
                <c:pt idx="1779">
                  <c:v>31.883242384696455</c:v>
                </c:pt>
                <c:pt idx="1780">
                  <c:v>31.902288685431849</c:v>
                </c:pt>
                <c:pt idx="1781">
                  <c:v>31.916692791377013</c:v>
                </c:pt>
                <c:pt idx="1782">
                  <c:v>31.930875575603402</c:v>
                </c:pt>
                <c:pt idx="1783">
                  <c:v>31.950629307157911</c:v>
                </c:pt>
                <c:pt idx="1784">
                  <c:v>31.951540798506034</c:v>
                </c:pt>
                <c:pt idx="1785">
                  <c:v>31.955234372000469</c:v>
                </c:pt>
                <c:pt idx="1786">
                  <c:v>31.996189750557132</c:v>
                </c:pt>
                <c:pt idx="1787">
                  <c:v>31.999999999414765</c:v>
                </c:pt>
                <c:pt idx="1788">
                  <c:v>31.999999999562952</c:v>
                </c:pt>
                <c:pt idx="1789">
                  <c:v>31.999999999595534</c:v>
                </c:pt>
                <c:pt idx="1790">
                  <c:v>31.999999999606349</c:v>
                </c:pt>
                <c:pt idx="1791">
                  <c:v>31.999999999609095</c:v>
                </c:pt>
                <c:pt idx="1792">
                  <c:v>31.999999999651937</c:v>
                </c:pt>
                <c:pt idx="1793">
                  <c:v>31.99999999967741</c:v>
                </c:pt>
                <c:pt idx="1794">
                  <c:v>31.999999999685809</c:v>
                </c:pt>
                <c:pt idx="1795">
                  <c:v>31.99999999970473</c:v>
                </c:pt>
                <c:pt idx="1796">
                  <c:v>31.9999999997416</c:v>
                </c:pt>
                <c:pt idx="1797">
                  <c:v>31.999999999776922</c:v>
                </c:pt>
                <c:pt idx="1798">
                  <c:v>31.999999999788226</c:v>
                </c:pt>
                <c:pt idx="1799">
                  <c:v>31.99999999982699</c:v>
                </c:pt>
                <c:pt idx="1800">
                  <c:v>31.999999999899956</c:v>
                </c:pt>
                <c:pt idx="1801">
                  <c:v>31.999999999936392</c:v>
                </c:pt>
                <c:pt idx="1802">
                  <c:v>31.999999999979977</c:v>
                </c:pt>
                <c:pt idx="1803">
                  <c:v>32.000000000047073</c:v>
                </c:pt>
                <c:pt idx="1804">
                  <c:v>32.00000000016383</c:v>
                </c:pt>
                <c:pt idx="1805">
                  <c:v>32.000000000217909</c:v>
                </c:pt>
                <c:pt idx="1806">
                  <c:v>32.000000000221789</c:v>
                </c:pt>
                <c:pt idx="1807">
                  <c:v>32.000000000272415</c:v>
                </c:pt>
                <c:pt idx="1808">
                  <c:v>32.000000000302016</c:v>
                </c:pt>
                <c:pt idx="1809">
                  <c:v>32.000000000428635</c:v>
                </c:pt>
                <c:pt idx="1810">
                  <c:v>32.000000000436344</c:v>
                </c:pt>
                <c:pt idx="1811">
                  <c:v>32.000000000456453</c:v>
                </c:pt>
                <c:pt idx="1812">
                  <c:v>32.000000000459245</c:v>
                </c:pt>
                <c:pt idx="1813">
                  <c:v>32.00000000049085</c:v>
                </c:pt>
                <c:pt idx="1814">
                  <c:v>32.008505740980731</c:v>
                </c:pt>
                <c:pt idx="1815">
                  <c:v>32.008505740980731</c:v>
                </c:pt>
                <c:pt idx="1816">
                  <c:v>32.012384381965504</c:v>
                </c:pt>
                <c:pt idx="1817">
                  <c:v>32.048671861579265</c:v>
                </c:pt>
                <c:pt idx="1818">
                  <c:v>32.082717257599334</c:v>
                </c:pt>
                <c:pt idx="1819">
                  <c:v>32.09767090279518</c:v>
                </c:pt>
                <c:pt idx="1820">
                  <c:v>32.113588652682054</c:v>
                </c:pt>
                <c:pt idx="1821">
                  <c:v>32.135722604520808</c:v>
                </c:pt>
                <c:pt idx="1822">
                  <c:v>32.140244902499653</c:v>
                </c:pt>
                <c:pt idx="1823">
                  <c:v>32.146224939904201</c:v>
                </c:pt>
                <c:pt idx="1824">
                  <c:v>32.173692697803105</c:v>
                </c:pt>
                <c:pt idx="1825">
                  <c:v>32.205362799564185</c:v>
                </c:pt>
                <c:pt idx="1826">
                  <c:v>32.215747391079248</c:v>
                </c:pt>
                <c:pt idx="1827">
                  <c:v>32.217384585731232</c:v>
                </c:pt>
                <c:pt idx="1828">
                  <c:v>32.219775969939555</c:v>
                </c:pt>
                <c:pt idx="1829">
                  <c:v>32.231590195015613</c:v>
                </c:pt>
                <c:pt idx="1830">
                  <c:v>32.238200386672574</c:v>
                </c:pt>
                <c:pt idx="1831">
                  <c:v>32.259854601611679</c:v>
                </c:pt>
                <c:pt idx="1832">
                  <c:v>32.260379727053405</c:v>
                </c:pt>
                <c:pt idx="1833">
                  <c:v>32.270595053121468</c:v>
                </c:pt>
                <c:pt idx="1834">
                  <c:v>32.283184136703767</c:v>
                </c:pt>
                <c:pt idx="1835">
                  <c:v>32.287723893892064</c:v>
                </c:pt>
                <c:pt idx="1836">
                  <c:v>32.291764193226207</c:v>
                </c:pt>
                <c:pt idx="1837">
                  <c:v>32.299112678453383</c:v>
                </c:pt>
                <c:pt idx="1838">
                  <c:v>32.300058693953716</c:v>
                </c:pt>
                <c:pt idx="1839">
                  <c:v>32.302139195252281</c:v>
                </c:pt>
                <c:pt idx="1840">
                  <c:v>32.302979482805412</c:v>
                </c:pt>
                <c:pt idx="1841">
                  <c:v>32.319316512642075</c:v>
                </c:pt>
                <c:pt idx="1842">
                  <c:v>32.32195723512794</c:v>
                </c:pt>
                <c:pt idx="1843">
                  <c:v>32.329405255562229</c:v>
                </c:pt>
                <c:pt idx="1844">
                  <c:v>32.348517943339736</c:v>
                </c:pt>
                <c:pt idx="1845">
                  <c:v>32.360771568995304</c:v>
                </c:pt>
                <c:pt idx="1846">
                  <c:v>32.360771568995304</c:v>
                </c:pt>
                <c:pt idx="1847">
                  <c:v>32.360771568995304</c:v>
                </c:pt>
                <c:pt idx="1848">
                  <c:v>32.38057709354019</c:v>
                </c:pt>
                <c:pt idx="1849">
                  <c:v>32.395965234448838</c:v>
                </c:pt>
                <c:pt idx="1850">
                  <c:v>32.420782843086428</c:v>
                </c:pt>
                <c:pt idx="1851">
                  <c:v>32.44402568432578</c:v>
                </c:pt>
                <c:pt idx="1852">
                  <c:v>32.446878885738776</c:v>
                </c:pt>
                <c:pt idx="1853">
                  <c:v>32.469489414878666</c:v>
                </c:pt>
                <c:pt idx="1854">
                  <c:v>32.478888855303339</c:v>
                </c:pt>
                <c:pt idx="1855">
                  <c:v>32.503912761254661</c:v>
                </c:pt>
                <c:pt idx="1856">
                  <c:v>32.555223580693593</c:v>
                </c:pt>
                <c:pt idx="1857">
                  <c:v>32.587188174345947</c:v>
                </c:pt>
                <c:pt idx="1858">
                  <c:v>32.613745815930208</c:v>
                </c:pt>
                <c:pt idx="1859">
                  <c:v>32.680418064161998</c:v>
                </c:pt>
                <c:pt idx="1860">
                  <c:v>32.68942653453373</c:v>
                </c:pt>
                <c:pt idx="1861">
                  <c:v>32.714093859766315</c:v>
                </c:pt>
                <c:pt idx="1862">
                  <c:v>32.714537014961095</c:v>
                </c:pt>
                <c:pt idx="1863">
                  <c:v>32.72851357187151</c:v>
                </c:pt>
                <c:pt idx="1864">
                  <c:v>32.729119917934156</c:v>
                </c:pt>
                <c:pt idx="1865">
                  <c:v>32.734487472435852</c:v>
                </c:pt>
                <c:pt idx="1866">
                  <c:v>32.755527412579482</c:v>
                </c:pt>
                <c:pt idx="1867">
                  <c:v>32.826548589525473</c:v>
                </c:pt>
                <c:pt idx="1868">
                  <c:v>32.829664007842517</c:v>
                </c:pt>
                <c:pt idx="1869">
                  <c:v>32.832591324211307</c:v>
                </c:pt>
                <c:pt idx="1870">
                  <c:v>32.836910398200303</c:v>
                </c:pt>
                <c:pt idx="1871">
                  <c:v>32.836910398200303</c:v>
                </c:pt>
                <c:pt idx="1872">
                  <c:v>32.836910398200303</c:v>
                </c:pt>
                <c:pt idx="1873">
                  <c:v>32.840739375148999</c:v>
                </c:pt>
                <c:pt idx="1874">
                  <c:v>32.851914486678524</c:v>
                </c:pt>
                <c:pt idx="1875">
                  <c:v>32.876045791201449</c:v>
                </c:pt>
                <c:pt idx="1876">
                  <c:v>32.889090380271369</c:v>
                </c:pt>
                <c:pt idx="1877">
                  <c:v>32.891763596998594</c:v>
                </c:pt>
                <c:pt idx="1878">
                  <c:v>32.898609761619277</c:v>
                </c:pt>
                <c:pt idx="1879">
                  <c:v>32.898609761619277</c:v>
                </c:pt>
                <c:pt idx="1880">
                  <c:v>32.898609761619277</c:v>
                </c:pt>
                <c:pt idx="1881">
                  <c:v>32.911611106432687</c:v>
                </c:pt>
                <c:pt idx="1882">
                  <c:v>32.917783070752414</c:v>
                </c:pt>
                <c:pt idx="1883">
                  <c:v>32.926993440672113</c:v>
                </c:pt>
                <c:pt idx="1884">
                  <c:v>32.999999999465466</c:v>
                </c:pt>
                <c:pt idx="1885">
                  <c:v>32.999999999535731</c:v>
                </c:pt>
                <c:pt idx="1886">
                  <c:v>32.999999999672561</c:v>
                </c:pt>
                <c:pt idx="1887">
                  <c:v>32.999999999672788</c:v>
                </c:pt>
                <c:pt idx="1888">
                  <c:v>32.999999999704727</c:v>
                </c:pt>
                <c:pt idx="1889">
                  <c:v>32.99999999976913</c:v>
                </c:pt>
                <c:pt idx="1890">
                  <c:v>32.999999999781608</c:v>
                </c:pt>
                <c:pt idx="1891">
                  <c:v>32.999999999804338</c:v>
                </c:pt>
                <c:pt idx="1892">
                  <c:v>32.999999999853173</c:v>
                </c:pt>
                <c:pt idx="1893">
                  <c:v>32.999999999879968</c:v>
                </c:pt>
                <c:pt idx="1894">
                  <c:v>32.999999999911253</c:v>
                </c:pt>
                <c:pt idx="1895">
                  <c:v>32.999999999926843</c:v>
                </c:pt>
                <c:pt idx="1896">
                  <c:v>32.999999999986414</c:v>
                </c:pt>
                <c:pt idx="1897">
                  <c:v>33.000000000023491</c:v>
                </c:pt>
                <c:pt idx="1898">
                  <c:v>33.000000000048821</c:v>
                </c:pt>
                <c:pt idx="1899">
                  <c:v>33.000000000067878</c:v>
                </c:pt>
                <c:pt idx="1900">
                  <c:v>33.00000000011584</c:v>
                </c:pt>
                <c:pt idx="1901">
                  <c:v>33.000000000147658</c:v>
                </c:pt>
                <c:pt idx="1902">
                  <c:v>33.00000000016032</c:v>
                </c:pt>
                <c:pt idx="1903">
                  <c:v>33.000000000266844</c:v>
                </c:pt>
                <c:pt idx="1904">
                  <c:v>33.000000000288999</c:v>
                </c:pt>
                <c:pt idx="1905">
                  <c:v>33.000000000388141</c:v>
                </c:pt>
                <c:pt idx="1906">
                  <c:v>33.000000000474586</c:v>
                </c:pt>
                <c:pt idx="1907">
                  <c:v>33.000000000481286</c:v>
                </c:pt>
                <c:pt idx="1908">
                  <c:v>33.023945893321837</c:v>
                </c:pt>
                <c:pt idx="1909">
                  <c:v>33.025809472416448</c:v>
                </c:pt>
                <c:pt idx="1910">
                  <c:v>33.066350046200313</c:v>
                </c:pt>
                <c:pt idx="1911">
                  <c:v>33.081622273982049</c:v>
                </c:pt>
                <c:pt idx="1912">
                  <c:v>33.111643949960033</c:v>
                </c:pt>
                <c:pt idx="1913">
                  <c:v>33.126901612982302</c:v>
                </c:pt>
                <c:pt idx="1914">
                  <c:v>33.13914198899689</c:v>
                </c:pt>
                <c:pt idx="1915">
                  <c:v>33.144935618040712</c:v>
                </c:pt>
                <c:pt idx="1916">
                  <c:v>33.153760364194412</c:v>
                </c:pt>
                <c:pt idx="1917">
                  <c:v>33.162200468792058</c:v>
                </c:pt>
                <c:pt idx="1918">
                  <c:v>33.168415684324906</c:v>
                </c:pt>
                <c:pt idx="1919">
                  <c:v>33.189811799149638</c:v>
                </c:pt>
                <c:pt idx="1920">
                  <c:v>33.217144284114113</c:v>
                </c:pt>
                <c:pt idx="1921">
                  <c:v>33.223446194765067</c:v>
                </c:pt>
                <c:pt idx="1922">
                  <c:v>33.240163099030589</c:v>
                </c:pt>
                <c:pt idx="1923">
                  <c:v>33.249847485493575</c:v>
                </c:pt>
                <c:pt idx="1924">
                  <c:v>33.271762465058721</c:v>
                </c:pt>
                <c:pt idx="1925">
                  <c:v>33.279776904756829</c:v>
                </c:pt>
                <c:pt idx="1926">
                  <c:v>33.306299534397041</c:v>
                </c:pt>
                <c:pt idx="1927">
                  <c:v>33.32521630070535</c:v>
                </c:pt>
                <c:pt idx="1928">
                  <c:v>33.325486341470516</c:v>
                </c:pt>
                <c:pt idx="1929">
                  <c:v>33.328532461339577</c:v>
                </c:pt>
                <c:pt idx="1930">
                  <c:v>33.330153749709183</c:v>
                </c:pt>
                <c:pt idx="1931">
                  <c:v>33.363201949812847</c:v>
                </c:pt>
                <c:pt idx="1932">
                  <c:v>33.393913943473493</c:v>
                </c:pt>
                <c:pt idx="1933">
                  <c:v>33.415530991480537</c:v>
                </c:pt>
                <c:pt idx="1934">
                  <c:v>33.421143512493309</c:v>
                </c:pt>
                <c:pt idx="1935">
                  <c:v>33.432855429321037</c:v>
                </c:pt>
                <c:pt idx="1936">
                  <c:v>33.480038152401562</c:v>
                </c:pt>
                <c:pt idx="1937">
                  <c:v>33.506519150655059</c:v>
                </c:pt>
                <c:pt idx="1938">
                  <c:v>33.569966786396925</c:v>
                </c:pt>
                <c:pt idx="1939">
                  <c:v>33.573778565708906</c:v>
                </c:pt>
                <c:pt idx="1940">
                  <c:v>33.575900481008588</c:v>
                </c:pt>
                <c:pt idx="1941">
                  <c:v>33.584393775646483</c:v>
                </c:pt>
                <c:pt idx="1942">
                  <c:v>33.602900832365883</c:v>
                </c:pt>
                <c:pt idx="1943">
                  <c:v>33.63198333302401</c:v>
                </c:pt>
                <c:pt idx="1944">
                  <c:v>33.633003171138441</c:v>
                </c:pt>
                <c:pt idx="1945">
                  <c:v>33.645256778179821</c:v>
                </c:pt>
                <c:pt idx="1946">
                  <c:v>33.678264580265193</c:v>
                </c:pt>
                <c:pt idx="1947">
                  <c:v>33.684863938791551</c:v>
                </c:pt>
                <c:pt idx="1948">
                  <c:v>33.706843223072859</c:v>
                </c:pt>
                <c:pt idx="1949">
                  <c:v>33.758642269944247</c:v>
                </c:pt>
                <c:pt idx="1950">
                  <c:v>33.7766210915754</c:v>
                </c:pt>
                <c:pt idx="1951">
                  <c:v>33.777702328869225</c:v>
                </c:pt>
                <c:pt idx="1952">
                  <c:v>33.801884611668733</c:v>
                </c:pt>
                <c:pt idx="1953">
                  <c:v>33.80382766303876</c:v>
                </c:pt>
                <c:pt idx="1954">
                  <c:v>33.856717917551165</c:v>
                </c:pt>
                <c:pt idx="1955">
                  <c:v>33.87119779362078</c:v>
                </c:pt>
                <c:pt idx="1956">
                  <c:v>33.871530043817749</c:v>
                </c:pt>
                <c:pt idx="1957">
                  <c:v>33.881774011884715</c:v>
                </c:pt>
                <c:pt idx="1958">
                  <c:v>33.935001318233205</c:v>
                </c:pt>
                <c:pt idx="1959">
                  <c:v>33.940238409299205</c:v>
                </c:pt>
                <c:pt idx="1960">
                  <c:v>33.942453185889448</c:v>
                </c:pt>
                <c:pt idx="1961">
                  <c:v>33.946882543178674</c:v>
                </c:pt>
                <c:pt idx="1962">
                  <c:v>33.961221722379641</c:v>
                </c:pt>
                <c:pt idx="1963">
                  <c:v>33.999999999527262</c:v>
                </c:pt>
                <c:pt idx="1964">
                  <c:v>33.999999999537444</c:v>
                </c:pt>
                <c:pt idx="1965">
                  <c:v>33.999999999538858</c:v>
                </c:pt>
                <c:pt idx="1966">
                  <c:v>33.999999999581249</c:v>
                </c:pt>
                <c:pt idx="1967">
                  <c:v>33.999999999604547</c:v>
                </c:pt>
                <c:pt idx="1968">
                  <c:v>33.999999999643009</c:v>
                </c:pt>
                <c:pt idx="1969">
                  <c:v>33.999999999703952</c:v>
                </c:pt>
                <c:pt idx="1970">
                  <c:v>33.999999999705757</c:v>
                </c:pt>
                <c:pt idx="1971">
                  <c:v>33.999999999744716</c:v>
                </c:pt>
                <c:pt idx="1972">
                  <c:v>33.999999999797382</c:v>
                </c:pt>
                <c:pt idx="1973">
                  <c:v>33.999999999825739</c:v>
                </c:pt>
                <c:pt idx="1974">
                  <c:v>33.99999999983703</c:v>
                </c:pt>
                <c:pt idx="1975">
                  <c:v>33.999999999866489</c:v>
                </c:pt>
                <c:pt idx="1976">
                  <c:v>33.999999999905484</c:v>
                </c:pt>
                <c:pt idx="1977">
                  <c:v>33.999999999905697</c:v>
                </c:pt>
                <c:pt idx="1978">
                  <c:v>33.999999999926423</c:v>
                </c:pt>
                <c:pt idx="1979">
                  <c:v>34.00000000003611</c:v>
                </c:pt>
                <c:pt idx="1980">
                  <c:v>34.00000000013646</c:v>
                </c:pt>
                <c:pt idx="1981">
                  <c:v>34.000000000179163</c:v>
                </c:pt>
                <c:pt idx="1982">
                  <c:v>34.000000000189523</c:v>
                </c:pt>
                <c:pt idx="1983">
                  <c:v>34.000000000196991</c:v>
                </c:pt>
                <c:pt idx="1984">
                  <c:v>34.00000000026337</c:v>
                </c:pt>
                <c:pt idx="1985">
                  <c:v>34.000000000291074</c:v>
                </c:pt>
                <c:pt idx="1986">
                  <c:v>34.000000000305945</c:v>
                </c:pt>
                <c:pt idx="1987">
                  <c:v>34.000000000309392</c:v>
                </c:pt>
                <c:pt idx="1988">
                  <c:v>34.000000000334843</c:v>
                </c:pt>
                <c:pt idx="1989">
                  <c:v>34.000000000382904</c:v>
                </c:pt>
                <c:pt idx="1990">
                  <c:v>34.000000000389889</c:v>
                </c:pt>
                <c:pt idx="1991">
                  <c:v>34.000000000396895</c:v>
                </c:pt>
                <c:pt idx="1992">
                  <c:v>34.000000000406132</c:v>
                </c:pt>
                <c:pt idx="1993">
                  <c:v>34.000000000412555</c:v>
                </c:pt>
                <c:pt idx="1994">
                  <c:v>34.000000000452708</c:v>
                </c:pt>
                <c:pt idx="1995">
                  <c:v>34.000599201963091</c:v>
                </c:pt>
                <c:pt idx="1996">
                  <c:v>34.009629421577841</c:v>
                </c:pt>
                <c:pt idx="1997">
                  <c:v>34.056243789458051</c:v>
                </c:pt>
                <c:pt idx="1998">
                  <c:v>34.129171132374488</c:v>
                </c:pt>
                <c:pt idx="1999">
                  <c:v>34.146749411128255</c:v>
                </c:pt>
                <c:pt idx="2000">
                  <c:v>34.150200823725136</c:v>
                </c:pt>
                <c:pt idx="2001">
                  <c:v>34.15056689904609</c:v>
                </c:pt>
                <c:pt idx="2002">
                  <c:v>34.169336314677842</c:v>
                </c:pt>
                <c:pt idx="2003">
                  <c:v>34.186195116337302</c:v>
                </c:pt>
                <c:pt idx="2004">
                  <c:v>34.287399538357867</c:v>
                </c:pt>
                <c:pt idx="2005">
                  <c:v>34.290309437470057</c:v>
                </c:pt>
                <c:pt idx="2006">
                  <c:v>34.338188482423952</c:v>
                </c:pt>
                <c:pt idx="2007">
                  <c:v>34.338555239063439</c:v>
                </c:pt>
                <c:pt idx="2008">
                  <c:v>34.342637486471773</c:v>
                </c:pt>
                <c:pt idx="2009">
                  <c:v>34.353733840777736</c:v>
                </c:pt>
                <c:pt idx="2010">
                  <c:v>34.383078553523113</c:v>
                </c:pt>
                <c:pt idx="2011">
                  <c:v>34.383078553523113</c:v>
                </c:pt>
                <c:pt idx="2012">
                  <c:v>34.418385620079896</c:v>
                </c:pt>
                <c:pt idx="2013">
                  <c:v>34.422554872181074</c:v>
                </c:pt>
                <c:pt idx="2014">
                  <c:v>34.423820377214348</c:v>
                </c:pt>
                <c:pt idx="2015">
                  <c:v>34.426984747088056</c:v>
                </c:pt>
                <c:pt idx="2016">
                  <c:v>34.432470800395897</c:v>
                </c:pt>
                <c:pt idx="2017">
                  <c:v>34.448212342488134</c:v>
                </c:pt>
                <c:pt idx="2018">
                  <c:v>34.448587780080643</c:v>
                </c:pt>
                <c:pt idx="2019">
                  <c:v>34.449669600011582</c:v>
                </c:pt>
                <c:pt idx="2020">
                  <c:v>34.463305130235625</c:v>
                </c:pt>
                <c:pt idx="2021">
                  <c:v>34.47180174345263</c:v>
                </c:pt>
                <c:pt idx="2022">
                  <c:v>34.499470385097652</c:v>
                </c:pt>
                <c:pt idx="2023">
                  <c:v>34.53431675963197</c:v>
                </c:pt>
                <c:pt idx="2024">
                  <c:v>34.552771135108031</c:v>
                </c:pt>
                <c:pt idx="2025">
                  <c:v>34.55827831909086</c:v>
                </c:pt>
                <c:pt idx="2026">
                  <c:v>34.560930700073058</c:v>
                </c:pt>
                <c:pt idx="2027">
                  <c:v>34.562977941836259</c:v>
                </c:pt>
                <c:pt idx="2028">
                  <c:v>34.569285299762981</c:v>
                </c:pt>
                <c:pt idx="2029">
                  <c:v>34.601123508285596</c:v>
                </c:pt>
                <c:pt idx="2030">
                  <c:v>34.60248502346878</c:v>
                </c:pt>
                <c:pt idx="2031">
                  <c:v>34.623122686085203</c:v>
                </c:pt>
                <c:pt idx="2032">
                  <c:v>34.634346781822956</c:v>
                </c:pt>
                <c:pt idx="2033">
                  <c:v>34.639648331317602</c:v>
                </c:pt>
                <c:pt idx="2034">
                  <c:v>34.66106049420344</c:v>
                </c:pt>
                <c:pt idx="2035">
                  <c:v>34.66106049420344</c:v>
                </c:pt>
                <c:pt idx="2036">
                  <c:v>34.66106049420344</c:v>
                </c:pt>
                <c:pt idx="2037">
                  <c:v>34.661130517476529</c:v>
                </c:pt>
                <c:pt idx="2038">
                  <c:v>34.664278013947694</c:v>
                </c:pt>
                <c:pt idx="2039">
                  <c:v>34.702987530246808</c:v>
                </c:pt>
                <c:pt idx="2040">
                  <c:v>34.713581672921016</c:v>
                </c:pt>
                <c:pt idx="2041">
                  <c:v>34.713581672921016</c:v>
                </c:pt>
                <c:pt idx="2042">
                  <c:v>34.713581672921016</c:v>
                </c:pt>
                <c:pt idx="2043">
                  <c:v>34.728790924310857</c:v>
                </c:pt>
                <c:pt idx="2044">
                  <c:v>34.753640246158589</c:v>
                </c:pt>
                <c:pt idx="2045">
                  <c:v>34.77694871923125</c:v>
                </c:pt>
                <c:pt idx="2046">
                  <c:v>34.777065344453071</c:v>
                </c:pt>
                <c:pt idx="2047">
                  <c:v>34.866999921813779</c:v>
                </c:pt>
                <c:pt idx="2048">
                  <c:v>34.9465300385706</c:v>
                </c:pt>
                <c:pt idx="2049">
                  <c:v>34.956394292300203</c:v>
                </c:pt>
                <c:pt idx="2050">
                  <c:v>34.960427893438407</c:v>
                </c:pt>
                <c:pt idx="2051">
                  <c:v>34.96306658097275</c:v>
                </c:pt>
                <c:pt idx="2052">
                  <c:v>34.970010379606308</c:v>
                </c:pt>
                <c:pt idx="2053">
                  <c:v>34.970078675721147</c:v>
                </c:pt>
                <c:pt idx="2054">
                  <c:v>34.993507222865141</c:v>
                </c:pt>
                <c:pt idx="2055">
                  <c:v>34.996906693477996</c:v>
                </c:pt>
                <c:pt idx="2056">
                  <c:v>34.999999999566128</c:v>
                </c:pt>
                <c:pt idx="2057">
                  <c:v>34.999999999723663</c:v>
                </c:pt>
                <c:pt idx="2058">
                  <c:v>34.999999999804196</c:v>
                </c:pt>
                <c:pt idx="2059">
                  <c:v>34.999999999833285</c:v>
                </c:pt>
                <c:pt idx="2060">
                  <c:v>34.999999999915559</c:v>
                </c:pt>
                <c:pt idx="2061">
                  <c:v>34.999999999928178</c:v>
                </c:pt>
                <c:pt idx="2062">
                  <c:v>34.999999999949225</c:v>
                </c:pt>
                <c:pt idx="2063">
                  <c:v>34.999999999967564</c:v>
                </c:pt>
                <c:pt idx="2064">
                  <c:v>34.999999999991523</c:v>
                </c:pt>
                <c:pt idx="2065">
                  <c:v>35.000000000000441</c:v>
                </c:pt>
                <c:pt idx="2066">
                  <c:v>35.000000000026752</c:v>
                </c:pt>
                <c:pt idx="2067">
                  <c:v>35.000000000179568</c:v>
                </c:pt>
                <c:pt idx="2068">
                  <c:v>35.000000000209987</c:v>
                </c:pt>
                <c:pt idx="2069">
                  <c:v>35.000000000297362</c:v>
                </c:pt>
                <c:pt idx="2070">
                  <c:v>35.000000000322906</c:v>
                </c:pt>
                <c:pt idx="2071">
                  <c:v>35.000000000325429</c:v>
                </c:pt>
                <c:pt idx="2072">
                  <c:v>35.000000000352294</c:v>
                </c:pt>
                <c:pt idx="2073">
                  <c:v>35.000000000446384</c:v>
                </c:pt>
                <c:pt idx="2074">
                  <c:v>35.000000000481919</c:v>
                </c:pt>
                <c:pt idx="2075">
                  <c:v>35.000000000510489</c:v>
                </c:pt>
                <c:pt idx="2076">
                  <c:v>35.000000000542805</c:v>
                </c:pt>
                <c:pt idx="2077">
                  <c:v>35.009051349947569</c:v>
                </c:pt>
                <c:pt idx="2078">
                  <c:v>35.033404727519049</c:v>
                </c:pt>
                <c:pt idx="2079">
                  <c:v>35.051896791957333</c:v>
                </c:pt>
                <c:pt idx="2080">
                  <c:v>35.072237870796414</c:v>
                </c:pt>
                <c:pt idx="2081">
                  <c:v>35.072427651180647</c:v>
                </c:pt>
                <c:pt idx="2082">
                  <c:v>35.073456346981466</c:v>
                </c:pt>
                <c:pt idx="2083">
                  <c:v>35.088343326838313</c:v>
                </c:pt>
                <c:pt idx="2084">
                  <c:v>35.092221749828376</c:v>
                </c:pt>
                <c:pt idx="2085">
                  <c:v>35.101271053599568</c:v>
                </c:pt>
                <c:pt idx="2086">
                  <c:v>35.105617952745483</c:v>
                </c:pt>
                <c:pt idx="2087">
                  <c:v>35.111446770942315</c:v>
                </c:pt>
                <c:pt idx="2088">
                  <c:v>35.123368891559394</c:v>
                </c:pt>
                <c:pt idx="2089">
                  <c:v>35.131030849039732</c:v>
                </c:pt>
                <c:pt idx="2090">
                  <c:v>35.135933060380005</c:v>
                </c:pt>
                <c:pt idx="2091">
                  <c:v>35.148421298619262</c:v>
                </c:pt>
                <c:pt idx="2092">
                  <c:v>35.152501368336807</c:v>
                </c:pt>
                <c:pt idx="2093">
                  <c:v>35.170808657932113</c:v>
                </c:pt>
                <c:pt idx="2094">
                  <c:v>35.1752739602288</c:v>
                </c:pt>
                <c:pt idx="2095">
                  <c:v>35.211180124691403</c:v>
                </c:pt>
                <c:pt idx="2096">
                  <c:v>35.233727844515911</c:v>
                </c:pt>
                <c:pt idx="2097">
                  <c:v>35.234178472733582</c:v>
                </c:pt>
                <c:pt idx="2098">
                  <c:v>35.257859614001674</c:v>
                </c:pt>
                <c:pt idx="2099">
                  <c:v>35.259772938668632</c:v>
                </c:pt>
                <c:pt idx="2100">
                  <c:v>35.265817544778102</c:v>
                </c:pt>
                <c:pt idx="2101">
                  <c:v>35.294200107790438</c:v>
                </c:pt>
                <c:pt idx="2102">
                  <c:v>35.307212210199388</c:v>
                </c:pt>
                <c:pt idx="2103">
                  <c:v>35.308033371713677</c:v>
                </c:pt>
                <c:pt idx="2104">
                  <c:v>35.338098461957543</c:v>
                </c:pt>
                <c:pt idx="2105">
                  <c:v>35.339673111083762</c:v>
                </c:pt>
                <c:pt idx="2106">
                  <c:v>35.349042468685752</c:v>
                </c:pt>
                <c:pt idx="2107">
                  <c:v>35.34984965781652</c:v>
                </c:pt>
                <c:pt idx="2108">
                  <c:v>35.35520155432917</c:v>
                </c:pt>
                <c:pt idx="2109">
                  <c:v>35.389788994445276</c:v>
                </c:pt>
                <c:pt idx="2110">
                  <c:v>35.420811190499421</c:v>
                </c:pt>
                <c:pt idx="2111">
                  <c:v>35.444650798376202</c:v>
                </c:pt>
                <c:pt idx="2112">
                  <c:v>35.452228088222</c:v>
                </c:pt>
                <c:pt idx="2113">
                  <c:v>35.45290636964873</c:v>
                </c:pt>
                <c:pt idx="2114">
                  <c:v>35.456868183592967</c:v>
                </c:pt>
                <c:pt idx="2115">
                  <c:v>35.460637799816965</c:v>
                </c:pt>
                <c:pt idx="2116">
                  <c:v>35.49558027604521</c:v>
                </c:pt>
                <c:pt idx="2117">
                  <c:v>35.501591845192593</c:v>
                </c:pt>
                <c:pt idx="2118">
                  <c:v>35.501664022679833</c:v>
                </c:pt>
                <c:pt idx="2119">
                  <c:v>35.507313126259518</c:v>
                </c:pt>
                <c:pt idx="2120">
                  <c:v>35.518262816975117</c:v>
                </c:pt>
                <c:pt idx="2121">
                  <c:v>35.569543500217435</c:v>
                </c:pt>
                <c:pt idx="2122">
                  <c:v>35.584689640584557</c:v>
                </c:pt>
                <c:pt idx="2123">
                  <c:v>35.597388883896706</c:v>
                </c:pt>
                <c:pt idx="2124">
                  <c:v>35.612163847718392</c:v>
                </c:pt>
                <c:pt idx="2125">
                  <c:v>35.61547839514207</c:v>
                </c:pt>
                <c:pt idx="2126">
                  <c:v>35.631007473034998</c:v>
                </c:pt>
                <c:pt idx="2127">
                  <c:v>35.666871968117526</c:v>
                </c:pt>
                <c:pt idx="2128">
                  <c:v>35.675009932075078</c:v>
                </c:pt>
                <c:pt idx="2129">
                  <c:v>35.70036256256919</c:v>
                </c:pt>
                <c:pt idx="2130">
                  <c:v>35.701138649590114</c:v>
                </c:pt>
                <c:pt idx="2131">
                  <c:v>35.716435752484927</c:v>
                </c:pt>
                <c:pt idx="2132">
                  <c:v>35.737892311026329</c:v>
                </c:pt>
                <c:pt idx="2133">
                  <c:v>35.737994366749454</c:v>
                </c:pt>
                <c:pt idx="2134">
                  <c:v>35.74147940222862</c:v>
                </c:pt>
                <c:pt idx="2135">
                  <c:v>35.743157449096877</c:v>
                </c:pt>
                <c:pt idx="2136">
                  <c:v>35.765022752195875</c:v>
                </c:pt>
                <c:pt idx="2137">
                  <c:v>35.781229491911958</c:v>
                </c:pt>
                <c:pt idx="2138">
                  <c:v>35.797846905427996</c:v>
                </c:pt>
                <c:pt idx="2139">
                  <c:v>35.817069748590939</c:v>
                </c:pt>
                <c:pt idx="2140">
                  <c:v>35.886763029220972</c:v>
                </c:pt>
                <c:pt idx="2141">
                  <c:v>35.886785517496044</c:v>
                </c:pt>
                <c:pt idx="2142">
                  <c:v>35.888067657372403</c:v>
                </c:pt>
                <c:pt idx="2143">
                  <c:v>35.889934427615543</c:v>
                </c:pt>
                <c:pt idx="2144">
                  <c:v>35.931117577997071</c:v>
                </c:pt>
                <c:pt idx="2145">
                  <c:v>35.939875452157629</c:v>
                </c:pt>
                <c:pt idx="2146">
                  <c:v>35.957460651174074</c:v>
                </c:pt>
                <c:pt idx="2147">
                  <c:v>35.957460651174074</c:v>
                </c:pt>
                <c:pt idx="2148">
                  <c:v>35.957460651174074</c:v>
                </c:pt>
                <c:pt idx="2149">
                  <c:v>35.96730950127192</c:v>
                </c:pt>
                <c:pt idx="2150">
                  <c:v>35.986873922650133</c:v>
                </c:pt>
                <c:pt idx="2151">
                  <c:v>35.995113098225033</c:v>
                </c:pt>
                <c:pt idx="2152">
                  <c:v>35.999999999527482</c:v>
                </c:pt>
                <c:pt idx="2153">
                  <c:v>35.999999999545594</c:v>
                </c:pt>
                <c:pt idx="2154">
                  <c:v>35.999999999685585</c:v>
                </c:pt>
                <c:pt idx="2155">
                  <c:v>35.999999999688953</c:v>
                </c:pt>
                <c:pt idx="2156">
                  <c:v>35.999999999787455</c:v>
                </c:pt>
                <c:pt idx="2157">
                  <c:v>35.999999999790298</c:v>
                </c:pt>
                <c:pt idx="2158">
                  <c:v>35.999999999800615</c:v>
                </c:pt>
                <c:pt idx="2159">
                  <c:v>35.999999999831402</c:v>
                </c:pt>
                <c:pt idx="2160">
                  <c:v>35.999999999873538</c:v>
                </c:pt>
                <c:pt idx="2161">
                  <c:v>36.000000000009571</c:v>
                </c:pt>
                <c:pt idx="2162">
                  <c:v>36.000000000013721</c:v>
                </c:pt>
                <c:pt idx="2163">
                  <c:v>36.000000000018893</c:v>
                </c:pt>
                <c:pt idx="2164">
                  <c:v>36.000000000088676</c:v>
                </c:pt>
                <c:pt idx="2165">
                  <c:v>36.000000000095717</c:v>
                </c:pt>
                <c:pt idx="2166">
                  <c:v>36.000000000099845</c:v>
                </c:pt>
                <c:pt idx="2167">
                  <c:v>36.000000000107377</c:v>
                </c:pt>
                <c:pt idx="2168">
                  <c:v>36.00000000012367</c:v>
                </c:pt>
                <c:pt idx="2169">
                  <c:v>36.000000000168164</c:v>
                </c:pt>
                <c:pt idx="2170">
                  <c:v>36.000000000201638</c:v>
                </c:pt>
                <c:pt idx="2171">
                  <c:v>36.000000000276529</c:v>
                </c:pt>
                <c:pt idx="2172">
                  <c:v>36.00000000029268</c:v>
                </c:pt>
                <c:pt idx="2173">
                  <c:v>36.000000000364054</c:v>
                </c:pt>
                <c:pt idx="2174">
                  <c:v>36.000000000366654</c:v>
                </c:pt>
                <c:pt idx="2175">
                  <c:v>36.000000000501643</c:v>
                </c:pt>
                <c:pt idx="2176">
                  <c:v>36.000000000614811</c:v>
                </c:pt>
                <c:pt idx="2177">
                  <c:v>36.011863236965766</c:v>
                </c:pt>
                <c:pt idx="2178">
                  <c:v>36.020429034586769</c:v>
                </c:pt>
                <c:pt idx="2179">
                  <c:v>36.026663858227892</c:v>
                </c:pt>
                <c:pt idx="2180">
                  <c:v>36.026946741368192</c:v>
                </c:pt>
                <c:pt idx="2181">
                  <c:v>36.038987515215943</c:v>
                </c:pt>
                <c:pt idx="2182">
                  <c:v>36.048538648553944</c:v>
                </c:pt>
                <c:pt idx="2183">
                  <c:v>36.053770758247516</c:v>
                </c:pt>
                <c:pt idx="2184">
                  <c:v>36.06191579278007</c:v>
                </c:pt>
                <c:pt idx="2185">
                  <c:v>36.062344686527908</c:v>
                </c:pt>
                <c:pt idx="2186">
                  <c:v>36.062344686527908</c:v>
                </c:pt>
                <c:pt idx="2187">
                  <c:v>36.072737340323606</c:v>
                </c:pt>
                <c:pt idx="2188">
                  <c:v>36.073885934595843</c:v>
                </c:pt>
                <c:pt idx="2189">
                  <c:v>36.07898892652247</c:v>
                </c:pt>
                <c:pt idx="2190">
                  <c:v>36.105068336906612</c:v>
                </c:pt>
                <c:pt idx="2191">
                  <c:v>36.117920814490681</c:v>
                </c:pt>
                <c:pt idx="2192">
                  <c:v>36.117920814490681</c:v>
                </c:pt>
                <c:pt idx="2193">
                  <c:v>36.120567558409235</c:v>
                </c:pt>
                <c:pt idx="2194">
                  <c:v>36.126958583621693</c:v>
                </c:pt>
                <c:pt idx="2195">
                  <c:v>36.150872272005955</c:v>
                </c:pt>
                <c:pt idx="2196">
                  <c:v>36.170784652863254</c:v>
                </c:pt>
                <c:pt idx="2197">
                  <c:v>36.197721209732251</c:v>
                </c:pt>
                <c:pt idx="2198">
                  <c:v>36.200813422158411</c:v>
                </c:pt>
                <c:pt idx="2199">
                  <c:v>36.265889346367949</c:v>
                </c:pt>
                <c:pt idx="2200">
                  <c:v>36.31025764181846</c:v>
                </c:pt>
                <c:pt idx="2201">
                  <c:v>36.315806090990293</c:v>
                </c:pt>
                <c:pt idx="2202">
                  <c:v>36.322043209676707</c:v>
                </c:pt>
                <c:pt idx="2203">
                  <c:v>36.341675083645065</c:v>
                </c:pt>
                <c:pt idx="2204">
                  <c:v>36.358300239374813</c:v>
                </c:pt>
                <c:pt idx="2205">
                  <c:v>36.393190398029077</c:v>
                </c:pt>
                <c:pt idx="2206">
                  <c:v>36.416887132092008</c:v>
                </c:pt>
                <c:pt idx="2207">
                  <c:v>36.417941801876495</c:v>
                </c:pt>
                <c:pt idx="2208">
                  <c:v>36.426712955694086</c:v>
                </c:pt>
                <c:pt idx="2209">
                  <c:v>36.431665225172658</c:v>
                </c:pt>
                <c:pt idx="2210">
                  <c:v>36.478829997643636</c:v>
                </c:pt>
                <c:pt idx="2211">
                  <c:v>36.503414267077225</c:v>
                </c:pt>
                <c:pt idx="2212">
                  <c:v>36.506473339701344</c:v>
                </c:pt>
                <c:pt idx="2213">
                  <c:v>36.506933303709502</c:v>
                </c:pt>
                <c:pt idx="2214">
                  <c:v>36.512048078647652</c:v>
                </c:pt>
                <c:pt idx="2215">
                  <c:v>36.514000815780285</c:v>
                </c:pt>
                <c:pt idx="2216">
                  <c:v>36.514000815780285</c:v>
                </c:pt>
                <c:pt idx="2217">
                  <c:v>36.540612287285285</c:v>
                </c:pt>
                <c:pt idx="2218">
                  <c:v>36.554141625443613</c:v>
                </c:pt>
                <c:pt idx="2219">
                  <c:v>36.570314418655421</c:v>
                </c:pt>
                <c:pt idx="2220">
                  <c:v>36.582429590044981</c:v>
                </c:pt>
                <c:pt idx="2221">
                  <c:v>36.587961677348417</c:v>
                </c:pt>
                <c:pt idx="2222">
                  <c:v>36.598418394184854</c:v>
                </c:pt>
                <c:pt idx="2223">
                  <c:v>36.601146240680769</c:v>
                </c:pt>
                <c:pt idx="2224">
                  <c:v>36.606089775395766</c:v>
                </c:pt>
                <c:pt idx="2225">
                  <c:v>36.60646493322357</c:v>
                </c:pt>
                <c:pt idx="2226">
                  <c:v>36.618449214544974</c:v>
                </c:pt>
                <c:pt idx="2227">
                  <c:v>36.626628419657386</c:v>
                </c:pt>
                <c:pt idx="2228">
                  <c:v>36.630086564676482</c:v>
                </c:pt>
                <c:pt idx="2229">
                  <c:v>36.634983364607727</c:v>
                </c:pt>
                <c:pt idx="2230">
                  <c:v>36.638790574708473</c:v>
                </c:pt>
                <c:pt idx="2231">
                  <c:v>36.650022580719238</c:v>
                </c:pt>
                <c:pt idx="2232">
                  <c:v>36.653285035989008</c:v>
                </c:pt>
                <c:pt idx="2233">
                  <c:v>36.659089966981938</c:v>
                </c:pt>
                <c:pt idx="2234">
                  <c:v>36.661421866566734</c:v>
                </c:pt>
                <c:pt idx="2235">
                  <c:v>36.671142007005258</c:v>
                </c:pt>
                <c:pt idx="2236">
                  <c:v>36.721150625304055</c:v>
                </c:pt>
                <c:pt idx="2237">
                  <c:v>36.774766870793492</c:v>
                </c:pt>
                <c:pt idx="2238">
                  <c:v>36.78892094117473</c:v>
                </c:pt>
                <c:pt idx="2239">
                  <c:v>36.834570402083493</c:v>
                </c:pt>
                <c:pt idx="2240">
                  <c:v>36.837946410861555</c:v>
                </c:pt>
                <c:pt idx="2241">
                  <c:v>36.857420874598475</c:v>
                </c:pt>
                <c:pt idx="2242">
                  <c:v>36.862814006251192</c:v>
                </c:pt>
                <c:pt idx="2243">
                  <c:v>36.90226690934994</c:v>
                </c:pt>
                <c:pt idx="2244">
                  <c:v>36.907167968136143</c:v>
                </c:pt>
                <c:pt idx="2245">
                  <c:v>36.926073588637955</c:v>
                </c:pt>
                <c:pt idx="2246">
                  <c:v>36.979124432640347</c:v>
                </c:pt>
                <c:pt idx="2247">
                  <c:v>36.995044125507519</c:v>
                </c:pt>
                <c:pt idx="2248">
                  <c:v>36.99999999943806</c:v>
                </c:pt>
                <c:pt idx="2249">
                  <c:v>36.999999999516817</c:v>
                </c:pt>
                <c:pt idx="2250">
                  <c:v>36.999999999552251</c:v>
                </c:pt>
                <c:pt idx="2251">
                  <c:v>36.999999999560771</c:v>
                </c:pt>
                <c:pt idx="2252">
                  <c:v>36.999999999579394</c:v>
                </c:pt>
                <c:pt idx="2253">
                  <c:v>36.999999999676078</c:v>
                </c:pt>
                <c:pt idx="2254">
                  <c:v>36.999999999717822</c:v>
                </c:pt>
                <c:pt idx="2255">
                  <c:v>36.999999999787931</c:v>
                </c:pt>
                <c:pt idx="2256">
                  <c:v>36.999999999806299</c:v>
                </c:pt>
                <c:pt idx="2257">
                  <c:v>36.999999999835964</c:v>
                </c:pt>
                <c:pt idx="2258">
                  <c:v>36.999999999846381</c:v>
                </c:pt>
                <c:pt idx="2259">
                  <c:v>36.999999999866965</c:v>
                </c:pt>
                <c:pt idx="2260">
                  <c:v>36.999999999929805</c:v>
                </c:pt>
                <c:pt idx="2261">
                  <c:v>36.999999999979622</c:v>
                </c:pt>
                <c:pt idx="2262">
                  <c:v>37.000000000042924</c:v>
                </c:pt>
                <c:pt idx="2263">
                  <c:v>37.000000000067786</c:v>
                </c:pt>
                <c:pt idx="2264">
                  <c:v>37.000000000096193</c:v>
                </c:pt>
                <c:pt idx="2265">
                  <c:v>37.000000000120806</c:v>
                </c:pt>
                <c:pt idx="2266">
                  <c:v>37.000000000182879</c:v>
                </c:pt>
                <c:pt idx="2267">
                  <c:v>37.000000000199108</c:v>
                </c:pt>
                <c:pt idx="2268">
                  <c:v>37.000000000229775</c:v>
                </c:pt>
                <c:pt idx="2269">
                  <c:v>37.000000000323837</c:v>
                </c:pt>
                <c:pt idx="2270">
                  <c:v>37.000000000475083</c:v>
                </c:pt>
                <c:pt idx="2271">
                  <c:v>37.009811324566201</c:v>
                </c:pt>
                <c:pt idx="2272">
                  <c:v>37.009811324566201</c:v>
                </c:pt>
                <c:pt idx="2273">
                  <c:v>37.035186168237736</c:v>
                </c:pt>
                <c:pt idx="2274">
                  <c:v>37.042340321215015</c:v>
                </c:pt>
                <c:pt idx="2275">
                  <c:v>37.066439463018682</c:v>
                </c:pt>
                <c:pt idx="2276">
                  <c:v>37.09364518781549</c:v>
                </c:pt>
                <c:pt idx="2277">
                  <c:v>37.097975077970709</c:v>
                </c:pt>
                <c:pt idx="2278">
                  <c:v>37.120178458769864</c:v>
                </c:pt>
                <c:pt idx="2279">
                  <c:v>37.186731556756719</c:v>
                </c:pt>
                <c:pt idx="2280">
                  <c:v>37.195730299648361</c:v>
                </c:pt>
                <c:pt idx="2281">
                  <c:v>37.239508805918284</c:v>
                </c:pt>
                <c:pt idx="2282">
                  <c:v>37.24996764061575</c:v>
                </c:pt>
                <c:pt idx="2283">
                  <c:v>37.262266137680562</c:v>
                </c:pt>
                <c:pt idx="2284">
                  <c:v>37.290967270169148</c:v>
                </c:pt>
                <c:pt idx="2285">
                  <c:v>37.290977682404275</c:v>
                </c:pt>
                <c:pt idx="2286">
                  <c:v>37.295182785084748</c:v>
                </c:pt>
                <c:pt idx="2287">
                  <c:v>37.312125557981979</c:v>
                </c:pt>
                <c:pt idx="2288">
                  <c:v>37.334652466132603</c:v>
                </c:pt>
                <c:pt idx="2289">
                  <c:v>37.351266297309415</c:v>
                </c:pt>
                <c:pt idx="2290">
                  <c:v>37.364701955197134</c:v>
                </c:pt>
                <c:pt idx="2291">
                  <c:v>37.366065635405455</c:v>
                </c:pt>
                <c:pt idx="2292">
                  <c:v>37.36662692838128</c:v>
                </c:pt>
                <c:pt idx="2293">
                  <c:v>37.420974768728165</c:v>
                </c:pt>
                <c:pt idx="2294">
                  <c:v>37.425974689280032</c:v>
                </c:pt>
                <c:pt idx="2295">
                  <c:v>37.436521255673249</c:v>
                </c:pt>
                <c:pt idx="2296">
                  <c:v>37.457575545323031</c:v>
                </c:pt>
                <c:pt idx="2297">
                  <c:v>37.459565731100639</c:v>
                </c:pt>
                <c:pt idx="2298">
                  <c:v>37.45963853509636</c:v>
                </c:pt>
                <c:pt idx="2299">
                  <c:v>37.462121134584329</c:v>
                </c:pt>
                <c:pt idx="2300">
                  <c:v>37.467385113317526</c:v>
                </c:pt>
                <c:pt idx="2301">
                  <c:v>37.503206863610949</c:v>
                </c:pt>
                <c:pt idx="2302">
                  <c:v>37.519081236748065</c:v>
                </c:pt>
                <c:pt idx="2303">
                  <c:v>37.535797761612905</c:v>
                </c:pt>
                <c:pt idx="2304">
                  <c:v>37.54923099679197</c:v>
                </c:pt>
                <c:pt idx="2305">
                  <c:v>37.561686200091465</c:v>
                </c:pt>
                <c:pt idx="2306">
                  <c:v>37.568628150451943</c:v>
                </c:pt>
                <c:pt idx="2307">
                  <c:v>37.576647894393496</c:v>
                </c:pt>
                <c:pt idx="2308">
                  <c:v>37.609603831883646</c:v>
                </c:pt>
                <c:pt idx="2309">
                  <c:v>37.617206880621708</c:v>
                </c:pt>
                <c:pt idx="2310">
                  <c:v>37.622693989202453</c:v>
                </c:pt>
                <c:pt idx="2311">
                  <c:v>37.633927836963785</c:v>
                </c:pt>
                <c:pt idx="2312">
                  <c:v>37.646687191788494</c:v>
                </c:pt>
                <c:pt idx="2313">
                  <c:v>37.648426366865735</c:v>
                </c:pt>
                <c:pt idx="2314">
                  <c:v>37.673602997110798</c:v>
                </c:pt>
                <c:pt idx="2315">
                  <c:v>37.687898063169648</c:v>
                </c:pt>
                <c:pt idx="2316">
                  <c:v>37.693594557289806</c:v>
                </c:pt>
                <c:pt idx="2317">
                  <c:v>37.703580585975381</c:v>
                </c:pt>
                <c:pt idx="2318">
                  <c:v>37.727475583252158</c:v>
                </c:pt>
                <c:pt idx="2319">
                  <c:v>37.731188051326534</c:v>
                </c:pt>
                <c:pt idx="2320">
                  <c:v>37.731188051326534</c:v>
                </c:pt>
                <c:pt idx="2321">
                  <c:v>37.744369913385903</c:v>
                </c:pt>
                <c:pt idx="2322">
                  <c:v>37.759200819594163</c:v>
                </c:pt>
                <c:pt idx="2323">
                  <c:v>37.775897675294715</c:v>
                </c:pt>
                <c:pt idx="2324">
                  <c:v>37.819042322569189</c:v>
                </c:pt>
                <c:pt idx="2325">
                  <c:v>37.833069198094691</c:v>
                </c:pt>
                <c:pt idx="2326">
                  <c:v>37.850738122852619</c:v>
                </c:pt>
                <c:pt idx="2327">
                  <c:v>37.858285697421721</c:v>
                </c:pt>
                <c:pt idx="2328">
                  <c:v>37.870447651995008</c:v>
                </c:pt>
                <c:pt idx="2329">
                  <c:v>37.884198756041997</c:v>
                </c:pt>
                <c:pt idx="2330">
                  <c:v>37.89042915375628</c:v>
                </c:pt>
                <c:pt idx="2331">
                  <c:v>37.891849917599174</c:v>
                </c:pt>
                <c:pt idx="2332">
                  <c:v>37.917462783512235</c:v>
                </c:pt>
                <c:pt idx="2333">
                  <c:v>37.924828972381967</c:v>
                </c:pt>
                <c:pt idx="2334">
                  <c:v>37.937158517380524</c:v>
                </c:pt>
                <c:pt idx="2335">
                  <c:v>37.949361347664016</c:v>
                </c:pt>
                <c:pt idx="2336">
                  <c:v>37.956770305760706</c:v>
                </c:pt>
                <c:pt idx="2337">
                  <c:v>37.996946581400927</c:v>
                </c:pt>
                <c:pt idx="2338">
                  <c:v>37.999999999516753</c:v>
                </c:pt>
                <c:pt idx="2339">
                  <c:v>37.999999999568679</c:v>
                </c:pt>
                <c:pt idx="2340">
                  <c:v>37.999999999587267</c:v>
                </c:pt>
                <c:pt idx="2341">
                  <c:v>37.999999999640814</c:v>
                </c:pt>
                <c:pt idx="2342">
                  <c:v>37.999999999656197</c:v>
                </c:pt>
                <c:pt idx="2343">
                  <c:v>37.999999999667523</c:v>
                </c:pt>
                <c:pt idx="2344">
                  <c:v>37.99999999969075</c:v>
                </c:pt>
                <c:pt idx="2345">
                  <c:v>37.999999999729802</c:v>
                </c:pt>
                <c:pt idx="2346">
                  <c:v>37.999999999758842</c:v>
                </c:pt>
                <c:pt idx="2347">
                  <c:v>37.999999999811365</c:v>
                </c:pt>
                <c:pt idx="2348">
                  <c:v>37.999999999877261</c:v>
                </c:pt>
                <c:pt idx="2349">
                  <c:v>37.999999999893767</c:v>
                </c:pt>
                <c:pt idx="2350">
                  <c:v>37.999999999982492</c:v>
                </c:pt>
                <c:pt idx="2351">
                  <c:v>37.999999999989839</c:v>
                </c:pt>
                <c:pt idx="2352">
                  <c:v>37.999999999990607</c:v>
                </c:pt>
                <c:pt idx="2353">
                  <c:v>38.000000000039776</c:v>
                </c:pt>
                <c:pt idx="2354">
                  <c:v>38.000000000102133</c:v>
                </c:pt>
                <c:pt idx="2355">
                  <c:v>38.000000000105238</c:v>
                </c:pt>
                <c:pt idx="2356">
                  <c:v>38.000000000122171</c:v>
                </c:pt>
                <c:pt idx="2357">
                  <c:v>38.000000000282057</c:v>
                </c:pt>
                <c:pt idx="2358">
                  <c:v>38.000000000311722</c:v>
                </c:pt>
                <c:pt idx="2359">
                  <c:v>38.000000000383068</c:v>
                </c:pt>
                <c:pt idx="2360">
                  <c:v>38.000000000437879</c:v>
                </c:pt>
                <c:pt idx="2361">
                  <c:v>38.000000000442824</c:v>
                </c:pt>
                <c:pt idx="2362">
                  <c:v>38.000000000471701</c:v>
                </c:pt>
                <c:pt idx="2363">
                  <c:v>38.000000000500975</c:v>
                </c:pt>
                <c:pt idx="2364">
                  <c:v>38.000000000517232</c:v>
                </c:pt>
                <c:pt idx="2365">
                  <c:v>38.01641182431527</c:v>
                </c:pt>
                <c:pt idx="2366">
                  <c:v>38.040350260110699</c:v>
                </c:pt>
                <c:pt idx="2367">
                  <c:v>38.070294922156258</c:v>
                </c:pt>
                <c:pt idx="2368">
                  <c:v>38.08081176959579</c:v>
                </c:pt>
                <c:pt idx="2369">
                  <c:v>38.089500194462872</c:v>
                </c:pt>
                <c:pt idx="2370">
                  <c:v>38.102845811715227</c:v>
                </c:pt>
                <c:pt idx="2371">
                  <c:v>38.104374391860638</c:v>
                </c:pt>
                <c:pt idx="2372">
                  <c:v>38.113032273553657</c:v>
                </c:pt>
                <c:pt idx="2373">
                  <c:v>38.113032273553657</c:v>
                </c:pt>
                <c:pt idx="2374">
                  <c:v>38.113032273553657</c:v>
                </c:pt>
                <c:pt idx="2375">
                  <c:v>38.120758813429362</c:v>
                </c:pt>
                <c:pt idx="2376">
                  <c:v>38.123908203760216</c:v>
                </c:pt>
                <c:pt idx="2377">
                  <c:v>38.126979459292137</c:v>
                </c:pt>
                <c:pt idx="2378">
                  <c:v>38.127243569224184</c:v>
                </c:pt>
                <c:pt idx="2379">
                  <c:v>38.147576553948852</c:v>
                </c:pt>
                <c:pt idx="2380">
                  <c:v>38.154290965171235</c:v>
                </c:pt>
                <c:pt idx="2381">
                  <c:v>38.169094363553882</c:v>
                </c:pt>
                <c:pt idx="2382">
                  <c:v>38.171393023915961</c:v>
                </c:pt>
                <c:pt idx="2383">
                  <c:v>38.182052439689684</c:v>
                </c:pt>
                <c:pt idx="2384">
                  <c:v>38.208329746216897</c:v>
                </c:pt>
                <c:pt idx="2385">
                  <c:v>38.215306107514856</c:v>
                </c:pt>
                <c:pt idx="2386">
                  <c:v>38.223131863664243</c:v>
                </c:pt>
                <c:pt idx="2387">
                  <c:v>38.226220442047421</c:v>
                </c:pt>
                <c:pt idx="2388">
                  <c:v>38.230827688660881</c:v>
                </c:pt>
                <c:pt idx="2389">
                  <c:v>38.247133534678134</c:v>
                </c:pt>
                <c:pt idx="2390">
                  <c:v>38.252629719551649</c:v>
                </c:pt>
                <c:pt idx="2391">
                  <c:v>38.266283550009177</c:v>
                </c:pt>
                <c:pt idx="2392">
                  <c:v>38.273092369137252</c:v>
                </c:pt>
                <c:pt idx="2393">
                  <c:v>38.277739355214173</c:v>
                </c:pt>
                <c:pt idx="2394">
                  <c:v>38.294942007733518</c:v>
                </c:pt>
                <c:pt idx="2395">
                  <c:v>38.299014001371368</c:v>
                </c:pt>
                <c:pt idx="2396">
                  <c:v>38.326850881044173</c:v>
                </c:pt>
                <c:pt idx="2397">
                  <c:v>38.335747777130713</c:v>
                </c:pt>
                <c:pt idx="2398">
                  <c:v>38.341500099822383</c:v>
                </c:pt>
                <c:pt idx="2399">
                  <c:v>38.41504099834858</c:v>
                </c:pt>
                <c:pt idx="2400">
                  <c:v>38.436655493051077</c:v>
                </c:pt>
                <c:pt idx="2401">
                  <c:v>38.447142687804785</c:v>
                </c:pt>
                <c:pt idx="2402">
                  <c:v>38.451331471071654</c:v>
                </c:pt>
                <c:pt idx="2403">
                  <c:v>38.454098794926786</c:v>
                </c:pt>
                <c:pt idx="2404">
                  <c:v>38.455655804765087</c:v>
                </c:pt>
                <c:pt idx="2405">
                  <c:v>38.493763147203843</c:v>
                </c:pt>
                <c:pt idx="2406">
                  <c:v>38.499679743815207</c:v>
                </c:pt>
                <c:pt idx="2407">
                  <c:v>38.499679743815207</c:v>
                </c:pt>
                <c:pt idx="2408">
                  <c:v>38.499679743815207</c:v>
                </c:pt>
                <c:pt idx="2409">
                  <c:v>38.506710617885375</c:v>
                </c:pt>
                <c:pt idx="2410">
                  <c:v>38.524581201547086</c:v>
                </c:pt>
                <c:pt idx="2411">
                  <c:v>38.543449726118517</c:v>
                </c:pt>
                <c:pt idx="2412">
                  <c:v>38.582924002218597</c:v>
                </c:pt>
                <c:pt idx="2413">
                  <c:v>38.595292058023574</c:v>
                </c:pt>
                <c:pt idx="2414">
                  <c:v>38.624148562332785</c:v>
                </c:pt>
                <c:pt idx="2415">
                  <c:v>38.671179802795677</c:v>
                </c:pt>
                <c:pt idx="2416">
                  <c:v>38.682467894421961</c:v>
                </c:pt>
                <c:pt idx="2417">
                  <c:v>38.682467894421961</c:v>
                </c:pt>
                <c:pt idx="2418">
                  <c:v>38.682467894421961</c:v>
                </c:pt>
                <c:pt idx="2419">
                  <c:v>38.688352556815929</c:v>
                </c:pt>
                <c:pt idx="2420">
                  <c:v>38.691641252826713</c:v>
                </c:pt>
                <c:pt idx="2421">
                  <c:v>38.701924107258094</c:v>
                </c:pt>
                <c:pt idx="2422">
                  <c:v>38.748065558851806</c:v>
                </c:pt>
                <c:pt idx="2423">
                  <c:v>38.748527472502438</c:v>
                </c:pt>
                <c:pt idx="2424">
                  <c:v>38.749663635237383</c:v>
                </c:pt>
                <c:pt idx="2425">
                  <c:v>38.753749781530601</c:v>
                </c:pt>
                <c:pt idx="2426">
                  <c:v>38.779760534541595</c:v>
                </c:pt>
                <c:pt idx="2427">
                  <c:v>38.797730416102219</c:v>
                </c:pt>
                <c:pt idx="2428">
                  <c:v>38.804474726507856</c:v>
                </c:pt>
                <c:pt idx="2429">
                  <c:v>38.820680392881108</c:v>
                </c:pt>
                <c:pt idx="2430">
                  <c:v>38.820680392881108</c:v>
                </c:pt>
                <c:pt idx="2431">
                  <c:v>38.820680392881108</c:v>
                </c:pt>
                <c:pt idx="2432">
                  <c:v>38.833061673392926</c:v>
                </c:pt>
                <c:pt idx="2433">
                  <c:v>38.860139155912968</c:v>
                </c:pt>
                <c:pt idx="2434">
                  <c:v>38.883143942640821</c:v>
                </c:pt>
                <c:pt idx="2435">
                  <c:v>38.889678070896231</c:v>
                </c:pt>
                <c:pt idx="2436">
                  <c:v>38.910135014524982</c:v>
                </c:pt>
                <c:pt idx="2437">
                  <c:v>38.911553753266055</c:v>
                </c:pt>
                <c:pt idx="2438">
                  <c:v>38.915136808151637</c:v>
                </c:pt>
                <c:pt idx="2439">
                  <c:v>38.932404356106929</c:v>
                </c:pt>
                <c:pt idx="2440">
                  <c:v>38.979856155742091</c:v>
                </c:pt>
                <c:pt idx="2441">
                  <c:v>38.999999999499884</c:v>
                </c:pt>
                <c:pt idx="2442">
                  <c:v>38.999999999621515</c:v>
                </c:pt>
                <c:pt idx="2443">
                  <c:v>38.99999999970882</c:v>
                </c:pt>
                <c:pt idx="2444">
                  <c:v>38.999999999713246</c:v>
                </c:pt>
                <c:pt idx="2445">
                  <c:v>38.999999999743856</c:v>
                </c:pt>
                <c:pt idx="2446">
                  <c:v>38.999999999765649</c:v>
                </c:pt>
                <c:pt idx="2447">
                  <c:v>38.999999999846885</c:v>
                </c:pt>
                <c:pt idx="2448">
                  <c:v>38.999999999922515</c:v>
                </c:pt>
                <c:pt idx="2449">
                  <c:v>38.999999999927965</c:v>
                </c:pt>
                <c:pt idx="2450">
                  <c:v>38.999999999935127</c:v>
                </c:pt>
                <c:pt idx="2451">
                  <c:v>38.999999999980965</c:v>
                </c:pt>
                <c:pt idx="2452">
                  <c:v>39.000000000075723</c:v>
                </c:pt>
                <c:pt idx="2453">
                  <c:v>39.00000000011007</c:v>
                </c:pt>
                <c:pt idx="2454">
                  <c:v>39.000000000169955</c:v>
                </c:pt>
                <c:pt idx="2455">
                  <c:v>39.000000000285105</c:v>
                </c:pt>
                <c:pt idx="2456">
                  <c:v>39.000000000296396</c:v>
                </c:pt>
                <c:pt idx="2457">
                  <c:v>39.000000000317556</c:v>
                </c:pt>
                <c:pt idx="2458">
                  <c:v>39.000000000327553</c:v>
                </c:pt>
                <c:pt idx="2459">
                  <c:v>39.000000000369738</c:v>
                </c:pt>
                <c:pt idx="2460">
                  <c:v>39.000000000451955</c:v>
                </c:pt>
                <c:pt idx="2461">
                  <c:v>39.000000000474024</c:v>
                </c:pt>
                <c:pt idx="2462">
                  <c:v>39.009169918772457</c:v>
                </c:pt>
                <c:pt idx="2463">
                  <c:v>39.009952229648341</c:v>
                </c:pt>
                <c:pt idx="2464">
                  <c:v>39.009952229648341</c:v>
                </c:pt>
                <c:pt idx="2465">
                  <c:v>39.009952229648341</c:v>
                </c:pt>
                <c:pt idx="2466">
                  <c:v>39.012009811214902</c:v>
                </c:pt>
                <c:pt idx="2467">
                  <c:v>39.014073302658907</c:v>
                </c:pt>
                <c:pt idx="2468">
                  <c:v>39.025525776923054</c:v>
                </c:pt>
                <c:pt idx="2469">
                  <c:v>39.055672050976135</c:v>
                </c:pt>
                <c:pt idx="2470">
                  <c:v>39.055672050976135</c:v>
                </c:pt>
                <c:pt idx="2471">
                  <c:v>39.055672050976135</c:v>
                </c:pt>
                <c:pt idx="2472">
                  <c:v>39.080440976892376</c:v>
                </c:pt>
                <c:pt idx="2473">
                  <c:v>39.094155148517679</c:v>
                </c:pt>
                <c:pt idx="2474">
                  <c:v>39.107541510650165</c:v>
                </c:pt>
                <c:pt idx="2475">
                  <c:v>39.10808927851253</c:v>
                </c:pt>
                <c:pt idx="2476">
                  <c:v>39.111045386579079</c:v>
                </c:pt>
                <c:pt idx="2477">
                  <c:v>39.137852362696208</c:v>
                </c:pt>
                <c:pt idx="2478">
                  <c:v>39.14164996339985</c:v>
                </c:pt>
                <c:pt idx="2479">
                  <c:v>39.148884305938729</c:v>
                </c:pt>
                <c:pt idx="2480">
                  <c:v>39.156617652207224</c:v>
                </c:pt>
                <c:pt idx="2481">
                  <c:v>39.157800346478133</c:v>
                </c:pt>
                <c:pt idx="2482">
                  <c:v>39.159832852534805</c:v>
                </c:pt>
                <c:pt idx="2483">
                  <c:v>39.165778507911448</c:v>
                </c:pt>
                <c:pt idx="2484">
                  <c:v>39.173303627153217</c:v>
                </c:pt>
                <c:pt idx="2485">
                  <c:v>39.183214351530516</c:v>
                </c:pt>
                <c:pt idx="2486">
                  <c:v>39.229802479285603</c:v>
                </c:pt>
                <c:pt idx="2487">
                  <c:v>39.277162913848329</c:v>
                </c:pt>
                <c:pt idx="2488">
                  <c:v>39.313688627262295</c:v>
                </c:pt>
                <c:pt idx="2489">
                  <c:v>39.320093952467296</c:v>
                </c:pt>
                <c:pt idx="2490">
                  <c:v>39.321262959348829</c:v>
                </c:pt>
                <c:pt idx="2491">
                  <c:v>39.325589983947189</c:v>
                </c:pt>
                <c:pt idx="2492">
                  <c:v>39.332541938900093</c:v>
                </c:pt>
                <c:pt idx="2493">
                  <c:v>39.37834159815619</c:v>
                </c:pt>
                <c:pt idx="2494">
                  <c:v>39.387936306802757</c:v>
                </c:pt>
                <c:pt idx="2495">
                  <c:v>39.401211922081394</c:v>
                </c:pt>
                <c:pt idx="2496">
                  <c:v>39.410783152490978</c:v>
                </c:pt>
                <c:pt idx="2497">
                  <c:v>39.412636979471522</c:v>
                </c:pt>
                <c:pt idx="2498">
                  <c:v>39.418787565592297</c:v>
                </c:pt>
                <c:pt idx="2499">
                  <c:v>39.419191662031821</c:v>
                </c:pt>
                <c:pt idx="2500">
                  <c:v>39.422209285911237</c:v>
                </c:pt>
                <c:pt idx="2501">
                  <c:v>39.442499391656931</c:v>
                </c:pt>
                <c:pt idx="2502">
                  <c:v>39.44631368448573</c:v>
                </c:pt>
                <c:pt idx="2503">
                  <c:v>39.470211679888884</c:v>
                </c:pt>
                <c:pt idx="2504">
                  <c:v>39.473317057811343</c:v>
                </c:pt>
                <c:pt idx="2505">
                  <c:v>39.493957995324386</c:v>
                </c:pt>
                <c:pt idx="2506">
                  <c:v>39.494172375256724</c:v>
                </c:pt>
                <c:pt idx="2507">
                  <c:v>39.498247463272548</c:v>
                </c:pt>
                <c:pt idx="2508">
                  <c:v>39.501842787926734</c:v>
                </c:pt>
                <c:pt idx="2509">
                  <c:v>39.510422832877182</c:v>
                </c:pt>
                <c:pt idx="2510">
                  <c:v>39.510957428250826</c:v>
                </c:pt>
                <c:pt idx="2511">
                  <c:v>39.513859597787892</c:v>
                </c:pt>
                <c:pt idx="2512">
                  <c:v>39.523247071945711</c:v>
                </c:pt>
                <c:pt idx="2513">
                  <c:v>39.524548499789162</c:v>
                </c:pt>
                <c:pt idx="2514">
                  <c:v>39.540566423894241</c:v>
                </c:pt>
                <c:pt idx="2515">
                  <c:v>39.551839989284687</c:v>
                </c:pt>
                <c:pt idx="2516">
                  <c:v>39.560850727094312</c:v>
                </c:pt>
                <c:pt idx="2517">
                  <c:v>39.566711428221318</c:v>
                </c:pt>
                <c:pt idx="2518">
                  <c:v>39.569862462360931</c:v>
                </c:pt>
                <c:pt idx="2519">
                  <c:v>39.57504494377676</c:v>
                </c:pt>
                <c:pt idx="2520">
                  <c:v>39.576181946328433</c:v>
                </c:pt>
                <c:pt idx="2521">
                  <c:v>39.579033778516788</c:v>
                </c:pt>
                <c:pt idx="2522">
                  <c:v>39.583585051751427</c:v>
                </c:pt>
                <c:pt idx="2523">
                  <c:v>39.630733032872485</c:v>
                </c:pt>
                <c:pt idx="2524">
                  <c:v>39.635870489062036</c:v>
                </c:pt>
                <c:pt idx="2525">
                  <c:v>39.636961947023934</c:v>
                </c:pt>
                <c:pt idx="2526">
                  <c:v>39.686321142847987</c:v>
                </c:pt>
                <c:pt idx="2527">
                  <c:v>39.717662248627612</c:v>
                </c:pt>
                <c:pt idx="2528">
                  <c:v>39.730188847227851</c:v>
                </c:pt>
                <c:pt idx="2529">
                  <c:v>39.736125161774709</c:v>
                </c:pt>
                <c:pt idx="2530">
                  <c:v>39.745674594336343</c:v>
                </c:pt>
                <c:pt idx="2531">
                  <c:v>39.747817251522456</c:v>
                </c:pt>
                <c:pt idx="2532">
                  <c:v>39.752010053647027</c:v>
                </c:pt>
                <c:pt idx="2533">
                  <c:v>39.766282192219023</c:v>
                </c:pt>
                <c:pt idx="2534">
                  <c:v>39.800568969584276</c:v>
                </c:pt>
                <c:pt idx="2535">
                  <c:v>39.803198901816579</c:v>
                </c:pt>
                <c:pt idx="2536">
                  <c:v>39.823110374176437</c:v>
                </c:pt>
                <c:pt idx="2537">
                  <c:v>39.825144215316421</c:v>
                </c:pt>
                <c:pt idx="2538">
                  <c:v>39.8263604491653</c:v>
                </c:pt>
                <c:pt idx="2539">
                  <c:v>39.832587430473097</c:v>
                </c:pt>
                <c:pt idx="2540">
                  <c:v>39.859617895568483</c:v>
                </c:pt>
                <c:pt idx="2541">
                  <c:v>39.87894137513787</c:v>
                </c:pt>
                <c:pt idx="2542">
                  <c:v>39.899883222316539</c:v>
                </c:pt>
                <c:pt idx="2543">
                  <c:v>39.905492577293636</c:v>
                </c:pt>
                <c:pt idx="2544">
                  <c:v>39.920000667756923</c:v>
                </c:pt>
                <c:pt idx="2545">
                  <c:v>39.923958757546934</c:v>
                </c:pt>
                <c:pt idx="2546">
                  <c:v>39.928076720928125</c:v>
                </c:pt>
                <c:pt idx="2547">
                  <c:v>39.931398989611942</c:v>
                </c:pt>
                <c:pt idx="2548">
                  <c:v>39.953509574395028</c:v>
                </c:pt>
                <c:pt idx="2549">
                  <c:v>39.962428205574859</c:v>
                </c:pt>
                <c:pt idx="2550">
                  <c:v>39.989971213488268</c:v>
                </c:pt>
                <c:pt idx="2551">
                  <c:v>39.999999999362302</c:v>
                </c:pt>
                <c:pt idx="2552">
                  <c:v>39.99999999951978</c:v>
                </c:pt>
                <c:pt idx="2553">
                  <c:v>39.999999999539618</c:v>
                </c:pt>
                <c:pt idx="2554">
                  <c:v>39.999999999558391</c:v>
                </c:pt>
                <c:pt idx="2555">
                  <c:v>39.999999999600973</c:v>
                </c:pt>
                <c:pt idx="2556">
                  <c:v>39.999999999660488</c:v>
                </c:pt>
                <c:pt idx="2557">
                  <c:v>39.999999999677783</c:v>
                </c:pt>
                <c:pt idx="2558">
                  <c:v>39.999999999731045</c:v>
                </c:pt>
                <c:pt idx="2559">
                  <c:v>39.999999999841243</c:v>
                </c:pt>
                <c:pt idx="2560">
                  <c:v>39.999999999919197</c:v>
                </c:pt>
                <c:pt idx="2561">
                  <c:v>39.999999999949701</c:v>
                </c:pt>
                <c:pt idx="2562">
                  <c:v>39.999999999974051</c:v>
                </c:pt>
                <c:pt idx="2563">
                  <c:v>40.000000000011283</c:v>
                </c:pt>
                <c:pt idx="2564">
                  <c:v>40.000000000037872</c:v>
                </c:pt>
                <c:pt idx="2565">
                  <c:v>40.000000000126064</c:v>
                </c:pt>
                <c:pt idx="2566">
                  <c:v>40.00000000015531</c:v>
                </c:pt>
                <c:pt idx="2567">
                  <c:v>40.000000000163837</c:v>
                </c:pt>
                <c:pt idx="2568">
                  <c:v>40.000000000240377</c:v>
                </c:pt>
                <c:pt idx="2569">
                  <c:v>40.000000000288907</c:v>
                </c:pt>
                <c:pt idx="2570">
                  <c:v>40.00000000029447</c:v>
                </c:pt>
                <c:pt idx="2571">
                  <c:v>40.000000000295202</c:v>
                </c:pt>
                <c:pt idx="2572">
                  <c:v>40.000000000345686</c:v>
                </c:pt>
                <c:pt idx="2573">
                  <c:v>40.000000000352422</c:v>
                </c:pt>
                <c:pt idx="2574">
                  <c:v>40.000000000408519</c:v>
                </c:pt>
                <c:pt idx="2575">
                  <c:v>40.000000000456929</c:v>
                </c:pt>
                <c:pt idx="2576">
                  <c:v>40.057211513549888</c:v>
                </c:pt>
                <c:pt idx="2577">
                  <c:v>40.0581049780954</c:v>
                </c:pt>
                <c:pt idx="2578">
                  <c:v>40.0581049780954</c:v>
                </c:pt>
                <c:pt idx="2579">
                  <c:v>40.083394349820736</c:v>
                </c:pt>
                <c:pt idx="2580">
                  <c:v>40.092416580153333</c:v>
                </c:pt>
                <c:pt idx="2581">
                  <c:v>40.096956981355035</c:v>
                </c:pt>
                <c:pt idx="2582">
                  <c:v>40.098004888438844</c:v>
                </c:pt>
                <c:pt idx="2583">
                  <c:v>40.112657713633446</c:v>
                </c:pt>
                <c:pt idx="2584">
                  <c:v>40.120437797337054</c:v>
                </c:pt>
                <c:pt idx="2585">
                  <c:v>40.123048707302338</c:v>
                </c:pt>
                <c:pt idx="2586">
                  <c:v>40.123166796124735</c:v>
                </c:pt>
                <c:pt idx="2587">
                  <c:v>40.156829368817888</c:v>
                </c:pt>
                <c:pt idx="2588">
                  <c:v>40.178357431844724</c:v>
                </c:pt>
                <c:pt idx="2589">
                  <c:v>40.196491250343215</c:v>
                </c:pt>
                <c:pt idx="2590">
                  <c:v>40.219184857030442</c:v>
                </c:pt>
                <c:pt idx="2591">
                  <c:v>40.249645077067676</c:v>
                </c:pt>
                <c:pt idx="2592">
                  <c:v>40.265623865053698</c:v>
                </c:pt>
                <c:pt idx="2593">
                  <c:v>40.281539932667897</c:v>
                </c:pt>
                <c:pt idx="2594">
                  <c:v>40.300936193277799</c:v>
                </c:pt>
                <c:pt idx="2595">
                  <c:v>40.346943208115995</c:v>
                </c:pt>
                <c:pt idx="2596">
                  <c:v>40.357400199388785</c:v>
                </c:pt>
                <c:pt idx="2597">
                  <c:v>40.357400199388785</c:v>
                </c:pt>
                <c:pt idx="2598">
                  <c:v>40.358338656626579</c:v>
                </c:pt>
                <c:pt idx="2599">
                  <c:v>40.398657289894487</c:v>
                </c:pt>
                <c:pt idx="2600">
                  <c:v>40.422271262900146</c:v>
                </c:pt>
                <c:pt idx="2601">
                  <c:v>40.425554365761535</c:v>
                </c:pt>
                <c:pt idx="2602">
                  <c:v>40.426469758615823</c:v>
                </c:pt>
                <c:pt idx="2603">
                  <c:v>40.44801962285932</c:v>
                </c:pt>
                <c:pt idx="2604">
                  <c:v>40.454420650878781</c:v>
                </c:pt>
                <c:pt idx="2605">
                  <c:v>40.505713259739196</c:v>
                </c:pt>
                <c:pt idx="2606">
                  <c:v>40.592533846374607</c:v>
                </c:pt>
                <c:pt idx="2607">
                  <c:v>40.592730580879099</c:v>
                </c:pt>
                <c:pt idx="2608">
                  <c:v>40.630687665191651</c:v>
                </c:pt>
                <c:pt idx="2609">
                  <c:v>40.640549990782688</c:v>
                </c:pt>
                <c:pt idx="2610">
                  <c:v>40.647970986378937</c:v>
                </c:pt>
                <c:pt idx="2611">
                  <c:v>40.657118856356298</c:v>
                </c:pt>
                <c:pt idx="2612">
                  <c:v>40.663962289949517</c:v>
                </c:pt>
                <c:pt idx="2613">
                  <c:v>40.676137099350576</c:v>
                </c:pt>
                <c:pt idx="2614">
                  <c:v>40.683606866843562</c:v>
                </c:pt>
                <c:pt idx="2615">
                  <c:v>40.698179041320174</c:v>
                </c:pt>
                <c:pt idx="2616">
                  <c:v>40.711000222895819</c:v>
                </c:pt>
                <c:pt idx="2617">
                  <c:v>40.750488776514189</c:v>
                </c:pt>
                <c:pt idx="2618">
                  <c:v>40.752034648277835</c:v>
                </c:pt>
                <c:pt idx="2619">
                  <c:v>40.757693331620331</c:v>
                </c:pt>
                <c:pt idx="2620">
                  <c:v>40.765667790722098</c:v>
                </c:pt>
                <c:pt idx="2621">
                  <c:v>40.783052638926272</c:v>
                </c:pt>
                <c:pt idx="2622">
                  <c:v>40.855551378865847</c:v>
                </c:pt>
                <c:pt idx="2623">
                  <c:v>40.875703968183927</c:v>
                </c:pt>
                <c:pt idx="2624">
                  <c:v>40.897100976216201</c:v>
                </c:pt>
                <c:pt idx="2625">
                  <c:v>40.909640216803609</c:v>
                </c:pt>
                <c:pt idx="2626">
                  <c:v>40.911519363472209</c:v>
                </c:pt>
                <c:pt idx="2627">
                  <c:v>40.928570209916387</c:v>
                </c:pt>
                <c:pt idx="2628">
                  <c:v>40.961277037664338</c:v>
                </c:pt>
                <c:pt idx="2629">
                  <c:v>40.982176212291137</c:v>
                </c:pt>
                <c:pt idx="2630">
                  <c:v>40.983917703628343</c:v>
                </c:pt>
                <c:pt idx="2631">
                  <c:v>40.984753508610716</c:v>
                </c:pt>
                <c:pt idx="2632">
                  <c:v>40.987041947259151</c:v>
                </c:pt>
                <c:pt idx="2633">
                  <c:v>40.99008807232179</c:v>
                </c:pt>
                <c:pt idx="2634">
                  <c:v>40.999781651518319</c:v>
                </c:pt>
                <c:pt idx="2635">
                  <c:v>40.999999999469715</c:v>
                </c:pt>
                <c:pt idx="2636">
                  <c:v>40.999999999487436</c:v>
                </c:pt>
                <c:pt idx="2637">
                  <c:v>40.999999999489518</c:v>
                </c:pt>
                <c:pt idx="2638">
                  <c:v>40.99999999958542</c:v>
                </c:pt>
                <c:pt idx="2639">
                  <c:v>40.999999999594316</c:v>
                </c:pt>
                <c:pt idx="2640">
                  <c:v>40.999999999610758</c:v>
                </c:pt>
                <c:pt idx="2641">
                  <c:v>40.999999999928697</c:v>
                </c:pt>
                <c:pt idx="2642">
                  <c:v>40.999999999957346</c:v>
                </c:pt>
                <c:pt idx="2643">
                  <c:v>40.999999999984453</c:v>
                </c:pt>
                <c:pt idx="2644">
                  <c:v>40.999999999987793</c:v>
                </c:pt>
                <c:pt idx="2645">
                  <c:v>40.999999999999652</c:v>
                </c:pt>
                <c:pt idx="2646">
                  <c:v>41.0000000000028</c:v>
                </c:pt>
                <c:pt idx="2647">
                  <c:v>41.000000000124814</c:v>
                </c:pt>
                <c:pt idx="2648">
                  <c:v>41.00000000014694</c:v>
                </c:pt>
                <c:pt idx="2649">
                  <c:v>41.000000000179327</c:v>
                </c:pt>
                <c:pt idx="2650">
                  <c:v>41.000000000201496</c:v>
                </c:pt>
                <c:pt idx="2651">
                  <c:v>41.000000000281617</c:v>
                </c:pt>
                <c:pt idx="2652">
                  <c:v>41.000000000377412</c:v>
                </c:pt>
                <c:pt idx="2653">
                  <c:v>41.000000000379082</c:v>
                </c:pt>
                <c:pt idx="2654">
                  <c:v>41.000000000403297</c:v>
                </c:pt>
                <c:pt idx="2655">
                  <c:v>41.000000000458584</c:v>
                </c:pt>
                <c:pt idx="2656">
                  <c:v>41.000000000480611</c:v>
                </c:pt>
                <c:pt idx="2657">
                  <c:v>41.000000000652108</c:v>
                </c:pt>
                <c:pt idx="2658">
                  <c:v>41.025780909789837</c:v>
                </c:pt>
                <c:pt idx="2659">
                  <c:v>41.043566669658169</c:v>
                </c:pt>
                <c:pt idx="2660">
                  <c:v>41.057423348239254</c:v>
                </c:pt>
                <c:pt idx="2661">
                  <c:v>41.090199301802258</c:v>
                </c:pt>
                <c:pt idx="2662">
                  <c:v>41.102137283289899</c:v>
                </c:pt>
                <c:pt idx="2663">
                  <c:v>41.102137283289899</c:v>
                </c:pt>
                <c:pt idx="2664">
                  <c:v>41.102137283289899</c:v>
                </c:pt>
                <c:pt idx="2665">
                  <c:v>41.104023677774819</c:v>
                </c:pt>
                <c:pt idx="2666">
                  <c:v>41.112325046401878</c:v>
                </c:pt>
                <c:pt idx="2667">
                  <c:v>41.113941872908754</c:v>
                </c:pt>
                <c:pt idx="2668">
                  <c:v>41.124170174783806</c:v>
                </c:pt>
                <c:pt idx="2669">
                  <c:v>41.135360124855808</c:v>
                </c:pt>
                <c:pt idx="2670">
                  <c:v>41.137971027327069</c:v>
                </c:pt>
                <c:pt idx="2671">
                  <c:v>41.178353793184961</c:v>
                </c:pt>
                <c:pt idx="2672">
                  <c:v>41.19423922955044</c:v>
                </c:pt>
                <c:pt idx="2673">
                  <c:v>41.211924025924205</c:v>
                </c:pt>
                <c:pt idx="2674">
                  <c:v>41.217816217312389</c:v>
                </c:pt>
                <c:pt idx="2675">
                  <c:v>41.219892723680104</c:v>
                </c:pt>
                <c:pt idx="2676">
                  <c:v>41.223606027510115</c:v>
                </c:pt>
                <c:pt idx="2677">
                  <c:v>41.223843483326647</c:v>
                </c:pt>
                <c:pt idx="2678">
                  <c:v>41.262216329747076</c:v>
                </c:pt>
                <c:pt idx="2679">
                  <c:v>41.273530799779692</c:v>
                </c:pt>
                <c:pt idx="2680">
                  <c:v>41.289272038180506</c:v>
                </c:pt>
                <c:pt idx="2681">
                  <c:v>41.293309512821189</c:v>
                </c:pt>
                <c:pt idx="2682">
                  <c:v>41.306147448476672</c:v>
                </c:pt>
                <c:pt idx="2683">
                  <c:v>41.310911024697774</c:v>
                </c:pt>
                <c:pt idx="2684">
                  <c:v>41.323159425017238</c:v>
                </c:pt>
                <c:pt idx="2685">
                  <c:v>41.324971543049514</c:v>
                </c:pt>
                <c:pt idx="2686">
                  <c:v>41.340264053553803</c:v>
                </c:pt>
                <c:pt idx="2687">
                  <c:v>41.342340730074802</c:v>
                </c:pt>
                <c:pt idx="2688">
                  <c:v>41.343860948958074</c:v>
                </c:pt>
                <c:pt idx="2689">
                  <c:v>41.350111614610888</c:v>
                </c:pt>
                <c:pt idx="2690">
                  <c:v>41.362524466198771</c:v>
                </c:pt>
                <c:pt idx="2691">
                  <c:v>41.431559292296456</c:v>
                </c:pt>
                <c:pt idx="2692">
                  <c:v>41.433154049057904</c:v>
                </c:pt>
                <c:pt idx="2693">
                  <c:v>41.433802809755264</c:v>
                </c:pt>
                <c:pt idx="2694">
                  <c:v>41.501148914498778</c:v>
                </c:pt>
                <c:pt idx="2695">
                  <c:v>41.518193526097527</c:v>
                </c:pt>
                <c:pt idx="2696">
                  <c:v>41.526925267137365</c:v>
                </c:pt>
                <c:pt idx="2697">
                  <c:v>41.526925267137365</c:v>
                </c:pt>
                <c:pt idx="2698">
                  <c:v>41.526925267137365</c:v>
                </c:pt>
                <c:pt idx="2699">
                  <c:v>41.539527049646658</c:v>
                </c:pt>
                <c:pt idx="2700">
                  <c:v>41.556060297998449</c:v>
                </c:pt>
                <c:pt idx="2701">
                  <c:v>41.556837606837874</c:v>
                </c:pt>
                <c:pt idx="2702">
                  <c:v>41.570855964615554</c:v>
                </c:pt>
                <c:pt idx="2703">
                  <c:v>41.57950141793755</c:v>
                </c:pt>
                <c:pt idx="2704">
                  <c:v>41.605969691998382</c:v>
                </c:pt>
                <c:pt idx="2705">
                  <c:v>41.614596943227006</c:v>
                </c:pt>
                <c:pt idx="2706">
                  <c:v>41.637171917152131</c:v>
                </c:pt>
                <c:pt idx="2707">
                  <c:v>41.643493466820942</c:v>
                </c:pt>
                <c:pt idx="2708">
                  <c:v>41.644201665204726</c:v>
                </c:pt>
                <c:pt idx="2709">
                  <c:v>41.676360181249031</c:v>
                </c:pt>
                <c:pt idx="2710">
                  <c:v>41.698948935156409</c:v>
                </c:pt>
                <c:pt idx="2711">
                  <c:v>41.717667079200815</c:v>
                </c:pt>
                <c:pt idx="2712">
                  <c:v>41.738725619001755</c:v>
                </c:pt>
                <c:pt idx="2713">
                  <c:v>41.744254373565511</c:v>
                </c:pt>
                <c:pt idx="2714">
                  <c:v>41.744853359986706</c:v>
                </c:pt>
                <c:pt idx="2715">
                  <c:v>41.747229530141531</c:v>
                </c:pt>
                <c:pt idx="2716">
                  <c:v>41.747381836380754</c:v>
                </c:pt>
                <c:pt idx="2717">
                  <c:v>41.759766714650368</c:v>
                </c:pt>
                <c:pt idx="2718">
                  <c:v>41.770531468687736</c:v>
                </c:pt>
                <c:pt idx="2719">
                  <c:v>41.791410559002649</c:v>
                </c:pt>
                <c:pt idx="2720">
                  <c:v>41.8151673356411</c:v>
                </c:pt>
                <c:pt idx="2721">
                  <c:v>41.839200468799433</c:v>
                </c:pt>
                <c:pt idx="2722">
                  <c:v>41.852761634473971</c:v>
                </c:pt>
                <c:pt idx="2723">
                  <c:v>41.858668756866834</c:v>
                </c:pt>
                <c:pt idx="2724">
                  <c:v>41.861774168983295</c:v>
                </c:pt>
                <c:pt idx="2725">
                  <c:v>41.892163286715359</c:v>
                </c:pt>
                <c:pt idx="2726">
                  <c:v>41.892254861318975</c:v>
                </c:pt>
                <c:pt idx="2727">
                  <c:v>41.895616726197424</c:v>
                </c:pt>
                <c:pt idx="2728">
                  <c:v>41.920272520594189</c:v>
                </c:pt>
                <c:pt idx="2729">
                  <c:v>41.940208077046996</c:v>
                </c:pt>
                <c:pt idx="2730">
                  <c:v>41.953060568525771</c:v>
                </c:pt>
                <c:pt idx="2731">
                  <c:v>41.956928426777907</c:v>
                </c:pt>
                <c:pt idx="2732">
                  <c:v>41.969618450504719</c:v>
                </c:pt>
                <c:pt idx="2733">
                  <c:v>41.988804339520478</c:v>
                </c:pt>
                <c:pt idx="2734">
                  <c:v>41.999999999451113</c:v>
                </c:pt>
                <c:pt idx="2735">
                  <c:v>41.999999999511893</c:v>
                </c:pt>
                <c:pt idx="2736">
                  <c:v>41.999999999533699</c:v>
                </c:pt>
                <c:pt idx="2737">
                  <c:v>41.999999999605755</c:v>
                </c:pt>
                <c:pt idx="2738">
                  <c:v>41.999999999621359</c:v>
                </c:pt>
                <c:pt idx="2739">
                  <c:v>41.999999999658122</c:v>
                </c:pt>
                <c:pt idx="2740">
                  <c:v>41.999999999689905</c:v>
                </c:pt>
                <c:pt idx="2741">
                  <c:v>41.999999999713147</c:v>
                </c:pt>
                <c:pt idx="2742">
                  <c:v>41.999999999748169</c:v>
                </c:pt>
                <c:pt idx="2743">
                  <c:v>41.999999999802071</c:v>
                </c:pt>
                <c:pt idx="2744">
                  <c:v>41.999999999809376</c:v>
                </c:pt>
                <c:pt idx="2745">
                  <c:v>41.999999999836497</c:v>
                </c:pt>
                <c:pt idx="2746">
                  <c:v>41.999999999936797</c:v>
                </c:pt>
                <c:pt idx="2747">
                  <c:v>42.00000000000049</c:v>
                </c:pt>
                <c:pt idx="2748">
                  <c:v>42.000000000018154</c:v>
                </c:pt>
                <c:pt idx="2749">
                  <c:v>42.000000000039428</c:v>
                </c:pt>
                <c:pt idx="2750">
                  <c:v>42.000000000051664</c:v>
                </c:pt>
                <c:pt idx="2751">
                  <c:v>42.000000000094381</c:v>
                </c:pt>
                <c:pt idx="2752">
                  <c:v>42.000000000100954</c:v>
                </c:pt>
                <c:pt idx="2753">
                  <c:v>42.000000000144318</c:v>
                </c:pt>
                <c:pt idx="2754">
                  <c:v>42.000000000177835</c:v>
                </c:pt>
                <c:pt idx="2755">
                  <c:v>42.000000000187072</c:v>
                </c:pt>
                <c:pt idx="2756">
                  <c:v>42.000000000210235</c:v>
                </c:pt>
                <c:pt idx="2757">
                  <c:v>42.000000000229761</c:v>
                </c:pt>
                <c:pt idx="2758">
                  <c:v>42.000000000308134</c:v>
                </c:pt>
                <c:pt idx="2759">
                  <c:v>42.000000000376438</c:v>
                </c:pt>
                <c:pt idx="2760">
                  <c:v>42.000000000383402</c:v>
                </c:pt>
                <c:pt idx="2761">
                  <c:v>42.000000000395666</c:v>
                </c:pt>
                <c:pt idx="2762">
                  <c:v>42.000000000408619</c:v>
                </c:pt>
                <c:pt idx="2763">
                  <c:v>42.000000000432088</c:v>
                </c:pt>
                <c:pt idx="2764">
                  <c:v>42.000000000567923</c:v>
                </c:pt>
                <c:pt idx="2765">
                  <c:v>42.017831880634297</c:v>
                </c:pt>
                <c:pt idx="2766">
                  <c:v>42.020311755573566</c:v>
                </c:pt>
                <c:pt idx="2767">
                  <c:v>42.05553789774288</c:v>
                </c:pt>
                <c:pt idx="2768">
                  <c:v>42.067549790187989</c:v>
                </c:pt>
                <c:pt idx="2769">
                  <c:v>42.097323682076357</c:v>
                </c:pt>
                <c:pt idx="2770">
                  <c:v>42.098098684185004</c:v>
                </c:pt>
                <c:pt idx="2771">
                  <c:v>42.106766135709314</c:v>
                </c:pt>
                <c:pt idx="2772">
                  <c:v>42.108094910397561</c:v>
                </c:pt>
                <c:pt idx="2773">
                  <c:v>42.118792163039174</c:v>
                </c:pt>
                <c:pt idx="2774">
                  <c:v>42.125343196130665</c:v>
                </c:pt>
                <c:pt idx="2775">
                  <c:v>42.125343196130665</c:v>
                </c:pt>
                <c:pt idx="2776">
                  <c:v>42.147347494049157</c:v>
                </c:pt>
                <c:pt idx="2777">
                  <c:v>42.157893458034067</c:v>
                </c:pt>
                <c:pt idx="2778">
                  <c:v>42.177437640076057</c:v>
                </c:pt>
                <c:pt idx="2779">
                  <c:v>42.203459288361323</c:v>
                </c:pt>
                <c:pt idx="2780">
                  <c:v>42.206571741856386</c:v>
                </c:pt>
                <c:pt idx="2781">
                  <c:v>42.243520424586762</c:v>
                </c:pt>
                <c:pt idx="2782">
                  <c:v>42.246603054638676</c:v>
                </c:pt>
                <c:pt idx="2783">
                  <c:v>42.25790733382982</c:v>
                </c:pt>
                <c:pt idx="2784">
                  <c:v>42.271180430771338</c:v>
                </c:pt>
                <c:pt idx="2785">
                  <c:v>42.275307327341658</c:v>
                </c:pt>
                <c:pt idx="2786">
                  <c:v>42.281617514239414</c:v>
                </c:pt>
                <c:pt idx="2787">
                  <c:v>42.287935510087763</c:v>
                </c:pt>
                <c:pt idx="2788">
                  <c:v>42.305224725014888</c:v>
                </c:pt>
                <c:pt idx="2789">
                  <c:v>42.310976506997108</c:v>
                </c:pt>
                <c:pt idx="2790">
                  <c:v>42.314839935658618</c:v>
                </c:pt>
                <c:pt idx="2791">
                  <c:v>42.319915742021045</c:v>
                </c:pt>
                <c:pt idx="2792">
                  <c:v>42.330382944546727</c:v>
                </c:pt>
                <c:pt idx="2793">
                  <c:v>42.331655961977454</c:v>
                </c:pt>
                <c:pt idx="2794">
                  <c:v>42.349205935825196</c:v>
                </c:pt>
                <c:pt idx="2795">
                  <c:v>42.400560297191234</c:v>
                </c:pt>
                <c:pt idx="2796">
                  <c:v>42.445701275603881</c:v>
                </c:pt>
                <c:pt idx="2797">
                  <c:v>42.451294698234847</c:v>
                </c:pt>
                <c:pt idx="2798">
                  <c:v>42.51018113734078</c:v>
                </c:pt>
                <c:pt idx="2799">
                  <c:v>42.511880490542936</c:v>
                </c:pt>
                <c:pt idx="2800">
                  <c:v>42.511880490542936</c:v>
                </c:pt>
                <c:pt idx="2801">
                  <c:v>42.512668941070487</c:v>
                </c:pt>
                <c:pt idx="2802">
                  <c:v>42.518479858322131</c:v>
                </c:pt>
                <c:pt idx="2803">
                  <c:v>42.545157366367782</c:v>
                </c:pt>
                <c:pt idx="2804">
                  <c:v>42.550743427122661</c:v>
                </c:pt>
                <c:pt idx="2805">
                  <c:v>42.560979380326998</c:v>
                </c:pt>
                <c:pt idx="2806">
                  <c:v>42.570600057876689</c:v>
                </c:pt>
                <c:pt idx="2807">
                  <c:v>42.600962063057437</c:v>
                </c:pt>
                <c:pt idx="2808">
                  <c:v>42.620514984609088</c:v>
                </c:pt>
                <c:pt idx="2809">
                  <c:v>42.627793578755629</c:v>
                </c:pt>
                <c:pt idx="2810">
                  <c:v>42.631650513987623</c:v>
                </c:pt>
                <c:pt idx="2811">
                  <c:v>42.636310712907154</c:v>
                </c:pt>
                <c:pt idx="2812">
                  <c:v>42.644371496084624</c:v>
                </c:pt>
                <c:pt idx="2813">
                  <c:v>42.658668294072825</c:v>
                </c:pt>
                <c:pt idx="2814">
                  <c:v>42.675628478823853</c:v>
                </c:pt>
                <c:pt idx="2815">
                  <c:v>42.676795417311752</c:v>
                </c:pt>
                <c:pt idx="2816">
                  <c:v>42.686332156177585</c:v>
                </c:pt>
                <c:pt idx="2817">
                  <c:v>42.690668084787035</c:v>
                </c:pt>
                <c:pt idx="2818">
                  <c:v>42.713778911597913</c:v>
                </c:pt>
                <c:pt idx="2819">
                  <c:v>42.756759724608649</c:v>
                </c:pt>
                <c:pt idx="2820">
                  <c:v>42.764470330899464</c:v>
                </c:pt>
                <c:pt idx="2821">
                  <c:v>42.800351287304395</c:v>
                </c:pt>
                <c:pt idx="2822">
                  <c:v>42.804503926950069</c:v>
                </c:pt>
                <c:pt idx="2823">
                  <c:v>42.826022872944371</c:v>
                </c:pt>
                <c:pt idx="2824">
                  <c:v>42.827379547495113</c:v>
                </c:pt>
                <c:pt idx="2825">
                  <c:v>42.837162798043167</c:v>
                </c:pt>
                <c:pt idx="2826">
                  <c:v>42.846046221726326</c:v>
                </c:pt>
                <c:pt idx="2827">
                  <c:v>42.856269661778427</c:v>
                </c:pt>
                <c:pt idx="2828">
                  <c:v>42.864278383104164</c:v>
                </c:pt>
                <c:pt idx="2829">
                  <c:v>42.867696317412907</c:v>
                </c:pt>
                <c:pt idx="2830">
                  <c:v>42.869658610213413</c:v>
                </c:pt>
                <c:pt idx="2831">
                  <c:v>42.871240349583218</c:v>
                </c:pt>
                <c:pt idx="2832">
                  <c:v>42.874634549074827</c:v>
                </c:pt>
                <c:pt idx="2833">
                  <c:v>42.891509258714095</c:v>
                </c:pt>
                <c:pt idx="2834">
                  <c:v>42.891649599466206</c:v>
                </c:pt>
                <c:pt idx="2835">
                  <c:v>42.903914250800156</c:v>
                </c:pt>
                <c:pt idx="2836">
                  <c:v>42.942464705062157</c:v>
                </c:pt>
                <c:pt idx="2837">
                  <c:v>42.946129827109147</c:v>
                </c:pt>
                <c:pt idx="2838">
                  <c:v>42.947444423831485</c:v>
                </c:pt>
                <c:pt idx="2839">
                  <c:v>42.948528845531698</c:v>
                </c:pt>
                <c:pt idx="2840">
                  <c:v>42.958041869599903</c:v>
                </c:pt>
                <c:pt idx="2841">
                  <c:v>42.972460702670446</c:v>
                </c:pt>
                <c:pt idx="2842">
                  <c:v>42.999999999387605</c:v>
                </c:pt>
                <c:pt idx="2843">
                  <c:v>42.999999999475087</c:v>
                </c:pt>
                <c:pt idx="2844">
                  <c:v>42.999999999493014</c:v>
                </c:pt>
                <c:pt idx="2845">
                  <c:v>42.999999999558355</c:v>
                </c:pt>
                <c:pt idx="2846">
                  <c:v>42.999999999568985</c:v>
                </c:pt>
                <c:pt idx="2847">
                  <c:v>42.999999999582244</c:v>
                </c:pt>
                <c:pt idx="2848">
                  <c:v>42.999999999602245</c:v>
                </c:pt>
                <c:pt idx="2849">
                  <c:v>42.999999999669946</c:v>
                </c:pt>
                <c:pt idx="2850">
                  <c:v>42.999999999681357</c:v>
                </c:pt>
                <c:pt idx="2851">
                  <c:v>42.999999999761094</c:v>
                </c:pt>
                <c:pt idx="2852">
                  <c:v>42.999999999779298</c:v>
                </c:pt>
                <c:pt idx="2853">
                  <c:v>42.999999999781608</c:v>
                </c:pt>
                <c:pt idx="2854">
                  <c:v>42.999999999786766</c:v>
                </c:pt>
                <c:pt idx="2855">
                  <c:v>42.999999999844768</c:v>
                </c:pt>
                <c:pt idx="2856">
                  <c:v>42.999999999913292</c:v>
                </c:pt>
                <c:pt idx="2857">
                  <c:v>42.999999999928768</c:v>
                </c:pt>
                <c:pt idx="2858">
                  <c:v>42.999999999944016</c:v>
                </c:pt>
                <c:pt idx="2859">
                  <c:v>42.999999999977561</c:v>
                </c:pt>
                <c:pt idx="2860">
                  <c:v>42.999999999998195</c:v>
                </c:pt>
                <c:pt idx="2861">
                  <c:v>43.000000000025544</c:v>
                </c:pt>
                <c:pt idx="2862">
                  <c:v>43.000000000091887</c:v>
                </c:pt>
                <c:pt idx="2863">
                  <c:v>43.000000000219188</c:v>
                </c:pt>
                <c:pt idx="2864">
                  <c:v>43.000000000262631</c:v>
                </c:pt>
                <c:pt idx="2865">
                  <c:v>43.000000000274362</c:v>
                </c:pt>
                <c:pt idx="2866">
                  <c:v>43.000000000400355</c:v>
                </c:pt>
                <c:pt idx="2867">
                  <c:v>43.000000000451237</c:v>
                </c:pt>
                <c:pt idx="2868">
                  <c:v>43.000000000541327</c:v>
                </c:pt>
                <c:pt idx="2869">
                  <c:v>43.006869236927216</c:v>
                </c:pt>
                <c:pt idx="2870">
                  <c:v>43.016579440773249</c:v>
                </c:pt>
                <c:pt idx="2871">
                  <c:v>43.031468365614302</c:v>
                </c:pt>
                <c:pt idx="2872">
                  <c:v>43.064840301833009</c:v>
                </c:pt>
                <c:pt idx="2873">
                  <c:v>43.067010661058369</c:v>
                </c:pt>
                <c:pt idx="2874">
                  <c:v>43.080740309553015</c:v>
                </c:pt>
                <c:pt idx="2875">
                  <c:v>43.089945922998432</c:v>
                </c:pt>
                <c:pt idx="2876">
                  <c:v>43.092556412048651</c:v>
                </c:pt>
                <c:pt idx="2877">
                  <c:v>43.09302831802087</c:v>
                </c:pt>
                <c:pt idx="2878">
                  <c:v>43.09439226344832</c:v>
                </c:pt>
                <c:pt idx="2879">
                  <c:v>43.116301954628362</c:v>
                </c:pt>
                <c:pt idx="2880">
                  <c:v>43.141027108171336</c:v>
                </c:pt>
                <c:pt idx="2881">
                  <c:v>43.141027108171336</c:v>
                </c:pt>
                <c:pt idx="2882">
                  <c:v>43.141027108171336</c:v>
                </c:pt>
                <c:pt idx="2883">
                  <c:v>43.147367845998772</c:v>
                </c:pt>
                <c:pt idx="2884">
                  <c:v>43.14746112875978</c:v>
                </c:pt>
                <c:pt idx="2885">
                  <c:v>43.190868865245442</c:v>
                </c:pt>
                <c:pt idx="2886">
                  <c:v>43.191187773113995</c:v>
                </c:pt>
                <c:pt idx="2887">
                  <c:v>43.197823440475183</c:v>
                </c:pt>
                <c:pt idx="2888">
                  <c:v>43.211793386257156</c:v>
                </c:pt>
                <c:pt idx="2889">
                  <c:v>43.219141095010926</c:v>
                </c:pt>
                <c:pt idx="2890">
                  <c:v>43.234504729229229</c:v>
                </c:pt>
                <c:pt idx="2891">
                  <c:v>43.235265357630396</c:v>
                </c:pt>
                <c:pt idx="2892">
                  <c:v>43.248906817335666</c:v>
                </c:pt>
                <c:pt idx="2893">
                  <c:v>43.272815945212031</c:v>
                </c:pt>
                <c:pt idx="2894">
                  <c:v>43.280799765919653</c:v>
                </c:pt>
                <c:pt idx="2895">
                  <c:v>43.292166714121961</c:v>
                </c:pt>
                <c:pt idx="2896">
                  <c:v>43.340830896373561</c:v>
                </c:pt>
                <c:pt idx="2897">
                  <c:v>43.347742665744128</c:v>
                </c:pt>
                <c:pt idx="2898">
                  <c:v>43.347742665744128</c:v>
                </c:pt>
                <c:pt idx="2899">
                  <c:v>43.347742665744128</c:v>
                </c:pt>
                <c:pt idx="2900">
                  <c:v>43.354342294415837</c:v>
                </c:pt>
                <c:pt idx="2901">
                  <c:v>43.364416765226274</c:v>
                </c:pt>
                <c:pt idx="2902">
                  <c:v>43.365315790091181</c:v>
                </c:pt>
                <c:pt idx="2903">
                  <c:v>43.381075170056192</c:v>
                </c:pt>
                <c:pt idx="2904">
                  <c:v>43.388111532753179</c:v>
                </c:pt>
                <c:pt idx="2905">
                  <c:v>43.38933862248269</c:v>
                </c:pt>
                <c:pt idx="2906">
                  <c:v>43.38933862248269</c:v>
                </c:pt>
                <c:pt idx="2907">
                  <c:v>43.389824787454302</c:v>
                </c:pt>
                <c:pt idx="2908">
                  <c:v>43.392386467527693</c:v>
                </c:pt>
                <c:pt idx="2909">
                  <c:v>43.410133906186083</c:v>
                </c:pt>
                <c:pt idx="2910">
                  <c:v>43.436835894788238</c:v>
                </c:pt>
                <c:pt idx="2911">
                  <c:v>43.442121012138067</c:v>
                </c:pt>
                <c:pt idx="2912">
                  <c:v>43.463344979745898</c:v>
                </c:pt>
                <c:pt idx="2913">
                  <c:v>43.471761581755786</c:v>
                </c:pt>
                <c:pt idx="2914">
                  <c:v>43.518290474078619</c:v>
                </c:pt>
                <c:pt idx="2915">
                  <c:v>43.539510962977374</c:v>
                </c:pt>
                <c:pt idx="2916">
                  <c:v>43.555018012496561</c:v>
                </c:pt>
                <c:pt idx="2917">
                  <c:v>43.559752870229403</c:v>
                </c:pt>
                <c:pt idx="2918">
                  <c:v>43.573069213864564</c:v>
                </c:pt>
                <c:pt idx="2919">
                  <c:v>43.596532345399389</c:v>
                </c:pt>
                <c:pt idx="2920">
                  <c:v>43.615933085998357</c:v>
                </c:pt>
                <c:pt idx="2921">
                  <c:v>43.620125825665582</c:v>
                </c:pt>
                <c:pt idx="2922">
                  <c:v>43.620200489693687</c:v>
                </c:pt>
                <c:pt idx="2923">
                  <c:v>43.688983228744114</c:v>
                </c:pt>
                <c:pt idx="2924">
                  <c:v>43.714475829008485</c:v>
                </c:pt>
                <c:pt idx="2925">
                  <c:v>43.763695384744693</c:v>
                </c:pt>
                <c:pt idx="2926">
                  <c:v>43.763695384744693</c:v>
                </c:pt>
                <c:pt idx="2927">
                  <c:v>43.763695384744693</c:v>
                </c:pt>
                <c:pt idx="2928">
                  <c:v>43.778072187050341</c:v>
                </c:pt>
                <c:pt idx="2929">
                  <c:v>43.781101978163598</c:v>
                </c:pt>
                <c:pt idx="2930">
                  <c:v>43.793673991424804</c:v>
                </c:pt>
                <c:pt idx="2931">
                  <c:v>43.818461857608519</c:v>
                </c:pt>
                <c:pt idx="2932">
                  <c:v>43.833238943785645</c:v>
                </c:pt>
                <c:pt idx="2933">
                  <c:v>43.836859899325738</c:v>
                </c:pt>
                <c:pt idx="2934">
                  <c:v>43.853295340656594</c:v>
                </c:pt>
                <c:pt idx="2935">
                  <c:v>43.865477309821145</c:v>
                </c:pt>
                <c:pt idx="2936">
                  <c:v>43.898170145949628</c:v>
                </c:pt>
                <c:pt idx="2937">
                  <c:v>43.908080679568897</c:v>
                </c:pt>
                <c:pt idx="2938">
                  <c:v>43.940350712023076</c:v>
                </c:pt>
                <c:pt idx="2939">
                  <c:v>43.969125321432713</c:v>
                </c:pt>
                <c:pt idx="2940">
                  <c:v>43.985687876999869</c:v>
                </c:pt>
                <c:pt idx="2941">
                  <c:v>43.99577921264477</c:v>
                </c:pt>
                <c:pt idx="2942">
                  <c:v>43.999999999424439</c:v>
                </c:pt>
                <c:pt idx="2943">
                  <c:v>43.999999999463306</c:v>
                </c:pt>
                <c:pt idx="2944">
                  <c:v>43.999999999501377</c:v>
                </c:pt>
                <c:pt idx="2945">
                  <c:v>43.999999999517932</c:v>
                </c:pt>
                <c:pt idx="2946">
                  <c:v>43.999999999553083</c:v>
                </c:pt>
                <c:pt idx="2947">
                  <c:v>43.999999999757073</c:v>
                </c:pt>
                <c:pt idx="2948">
                  <c:v>43.999999999774154</c:v>
                </c:pt>
                <c:pt idx="2949">
                  <c:v>43.999999999781366</c:v>
                </c:pt>
                <c:pt idx="2950">
                  <c:v>43.99999999981533</c:v>
                </c:pt>
                <c:pt idx="2951">
                  <c:v>43.999999999832866</c:v>
                </c:pt>
                <c:pt idx="2952">
                  <c:v>43.999999999838856</c:v>
                </c:pt>
                <c:pt idx="2953">
                  <c:v>43.999999999898748</c:v>
                </c:pt>
                <c:pt idx="2954">
                  <c:v>43.999999999966668</c:v>
                </c:pt>
                <c:pt idx="2955">
                  <c:v>44.000000000001492</c:v>
                </c:pt>
                <c:pt idx="2956">
                  <c:v>44.000000000019654</c:v>
                </c:pt>
                <c:pt idx="2957">
                  <c:v>44.000000000033815</c:v>
                </c:pt>
                <c:pt idx="2958">
                  <c:v>44.000000000100719</c:v>
                </c:pt>
                <c:pt idx="2959">
                  <c:v>44.000000000111775</c:v>
                </c:pt>
                <c:pt idx="2960">
                  <c:v>44.000000000141569</c:v>
                </c:pt>
                <c:pt idx="2961">
                  <c:v>44.000000000160938</c:v>
                </c:pt>
                <c:pt idx="2962">
                  <c:v>44.000000000235808</c:v>
                </c:pt>
                <c:pt idx="2963">
                  <c:v>44.000000000271939</c:v>
                </c:pt>
                <c:pt idx="2964">
                  <c:v>44.000000000330843</c:v>
                </c:pt>
                <c:pt idx="2965">
                  <c:v>44.000000000332442</c:v>
                </c:pt>
                <c:pt idx="2966">
                  <c:v>44.000000000338723</c:v>
                </c:pt>
                <c:pt idx="2967">
                  <c:v>44.00000000036308</c:v>
                </c:pt>
                <c:pt idx="2968">
                  <c:v>44.000000000363976</c:v>
                </c:pt>
                <c:pt idx="2969">
                  <c:v>44.000000000429836</c:v>
                </c:pt>
                <c:pt idx="2970">
                  <c:v>44.00000000050818</c:v>
                </c:pt>
                <c:pt idx="2971">
                  <c:v>44.000000000526789</c:v>
                </c:pt>
                <c:pt idx="2972">
                  <c:v>44.007982179063738</c:v>
                </c:pt>
                <c:pt idx="2973">
                  <c:v>44.011213504299043</c:v>
                </c:pt>
                <c:pt idx="2974">
                  <c:v>44.014371652720136</c:v>
                </c:pt>
                <c:pt idx="2975">
                  <c:v>44.04644648541472</c:v>
                </c:pt>
                <c:pt idx="2976">
                  <c:v>44.063993032173641</c:v>
                </c:pt>
                <c:pt idx="2977">
                  <c:v>44.081908954925993</c:v>
                </c:pt>
                <c:pt idx="2978">
                  <c:v>44.151824165895718</c:v>
                </c:pt>
                <c:pt idx="2979">
                  <c:v>44.15208000987451</c:v>
                </c:pt>
                <c:pt idx="2980">
                  <c:v>44.166229477354641</c:v>
                </c:pt>
                <c:pt idx="2981">
                  <c:v>44.16722647899774</c:v>
                </c:pt>
                <c:pt idx="2982">
                  <c:v>44.183563052616563</c:v>
                </c:pt>
                <c:pt idx="2983">
                  <c:v>44.200029283169478</c:v>
                </c:pt>
                <c:pt idx="2984">
                  <c:v>44.203110179697269</c:v>
                </c:pt>
                <c:pt idx="2985">
                  <c:v>44.213890906549587</c:v>
                </c:pt>
                <c:pt idx="2986">
                  <c:v>44.228835600965603</c:v>
                </c:pt>
                <c:pt idx="2987">
                  <c:v>44.23156966678166</c:v>
                </c:pt>
                <c:pt idx="2988">
                  <c:v>44.248021063616179</c:v>
                </c:pt>
                <c:pt idx="2989">
                  <c:v>44.25916684810835</c:v>
                </c:pt>
                <c:pt idx="2990">
                  <c:v>44.277950768813774</c:v>
                </c:pt>
                <c:pt idx="2991">
                  <c:v>44.320588322188136</c:v>
                </c:pt>
                <c:pt idx="2992">
                  <c:v>44.324195582379815</c:v>
                </c:pt>
                <c:pt idx="2993">
                  <c:v>44.326953842777812</c:v>
                </c:pt>
                <c:pt idx="2994">
                  <c:v>44.329414032996269</c:v>
                </c:pt>
                <c:pt idx="2995">
                  <c:v>44.344888055647488</c:v>
                </c:pt>
                <c:pt idx="2996">
                  <c:v>44.344888055647488</c:v>
                </c:pt>
                <c:pt idx="2997">
                  <c:v>44.344888055647488</c:v>
                </c:pt>
                <c:pt idx="2998">
                  <c:v>44.350677015068044</c:v>
                </c:pt>
                <c:pt idx="2999">
                  <c:v>44.376715189484891</c:v>
                </c:pt>
                <c:pt idx="3000">
                  <c:v>44.378761415411056</c:v>
                </c:pt>
                <c:pt idx="3001">
                  <c:v>44.384980799025996</c:v>
                </c:pt>
                <c:pt idx="3002">
                  <c:v>44.402768406355875</c:v>
                </c:pt>
                <c:pt idx="3003">
                  <c:v>44.412899511938512</c:v>
                </c:pt>
                <c:pt idx="3004">
                  <c:v>44.418018265233151</c:v>
                </c:pt>
                <c:pt idx="3005">
                  <c:v>44.422760043866063</c:v>
                </c:pt>
                <c:pt idx="3006">
                  <c:v>44.443702647512247</c:v>
                </c:pt>
                <c:pt idx="3007">
                  <c:v>44.468037503792765</c:v>
                </c:pt>
                <c:pt idx="3008">
                  <c:v>44.473096353702957</c:v>
                </c:pt>
                <c:pt idx="3009">
                  <c:v>44.480400825512604</c:v>
                </c:pt>
                <c:pt idx="3010">
                  <c:v>44.491251810779886</c:v>
                </c:pt>
                <c:pt idx="3011">
                  <c:v>44.505436412076563</c:v>
                </c:pt>
                <c:pt idx="3012">
                  <c:v>44.505436412076563</c:v>
                </c:pt>
                <c:pt idx="3013">
                  <c:v>44.506997671519557</c:v>
                </c:pt>
                <c:pt idx="3014">
                  <c:v>44.512536507932474</c:v>
                </c:pt>
                <c:pt idx="3015">
                  <c:v>44.538363861750454</c:v>
                </c:pt>
                <c:pt idx="3016">
                  <c:v>44.54923998323892</c:v>
                </c:pt>
                <c:pt idx="3017">
                  <c:v>44.585728533386281</c:v>
                </c:pt>
                <c:pt idx="3018">
                  <c:v>44.586214772442126</c:v>
                </c:pt>
                <c:pt idx="3019">
                  <c:v>44.596154866349792</c:v>
                </c:pt>
                <c:pt idx="3020">
                  <c:v>44.599478200756508</c:v>
                </c:pt>
                <c:pt idx="3021">
                  <c:v>44.608804707877653</c:v>
                </c:pt>
                <c:pt idx="3022">
                  <c:v>44.620819913455911</c:v>
                </c:pt>
                <c:pt idx="3023">
                  <c:v>44.620884153191135</c:v>
                </c:pt>
                <c:pt idx="3024">
                  <c:v>44.628406618241549</c:v>
                </c:pt>
                <c:pt idx="3025">
                  <c:v>44.65304028897814</c:v>
                </c:pt>
                <c:pt idx="3026">
                  <c:v>44.65304028897814</c:v>
                </c:pt>
                <c:pt idx="3027">
                  <c:v>44.656420020154435</c:v>
                </c:pt>
                <c:pt idx="3028">
                  <c:v>44.68371526734277</c:v>
                </c:pt>
                <c:pt idx="3029">
                  <c:v>44.690262223361273</c:v>
                </c:pt>
                <c:pt idx="3030">
                  <c:v>44.693781501193229</c:v>
                </c:pt>
                <c:pt idx="3031">
                  <c:v>44.707631202906079</c:v>
                </c:pt>
                <c:pt idx="3032">
                  <c:v>44.709727076569074</c:v>
                </c:pt>
                <c:pt idx="3033">
                  <c:v>44.715927566683973</c:v>
                </c:pt>
                <c:pt idx="3034">
                  <c:v>44.715927566683973</c:v>
                </c:pt>
                <c:pt idx="3035">
                  <c:v>44.722817893908754</c:v>
                </c:pt>
                <c:pt idx="3036">
                  <c:v>44.727675119485305</c:v>
                </c:pt>
                <c:pt idx="3037">
                  <c:v>44.732289889632774</c:v>
                </c:pt>
                <c:pt idx="3038">
                  <c:v>44.745888895751094</c:v>
                </c:pt>
                <c:pt idx="3039">
                  <c:v>44.754785246587367</c:v>
                </c:pt>
                <c:pt idx="3040">
                  <c:v>44.755090703954508</c:v>
                </c:pt>
                <c:pt idx="3041">
                  <c:v>44.778112627621361</c:v>
                </c:pt>
                <c:pt idx="3042">
                  <c:v>44.799055909592774</c:v>
                </c:pt>
                <c:pt idx="3043">
                  <c:v>44.803811252303561</c:v>
                </c:pt>
                <c:pt idx="3044">
                  <c:v>44.810073333076829</c:v>
                </c:pt>
                <c:pt idx="3045">
                  <c:v>44.813843337144107</c:v>
                </c:pt>
                <c:pt idx="3046">
                  <c:v>44.818993972217811</c:v>
                </c:pt>
                <c:pt idx="3047">
                  <c:v>44.823336892749545</c:v>
                </c:pt>
                <c:pt idx="3048">
                  <c:v>44.824452009896106</c:v>
                </c:pt>
                <c:pt idx="3049">
                  <c:v>44.828614417689863</c:v>
                </c:pt>
                <c:pt idx="3050">
                  <c:v>44.833560853508139</c:v>
                </c:pt>
                <c:pt idx="3051">
                  <c:v>44.844459426997467</c:v>
                </c:pt>
                <c:pt idx="3052">
                  <c:v>44.8624257927004</c:v>
                </c:pt>
                <c:pt idx="3053">
                  <c:v>44.86971382149305</c:v>
                </c:pt>
                <c:pt idx="3054">
                  <c:v>44.870508837540413</c:v>
                </c:pt>
                <c:pt idx="3055">
                  <c:v>44.893239190350144</c:v>
                </c:pt>
                <c:pt idx="3056">
                  <c:v>44.904672024232902</c:v>
                </c:pt>
                <c:pt idx="3057">
                  <c:v>44.910947385034397</c:v>
                </c:pt>
                <c:pt idx="3058">
                  <c:v>44.949050964623169</c:v>
                </c:pt>
                <c:pt idx="3059">
                  <c:v>44.954114653602161</c:v>
                </c:pt>
                <c:pt idx="3060">
                  <c:v>44.969440183595637</c:v>
                </c:pt>
                <c:pt idx="3061">
                  <c:v>44.97524710573601</c:v>
                </c:pt>
                <c:pt idx="3062">
                  <c:v>44.97524710573601</c:v>
                </c:pt>
                <c:pt idx="3063">
                  <c:v>44.97524710573601</c:v>
                </c:pt>
                <c:pt idx="3064">
                  <c:v>44.981432155133689</c:v>
                </c:pt>
                <c:pt idx="3065">
                  <c:v>44.995301004320837</c:v>
                </c:pt>
                <c:pt idx="3066">
                  <c:v>44.999999999453202</c:v>
                </c:pt>
                <c:pt idx="3067">
                  <c:v>44.999999999463405</c:v>
                </c:pt>
                <c:pt idx="3068">
                  <c:v>44.999999999506805</c:v>
                </c:pt>
                <c:pt idx="3069">
                  <c:v>44.999999999534872</c:v>
                </c:pt>
                <c:pt idx="3070">
                  <c:v>44.999999999600469</c:v>
                </c:pt>
                <c:pt idx="3071">
                  <c:v>44.999999999631243</c:v>
                </c:pt>
                <c:pt idx="3072">
                  <c:v>44.999999999637289</c:v>
                </c:pt>
                <c:pt idx="3073">
                  <c:v>44.999999999679744</c:v>
                </c:pt>
                <c:pt idx="3074">
                  <c:v>44.999999999688988</c:v>
                </c:pt>
                <c:pt idx="3075">
                  <c:v>44.999999999724942</c:v>
                </c:pt>
                <c:pt idx="3076">
                  <c:v>44.999999999738371</c:v>
                </c:pt>
                <c:pt idx="3077">
                  <c:v>44.999999999780023</c:v>
                </c:pt>
                <c:pt idx="3078">
                  <c:v>44.999999999820702</c:v>
                </c:pt>
                <c:pt idx="3079">
                  <c:v>44.999999999944542</c:v>
                </c:pt>
                <c:pt idx="3080">
                  <c:v>44.999999999963215</c:v>
                </c:pt>
                <c:pt idx="3081">
                  <c:v>45.000000000000682</c:v>
                </c:pt>
                <c:pt idx="3082">
                  <c:v>45.000000000030695</c:v>
                </c:pt>
                <c:pt idx="3083">
                  <c:v>45.000000000167169</c:v>
                </c:pt>
                <c:pt idx="3084">
                  <c:v>45.00000000020529</c:v>
                </c:pt>
                <c:pt idx="3085">
                  <c:v>45.000000000337963</c:v>
                </c:pt>
                <c:pt idx="3086">
                  <c:v>45.00000000040982</c:v>
                </c:pt>
                <c:pt idx="3087">
                  <c:v>45.000000000520181</c:v>
                </c:pt>
                <c:pt idx="3088">
                  <c:v>45.010935787987961</c:v>
                </c:pt>
                <c:pt idx="3089">
                  <c:v>45.034317101498793</c:v>
                </c:pt>
                <c:pt idx="3090">
                  <c:v>45.046572680714156</c:v>
                </c:pt>
                <c:pt idx="3091">
                  <c:v>45.064018412530444</c:v>
                </c:pt>
                <c:pt idx="3092">
                  <c:v>45.089277316371536</c:v>
                </c:pt>
                <c:pt idx="3093">
                  <c:v>45.104692233267777</c:v>
                </c:pt>
                <c:pt idx="3094">
                  <c:v>45.108198639769959</c:v>
                </c:pt>
                <c:pt idx="3095">
                  <c:v>45.122915970507975</c:v>
                </c:pt>
                <c:pt idx="3096">
                  <c:v>45.125569613978243</c:v>
                </c:pt>
                <c:pt idx="3097">
                  <c:v>45.145204981733066</c:v>
                </c:pt>
                <c:pt idx="3098">
                  <c:v>45.152601170160928</c:v>
                </c:pt>
                <c:pt idx="3099">
                  <c:v>45.154688827355436</c:v>
                </c:pt>
                <c:pt idx="3100">
                  <c:v>45.160911648684575</c:v>
                </c:pt>
                <c:pt idx="3101">
                  <c:v>45.180683519293744</c:v>
                </c:pt>
                <c:pt idx="3102">
                  <c:v>45.186644387662014</c:v>
                </c:pt>
                <c:pt idx="3103">
                  <c:v>45.206429646980752</c:v>
                </c:pt>
                <c:pt idx="3104">
                  <c:v>45.217787301120957</c:v>
                </c:pt>
                <c:pt idx="3105">
                  <c:v>45.224121592955967</c:v>
                </c:pt>
                <c:pt idx="3106">
                  <c:v>45.227973284911165</c:v>
                </c:pt>
                <c:pt idx="3107">
                  <c:v>45.245206664777946</c:v>
                </c:pt>
                <c:pt idx="3108">
                  <c:v>45.247574121842888</c:v>
                </c:pt>
                <c:pt idx="3109">
                  <c:v>45.276511407601227</c:v>
                </c:pt>
                <c:pt idx="3110">
                  <c:v>45.293359577214495</c:v>
                </c:pt>
                <c:pt idx="3111">
                  <c:v>45.306433976829211</c:v>
                </c:pt>
                <c:pt idx="3112">
                  <c:v>45.33988590530538</c:v>
                </c:pt>
                <c:pt idx="3113">
                  <c:v>45.344644998385185</c:v>
                </c:pt>
                <c:pt idx="3114">
                  <c:v>45.344644998385185</c:v>
                </c:pt>
                <c:pt idx="3115">
                  <c:v>45.344644998385185</c:v>
                </c:pt>
                <c:pt idx="3116">
                  <c:v>45.348894034018436</c:v>
                </c:pt>
                <c:pt idx="3117">
                  <c:v>45.351083380573492</c:v>
                </c:pt>
                <c:pt idx="3118">
                  <c:v>45.353927331616525</c:v>
                </c:pt>
                <c:pt idx="3119">
                  <c:v>45.362290869984442</c:v>
                </c:pt>
                <c:pt idx="3120">
                  <c:v>45.368381826787811</c:v>
                </c:pt>
                <c:pt idx="3121">
                  <c:v>45.371946051450649</c:v>
                </c:pt>
                <c:pt idx="3122">
                  <c:v>45.372258861870044</c:v>
                </c:pt>
                <c:pt idx="3123">
                  <c:v>45.373371027125081</c:v>
                </c:pt>
                <c:pt idx="3124">
                  <c:v>45.406617739759518</c:v>
                </c:pt>
                <c:pt idx="3125">
                  <c:v>45.431138323205396</c:v>
                </c:pt>
                <c:pt idx="3126">
                  <c:v>45.444345219521004</c:v>
                </c:pt>
                <c:pt idx="3127">
                  <c:v>45.483861246115524</c:v>
                </c:pt>
                <c:pt idx="3128">
                  <c:v>45.506948693081661</c:v>
                </c:pt>
                <c:pt idx="3129">
                  <c:v>45.509567228299893</c:v>
                </c:pt>
                <c:pt idx="3130">
                  <c:v>45.53944810458276</c:v>
                </c:pt>
                <c:pt idx="3131">
                  <c:v>45.545900122843761</c:v>
                </c:pt>
                <c:pt idx="3132">
                  <c:v>45.560994814543363</c:v>
                </c:pt>
                <c:pt idx="3133">
                  <c:v>45.561597557153107</c:v>
                </c:pt>
                <c:pt idx="3134">
                  <c:v>45.563643587106263</c:v>
                </c:pt>
                <c:pt idx="3135">
                  <c:v>45.566325647511434</c:v>
                </c:pt>
                <c:pt idx="3136">
                  <c:v>45.581707215189596</c:v>
                </c:pt>
                <c:pt idx="3137">
                  <c:v>45.588822655619857</c:v>
                </c:pt>
                <c:pt idx="3138">
                  <c:v>45.602980805297946</c:v>
                </c:pt>
                <c:pt idx="3139">
                  <c:v>45.639073883364773</c:v>
                </c:pt>
                <c:pt idx="3140">
                  <c:v>45.639672635580233</c:v>
                </c:pt>
                <c:pt idx="3141">
                  <c:v>45.694499999714068</c:v>
                </c:pt>
                <c:pt idx="3142">
                  <c:v>45.722689334334966</c:v>
                </c:pt>
                <c:pt idx="3143">
                  <c:v>45.732945325861522</c:v>
                </c:pt>
                <c:pt idx="3144">
                  <c:v>45.7372884238913</c:v>
                </c:pt>
                <c:pt idx="3145">
                  <c:v>45.755393390386907</c:v>
                </c:pt>
                <c:pt idx="3146">
                  <c:v>45.775432036535911</c:v>
                </c:pt>
                <c:pt idx="3147">
                  <c:v>45.789960928724028</c:v>
                </c:pt>
                <c:pt idx="3148">
                  <c:v>45.790292759684696</c:v>
                </c:pt>
                <c:pt idx="3149">
                  <c:v>45.792797034717715</c:v>
                </c:pt>
                <c:pt idx="3150">
                  <c:v>45.826450288940116</c:v>
                </c:pt>
                <c:pt idx="3151">
                  <c:v>45.857947149066838</c:v>
                </c:pt>
                <c:pt idx="3152">
                  <c:v>45.863242143361873</c:v>
                </c:pt>
                <c:pt idx="3153">
                  <c:v>45.866486169455953</c:v>
                </c:pt>
                <c:pt idx="3154">
                  <c:v>45.876012491878043</c:v>
                </c:pt>
                <c:pt idx="3155">
                  <c:v>45.894124793849258</c:v>
                </c:pt>
                <c:pt idx="3156">
                  <c:v>45.897570261772216</c:v>
                </c:pt>
                <c:pt idx="3157">
                  <c:v>45.90758846468087</c:v>
                </c:pt>
                <c:pt idx="3158">
                  <c:v>45.907598979096633</c:v>
                </c:pt>
                <c:pt idx="3159">
                  <c:v>45.922101438038524</c:v>
                </c:pt>
                <c:pt idx="3160">
                  <c:v>45.927013115079276</c:v>
                </c:pt>
                <c:pt idx="3161">
                  <c:v>45.927013115079276</c:v>
                </c:pt>
                <c:pt idx="3162">
                  <c:v>45.932089575345408</c:v>
                </c:pt>
                <c:pt idx="3163">
                  <c:v>45.939085806519373</c:v>
                </c:pt>
                <c:pt idx="3164">
                  <c:v>45.939110305513175</c:v>
                </c:pt>
                <c:pt idx="3165">
                  <c:v>45.956768748209711</c:v>
                </c:pt>
                <c:pt idx="3166">
                  <c:v>45.958368610230544</c:v>
                </c:pt>
                <c:pt idx="3167">
                  <c:v>45.9919077761827</c:v>
                </c:pt>
                <c:pt idx="3168">
                  <c:v>45.999999999523183</c:v>
                </c:pt>
                <c:pt idx="3169">
                  <c:v>45.999999999523183</c:v>
                </c:pt>
                <c:pt idx="3170">
                  <c:v>45.999999999763382</c:v>
                </c:pt>
                <c:pt idx="3171">
                  <c:v>45.999999999850402</c:v>
                </c:pt>
                <c:pt idx="3172">
                  <c:v>45.999999999880934</c:v>
                </c:pt>
                <c:pt idx="3173">
                  <c:v>45.99999999993193</c:v>
                </c:pt>
                <c:pt idx="3174">
                  <c:v>46.000000000090317</c:v>
                </c:pt>
                <c:pt idx="3175">
                  <c:v>46.000000000092562</c:v>
                </c:pt>
                <c:pt idx="3176">
                  <c:v>46.000000000141142</c:v>
                </c:pt>
                <c:pt idx="3177">
                  <c:v>46.000000000146052</c:v>
                </c:pt>
                <c:pt idx="3178">
                  <c:v>46.000000000157698</c:v>
                </c:pt>
                <c:pt idx="3179">
                  <c:v>46.000000000179462</c:v>
                </c:pt>
                <c:pt idx="3180">
                  <c:v>46.000000000197865</c:v>
                </c:pt>
                <c:pt idx="3181">
                  <c:v>46.00000000019989</c:v>
                </c:pt>
                <c:pt idx="3182">
                  <c:v>46.000000000299856</c:v>
                </c:pt>
                <c:pt idx="3183">
                  <c:v>46.000000000314706</c:v>
                </c:pt>
                <c:pt idx="3184">
                  <c:v>46.000000000315119</c:v>
                </c:pt>
                <c:pt idx="3185">
                  <c:v>46.000000000320838</c:v>
                </c:pt>
                <c:pt idx="3186">
                  <c:v>46.000000000343377</c:v>
                </c:pt>
                <c:pt idx="3187">
                  <c:v>46.00000000037906</c:v>
                </c:pt>
                <c:pt idx="3188">
                  <c:v>46.000000000435328</c:v>
                </c:pt>
                <c:pt idx="3189">
                  <c:v>46.000000000476057</c:v>
                </c:pt>
                <c:pt idx="3190">
                  <c:v>46.000000000488164</c:v>
                </c:pt>
                <c:pt idx="3191">
                  <c:v>46.000000000525361</c:v>
                </c:pt>
                <c:pt idx="3192">
                  <c:v>46.000000000544262</c:v>
                </c:pt>
                <c:pt idx="3193">
                  <c:v>46.000000000572342</c:v>
                </c:pt>
                <c:pt idx="3194">
                  <c:v>46.011090917394689</c:v>
                </c:pt>
                <c:pt idx="3195">
                  <c:v>46.020367254876327</c:v>
                </c:pt>
                <c:pt idx="3196">
                  <c:v>46.020528189806392</c:v>
                </c:pt>
                <c:pt idx="3197">
                  <c:v>46.039231494002678</c:v>
                </c:pt>
                <c:pt idx="3198">
                  <c:v>46.053298632192288</c:v>
                </c:pt>
                <c:pt idx="3199">
                  <c:v>46.065072312100632</c:v>
                </c:pt>
                <c:pt idx="3200">
                  <c:v>46.068744824018573</c:v>
                </c:pt>
                <c:pt idx="3201">
                  <c:v>46.103929451914503</c:v>
                </c:pt>
                <c:pt idx="3202">
                  <c:v>46.110953851261982</c:v>
                </c:pt>
                <c:pt idx="3203">
                  <c:v>46.133548235717271</c:v>
                </c:pt>
                <c:pt idx="3204">
                  <c:v>46.160249275853914</c:v>
                </c:pt>
                <c:pt idx="3205">
                  <c:v>46.166948878783721</c:v>
                </c:pt>
                <c:pt idx="3206">
                  <c:v>46.167401224650092</c:v>
                </c:pt>
                <c:pt idx="3207">
                  <c:v>46.207439873415133</c:v>
                </c:pt>
                <c:pt idx="3208">
                  <c:v>46.22662648766299</c:v>
                </c:pt>
                <c:pt idx="3209">
                  <c:v>46.238757735427285</c:v>
                </c:pt>
                <c:pt idx="3210">
                  <c:v>46.27065004032908</c:v>
                </c:pt>
                <c:pt idx="3211">
                  <c:v>46.273144909007591</c:v>
                </c:pt>
                <c:pt idx="3212">
                  <c:v>46.276638920213017</c:v>
                </c:pt>
                <c:pt idx="3213">
                  <c:v>46.276638920213017</c:v>
                </c:pt>
                <c:pt idx="3214">
                  <c:v>46.276638920213017</c:v>
                </c:pt>
                <c:pt idx="3215">
                  <c:v>46.301360988017123</c:v>
                </c:pt>
                <c:pt idx="3216">
                  <c:v>46.327479378615799</c:v>
                </c:pt>
                <c:pt idx="3217">
                  <c:v>46.350073789145753</c:v>
                </c:pt>
                <c:pt idx="3218">
                  <c:v>46.360101998875457</c:v>
                </c:pt>
                <c:pt idx="3219">
                  <c:v>46.363900286754614</c:v>
                </c:pt>
                <c:pt idx="3220">
                  <c:v>46.37686388276007</c:v>
                </c:pt>
                <c:pt idx="3221">
                  <c:v>46.388000037337605</c:v>
                </c:pt>
                <c:pt idx="3222">
                  <c:v>46.401576826039246</c:v>
                </c:pt>
                <c:pt idx="3223">
                  <c:v>46.407469855304427</c:v>
                </c:pt>
                <c:pt idx="3224">
                  <c:v>46.433367508149047</c:v>
                </c:pt>
                <c:pt idx="3225">
                  <c:v>46.439916068137904</c:v>
                </c:pt>
                <c:pt idx="3226">
                  <c:v>46.44152776789015</c:v>
                </c:pt>
                <c:pt idx="3227">
                  <c:v>46.442024718453986</c:v>
                </c:pt>
                <c:pt idx="3228">
                  <c:v>46.447854670861922</c:v>
                </c:pt>
                <c:pt idx="3229">
                  <c:v>46.461108670582107</c:v>
                </c:pt>
                <c:pt idx="3230">
                  <c:v>46.465823186085878</c:v>
                </c:pt>
                <c:pt idx="3231">
                  <c:v>46.465823186085878</c:v>
                </c:pt>
                <c:pt idx="3232">
                  <c:v>46.465823186085878</c:v>
                </c:pt>
                <c:pt idx="3233">
                  <c:v>46.467769309495985</c:v>
                </c:pt>
                <c:pt idx="3234">
                  <c:v>46.48245612742911</c:v>
                </c:pt>
                <c:pt idx="3235">
                  <c:v>46.537158605984459</c:v>
                </c:pt>
                <c:pt idx="3236">
                  <c:v>46.564137707611692</c:v>
                </c:pt>
                <c:pt idx="3237">
                  <c:v>46.572143011672743</c:v>
                </c:pt>
                <c:pt idx="3238">
                  <c:v>46.587325840099268</c:v>
                </c:pt>
                <c:pt idx="3239">
                  <c:v>46.591590606207603</c:v>
                </c:pt>
                <c:pt idx="3240">
                  <c:v>46.595291840860718</c:v>
                </c:pt>
                <c:pt idx="3241">
                  <c:v>46.601244744121942</c:v>
                </c:pt>
                <c:pt idx="3242">
                  <c:v>46.601244744121942</c:v>
                </c:pt>
                <c:pt idx="3243">
                  <c:v>46.601244744121942</c:v>
                </c:pt>
                <c:pt idx="3244">
                  <c:v>46.634999453594773</c:v>
                </c:pt>
                <c:pt idx="3245">
                  <c:v>46.646264681052841</c:v>
                </c:pt>
                <c:pt idx="3246">
                  <c:v>46.648301819108951</c:v>
                </c:pt>
                <c:pt idx="3247">
                  <c:v>46.648301819108951</c:v>
                </c:pt>
                <c:pt idx="3248">
                  <c:v>46.649550605781904</c:v>
                </c:pt>
                <c:pt idx="3249">
                  <c:v>46.665737573274257</c:v>
                </c:pt>
                <c:pt idx="3250">
                  <c:v>46.682068625887688</c:v>
                </c:pt>
                <c:pt idx="3251">
                  <c:v>46.684029254890945</c:v>
                </c:pt>
                <c:pt idx="3252">
                  <c:v>46.69388555130142</c:v>
                </c:pt>
                <c:pt idx="3253">
                  <c:v>46.7229929161672</c:v>
                </c:pt>
                <c:pt idx="3254">
                  <c:v>46.741703358067227</c:v>
                </c:pt>
                <c:pt idx="3255">
                  <c:v>46.756359050249664</c:v>
                </c:pt>
                <c:pt idx="3256">
                  <c:v>46.761172018572594</c:v>
                </c:pt>
                <c:pt idx="3257">
                  <c:v>46.773341227717673</c:v>
                </c:pt>
                <c:pt idx="3258">
                  <c:v>46.776669921867189</c:v>
                </c:pt>
                <c:pt idx="3259">
                  <c:v>46.820835876119617</c:v>
                </c:pt>
                <c:pt idx="3260">
                  <c:v>46.834933159402425</c:v>
                </c:pt>
                <c:pt idx="3261">
                  <c:v>46.851927594210515</c:v>
                </c:pt>
                <c:pt idx="3262">
                  <c:v>46.852861705284738</c:v>
                </c:pt>
                <c:pt idx="3263">
                  <c:v>46.858151406620365</c:v>
                </c:pt>
                <c:pt idx="3264">
                  <c:v>46.864199639125758</c:v>
                </c:pt>
                <c:pt idx="3265">
                  <c:v>46.892958416760898</c:v>
                </c:pt>
                <c:pt idx="3266">
                  <c:v>46.914417618948214</c:v>
                </c:pt>
                <c:pt idx="3267">
                  <c:v>46.922462150654049</c:v>
                </c:pt>
                <c:pt idx="3268">
                  <c:v>46.927348536496396</c:v>
                </c:pt>
                <c:pt idx="3269">
                  <c:v>46.937689326266174</c:v>
                </c:pt>
                <c:pt idx="3270">
                  <c:v>46.93858607581118</c:v>
                </c:pt>
                <c:pt idx="3271">
                  <c:v>46.962333757159044</c:v>
                </c:pt>
                <c:pt idx="3272">
                  <c:v>46.969363110147015</c:v>
                </c:pt>
                <c:pt idx="3273">
                  <c:v>46.993031320154714</c:v>
                </c:pt>
                <c:pt idx="3274">
                  <c:v>46.999999999510273</c:v>
                </c:pt>
                <c:pt idx="3275">
                  <c:v>46.999999999539654</c:v>
                </c:pt>
                <c:pt idx="3276">
                  <c:v>46.999999999558064</c:v>
                </c:pt>
                <c:pt idx="3277">
                  <c:v>46.999999999599183</c:v>
                </c:pt>
                <c:pt idx="3278">
                  <c:v>46.99999999960535</c:v>
                </c:pt>
                <c:pt idx="3279">
                  <c:v>46.999999999608626</c:v>
                </c:pt>
                <c:pt idx="3280">
                  <c:v>46.999999999644871</c:v>
                </c:pt>
                <c:pt idx="3281">
                  <c:v>46.999999999783419</c:v>
                </c:pt>
                <c:pt idx="3282">
                  <c:v>46.999999999817838</c:v>
                </c:pt>
                <c:pt idx="3283">
                  <c:v>46.999999999889106</c:v>
                </c:pt>
                <c:pt idx="3284">
                  <c:v>46.999999999911687</c:v>
                </c:pt>
                <c:pt idx="3285">
                  <c:v>46.999999999923929</c:v>
                </c:pt>
                <c:pt idx="3286">
                  <c:v>46.999999999924022</c:v>
                </c:pt>
                <c:pt idx="3287">
                  <c:v>47.000000000020719</c:v>
                </c:pt>
                <c:pt idx="3288">
                  <c:v>47.00000000005339</c:v>
                </c:pt>
                <c:pt idx="3289">
                  <c:v>47.000000000054158</c:v>
                </c:pt>
                <c:pt idx="3290">
                  <c:v>47.000000000075524</c:v>
                </c:pt>
                <c:pt idx="3291">
                  <c:v>47.000000000138535</c:v>
                </c:pt>
                <c:pt idx="3292">
                  <c:v>47.000000000186297</c:v>
                </c:pt>
                <c:pt idx="3293">
                  <c:v>47.000000000193367</c:v>
                </c:pt>
                <c:pt idx="3294">
                  <c:v>47.000000000205894</c:v>
                </c:pt>
                <c:pt idx="3295">
                  <c:v>47.000000000289909</c:v>
                </c:pt>
                <c:pt idx="3296">
                  <c:v>47.000000000365823</c:v>
                </c:pt>
                <c:pt idx="3297">
                  <c:v>47.000000000398607</c:v>
                </c:pt>
                <c:pt idx="3298">
                  <c:v>47.000000000408882</c:v>
                </c:pt>
                <c:pt idx="3299">
                  <c:v>47.000000000490381</c:v>
                </c:pt>
                <c:pt idx="3300">
                  <c:v>47.000000000491731</c:v>
                </c:pt>
                <c:pt idx="3301">
                  <c:v>47.000000000495312</c:v>
                </c:pt>
                <c:pt idx="3302">
                  <c:v>47.000000000562054</c:v>
                </c:pt>
                <c:pt idx="3303">
                  <c:v>47.029596650267436</c:v>
                </c:pt>
                <c:pt idx="3304">
                  <c:v>47.040857260615233</c:v>
                </c:pt>
                <c:pt idx="3305">
                  <c:v>47.041061758657726</c:v>
                </c:pt>
                <c:pt idx="3306">
                  <c:v>47.041143618423114</c:v>
                </c:pt>
                <c:pt idx="3307">
                  <c:v>47.087068954698402</c:v>
                </c:pt>
                <c:pt idx="3308">
                  <c:v>47.125540196709835</c:v>
                </c:pt>
                <c:pt idx="3309">
                  <c:v>47.130973989456677</c:v>
                </c:pt>
                <c:pt idx="3310">
                  <c:v>47.151775501564146</c:v>
                </c:pt>
                <c:pt idx="3311">
                  <c:v>47.198593842217981</c:v>
                </c:pt>
                <c:pt idx="3312">
                  <c:v>47.219635774742883</c:v>
                </c:pt>
                <c:pt idx="3313">
                  <c:v>47.22243194545721</c:v>
                </c:pt>
                <c:pt idx="3314">
                  <c:v>47.223450466326035</c:v>
                </c:pt>
                <c:pt idx="3315">
                  <c:v>47.271945797253842</c:v>
                </c:pt>
                <c:pt idx="3316">
                  <c:v>47.288539860428074</c:v>
                </c:pt>
                <c:pt idx="3317">
                  <c:v>47.302593126176006</c:v>
                </c:pt>
                <c:pt idx="3318">
                  <c:v>47.321898692211107</c:v>
                </c:pt>
                <c:pt idx="3319">
                  <c:v>47.33281317986124</c:v>
                </c:pt>
                <c:pt idx="3320">
                  <c:v>47.343185636843415</c:v>
                </c:pt>
                <c:pt idx="3321">
                  <c:v>47.34390659422143</c:v>
                </c:pt>
                <c:pt idx="3322">
                  <c:v>47.358622829745627</c:v>
                </c:pt>
                <c:pt idx="3323">
                  <c:v>47.378716077552724</c:v>
                </c:pt>
                <c:pt idx="3324">
                  <c:v>47.384157043205988</c:v>
                </c:pt>
                <c:pt idx="3325">
                  <c:v>47.38437315062594</c:v>
                </c:pt>
                <c:pt idx="3326">
                  <c:v>47.388627229728911</c:v>
                </c:pt>
                <c:pt idx="3327">
                  <c:v>47.398967625368222</c:v>
                </c:pt>
                <c:pt idx="3328">
                  <c:v>47.400074662053072</c:v>
                </c:pt>
                <c:pt idx="3329">
                  <c:v>47.410788278132436</c:v>
                </c:pt>
                <c:pt idx="3330">
                  <c:v>47.414923591877589</c:v>
                </c:pt>
                <c:pt idx="3331">
                  <c:v>47.462099318568548</c:v>
                </c:pt>
                <c:pt idx="3332">
                  <c:v>47.46670986330539</c:v>
                </c:pt>
                <c:pt idx="3333">
                  <c:v>47.472340491344234</c:v>
                </c:pt>
                <c:pt idx="3334">
                  <c:v>47.480993476668282</c:v>
                </c:pt>
                <c:pt idx="3335">
                  <c:v>47.492098446142023</c:v>
                </c:pt>
                <c:pt idx="3336">
                  <c:v>47.505255594857537</c:v>
                </c:pt>
                <c:pt idx="3337">
                  <c:v>47.532588399469773</c:v>
                </c:pt>
                <c:pt idx="3338">
                  <c:v>47.53948012108426</c:v>
                </c:pt>
                <c:pt idx="3339">
                  <c:v>47.552506127381541</c:v>
                </c:pt>
                <c:pt idx="3340">
                  <c:v>47.562723856496781</c:v>
                </c:pt>
                <c:pt idx="3341">
                  <c:v>47.573392086648845</c:v>
                </c:pt>
                <c:pt idx="3342">
                  <c:v>47.614404263992242</c:v>
                </c:pt>
                <c:pt idx="3343">
                  <c:v>47.616362010304329</c:v>
                </c:pt>
                <c:pt idx="3344">
                  <c:v>47.621361217353865</c:v>
                </c:pt>
                <c:pt idx="3345">
                  <c:v>47.62978505531909</c:v>
                </c:pt>
                <c:pt idx="3346">
                  <c:v>47.640218888605318</c:v>
                </c:pt>
                <c:pt idx="3347">
                  <c:v>47.641860553661694</c:v>
                </c:pt>
                <c:pt idx="3348">
                  <c:v>47.643514454990772</c:v>
                </c:pt>
                <c:pt idx="3349">
                  <c:v>47.657187746913927</c:v>
                </c:pt>
                <c:pt idx="3350">
                  <c:v>47.67963984105026</c:v>
                </c:pt>
                <c:pt idx="3351">
                  <c:v>47.707357247278146</c:v>
                </c:pt>
                <c:pt idx="3352">
                  <c:v>47.722406169304854</c:v>
                </c:pt>
                <c:pt idx="3353">
                  <c:v>47.75836529169861</c:v>
                </c:pt>
                <c:pt idx="3354">
                  <c:v>47.776153323979173</c:v>
                </c:pt>
                <c:pt idx="3355">
                  <c:v>47.799977289328247</c:v>
                </c:pt>
                <c:pt idx="3356">
                  <c:v>47.820655665543491</c:v>
                </c:pt>
                <c:pt idx="3357">
                  <c:v>47.826035708751164</c:v>
                </c:pt>
                <c:pt idx="3358">
                  <c:v>47.827891647529349</c:v>
                </c:pt>
                <c:pt idx="3359">
                  <c:v>47.85065955016389</c:v>
                </c:pt>
                <c:pt idx="3360">
                  <c:v>47.865840091034741</c:v>
                </c:pt>
                <c:pt idx="3361">
                  <c:v>47.872675962761669</c:v>
                </c:pt>
                <c:pt idx="3362">
                  <c:v>47.873629166158217</c:v>
                </c:pt>
                <c:pt idx="3363">
                  <c:v>47.873629166158217</c:v>
                </c:pt>
                <c:pt idx="3364">
                  <c:v>47.873629166158217</c:v>
                </c:pt>
                <c:pt idx="3365">
                  <c:v>47.883246305016606</c:v>
                </c:pt>
                <c:pt idx="3366">
                  <c:v>47.905288194914554</c:v>
                </c:pt>
                <c:pt idx="3367">
                  <c:v>47.927724494895052</c:v>
                </c:pt>
                <c:pt idx="3368">
                  <c:v>47.927724494895052</c:v>
                </c:pt>
                <c:pt idx="3369">
                  <c:v>47.92934482453429</c:v>
                </c:pt>
                <c:pt idx="3370">
                  <c:v>47.92934482453429</c:v>
                </c:pt>
                <c:pt idx="3371">
                  <c:v>47.953412856168384</c:v>
                </c:pt>
                <c:pt idx="3372">
                  <c:v>47.962616011583663</c:v>
                </c:pt>
                <c:pt idx="3373">
                  <c:v>47.984161606528268</c:v>
                </c:pt>
                <c:pt idx="3374">
                  <c:v>47.991316100094821</c:v>
                </c:pt>
                <c:pt idx="3375">
                  <c:v>47.999855777452026</c:v>
                </c:pt>
                <c:pt idx="3376">
                  <c:v>47.999999999657227</c:v>
                </c:pt>
                <c:pt idx="3377">
                  <c:v>47.999999999681599</c:v>
                </c:pt>
                <c:pt idx="3378">
                  <c:v>47.999999999692299</c:v>
                </c:pt>
                <c:pt idx="3379">
                  <c:v>47.999999999707072</c:v>
                </c:pt>
                <c:pt idx="3380">
                  <c:v>47.999999999711463</c:v>
                </c:pt>
                <c:pt idx="3381">
                  <c:v>47.999999999786553</c:v>
                </c:pt>
                <c:pt idx="3382">
                  <c:v>47.999999999893831</c:v>
                </c:pt>
                <c:pt idx="3383">
                  <c:v>47.99999999998775</c:v>
                </c:pt>
                <c:pt idx="3384">
                  <c:v>48.000000000077868</c:v>
                </c:pt>
                <c:pt idx="3385">
                  <c:v>48.000000000247226</c:v>
                </c:pt>
                <c:pt idx="3386">
                  <c:v>48.000000000350212</c:v>
                </c:pt>
                <c:pt idx="3387">
                  <c:v>48.000000000366015</c:v>
                </c:pt>
                <c:pt idx="3388">
                  <c:v>48.000000000490182</c:v>
                </c:pt>
                <c:pt idx="3389">
                  <c:v>48.000000000491681</c:v>
                </c:pt>
                <c:pt idx="3390">
                  <c:v>48.00000000051503</c:v>
                </c:pt>
                <c:pt idx="3391">
                  <c:v>48.000000000528892</c:v>
                </c:pt>
                <c:pt idx="3392">
                  <c:v>48.008280242930297</c:v>
                </c:pt>
                <c:pt idx="3393">
                  <c:v>48.039971396786896</c:v>
                </c:pt>
                <c:pt idx="3394">
                  <c:v>48.039971396786896</c:v>
                </c:pt>
                <c:pt idx="3395">
                  <c:v>48.039971396786896</c:v>
                </c:pt>
                <c:pt idx="3396">
                  <c:v>48.049706616862174</c:v>
                </c:pt>
                <c:pt idx="3397">
                  <c:v>48.081702476640274</c:v>
                </c:pt>
                <c:pt idx="3398">
                  <c:v>48.086679121121676</c:v>
                </c:pt>
                <c:pt idx="3399">
                  <c:v>48.089353534816091</c:v>
                </c:pt>
                <c:pt idx="3400">
                  <c:v>48.098679561411572</c:v>
                </c:pt>
                <c:pt idx="3401">
                  <c:v>48.099310903268304</c:v>
                </c:pt>
                <c:pt idx="3402">
                  <c:v>48.105632366328983</c:v>
                </c:pt>
                <c:pt idx="3403">
                  <c:v>48.107993156787373</c:v>
                </c:pt>
                <c:pt idx="3404">
                  <c:v>48.136860813669244</c:v>
                </c:pt>
                <c:pt idx="3405">
                  <c:v>48.141519508162588</c:v>
                </c:pt>
                <c:pt idx="3406">
                  <c:v>48.154585825171125</c:v>
                </c:pt>
                <c:pt idx="3407">
                  <c:v>48.164672163477832</c:v>
                </c:pt>
                <c:pt idx="3408">
                  <c:v>48.172424926931178</c:v>
                </c:pt>
                <c:pt idx="3409">
                  <c:v>48.187018340873728</c:v>
                </c:pt>
                <c:pt idx="3410">
                  <c:v>48.187635945144152</c:v>
                </c:pt>
                <c:pt idx="3411">
                  <c:v>48.195053065850487</c:v>
                </c:pt>
                <c:pt idx="3412">
                  <c:v>48.245730314092057</c:v>
                </c:pt>
                <c:pt idx="3413">
                  <c:v>48.263279037371881</c:v>
                </c:pt>
                <c:pt idx="3414">
                  <c:v>48.278155407020407</c:v>
                </c:pt>
                <c:pt idx="3415">
                  <c:v>48.29251788411343</c:v>
                </c:pt>
                <c:pt idx="3416">
                  <c:v>48.303425646405387</c:v>
                </c:pt>
                <c:pt idx="3417">
                  <c:v>48.342577646513107</c:v>
                </c:pt>
                <c:pt idx="3418">
                  <c:v>48.343040011735354</c:v>
                </c:pt>
                <c:pt idx="3419">
                  <c:v>48.350595177900324</c:v>
                </c:pt>
                <c:pt idx="3420">
                  <c:v>48.350595177900324</c:v>
                </c:pt>
                <c:pt idx="3421">
                  <c:v>48.350595177900324</c:v>
                </c:pt>
                <c:pt idx="3422">
                  <c:v>48.350595177900324</c:v>
                </c:pt>
                <c:pt idx="3423">
                  <c:v>48.350595177900324</c:v>
                </c:pt>
                <c:pt idx="3424">
                  <c:v>48.370080574009719</c:v>
                </c:pt>
                <c:pt idx="3425">
                  <c:v>48.380740256187828</c:v>
                </c:pt>
                <c:pt idx="3426">
                  <c:v>48.383284772078774</c:v>
                </c:pt>
                <c:pt idx="3427">
                  <c:v>48.401139299686356</c:v>
                </c:pt>
                <c:pt idx="3428">
                  <c:v>48.410624379546363</c:v>
                </c:pt>
                <c:pt idx="3429">
                  <c:v>48.430638045249637</c:v>
                </c:pt>
                <c:pt idx="3430">
                  <c:v>48.472584268936103</c:v>
                </c:pt>
                <c:pt idx="3431">
                  <c:v>48.507456216592793</c:v>
                </c:pt>
                <c:pt idx="3432">
                  <c:v>48.513019266353723</c:v>
                </c:pt>
                <c:pt idx="3433">
                  <c:v>48.545553051317569</c:v>
                </c:pt>
                <c:pt idx="3434">
                  <c:v>48.549406010919292</c:v>
                </c:pt>
                <c:pt idx="3435">
                  <c:v>48.561495221140795</c:v>
                </c:pt>
                <c:pt idx="3436">
                  <c:v>48.562325644265684</c:v>
                </c:pt>
                <c:pt idx="3437">
                  <c:v>48.585249402828531</c:v>
                </c:pt>
                <c:pt idx="3438">
                  <c:v>48.61231678515108</c:v>
                </c:pt>
                <c:pt idx="3439">
                  <c:v>48.613723108643377</c:v>
                </c:pt>
                <c:pt idx="3440">
                  <c:v>48.620912942538226</c:v>
                </c:pt>
                <c:pt idx="3441">
                  <c:v>48.640662955011329</c:v>
                </c:pt>
                <c:pt idx="3442">
                  <c:v>48.673330555440849</c:v>
                </c:pt>
                <c:pt idx="3443">
                  <c:v>48.68701002794041</c:v>
                </c:pt>
                <c:pt idx="3444">
                  <c:v>48.704872416295558</c:v>
                </c:pt>
                <c:pt idx="3445">
                  <c:v>48.724591882522546</c:v>
                </c:pt>
                <c:pt idx="3446">
                  <c:v>48.737105076207058</c:v>
                </c:pt>
                <c:pt idx="3447">
                  <c:v>48.737953466827115</c:v>
                </c:pt>
                <c:pt idx="3448">
                  <c:v>48.738260218219821</c:v>
                </c:pt>
                <c:pt idx="3449">
                  <c:v>48.759675649708761</c:v>
                </c:pt>
                <c:pt idx="3450">
                  <c:v>48.765759672981098</c:v>
                </c:pt>
                <c:pt idx="3451">
                  <c:v>48.769461553021181</c:v>
                </c:pt>
                <c:pt idx="3452">
                  <c:v>48.76998454335321</c:v>
                </c:pt>
                <c:pt idx="3453">
                  <c:v>48.790769413910397</c:v>
                </c:pt>
                <c:pt idx="3454">
                  <c:v>48.796442886680857</c:v>
                </c:pt>
                <c:pt idx="3455">
                  <c:v>48.79955251488196</c:v>
                </c:pt>
                <c:pt idx="3456">
                  <c:v>48.803235809400306</c:v>
                </c:pt>
                <c:pt idx="3457">
                  <c:v>48.803701023178142</c:v>
                </c:pt>
                <c:pt idx="3458">
                  <c:v>48.815881968910013</c:v>
                </c:pt>
                <c:pt idx="3459">
                  <c:v>48.816634395144668</c:v>
                </c:pt>
                <c:pt idx="3460">
                  <c:v>48.818083149611631</c:v>
                </c:pt>
                <c:pt idx="3461">
                  <c:v>48.822849434456735</c:v>
                </c:pt>
                <c:pt idx="3462">
                  <c:v>48.840843071543027</c:v>
                </c:pt>
                <c:pt idx="3463">
                  <c:v>48.843955363241889</c:v>
                </c:pt>
                <c:pt idx="3464">
                  <c:v>48.869352442233946</c:v>
                </c:pt>
                <c:pt idx="3465">
                  <c:v>48.883854825633328</c:v>
                </c:pt>
                <c:pt idx="3466">
                  <c:v>48.886227063424414</c:v>
                </c:pt>
                <c:pt idx="3467">
                  <c:v>48.907526385442829</c:v>
                </c:pt>
                <c:pt idx="3468">
                  <c:v>48.925096393916554</c:v>
                </c:pt>
                <c:pt idx="3469">
                  <c:v>48.936560259977043</c:v>
                </c:pt>
                <c:pt idx="3470">
                  <c:v>48.937402245810013</c:v>
                </c:pt>
                <c:pt idx="3471">
                  <c:v>48.941985412834697</c:v>
                </c:pt>
                <c:pt idx="3472">
                  <c:v>48.945111811478739</c:v>
                </c:pt>
                <c:pt idx="3473">
                  <c:v>48.969995508428063</c:v>
                </c:pt>
                <c:pt idx="3474">
                  <c:v>48.986917880886047</c:v>
                </c:pt>
                <c:pt idx="3475">
                  <c:v>48.99378139795796</c:v>
                </c:pt>
                <c:pt idx="3476">
                  <c:v>48.999999999457863</c:v>
                </c:pt>
                <c:pt idx="3477">
                  <c:v>48.999999999477375</c:v>
                </c:pt>
                <c:pt idx="3478">
                  <c:v>48.999999999519389</c:v>
                </c:pt>
                <c:pt idx="3479">
                  <c:v>48.999999999555769</c:v>
                </c:pt>
                <c:pt idx="3480">
                  <c:v>48.999999999598508</c:v>
                </c:pt>
                <c:pt idx="3481">
                  <c:v>48.999999999641595</c:v>
                </c:pt>
                <c:pt idx="3482">
                  <c:v>48.999999999680448</c:v>
                </c:pt>
                <c:pt idx="3483">
                  <c:v>48.99999999972367</c:v>
                </c:pt>
                <c:pt idx="3484">
                  <c:v>48.999999999734065</c:v>
                </c:pt>
                <c:pt idx="3485">
                  <c:v>48.999999999765642</c:v>
                </c:pt>
                <c:pt idx="3486">
                  <c:v>48.999999999779817</c:v>
                </c:pt>
                <c:pt idx="3487">
                  <c:v>48.999999999807322</c:v>
                </c:pt>
                <c:pt idx="3488">
                  <c:v>48.999999999825583</c:v>
                </c:pt>
                <c:pt idx="3489">
                  <c:v>48.999999999852967</c:v>
                </c:pt>
                <c:pt idx="3490">
                  <c:v>48.999999999876238</c:v>
                </c:pt>
                <c:pt idx="3491">
                  <c:v>48.999999999878831</c:v>
                </c:pt>
                <c:pt idx="3492">
                  <c:v>48.999999999879321</c:v>
                </c:pt>
                <c:pt idx="3493">
                  <c:v>48.999999999880714</c:v>
                </c:pt>
                <c:pt idx="3494">
                  <c:v>48.99999999989263</c:v>
                </c:pt>
                <c:pt idx="3495">
                  <c:v>48.999999999909491</c:v>
                </c:pt>
                <c:pt idx="3496">
                  <c:v>48.999999999918636</c:v>
                </c:pt>
                <c:pt idx="3497">
                  <c:v>48.999999999950582</c:v>
                </c:pt>
                <c:pt idx="3498">
                  <c:v>49.00000000004318</c:v>
                </c:pt>
                <c:pt idx="3499">
                  <c:v>49.000000000109928</c:v>
                </c:pt>
                <c:pt idx="3500">
                  <c:v>49.000000000158551</c:v>
                </c:pt>
                <c:pt idx="3501">
                  <c:v>49.000000000174474</c:v>
                </c:pt>
                <c:pt idx="3502">
                  <c:v>49.000000000217319</c:v>
                </c:pt>
                <c:pt idx="3503">
                  <c:v>49.00000000023666</c:v>
                </c:pt>
                <c:pt idx="3504">
                  <c:v>49.000000000238664</c:v>
                </c:pt>
                <c:pt idx="3505">
                  <c:v>49.000000000260407</c:v>
                </c:pt>
                <c:pt idx="3506">
                  <c:v>49.000000000277716</c:v>
                </c:pt>
                <c:pt idx="3507">
                  <c:v>49.000000000282178</c:v>
                </c:pt>
                <c:pt idx="3508">
                  <c:v>49.000000000306684</c:v>
                </c:pt>
                <c:pt idx="3509">
                  <c:v>49.000000000377668</c:v>
                </c:pt>
                <c:pt idx="3510">
                  <c:v>49.000000000430227</c:v>
                </c:pt>
                <c:pt idx="3511">
                  <c:v>49.00000000044318</c:v>
                </c:pt>
                <c:pt idx="3512">
                  <c:v>49.000000000460773</c:v>
                </c:pt>
                <c:pt idx="3513">
                  <c:v>49.000000000601638</c:v>
                </c:pt>
                <c:pt idx="3514">
                  <c:v>49.000496321358014</c:v>
                </c:pt>
                <c:pt idx="3515">
                  <c:v>49.003695565880854</c:v>
                </c:pt>
                <c:pt idx="3516">
                  <c:v>49.010207531203235</c:v>
                </c:pt>
                <c:pt idx="3517">
                  <c:v>49.061552778626563</c:v>
                </c:pt>
                <c:pt idx="3518">
                  <c:v>49.096798679994066</c:v>
                </c:pt>
                <c:pt idx="3519">
                  <c:v>49.099348722633302</c:v>
                </c:pt>
                <c:pt idx="3520">
                  <c:v>49.127058581837893</c:v>
                </c:pt>
                <c:pt idx="3521">
                  <c:v>49.137323050548908</c:v>
                </c:pt>
                <c:pt idx="3522">
                  <c:v>49.146532042729419</c:v>
                </c:pt>
                <c:pt idx="3523">
                  <c:v>49.169140570264155</c:v>
                </c:pt>
                <c:pt idx="3524">
                  <c:v>49.169140570264155</c:v>
                </c:pt>
                <c:pt idx="3525">
                  <c:v>49.169140570264155</c:v>
                </c:pt>
                <c:pt idx="3526">
                  <c:v>49.173030576166418</c:v>
                </c:pt>
                <c:pt idx="3527">
                  <c:v>49.186369947543234</c:v>
                </c:pt>
                <c:pt idx="3528">
                  <c:v>49.211186835141419</c:v>
                </c:pt>
                <c:pt idx="3529">
                  <c:v>49.213404665954066</c:v>
                </c:pt>
                <c:pt idx="3530">
                  <c:v>49.218561374654534</c:v>
                </c:pt>
                <c:pt idx="3531">
                  <c:v>49.223394855609953</c:v>
                </c:pt>
                <c:pt idx="3532">
                  <c:v>49.239754966950535</c:v>
                </c:pt>
                <c:pt idx="3533">
                  <c:v>49.248695740072932</c:v>
                </c:pt>
                <c:pt idx="3534">
                  <c:v>49.267168720125497</c:v>
                </c:pt>
                <c:pt idx="3535">
                  <c:v>49.26920754356609</c:v>
                </c:pt>
                <c:pt idx="3536">
                  <c:v>49.293367098532897</c:v>
                </c:pt>
                <c:pt idx="3537">
                  <c:v>49.297441534276317</c:v>
                </c:pt>
                <c:pt idx="3538">
                  <c:v>49.331960401964338</c:v>
                </c:pt>
                <c:pt idx="3539">
                  <c:v>49.332244212137709</c:v>
                </c:pt>
                <c:pt idx="3540">
                  <c:v>49.354597491144531</c:v>
                </c:pt>
                <c:pt idx="3541">
                  <c:v>49.360909591462516</c:v>
                </c:pt>
                <c:pt idx="3542">
                  <c:v>49.360985084127272</c:v>
                </c:pt>
                <c:pt idx="3543">
                  <c:v>49.400062157730083</c:v>
                </c:pt>
                <c:pt idx="3544">
                  <c:v>49.403441333732779</c:v>
                </c:pt>
                <c:pt idx="3545">
                  <c:v>49.404974231478498</c:v>
                </c:pt>
                <c:pt idx="3546">
                  <c:v>49.41699992393854</c:v>
                </c:pt>
                <c:pt idx="3547">
                  <c:v>49.454011222085889</c:v>
                </c:pt>
                <c:pt idx="3548">
                  <c:v>49.454707156606297</c:v>
                </c:pt>
                <c:pt idx="3549">
                  <c:v>49.460981179485692</c:v>
                </c:pt>
                <c:pt idx="3550">
                  <c:v>49.482097072015684</c:v>
                </c:pt>
                <c:pt idx="3551">
                  <c:v>49.484250430190301</c:v>
                </c:pt>
                <c:pt idx="3552">
                  <c:v>49.486795388796232</c:v>
                </c:pt>
                <c:pt idx="3553">
                  <c:v>49.499499907650389</c:v>
                </c:pt>
                <c:pt idx="3554">
                  <c:v>49.509548041659734</c:v>
                </c:pt>
                <c:pt idx="3555">
                  <c:v>49.534361655385347</c:v>
                </c:pt>
                <c:pt idx="3556">
                  <c:v>49.572889992029012</c:v>
                </c:pt>
                <c:pt idx="3557">
                  <c:v>49.58185898400157</c:v>
                </c:pt>
                <c:pt idx="3558">
                  <c:v>49.590559301054157</c:v>
                </c:pt>
                <c:pt idx="3559">
                  <c:v>49.598414525963427</c:v>
                </c:pt>
                <c:pt idx="3560">
                  <c:v>49.610510101729417</c:v>
                </c:pt>
                <c:pt idx="3561">
                  <c:v>49.631617450919485</c:v>
                </c:pt>
                <c:pt idx="3562">
                  <c:v>49.633373633025172</c:v>
                </c:pt>
                <c:pt idx="3563">
                  <c:v>49.639001199647701</c:v>
                </c:pt>
                <c:pt idx="3564">
                  <c:v>49.648046072936793</c:v>
                </c:pt>
                <c:pt idx="3565">
                  <c:v>49.670227837856601</c:v>
                </c:pt>
                <c:pt idx="3566">
                  <c:v>49.670227837856601</c:v>
                </c:pt>
                <c:pt idx="3567">
                  <c:v>49.696126518126967</c:v>
                </c:pt>
                <c:pt idx="3568">
                  <c:v>49.704255574017083</c:v>
                </c:pt>
                <c:pt idx="3569">
                  <c:v>49.710614120649083</c:v>
                </c:pt>
                <c:pt idx="3570">
                  <c:v>49.716505611792968</c:v>
                </c:pt>
                <c:pt idx="3571">
                  <c:v>49.729676360359491</c:v>
                </c:pt>
                <c:pt idx="3572">
                  <c:v>49.738777306994656</c:v>
                </c:pt>
                <c:pt idx="3573">
                  <c:v>49.750525990010246</c:v>
                </c:pt>
                <c:pt idx="3574">
                  <c:v>49.779306413387701</c:v>
                </c:pt>
                <c:pt idx="3575">
                  <c:v>49.798047096251892</c:v>
                </c:pt>
                <c:pt idx="3576">
                  <c:v>49.821739583937507</c:v>
                </c:pt>
                <c:pt idx="3577">
                  <c:v>49.83520355445777</c:v>
                </c:pt>
                <c:pt idx="3578">
                  <c:v>49.880766862648628</c:v>
                </c:pt>
                <c:pt idx="3579">
                  <c:v>49.89166234076027</c:v>
                </c:pt>
                <c:pt idx="3580">
                  <c:v>49.896932952853795</c:v>
                </c:pt>
                <c:pt idx="3581">
                  <c:v>49.93003631427861</c:v>
                </c:pt>
                <c:pt idx="3582">
                  <c:v>49.940175800228779</c:v>
                </c:pt>
                <c:pt idx="3583">
                  <c:v>49.950364476983722</c:v>
                </c:pt>
                <c:pt idx="3584">
                  <c:v>49.952122721115394</c:v>
                </c:pt>
                <c:pt idx="3585">
                  <c:v>49.957224311045763</c:v>
                </c:pt>
                <c:pt idx="3586">
                  <c:v>49.958958786845862</c:v>
                </c:pt>
                <c:pt idx="3587">
                  <c:v>49.970774460193319</c:v>
                </c:pt>
                <c:pt idx="3588">
                  <c:v>49.999999999378559</c:v>
                </c:pt>
                <c:pt idx="3589">
                  <c:v>49.999999999545935</c:v>
                </c:pt>
                <c:pt idx="3590">
                  <c:v>49.999999999562547</c:v>
                </c:pt>
                <c:pt idx="3591">
                  <c:v>49.999999999562547</c:v>
                </c:pt>
                <c:pt idx="3592">
                  <c:v>49.999999999610345</c:v>
                </c:pt>
                <c:pt idx="3593">
                  <c:v>49.999999999657518</c:v>
                </c:pt>
                <c:pt idx="3594">
                  <c:v>49.999999999698673</c:v>
                </c:pt>
                <c:pt idx="3595">
                  <c:v>49.999999999748987</c:v>
                </c:pt>
                <c:pt idx="3596">
                  <c:v>49.999999999760654</c:v>
                </c:pt>
                <c:pt idx="3597">
                  <c:v>49.999999999849159</c:v>
                </c:pt>
                <c:pt idx="3598">
                  <c:v>49.999999999872472</c:v>
                </c:pt>
                <c:pt idx="3599">
                  <c:v>49.999999999875577</c:v>
                </c:pt>
                <c:pt idx="3600">
                  <c:v>49.999999999897398</c:v>
                </c:pt>
                <c:pt idx="3601">
                  <c:v>49.999999999915595</c:v>
                </c:pt>
                <c:pt idx="3602">
                  <c:v>49.999999999989221</c:v>
                </c:pt>
                <c:pt idx="3603">
                  <c:v>50.000000000014325</c:v>
                </c:pt>
                <c:pt idx="3604">
                  <c:v>50.000000000035826</c:v>
                </c:pt>
                <c:pt idx="3605">
                  <c:v>50.0000000000434</c:v>
                </c:pt>
                <c:pt idx="3606">
                  <c:v>50.000000000090139</c:v>
                </c:pt>
                <c:pt idx="3607">
                  <c:v>50.000000000126946</c:v>
                </c:pt>
                <c:pt idx="3608">
                  <c:v>50.000000000266532</c:v>
                </c:pt>
                <c:pt idx="3609">
                  <c:v>50.000000000273253</c:v>
                </c:pt>
                <c:pt idx="3610">
                  <c:v>50.000000000319403</c:v>
                </c:pt>
                <c:pt idx="3611">
                  <c:v>50.000000000364984</c:v>
                </c:pt>
                <c:pt idx="3612">
                  <c:v>50.000000000372545</c:v>
                </c:pt>
                <c:pt idx="3613">
                  <c:v>50.000000000397854</c:v>
                </c:pt>
                <c:pt idx="3614">
                  <c:v>50.000000000438689</c:v>
                </c:pt>
                <c:pt idx="3615">
                  <c:v>50.000000000439634</c:v>
                </c:pt>
                <c:pt idx="3616">
                  <c:v>50.000000000451678</c:v>
                </c:pt>
                <c:pt idx="3617">
                  <c:v>50.000000000453362</c:v>
                </c:pt>
                <c:pt idx="3618">
                  <c:v>50.00000000047455</c:v>
                </c:pt>
                <c:pt idx="3619">
                  <c:v>50.00000000050273</c:v>
                </c:pt>
                <c:pt idx="3620">
                  <c:v>50.000000000547736</c:v>
                </c:pt>
                <c:pt idx="3621">
                  <c:v>50.007653671131699</c:v>
                </c:pt>
                <c:pt idx="3622">
                  <c:v>50.011356721367029</c:v>
                </c:pt>
                <c:pt idx="3623">
                  <c:v>50.0132902202824</c:v>
                </c:pt>
                <c:pt idx="3624">
                  <c:v>50.017911056535596</c:v>
                </c:pt>
                <c:pt idx="3625">
                  <c:v>50.019949001778393</c:v>
                </c:pt>
                <c:pt idx="3626">
                  <c:v>50.045172739829759</c:v>
                </c:pt>
                <c:pt idx="3627">
                  <c:v>50.062865833586343</c:v>
                </c:pt>
                <c:pt idx="3628">
                  <c:v>50.067640427133277</c:v>
                </c:pt>
                <c:pt idx="3629">
                  <c:v>50.069398457048024</c:v>
                </c:pt>
                <c:pt idx="3630">
                  <c:v>50.0893618712714</c:v>
                </c:pt>
                <c:pt idx="3631">
                  <c:v>50.131613829996112</c:v>
                </c:pt>
                <c:pt idx="3632">
                  <c:v>50.17789157545559</c:v>
                </c:pt>
                <c:pt idx="3633">
                  <c:v>50.266512027593961</c:v>
                </c:pt>
                <c:pt idx="3634">
                  <c:v>50.278502227375725</c:v>
                </c:pt>
                <c:pt idx="3635">
                  <c:v>50.286782420850137</c:v>
                </c:pt>
                <c:pt idx="3636">
                  <c:v>50.314420577282164</c:v>
                </c:pt>
                <c:pt idx="3637">
                  <c:v>50.316372474544814</c:v>
                </c:pt>
                <c:pt idx="3638">
                  <c:v>50.316503337471183</c:v>
                </c:pt>
                <c:pt idx="3639">
                  <c:v>50.330264408369104</c:v>
                </c:pt>
                <c:pt idx="3640">
                  <c:v>50.355058667125355</c:v>
                </c:pt>
                <c:pt idx="3641">
                  <c:v>50.393548494403021</c:v>
                </c:pt>
                <c:pt idx="3642">
                  <c:v>50.422702349887828</c:v>
                </c:pt>
                <c:pt idx="3643">
                  <c:v>50.422702349887828</c:v>
                </c:pt>
                <c:pt idx="3644">
                  <c:v>50.422702349887828</c:v>
                </c:pt>
                <c:pt idx="3645">
                  <c:v>50.452107319886046</c:v>
                </c:pt>
                <c:pt idx="3646">
                  <c:v>50.463527723152886</c:v>
                </c:pt>
                <c:pt idx="3647">
                  <c:v>50.463527723152886</c:v>
                </c:pt>
                <c:pt idx="3648">
                  <c:v>50.463527723152886</c:v>
                </c:pt>
                <c:pt idx="3649">
                  <c:v>50.480384827147745</c:v>
                </c:pt>
                <c:pt idx="3650">
                  <c:v>50.486820193488853</c:v>
                </c:pt>
                <c:pt idx="3651">
                  <c:v>50.489536075182869</c:v>
                </c:pt>
                <c:pt idx="3652">
                  <c:v>50.508773833560781</c:v>
                </c:pt>
                <c:pt idx="3653">
                  <c:v>50.510128130302434</c:v>
                </c:pt>
                <c:pt idx="3654">
                  <c:v>50.510128130302434</c:v>
                </c:pt>
                <c:pt idx="3655">
                  <c:v>50.513078452424857</c:v>
                </c:pt>
                <c:pt idx="3656">
                  <c:v>50.527802204461864</c:v>
                </c:pt>
                <c:pt idx="3657">
                  <c:v>50.538400877190703</c:v>
                </c:pt>
                <c:pt idx="3658">
                  <c:v>50.548633280769202</c:v>
                </c:pt>
                <c:pt idx="3659">
                  <c:v>50.610201741766076</c:v>
                </c:pt>
                <c:pt idx="3660">
                  <c:v>50.632127445348722</c:v>
                </c:pt>
                <c:pt idx="3661">
                  <c:v>50.632127445348722</c:v>
                </c:pt>
                <c:pt idx="3662">
                  <c:v>50.632430650588361</c:v>
                </c:pt>
                <c:pt idx="3663">
                  <c:v>50.636385331291962</c:v>
                </c:pt>
                <c:pt idx="3664">
                  <c:v>50.6440724934358</c:v>
                </c:pt>
                <c:pt idx="3665">
                  <c:v>50.653431968429238</c:v>
                </c:pt>
                <c:pt idx="3666">
                  <c:v>50.668257671449361</c:v>
                </c:pt>
                <c:pt idx="3667">
                  <c:v>50.676908536024122</c:v>
                </c:pt>
                <c:pt idx="3668">
                  <c:v>50.680566135585636</c:v>
                </c:pt>
                <c:pt idx="3669">
                  <c:v>50.68647684269655</c:v>
                </c:pt>
                <c:pt idx="3670">
                  <c:v>50.711061254207941</c:v>
                </c:pt>
                <c:pt idx="3671">
                  <c:v>50.742989468479927</c:v>
                </c:pt>
                <c:pt idx="3672">
                  <c:v>50.746571898577116</c:v>
                </c:pt>
                <c:pt idx="3673">
                  <c:v>50.746965287668317</c:v>
                </c:pt>
                <c:pt idx="3674">
                  <c:v>50.757337709935761</c:v>
                </c:pt>
                <c:pt idx="3675">
                  <c:v>50.76569104346823</c:v>
                </c:pt>
                <c:pt idx="3676">
                  <c:v>50.783058977594443</c:v>
                </c:pt>
                <c:pt idx="3677">
                  <c:v>50.79232232562083</c:v>
                </c:pt>
                <c:pt idx="3678">
                  <c:v>50.79232232562083</c:v>
                </c:pt>
                <c:pt idx="3679">
                  <c:v>50.79232232562083</c:v>
                </c:pt>
                <c:pt idx="3680">
                  <c:v>50.805776207466756</c:v>
                </c:pt>
                <c:pt idx="3681">
                  <c:v>50.853780709852408</c:v>
                </c:pt>
                <c:pt idx="3682">
                  <c:v>50.859011877740777</c:v>
                </c:pt>
                <c:pt idx="3683">
                  <c:v>50.876125425401185</c:v>
                </c:pt>
                <c:pt idx="3684">
                  <c:v>50.902377408334956</c:v>
                </c:pt>
                <c:pt idx="3685">
                  <c:v>50.90440013683471</c:v>
                </c:pt>
                <c:pt idx="3686">
                  <c:v>50.907591013260728</c:v>
                </c:pt>
                <c:pt idx="3687">
                  <c:v>50.925827878556333</c:v>
                </c:pt>
                <c:pt idx="3688">
                  <c:v>50.926904552073452</c:v>
                </c:pt>
                <c:pt idx="3689">
                  <c:v>50.933860649921485</c:v>
                </c:pt>
                <c:pt idx="3690">
                  <c:v>50.995273070424304</c:v>
                </c:pt>
                <c:pt idx="3691">
                  <c:v>50.999999999311839</c:v>
                </c:pt>
                <c:pt idx="3692">
                  <c:v>50.999999999522331</c:v>
                </c:pt>
                <c:pt idx="3693">
                  <c:v>50.999999999574456</c:v>
                </c:pt>
                <c:pt idx="3694">
                  <c:v>50.999999999614353</c:v>
                </c:pt>
                <c:pt idx="3695">
                  <c:v>50.99999999967401</c:v>
                </c:pt>
                <c:pt idx="3696">
                  <c:v>50.999999999680718</c:v>
                </c:pt>
                <c:pt idx="3697">
                  <c:v>50.999999999722299</c:v>
                </c:pt>
                <c:pt idx="3698">
                  <c:v>50.999999999746834</c:v>
                </c:pt>
                <c:pt idx="3699">
                  <c:v>50.999999999790745</c:v>
                </c:pt>
                <c:pt idx="3700">
                  <c:v>50.999999999886398</c:v>
                </c:pt>
                <c:pt idx="3701">
                  <c:v>50.999999999916049</c:v>
                </c:pt>
                <c:pt idx="3702">
                  <c:v>50.999999999943768</c:v>
                </c:pt>
                <c:pt idx="3703">
                  <c:v>50.999999999971344</c:v>
                </c:pt>
                <c:pt idx="3704">
                  <c:v>50.999999999985889</c:v>
                </c:pt>
                <c:pt idx="3705">
                  <c:v>51.000000000019241</c:v>
                </c:pt>
                <c:pt idx="3706">
                  <c:v>51.000000000146102</c:v>
                </c:pt>
                <c:pt idx="3707">
                  <c:v>51.000000000188876</c:v>
                </c:pt>
                <c:pt idx="3708">
                  <c:v>51.000000000201204</c:v>
                </c:pt>
                <c:pt idx="3709">
                  <c:v>51.000000000219622</c:v>
                </c:pt>
                <c:pt idx="3710">
                  <c:v>51.000000000220076</c:v>
                </c:pt>
                <c:pt idx="3711">
                  <c:v>51.000000000241187</c:v>
                </c:pt>
                <c:pt idx="3712">
                  <c:v>51.000000000243254</c:v>
                </c:pt>
                <c:pt idx="3713">
                  <c:v>51.000000000255653</c:v>
                </c:pt>
                <c:pt idx="3714">
                  <c:v>51.000000000268983</c:v>
                </c:pt>
                <c:pt idx="3715">
                  <c:v>51.000000000295621</c:v>
                </c:pt>
                <c:pt idx="3716">
                  <c:v>51.00000000031325</c:v>
                </c:pt>
                <c:pt idx="3717">
                  <c:v>51.000000000316561</c:v>
                </c:pt>
                <c:pt idx="3718">
                  <c:v>51.000000000404903</c:v>
                </c:pt>
                <c:pt idx="3719">
                  <c:v>51.00000000043061</c:v>
                </c:pt>
                <c:pt idx="3720">
                  <c:v>51.002079761606765</c:v>
                </c:pt>
                <c:pt idx="3721">
                  <c:v>51.038634608696682</c:v>
                </c:pt>
                <c:pt idx="3722">
                  <c:v>51.040513448600997</c:v>
                </c:pt>
                <c:pt idx="3723">
                  <c:v>51.070737902707009</c:v>
                </c:pt>
                <c:pt idx="3724">
                  <c:v>51.075203588069506</c:v>
                </c:pt>
                <c:pt idx="3725">
                  <c:v>51.085049796873236</c:v>
                </c:pt>
                <c:pt idx="3726">
                  <c:v>51.103665168709036</c:v>
                </c:pt>
                <c:pt idx="3727">
                  <c:v>51.109317988689938</c:v>
                </c:pt>
                <c:pt idx="3728">
                  <c:v>51.111132185037455</c:v>
                </c:pt>
                <c:pt idx="3729">
                  <c:v>51.113177404072999</c:v>
                </c:pt>
                <c:pt idx="3730">
                  <c:v>51.114066703125403</c:v>
                </c:pt>
                <c:pt idx="3731">
                  <c:v>51.11555880580562</c:v>
                </c:pt>
                <c:pt idx="3732">
                  <c:v>51.144932287866233</c:v>
                </c:pt>
                <c:pt idx="3733">
                  <c:v>51.150434952636516</c:v>
                </c:pt>
                <c:pt idx="3734">
                  <c:v>51.153138942627528</c:v>
                </c:pt>
                <c:pt idx="3735">
                  <c:v>51.162870902806461</c:v>
                </c:pt>
                <c:pt idx="3736">
                  <c:v>51.164405971437219</c:v>
                </c:pt>
                <c:pt idx="3737">
                  <c:v>51.179849268990175</c:v>
                </c:pt>
                <c:pt idx="3738">
                  <c:v>51.183518703947776</c:v>
                </c:pt>
                <c:pt idx="3739">
                  <c:v>51.188025464914773</c:v>
                </c:pt>
                <c:pt idx="3740">
                  <c:v>51.189668666891336</c:v>
                </c:pt>
                <c:pt idx="3741">
                  <c:v>51.207787224126839</c:v>
                </c:pt>
                <c:pt idx="3742">
                  <c:v>51.232954093715627</c:v>
                </c:pt>
                <c:pt idx="3743">
                  <c:v>51.25642516925393</c:v>
                </c:pt>
                <c:pt idx="3744">
                  <c:v>51.257144999420881</c:v>
                </c:pt>
                <c:pt idx="3745">
                  <c:v>51.272594756095991</c:v>
                </c:pt>
                <c:pt idx="3746">
                  <c:v>51.287016229713956</c:v>
                </c:pt>
                <c:pt idx="3747">
                  <c:v>51.31213102207812</c:v>
                </c:pt>
                <c:pt idx="3748">
                  <c:v>51.31281691498544</c:v>
                </c:pt>
                <c:pt idx="3749">
                  <c:v>51.328997619775627</c:v>
                </c:pt>
                <c:pt idx="3750">
                  <c:v>51.352426629319119</c:v>
                </c:pt>
                <c:pt idx="3751">
                  <c:v>51.381854514665235</c:v>
                </c:pt>
                <c:pt idx="3752">
                  <c:v>51.385730836909765</c:v>
                </c:pt>
                <c:pt idx="3753">
                  <c:v>51.388266449222556</c:v>
                </c:pt>
                <c:pt idx="3754">
                  <c:v>51.389051009898203</c:v>
                </c:pt>
                <c:pt idx="3755">
                  <c:v>51.414518826093918</c:v>
                </c:pt>
                <c:pt idx="3756">
                  <c:v>51.455322606831047</c:v>
                </c:pt>
                <c:pt idx="3757">
                  <c:v>51.466524180578951</c:v>
                </c:pt>
                <c:pt idx="3758">
                  <c:v>51.480211111099393</c:v>
                </c:pt>
                <c:pt idx="3759">
                  <c:v>51.490430746422874</c:v>
                </c:pt>
                <c:pt idx="3760">
                  <c:v>51.497242002903768</c:v>
                </c:pt>
                <c:pt idx="3761">
                  <c:v>51.499657560414725</c:v>
                </c:pt>
                <c:pt idx="3762">
                  <c:v>51.50636260024843</c:v>
                </c:pt>
                <c:pt idx="3763">
                  <c:v>51.514053844534139</c:v>
                </c:pt>
                <c:pt idx="3764">
                  <c:v>51.521504197789191</c:v>
                </c:pt>
                <c:pt idx="3765">
                  <c:v>51.536976061691647</c:v>
                </c:pt>
                <c:pt idx="3766">
                  <c:v>51.55330735448139</c:v>
                </c:pt>
                <c:pt idx="3767">
                  <c:v>51.557778460012166</c:v>
                </c:pt>
                <c:pt idx="3768">
                  <c:v>51.564473853888678</c:v>
                </c:pt>
                <c:pt idx="3769">
                  <c:v>51.568461982061542</c:v>
                </c:pt>
                <c:pt idx="3770">
                  <c:v>51.570417451000331</c:v>
                </c:pt>
                <c:pt idx="3771">
                  <c:v>51.583922440365477</c:v>
                </c:pt>
                <c:pt idx="3772">
                  <c:v>51.59795473384726</c:v>
                </c:pt>
                <c:pt idx="3773">
                  <c:v>51.609675102105818</c:v>
                </c:pt>
                <c:pt idx="3774">
                  <c:v>51.642984924401652</c:v>
                </c:pt>
                <c:pt idx="3775">
                  <c:v>51.671884013692562</c:v>
                </c:pt>
                <c:pt idx="3776">
                  <c:v>51.691686446083622</c:v>
                </c:pt>
                <c:pt idx="3777">
                  <c:v>51.727282077645611</c:v>
                </c:pt>
                <c:pt idx="3778">
                  <c:v>51.736674340174744</c:v>
                </c:pt>
                <c:pt idx="3779">
                  <c:v>51.743542652386189</c:v>
                </c:pt>
                <c:pt idx="3780">
                  <c:v>51.745218512596693</c:v>
                </c:pt>
                <c:pt idx="3781">
                  <c:v>51.762117235422402</c:v>
                </c:pt>
                <c:pt idx="3782">
                  <c:v>51.762117235422402</c:v>
                </c:pt>
                <c:pt idx="3783">
                  <c:v>51.767856328559368</c:v>
                </c:pt>
                <c:pt idx="3784">
                  <c:v>51.776196046628151</c:v>
                </c:pt>
                <c:pt idx="3785">
                  <c:v>51.785971712004702</c:v>
                </c:pt>
                <c:pt idx="3786">
                  <c:v>51.80059438288955</c:v>
                </c:pt>
                <c:pt idx="3787">
                  <c:v>51.808458027120849</c:v>
                </c:pt>
                <c:pt idx="3788">
                  <c:v>51.811937236084205</c:v>
                </c:pt>
                <c:pt idx="3789">
                  <c:v>51.827634180493995</c:v>
                </c:pt>
                <c:pt idx="3790">
                  <c:v>51.841706167175509</c:v>
                </c:pt>
                <c:pt idx="3791">
                  <c:v>51.847980918868515</c:v>
                </c:pt>
                <c:pt idx="3792">
                  <c:v>51.876029660645024</c:v>
                </c:pt>
                <c:pt idx="3793">
                  <c:v>51.877125678666133</c:v>
                </c:pt>
                <c:pt idx="3794">
                  <c:v>51.890414411606088</c:v>
                </c:pt>
                <c:pt idx="3795">
                  <c:v>51.892667287556549</c:v>
                </c:pt>
                <c:pt idx="3796">
                  <c:v>51.892919079849293</c:v>
                </c:pt>
                <c:pt idx="3797">
                  <c:v>51.893666677910019</c:v>
                </c:pt>
                <c:pt idx="3798">
                  <c:v>51.904745205677195</c:v>
                </c:pt>
                <c:pt idx="3799">
                  <c:v>51.913025334491913</c:v>
                </c:pt>
                <c:pt idx="3800">
                  <c:v>51.917070547492813</c:v>
                </c:pt>
                <c:pt idx="3801">
                  <c:v>51.923030667960667</c:v>
                </c:pt>
                <c:pt idx="3802">
                  <c:v>51.935384995157747</c:v>
                </c:pt>
                <c:pt idx="3803">
                  <c:v>51.946309856402209</c:v>
                </c:pt>
                <c:pt idx="3804">
                  <c:v>51.950026981091341</c:v>
                </c:pt>
                <c:pt idx="3805">
                  <c:v>51.954915065517135</c:v>
                </c:pt>
                <c:pt idx="3806">
                  <c:v>51.964335770004851</c:v>
                </c:pt>
                <c:pt idx="3807">
                  <c:v>51.999999999453188</c:v>
                </c:pt>
                <c:pt idx="3808">
                  <c:v>51.999999999534168</c:v>
                </c:pt>
                <c:pt idx="3809">
                  <c:v>51.999999999576481</c:v>
                </c:pt>
                <c:pt idx="3810">
                  <c:v>51.999999999578044</c:v>
                </c:pt>
                <c:pt idx="3811">
                  <c:v>51.999999999630006</c:v>
                </c:pt>
                <c:pt idx="3812">
                  <c:v>51.999999999732886</c:v>
                </c:pt>
                <c:pt idx="3813">
                  <c:v>51.999999999741362</c:v>
                </c:pt>
                <c:pt idx="3814">
                  <c:v>51.99999999976405</c:v>
                </c:pt>
                <c:pt idx="3815">
                  <c:v>51.999999999789054</c:v>
                </c:pt>
                <c:pt idx="3816">
                  <c:v>51.999999999850878</c:v>
                </c:pt>
                <c:pt idx="3817">
                  <c:v>51.999999999900425</c:v>
                </c:pt>
                <c:pt idx="3818">
                  <c:v>51.999999999911275</c:v>
                </c:pt>
                <c:pt idx="3819">
                  <c:v>51.999999999951754</c:v>
                </c:pt>
                <c:pt idx="3820">
                  <c:v>52.00000000002079</c:v>
                </c:pt>
                <c:pt idx="3821">
                  <c:v>52.000000000033339</c:v>
                </c:pt>
                <c:pt idx="3822">
                  <c:v>52.000000000033644</c:v>
                </c:pt>
                <c:pt idx="3823">
                  <c:v>52.000000000036927</c:v>
                </c:pt>
                <c:pt idx="3824">
                  <c:v>52.000000000128594</c:v>
                </c:pt>
                <c:pt idx="3825">
                  <c:v>52.000000000181466</c:v>
                </c:pt>
                <c:pt idx="3826">
                  <c:v>52.000000000207763</c:v>
                </c:pt>
                <c:pt idx="3827">
                  <c:v>52.000000000221625</c:v>
                </c:pt>
                <c:pt idx="3828">
                  <c:v>52.000000000254218</c:v>
                </c:pt>
                <c:pt idx="3829">
                  <c:v>52.000000000254644</c:v>
                </c:pt>
                <c:pt idx="3830">
                  <c:v>52.000000000273594</c:v>
                </c:pt>
                <c:pt idx="3831">
                  <c:v>52.000000000287521</c:v>
                </c:pt>
                <c:pt idx="3832">
                  <c:v>52.000000000347271</c:v>
                </c:pt>
                <c:pt idx="3833">
                  <c:v>52.00000000041166</c:v>
                </c:pt>
                <c:pt idx="3834">
                  <c:v>52.000000000436621</c:v>
                </c:pt>
                <c:pt idx="3835">
                  <c:v>52.000000000472511</c:v>
                </c:pt>
                <c:pt idx="3836">
                  <c:v>52.000000000504578</c:v>
                </c:pt>
                <c:pt idx="3837">
                  <c:v>52.008044822942217</c:v>
                </c:pt>
                <c:pt idx="3838">
                  <c:v>52.008738748681765</c:v>
                </c:pt>
                <c:pt idx="3839">
                  <c:v>52.03540708362344</c:v>
                </c:pt>
                <c:pt idx="3840">
                  <c:v>52.044066452654313</c:v>
                </c:pt>
                <c:pt idx="3841">
                  <c:v>52.061060247250765</c:v>
                </c:pt>
                <c:pt idx="3842">
                  <c:v>52.061219639106653</c:v>
                </c:pt>
                <c:pt idx="3843">
                  <c:v>52.122831853689718</c:v>
                </c:pt>
                <c:pt idx="3844">
                  <c:v>52.123132899795735</c:v>
                </c:pt>
                <c:pt idx="3845">
                  <c:v>52.132553171157561</c:v>
                </c:pt>
                <c:pt idx="3846">
                  <c:v>52.139857832314433</c:v>
                </c:pt>
                <c:pt idx="3847">
                  <c:v>52.155567515540319</c:v>
                </c:pt>
                <c:pt idx="3848">
                  <c:v>52.161712535670247</c:v>
                </c:pt>
                <c:pt idx="3849">
                  <c:v>52.162435602199757</c:v>
                </c:pt>
                <c:pt idx="3850">
                  <c:v>52.177172876757368</c:v>
                </c:pt>
                <c:pt idx="3851">
                  <c:v>52.188202695177807</c:v>
                </c:pt>
                <c:pt idx="3852">
                  <c:v>52.200209479552335</c:v>
                </c:pt>
                <c:pt idx="3853">
                  <c:v>52.207046725013392</c:v>
                </c:pt>
                <c:pt idx="3854">
                  <c:v>52.216788321652373</c:v>
                </c:pt>
                <c:pt idx="3855">
                  <c:v>52.237975606675192</c:v>
                </c:pt>
                <c:pt idx="3856">
                  <c:v>52.241562417592107</c:v>
                </c:pt>
                <c:pt idx="3857">
                  <c:v>52.257069876444255</c:v>
                </c:pt>
                <c:pt idx="3858">
                  <c:v>52.260355818630593</c:v>
                </c:pt>
                <c:pt idx="3859">
                  <c:v>52.295501920208459</c:v>
                </c:pt>
                <c:pt idx="3860">
                  <c:v>52.29645053647716</c:v>
                </c:pt>
                <c:pt idx="3861">
                  <c:v>52.300839870386277</c:v>
                </c:pt>
                <c:pt idx="3862">
                  <c:v>52.300839870386277</c:v>
                </c:pt>
                <c:pt idx="3863">
                  <c:v>52.31441890460102</c:v>
                </c:pt>
                <c:pt idx="3864">
                  <c:v>52.317670293428527</c:v>
                </c:pt>
                <c:pt idx="3865">
                  <c:v>52.320689299383019</c:v>
                </c:pt>
                <c:pt idx="3866">
                  <c:v>52.324333250983038</c:v>
                </c:pt>
                <c:pt idx="3867">
                  <c:v>52.343833602786916</c:v>
                </c:pt>
                <c:pt idx="3868">
                  <c:v>52.34766818872879</c:v>
                </c:pt>
                <c:pt idx="3869">
                  <c:v>52.354798158896642</c:v>
                </c:pt>
                <c:pt idx="3870">
                  <c:v>52.371223592615813</c:v>
                </c:pt>
                <c:pt idx="3871">
                  <c:v>52.383107088784676</c:v>
                </c:pt>
                <c:pt idx="3872">
                  <c:v>52.397944870835673</c:v>
                </c:pt>
                <c:pt idx="3873">
                  <c:v>52.428652970127693</c:v>
                </c:pt>
                <c:pt idx="3874">
                  <c:v>52.435771011849653</c:v>
                </c:pt>
                <c:pt idx="3875">
                  <c:v>52.454407527315986</c:v>
                </c:pt>
                <c:pt idx="3876">
                  <c:v>52.526436122020982</c:v>
                </c:pt>
                <c:pt idx="3877">
                  <c:v>52.55895658418487</c:v>
                </c:pt>
                <c:pt idx="3878">
                  <c:v>52.562552380989672</c:v>
                </c:pt>
                <c:pt idx="3879">
                  <c:v>52.585886153681749</c:v>
                </c:pt>
                <c:pt idx="3880">
                  <c:v>52.60107433508982</c:v>
                </c:pt>
                <c:pt idx="3881">
                  <c:v>52.615114681584735</c:v>
                </c:pt>
                <c:pt idx="3882">
                  <c:v>52.625180045758277</c:v>
                </c:pt>
                <c:pt idx="3883">
                  <c:v>52.631326301214237</c:v>
                </c:pt>
                <c:pt idx="3884">
                  <c:v>52.641661301004575</c:v>
                </c:pt>
                <c:pt idx="3885">
                  <c:v>52.646684782425723</c:v>
                </c:pt>
                <c:pt idx="3886">
                  <c:v>52.657857547833011</c:v>
                </c:pt>
                <c:pt idx="3887">
                  <c:v>52.668080535102696</c:v>
                </c:pt>
                <c:pt idx="3888">
                  <c:v>52.671294765505344</c:v>
                </c:pt>
                <c:pt idx="3889">
                  <c:v>52.692612274988335</c:v>
                </c:pt>
                <c:pt idx="3890">
                  <c:v>52.726072552132429</c:v>
                </c:pt>
                <c:pt idx="3891">
                  <c:v>52.743517082286019</c:v>
                </c:pt>
                <c:pt idx="3892">
                  <c:v>52.749521346326283</c:v>
                </c:pt>
                <c:pt idx="3893">
                  <c:v>52.759540045799213</c:v>
                </c:pt>
                <c:pt idx="3894">
                  <c:v>52.793250314206894</c:v>
                </c:pt>
                <c:pt idx="3895">
                  <c:v>52.794239865040502</c:v>
                </c:pt>
                <c:pt idx="3896">
                  <c:v>52.840486853108928</c:v>
                </c:pt>
                <c:pt idx="3897">
                  <c:v>52.895674819071644</c:v>
                </c:pt>
                <c:pt idx="3898">
                  <c:v>52.899868483884298</c:v>
                </c:pt>
                <c:pt idx="3899">
                  <c:v>52.905854079928289</c:v>
                </c:pt>
                <c:pt idx="3900">
                  <c:v>52.905854079928289</c:v>
                </c:pt>
                <c:pt idx="3901">
                  <c:v>52.917829575917921</c:v>
                </c:pt>
                <c:pt idx="3902">
                  <c:v>52.93724075237936</c:v>
                </c:pt>
                <c:pt idx="3903">
                  <c:v>52.95499718013938</c:v>
                </c:pt>
                <c:pt idx="3904">
                  <c:v>52.999999999506791</c:v>
                </c:pt>
                <c:pt idx="3905">
                  <c:v>52.999999999527887</c:v>
                </c:pt>
                <c:pt idx="3906">
                  <c:v>52.999999999572871</c:v>
                </c:pt>
                <c:pt idx="3907">
                  <c:v>52.999999999616733</c:v>
                </c:pt>
                <c:pt idx="3908">
                  <c:v>52.99999999963044</c:v>
                </c:pt>
                <c:pt idx="3909">
                  <c:v>52.99999999964345</c:v>
                </c:pt>
                <c:pt idx="3910">
                  <c:v>52.999999999686985</c:v>
                </c:pt>
                <c:pt idx="3911">
                  <c:v>52.999999999724672</c:v>
                </c:pt>
                <c:pt idx="3912">
                  <c:v>52.999999999796785</c:v>
                </c:pt>
                <c:pt idx="3913">
                  <c:v>52.999999999816481</c:v>
                </c:pt>
                <c:pt idx="3914">
                  <c:v>52.99999999988723</c:v>
                </c:pt>
                <c:pt idx="3915">
                  <c:v>53.000000000026489</c:v>
                </c:pt>
                <c:pt idx="3916">
                  <c:v>53.000000000049916</c:v>
                </c:pt>
                <c:pt idx="3917">
                  <c:v>53.000000000062542</c:v>
                </c:pt>
                <c:pt idx="3918">
                  <c:v>53.000000000095461</c:v>
                </c:pt>
                <c:pt idx="3919">
                  <c:v>53.000000000128324</c:v>
                </c:pt>
                <c:pt idx="3920">
                  <c:v>53.000000000259895</c:v>
                </c:pt>
                <c:pt idx="3921">
                  <c:v>53.000000000386287</c:v>
                </c:pt>
                <c:pt idx="3922">
                  <c:v>53.00000000040545</c:v>
                </c:pt>
                <c:pt idx="3923">
                  <c:v>53.000000000408015</c:v>
                </c:pt>
                <c:pt idx="3924">
                  <c:v>53.000000000411923</c:v>
                </c:pt>
                <c:pt idx="3925">
                  <c:v>53.000000000417955</c:v>
                </c:pt>
                <c:pt idx="3926">
                  <c:v>53.000000000453163</c:v>
                </c:pt>
                <c:pt idx="3927">
                  <c:v>53.000000000499362</c:v>
                </c:pt>
                <c:pt idx="3928">
                  <c:v>53.000000000551175</c:v>
                </c:pt>
                <c:pt idx="3929">
                  <c:v>53.000000000552802</c:v>
                </c:pt>
                <c:pt idx="3930">
                  <c:v>53.000000000609269</c:v>
                </c:pt>
                <c:pt idx="3931">
                  <c:v>53.019863119181707</c:v>
                </c:pt>
                <c:pt idx="3932">
                  <c:v>53.033401883220968</c:v>
                </c:pt>
                <c:pt idx="3933">
                  <c:v>53.045370370010417</c:v>
                </c:pt>
                <c:pt idx="3934">
                  <c:v>53.090012380677059</c:v>
                </c:pt>
                <c:pt idx="3935">
                  <c:v>53.090075853901361</c:v>
                </c:pt>
                <c:pt idx="3936">
                  <c:v>53.106950602607611</c:v>
                </c:pt>
                <c:pt idx="3937">
                  <c:v>53.129744163830999</c:v>
                </c:pt>
                <c:pt idx="3938">
                  <c:v>53.132991968828044</c:v>
                </c:pt>
                <c:pt idx="3939">
                  <c:v>53.15433007156085</c:v>
                </c:pt>
                <c:pt idx="3940">
                  <c:v>53.174829031262853</c:v>
                </c:pt>
                <c:pt idx="3941">
                  <c:v>53.180778693840743</c:v>
                </c:pt>
                <c:pt idx="3942">
                  <c:v>53.188112669268179</c:v>
                </c:pt>
                <c:pt idx="3943">
                  <c:v>53.248745680687733</c:v>
                </c:pt>
                <c:pt idx="3944">
                  <c:v>53.277794656828306</c:v>
                </c:pt>
                <c:pt idx="3945">
                  <c:v>53.30794600657962</c:v>
                </c:pt>
                <c:pt idx="3946">
                  <c:v>53.311465087732095</c:v>
                </c:pt>
                <c:pt idx="3947">
                  <c:v>53.335333927441958</c:v>
                </c:pt>
                <c:pt idx="3948">
                  <c:v>53.396006902777877</c:v>
                </c:pt>
                <c:pt idx="3949">
                  <c:v>53.400227526849811</c:v>
                </c:pt>
                <c:pt idx="3950">
                  <c:v>53.402784186749912</c:v>
                </c:pt>
                <c:pt idx="3951">
                  <c:v>53.403271353218166</c:v>
                </c:pt>
                <c:pt idx="3952">
                  <c:v>53.431422909731999</c:v>
                </c:pt>
                <c:pt idx="3953">
                  <c:v>53.434646228519128</c:v>
                </c:pt>
                <c:pt idx="3954">
                  <c:v>53.441795599789629</c:v>
                </c:pt>
                <c:pt idx="3955">
                  <c:v>53.451163029343192</c:v>
                </c:pt>
                <c:pt idx="3956">
                  <c:v>53.456905183581647</c:v>
                </c:pt>
                <c:pt idx="3957">
                  <c:v>53.476272113038014</c:v>
                </c:pt>
                <c:pt idx="3958">
                  <c:v>53.493793471371212</c:v>
                </c:pt>
                <c:pt idx="3959">
                  <c:v>53.495155242807883</c:v>
                </c:pt>
                <c:pt idx="3960">
                  <c:v>53.510998267312189</c:v>
                </c:pt>
                <c:pt idx="3961">
                  <c:v>53.515130221089493</c:v>
                </c:pt>
                <c:pt idx="3962">
                  <c:v>53.518586377468118</c:v>
                </c:pt>
                <c:pt idx="3963">
                  <c:v>53.524313583086204</c:v>
                </c:pt>
                <c:pt idx="3964">
                  <c:v>53.543147677560164</c:v>
                </c:pt>
                <c:pt idx="3965">
                  <c:v>53.550266929469977</c:v>
                </c:pt>
                <c:pt idx="3966">
                  <c:v>53.56113347559284</c:v>
                </c:pt>
                <c:pt idx="3967">
                  <c:v>53.585647702591118</c:v>
                </c:pt>
                <c:pt idx="3968">
                  <c:v>53.58837645891424</c:v>
                </c:pt>
                <c:pt idx="3969">
                  <c:v>53.603556765518576</c:v>
                </c:pt>
                <c:pt idx="3970">
                  <c:v>53.615217791926334</c:v>
                </c:pt>
                <c:pt idx="3971">
                  <c:v>53.622036251896532</c:v>
                </c:pt>
                <c:pt idx="3972">
                  <c:v>53.626051122673765</c:v>
                </c:pt>
                <c:pt idx="3973">
                  <c:v>53.633931047233943</c:v>
                </c:pt>
                <c:pt idx="3974">
                  <c:v>53.634283009434114</c:v>
                </c:pt>
                <c:pt idx="3975">
                  <c:v>53.654840126210303</c:v>
                </c:pt>
                <c:pt idx="3976">
                  <c:v>53.661060222545444</c:v>
                </c:pt>
                <c:pt idx="3977">
                  <c:v>53.685637889746367</c:v>
                </c:pt>
                <c:pt idx="3978">
                  <c:v>53.702193660360344</c:v>
                </c:pt>
                <c:pt idx="3979">
                  <c:v>53.72116375424433</c:v>
                </c:pt>
                <c:pt idx="3980">
                  <c:v>53.72116375424433</c:v>
                </c:pt>
                <c:pt idx="3981">
                  <c:v>53.7582971928842</c:v>
                </c:pt>
                <c:pt idx="3982">
                  <c:v>53.768611797353252</c:v>
                </c:pt>
                <c:pt idx="3983">
                  <c:v>53.770090313952089</c:v>
                </c:pt>
                <c:pt idx="3984">
                  <c:v>53.773108586104875</c:v>
                </c:pt>
                <c:pt idx="3985">
                  <c:v>53.773108586104875</c:v>
                </c:pt>
                <c:pt idx="3986">
                  <c:v>53.783050429166572</c:v>
                </c:pt>
                <c:pt idx="3987">
                  <c:v>53.78716720292401</c:v>
                </c:pt>
                <c:pt idx="3988">
                  <c:v>53.790209355732756</c:v>
                </c:pt>
                <c:pt idx="3989">
                  <c:v>53.816871367145247</c:v>
                </c:pt>
                <c:pt idx="3990">
                  <c:v>53.820794436542236</c:v>
                </c:pt>
                <c:pt idx="3991">
                  <c:v>53.840377748055559</c:v>
                </c:pt>
                <c:pt idx="3992">
                  <c:v>53.847134665320475</c:v>
                </c:pt>
                <c:pt idx="3993">
                  <c:v>53.855893330003624</c:v>
                </c:pt>
                <c:pt idx="3994">
                  <c:v>53.856636794554895</c:v>
                </c:pt>
                <c:pt idx="3995">
                  <c:v>53.862187626355805</c:v>
                </c:pt>
                <c:pt idx="3996">
                  <c:v>53.874861417121942</c:v>
                </c:pt>
                <c:pt idx="3997">
                  <c:v>53.876435234511135</c:v>
                </c:pt>
                <c:pt idx="3998">
                  <c:v>53.884452033415819</c:v>
                </c:pt>
                <c:pt idx="3999">
                  <c:v>53.903867089177957</c:v>
                </c:pt>
                <c:pt idx="4000">
                  <c:v>53.913222295703328</c:v>
                </c:pt>
                <c:pt idx="4001">
                  <c:v>53.930077072493667</c:v>
                </c:pt>
                <c:pt idx="4002">
                  <c:v>53.940096772404779</c:v>
                </c:pt>
                <c:pt idx="4003">
                  <c:v>53.943352840099379</c:v>
                </c:pt>
                <c:pt idx="4004">
                  <c:v>53.97268387639032</c:v>
                </c:pt>
                <c:pt idx="4005">
                  <c:v>53.979886632808473</c:v>
                </c:pt>
                <c:pt idx="4006">
                  <c:v>53.980609154357971</c:v>
                </c:pt>
                <c:pt idx="4007">
                  <c:v>53.999999999460158</c:v>
                </c:pt>
                <c:pt idx="4008">
                  <c:v>53.999999999469416</c:v>
                </c:pt>
                <c:pt idx="4009">
                  <c:v>53.99999999956524</c:v>
                </c:pt>
                <c:pt idx="4010">
                  <c:v>53.999999999580758</c:v>
                </c:pt>
                <c:pt idx="4011">
                  <c:v>53.999999999597541</c:v>
                </c:pt>
                <c:pt idx="4012">
                  <c:v>53.999999999648828</c:v>
                </c:pt>
                <c:pt idx="4013">
                  <c:v>53.999999999715016</c:v>
                </c:pt>
                <c:pt idx="4014">
                  <c:v>53.999999999731081</c:v>
                </c:pt>
                <c:pt idx="4015">
                  <c:v>53.999999999831651</c:v>
                </c:pt>
                <c:pt idx="4016">
                  <c:v>53.999999999851788</c:v>
                </c:pt>
                <c:pt idx="4017">
                  <c:v>53.999999999955982</c:v>
                </c:pt>
                <c:pt idx="4018">
                  <c:v>53.999999999971365</c:v>
                </c:pt>
                <c:pt idx="4019">
                  <c:v>54.000000000003773</c:v>
                </c:pt>
                <c:pt idx="4020">
                  <c:v>54.000000000014396</c:v>
                </c:pt>
                <c:pt idx="4021">
                  <c:v>54.000000000054698</c:v>
                </c:pt>
                <c:pt idx="4022">
                  <c:v>54.00000000007531</c:v>
                </c:pt>
                <c:pt idx="4023">
                  <c:v>54.000000000232028</c:v>
                </c:pt>
                <c:pt idx="4024">
                  <c:v>54.000000000298051</c:v>
                </c:pt>
                <c:pt idx="4025">
                  <c:v>54.000000000359172</c:v>
                </c:pt>
                <c:pt idx="4026">
                  <c:v>54.000000000360387</c:v>
                </c:pt>
                <c:pt idx="4027">
                  <c:v>54.000000000362384</c:v>
                </c:pt>
                <c:pt idx="4028">
                  <c:v>54.000000000379863</c:v>
                </c:pt>
                <c:pt idx="4029">
                  <c:v>54.000000000411767</c:v>
                </c:pt>
                <c:pt idx="4030">
                  <c:v>54.000000000461363</c:v>
                </c:pt>
                <c:pt idx="4031">
                  <c:v>54.000000000585921</c:v>
                </c:pt>
                <c:pt idx="4032">
                  <c:v>54.006021401980348</c:v>
                </c:pt>
                <c:pt idx="4033">
                  <c:v>54.014511502234278</c:v>
                </c:pt>
                <c:pt idx="4034">
                  <c:v>54.017775437054254</c:v>
                </c:pt>
                <c:pt idx="4035">
                  <c:v>54.031584229683666</c:v>
                </c:pt>
                <c:pt idx="4036">
                  <c:v>54.045943186938501</c:v>
                </c:pt>
                <c:pt idx="4037">
                  <c:v>54.048909213326496</c:v>
                </c:pt>
                <c:pt idx="4038">
                  <c:v>54.080557886130038</c:v>
                </c:pt>
                <c:pt idx="4039">
                  <c:v>54.089035636137453</c:v>
                </c:pt>
                <c:pt idx="4040">
                  <c:v>54.089051814218053</c:v>
                </c:pt>
                <c:pt idx="4041">
                  <c:v>54.094379368502828</c:v>
                </c:pt>
                <c:pt idx="4042">
                  <c:v>54.108173044518949</c:v>
                </c:pt>
                <c:pt idx="4043">
                  <c:v>54.125131283204659</c:v>
                </c:pt>
                <c:pt idx="4044">
                  <c:v>54.125224630397049</c:v>
                </c:pt>
                <c:pt idx="4045">
                  <c:v>54.1258768753613</c:v>
                </c:pt>
                <c:pt idx="4046">
                  <c:v>54.129413172046753</c:v>
                </c:pt>
                <c:pt idx="4047">
                  <c:v>54.130217531431548</c:v>
                </c:pt>
                <c:pt idx="4048">
                  <c:v>54.131192127320453</c:v>
                </c:pt>
                <c:pt idx="4049">
                  <c:v>54.137622721003481</c:v>
                </c:pt>
                <c:pt idx="4050">
                  <c:v>54.140019635768915</c:v>
                </c:pt>
                <c:pt idx="4051">
                  <c:v>54.140019635768915</c:v>
                </c:pt>
                <c:pt idx="4052">
                  <c:v>54.140019635768915</c:v>
                </c:pt>
                <c:pt idx="4053">
                  <c:v>54.151927600962843</c:v>
                </c:pt>
                <c:pt idx="4054">
                  <c:v>54.163995624891953</c:v>
                </c:pt>
                <c:pt idx="4055">
                  <c:v>54.174960995620246</c:v>
                </c:pt>
                <c:pt idx="4056">
                  <c:v>54.185178097009675</c:v>
                </c:pt>
                <c:pt idx="4057">
                  <c:v>54.193666156262744</c:v>
                </c:pt>
                <c:pt idx="4058">
                  <c:v>54.235081357018103</c:v>
                </c:pt>
                <c:pt idx="4059">
                  <c:v>54.244668521154317</c:v>
                </c:pt>
                <c:pt idx="4060">
                  <c:v>54.245936050998921</c:v>
                </c:pt>
                <c:pt idx="4061">
                  <c:v>54.250381381251721</c:v>
                </c:pt>
                <c:pt idx="4062">
                  <c:v>54.25065585490065</c:v>
                </c:pt>
                <c:pt idx="4063">
                  <c:v>54.267495887876066</c:v>
                </c:pt>
                <c:pt idx="4064">
                  <c:v>54.272048491285865</c:v>
                </c:pt>
                <c:pt idx="4065">
                  <c:v>54.288047043752151</c:v>
                </c:pt>
                <c:pt idx="4066">
                  <c:v>54.300466456450387</c:v>
                </c:pt>
                <c:pt idx="4067">
                  <c:v>54.329141438225882</c:v>
                </c:pt>
                <c:pt idx="4068">
                  <c:v>54.346327737648885</c:v>
                </c:pt>
                <c:pt idx="4069">
                  <c:v>54.395841439982028</c:v>
                </c:pt>
                <c:pt idx="4070">
                  <c:v>54.410132229050362</c:v>
                </c:pt>
                <c:pt idx="4071">
                  <c:v>54.419455922716317</c:v>
                </c:pt>
                <c:pt idx="4072">
                  <c:v>54.428853932465302</c:v>
                </c:pt>
                <c:pt idx="4073">
                  <c:v>54.444908817557803</c:v>
                </c:pt>
                <c:pt idx="4074">
                  <c:v>54.445516551952664</c:v>
                </c:pt>
                <c:pt idx="4075">
                  <c:v>54.451201684859356</c:v>
                </c:pt>
                <c:pt idx="4076">
                  <c:v>54.456167903274604</c:v>
                </c:pt>
                <c:pt idx="4077">
                  <c:v>54.459320398135304</c:v>
                </c:pt>
                <c:pt idx="4078">
                  <c:v>54.462618567991512</c:v>
                </c:pt>
                <c:pt idx="4079">
                  <c:v>54.475340008751502</c:v>
                </c:pt>
                <c:pt idx="4080">
                  <c:v>54.48199657571606</c:v>
                </c:pt>
                <c:pt idx="4081">
                  <c:v>54.497265579206662</c:v>
                </c:pt>
                <c:pt idx="4082">
                  <c:v>54.501863393210833</c:v>
                </c:pt>
                <c:pt idx="4083">
                  <c:v>54.504789690822669</c:v>
                </c:pt>
                <c:pt idx="4084">
                  <c:v>54.542425070385299</c:v>
                </c:pt>
                <c:pt idx="4085">
                  <c:v>54.551145338258522</c:v>
                </c:pt>
                <c:pt idx="4086">
                  <c:v>54.55818530860666</c:v>
                </c:pt>
                <c:pt idx="4087">
                  <c:v>54.574505981783794</c:v>
                </c:pt>
                <c:pt idx="4088">
                  <c:v>54.58088117638615</c:v>
                </c:pt>
                <c:pt idx="4089">
                  <c:v>54.605028249698407</c:v>
                </c:pt>
                <c:pt idx="4090">
                  <c:v>54.633426181446545</c:v>
                </c:pt>
                <c:pt idx="4091">
                  <c:v>54.634425921472676</c:v>
                </c:pt>
                <c:pt idx="4092">
                  <c:v>54.645131265989136</c:v>
                </c:pt>
                <c:pt idx="4093">
                  <c:v>54.653773331474156</c:v>
                </c:pt>
                <c:pt idx="4094">
                  <c:v>54.666100181777502</c:v>
                </c:pt>
                <c:pt idx="4095">
                  <c:v>54.682584842264596</c:v>
                </c:pt>
                <c:pt idx="4096">
                  <c:v>54.691346653940933</c:v>
                </c:pt>
                <c:pt idx="4097">
                  <c:v>54.69623558431055</c:v>
                </c:pt>
                <c:pt idx="4098">
                  <c:v>54.700626062152608</c:v>
                </c:pt>
                <c:pt idx="4099">
                  <c:v>54.725179850400352</c:v>
                </c:pt>
                <c:pt idx="4100">
                  <c:v>54.730850717553928</c:v>
                </c:pt>
                <c:pt idx="4101">
                  <c:v>54.735343570002712</c:v>
                </c:pt>
                <c:pt idx="4102">
                  <c:v>54.769610737742902</c:v>
                </c:pt>
                <c:pt idx="4103">
                  <c:v>54.799574992966889</c:v>
                </c:pt>
                <c:pt idx="4104">
                  <c:v>54.826135825201575</c:v>
                </c:pt>
                <c:pt idx="4105">
                  <c:v>54.84119937683586</c:v>
                </c:pt>
                <c:pt idx="4106">
                  <c:v>54.850420509520113</c:v>
                </c:pt>
                <c:pt idx="4107">
                  <c:v>54.8731633768043</c:v>
                </c:pt>
                <c:pt idx="4108">
                  <c:v>54.889483058473601</c:v>
                </c:pt>
                <c:pt idx="4109">
                  <c:v>54.915946446722891</c:v>
                </c:pt>
                <c:pt idx="4110">
                  <c:v>54.921155586458632</c:v>
                </c:pt>
                <c:pt idx="4111">
                  <c:v>54.946905063156478</c:v>
                </c:pt>
                <c:pt idx="4112">
                  <c:v>54.949290749232297</c:v>
                </c:pt>
                <c:pt idx="4113">
                  <c:v>54.949290749232297</c:v>
                </c:pt>
                <c:pt idx="4114">
                  <c:v>54.949290749232297</c:v>
                </c:pt>
                <c:pt idx="4115">
                  <c:v>54.951734195107051</c:v>
                </c:pt>
                <c:pt idx="4116">
                  <c:v>54.956730799600734</c:v>
                </c:pt>
                <c:pt idx="4117">
                  <c:v>54.972765150176407</c:v>
                </c:pt>
                <c:pt idx="4118">
                  <c:v>54.97388256911605</c:v>
                </c:pt>
                <c:pt idx="4119">
                  <c:v>54.993280459079735</c:v>
                </c:pt>
                <c:pt idx="4120">
                  <c:v>54.993905991886209</c:v>
                </c:pt>
                <c:pt idx="4121">
                  <c:v>54.999999999386503</c:v>
                </c:pt>
                <c:pt idx="4122">
                  <c:v>54.999999999570029</c:v>
                </c:pt>
                <c:pt idx="4123">
                  <c:v>54.999999999665128</c:v>
                </c:pt>
                <c:pt idx="4124">
                  <c:v>54.999999999712195</c:v>
                </c:pt>
                <c:pt idx="4125">
                  <c:v>54.999999999857344</c:v>
                </c:pt>
                <c:pt idx="4126">
                  <c:v>54.999999999864535</c:v>
                </c:pt>
                <c:pt idx="4127">
                  <c:v>54.999999999867057</c:v>
                </c:pt>
                <c:pt idx="4128">
                  <c:v>54.999999999993854</c:v>
                </c:pt>
                <c:pt idx="4129">
                  <c:v>55.000000000010971</c:v>
                </c:pt>
                <c:pt idx="4130">
                  <c:v>55.0000000000394</c:v>
                </c:pt>
                <c:pt idx="4131">
                  <c:v>55.00000000021258</c:v>
                </c:pt>
                <c:pt idx="4132">
                  <c:v>55.000000000259547</c:v>
                </c:pt>
                <c:pt idx="4133">
                  <c:v>55.000000000280018</c:v>
                </c:pt>
                <c:pt idx="4134">
                  <c:v>55.000000000281702</c:v>
                </c:pt>
                <c:pt idx="4135">
                  <c:v>55.000000000304354</c:v>
                </c:pt>
                <c:pt idx="4136">
                  <c:v>55.000000000382776</c:v>
                </c:pt>
                <c:pt idx="4137">
                  <c:v>55.00000000039087</c:v>
                </c:pt>
                <c:pt idx="4138">
                  <c:v>55.000000000408058</c:v>
                </c:pt>
                <c:pt idx="4139">
                  <c:v>55.000000000436444</c:v>
                </c:pt>
                <c:pt idx="4140">
                  <c:v>55.000000000436671</c:v>
                </c:pt>
                <c:pt idx="4141">
                  <c:v>55.000000000460759</c:v>
                </c:pt>
                <c:pt idx="4142">
                  <c:v>55.000000000471552</c:v>
                </c:pt>
                <c:pt idx="4143">
                  <c:v>55.000000000517005</c:v>
                </c:pt>
                <c:pt idx="4144">
                  <c:v>55.000000000538414</c:v>
                </c:pt>
                <c:pt idx="4145">
                  <c:v>55.000000000561741</c:v>
                </c:pt>
                <c:pt idx="4146">
                  <c:v>55.028935362096902</c:v>
                </c:pt>
                <c:pt idx="4147">
                  <c:v>55.038790018921787</c:v>
                </c:pt>
                <c:pt idx="4148">
                  <c:v>55.050466834756577</c:v>
                </c:pt>
                <c:pt idx="4149">
                  <c:v>55.052050206323102</c:v>
                </c:pt>
                <c:pt idx="4150">
                  <c:v>55.073974531861928</c:v>
                </c:pt>
                <c:pt idx="4151">
                  <c:v>55.081485716400849</c:v>
                </c:pt>
                <c:pt idx="4152">
                  <c:v>55.081485716400849</c:v>
                </c:pt>
                <c:pt idx="4153">
                  <c:v>55.081485716400849</c:v>
                </c:pt>
                <c:pt idx="4154">
                  <c:v>55.106146260344609</c:v>
                </c:pt>
                <c:pt idx="4155">
                  <c:v>55.114000520241397</c:v>
                </c:pt>
                <c:pt idx="4156">
                  <c:v>55.123417917464778</c:v>
                </c:pt>
                <c:pt idx="4157">
                  <c:v>55.124975816824396</c:v>
                </c:pt>
                <c:pt idx="4158">
                  <c:v>55.148595479252776</c:v>
                </c:pt>
                <c:pt idx="4159">
                  <c:v>55.157221680114304</c:v>
                </c:pt>
                <c:pt idx="4160">
                  <c:v>55.159251568517817</c:v>
                </c:pt>
                <c:pt idx="4161">
                  <c:v>55.172603212443427</c:v>
                </c:pt>
                <c:pt idx="4162">
                  <c:v>55.17623715812303</c:v>
                </c:pt>
                <c:pt idx="4163">
                  <c:v>55.206560019359706</c:v>
                </c:pt>
                <c:pt idx="4164">
                  <c:v>55.218429789553717</c:v>
                </c:pt>
                <c:pt idx="4165">
                  <c:v>55.22531925314609</c:v>
                </c:pt>
                <c:pt idx="4166">
                  <c:v>55.240093194911189</c:v>
                </c:pt>
                <c:pt idx="4167">
                  <c:v>55.246977168529007</c:v>
                </c:pt>
                <c:pt idx="4168">
                  <c:v>55.251081704969643</c:v>
                </c:pt>
                <c:pt idx="4169">
                  <c:v>55.261619674461947</c:v>
                </c:pt>
                <c:pt idx="4170">
                  <c:v>55.269580164837642</c:v>
                </c:pt>
                <c:pt idx="4171">
                  <c:v>55.270498308522882</c:v>
                </c:pt>
                <c:pt idx="4172">
                  <c:v>55.323942728330046</c:v>
                </c:pt>
                <c:pt idx="4173">
                  <c:v>55.342082649034595</c:v>
                </c:pt>
                <c:pt idx="4174">
                  <c:v>55.417930747082082</c:v>
                </c:pt>
                <c:pt idx="4175">
                  <c:v>55.430663519751583</c:v>
                </c:pt>
                <c:pt idx="4176">
                  <c:v>55.441915313827835</c:v>
                </c:pt>
                <c:pt idx="4177">
                  <c:v>55.459279322249159</c:v>
                </c:pt>
                <c:pt idx="4178">
                  <c:v>55.464895885987751</c:v>
                </c:pt>
                <c:pt idx="4179">
                  <c:v>55.476684257104807</c:v>
                </c:pt>
                <c:pt idx="4180">
                  <c:v>55.481569472441663</c:v>
                </c:pt>
                <c:pt idx="4181">
                  <c:v>55.488148677018174</c:v>
                </c:pt>
                <c:pt idx="4182">
                  <c:v>55.489175966665066</c:v>
                </c:pt>
                <c:pt idx="4183">
                  <c:v>55.516351672048302</c:v>
                </c:pt>
                <c:pt idx="4184">
                  <c:v>55.516351672048302</c:v>
                </c:pt>
                <c:pt idx="4185">
                  <c:v>55.519169819388544</c:v>
                </c:pt>
                <c:pt idx="4186">
                  <c:v>55.526478802019433</c:v>
                </c:pt>
                <c:pt idx="4187">
                  <c:v>55.529887843420276</c:v>
                </c:pt>
                <c:pt idx="4188">
                  <c:v>55.542414387551645</c:v>
                </c:pt>
                <c:pt idx="4189">
                  <c:v>55.558205079363169</c:v>
                </c:pt>
                <c:pt idx="4190">
                  <c:v>55.574615960518337</c:v>
                </c:pt>
                <c:pt idx="4191">
                  <c:v>55.583817621878538</c:v>
                </c:pt>
                <c:pt idx="4192">
                  <c:v>55.605249108514073</c:v>
                </c:pt>
                <c:pt idx="4193">
                  <c:v>55.609285133855337</c:v>
                </c:pt>
                <c:pt idx="4194">
                  <c:v>55.609285133855337</c:v>
                </c:pt>
                <c:pt idx="4195">
                  <c:v>55.609285133855337</c:v>
                </c:pt>
                <c:pt idx="4196">
                  <c:v>55.641655683848036</c:v>
                </c:pt>
                <c:pt idx="4197">
                  <c:v>55.642766181311011</c:v>
                </c:pt>
                <c:pt idx="4198">
                  <c:v>55.657847163024911</c:v>
                </c:pt>
                <c:pt idx="4199">
                  <c:v>55.659637740263562</c:v>
                </c:pt>
                <c:pt idx="4200">
                  <c:v>55.668188389710707</c:v>
                </c:pt>
                <c:pt idx="4201">
                  <c:v>55.672877854484113</c:v>
                </c:pt>
                <c:pt idx="4202">
                  <c:v>55.675251743007927</c:v>
                </c:pt>
                <c:pt idx="4203">
                  <c:v>55.679253377493971</c:v>
                </c:pt>
                <c:pt idx="4204">
                  <c:v>55.679405006665185</c:v>
                </c:pt>
                <c:pt idx="4205">
                  <c:v>55.679620480178272</c:v>
                </c:pt>
                <c:pt idx="4206">
                  <c:v>55.69187833280558</c:v>
                </c:pt>
                <c:pt idx="4207">
                  <c:v>55.69187833280558</c:v>
                </c:pt>
                <c:pt idx="4208">
                  <c:v>55.69187833280558</c:v>
                </c:pt>
                <c:pt idx="4209">
                  <c:v>55.702813082168305</c:v>
                </c:pt>
                <c:pt idx="4210">
                  <c:v>55.702813082168305</c:v>
                </c:pt>
                <c:pt idx="4211">
                  <c:v>55.704654411248406</c:v>
                </c:pt>
                <c:pt idx="4212">
                  <c:v>55.722062651319106</c:v>
                </c:pt>
                <c:pt idx="4213">
                  <c:v>55.725449717788017</c:v>
                </c:pt>
                <c:pt idx="4214">
                  <c:v>55.744405584242152</c:v>
                </c:pt>
                <c:pt idx="4215">
                  <c:v>55.768745823353647</c:v>
                </c:pt>
                <c:pt idx="4216">
                  <c:v>55.829726181714719</c:v>
                </c:pt>
                <c:pt idx="4217">
                  <c:v>55.831500247234302</c:v>
                </c:pt>
                <c:pt idx="4218">
                  <c:v>55.832019579393538</c:v>
                </c:pt>
                <c:pt idx="4219">
                  <c:v>55.837030893513628</c:v>
                </c:pt>
                <c:pt idx="4220">
                  <c:v>55.844153946978992</c:v>
                </c:pt>
                <c:pt idx="4221">
                  <c:v>55.848896609287195</c:v>
                </c:pt>
                <c:pt idx="4222">
                  <c:v>55.852688995438513</c:v>
                </c:pt>
                <c:pt idx="4223">
                  <c:v>55.866970218920144</c:v>
                </c:pt>
                <c:pt idx="4224">
                  <c:v>55.870886284996324</c:v>
                </c:pt>
                <c:pt idx="4225">
                  <c:v>55.892967686452252</c:v>
                </c:pt>
                <c:pt idx="4226">
                  <c:v>55.952787850845667</c:v>
                </c:pt>
                <c:pt idx="4227">
                  <c:v>55.982280231339544</c:v>
                </c:pt>
                <c:pt idx="4228">
                  <c:v>55.983590464875647</c:v>
                </c:pt>
                <c:pt idx="4229">
                  <c:v>55.999999999432809</c:v>
                </c:pt>
                <c:pt idx="4230">
                  <c:v>55.999999999486043</c:v>
                </c:pt>
                <c:pt idx="4231">
                  <c:v>55.999999999504631</c:v>
                </c:pt>
                <c:pt idx="4232">
                  <c:v>55.999999999516156</c:v>
                </c:pt>
                <c:pt idx="4233">
                  <c:v>55.999999999542929</c:v>
                </c:pt>
                <c:pt idx="4234">
                  <c:v>55.99999999958478</c:v>
                </c:pt>
                <c:pt idx="4235">
                  <c:v>55.999999999639002</c:v>
                </c:pt>
                <c:pt idx="4236">
                  <c:v>55.999999999675588</c:v>
                </c:pt>
                <c:pt idx="4237">
                  <c:v>55.999999999681123</c:v>
                </c:pt>
                <c:pt idx="4238">
                  <c:v>55.999999999686324</c:v>
                </c:pt>
                <c:pt idx="4239">
                  <c:v>55.999999999697728</c:v>
                </c:pt>
                <c:pt idx="4240">
                  <c:v>55.999999999703775</c:v>
                </c:pt>
                <c:pt idx="4241">
                  <c:v>55.999999999706461</c:v>
                </c:pt>
                <c:pt idx="4242">
                  <c:v>55.999999999771163</c:v>
                </c:pt>
                <c:pt idx="4243">
                  <c:v>55.999999999854062</c:v>
                </c:pt>
                <c:pt idx="4244">
                  <c:v>55.999999999886626</c:v>
                </c:pt>
                <c:pt idx="4245">
                  <c:v>55.999999999994373</c:v>
                </c:pt>
                <c:pt idx="4246">
                  <c:v>56.000000000020741</c:v>
                </c:pt>
                <c:pt idx="4247">
                  <c:v>56.000000000080377</c:v>
                </c:pt>
                <c:pt idx="4248">
                  <c:v>56.000000000103796</c:v>
                </c:pt>
                <c:pt idx="4249">
                  <c:v>56.000000000194007</c:v>
                </c:pt>
                <c:pt idx="4250">
                  <c:v>56.000000000218499</c:v>
                </c:pt>
                <c:pt idx="4251">
                  <c:v>56.000000000225931</c:v>
                </c:pt>
                <c:pt idx="4252">
                  <c:v>56.000000000257799</c:v>
                </c:pt>
                <c:pt idx="4253">
                  <c:v>56.00000000028448</c:v>
                </c:pt>
                <c:pt idx="4254">
                  <c:v>56.000000000308212</c:v>
                </c:pt>
                <c:pt idx="4255">
                  <c:v>56.000000000315424</c:v>
                </c:pt>
                <c:pt idx="4256">
                  <c:v>56.000000000320767</c:v>
                </c:pt>
                <c:pt idx="4257">
                  <c:v>56.000000000409187</c:v>
                </c:pt>
                <c:pt idx="4258">
                  <c:v>56.000000000428322</c:v>
                </c:pt>
                <c:pt idx="4259">
                  <c:v>56.000000000458584</c:v>
                </c:pt>
                <c:pt idx="4260">
                  <c:v>56.000000000502766</c:v>
                </c:pt>
                <c:pt idx="4261">
                  <c:v>56.000000000504762</c:v>
                </c:pt>
                <c:pt idx="4262">
                  <c:v>56.000000000528537</c:v>
                </c:pt>
                <c:pt idx="4263">
                  <c:v>56.000000000671186</c:v>
                </c:pt>
                <c:pt idx="4264">
                  <c:v>56.003434261222608</c:v>
                </c:pt>
                <c:pt idx="4265">
                  <c:v>56.005035177145238</c:v>
                </c:pt>
                <c:pt idx="4266">
                  <c:v>56.009778447650042</c:v>
                </c:pt>
                <c:pt idx="4267">
                  <c:v>56.028350765535414</c:v>
                </c:pt>
                <c:pt idx="4268">
                  <c:v>56.033965637975037</c:v>
                </c:pt>
                <c:pt idx="4269">
                  <c:v>56.05209421865456</c:v>
                </c:pt>
                <c:pt idx="4270">
                  <c:v>56.052762722435801</c:v>
                </c:pt>
                <c:pt idx="4271">
                  <c:v>56.055113108633208</c:v>
                </c:pt>
                <c:pt idx="4272">
                  <c:v>56.055113108633208</c:v>
                </c:pt>
                <c:pt idx="4273">
                  <c:v>56.055113108633208</c:v>
                </c:pt>
                <c:pt idx="4274">
                  <c:v>56.057169181168739</c:v>
                </c:pt>
                <c:pt idx="4275">
                  <c:v>56.058032401224118</c:v>
                </c:pt>
                <c:pt idx="4276">
                  <c:v>56.090661478035656</c:v>
                </c:pt>
                <c:pt idx="4277">
                  <c:v>56.093536423267999</c:v>
                </c:pt>
                <c:pt idx="4278">
                  <c:v>56.101837460205047</c:v>
                </c:pt>
                <c:pt idx="4279">
                  <c:v>56.116952616189835</c:v>
                </c:pt>
                <c:pt idx="4280">
                  <c:v>56.119215547134175</c:v>
                </c:pt>
                <c:pt idx="4281">
                  <c:v>56.119893810911549</c:v>
                </c:pt>
                <c:pt idx="4282">
                  <c:v>56.1308819806464</c:v>
                </c:pt>
                <c:pt idx="4283">
                  <c:v>56.136243693711378</c:v>
                </c:pt>
                <c:pt idx="4284">
                  <c:v>56.199483965053872</c:v>
                </c:pt>
                <c:pt idx="4285">
                  <c:v>56.210090799877577</c:v>
                </c:pt>
                <c:pt idx="4286">
                  <c:v>56.21723678541214</c:v>
                </c:pt>
                <c:pt idx="4287">
                  <c:v>56.226477507865994</c:v>
                </c:pt>
                <c:pt idx="4288">
                  <c:v>56.237621516582699</c:v>
                </c:pt>
                <c:pt idx="4289">
                  <c:v>56.237621516582699</c:v>
                </c:pt>
                <c:pt idx="4290">
                  <c:v>56.255917642463174</c:v>
                </c:pt>
                <c:pt idx="4291">
                  <c:v>56.256048585104118</c:v>
                </c:pt>
                <c:pt idx="4292">
                  <c:v>56.2617726124084</c:v>
                </c:pt>
                <c:pt idx="4293">
                  <c:v>56.271507315713045</c:v>
                </c:pt>
                <c:pt idx="4294">
                  <c:v>56.279692693688396</c:v>
                </c:pt>
                <c:pt idx="4295">
                  <c:v>56.287959185234016</c:v>
                </c:pt>
                <c:pt idx="4296">
                  <c:v>56.290794248504142</c:v>
                </c:pt>
                <c:pt idx="4297">
                  <c:v>56.290969477412979</c:v>
                </c:pt>
                <c:pt idx="4298">
                  <c:v>56.325618128052504</c:v>
                </c:pt>
                <c:pt idx="4299">
                  <c:v>56.328215012497353</c:v>
                </c:pt>
                <c:pt idx="4300">
                  <c:v>56.344414349564381</c:v>
                </c:pt>
                <c:pt idx="4301">
                  <c:v>56.364720057945661</c:v>
                </c:pt>
                <c:pt idx="4302">
                  <c:v>56.366912973736817</c:v>
                </c:pt>
                <c:pt idx="4303">
                  <c:v>56.387054008864325</c:v>
                </c:pt>
                <c:pt idx="4304">
                  <c:v>56.389125841761398</c:v>
                </c:pt>
                <c:pt idx="4305">
                  <c:v>56.419365100244484</c:v>
                </c:pt>
                <c:pt idx="4306">
                  <c:v>56.440057313308991</c:v>
                </c:pt>
                <c:pt idx="4307">
                  <c:v>56.468593495405784</c:v>
                </c:pt>
                <c:pt idx="4308">
                  <c:v>56.473687848923589</c:v>
                </c:pt>
                <c:pt idx="4309">
                  <c:v>56.49108193056658</c:v>
                </c:pt>
                <c:pt idx="4310">
                  <c:v>56.491450382140393</c:v>
                </c:pt>
                <c:pt idx="4311">
                  <c:v>56.498790162668989</c:v>
                </c:pt>
                <c:pt idx="4312">
                  <c:v>56.508741248697959</c:v>
                </c:pt>
                <c:pt idx="4313">
                  <c:v>56.513783482324101</c:v>
                </c:pt>
                <c:pt idx="4314">
                  <c:v>56.514675354575687</c:v>
                </c:pt>
                <c:pt idx="4315">
                  <c:v>56.514907835821752</c:v>
                </c:pt>
                <c:pt idx="4316">
                  <c:v>56.545021257263741</c:v>
                </c:pt>
                <c:pt idx="4317">
                  <c:v>56.554909488080597</c:v>
                </c:pt>
                <c:pt idx="4318">
                  <c:v>56.575219664323505</c:v>
                </c:pt>
                <c:pt idx="4319">
                  <c:v>56.587850249637796</c:v>
                </c:pt>
                <c:pt idx="4320">
                  <c:v>56.592108035339209</c:v>
                </c:pt>
                <c:pt idx="4321">
                  <c:v>56.599187009450574</c:v>
                </c:pt>
                <c:pt idx="4322">
                  <c:v>56.603900167067849</c:v>
                </c:pt>
                <c:pt idx="4323">
                  <c:v>56.607600325328313</c:v>
                </c:pt>
                <c:pt idx="4324">
                  <c:v>56.608619294132268</c:v>
                </c:pt>
                <c:pt idx="4325">
                  <c:v>56.614054302615465</c:v>
                </c:pt>
                <c:pt idx="4326">
                  <c:v>56.619589459180816</c:v>
                </c:pt>
                <c:pt idx="4327">
                  <c:v>56.636324930847323</c:v>
                </c:pt>
                <c:pt idx="4328">
                  <c:v>56.642766733800514</c:v>
                </c:pt>
                <c:pt idx="4329">
                  <c:v>56.65582776346438</c:v>
                </c:pt>
                <c:pt idx="4330">
                  <c:v>56.676487131386764</c:v>
                </c:pt>
                <c:pt idx="4331">
                  <c:v>56.676487131386764</c:v>
                </c:pt>
                <c:pt idx="4332">
                  <c:v>56.685477082078918</c:v>
                </c:pt>
                <c:pt idx="4333">
                  <c:v>56.687589553259876</c:v>
                </c:pt>
                <c:pt idx="4334">
                  <c:v>56.688053371880436</c:v>
                </c:pt>
                <c:pt idx="4335">
                  <c:v>56.749863934935327</c:v>
                </c:pt>
                <c:pt idx="4336">
                  <c:v>56.751151412162379</c:v>
                </c:pt>
                <c:pt idx="4337">
                  <c:v>56.760829388868622</c:v>
                </c:pt>
                <c:pt idx="4338">
                  <c:v>56.761052501657495</c:v>
                </c:pt>
                <c:pt idx="4339">
                  <c:v>56.784107515363708</c:v>
                </c:pt>
                <c:pt idx="4340">
                  <c:v>56.791836888604408</c:v>
                </c:pt>
                <c:pt idx="4341">
                  <c:v>56.80084075960751</c:v>
                </c:pt>
                <c:pt idx="4342">
                  <c:v>56.833803399497711</c:v>
                </c:pt>
                <c:pt idx="4343">
                  <c:v>56.837699256801173</c:v>
                </c:pt>
                <c:pt idx="4344">
                  <c:v>56.839527903243038</c:v>
                </c:pt>
                <c:pt idx="4345">
                  <c:v>56.840646879480374</c:v>
                </c:pt>
                <c:pt idx="4346">
                  <c:v>56.845847128792869</c:v>
                </c:pt>
                <c:pt idx="4347">
                  <c:v>56.852413513185233</c:v>
                </c:pt>
                <c:pt idx="4348">
                  <c:v>56.877158224529865</c:v>
                </c:pt>
                <c:pt idx="4349">
                  <c:v>56.880073044858598</c:v>
                </c:pt>
                <c:pt idx="4350">
                  <c:v>56.887492526539205</c:v>
                </c:pt>
                <c:pt idx="4351">
                  <c:v>56.888240943966942</c:v>
                </c:pt>
                <c:pt idx="4352">
                  <c:v>56.911425977339377</c:v>
                </c:pt>
                <c:pt idx="4353">
                  <c:v>56.912077952074235</c:v>
                </c:pt>
                <c:pt idx="4354">
                  <c:v>56.98037331438514</c:v>
                </c:pt>
                <c:pt idx="4355">
                  <c:v>56.987578503017275</c:v>
                </c:pt>
                <c:pt idx="4356">
                  <c:v>56.98815221101043</c:v>
                </c:pt>
                <c:pt idx="4357">
                  <c:v>56.990860804931899</c:v>
                </c:pt>
                <c:pt idx="4358">
                  <c:v>56.999974227873906</c:v>
                </c:pt>
                <c:pt idx="4359">
                  <c:v>56.999999999482604</c:v>
                </c:pt>
                <c:pt idx="4360">
                  <c:v>56.99999999962553</c:v>
                </c:pt>
                <c:pt idx="4361">
                  <c:v>56.99999999965155</c:v>
                </c:pt>
                <c:pt idx="4362">
                  <c:v>56.999999999663736</c:v>
                </c:pt>
                <c:pt idx="4363">
                  <c:v>56.99999999967239</c:v>
                </c:pt>
                <c:pt idx="4364">
                  <c:v>56.999999999695</c:v>
                </c:pt>
                <c:pt idx="4365">
                  <c:v>56.999999999742975</c:v>
                </c:pt>
                <c:pt idx="4366">
                  <c:v>56.999999999813383</c:v>
                </c:pt>
                <c:pt idx="4367">
                  <c:v>56.999999999827629</c:v>
                </c:pt>
                <c:pt idx="4368">
                  <c:v>56.99999999984562</c:v>
                </c:pt>
                <c:pt idx="4369">
                  <c:v>56.999999999867867</c:v>
                </c:pt>
                <c:pt idx="4370">
                  <c:v>56.999999999991388</c:v>
                </c:pt>
                <c:pt idx="4371">
                  <c:v>57.000000000045759</c:v>
                </c:pt>
                <c:pt idx="4372">
                  <c:v>57.000000000079353</c:v>
                </c:pt>
                <c:pt idx="4373">
                  <c:v>57.000000000139913</c:v>
                </c:pt>
                <c:pt idx="4374">
                  <c:v>57.000000000147416</c:v>
                </c:pt>
                <c:pt idx="4375">
                  <c:v>57.000000000151182</c:v>
                </c:pt>
                <c:pt idx="4376">
                  <c:v>57.0000000002467</c:v>
                </c:pt>
                <c:pt idx="4377">
                  <c:v>57.000000000248825</c:v>
                </c:pt>
                <c:pt idx="4378">
                  <c:v>57.000000000288161</c:v>
                </c:pt>
                <c:pt idx="4379">
                  <c:v>57.000000000314586</c:v>
                </c:pt>
                <c:pt idx="4380">
                  <c:v>57.000000000335746</c:v>
                </c:pt>
                <c:pt idx="4381">
                  <c:v>57.00000000033706</c:v>
                </c:pt>
                <c:pt idx="4382">
                  <c:v>57.000000000435534</c:v>
                </c:pt>
                <c:pt idx="4383">
                  <c:v>57.000000000516856</c:v>
                </c:pt>
                <c:pt idx="4384">
                  <c:v>57.00000000052615</c:v>
                </c:pt>
                <c:pt idx="4385">
                  <c:v>57.003332721671455</c:v>
                </c:pt>
                <c:pt idx="4386">
                  <c:v>57.008454565832935</c:v>
                </c:pt>
                <c:pt idx="4387">
                  <c:v>57.013670469647366</c:v>
                </c:pt>
                <c:pt idx="4388">
                  <c:v>57.018580060541325</c:v>
                </c:pt>
                <c:pt idx="4389">
                  <c:v>57.019702831602928</c:v>
                </c:pt>
                <c:pt idx="4390">
                  <c:v>57.028246361076775</c:v>
                </c:pt>
                <c:pt idx="4391">
                  <c:v>57.030040372589234</c:v>
                </c:pt>
                <c:pt idx="4392">
                  <c:v>57.040157976211646</c:v>
                </c:pt>
                <c:pt idx="4393">
                  <c:v>57.046876376787722</c:v>
                </c:pt>
                <c:pt idx="4394">
                  <c:v>57.059292158360556</c:v>
                </c:pt>
                <c:pt idx="4395">
                  <c:v>57.062419632770961</c:v>
                </c:pt>
                <c:pt idx="4396">
                  <c:v>57.067228533283327</c:v>
                </c:pt>
                <c:pt idx="4397">
                  <c:v>57.087438251001643</c:v>
                </c:pt>
                <c:pt idx="4398">
                  <c:v>57.087438251001643</c:v>
                </c:pt>
                <c:pt idx="4399">
                  <c:v>57.087438251001643</c:v>
                </c:pt>
                <c:pt idx="4400">
                  <c:v>57.08943933516624</c:v>
                </c:pt>
                <c:pt idx="4401">
                  <c:v>57.091572123442106</c:v>
                </c:pt>
                <c:pt idx="4402">
                  <c:v>57.09616026969622</c:v>
                </c:pt>
                <c:pt idx="4403">
                  <c:v>57.109073965637691</c:v>
                </c:pt>
                <c:pt idx="4404">
                  <c:v>57.117223602406881</c:v>
                </c:pt>
                <c:pt idx="4405">
                  <c:v>57.118451521033137</c:v>
                </c:pt>
                <c:pt idx="4406">
                  <c:v>57.121765011171384</c:v>
                </c:pt>
                <c:pt idx="4407">
                  <c:v>57.129958868108623</c:v>
                </c:pt>
                <c:pt idx="4408">
                  <c:v>57.13302486568422</c:v>
                </c:pt>
                <c:pt idx="4409">
                  <c:v>57.140244511821457</c:v>
                </c:pt>
                <c:pt idx="4410">
                  <c:v>57.17292962405152</c:v>
                </c:pt>
                <c:pt idx="4411">
                  <c:v>57.175492929001258</c:v>
                </c:pt>
                <c:pt idx="4412">
                  <c:v>57.206318941119264</c:v>
                </c:pt>
                <c:pt idx="4413">
                  <c:v>57.208335072213188</c:v>
                </c:pt>
                <c:pt idx="4414">
                  <c:v>57.231829467957652</c:v>
                </c:pt>
                <c:pt idx="4415">
                  <c:v>57.231829467957652</c:v>
                </c:pt>
                <c:pt idx="4416">
                  <c:v>57.231829467957652</c:v>
                </c:pt>
                <c:pt idx="4417">
                  <c:v>57.241257312722276</c:v>
                </c:pt>
                <c:pt idx="4418">
                  <c:v>57.250289818260939</c:v>
                </c:pt>
                <c:pt idx="4419">
                  <c:v>57.251912214207664</c:v>
                </c:pt>
                <c:pt idx="4420">
                  <c:v>57.254121914992368</c:v>
                </c:pt>
                <c:pt idx="4421">
                  <c:v>57.273736406019736</c:v>
                </c:pt>
                <c:pt idx="4422">
                  <c:v>57.277577075285258</c:v>
                </c:pt>
                <c:pt idx="4423">
                  <c:v>57.283424813857607</c:v>
                </c:pt>
                <c:pt idx="4424">
                  <c:v>57.288498248856193</c:v>
                </c:pt>
                <c:pt idx="4425">
                  <c:v>57.298511339595485</c:v>
                </c:pt>
                <c:pt idx="4426">
                  <c:v>57.308384691966424</c:v>
                </c:pt>
                <c:pt idx="4427">
                  <c:v>57.316600591480245</c:v>
                </c:pt>
                <c:pt idx="4428">
                  <c:v>57.321803176640238</c:v>
                </c:pt>
                <c:pt idx="4429">
                  <c:v>57.329878796566128</c:v>
                </c:pt>
                <c:pt idx="4430">
                  <c:v>57.368556088853275</c:v>
                </c:pt>
                <c:pt idx="4431">
                  <c:v>57.374715768482531</c:v>
                </c:pt>
                <c:pt idx="4432">
                  <c:v>57.378344925276998</c:v>
                </c:pt>
                <c:pt idx="4433">
                  <c:v>57.421252854665696</c:v>
                </c:pt>
                <c:pt idx="4434">
                  <c:v>57.421607387969992</c:v>
                </c:pt>
                <c:pt idx="4435">
                  <c:v>57.43854849472099</c:v>
                </c:pt>
                <c:pt idx="4436">
                  <c:v>57.446956585339997</c:v>
                </c:pt>
                <c:pt idx="4437">
                  <c:v>57.450620220381623</c:v>
                </c:pt>
                <c:pt idx="4438">
                  <c:v>57.456944431590536</c:v>
                </c:pt>
                <c:pt idx="4439">
                  <c:v>57.466125497897792</c:v>
                </c:pt>
                <c:pt idx="4440">
                  <c:v>57.467800258745598</c:v>
                </c:pt>
                <c:pt idx="4441">
                  <c:v>57.469138144739162</c:v>
                </c:pt>
                <c:pt idx="4442">
                  <c:v>57.488298540596467</c:v>
                </c:pt>
                <c:pt idx="4443">
                  <c:v>57.504789142679911</c:v>
                </c:pt>
                <c:pt idx="4444">
                  <c:v>57.507057011651163</c:v>
                </c:pt>
                <c:pt idx="4445">
                  <c:v>57.51940965643535</c:v>
                </c:pt>
                <c:pt idx="4446">
                  <c:v>57.530129641167498</c:v>
                </c:pt>
                <c:pt idx="4447">
                  <c:v>57.531089651645104</c:v>
                </c:pt>
                <c:pt idx="4448">
                  <c:v>57.533166318337088</c:v>
                </c:pt>
                <c:pt idx="4449">
                  <c:v>57.534331627283528</c:v>
                </c:pt>
                <c:pt idx="4450">
                  <c:v>57.559573518240583</c:v>
                </c:pt>
                <c:pt idx="4451">
                  <c:v>57.575619469382808</c:v>
                </c:pt>
                <c:pt idx="4452">
                  <c:v>57.580474785102055</c:v>
                </c:pt>
                <c:pt idx="4453">
                  <c:v>57.583034613209115</c:v>
                </c:pt>
                <c:pt idx="4454">
                  <c:v>57.604998441097621</c:v>
                </c:pt>
                <c:pt idx="4455">
                  <c:v>57.614619856535398</c:v>
                </c:pt>
                <c:pt idx="4456">
                  <c:v>57.622241744159197</c:v>
                </c:pt>
                <c:pt idx="4457">
                  <c:v>57.623333203637522</c:v>
                </c:pt>
                <c:pt idx="4458">
                  <c:v>57.649189194898319</c:v>
                </c:pt>
                <c:pt idx="4459">
                  <c:v>57.664194044153973</c:v>
                </c:pt>
                <c:pt idx="4460">
                  <c:v>57.669262688381096</c:v>
                </c:pt>
                <c:pt idx="4461">
                  <c:v>57.713048438514164</c:v>
                </c:pt>
                <c:pt idx="4462">
                  <c:v>57.717388321814916</c:v>
                </c:pt>
                <c:pt idx="4463">
                  <c:v>57.71974619108898</c:v>
                </c:pt>
                <c:pt idx="4464">
                  <c:v>57.725892755552792</c:v>
                </c:pt>
                <c:pt idx="4465">
                  <c:v>57.726115368040176</c:v>
                </c:pt>
                <c:pt idx="4466">
                  <c:v>57.729586961621564</c:v>
                </c:pt>
                <c:pt idx="4467">
                  <c:v>57.74999942806059</c:v>
                </c:pt>
                <c:pt idx="4468">
                  <c:v>57.767218380772384</c:v>
                </c:pt>
                <c:pt idx="4469">
                  <c:v>57.774909555682264</c:v>
                </c:pt>
                <c:pt idx="4470">
                  <c:v>57.785770244790356</c:v>
                </c:pt>
                <c:pt idx="4471">
                  <c:v>57.795949500163616</c:v>
                </c:pt>
                <c:pt idx="4472">
                  <c:v>57.80026014617669</c:v>
                </c:pt>
                <c:pt idx="4473">
                  <c:v>57.82755012707247</c:v>
                </c:pt>
                <c:pt idx="4474">
                  <c:v>57.836120685912697</c:v>
                </c:pt>
                <c:pt idx="4475">
                  <c:v>57.843754774563365</c:v>
                </c:pt>
                <c:pt idx="4476">
                  <c:v>57.843754774563365</c:v>
                </c:pt>
                <c:pt idx="4477">
                  <c:v>57.862314926165787</c:v>
                </c:pt>
                <c:pt idx="4478">
                  <c:v>57.868305112998165</c:v>
                </c:pt>
                <c:pt idx="4479">
                  <c:v>57.90884718406118</c:v>
                </c:pt>
                <c:pt idx="4480">
                  <c:v>57.913158190625104</c:v>
                </c:pt>
                <c:pt idx="4481">
                  <c:v>57.920384084590964</c:v>
                </c:pt>
                <c:pt idx="4482">
                  <c:v>57.920384084590964</c:v>
                </c:pt>
                <c:pt idx="4483">
                  <c:v>57.923572744469588</c:v>
                </c:pt>
                <c:pt idx="4484">
                  <c:v>57.938775142601244</c:v>
                </c:pt>
                <c:pt idx="4485">
                  <c:v>57.977618232691597</c:v>
                </c:pt>
                <c:pt idx="4486">
                  <c:v>57.990210487822523</c:v>
                </c:pt>
                <c:pt idx="4487">
                  <c:v>57.99416768007805</c:v>
                </c:pt>
                <c:pt idx="4488">
                  <c:v>57.994652771807964</c:v>
                </c:pt>
                <c:pt idx="4489">
                  <c:v>57.999999999437264</c:v>
                </c:pt>
                <c:pt idx="4490">
                  <c:v>57.99999999945728</c:v>
                </c:pt>
                <c:pt idx="4491">
                  <c:v>57.999999999474852</c:v>
                </c:pt>
                <c:pt idx="4492">
                  <c:v>57.99999999951882</c:v>
                </c:pt>
                <c:pt idx="4493">
                  <c:v>57.999999999566235</c:v>
                </c:pt>
                <c:pt idx="4494">
                  <c:v>57.99999999960167</c:v>
                </c:pt>
                <c:pt idx="4495">
                  <c:v>57.999999999614616</c:v>
                </c:pt>
                <c:pt idx="4496">
                  <c:v>57.999999999644658</c:v>
                </c:pt>
                <c:pt idx="4497">
                  <c:v>57.999999999673491</c:v>
                </c:pt>
                <c:pt idx="4498">
                  <c:v>57.999999999705864</c:v>
                </c:pt>
                <c:pt idx="4499">
                  <c:v>57.9999999997451</c:v>
                </c:pt>
                <c:pt idx="4500">
                  <c:v>57.999999999753484</c:v>
                </c:pt>
                <c:pt idx="4501">
                  <c:v>57.99999999983099</c:v>
                </c:pt>
                <c:pt idx="4502">
                  <c:v>57.999999999877708</c:v>
                </c:pt>
                <c:pt idx="4503">
                  <c:v>57.999999999948315</c:v>
                </c:pt>
                <c:pt idx="4504">
                  <c:v>57.99999999995142</c:v>
                </c:pt>
                <c:pt idx="4505">
                  <c:v>57.999999999952365</c:v>
                </c:pt>
                <c:pt idx="4506">
                  <c:v>57.999999999988141</c:v>
                </c:pt>
                <c:pt idx="4507">
                  <c:v>58.000000000071992</c:v>
                </c:pt>
                <c:pt idx="4508">
                  <c:v>58.000000000078479</c:v>
                </c:pt>
                <c:pt idx="4509">
                  <c:v>58.000000000133859</c:v>
                </c:pt>
                <c:pt idx="4510">
                  <c:v>58.000000000259156</c:v>
                </c:pt>
                <c:pt idx="4511">
                  <c:v>58.00000000027827</c:v>
                </c:pt>
                <c:pt idx="4512">
                  <c:v>58.000000000318032</c:v>
                </c:pt>
                <c:pt idx="4513">
                  <c:v>58.000000000351612</c:v>
                </c:pt>
                <c:pt idx="4514">
                  <c:v>58.00000000035395</c:v>
                </c:pt>
                <c:pt idx="4515">
                  <c:v>58.000000000384638</c:v>
                </c:pt>
                <c:pt idx="4516">
                  <c:v>58.000000000403723</c:v>
                </c:pt>
                <c:pt idx="4517">
                  <c:v>58.000000000407205</c:v>
                </c:pt>
                <c:pt idx="4518">
                  <c:v>58.00000000045425</c:v>
                </c:pt>
                <c:pt idx="4519">
                  <c:v>58.034176800806506</c:v>
                </c:pt>
                <c:pt idx="4520">
                  <c:v>58.034176800806506</c:v>
                </c:pt>
                <c:pt idx="4521">
                  <c:v>58.034176800806506</c:v>
                </c:pt>
                <c:pt idx="4522">
                  <c:v>58.045021163082367</c:v>
                </c:pt>
                <c:pt idx="4523">
                  <c:v>58.051275205369372</c:v>
                </c:pt>
                <c:pt idx="4524">
                  <c:v>58.051914179477485</c:v>
                </c:pt>
                <c:pt idx="4525">
                  <c:v>58.059105051267672</c:v>
                </c:pt>
                <c:pt idx="4526">
                  <c:v>58.067545304740328</c:v>
                </c:pt>
                <c:pt idx="4527">
                  <c:v>58.080021287418838</c:v>
                </c:pt>
                <c:pt idx="4528">
                  <c:v>58.10637910907036</c:v>
                </c:pt>
                <c:pt idx="4529">
                  <c:v>58.113811018403403</c:v>
                </c:pt>
                <c:pt idx="4530">
                  <c:v>58.14076482219712</c:v>
                </c:pt>
                <c:pt idx="4531">
                  <c:v>58.148696420693433</c:v>
                </c:pt>
                <c:pt idx="4532">
                  <c:v>58.15052107389748</c:v>
                </c:pt>
                <c:pt idx="4533">
                  <c:v>58.161364027092048</c:v>
                </c:pt>
                <c:pt idx="4534">
                  <c:v>58.202626914129318</c:v>
                </c:pt>
                <c:pt idx="4535">
                  <c:v>58.205869279402613</c:v>
                </c:pt>
                <c:pt idx="4536">
                  <c:v>58.261976432143769</c:v>
                </c:pt>
                <c:pt idx="4537">
                  <c:v>58.262635724776317</c:v>
                </c:pt>
                <c:pt idx="4538">
                  <c:v>58.287128497008943</c:v>
                </c:pt>
                <c:pt idx="4539">
                  <c:v>58.292285138556281</c:v>
                </c:pt>
                <c:pt idx="4540">
                  <c:v>58.304182769927174</c:v>
                </c:pt>
                <c:pt idx="4541">
                  <c:v>58.307402168919445</c:v>
                </c:pt>
                <c:pt idx="4542">
                  <c:v>58.307402168919445</c:v>
                </c:pt>
                <c:pt idx="4543">
                  <c:v>58.307402168919445</c:v>
                </c:pt>
                <c:pt idx="4544">
                  <c:v>58.345151225005836</c:v>
                </c:pt>
                <c:pt idx="4545">
                  <c:v>58.345720081118266</c:v>
                </c:pt>
                <c:pt idx="4546">
                  <c:v>58.36178861325682</c:v>
                </c:pt>
                <c:pt idx="4547">
                  <c:v>58.371801135729548</c:v>
                </c:pt>
                <c:pt idx="4548">
                  <c:v>58.384909799717377</c:v>
                </c:pt>
                <c:pt idx="4549">
                  <c:v>58.392460615020383</c:v>
                </c:pt>
                <c:pt idx="4550">
                  <c:v>58.463698692746021</c:v>
                </c:pt>
                <c:pt idx="4551">
                  <c:v>58.465630206102951</c:v>
                </c:pt>
                <c:pt idx="4552">
                  <c:v>58.465630206102951</c:v>
                </c:pt>
                <c:pt idx="4553">
                  <c:v>58.465630206102951</c:v>
                </c:pt>
                <c:pt idx="4554">
                  <c:v>58.4696724401743</c:v>
                </c:pt>
                <c:pt idx="4555">
                  <c:v>58.4696724401743</c:v>
                </c:pt>
                <c:pt idx="4556">
                  <c:v>58.478363074390387</c:v>
                </c:pt>
                <c:pt idx="4557">
                  <c:v>58.482424745507551</c:v>
                </c:pt>
                <c:pt idx="4558">
                  <c:v>58.49038152210764</c:v>
                </c:pt>
                <c:pt idx="4559">
                  <c:v>58.514237080277496</c:v>
                </c:pt>
                <c:pt idx="4560">
                  <c:v>58.530844783666552</c:v>
                </c:pt>
                <c:pt idx="4561">
                  <c:v>58.531396354283551</c:v>
                </c:pt>
                <c:pt idx="4562">
                  <c:v>58.544125575660438</c:v>
                </c:pt>
                <c:pt idx="4563">
                  <c:v>58.544261748552778</c:v>
                </c:pt>
                <c:pt idx="4564">
                  <c:v>58.546115179551435</c:v>
                </c:pt>
                <c:pt idx="4565">
                  <c:v>58.549315170439698</c:v>
                </c:pt>
                <c:pt idx="4566">
                  <c:v>58.559901543140164</c:v>
                </c:pt>
                <c:pt idx="4567">
                  <c:v>58.593878352332787</c:v>
                </c:pt>
                <c:pt idx="4568">
                  <c:v>58.607105801106357</c:v>
                </c:pt>
                <c:pt idx="4569">
                  <c:v>58.613658128448577</c:v>
                </c:pt>
                <c:pt idx="4570">
                  <c:v>58.636634046861388</c:v>
                </c:pt>
                <c:pt idx="4571">
                  <c:v>58.639237998616707</c:v>
                </c:pt>
                <c:pt idx="4572">
                  <c:v>58.644990508800873</c:v>
                </c:pt>
                <c:pt idx="4573">
                  <c:v>58.648978983551558</c:v>
                </c:pt>
                <c:pt idx="4574">
                  <c:v>58.651866647907354</c:v>
                </c:pt>
                <c:pt idx="4575">
                  <c:v>58.65389846880398</c:v>
                </c:pt>
                <c:pt idx="4576">
                  <c:v>58.656824671278734</c:v>
                </c:pt>
                <c:pt idx="4577">
                  <c:v>58.66951325711586</c:v>
                </c:pt>
                <c:pt idx="4578">
                  <c:v>58.679141619979042</c:v>
                </c:pt>
                <c:pt idx="4579">
                  <c:v>58.685277159379055</c:v>
                </c:pt>
                <c:pt idx="4580">
                  <c:v>58.68603661593005</c:v>
                </c:pt>
                <c:pt idx="4581">
                  <c:v>58.688330535468666</c:v>
                </c:pt>
                <c:pt idx="4582">
                  <c:v>58.688330535468666</c:v>
                </c:pt>
                <c:pt idx="4583">
                  <c:v>58.688330535468666</c:v>
                </c:pt>
                <c:pt idx="4584">
                  <c:v>58.697469943966418</c:v>
                </c:pt>
                <c:pt idx="4585">
                  <c:v>58.72328773814467</c:v>
                </c:pt>
                <c:pt idx="4586">
                  <c:v>58.724103258655013</c:v>
                </c:pt>
                <c:pt idx="4587">
                  <c:v>58.730955162538834</c:v>
                </c:pt>
                <c:pt idx="4588">
                  <c:v>58.762668903094145</c:v>
                </c:pt>
                <c:pt idx="4589">
                  <c:v>58.783129361182041</c:v>
                </c:pt>
                <c:pt idx="4590">
                  <c:v>58.796900085510039</c:v>
                </c:pt>
                <c:pt idx="4591">
                  <c:v>58.808632416332365</c:v>
                </c:pt>
                <c:pt idx="4592">
                  <c:v>58.829965556978536</c:v>
                </c:pt>
                <c:pt idx="4593">
                  <c:v>58.837280694119087</c:v>
                </c:pt>
                <c:pt idx="4594">
                  <c:v>58.840846029537666</c:v>
                </c:pt>
                <c:pt idx="4595">
                  <c:v>58.87262872686771</c:v>
                </c:pt>
                <c:pt idx="4596">
                  <c:v>58.876179652471521</c:v>
                </c:pt>
                <c:pt idx="4597">
                  <c:v>58.882469363685388</c:v>
                </c:pt>
                <c:pt idx="4598">
                  <c:v>58.891356986581222</c:v>
                </c:pt>
                <c:pt idx="4599">
                  <c:v>58.897505897000151</c:v>
                </c:pt>
                <c:pt idx="4600">
                  <c:v>58.899737878017568</c:v>
                </c:pt>
                <c:pt idx="4601">
                  <c:v>58.906732877348027</c:v>
                </c:pt>
                <c:pt idx="4602">
                  <c:v>58.91903978628735</c:v>
                </c:pt>
                <c:pt idx="4603">
                  <c:v>58.926472825551038</c:v>
                </c:pt>
                <c:pt idx="4604">
                  <c:v>58.950483347601477</c:v>
                </c:pt>
                <c:pt idx="4605">
                  <c:v>58.967966274539904</c:v>
                </c:pt>
                <c:pt idx="4606">
                  <c:v>58.978629506804744</c:v>
                </c:pt>
                <c:pt idx="4607">
                  <c:v>58.981835189536085</c:v>
                </c:pt>
                <c:pt idx="4608">
                  <c:v>58.985142068220483</c:v>
                </c:pt>
                <c:pt idx="4609">
                  <c:v>58.999999999453607</c:v>
                </c:pt>
                <c:pt idx="4610">
                  <c:v>58.999999999555449</c:v>
                </c:pt>
                <c:pt idx="4611">
                  <c:v>58.999999999575849</c:v>
                </c:pt>
                <c:pt idx="4612">
                  <c:v>58.999999999621593</c:v>
                </c:pt>
                <c:pt idx="4613">
                  <c:v>58.999999999732452</c:v>
                </c:pt>
                <c:pt idx="4614">
                  <c:v>58.999999999765784</c:v>
                </c:pt>
                <c:pt idx="4615">
                  <c:v>58.999999999798476</c:v>
                </c:pt>
                <c:pt idx="4616">
                  <c:v>58.999999999808971</c:v>
                </c:pt>
                <c:pt idx="4617">
                  <c:v>58.999999999823586</c:v>
                </c:pt>
                <c:pt idx="4618">
                  <c:v>58.999999999898222</c:v>
                </c:pt>
                <c:pt idx="4619">
                  <c:v>58.999999999918252</c:v>
                </c:pt>
                <c:pt idx="4620">
                  <c:v>59.000000000003666</c:v>
                </c:pt>
                <c:pt idx="4621">
                  <c:v>59.000000000084967</c:v>
                </c:pt>
                <c:pt idx="4622">
                  <c:v>59.000000000119293</c:v>
                </c:pt>
                <c:pt idx="4623">
                  <c:v>59.000000000150479</c:v>
                </c:pt>
                <c:pt idx="4624">
                  <c:v>59.000000000191953</c:v>
                </c:pt>
                <c:pt idx="4625">
                  <c:v>59.000000000250111</c:v>
                </c:pt>
                <c:pt idx="4626">
                  <c:v>59.000000000275115</c:v>
                </c:pt>
                <c:pt idx="4627">
                  <c:v>59.000000000294399</c:v>
                </c:pt>
                <c:pt idx="4628">
                  <c:v>59.00000000030122</c:v>
                </c:pt>
                <c:pt idx="4629">
                  <c:v>59.00000000042688</c:v>
                </c:pt>
                <c:pt idx="4630">
                  <c:v>59.000000000460098</c:v>
                </c:pt>
                <c:pt idx="4631">
                  <c:v>59.011094090504926</c:v>
                </c:pt>
                <c:pt idx="4632">
                  <c:v>59.019754452901914</c:v>
                </c:pt>
                <c:pt idx="4633">
                  <c:v>59.032607424200272</c:v>
                </c:pt>
                <c:pt idx="4634">
                  <c:v>59.033259823743165</c:v>
                </c:pt>
                <c:pt idx="4635">
                  <c:v>59.070267092540504</c:v>
                </c:pt>
                <c:pt idx="4636">
                  <c:v>59.070267092540504</c:v>
                </c:pt>
                <c:pt idx="4637">
                  <c:v>59.078779191243136</c:v>
                </c:pt>
                <c:pt idx="4638">
                  <c:v>59.092939747843914</c:v>
                </c:pt>
                <c:pt idx="4639">
                  <c:v>59.105870918765312</c:v>
                </c:pt>
                <c:pt idx="4640">
                  <c:v>59.106292909088793</c:v>
                </c:pt>
                <c:pt idx="4641">
                  <c:v>59.125720476497854</c:v>
                </c:pt>
                <c:pt idx="4642">
                  <c:v>59.142909034595377</c:v>
                </c:pt>
                <c:pt idx="4643">
                  <c:v>59.145316780570326</c:v>
                </c:pt>
                <c:pt idx="4644">
                  <c:v>59.157964482184603</c:v>
                </c:pt>
                <c:pt idx="4645">
                  <c:v>59.159406516194466</c:v>
                </c:pt>
                <c:pt idx="4646">
                  <c:v>59.165561478972677</c:v>
                </c:pt>
                <c:pt idx="4647">
                  <c:v>59.189067294553595</c:v>
                </c:pt>
                <c:pt idx="4648">
                  <c:v>59.217183262023646</c:v>
                </c:pt>
                <c:pt idx="4649">
                  <c:v>59.218652505481664</c:v>
                </c:pt>
                <c:pt idx="4650">
                  <c:v>59.226592665217261</c:v>
                </c:pt>
                <c:pt idx="4651">
                  <c:v>59.26142255000687</c:v>
                </c:pt>
                <c:pt idx="4652">
                  <c:v>59.279886979410264</c:v>
                </c:pt>
                <c:pt idx="4653">
                  <c:v>59.298731711261773</c:v>
                </c:pt>
                <c:pt idx="4654">
                  <c:v>59.299580338970848</c:v>
                </c:pt>
                <c:pt idx="4655">
                  <c:v>59.33086574560658</c:v>
                </c:pt>
                <c:pt idx="4656">
                  <c:v>59.338252217693906</c:v>
                </c:pt>
                <c:pt idx="4657">
                  <c:v>59.348610302391727</c:v>
                </c:pt>
                <c:pt idx="4658">
                  <c:v>59.359385434160885</c:v>
                </c:pt>
                <c:pt idx="4659">
                  <c:v>59.365373285934787</c:v>
                </c:pt>
                <c:pt idx="4660">
                  <c:v>59.395384497084592</c:v>
                </c:pt>
                <c:pt idx="4661">
                  <c:v>59.400581631438726</c:v>
                </c:pt>
                <c:pt idx="4662">
                  <c:v>59.409535388338355</c:v>
                </c:pt>
                <c:pt idx="4663">
                  <c:v>59.410966057383099</c:v>
                </c:pt>
                <c:pt idx="4664">
                  <c:v>59.430715393351591</c:v>
                </c:pt>
                <c:pt idx="4665">
                  <c:v>59.431879589278878</c:v>
                </c:pt>
                <c:pt idx="4666">
                  <c:v>59.442308905797489</c:v>
                </c:pt>
                <c:pt idx="4667">
                  <c:v>59.457734857746701</c:v>
                </c:pt>
                <c:pt idx="4668">
                  <c:v>59.459493344837064</c:v>
                </c:pt>
                <c:pt idx="4669">
                  <c:v>59.482659939223581</c:v>
                </c:pt>
                <c:pt idx="4670">
                  <c:v>59.482659939223581</c:v>
                </c:pt>
                <c:pt idx="4671">
                  <c:v>59.482659939223581</c:v>
                </c:pt>
                <c:pt idx="4672">
                  <c:v>59.487196408981426</c:v>
                </c:pt>
                <c:pt idx="4673">
                  <c:v>59.523442780856591</c:v>
                </c:pt>
                <c:pt idx="4674">
                  <c:v>59.538918082191763</c:v>
                </c:pt>
                <c:pt idx="4675">
                  <c:v>59.552124752647345</c:v>
                </c:pt>
                <c:pt idx="4676">
                  <c:v>59.552267281579894</c:v>
                </c:pt>
                <c:pt idx="4677">
                  <c:v>59.567980337309884</c:v>
                </c:pt>
                <c:pt idx="4678">
                  <c:v>59.572449892620483</c:v>
                </c:pt>
                <c:pt idx="4679">
                  <c:v>59.585471639830224</c:v>
                </c:pt>
                <c:pt idx="4680">
                  <c:v>59.589114471464583</c:v>
                </c:pt>
                <c:pt idx="4681">
                  <c:v>59.595244090049626</c:v>
                </c:pt>
                <c:pt idx="4682">
                  <c:v>59.606552890689642</c:v>
                </c:pt>
                <c:pt idx="4683">
                  <c:v>59.609175077450438</c:v>
                </c:pt>
                <c:pt idx="4684">
                  <c:v>59.616764213205855</c:v>
                </c:pt>
                <c:pt idx="4685">
                  <c:v>59.623001086907429</c:v>
                </c:pt>
                <c:pt idx="4686">
                  <c:v>59.633166637767637</c:v>
                </c:pt>
                <c:pt idx="4687">
                  <c:v>59.642289877939255</c:v>
                </c:pt>
                <c:pt idx="4688">
                  <c:v>59.642289877939255</c:v>
                </c:pt>
                <c:pt idx="4689">
                  <c:v>59.64544571938567</c:v>
                </c:pt>
                <c:pt idx="4690">
                  <c:v>59.651310432890938</c:v>
                </c:pt>
                <c:pt idx="4691">
                  <c:v>59.693660108782986</c:v>
                </c:pt>
                <c:pt idx="4692">
                  <c:v>59.707637788296438</c:v>
                </c:pt>
                <c:pt idx="4693">
                  <c:v>59.707637788296438</c:v>
                </c:pt>
                <c:pt idx="4694">
                  <c:v>59.719172393026447</c:v>
                </c:pt>
                <c:pt idx="4695">
                  <c:v>59.729583286349971</c:v>
                </c:pt>
                <c:pt idx="4696">
                  <c:v>59.737611784160705</c:v>
                </c:pt>
                <c:pt idx="4697">
                  <c:v>59.748718195819038</c:v>
                </c:pt>
                <c:pt idx="4698">
                  <c:v>59.758294161110619</c:v>
                </c:pt>
                <c:pt idx="4699">
                  <c:v>59.761595820574932</c:v>
                </c:pt>
                <c:pt idx="4700">
                  <c:v>59.771699703101568</c:v>
                </c:pt>
                <c:pt idx="4701">
                  <c:v>59.785502913588843</c:v>
                </c:pt>
                <c:pt idx="4702">
                  <c:v>59.794130824594539</c:v>
                </c:pt>
                <c:pt idx="4703">
                  <c:v>59.805553212923144</c:v>
                </c:pt>
                <c:pt idx="4704">
                  <c:v>59.815572304095213</c:v>
                </c:pt>
                <c:pt idx="4705">
                  <c:v>59.833288515689503</c:v>
                </c:pt>
                <c:pt idx="4706">
                  <c:v>59.838508139396524</c:v>
                </c:pt>
                <c:pt idx="4707">
                  <c:v>59.852036258640723</c:v>
                </c:pt>
                <c:pt idx="4708">
                  <c:v>59.873637273835449</c:v>
                </c:pt>
                <c:pt idx="4709">
                  <c:v>59.875215027034933</c:v>
                </c:pt>
                <c:pt idx="4710">
                  <c:v>59.87818736189903</c:v>
                </c:pt>
                <c:pt idx="4711">
                  <c:v>59.892669688462334</c:v>
                </c:pt>
                <c:pt idx="4712">
                  <c:v>59.913545214369876</c:v>
                </c:pt>
                <c:pt idx="4713">
                  <c:v>59.926095090997471</c:v>
                </c:pt>
                <c:pt idx="4714">
                  <c:v>59.933226334814186</c:v>
                </c:pt>
                <c:pt idx="4715">
                  <c:v>59.99585992331739</c:v>
                </c:pt>
                <c:pt idx="4716">
                  <c:v>59.9999999994875</c:v>
                </c:pt>
                <c:pt idx="4717">
                  <c:v>59.999999999600156</c:v>
                </c:pt>
                <c:pt idx="4718">
                  <c:v>59.999999999612896</c:v>
                </c:pt>
                <c:pt idx="4719">
                  <c:v>59.999999999674714</c:v>
                </c:pt>
                <c:pt idx="4720">
                  <c:v>59.999999999677357</c:v>
                </c:pt>
                <c:pt idx="4721">
                  <c:v>59.999999999677357</c:v>
                </c:pt>
                <c:pt idx="4722">
                  <c:v>59.999999999698453</c:v>
                </c:pt>
                <c:pt idx="4723">
                  <c:v>59.999999999846388</c:v>
                </c:pt>
                <c:pt idx="4724">
                  <c:v>59.999999999852051</c:v>
                </c:pt>
                <c:pt idx="4725">
                  <c:v>59.99999999994526</c:v>
                </c:pt>
                <c:pt idx="4726">
                  <c:v>59.999999999955655</c:v>
                </c:pt>
                <c:pt idx="4727">
                  <c:v>59.999999999986429</c:v>
                </c:pt>
              </c:numCache>
            </c:numRef>
          </c:xVal>
          <c:yVal>
            <c:numRef>
              <c:f>P30_EKFC60_CG!$A$2:$A$4729</c:f>
              <c:numCache>
                <c:formatCode>General</c:formatCode>
                <c:ptCount val="4728"/>
                <c:pt idx="0">
                  <c:v>0.33961324524952791</c:v>
                </c:pt>
                <c:pt idx="1">
                  <c:v>0.36167824427081358</c:v>
                </c:pt>
                <c:pt idx="2">
                  <c:v>0.3750522039260239</c:v>
                </c:pt>
                <c:pt idx="3">
                  <c:v>0.38516386292036475</c:v>
                </c:pt>
                <c:pt idx="4">
                  <c:v>0.3971239479246359</c:v>
                </c:pt>
                <c:pt idx="5">
                  <c:v>0.40406298931960105</c:v>
                </c:pt>
                <c:pt idx="6">
                  <c:v>0.40774196695215087</c:v>
                </c:pt>
                <c:pt idx="7">
                  <c:v>0.4106879345543043</c:v>
                </c:pt>
                <c:pt idx="8">
                  <c:v>0.41626034516991994</c:v>
                </c:pt>
                <c:pt idx="9">
                  <c:v>0.42613082342331032</c:v>
                </c:pt>
                <c:pt idx="10">
                  <c:v>0.43780702745907318</c:v>
                </c:pt>
                <c:pt idx="11">
                  <c:v>0.43780702746018862</c:v>
                </c:pt>
                <c:pt idx="12">
                  <c:v>0.43780702746714695</c:v>
                </c:pt>
                <c:pt idx="13">
                  <c:v>0.43780702746720357</c:v>
                </c:pt>
                <c:pt idx="14">
                  <c:v>0.43780702746920042</c:v>
                </c:pt>
                <c:pt idx="15">
                  <c:v>0.43780702746926287</c:v>
                </c:pt>
                <c:pt idx="16">
                  <c:v>0.43780702747575212</c:v>
                </c:pt>
                <c:pt idx="17">
                  <c:v>0.43780702747733047</c:v>
                </c:pt>
                <c:pt idx="18">
                  <c:v>0.44011297263833626</c:v>
                </c:pt>
                <c:pt idx="19">
                  <c:v>0.44867764427427426</c:v>
                </c:pt>
                <c:pt idx="20">
                  <c:v>0.46537187850198591</c:v>
                </c:pt>
                <c:pt idx="21">
                  <c:v>0.46537187850904282</c:v>
                </c:pt>
                <c:pt idx="22">
                  <c:v>0.46537187850928052</c:v>
                </c:pt>
                <c:pt idx="23">
                  <c:v>0.46537187851545148</c:v>
                </c:pt>
                <c:pt idx="24">
                  <c:v>0.46537187851774209</c:v>
                </c:pt>
                <c:pt idx="25">
                  <c:v>0.46537187851809159</c:v>
                </c:pt>
                <c:pt idx="26">
                  <c:v>0.46537187851827394</c:v>
                </c:pt>
                <c:pt idx="27">
                  <c:v>0.46537187852535011</c:v>
                </c:pt>
                <c:pt idx="28">
                  <c:v>0.46537187852666106</c:v>
                </c:pt>
                <c:pt idx="29">
                  <c:v>0.46537187852781947</c:v>
                </c:pt>
                <c:pt idx="30">
                  <c:v>0.46537187852939899</c:v>
                </c:pt>
                <c:pt idx="31">
                  <c:v>0.46595984881444052</c:v>
                </c:pt>
                <c:pt idx="32">
                  <c:v>0.4753055932106266</c:v>
                </c:pt>
                <c:pt idx="33">
                  <c:v>0.47767422565098572</c:v>
                </c:pt>
                <c:pt idx="34">
                  <c:v>0.48946312085443566</c:v>
                </c:pt>
                <c:pt idx="35">
                  <c:v>0.49056101318237311</c:v>
                </c:pt>
                <c:pt idx="36">
                  <c:v>0.4905610131852533</c:v>
                </c:pt>
                <c:pt idx="37">
                  <c:v>0.49056101319149953</c:v>
                </c:pt>
                <c:pt idx="38">
                  <c:v>0.49056101319228257</c:v>
                </c:pt>
                <c:pt idx="39">
                  <c:v>0.49056101319543116</c:v>
                </c:pt>
                <c:pt idx="40">
                  <c:v>0.49056101319626189</c:v>
                </c:pt>
                <c:pt idx="41">
                  <c:v>0.49056101319960238</c:v>
                </c:pt>
                <c:pt idx="42">
                  <c:v>0.49056101320178819</c:v>
                </c:pt>
                <c:pt idx="43">
                  <c:v>0.4971396103773762</c:v>
                </c:pt>
                <c:pt idx="44">
                  <c:v>0.49737448754250935</c:v>
                </c:pt>
                <c:pt idx="45">
                  <c:v>0.50145853378656857</c:v>
                </c:pt>
                <c:pt idx="46">
                  <c:v>0.50378295308801457</c:v>
                </c:pt>
                <c:pt idx="47">
                  <c:v>0.50552266754562458</c:v>
                </c:pt>
                <c:pt idx="48">
                  <c:v>0.50628160927058352</c:v>
                </c:pt>
                <c:pt idx="49">
                  <c:v>0.50675046990637151</c:v>
                </c:pt>
                <c:pt idx="50">
                  <c:v>0.50728513276436615</c:v>
                </c:pt>
                <c:pt idx="51">
                  <c:v>0.50729924849779917</c:v>
                </c:pt>
                <c:pt idx="52">
                  <c:v>0.50786052520071356</c:v>
                </c:pt>
                <c:pt idx="53">
                  <c:v>0.50810202918411296</c:v>
                </c:pt>
                <c:pt idx="54">
                  <c:v>0.51001367001743647</c:v>
                </c:pt>
                <c:pt idx="55">
                  <c:v>0.51349892457164725</c:v>
                </c:pt>
                <c:pt idx="56">
                  <c:v>0.51349892457509072</c:v>
                </c:pt>
                <c:pt idx="57">
                  <c:v>0.51349892457579527</c:v>
                </c:pt>
                <c:pt idx="58">
                  <c:v>0.51349892457785473</c:v>
                </c:pt>
                <c:pt idx="59">
                  <c:v>0.51349892457918112</c:v>
                </c:pt>
                <c:pt idx="60">
                  <c:v>0.51349892457925495</c:v>
                </c:pt>
                <c:pt idx="61">
                  <c:v>0.51349892457981827</c:v>
                </c:pt>
                <c:pt idx="62">
                  <c:v>0.51349892457994706</c:v>
                </c:pt>
                <c:pt idx="63">
                  <c:v>0.5134989245806052</c:v>
                </c:pt>
                <c:pt idx="64">
                  <c:v>0.51349892458118607</c:v>
                </c:pt>
                <c:pt idx="65">
                  <c:v>0.51349892458194613</c:v>
                </c:pt>
                <c:pt idx="66">
                  <c:v>0.51349892458403623</c:v>
                </c:pt>
                <c:pt idx="67">
                  <c:v>0.51349892458426627</c:v>
                </c:pt>
                <c:pt idx="68">
                  <c:v>0.51349892458516333</c:v>
                </c:pt>
                <c:pt idx="69">
                  <c:v>0.51349892458603019</c:v>
                </c:pt>
                <c:pt idx="70">
                  <c:v>0.51349892458872382</c:v>
                </c:pt>
                <c:pt idx="71">
                  <c:v>0.51510020269213597</c:v>
                </c:pt>
                <c:pt idx="72">
                  <c:v>0.51799146426883613</c:v>
                </c:pt>
                <c:pt idx="73">
                  <c:v>0.51990772044304556</c:v>
                </c:pt>
                <c:pt idx="74">
                  <c:v>0.52246071087180113</c:v>
                </c:pt>
                <c:pt idx="75">
                  <c:v>0.52584017208282652</c:v>
                </c:pt>
                <c:pt idx="76">
                  <c:v>0.52744689842109294</c:v>
                </c:pt>
                <c:pt idx="77">
                  <c:v>0.52801961851952162</c:v>
                </c:pt>
                <c:pt idx="78">
                  <c:v>0.52922537984019979</c:v>
                </c:pt>
                <c:pt idx="79">
                  <c:v>0.53139164533399819</c:v>
                </c:pt>
                <c:pt idx="80">
                  <c:v>0.53211838451728166</c:v>
                </c:pt>
                <c:pt idx="81">
                  <c:v>0.53426690442755453</c:v>
                </c:pt>
                <c:pt idx="82">
                  <c:v>0.53431010575776949</c:v>
                </c:pt>
                <c:pt idx="83">
                  <c:v>0.53431010575877302</c:v>
                </c:pt>
                <c:pt idx="84">
                  <c:v>0.53431010575936855</c:v>
                </c:pt>
                <c:pt idx="85">
                  <c:v>0.53431010576054416</c:v>
                </c:pt>
                <c:pt idx="86">
                  <c:v>0.53431010576060523</c:v>
                </c:pt>
                <c:pt idx="87">
                  <c:v>0.53431010576244931</c:v>
                </c:pt>
                <c:pt idx="88">
                  <c:v>0.5343101057634565</c:v>
                </c:pt>
                <c:pt idx="89">
                  <c:v>0.53431010576393656</c:v>
                </c:pt>
                <c:pt idx="90">
                  <c:v>0.53431010576457494</c:v>
                </c:pt>
                <c:pt idx="91">
                  <c:v>0.53431010576471216</c:v>
                </c:pt>
                <c:pt idx="92">
                  <c:v>0.5343101057652373</c:v>
                </c:pt>
                <c:pt idx="93">
                  <c:v>0.5343101057654277</c:v>
                </c:pt>
                <c:pt idx="94">
                  <c:v>0.53431010576545668</c:v>
                </c:pt>
                <c:pt idx="95">
                  <c:v>0.53431010576718663</c:v>
                </c:pt>
                <c:pt idx="96">
                  <c:v>0.53431010576734628</c:v>
                </c:pt>
                <c:pt idx="97">
                  <c:v>0.53431010576763138</c:v>
                </c:pt>
                <c:pt idx="98">
                  <c:v>0.53431010576872029</c:v>
                </c:pt>
                <c:pt idx="99">
                  <c:v>0.53431010577030835</c:v>
                </c:pt>
                <c:pt idx="100">
                  <c:v>0.53431010577055038</c:v>
                </c:pt>
                <c:pt idx="101">
                  <c:v>0.53431010577071625</c:v>
                </c:pt>
                <c:pt idx="102">
                  <c:v>0.53431010577114413</c:v>
                </c:pt>
                <c:pt idx="103">
                  <c:v>0.53431010577158222</c:v>
                </c:pt>
                <c:pt idx="104">
                  <c:v>0.53431010577229809</c:v>
                </c:pt>
                <c:pt idx="105">
                  <c:v>0.53431010577330773</c:v>
                </c:pt>
                <c:pt idx="106">
                  <c:v>0.53431010577421745</c:v>
                </c:pt>
                <c:pt idx="107">
                  <c:v>0.53431010577444304</c:v>
                </c:pt>
                <c:pt idx="108">
                  <c:v>0.53431010577471549</c:v>
                </c:pt>
                <c:pt idx="109">
                  <c:v>0.53431010577545923</c:v>
                </c:pt>
                <c:pt idx="110">
                  <c:v>0.53431010577764626</c:v>
                </c:pt>
                <c:pt idx="111">
                  <c:v>0.5352280231611668</c:v>
                </c:pt>
                <c:pt idx="112">
                  <c:v>0.5366218669310221</c:v>
                </c:pt>
                <c:pt idx="113">
                  <c:v>0.5372166039228301</c:v>
                </c:pt>
                <c:pt idx="114">
                  <c:v>0.53832587608523097</c:v>
                </c:pt>
                <c:pt idx="115">
                  <c:v>0.53923526013605061</c:v>
                </c:pt>
                <c:pt idx="116">
                  <c:v>0.54078677343523829</c:v>
                </c:pt>
                <c:pt idx="117">
                  <c:v>0.54264737219255077</c:v>
                </c:pt>
                <c:pt idx="118">
                  <c:v>0.5427951881600066</c:v>
                </c:pt>
                <c:pt idx="119">
                  <c:v>0.54454722699219094</c:v>
                </c:pt>
                <c:pt idx="120">
                  <c:v>0.54509918848893424</c:v>
                </c:pt>
                <c:pt idx="121">
                  <c:v>0.5458432460352507</c:v>
                </c:pt>
                <c:pt idx="122">
                  <c:v>0.54832029513503344</c:v>
                </c:pt>
                <c:pt idx="123">
                  <c:v>0.54929830422145587</c:v>
                </c:pt>
                <c:pt idx="124">
                  <c:v>0.55220986576784958</c:v>
                </c:pt>
                <c:pt idx="125">
                  <c:v>0.55251462669382434</c:v>
                </c:pt>
                <c:pt idx="126">
                  <c:v>0.55311904982268456</c:v>
                </c:pt>
                <c:pt idx="127">
                  <c:v>0.55311904982345428</c:v>
                </c:pt>
                <c:pt idx="128">
                  <c:v>0.55311904982608995</c:v>
                </c:pt>
                <c:pt idx="129">
                  <c:v>0.55311904982670712</c:v>
                </c:pt>
                <c:pt idx="130">
                  <c:v>0.553119049826715</c:v>
                </c:pt>
                <c:pt idx="131">
                  <c:v>0.55311904982918203</c:v>
                </c:pt>
                <c:pt idx="132">
                  <c:v>0.55311904983068283</c:v>
                </c:pt>
                <c:pt idx="133">
                  <c:v>0.55311904983070082</c:v>
                </c:pt>
                <c:pt idx="134">
                  <c:v>0.55311904983083582</c:v>
                </c:pt>
                <c:pt idx="135">
                  <c:v>0.55311904983098981</c:v>
                </c:pt>
                <c:pt idx="136">
                  <c:v>0.55311904983163018</c:v>
                </c:pt>
                <c:pt idx="137">
                  <c:v>0.55311904983277893</c:v>
                </c:pt>
                <c:pt idx="138">
                  <c:v>0.55311904983325677</c:v>
                </c:pt>
                <c:pt idx="139">
                  <c:v>0.55311904983487148</c:v>
                </c:pt>
                <c:pt idx="140">
                  <c:v>0.55311904983673799</c:v>
                </c:pt>
                <c:pt idx="141">
                  <c:v>0.55311904983881943</c:v>
                </c:pt>
                <c:pt idx="142">
                  <c:v>0.55311904983895321</c:v>
                </c:pt>
                <c:pt idx="143">
                  <c:v>0.55311904983923266</c:v>
                </c:pt>
                <c:pt idx="144">
                  <c:v>0.5531190498393278</c:v>
                </c:pt>
                <c:pt idx="145">
                  <c:v>0.55311904984168558</c:v>
                </c:pt>
                <c:pt idx="146">
                  <c:v>0.55373664429295821</c:v>
                </c:pt>
                <c:pt idx="147">
                  <c:v>0.55518639374815304</c:v>
                </c:pt>
                <c:pt idx="148">
                  <c:v>0.55709926542788424</c:v>
                </c:pt>
                <c:pt idx="149">
                  <c:v>0.55868089236942342</c:v>
                </c:pt>
                <c:pt idx="150">
                  <c:v>0.55924636785282311</c:v>
                </c:pt>
                <c:pt idx="151">
                  <c:v>0.55925119151822789</c:v>
                </c:pt>
                <c:pt idx="152">
                  <c:v>0.55925632829444227</c:v>
                </c:pt>
                <c:pt idx="153">
                  <c:v>0.55970936091562984</c:v>
                </c:pt>
                <c:pt idx="154">
                  <c:v>0.55971924626419622</c:v>
                </c:pt>
                <c:pt idx="155">
                  <c:v>0.5612063010813868</c:v>
                </c:pt>
                <c:pt idx="156">
                  <c:v>0.56143480182764782</c:v>
                </c:pt>
                <c:pt idx="157">
                  <c:v>0.56193046924786128</c:v>
                </c:pt>
                <c:pt idx="158">
                  <c:v>0.5620911264928683</c:v>
                </c:pt>
                <c:pt idx="159">
                  <c:v>0.56257209385199503</c:v>
                </c:pt>
                <c:pt idx="160">
                  <c:v>0.56300092274039404</c:v>
                </c:pt>
                <c:pt idx="161">
                  <c:v>0.56335041219644522</c:v>
                </c:pt>
                <c:pt idx="162">
                  <c:v>0.56391599664963699</c:v>
                </c:pt>
                <c:pt idx="163">
                  <c:v>0.56505020253685845</c:v>
                </c:pt>
                <c:pt idx="164">
                  <c:v>0.56609023545357096</c:v>
                </c:pt>
                <c:pt idx="165">
                  <c:v>0.56686128541102243</c:v>
                </c:pt>
                <c:pt idx="166">
                  <c:v>0.56751191742892937</c:v>
                </c:pt>
                <c:pt idx="167">
                  <c:v>0.56767907315417698</c:v>
                </c:pt>
                <c:pt idx="168">
                  <c:v>0.56879173129125427</c:v>
                </c:pt>
                <c:pt idx="169">
                  <c:v>0.5692102528621148</c:v>
                </c:pt>
                <c:pt idx="170">
                  <c:v>0.56949243370253311</c:v>
                </c:pt>
                <c:pt idx="171">
                  <c:v>0.57005024985277153</c:v>
                </c:pt>
                <c:pt idx="172">
                  <c:v>0.57005024985425901</c:v>
                </c:pt>
                <c:pt idx="173">
                  <c:v>0.57005024985555597</c:v>
                </c:pt>
                <c:pt idx="174">
                  <c:v>0.57005024985568475</c:v>
                </c:pt>
                <c:pt idx="175">
                  <c:v>0.57005024985590735</c:v>
                </c:pt>
                <c:pt idx="176">
                  <c:v>0.57005024985608643</c:v>
                </c:pt>
                <c:pt idx="177">
                  <c:v>0.57005024985686947</c:v>
                </c:pt>
                <c:pt idx="178">
                  <c:v>0.57005024985734931</c:v>
                </c:pt>
                <c:pt idx="179">
                  <c:v>0.57005024985741681</c:v>
                </c:pt>
                <c:pt idx="180">
                  <c:v>0.57005024985787922</c:v>
                </c:pt>
                <c:pt idx="181">
                  <c:v>0.57005024985915886</c:v>
                </c:pt>
                <c:pt idx="182">
                  <c:v>0.57005024985985697</c:v>
                </c:pt>
                <c:pt idx="183">
                  <c:v>0.57005024986051211</c:v>
                </c:pt>
                <c:pt idx="184">
                  <c:v>0.57005024986091934</c:v>
                </c:pt>
                <c:pt idx="185">
                  <c:v>0.57005024986145736</c:v>
                </c:pt>
                <c:pt idx="186">
                  <c:v>0.57005024986415753</c:v>
                </c:pt>
                <c:pt idx="187">
                  <c:v>0.5700502498644473</c:v>
                </c:pt>
                <c:pt idx="188">
                  <c:v>0.5700502498650255</c:v>
                </c:pt>
                <c:pt idx="189">
                  <c:v>0.57005024986539143</c:v>
                </c:pt>
                <c:pt idx="190">
                  <c:v>0.57005024986561348</c:v>
                </c:pt>
                <c:pt idx="191">
                  <c:v>0.57005024986632857</c:v>
                </c:pt>
                <c:pt idx="192">
                  <c:v>0.5700502498665645</c:v>
                </c:pt>
                <c:pt idx="193">
                  <c:v>0.57005024986687203</c:v>
                </c:pt>
                <c:pt idx="194">
                  <c:v>0.57005024986782138</c:v>
                </c:pt>
                <c:pt idx="195">
                  <c:v>0.57005024986808672</c:v>
                </c:pt>
                <c:pt idx="196">
                  <c:v>0.5700502498681812</c:v>
                </c:pt>
                <c:pt idx="197">
                  <c:v>0.57005024987013919</c:v>
                </c:pt>
                <c:pt idx="198">
                  <c:v>0.57005024987018471</c:v>
                </c:pt>
                <c:pt idx="199">
                  <c:v>0.5700502498705724</c:v>
                </c:pt>
                <c:pt idx="200">
                  <c:v>0.57005024987073072</c:v>
                </c:pt>
                <c:pt idx="201">
                  <c:v>0.57005024987141018</c:v>
                </c:pt>
                <c:pt idx="202">
                  <c:v>0.57028100522610825</c:v>
                </c:pt>
                <c:pt idx="203">
                  <c:v>0.57127160823128709</c:v>
                </c:pt>
                <c:pt idx="204">
                  <c:v>0.5717305786108009</c:v>
                </c:pt>
                <c:pt idx="205">
                  <c:v>0.57246473575943957</c:v>
                </c:pt>
                <c:pt idx="206">
                  <c:v>0.57391701347958468</c:v>
                </c:pt>
                <c:pt idx="207">
                  <c:v>0.57445709632343922</c:v>
                </c:pt>
                <c:pt idx="208">
                  <c:v>0.57456389017930687</c:v>
                </c:pt>
                <c:pt idx="209">
                  <c:v>0.57564628914985261</c:v>
                </c:pt>
                <c:pt idx="210">
                  <c:v>0.57582109809816973</c:v>
                </c:pt>
                <c:pt idx="211">
                  <c:v>0.57646411367989492</c:v>
                </c:pt>
                <c:pt idx="212">
                  <c:v>0.57985538285038851</c:v>
                </c:pt>
                <c:pt idx="213">
                  <c:v>0.58052876142229437</c:v>
                </c:pt>
                <c:pt idx="214">
                  <c:v>0.58068087094352916</c:v>
                </c:pt>
                <c:pt idx="215">
                  <c:v>0.5815155990728047</c:v>
                </c:pt>
                <c:pt idx="216">
                  <c:v>0.58155010720903944</c:v>
                </c:pt>
                <c:pt idx="217">
                  <c:v>0.58238375401701026</c:v>
                </c:pt>
                <c:pt idx="218">
                  <c:v>0.58254157542810558</c:v>
                </c:pt>
                <c:pt idx="219">
                  <c:v>0.58298622609576245</c:v>
                </c:pt>
                <c:pt idx="220">
                  <c:v>0.58405726044397732</c:v>
                </c:pt>
                <c:pt idx="221">
                  <c:v>0.58522819893349487</c:v>
                </c:pt>
                <c:pt idx="222">
                  <c:v>0.58522819893393596</c:v>
                </c:pt>
                <c:pt idx="223">
                  <c:v>0.58522819893428157</c:v>
                </c:pt>
                <c:pt idx="224">
                  <c:v>0.58522819893537115</c:v>
                </c:pt>
                <c:pt idx="225">
                  <c:v>0.58522819893599554</c:v>
                </c:pt>
                <c:pt idx="226">
                  <c:v>0.5852281989365371</c:v>
                </c:pt>
                <c:pt idx="227">
                  <c:v>0.58522819893673539</c:v>
                </c:pt>
                <c:pt idx="228">
                  <c:v>0.58522819893732725</c:v>
                </c:pt>
                <c:pt idx="229">
                  <c:v>0.58522819893757827</c:v>
                </c:pt>
                <c:pt idx="230">
                  <c:v>0.58522819893788447</c:v>
                </c:pt>
                <c:pt idx="231">
                  <c:v>0.58522819893846489</c:v>
                </c:pt>
                <c:pt idx="232">
                  <c:v>0.58522819893915612</c:v>
                </c:pt>
                <c:pt idx="233">
                  <c:v>0.58522819893940914</c:v>
                </c:pt>
                <c:pt idx="234">
                  <c:v>0.58522819893973854</c:v>
                </c:pt>
                <c:pt idx="235">
                  <c:v>0.58522819894048572</c:v>
                </c:pt>
                <c:pt idx="236">
                  <c:v>0.58522819894231781</c:v>
                </c:pt>
                <c:pt idx="237">
                  <c:v>0.58522819894251787</c:v>
                </c:pt>
                <c:pt idx="238">
                  <c:v>0.58522819894254741</c:v>
                </c:pt>
                <c:pt idx="239">
                  <c:v>0.58522819894329714</c:v>
                </c:pt>
                <c:pt idx="240">
                  <c:v>0.5852281989435657</c:v>
                </c:pt>
                <c:pt idx="241">
                  <c:v>0.58522819894406886</c:v>
                </c:pt>
                <c:pt idx="242">
                  <c:v>0.58522819894436784</c:v>
                </c:pt>
                <c:pt idx="243">
                  <c:v>0.58522819894605638</c:v>
                </c:pt>
                <c:pt idx="244">
                  <c:v>0.5852281989462107</c:v>
                </c:pt>
                <c:pt idx="245">
                  <c:v>0.58522819894644851</c:v>
                </c:pt>
                <c:pt idx="246">
                  <c:v>0.5852281989468664</c:v>
                </c:pt>
                <c:pt idx="247">
                  <c:v>0.58522819894749989</c:v>
                </c:pt>
                <c:pt idx="248">
                  <c:v>0.58522819894755462</c:v>
                </c:pt>
                <c:pt idx="249">
                  <c:v>0.5852281989485616</c:v>
                </c:pt>
                <c:pt idx="250">
                  <c:v>0.58522819894992462</c:v>
                </c:pt>
                <c:pt idx="251">
                  <c:v>0.5852281989506456</c:v>
                </c:pt>
                <c:pt idx="252">
                  <c:v>0.58576181816888906</c:v>
                </c:pt>
                <c:pt idx="253">
                  <c:v>0.58665967335495028</c:v>
                </c:pt>
                <c:pt idx="254">
                  <c:v>0.58725946021646458</c:v>
                </c:pt>
                <c:pt idx="255">
                  <c:v>0.58755391439142901</c:v>
                </c:pt>
                <c:pt idx="256">
                  <c:v>0.5875768696710455</c:v>
                </c:pt>
                <c:pt idx="257">
                  <c:v>0.58793743193451831</c:v>
                </c:pt>
                <c:pt idx="258">
                  <c:v>0.58800935910711516</c:v>
                </c:pt>
                <c:pt idx="259">
                  <c:v>0.58849322934283299</c:v>
                </c:pt>
                <c:pt idx="260">
                  <c:v>0.5911147877583629</c:v>
                </c:pt>
                <c:pt idx="261">
                  <c:v>0.59370802191555216</c:v>
                </c:pt>
                <c:pt idx="262">
                  <c:v>0.59427034412389201</c:v>
                </c:pt>
                <c:pt idx="263">
                  <c:v>0.59454902675232557</c:v>
                </c:pt>
                <c:pt idx="264">
                  <c:v>0.59483463499438027</c:v>
                </c:pt>
                <c:pt idx="265">
                  <c:v>0.59510149043089244</c:v>
                </c:pt>
                <c:pt idx="266">
                  <c:v>0.59541728188399867</c:v>
                </c:pt>
                <c:pt idx="267">
                  <c:v>0.59543714005572856</c:v>
                </c:pt>
                <c:pt idx="268">
                  <c:v>0.59543714005572856</c:v>
                </c:pt>
                <c:pt idx="269">
                  <c:v>0.59585283907643238</c:v>
                </c:pt>
                <c:pt idx="270">
                  <c:v>0.59585283907643238</c:v>
                </c:pt>
                <c:pt idx="271">
                  <c:v>0.5962131145999332</c:v>
                </c:pt>
                <c:pt idx="272">
                  <c:v>0.59653751985961057</c:v>
                </c:pt>
                <c:pt idx="273">
                  <c:v>0.59666944029023949</c:v>
                </c:pt>
                <c:pt idx="274">
                  <c:v>0.59696790899111529</c:v>
                </c:pt>
                <c:pt idx="275">
                  <c:v>0.59732420003067221</c:v>
                </c:pt>
                <c:pt idx="276">
                  <c:v>0.59734544475394591</c:v>
                </c:pt>
                <c:pt idx="277">
                  <c:v>0.59829531889063092</c:v>
                </c:pt>
                <c:pt idx="278">
                  <c:v>0.5985272387261853</c:v>
                </c:pt>
                <c:pt idx="279">
                  <c:v>0.59863101134937868</c:v>
                </c:pt>
                <c:pt idx="280">
                  <c:v>0.59877739014753484</c:v>
                </c:pt>
                <c:pt idx="281">
                  <c:v>0.59877739014797937</c:v>
                </c:pt>
                <c:pt idx="282">
                  <c:v>0.5987773901485075</c:v>
                </c:pt>
                <c:pt idx="283">
                  <c:v>0.59877739014880982</c:v>
                </c:pt>
                <c:pt idx="284">
                  <c:v>0.59877739014895348</c:v>
                </c:pt>
                <c:pt idx="285">
                  <c:v>0.59877739014899645</c:v>
                </c:pt>
                <c:pt idx="286">
                  <c:v>0.59877739014921494</c:v>
                </c:pt>
                <c:pt idx="287">
                  <c:v>0.59877739015011755</c:v>
                </c:pt>
                <c:pt idx="288">
                  <c:v>0.59877739015013987</c:v>
                </c:pt>
                <c:pt idx="289">
                  <c:v>0.59877739015121301</c:v>
                </c:pt>
                <c:pt idx="290">
                  <c:v>0.59877739015153342</c:v>
                </c:pt>
                <c:pt idx="291">
                  <c:v>0.59877739015214537</c:v>
                </c:pt>
                <c:pt idx="292">
                  <c:v>0.59877739015460807</c:v>
                </c:pt>
                <c:pt idx="293">
                  <c:v>0.59877739015644926</c:v>
                </c:pt>
                <c:pt idx="294">
                  <c:v>0.59877739015670395</c:v>
                </c:pt>
                <c:pt idx="295">
                  <c:v>0.59877739015696063</c:v>
                </c:pt>
                <c:pt idx="296">
                  <c:v>0.59877739015770282</c:v>
                </c:pt>
                <c:pt idx="297">
                  <c:v>0.5987773901578235</c:v>
                </c:pt>
                <c:pt idx="298">
                  <c:v>0.59877739015801512</c:v>
                </c:pt>
                <c:pt idx="299">
                  <c:v>0.59877739015831466</c:v>
                </c:pt>
                <c:pt idx="300">
                  <c:v>0.59877739015853237</c:v>
                </c:pt>
                <c:pt idx="301">
                  <c:v>0.5987773901586344</c:v>
                </c:pt>
                <c:pt idx="302">
                  <c:v>0.59877739015886911</c:v>
                </c:pt>
                <c:pt idx="303">
                  <c:v>0.59877739016037501</c:v>
                </c:pt>
                <c:pt idx="304">
                  <c:v>0.59877739016067799</c:v>
                </c:pt>
                <c:pt idx="305">
                  <c:v>0.59877739016069942</c:v>
                </c:pt>
                <c:pt idx="306">
                  <c:v>0.59877739016090925</c:v>
                </c:pt>
                <c:pt idx="307">
                  <c:v>0.59888330120651434</c:v>
                </c:pt>
                <c:pt idx="308">
                  <c:v>0.59909523677546472</c:v>
                </c:pt>
                <c:pt idx="309">
                  <c:v>0.59944771484129145</c:v>
                </c:pt>
                <c:pt idx="310">
                  <c:v>0.59969475773262237</c:v>
                </c:pt>
                <c:pt idx="311">
                  <c:v>0.59979214406924286</c:v>
                </c:pt>
                <c:pt idx="312">
                  <c:v>0.59987489601971178</c:v>
                </c:pt>
                <c:pt idx="313">
                  <c:v>0.59989823540008969</c:v>
                </c:pt>
                <c:pt idx="314">
                  <c:v>0.60017739187805552</c:v>
                </c:pt>
                <c:pt idx="315">
                  <c:v>0.60088707689134013</c:v>
                </c:pt>
                <c:pt idx="316">
                  <c:v>0.60274594510734869</c:v>
                </c:pt>
                <c:pt idx="317">
                  <c:v>0.60325197874763292</c:v>
                </c:pt>
                <c:pt idx="318">
                  <c:v>0.60330050438185923</c:v>
                </c:pt>
                <c:pt idx="319">
                  <c:v>0.60354886634096516</c:v>
                </c:pt>
                <c:pt idx="320">
                  <c:v>0.60358471161011851</c:v>
                </c:pt>
                <c:pt idx="321">
                  <c:v>0.60657277770986118</c:v>
                </c:pt>
                <c:pt idx="322">
                  <c:v>0.60666578401576654</c:v>
                </c:pt>
                <c:pt idx="323">
                  <c:v>0.60687972872270457</c:v>
                </c:pt>
                <c:pt idx="324">
                  <c:v>0.60715178534912995</c:v>
                </c:pt>
                <c:pt idx="325">
                  <c:v>0.60811642918381381</c:v>
                </c:pt>
                <c:pt idx="326">
                  <c:v>0.60841425503462032</c:v>
                </c:pt>
                <c:pt idx="327">
                  <c:v>0.60875273629312709</c:v>
                </c:pt>
                <c:pt idx="328">
                  <c:v>0.60900784420175524</c:v>
                </c:pt>
                <c:pt idx="329">
                  <c:v>0.60921103716344838</c:v>
                </c:pt>
                <c:pt idx="330">
                  <c:v>0.60939648024839266</c:v>
                </c:pt>
                <c:pt idx="331">
                  <c:v>0.60964671812555804</c:v>
                </c:pt>
                <c:pt idx="332">
                  <c:v>0.61015672126219722</c:v>
                </c:pt>
                <c:pt idx="333">
                  <c:v>0.61017213195972464</c:v>
                </c:pt>
                <c:pt idx="334">
                  <c:v>0.61022698285649923</c:v>
                </c:pt>
                <c:pt idx="335">
                  <c:v>0.61052484468974644</c:v>
                </c:pt>
                <c:pt idx="336">
                  <c:v>0.61078814779919088</c:v>
                </c:pt>
                <c:pt idx="337">
                  <c:v>0.61082231657861175</c:v>
                </c:pt>
                <c:pt idx="338">
                  <c:v>0.61082231658036168</c:v>
                </c:pt>
                <c:pt idx="339">
                  <c:v>0.61082231658087349</c:v>
                </c:pt>
                <c:pt idx="340">
                  <c:v>0.61082231658099984</c:v>
                </c:pt>
                <c:pt idx="341">
                  <c:v>0.61082231658112607</c:v>
                </c:pt>
                <c:pt idx="342">
                  <c:v>0.61082231658219754</c:v>
                </c:pt>
                <c:pt idx="343">
                  <c:v>0.61082231658415176</c:v>
                </c:pt>
                <c:pt idx="344">
                  <c:v>0.61082231658420039</c:v>
                </c:pt>
                <c:pt idx="345">
                  <c:v>0.61082231658420527</c:v>
                </c:pt>
                <c:pt idx="346">
                  <c:v>0.6108223165843637</c:v>
                </c:pt>
                <c:pt idx="347">
                  <c:v>0.61082231658456676</c:v>
                </c:pt>
                <c:pt idx="348">
                  <c:v>0.61082231658468755</c:v>
                </c:pt>
                <c:pt idx="349">
                  <c:v>0.61082231658538544</c:v>
                </c:pt>
                <c:pt idx="350">
                  <c:v>0.61082231658546404</c:v>
                </c:pt>
                <c:pt idx="351">
                  <c:v>0.6108223165855402</c:v>
                </c:pt>
                <c:pt idx="352">
                  <c:v>0.61082231658554864</c:v>
                </c:pt>
                <c:pt idx="353">
                  <c:v>0.61082231658627328</c:v>
                </c:pt>
                <c:pt idx="354">
                  <c:v>0.61082231658636954</c:v>
                </c:pt>
                <c:pt idx="355">
                  <c:v>0.61082231658730035</c:v>
                </c:pt>
                <c:pt idx="356">
                  <c:v>0.61082231658839636</c:v>
                </c:pt>
                <c:pt idx="357">
                  <c:v>0.61082231658861019</c:v>
                </c:pt>
                <c:pt idx="358">
                  <c:v>0.61082231658905628</c:v>
                </c:pt>
                <c:pt idx="359">
                  <c:v>0.61082231658970276</c:v>
                </c:pt>
                <c:pt idx="360">
                  <c:v>0.61082231658988717</c:v>
                </c:pt>
                <c:pt idx="361">
                  <c:v>0.61082231659007657</c:v>
                </c:pt>
                <c:pt idx="362">
                  <c:v>0.61082231659040931</c:v>
                </c:pt>
                <c:pt idx="363">
                  <c:v>0.61082231659061947</c:v>
                </c:pt>
                <c:pt idx="364">
                  <c:v>0.61083795812758979</c:v>
                </c:pt>
                <c:pt idx="365">
                  <c:v>0.61085366098046889</c:v>
                </c:pt>
                <c:pt idx="366">
                  <c:v>0.61207690751516863</c:v>
                </c:pt>
                <c:pt idx="367">
                  <c:v>0.61210776666401223</c:v>
                </c:pt>
                <c:pt idx="368">
                  <c:v>0.6128912436917342</c:v>
                </c:pt>
                <c:pt idx="369">
                  <c:v>0.61300900967712213</c:v>
                </c:pt>
                <c:pt idx="370">
                  <c:v>0.61306660687669545</c:v>
                </c:pt>
                <c:pt idx="371">
                  <c:v>0.6131464004944982</c:v>
                </c:pt>
                <c:pt idx="372">
                  <c:v>0.61344704325488786</c:v>
                </c:pt>
                <c:pt idx="373">
                  <c:v>0.61346470662155395</c:v>
                </c:pt>
                <c:pt idx="374">
                  <c:v>0.61389474462660276</c:v>
                </c:pt>
                <c:pt idx="375">
                  <c:v>0.61450473703479735</c:v>
                </c:pt>
                <c:pt idx="376">
                  <c:v>0.61459789368574791</c:v>
                </c:pt>
                <c:pt idx="377">
                  <c:v>0.61474020174615429</c:v>
                </c:pt>
                <c:pt idx="378">
                  <c:v>0.6153475714732497</c:v>
                </c:pt>
                <c:pt idx="379">
                  <c:v>0.6156094505766273</c:v>
                </c:pt>
                <c:pt idx="380">
                  <c:v>0.61562024155827955</c:v>
                </c:pt>
                <c:pt idx="381">
                  <c:v>0.61575131501115965</c:v>
                </c:pt>
                <c:pt idx="382">
                  <c:v>0.61622209185210042</c:v>
                </c:pt>
                <c:pt idx="383">
                  <c:v>0.6164136220662314</c:v>
                </c:pt>
                <c:pt idx="384">
                  <c:v>0.61653347385064161</c:v>
                </c:pt>
                <c:pt idx="385">
                  <c:v>0.61702526540640279</c:v>
                </c:pt>
                <c:pt idx="386">
                  <c:v>0.61702836900641378</c:v>
                </c:pt>
                <c:pt idx="387">
                  <c:v>0.61728120558415833</c:v>
                </c:pt>
                <c:pt idx="388">
                  <c:v>0.6177582178280111</c:v>
                </c:pt>
                <c:pt idx="389">
                  <c:v>0.61805379196745069</c:v>
                </c:pt>
                <c:pt idx="390">
                  <c:v>0.61838392417633758</c:v>
                </c:pt>
                <c:pt idx="391">
                  <c:v>0.61842088659931105</c:v>
                </c:pt>
                <c:pt idx="392">
                  <c:v>0.61865499476597385</c:v>
                </c:pt>
                <c:pt idx="393">
                  <c:v>0.61915845798397551</c:v>
                </c:pt>
                <c:pt idx="394">
                  <c:v>0.61971472030348118</c:v>
                </c:pt>
                <c:pt idx="395">
                  <c:v>0.61992299733344103</c:v>
                </c:pt>
                <c:pt idx="396">
                  <c:v>0.62009239430055707</c:v>
                </c:pt>
                <c:pt idx="397">
                  <c:v>0.62018479987535535</c:v>
                </c:pt>
                <c:pt idx="398">
                  <c:v>0.62036057708412606</c:v>
                </c:pt>
                <c:pt idx="399">
                  <c:v>0.62045845771153962</c:v>
                </c:pt>
                <c:pt idx="400">
                  <c:v>0.62062468190663456</c:v>
                </c:pt>
                <c:pt idx="401">
                  <c:v>0.62076944643197207</c:v>
                </c:pt>
                <c:pt idx="402">
                  <c:v>0.6213288506374286</c:v>
                </c:pt>
                <c:pt idx="403">
                  <c:v>0.62148747131314497</c:v>
                </c:pt>
                <c:pt idx="404">
                  <c:v>0.62148747131342708</c:v>
                </c:pt>
                <c:pt idx="405">
                  <c:v>0.62148747131458015</c:v>
                </c:pt>
                <c:pt idx="406">
                  <c:v>0.6214874713148818</c:v>
                </c:pt>
                <c:pt idx="407">
                  <c:v>0.62148747131489657</c:v>
                </c:pt>
                <c:pt idx="408">
                  <c:v>0.62148747131573789</c:v>
                </c:pt>
                <c:pt idx="409">
                  <c:v>0.62148747131660231</c:v>
                </c:pt>
                <c:pt idx="410">
                  <c:v>0.62148747131725823</c:v>
                </c:pt>
                <c:pt idx="411">
                  <c:v>0.62148747131732041</c:v>
                </c:pt>
                <c:pt idx="412">
                  <c:v>0.62148747131786974</c:v>
                </c:pt>
                <c:pt idx="413">
                  <c:v>0.62148747131825433</c:v>
                </c:pt>
                <c:pt idx="414">
                  <c:v>0.62148747131842152</c:v>
                </c:pt>
                <c:pt idx="415">
                  <c:v>0.62148747131862914</c:v>
                </c:pt>
                <c:pt idx="416">
                  <c:v>0.62148747131958137</c:v>
                </c:pt>
                <c:pt idx="417">
                  <c:v>0.62148747131996496</c:v>
                </c:pt>
                <c:pt idx="418">
                  <c:v>0.6214874713205778</c:v>
                </c:pt>
                <c:pt idx="419">
                  <c:v>0.62148747132065618</c:v>
                </c:pt>
                <c:pt idx="420">
                  <c:v>0.62148747132092685</c:v>
                </c:pt>
                <c:pt idx="421">
                  <c:v>0.62148747132187698</c:v>
                </c:pt>
                <c:pt idx="422">
                  <c:v>0.62148747132196025</c:v>
                </c:pt>
                <c:pt idx="423">
                  <c:v>0.62148747132250448</c:v>
                </c:pt>
                <c:pt idx="424">
                  <c:v>0.62148747132330695</c:v>
                </c:pt>
                <c:pt idx="425">
                  <c:v>0.62164088930606931</c:v>
                </c:pt>
                <c:pt idx="426">
                  <c:v>0.62168023661834515</c:v>
                </c:pt>
                <c:pt idx="427">
                  <c:v>0.6219024187575648</c:v>
                </c:pt>
                <c:pt idx="428">
                  <c:v>0.62190865697398168</c:v>
                </c:pt>
                <c:pt idx="429">
                  <c:v>0.62217616477858062</c:v>
                </c:pt>
                <c:pt idx="430">
                  <c:v>0.62227321821336901</c:v>
                </c:pt>
                <c:pt idx="431">
                  <c:v>0.62232406041685306</c:v>
                </c:pt>
                <c:pt idx="432">
                  <c:v>0.62262441830487592</c:v>
                </c:pt>
                <c:pt idx="433">
                  <c:v>0.62262971994726168</c:v>
                </c:pt>
                <c:pt idx="434">
                  <c:v>0.62274768138720904</c:v>
                </c:pt>
                <c:pt idx="435">
                  <c:v>0.62276540584924311</c:v>
                </c:pt>
                <c:pt idx="436">
                  <c:v>0.62288912176529965</c:v>
                </c:pt>
                <c:pt idx="437">
                  <c:v>0.6232437382039171</c:v>
                </c:pt>
                <c:pt idx="438">
                  <c:v>0.62333333892608245</c:v>
                </c:pt>
                <c:pt idx="439">
                  <c:v>0.62336985389967947</c:v>
                </c:pt>
                <c:pt idx="440">
                  <c:v>0.62365137225635814</c:v>
                </c:pt>
                <c:pt idx="441">
                  <c:v>0.62369076698888581</c:v>
                </c:pt>
                <c:pt idx="442">
                  <c:v>0.62400738955737123</c:v>
                </c:pt>
                <c:pt idx="443">
                  <c:v>0.62420666132914238</c:v>
                </c:pt>
                <c:pt idx="444">
                  <c:v>0.62444194099257078</c:v>
                </c:pt>
                <c:pt idx="445">
                  <c:v>0.62480105724518387</c:v>
                </c:pt>
                <c:pt idx="446">
                  <c:v>0.62529306658387607</c:v>
                </c:pt>
                <c:pt idx="447">
                  <c:v>0.62558432732320179</c:v>
                </c:pt>
                <c:pt idx="448">
                  <c:v>0.62588181218708416</c:v>
                </c:pt>
                <c:pt idx="449">
                  <c:v>0.6259426138582016</c:v>
                </c:pt>
                <c:pt idx="450">
                  <c:v>0.62609133062223599</c:v>
                </c:pt>
                <c:pt idx="451">
                  <c:v>0.62610919103945184</c:v>
                </c:pt>
                <c:pt idx="452">
                  <c:v>0.62626715802012045</c:v>
                </c:pt>
                <c:pt idx="453">
                  <c:v>0.62633489042103152</c:v>
                </c:pt>
                <c:pt idx="454">
                  <c:v>0.62655303880400481</c:v>
                </c:pt>
                <c:pt idx="455">
                  <c:v>0.62674818376082264</c:v>
                </c:pt>
                <c:pt idx="456">
                  <c:v>0.62678546918869293</c:v>
                </c:pt>
                <c:pt idx="457">
                  <c:v>0.62683479894653438</c:v>
                </c:pt>
                <c:pt idx="458">
                  <c:v>0.62699695079514473</c:v>
                </c:pt>
                <c:pt idx="459">
                  <c:v>0.62701033225584801</c:v>
                </c:pt>
                <c:pt idx="460">
                  <c:v>0.62723900714419978</c:v>
                </c:pt>
                <c:pt idx="461">
                  <c:v>0.62724809272287152</c:v>
                </c:pt>
                <c:pt idx="462">
                  <c:v>0.62732880532827706</c:v>
                </c:pt>
                <c:pt idx="463">
                  <c:v>0.62747378342992444</c:v>
                </c:pt>
                <c:pt idx="464">
                  <c:v>0.62753647638359489</c:v>
                </c:pt>
                <c:pt idx="465">
                  <c:v>0.62760946853021415</c:v>
                </c:pt>
                <c:pt idx="466">
                  <c:v>0.62806229872942887</c:v>
                </c:pt>
                <c:pt idx="467">
                  <c:v>0.62828887153159574</c:v>
                </c:pt>
                <c:pt idx="468">
                  <c:v>0.62833063609104334</c:v>
                </c:pt>
                <c:pt idx="469">
                  <c:v>0.62871091607951635</c:v>
                </c:pt>
                <c:pt idx="470">
                  <c:v>0.62911068595974351</c:v>
                </c:pt>
                <c:pt idx="471">
                  <c:v>0.62921204778902928</c:v>
                </c:pt>
                <c:pt idx="472">
                  <c:v>0.62926018047888765</c:v>
                </c:pt>
                <c:pt idx="473">
                  <c:v>0.62929859642711361</c:v>
                </c:pt>
                <c:pt idx="474">
                  <c:v>0.62977789023716224</c:v>
                </c:pt>
                <c:pt idx="475">
                  <c:v>0.62989455654042881</c:v>
                </c:pt>
                <c:pt idx="476">
                  <c:v>0.63001730495694352</c:v>
                </c:pt>
                <c:pt idx="477">
                  <c:v>0.63019349746273856</c:v>
                </c:pt>
                <c:pt idx="478">
                  <c:v>0.63033740491207735</c:v>
                </c:pt>
                <c:pt idx="479">
                  <c:v>0.63041429969770835</c:v>
                </c:pt>
                <c:pt idx="480">
                  <c:v>0.63058071842689034</c:v>
                </c:pt>
                <c:pt idx="481">
                  <c:v>0.63085361810284324</c:v>
                </c:pt>
                <c:pt idx="482">
                  <c:v>0.63089734743276826</c:v>
                </c:pt>
                <c:pt idx="483">
                  <c:v>0.63089734743362347</c:v>
                </c:pt>
                <c:pt idx="484">
                  <c:v>0.63089734743598858</c:v>
                </c:pt>
                <c:pt idx="485">
                  <c:v>0.6308973474369397</c:v>
                </c:pt>
                <c:pt idx="486">
                  <c:v>0.63089734743763559</c:v>
                </c:pt>
                <c:pt idx="487">
                  <c:v>0.63089734743805637</c:v>
                </c:pt>
                <c:pt idx="488">
                  <c:v>0.63089734743823633</c:v>
                </c:pt>
                <c:pt idx="489">
                  <c:v>0.63089734743862791</c:v>
                </c:pt>
                <c:pt idx="490">
                  <c:v>0.63089734743892734</c:v>
                </c:pt>
                <c:pt idx="491">
                  <c:v>0.63089734743955939</c:v>
                </c:pt>
                <c:pt idx="492">
                  <c:v>0.63089734744056436</c:v>
                </c:pt>
                <c:pt idx="493">
                  <c:v>0.63089734744101078</c:v>
                </c:pt>
                <c:pt idx="494">
                  <c:v>0.63102363350585811</c:v>
                </c:pt>
                <c:pt idx="495">
                  <c:v>0.63167380752729585</c:v>
                </c:pt>
                <c:pt idx="496">
                  <c:v>0.63196221292410293</c:v>
                </c:pt>
                <c:pt idx="497">
                  <c:v>0.63212364988083047</c:v>
                </c:pt>
                <c:pt idx="498">
                  <c:v>0.63219055255437873</c:v>
                </c:pt>
                <c:pt idx="499">
                  <c:v>0.63231689118668188</c:v>
                </c:pt>
                <c:pt idx="500">
                  <c:v>0.63238551352256778</c:v>
                </c:pt>
                <c:pt idx="501">
                  <c:v>0.63239592466507066</c:v>
                </c:pt>
                <c:pt idx="502">
                  <c:v>0.63240295261816293</c:v>
                </c:pt>
                <c:pt idx="503">
                  <c:v>0.63259547271125793</c:v>
                </c:pt>
                <c:pt idx="504">
                  <c:v>0.63263895992936781</c:v>
                </c:pt>
                <c:pt idx="505">
                  <c:v>0.63293781843649144</c:v>
                </c:pt>
                <c:pt idx="506">
                  <c:v>0.63300542129976733</c:v>
                </c:pt>
                <c:pt idx="507">
                  <c:v>0.63307108233911291</c:v>
                </c:pt>
                <c:pt idx="508">
                  <c:v>0.63311806305696683</c:v>
                </c:pt>
                <c:pt idx="509">
                  <c:v>0.63332549693526852</c:v>
                </c:pt>
                <c:pt idx="510">
                  <c:v>0.63336832303403878</c:v>
                </c:pt>
                <c:pt idx="511">
                  <c:v>0.6334143227638569</c:v>
                </c:pt>
                <c:pt idx="512">
                  <c:v>0.63353157166876972</c:v>
                </c:pt>
                <c:pt idx="513">
                  <c:v>0.63359863446842213</c:v>
                </c:pt>
                <c:pt idx="514">
                  <c:v>0.63389795040649477</c:v>
                </c:pt>
                <c:pt idx="515">
                  <c:v>0.63404489696645328</c:v>
                </c:pt>
                <c:pt idx="516">
                  <c:v>0.6342183940555659</c:v>
                </c:pt>
                <c:pt idx="517">
                  <c:v>0.6343838716160809</c:v>
                </c:pt>
                <c:pt idx="518">
                  <c:v>0.6349552695956997</c:v>
                </c:pt>
                <c:pt idx="519">
                  <c:v>0.6349612818703958</c:v>
                </c:pt>
                <c:pt idx="520">
                  <c:v>0.63507073631242394</c:v>
                </c:pt>
                <c:pt idx="521">
                  <c:v>0.63542678996589785</c:v>
                </c:pt>
                <c:pt idx="522">
                  <c:v>0.63545183386650206</c:v>
                </c:pt>
                <c:pt idx="523">
                  <c:v>0.63560877644185843</c:v>
                </c:pt>
                <c:pt idx="524">
                  <c:v>0.63567479320156828</c:v>
                </c:pt>
                <c:pt idx="525">
                  <c:v>0.63574652312913327</c:v>
                </c:pt>
                <c:pt idx="526">
                  <c:v>0.63578593286787344</c:v>
                </c:pt>
                <c:pt idx="527">
                  <c:v>0.63633415293292073</c:v>
                </c:pt>
                <c:pt idx="528">
                  <c:v>0.63639075763391617</c:v>
                </c:pt>
                <c:pt idx="529">
                  <c:v>0.63680516531573939</c:v>
                </c:pt>
                <c:pt idx="530">
                  <c:v>0.63734297814133378</c:v>
                </c:pt>
                <c:pt idx="531">
                  <c:v>0.63738258892218003</c:v>
                </c:pt>
                <c:pt idx="532">
                  <c:v>0.63751918848017841</c:v>
                </c:pt>
                <c:pt idx="533">
                  <c:v>0.63757370712528605</c:v>
                </c:pt>
                <c:pt idx="534">
                  <c:v>0.63759685743522709</c:v>
                </c:pt>
                <c:pt idx="535">
                  <c:v>0.6376096913610827</c:v>
                </c:pt>
                <c:pt idx="536">
                  <c:v>0.63765632625998481</c:v>
                </c:pt>
                <c:pt idx="537">
                  <c:v>0.63777397259964563</c:v>
                </c:pt>
                <c:pt idx="538">
                  <c:v>0.63782060104690186</c:v>
                </c:pt>
                <c:pt idx="539">
                  <c:v>0.63796175876148942</c:v>
                </c:pt>
                <c:pt idx="540">
                  <c:v>0.63832342954202148</c:v>
                </c:pt>
                <c:pt idx="541">
                  <c:v>0.63842683317276272</c:v>
                </c:pt>
                <c:pt idx="542">
                  <c:v>0.63842683317276272</c:v>
                </c:pt>
                <c:pt idx="543">
                  <c:v>0.63880135089116696</c:v>
                </c:pt>
                <c:pt idx="544">
                  <c:v>0.63917643802388735</c:v>
                </c:pt>
                <c:pt idx="545">
                  <c:v>0.63917643802412905</c:v>
                </c:pt>
                <c:pt idx="546">
                  <c:v>0.63917643802431101</c:v>
                </c:pt>
                <c:pt idx="547">
                  <c:v>0.63917643802528201</c:v>
                </c:pt>
                <c:pt idx="548">
                  <c:v>0.63917643802540614</c:v>
                </c:pt>
                <c:pt idx="549">
                  <c:v>0.63917643802561508</c:v>
                </c:pt>
                <c:pt idx="550">
                  <c:v>0.63917643802600121</c:v>
                </c:pt>
                <c:pt idx="551">
                  <c:v>0.63917643802616819</c:v>
                </c:pt>
                <c:pt idx="552">
                  <c:v>0.63917643802770696</c:v>
                </c:pt>
                <c:pt idx="553">
                  <c:v>0.63917643802830471</c:v>
                </c:pt>
                <c:pt idx="554">
                  <c:v>0.63917643802845403</c:v>
                </c:pt>
                <c:pt idx="555">
                  <c:v>0.63917643802885205</c:v>
                </c:pt>
                <c:pt idx="556">
                  <c:v>0.63917643802915358</c:v>
                </c:pt>
                <c:pt idx="557">
                  <c:v>0.63917643802929791</c:v>
                </c:pt>
                <c:pt idx="558">
                  <c:v>0.63917643802977331</c:v>
                </c:pt>
                <c:pt idx="559">
                  <c:v>0.6391764380298699</c:v>
                </c:pt>
                <c:pt idx="560">
                  <c:v>0.63917643802989832</c:v>
                </c:pt>
                <c:pt idx="561">
                  <c:v>0.63917643802996582</c:v>
                </c:pt>
                <c:pt idx="562">
                  <c:v>0.63917643802997981</c:v>
                </c:pt>
                <c:pt idx="563">
                  <c:v>0.63917643803011193</c:v>
                </c:pt>
                <c:pt idx="564">
                  <c:v>0.63917643803022339</c:v>
                </c:pt>
                <c:pt idx="565">
                  <c:v>0.63917643803030055</c:v>
                </c:pt>
                <c:pt idx="566">
                  <c:v>0.63917643803053981</c:v>
                </c:pt>
                <c:pt idx="567">
                  <c:v>0.63917643803081403</c:v>
                </c:pt>
                <c:pt idx="568">
                  <c:v>0.63917643803102231</c:v>
                </c:pt>
                <c:pt idx="569">
                  <c:v>0.63917643803112356</c:v>
                </c:pt>
                <c:pt idx="570">
                  <c:v>0.639176438031275</c:v>
                </c:pt>
                <c:pt idx="571">
                  <c:v>0.63917643803191937</c:v>
                </c:pt>
                <c:pt idx="572">
                  <c:v>0.63917643803196911</c:v>
                </c:pt>
                <c:pt idx="573">
                  <c:v>0.63917643803208135</c:v>
                </c:pt>
                <c:pt idx="574">
                  <c:v>0.63917643803253676</c:v>
                </c:pt>
                <c:pt idx="575">
                  <c:v>0.63917643803275914</c:v>
                </c:pt>
                <c:pt idx="576">
                  <c:v>0.63917643803335045</c:v>
                </c:pt>
                <c:pt idx="577">
                  <c:v>0.63930861274268558</c:v>
                </c:pt>
                <c:pt idx="578">
                  <c:v>0.63932328000452876</c:v>
                </c:pt>
                <c:pt idx="579">
                  <c:v>0.63938936162069115</c:v>
                </c:pt>
                <c:pt idx="580">
                  <c:v>0.63964824052918345</c:v>
                </c:pt>
                <c:pt idx="581">
                  <c:v>0.63992975764437565</c:v>
                </c:pt>
                <c:pt idx="582">
                  <c:v>0.64027475461965677</c:v>
                </c:pt>
                <c:pt idx="583">
                  <c:v>0.64030882534867339</c:v>
                </c:pt>
                <c:pt idx="584">
                  <c:v>0.64033686555096081</c:v>
                </c:pt>
                <c:pt idx="585">
                  <c:v>0.64045563178901777</c:v>
                </c:pt>
                <c:pt idx="586">
                  <c:v>0.64055731184956322</c:v>
                </c:pt>
                <c:pt idx="587">
                  <c:v>0.64069867126355939</c:v>
                </c:pt>
                <c:pt idx="588">
                  <c:v>0.64105852843037869</c:v>
                </c:pt>
                <c:pt idx="589">
                  <c:v>0.64110516400861584</c:v>
                </c:pt>
                <c:pt idx="590">
                  <c:v>0.64163161222405218</c:v>
                </c:pt>
                <c:pt idx="591">
                  <c:v>0.64176036756151689</c:v>
                </c:pt>
                <c:pt idx="592">
                  <c:v>0.64185356032465291</c:v>
                </c:pt>
                <c:pt idx="593">
                  <c:v>0.64194681270005116</c:v>
                </c:pt>
                <c:pt idx="594">
                  <c:v>0.64267707651517925</c:v>
                </c:pt>
                <c:pt idx="595">
                  <c:v>0.6428231817555794</c:v>
                </c:pt>
                <c:pt idx="596">
                  <c:v>0.64290591307107148</c:v>
                </c:pt>
                <c:pt idx="597">
                  <c:v>0.64298222875487343</c:v>
                </c:pt>
                <c:pt idx="598">
                  <c:v>0.64333473194931456</c:v>
                </c:pt>
                <c:pt idx="599">
                  <c:v>0.64334574096454133</c:v>
                </c:pt>
                <c:pt idx="600">
                  <c:v>0.64351147044401968</c:v>
                </c:pt>
                <c:pt idx="601">
                  <c:v>0.64390662664442733</c:v>
                </c:pt>
                <c:pt idx="602">
                  <c:v>0.64401292877165917</c:v>
                </c:pt>
                <c:pt idx="603">
                  <c:v>0.64423080161642932</c:v>
                </c:pt>
                <c:pt idx="604">
                  <c:v>0.64424379354017836</c:v>
                </c:pt>
                <c:pt idx="605">
                  <c:v>0.64430978672071415</c:v>
                </c:pt>
                <c:pt idx="606">
                  <c:v>0.64433827865768944</c:v>
                </c:pt>
                <c:pt idx="607">
                  <c:v>0.64435276250472684</c:v>
                </c:pt>
                <c:pt idx="608">
                  <c:v>0.64436492012490887</c:v>
                </c:pt>
                <c:pt idx="609">
                  <c:v>0.64448039013134828</c:v>
                </c:pt>
                <c:pt idx="610">
                  <c:v>0.64474746476349121</c:v>
                </c:pt>
                <c:pt idx="611">
                  <c:v>0.64502719441564138</c:v>
                </c:pt>
                <c:pt idx="612">
                  <c:v>0.64545027860430615</c:v>
                </c:pt>
                <c:pt idx="613">
                  <c:v>0.64548929612707073</c:v>
                </c:pt>
                <c:pt idx="614">
                  <c:v>0.64563660030045478</c:v>
                </c:pt>
                <c:pt idx="615">
                  <c:v>0.64585113348775847</c:v>
                </c:pt>
                <c:pt idx="616">
                  <c:v>0.64585781693490363</c:v>
                </c:pt>
                <c:pt idx="617">
                  <c:v>0.6459706108817469</c:v>
                </c:pt>
                <c:pt idx="618">
                  <c:v>0.64599247486178246</c:v>
                </c:pt>
                <c:pt idx="619">
                  <c:v>0.64606335743233534</c:v>
                </c:pt>
                <c:pt idx="620">
                  <c:v>0.64615106972126712</c:v>
                </c:pt>
                <c:pt idx="621">
                  <c:v>0.6462977187841854</c:v>
                </c:pt>
                <c:pt idx="622">
                  <c:v>0.6463788594391725</c:v>
                </c:pt>
                <c:pt idx="623">
                  <c:v>0.64644923617037997</c:v>
                </c:pt>
                <c:pt idx="624">
                  <c:v>0.64644923617118888</c:v>
                </c:pt>
                <c:pt idx="625">
                  <c:v>0.64644923617167249</c:v>
                </c:pt>
                <c:pt idx="626">
                  <c:v>0.64644923617273342</c:v>
                </c:pt>
                <c:pt idx="627">
                  <c:v>0.64644923617293348</c:v>
                </c:pt>
                <c:pt idx="628">
                  <c:v>0.64644923617363204</c:v>
                </c:pt>
                <c:pt idx="629">
                  <c:v>0.64644923617367622</c:v>
                </c:pt>
                <c:pt idx="630">
                  <c:v>0.64644923617399397</c:v>
                </c:pt>
                <c:pt idx="631">
                  <c:v>0.64644923617406613</c:v>
                </c:pt>
                <c:pt idx="632">
                  <c:v>0.64644923617415739</c:v>
                </c:pt>
                <c:pt idx="633">
                  <c:v>0.64644923617423999</c:v>
                </c:pt>
                <c:pt idx="634">
                  <c:v>0.6464492361746037</c:v>
                </c:pt>
                <c:pt idx="635">
                  <c:v>0.6464492361751939</c:v>
                </c:pt>
                <c:pt idx="636">
                  <c:v>0.64644923617522798</c:v>
                </c:pt>
                <c:pt idx="637">
                  <c:v>0.64644923617643424</c:v>
                </c:pt>
                <c:pt idx="638">
                  <c:v>0.64644923617662475</c:v>
                </c:pt>
                <c:pt idx="639">
                  <c:v>0.64644923617662919</c:v>
                </c:pt>
                <c:pt idx="640">
                  <c:v>0.64644923617674399</c:v>
                </c:pt>
                <c:pt idx="641">
                  <c:v>0.64644923617787553</c:v>
                </c:pt>
                <c:pt idx="642">
                  <c:v>0.64644923617833516</c:v>
                </c:pt>
                <c:pt idx="643">
                  <c:v>0.64645817863222232</c:v>
                </c:pt>
                <c:pt idx="644">
                  <c:v>0.64651990712289265</c:v>
                </c:pt>
                <c:pt idx="645">
                  <c:v>0.64696988486157991</c:v>
                </c:pt>
                <c:pt idx="646">
                  <c:v>0.64715897649892207</c:v>
                </c:pt>
                <c:pt idx="647">
                  <c:v>0.64722435179305227</c:v>
                </c:pt>
                <c:pt idx="648">
                  <c:v>0.64753763423735999</c:v>
                </c:pt>
                <c:pt idx="649">
                  <c:v>0.64765663370929039</c:v>
                </c:pt>
                <c:pt idx="650">
                  <c:v>0.64777738063036239</c:v>
                </c:pt>
                <c:pt idx="651">
                  <c:v>0.64801774605701601</c:v>
                </c:pt>
                <c:pt idx="652">
                  <c:v>0.64807991119189023</c:v>
                </c:pt>
                <c:pt idx="653">
                  <c:v>0.64807991119189023</c:v>
                </c:pt>
                <c:pt idx="654">
                  <c:v>0.64807991119189023</c:v>
                </c:pt>
                <c:pt idx="655">
                  <c:v>0.64841283200513522</c:v>
                </c:pt>
                <c:pt idx="656">
                  <c:v>0.6484577039210877</c:v>
                </c:pt>
                <c:pt idx="657">
                  <c:v>0.64853748819483426</c:v>
                </c:pt>
                <c:pt idx="658">
                  <c:v>0.64858584129394559</c:v>
                </c:pt>
                <c:pt idx="659">
                  <c:v>0.64861775303370139</c:v>
                </c:pt>
                <c:pt idx="660">
                  <c:v>0.64876584595810893</c:v>
                </c:pt>
                <c:pt idx="661">
                  <c:v>0.6489749064277589</c:v>
                </c:pt>
                <c:pt idx="662">
                  <c:v>0.64897594950638604</c:v>
                </c:pt>
                <c:pt idx="663">
                  <c:v>0.64915465869554057</c:v>
                </c:pt>
                <c:pt idx="664">
                  <c:v>0.64940033547153497</c:v>
                </c:pt>
                <c:pt idx="665">
                  <c:v>0.64946149581046408</c:v>
                </c:pt>
                <c:pt idx="666">
                  <c:v>0.64947285960409107</c:v>
                </c:pt>
                <c:pt idx="667">
                  <c:v>0.64956440798293302</c:v>
                </c:pt>
                <c:pt idx="668">
                  <c:v>0.64970947667175039</c:v>
                </c:pt>
                <c:pt idx="669">
                  <c:v>0.64982568354683656</c:v>
                </c:pt>
                <c:pt idx="670">
                  <c:v>0.64998339544062744</c:v>
                </c:pt>
                <c:pt idx="671">
                  <c:v>0.64999317182312133</c:v>
                </c:pt>
                <c:pt idx="672">
                  <c:v>0.65003082588298411</c:v>
                </c:pt>
                <c:pt idx="673">
                  <c:v>0.65006810510458424</c:v>
                </c:pt>
                <c:pt idx="674">
                  <c:v>0.65015379834246567</c:v>
                </c:pt>
                <c:pt idx="675">
                  <c:v>0.6501670873222094</c:v>
                </c:pt>
                <c:pt idx="676">
                  <c:v>0.65021430361517973</c:v>
                </c:pt>
                <c:pt idx="677">
                  <c:v>0.65036273792729715</c:v>
                </c:pt>
                <c:pt idx="678">
                  <c:v>0.65038471123417985</c:v>
                </c:pt>
                <c:pt idx="679">
                  <c:v>0.65042672320748129</c:v>
                </c:pt>
                <c:pt idx="680">
                  <c:v>0.65057668282275827</c:v>
                </c:pt>
                <c:pt idx="681">
                  <c:v>0.65082051367281557</c:v>
                </c:pt>
                <c:pt idx="682">
                  <c:v>0.65086717081453127</c:v>
                </c:pt>
                <c:pt idx="683">
                  <c:v>0.65128077245963634</c:v>
                </c:pt>
                <c:pt idx="684">
                  <c:v>0.65141963702719319</c:v>
                </c:pt>
                <c:pt idx="685">
                  <c:v>0.65146884708692121</c:v>
                </c:pt>
                <c:pt idx="686">
                  <c:v>0.65150066635449755</c:v>
                </c:pt>
                <c:pt idx="687">
                  <c:v>0.65156265854161299</c:v>
                </c:pt>
                <c:pt idx="688">
                  <c:v>0.6516938229761422</c:v>
                </c:pt>
                <c:pt idx="689">
                  <c:v>0.65176359380196425</c:v>
                </c:pt>
                <c:pt idx="690">
                  <c:v>0.65188469615248135</c:v>
                </c:pt>
                <c:pt idx="691">
                  <c:v>0.65198151111631542</c:v>
                </c:pt>
                <c:pt idx="692">
                  <c:v>0.65201313079464618</c:v>
                </c:pt>
                <c:pt idx="693">
                  <c:v>0.65208872945859242</c:v>
                </c:pt>
                <c:pt idx="694">
                  <c:v>0.6522034821172713</c:v>
                </c:pt>
                <c:pt idx="695">
                  <c:v>0.65231730681587907</c:v>
                </c:pt>
                <c:pt idx="696">
                  <c:v>0.65250053963722343</c:v>
                </c:pt>
                <c:pt idx="697">
                  <c:v>0.65250605392854011</c:v>
                </c:pt>
                <c:pt idx="698">
                  <c:v>0.65261405092749325</c:v>
                </c:pt>
                <c:pt idx="699">
                  <c:v>0.65268126395943904</c:v>
                </c:pt>
                <c:pt idx="700">
                  <c:v>0.65284023495700183</c:v>
                </c:pt>
                <c:pt idx="701">
                  <c:v>0.65284023495758969</c:v>
                </c:pt>
                <c:pt idx="702">
                  <c:v>0.65284023495769272</c:v>
                </c:pt>
                <c:pt idx="703">
                  <c:v>0.65284023495787835</c:v>
                </c:pt>
                <c:pt idx="704">
                  <c:v>0.65284023495875543</c:v>
                </c:pt>
                <c:pt idx="705">
                  <c:v>0.65284023495902743</c:v>
                </c:pt>
                <c:pt idx="706">
                  <c:v>0.65284023495912802</c:v>
                </c:pt>
                <c:pt idx="707">
                  <c:v>0.65284023495928389</c:v>
                </c:pt>
                <c:pt idx="708">
                  <c:v>0.65284023495971044</c:v>
                </c:pt>
                <c:pt idx="709">
                  <c:v>0.65284023496017318</c:v>
                </c:pt>
                <c:pt idx="710">
                  <c:v>0.65284023496046206</c:v>
                </c:pt>
                <c:pt idx="711">
                  <c:v>0.65284023496106414</c:v>
                </c:pt>
                <c:pt idx="712">
                  <c:v>0.65284023496108601</c:v>
                </c:pt>
                <c:pt idx="713">
                  <c:v>0.65284023496130839</c:v>
                </c:pt>
                <c:pt idx="714">
                  <c:v>0.65284023496173726</c:v>
                </c:pt>
                <c:pt idx="715">
                  <c:v>0.65284023496188537</c:v>
                </c:pt>
                <c:pt idx="716">
                  <c:v>0.65284023496193455</c:v>
                </c:pt>
                <c:pt idx="717">
                  <c:v>0.65284023496245913</c:v>
                </c:pt>
                <c:pt idx="718">
                  <c:v>0.65284023496264032</c:v>
                </c:pt>
                <c:pt idx="719">
                  <c:v>0.6528402349627509</c:v>
                </c:pt>
                <c:pt idx="720">
                  <c:v>0.6528402349632676</c:v>
                </c:pt>
                <c:pt idx="721">
                  <c:v>0.65284023496355792</c:v>
                </c:pt>
                <c:pt idx="722">
                  <c:v>0.6530558333820391</c:v>
                </c:pt>
                <c:pt idx="723">
                  <c:v>0.65326765175723001</c:v>
                </c:pt>
                <c:pt idx="724">
                  <c:v>0.65330790066931399</c:v>
                </c:pt>
                <c:pt idx="725">
                  <c:v>0.65331598627347853</c:v>
                </c:pt>
                <c:pt idx="726">
                  <c:v>0.65333105821126225</c:v>
                </c:pt>
                <c:pt idx="727">
                  <c:v>0.65340001399448577</c:v>
                </c:pt>
                <c:pt idx="728">
                  <c:v>0.65361772926255912</c:v>
                </c:pt>
                <c:pt idx="729">
                  <c:v>0.65367156727792342</c:v>
                </c:pt>
                <c:pt idx="730">
                  <c:v>0.65370728429329206</c:v>
                </c:pt>
                <c:pt idx="731">
                  <c:v>0.65373009894206613</c:v>
                </c:pt>
                <c:pt idx="732">
                  <c:v>0.6538185496213853</c:v>
                </c:pt>
                <c:pt idx="733">
                  <c:v>0.65384911362026688</c:v>
                </c:pt>
                <c:pt idx="734">
                  <c:v>0.65385806379350098</c:v>
                </c:pt>
                <c:pt idx="735">
                  <c:v>0.65416060252417196</c:v>
                </c:pt>
                <c:pt idx="736">
                  <c:v>0.65420130320457937</c:v>
                </c:pt>
                <c:pt idx="737">
                  <c:v>0.65423400210768312</c:v>
                </c:pt>
                <c:pt idx="738">
                  <c:v>0.65446376078291069</c:v>
                </c:pt>
                <c:pt idx="739">
                  <c:v>0.65462720342357028</c:v>
                </c:pt>
                <c:pt idx="740">
                  <c:v>0.65465210228705306</c:v>
                </c:pt>
                <c:pt idx="741">
                  <c:v>0.65494949314752882</c:v>
                </c:pt>
                <c:pt idx="742">
                  <c:v>0.65513512315565881</c:v>
                </c:pt>
                <c:pt idx="743">
                  <c:v>0.65525828468010916</c:v>
                </c:pt>
                <c:pt idx="744">
                  <c:v>0.65562901385922234</c:v>
                </c:pt>
                <c:pt idx="745">
                  <c:v>0.65566367591550945</c:v>
                </c:pt>
                <c:pt idx="746">
                  <c:v>0.65571303137926773</c:v>
                </c:pt>
                <c:pt idx="747">
                  <c:v>0.65574577652946808</c:v>
                </c:pt>
                <c:pt idx="748">
                  <c:v>0.6557517050974333</c:v>
                </c:pt>
                <c:pt idx="749">
                  <c:v>0.65577882319378933</c:v>
                </c:pt>
                <c:pt idx="750">
                  <c:v>0.65590101546380852</c:v>
                </c:pt>
                <c:pt idx="751">
                  <c:v>0.65606736161575807</c:v>
                </c:pt>
                <c:pt idx="752">
                  <c:v>0.65612487183577883</c:v>
                </c:pt>
                <c:pt idx="753">
                  <c:v>0.65633091089358508</c:v>
                </c:pt>
                <c:pt idx="754">
                  <c:v>0.65645237530165645</c:v>
                </c:pt>
                <c:pt idx="755">
                  <c:v>0.65661826094272568</c:v>
                </c:pt>
                <c:pt idx="756">
                  <c:v>0.65692450539020486</c:v>
                </c:pt>
                <c:pt idx="757">
                  <c:v>0.65699915598267911</c:v>
                </c:pt>
                <c:pt idx="758">
                  <c:v>0.65700847824415121</c:v>
                </c:pt>
                <c:pt idx="759">
                  <c:v>0.65704824601743661</c:v>
                </c:pt>
                <c:pt idx="760">
                  <c:v>0.65705771764357435</c:v>
                </c:pt>
                <c:pt idx="761">
                  <c:v>0.65705984315525678</c:v>
                </c:pt>
                <c:pt idx="762">
                  <c:v>0.65710019864261815</c:v>
                </c:pt>
                <c:pt idx="763">
                  <c:v>0.65721373509930769</c:v>
                </c:pt>
                <c:pt idx="764">
                  <c:v>0.65739403893754655</c:v>
                </c:pt>
                <c:pt idx="765">
                  <c:v>0.65744362407875023</c:v>
                </c:pt>
                <c:pt idx="766">
                  <c:v>0.65748618836272232</c:v>
                </c:pt>
                <c:pt idx="767">
                  <c:v>0.65755505408136816</c:v>
                </c:pt>
                <c:pt idx="768">
                  <c:v>0.65759176985816081</c:v>
                </c:pt>
                <c:pt idx="769">
                  <c:v>0.65760777499611711</c:v>
                </c:pt>
                <c:pt idx="770">
                  <c:v>0.65766290734362198</c:v>
                </c:pt>
                <c:pt idx="771">
                  <c:v>0.65791298598508241</c:v>
                </c:pt>
                <c:pt idx="772">
                  <c:v>0.65793088125885058</c:v>
                </c:pt>
                <c:pt idx="773">
                  <c:v>0.65815208808834047</c:v>
                </c:pt>
                <c:pt idx="774">
                  <c:v>0.65819696625743696</c:v>
                </c:pt>
                <c:pt idx="775">
                  <c:v>0.65821048522855508</c:v>
                </c:pt>
                <c:pt idx="776">
                  <c:v>0.65829338928232972</c:v>
                </c:pt>
                <c:pt idx="777">
                  <c:v>0.65847392746683675</c:v>
                </c:pt>
                <c:pt idx="778">
                  <c:v>0.65847392746711475</c:v>
                </c:pt>
                <c:pt idx="779">
                  <c:v>0.65847392746749711</c:v>
                </c:pt>
                <c:pt idx="780">
                  <c:v>0.65847392746812239</c:v>
                </c:pt>
                <c:pt idx="781">
                  <c:v>0.6584739274681275</c:v>
                </c:pt>
                <c:pt idx="782">
                  <c:v>0.65847392746825495</c:v>
                </c:pt>
                <c:pt idx="783">
                  <c:v>0.65847392746875677</c:v>
                </c:pt>
                <c:pt idx="784">
                  <c:v>0.65847392746878319</c:v>
                </c:pt>
                <c:pt idx="785">
                  <c:v>0.65847392746932232</c:v>
                </c:pt>
                <c:pt idx="786">
                  <c:v>0.65847392746943822</c:v>
                </c:pt>
                <c:pt idx="787">
                  <c:v>0.65847392746972222</c:v>
                </c:pt>
                <c:pt idx="788">
                  <c:v>0.65847392747006106</c:v>
                </c:pt>
                <c:pt idx="789">
                  <c:v>0.65847392747024069</c:v>
                </c:pt>
                <c:pt idx="790">
                  <c:v>0.65847392747031575</c:v>
                </c:pt>
                <c:pt idx="791">
                  <c:v>0.65847392747040701</c:v>
                </c:pt>
                <c:pt idx="792">
                  <c:v>0.65847392747070244</c:v>
                </c:pt>
                <c:pt idx="793">
                  <c:v>0.65847392747110844</c:v>
                </c:pt>
                <c:pt idx="794">
                  <c:v>0.65847392747113531</c:v>
                </c:pt>
                <c:pt idx="795">
                  <c:v>0.6584739274711876</c:v>
                </c:pt>
                <c:pt idx="796">
                  <c:v>0.65847392747121436</c:v>
                </c:pt>
                <c:pt idx="797">
                  <c:v>0.6584739274713135</c:v>
                </c:pt>
                <c:pt idx="798">
                  <c:v>0.65847392747163613</c:v>
                </c:pt>
                <c:pt idx="799">
                  <c:v>0.65847392747172506</c:v>
                </c:pt>
                <c:pt idx="800">
                  <c:v>0.6585008672195809</c:v>
                </c:pt>
                <c:pt idx="801">
                  <c:v>0.65854258952241906</c:v>
                </c:pt>
                <c:pt idx="802">
                  <c:v>0.65856728444879298</c:v>
                </c:pt>
                <c:pt idx="803">
                  <c:v>0.65860852882851528</c:v>
                </c:pt>
                <c:pt idx="804">
                  <c:v>0.65863990654943216</c:v>
                </c:pt>
                <c:pt idx="805">
                  <c:v>0.65867838611328855</c:v>
                </c:pt>
                <c:pt idx="806">
                  <c:v>0.65887121764978906</c:v>
                </c:pt>
                <c:pt idx="807">
                  <c:v>0.65904504246162277</c:v>
                </c:pt>
                <c:pt idx="808">
                  <c:v>0.65916957621439476</c:v>
                </c:pt>
                <c:pt idx="809">
                  <c:v>0.65917871048011234</c:v>
                </c:pt>
                <c:pt idx="810">
                  <c:v>0.65931858663483989</c:v>
                </c:pt>
                <c:pt idx="811">
                  <c:v>0.65938692375409036</c:v>
                </c:pt>
                <c:pt idx="812">
                  <c:v>0.65946986757478543</c:v>
                </c:pt>
                <c:pt idx="813">
                  <c:v>0.65984346906489089</c:v>
                </c:pt>
                <c:pt idx="814">
                  <c:v>0.65988648606284084</c:v>
                </c:pt>
                <c:pt idx="815">
                  <c:v>0.65988761789120542</c:v>
                </c:pt>
                <c:pt idx="816">
                  <c:v>0.66001888364249295</c:v>
                </c:pt>
                <c:pt idx="817">
                  <c:v>0.66007116509238495</c:v>
                </c:pt>
                <c:pt idx="818">
                  <c:v>0.66012552829697757</c:v>
                </c:pt>
                <c:pt idx="819">
                  <c:v>0.66036673850021965</c:v>
                </c:pt>
                <c:pt idx="820">
                  <c:v>0.66054001728095191</c:v>
                </c:pt>
                <c:pt idx="821">
                  <c:v>0.66056250915179682</c:v>
                </c:pt>
                <c:pt idx="822">
                  <c:v>0.66076208217742805</c:v>
                </c:pt>
                <c:pt idx="823">
                  <c:v>0.66129628835762833</c:v>
                </c:pt>
                <c:pt idx="824">
                  <c:v>0.66129969159004376</c:v>
                </c:pt>
                <c:pt idx="825">
                  <c:v>0.66134929488655247</c:v>
                </c:pt>
                <c:pt idx="826">
                  <c:v>0.66146324258534994</c:v>
                </c:pt>
                <c:pt idx="827">
                  <c:v>0.66157987593001244</c:v>
                </c:pt>
                <c:pt idx="828">
                  <c:v>0.66160441526603297</c:v>
                </c:pt>
                <c:pt idx="829">
                  <c:v>0.66167653659404446</c:v>
                </c:pt>
                <c:pt idx="830">
                  <c:v>0.66187594325051546</c:v>
                </c:pt>
                <c:pt idx="831">
                  <c:v>0.66188149915557215</c:v>
                </c:pt>
                <c:pt idx="832">
                  <c:v>0.66203613092744296</c:v>
                </c:pt>
                <c:pt idx="833">
                  <c:v>0.66206986453831007</c:v>
                </c:pt>
                <c:pt idx="834">
                  <c:v>0.66213153383224554</c:v>
                </c:pt>
                <c:pt idx="835">
                  <c:v>0.66214991627083442</c:v>
                </c:pt>
                <c:pt idx="836">
                  <c:v>0.6622478552019333</c:v>
                </c:pt>
                <c:pt idx="837">
                  <c:v>0.66246310832085009</c:v>
                </c:pt>
                <c:pt idx="838">
                  <c:v>0.66247105768687931</c:v>
                </c:pt>
                <c:pt idx="839">
                  <c:v>0.66261803961427668</c:v>
                </c:pt>
                <c:pt idx="840">
                  <c:v>0.66265805456835936</c:v>
                </c:pt>
                <c:pt idx="841">
                  <c:v>0.66294631001755766</c:v>
                </c:pt>
                <c:pt idx="842">
                  <c:v>0.66300093265133153</c:v>
                </c:pt>
                <c:pt idx="843">
                  <c:v>0.66305304694345235</c:v>
                </c:pt>
                <c:pt idx="844">
                  <c:v>0.66320306097559789</c:v>
                </c:pt>
                <c:pt idx="845">
                  <c:v>0.66329868101665523</c:v>
                </c:pt>
                <c:pt idx="846">
                  <c:v>0.66335213189689002</c:v>
                </c:pt>
                <c:pt idx="847">
                  <c:v>0.66339861100161501</c:v>
                </c:pt>
                <c:pt idx="848">
                  <c:v>0.66344198799594911</c:v>
                </c:pt>
                <c:pt idx="849">
                  <c:v>0.66347480678473381</c:v>
                </c:pt>
                <c:pt idx="850">
                  <c:v>0.66347480678494475</c:v>
                </c:pt>
                <c:pt idx="851">
                  <c:v>0.6634748067849634</c:v>
                </c:pt>
                <c:pt idx="852">
                  <c:v>0.66347480678531312</c:v>
                </c:pt>
                <c:pt idx="853">
                  <c:v>0.66347480678558646</c:v>
                </c:pt>
                <c:pt idx="854">
                  <c:v>0.66347480678619153</c:v>
                </c:pt>
                <c:pt idx="855">
                  <c:v>0.66347480678621717</c:v>
                </c:pt>
                <c:pt idx="856">
                  <c:v>0.66347480678687454</c:v>
                </c:pt>
                <c:pt idx="857">
                  <c:v>0.66347480678694937</c:v>
                </c:pt>
                <c:pt idx="858">
                  <c:v>0.66347480678705151</c:v>
                </c:pt>
                <c:pt idx="859">
                  <c:v>0.66347480678711745</c:v>
                </c:pt>
                <c:pt idx="860">
                  <c:v>0.66347480678730475</c:v>
                </c:pt>
                <c:pt idx="861">
                  <c:v>0.6634748067874916</c:v>
                </c:pt>
                <c:pt idx="862">
                  <c:v>0.66347480678762993</c:v>
                </c:pt>
                <c:pt idx="863">
                  <c:v>0.66347480678783777</c:v>
                </c:pt>
                <c:pt idx="864">
                  <c:v>0.66347480678787996</c:v>
                </c:pt>
                <c:pt idx="865">
                  <c:v>0.66347480678816939</c:v>
                </c:pt>
                <c:pt idx="866">
                  <c:v>0.66347480678818571</c:v>
                </c:pt>
                <c:pt idx="867">
                  <c:v>0.66347480678845261</c:v>
                </c:pt>
                <c:pt idx="868">
                  <c:v>0.66347480678874748</c:v>
                </c:pt>
                <c:pt idx="869">
                  <c:v>0.66347480678876969</c:v>
                </c:pt>
                <c:pt idx="870">
                  <c:v>0.66347480678897064</c:v>
                </c:pt>
                <c:pt idx="871">
                  <c:v>0.66347480678902615</c:v>
                </c:pt>
                <c:pt idx="872">
                  <c:v>0.6634748067893641</c:v>
                </c:pt>
                <c:pt idx="873">
                  <c:v>0.66347480678939119</c:v>
                </c:pt>
                <c:pt idx="874">
                  <c:v>0.66347480678973869</c:v>
                </c:pt>
                <c:pt idx="875">
                  <c:v>0.66359954960512813</c:v>
                </c:pt>
                <c:pt idx="876">
                  <c:v>0.66365644168917259</c:v>
                </c:pt>
                <c:pt idx="877">
                  <c:v>0.66368444838133456</c:v>
                </c:pt>
                <c:pt idx="878">
                  <c:v>0.66376328455477429</c:v>
                </c:pt>
                <c:pt idx="879">
                  <c:v>0.6638451949448495</c:v>
                </c:pt>
                <c:pt idx="880">
                  <c:v>0.664045057942376</c:v>
                </c:pt>
                <c:pt idx="881">
                  <c:v>0.66405449053476706</c:v>
                </c:pt>
                <c:pt idx="882">
                  <c:v>0.66408154950320841</c:v>
                </c:pt>
                <c:pt idx="883">
                  <c:v>0.66409374053387205</c:v>
                </c:pt>
                <c:pt idx="884">
                  <c:v>0.66411871625482788</c:v>
                </c:pt>
                <c:pt idx="885">
                  <c:v>0.66416621985641489</c:v>
                </c:pt>
                <c:pt idx="886">
                  <c:v>0.66431190141543039</c:v>
                </c:pt>
                <c:pt idx="887">
                  <c:v>0.66440973541573167</c:v>
                </c:pt>
                <c:pt idx="888">
                  <c:v>0.66446094351408358</c:v>
                </c:pt>
                <c:pt idx="889">
                  <c:v>0.66474079150652865</c:v>
                </c:pt>
                <c:pt idx="890">
                  <c:v>0.66475479863606801</c:v>
                </c:pt>
                <c:pt idx="891">
                  <c:v>0.66478576021879143</c:v>
                </c:pt>
                <c:pt idx="892">
                  <c:v>0.66482289454001187</c:v>
                </c:pt>
                <c:pt idx="893">
                  <c:v>0.66510306965755128</c:v>
                </c:pt>
                <c:pt idx="894">
                  <c:v>0.66513347287247315</c:v>
                </c:pt>
                <c:pt idx="895">
                  <c:v>0.66513546941465673</c:v>
                </c:pt>
                <c:pt idx="896">
                  <c:v>0.66514099751831868</c:v>
                </c:pt>
                <c:pt idx="897">
                  <c:v>0.66518291107254091</c:v>
                </c:pt>
                <c:pt idx="898">
                  <c:v>0.66523504781215359</c:v>
                </c:pt>
                <c:pt idx="899">
                  <c:v>0.66536461801361102</c:v>
                </c:pt>
                <c:pt idx="900">
                  <c:v>0.66545895805650201</c:v>
                </c:pt>
                <c:pt idx="901">
                  <c:v>0.66555583981453226</c:v>
                </c:pt>
                <c:pt idx="902">
                  <c:v>0.66556889217844573</c:v>
                </c:pt>
                <c:pt idx="903">
                  <c:v>0.66564478109758141</c:v>
                </c:pt>
                <c:pt idx="904">
                  <c:v>0.66566316482486199</c:v>
                </c:pt>
                <c:pt idx="905">
                  <c:v>0.66601596856952971</c:v>
                </c:pt>
                <c:pt idx="906">
                  <c:v>0.66613424930678611</c:v>
                </c:pt>
                <c:pt idx="907">
                  <c:v>0.66617787926957472</c:v>
                </c:pt>
                <c:pt idx="908">
                  <c:v>0.66621731517128868</c:v>
                </c:pt>
                <c:pt idx="909">
                  <c:v>0.6662647399866295</c:v>
                </c:pt>
                <c:pt idx="910">
                  <c:v>0.66627699481179792</c:v>
                </c:pt>
                <c:pt idx="911">
                  <c:v>0.66632980686192655</c:v>
                </c:pt>
                <c:pt idx="912">
                  <c:v>0.66633048646808124</c:v>
                </c:pt>
                <c:pt idx="913">
                  <c:v>0.66651566074132429</c:v>
                </c:pt>
                <c:pt idx="914">
                  <c:v>0.6665532389349349</c:v>
                </c:pt>
                <c:pt idx="915">
                  <c:v>0.66661398727738408</c:v>
                </c:pt>
                <c:pt idx="916">
                  <c:v>0.66664445065356137</c:v>
                </c:pt>
                <c:pt idx="917">
                  <c:v>0.66667221062738435</c:v>
                </c:pt>
                <c:pt idx="918">
                  <c:v>0.6667348071281094</c:v>
                </c:pt>
                <c:pt idx="919">
                  <c:v>0.66673583380573898</c:v>
                </c:pt>
                <c:pt idx="920">
                  <c:v>0.66703302584475599</c:v>
                </c:pt>
                <c:pt idx="921">
                  <c:v>0.66714315336507757</c:v>
                </c:pt>
                <c:pt idx="922">
                  <c:v>0.66716159491939631</c:v>
                </c:pt>
                <c:pt idx="923">
                  <c:v>0.66732955011527872</c:v>
                </c:pt>
                <c:pt idx="924">
                  <c:v>0.66733146614531968</c:v>
                </c:pt>
                <c:pt idx="925">
                  <c:v>0.66741420403410578</c:v>
                </c:pt>
                <c:pt idx="926">
                  <c:v>0.66746847249131402</c:v>
                </c:pt>
                <c:pt idx="927">
                  <c:v>0.66747491542859527</c:v>
                </c:pt>
                <c:pt idx="928">
                  <c:v>0.66750782208454429</c:v>
                </c:pt>
                <c:pt idx="929">
                  <c:v>0.66752475417406809</c:v>
                </c:pt>
                <c:pt idx="930">
                  <c:v>0.66754380750293696</c:v>
                </c:pt>
                <c:pt idx="931">
                  <c:v>0.66759031994637152</c:v>
                </c:pt>
                <c:pt idx="932">
                  <c:v>0.66769480309174911</c:v>
                </c:pt>
                <c:pt idx="933">
                  <c:v>0.66790139309337315</c:v>
                </c:pt>
                <c:pt idx="934">
                  <c:v>0.66794521762313031</c:v>
                </c:pt>
                <c:pt idx="935">
                  <c:v>0.66795634884973887</c:v>
                </c:pt>
                <c:pt idx="936">
                  <c:v>0.66796736599516615</c:v>
                </c:pt>
                <c:pt idx="937">
                  <c:v>0.66796736599527529</c:v>
                </c:pt>
                <c:pt idx="938">
                  <c:v>0.66796736599537332</c:v>
                </c:pt>
                <c:pt idx="939">
                  <c:v>0.66796736599577811</c:v>
                </c:pt>
                <c:pt idx="940">
                  <c:v>0.66796736599587425</c:v>
                </c:pt>
                <c:pt idx="941">
                  <c:v>0.66796736599606188</c:v>
                </c:pt>
                <c:pt idx="942">
                  <c:v>0.66796736599613493</c:v>
                </c:pt>
                <c:pt idx="943">
                  <c:v>0.66796736599613737</c:v>
                </c:pt>
                <c:pt idx="944">
                  <c:v>0.66796736599637518</c:v>
                </c:pt>
                <c:pt idx="945">
                  <c:v>0.66796736599640849</c:v>
                </c:pt>
                <c:pt idx="946">
                  <c:v>0.66796736599661655</c:v>
                </c:pt>
                <c:pt idx="947">
                  <c:v>0.66796736599667872</c:v>
                </c:pt>
                <c:pt idx="948">
                  <c:v>0.66796736599676709</c:v>
                </c:pt>
                <c:pt idx="949">
                  <c:v>0.66796736599720319</c:v>
                </c:pt>
                <c:pt idx="950">
                  <c:v>0.66796736599722029</c:v>
                </c:pt>
                <c:pt idx="951">
                  <c:v>0.66796736599739326</c:v>
                </c:pt>
                <c:pt idx="952">
                  <c:v>0.66796736599754336</c:v>
                </c:pt>
                <c:pt idx="953">
                  <c:v>0.66796736599778117</c:v>
                </c:pt>
                <c:pt idx="954">
                  <c:v>0.66796736599789863</c:v>
                </c:pt>
                <c:pt idx="955">
                  <c:v>0.6679673659980796</c:v>
                </c:pt>
                <c:pt idx="956">
                  <c:v>0.66796736599814599</c:v>
                </c:pt>
                <c:pt idx="957">
                  <c:v>0.66796736599821216</c:v>
                </c:pt>
                <c:pt idx="958">
                  <c:v>0.66796736599831896</c:v>
                </c:pt>
                <c:pt idx="959">
                  <c:v>0.66796736599858719</c:v>
                </c:pt>
                <c:pt idx="960">
                  <c:v>0.66796736599860107</c:v>
                </c:pt>
                <c:pt idx="961">
                  <c:v>0.66796736599871465</c:v>
                </c:pt>
                <c:pt idx="962">
                  <c:v>0.66796736599879036</c:v>
                </c:pt>
                <c:pt idx="963">
                  <c:v>0.66796736599903994</c:v>
                </c:pt>
                <c:pt idx="964">
                  <c:v>0.66796736599924444</c:v>
                </c:pt>
                <c:pt idx="965">
                  <c:v>0.66796736599956508</c:v>
                </c:pt>
                <c:pt idx="966">
                  <c:v>0.66796736599978179</c:v>
                </c:pt>
                <c:pt idx="967">
                  <c:v>0.66802564497774375</c:v>
                </c:pt>
                <c:pt idx="968">
                  <c:v>0.66804542424973157</c:v>
                </c:pt>
                <c:pt idx="969">
                  <c:v>0.66804542424973157</c:v>
                </c:pt>
                <c:pt idx="970">
                  <c:v>0.66819028410000625</c:v>
                </c:pt>
                <c:pt idx="971">
                  <c:v>0.6682015062522324</c:v>
                </c:pt>
                <c:pt idx="972">
                  <c:v>0.66821087739778606</c:v>
                </c:pt>
                <c:pt idx="973">
                  <c:v>0.66823055395753783</c:v>
                </c:pt>
                <c:pt idx="974">
                  <c:v>0.66835038001799862</c:v>
                </c:pt>
                <c:pt idx="975">
                  <c:v>0.66836119578333841</c:v>
                </c:pt>
                <c:pt idx="976">
                  <c:v>0.6684670624897936</c:v>
                </c:pt>
                <c:pt idx="977">
                  <c:v>0.66851461843858073</c:v>
                </c:pt>
                <c:pt idx="978">
                  <c:v>0.66851773793075986</c:v>
                </c:pt>
                <c:pt idx="979">
                  <c:v>0.66860829521005383</c:v>
                </c:pt>
                <c:pt idx="980">
                  <c:v>0.66867942943489234</c:v>
                </c:pt>
                <c:pt idx="981">
                  <c:v>0.66870128153544672</c:v>
                </c:pt>
                <c:pt idx="982">
                  <c:v>0.66883680355157582</c:v>
                </c:pt>
                <c:pt idx="983">
                  <c:v>0.66903170552267399</c:v>
                </c:pt>
                <c:pt idx="984">
                  <c:v>0.669101910908797</c:v>
                </c:pt>
                <c:pt idx="985">
                  <c:v>0.66922252076268229</c:v>
                </c:pt>
                <c:pt idx="986">
                  <c:v>0.66931782665569695</c:v>
                </c:pt>
                <c:pt idx="987">
                  <c:v>0.66941378666752571</c:v>
                </c:pt>
                <c:pt idx="988">
                  <c:v>0.66944312562527242</c:v>
                </c:pt>
                <c:pt idx="989">
                  <c:v>0.66945198942747652</c:v>
                </c:pt>
                <c:pt idx="990">
                  <c:v>0.66962139590508762</c:v>
                </c:pt>
                <c:pt idx="991">
                  <c:v>0.66967261171737857</c:v>
                </c:pt>
                <c:pt idx="992">
                  <c:v>0.66999941197003388</c:v>
                </c:pt>
                <c:pt idx="993">
                  <c:v>0.67006988727781658</c:v>
                </c:pt>
                <c:pt idx="994">
                  <c:v>0.67018016499021571</c:v>
                </c:pt>
                <c:pt idx="995">
                  <c:v>0.67022925010267886</c:v>
                </c:pt>
                <c:pt idx="996">
                  <c:v>0.67031486027770826</c:v>
                </c:pt>
                <c:pt idx="997">
                  <c:v>0.67055589318886555</c:v>
                </c:pt>
                <c:pt idx="998">
                  <c:v>0.67061072578732484</c:v>
                </c:pt>
                <c:pt idx="999">
                  <c:v>0.67061356039089781</c:v>
                </c:pt>
                <c:pt idx="1000">
                  <c:v>0.67065231262797176</c:v>
                </c:pt>
                <c:pt idx="1001">
                  <c:v>0.67067450252266425</c:v>
                </c:pt>
                <c:pt idx="1002">
                  <c:v>0.67068065931343901</c:v>
                </c:pt>
                <c:pt idx="1003">
                  <c:v>0.67068906912325721</c:v>
                </c:pt>
                <c:pt idx="1004">
                  <c:v>0.67071921026591108</c:v>
                </c:pt>
                <c:pt idx="1005">
                  <c:v>0.67076828068327909</c:v>
                </c:pt>
                <c:pt idx="1006">
                  <c:v>0.67083846724126206</c:v>
                </c:pt>
                <c:pt idx="1007">
                  <c:v>0.67087026141197259</c:v>
                </c:pt>
                <c:pt idx="1008">
                  <c:v>0.67092702966534568</c:v>
                </c:pt>
                <c:pt idx="1009">
                  <c:v>0.67095531993509949</c:v>
                </c:pt>
                <c:pt idx="1010">
                  <c:v>0.6709827268164833</c:v>
                </c:pt>
                <c:pt idx="1011">
                  <c:v>0.67101129074490151</c:v>
                </c:pt>
                <c:pt idx="1012">
                  <c:v>0.67103025076127909</c:v>
                </c:pt>
                <c:pt idx="1013">
                  <c:v>0.67119003494889129</c:v>
                </c:pt>
                <c:pt idx="1014">
                  <c:v>0.67133661044097259</c:v>
                </c:pt>
                <c:pt idx="1015">
                  <c:v>0.6714811936641919</c:v>
                </c:pt>
                <c:pt idx="1016">
                  <c:v>0.67159739945720243</c:v>
                </c:pt>
                <c:pt idx="1017">
                  <c:v>0.67171183775901278</c:v>
                </c:pt>
                <c:pt idx="1018">
                  <c:v>0.67171183775901278</c:v>
                </c:pt>
                <c:pt idx="1019">
                  <c:v>0.67172668026516869</c:v>
                </c:pt>
                <c:pt idx="1020">
                  <c:v>0.67174840246931034</c:v>
                </c:pt>
                <c:pt idx="1021">
                  <c:v>0.6718270981757023</c:v>
                </c:pt>
                <c:pt idx="1022">
                  <c:v>0.67205141046891148</c:v>
                </c:pt>
                <c:pt idx="1023">
                  <c:v>0.67206546387960686</c:v>
                </c:pt>
                <c:pt idx="1024">
                  <c:v>0.67207609818295144</c:v>
                </c:pt>
                <c:pt idx="1025">
                  <c:v>0.67207609818298397</c:v>
                </c:pt>
                <c:pt idx="1026">
                  <c:v>0.67207609818333669</c:v>
                </c:pt>
                <c:pt idx="1027">
                  <c:v>0.67207609818337144</c:v>
                </c:pt>
                <c:pt idx="1028">
                  <c:v>0.67207609818360425</c:v>
                </c:pt>
                <c:pt idx="1029">
                  <c:v>0.67207609818406255</c:v>
                </c:pt>
                <c:pt idx="1030">
                  <c:v>0.67207609818416603</c:v>
                </c:pt>
                <c:pt idx="1031">
                  <c:v>0.67207609818446157</c:v>
                </c:pt>
                <c:pt idx="1032">
                  <c:v>0.6720760981849716</c:v>
                </c:pt>
                <c:pt idx="1033">
                  <c:v>0.6720760981849726</c:v>
                </c:pt>
                <c:pt idx="1034">
                  <c:v>0.67207609818507263</c:v>
                </c:pt>
                <c:pt idx="1035">
                  <c:v>0.67207609818539371</c:v>
                </c:pt>
                <c:pt idx="1036">
                  <c:v>0.67207609818541048</c:v>
                </c:pt>
                <c:pt idx="1037">
                  <c:v>0.67207609818546044</c:v>
                </c:pt>
                <c:pt idx="1038">
                  <c:v>0.67207609818549807</c:v>
                </c:pt>
                <c:pt idx="1039">
                  <c:v>0.67207609818606007</c:v>
                </c:pt>
                <c:pt idx="1040">
                  <c:v>0.67207609818624459</c:v>
                </c:pt>
                <c:pt idx="1041">
                  <c:v>0.67207609818629366</c:v>
                </c:pt>
                <c:pt idx="1042">
                  <c:v>0.67207609818656944</c:v>
                </c:pt>
                <c:pt idx="1043">
                  <c:v>0.67207609818659342</c:v>
                </c:pt>
                <c:pt idx="1044">
                  <c:v>0.67207609818666714</c:v>
                </c:pt>
                <c:pt idx="1045">
                  <c:v>0.67207609818673464</c:v>
                </c:pt>
                <c:pt idx="1046">
                  <c:v>0.67214538451304906</c:v>
                </c:pt>
                <c:pt idx="1047">
                  <c:v>0.67215010564906386</c:v>
                </c:pt>
                <c:pt idx="1048">
                  <c:v>0.67217800289424623</c:v>
                </c:pt>
                <c:pt idx="1049">
                  <c:v>0.67222569036439106</c:v>
                </c:pt>
                <c:pt idx="1050">
                  <c:v>0.67227778634357616</c:v>
                </c:pt>
                <c:pt idx="1051">
                  <c:v>0.67229596639589384</c:v>
                </c:pt>
                <c:pt idx="1052">
                  <c:v>0.67245789293098857</c:v>
                </c:pt>
                <c:pt idx="1053">
                  <c:v>0.67252024210565176</c:v>
                </c:pt>
                <c:pt idx="1054">
                  <c:v>0.67253498216127361</c:v>
                </c:pt>
                <c:pt idx="1055">
                  <c:v>0.67257274612559037</c:v>
                </c:pt>
                <c:pt idx="1056">
                  <c:v>0.6726644341494209</c:v>
                </c:pt>
                <c:pt idx="1057">
                  <c:v>0.67287846560814391</c:v>
                </c:pt>
                <c:pt idx="1058">
                  <c:v>0.67304059264179295</c:v>
                </c:pt>
                <c:pt idx="1059">
                  <c:v>0.67312761264896115</c:v>
                </c:pt>
                <c:pt idx="1060">
                  <c:v>0.67315958027158385</c:v>
                </c:pt>
                <c:pt idx="1061">
                  <c:v>0.67316207987253929</c:v>
                </c:pt>
                <c:pt idx="1062">
                  <c:v>0.67317009377524584</c:v>
                </c:pt>
                <c:pt idx="1063">
                  <c:v>0.67317631108055154</c:v>
                </c:pt>
                <c:pt idx="1064">
                  <c:v>0.67317827004354869</c:v>
                </c:pt>
                <c:pt idx="1065">
                  <c:v>0.67319944763316086</c:v>
                </c:pt>
                <c:pt idx="1066">
                  <c:v>0.67332032193591407</c:v>
                </c:pt>
                <c:pt idx="1067">
                  <c:v>0.67335691351706117</c:v>
                </c:pt>
                <c:pt idx="1068">
                  <c:v>0.67340328952068207</c:v>
                </c:pt>
                <c:pt idx="1069">
                  <c:v>0.67344136161975354</c:v>
                </c:pt>
                <c:pt idx="1070">
                  <c:v>0.67352248995076869</c:v>
                </c:pt>
                <c:pt idx="1071">
                  <c:v>0.67371335294184698</c:v>
                </c:pt>
                <c:pt idx="1072">
                  <c:v>0.67373656145431138</c:v>
                </c:pt>
                <c:pt idx="1073">
                  <c:v>0.67374629118609519</c:v>
                </c:pt>
                <c:pt idx="1074">
                  <c:v>0.6737688399415821</c:v>
                </c:pt>
                <c:pt idx="1075">
                  <c:v>0.67378989289947921</c:v>
                </c:pt>
                <c:pt idx="1076">
                  <c:v>0.67397549582169103</c:v>
                </c:pt>
                <c:pt idx="1077">
                  <c:v>0.67398571974078481</c:v>
                </c:pt>
                <c:pt idx="1078">
                  <c:v>0.67413248355822164</c:v>
                </c:pt>
                <c:pt idx="1079">
                  <c:v>0.67421190459157054</c:v>
                </c:pt>
                <c:pt idx="1080">
                  <c:v>0.67434954690810689</c:v>
                </c:pt>
                <c:pt idx="1081">
                  <c:v>0.6743859839978501</c:v>
                </c:pt>
                <c:pt idx="1082">
                  <c:v>0.67442932190645077</c:v>
                </c:pt>
                <c:pt idx="1083">
                  <c:v>0.67443078075799745</c:v>
                </c:pt>
                <c:pt idx="1084">
                  <c:v>0.67443825328224727</c:v>
                </c:pt>
                <c:pt idx="1085">
                  <c:v>0.67450190183706693</c:v>
                </c:pt>
                <c:pt idx="1086">
                  <c:v>0.67452304398050189</c:v>
                </c:pt>
                <c:pt idx="1087">
                  <c:v>0.6745530869494587</c:v>
                </c:pt>
                <c:pt idx="1088">
                  <c:v>0.67455912040683308</c:v>
                </c:pt>
                <c:pt idx="1089">
                  <c:v>0.67460723465691008</c:v>
                </c:pt>
                <c:pt idx="1090">
                  <c:v>0.67462095160110602</c:v>
                </c:pt>
                <c:pt idx="1091">
                  <c:v>0.67462095160110602</c:v>
                </c:pt>
                <c:pt idx="1092">
                  <c:v>0.67468919532537264</c:v>
                </c:pt>
                <c:pt idx="1093">
                  <c:v>0.67470700981377818</c:v>
                </c:pt>
                <c:pt idx="1094">
                  <c:v>0.67488312136041695</c:v>
                </c:pt>
                <c:pt idx="1095">
                  <c:v>0.67496883450644296</c:v>
                </c:pt>
                <c:pt idx="1096">
                  <c:v>0.67497772067779827</c:v>
                </c:pt>
                <c:pt idx="1097">
                  <c:v>0.67499488340778857</c:v>
                </c:pt>
                <c:pt idx="1098">
                  <c:v>0.67508047679366556</c:v>
                </c:pt>
                <c:pt idx="1099">
                  <c:v>0.67512799897452402</c:v>
                </c:pt>
                <c:pt idx="1100">
                  <c:v>0.67520190637530031</c:v>
                </c:pt>
                <c:pt idx="1101">
                  <c:v>0.67521742851910505</c:v>
                </c:pt>
                <c:pt idx="1102">
                  <c:v>0.67533780625500617</c:v>
                </c:pt>
                <c:pt idx="1103">
                  <c:v>0.67533962111394952</c:v>
                </c:pt>
                <c:pt idx="1104">
                  <c:v>0.67534887530562027</c:v>
                </c:pt>
                <c:pt idx="1105">
                  <c:v>0.67543654778090834</c:v>
                </c:pt>
                <c:pt idx="1106">
                  <c:v>0.67543654778090834</c:v>
                </c:pt>
                <c:pt idx="1107">
                  <c:v>0.67547763952773388</c:v>
                </c:pt>
                <c:pt idx="1108">
                  <c:v>0.67548117823774545</c:v>
                </c:pt>
                <c:pt idx="1109">
                  <c:v>0.67556954523650636</c:v>
                </c:pt>
                <c:pt idx="1110">
                  <c:v>0.67557553217344513</c:v>
                </c:pt>
                <c:pt idx="1111">
                  <c:v>0.67560775982580279</c:v>
                </c:pt>
                <c:pt idx="1112">
                  <c:v>0.67562455921873765</c:v>
                </c:pt>
                <c:pt idx="1113">
                  <c:v>0.67562641110525956</c:v>
                </c:pt>
                <c:pt idx="1114">
                  <c:v>0.6756725819841517</c:v>
                </c:pt>
                <c:pt idx="1115">
                  <c:v>0.67569703975934825</c:v>
                </c:pt>
                <c:pt idx="1116">
                  <c:v>0.67572561257472086</c:v>
                </c:pt>
                <c:pt idx="1117">
                  <c:v>0.67588641216058043</c:v>
                </c:pt>
                <c:pt idx="1118">
                  <c:v>0.67592549643159328</c:v>
                </c:pt>
                <c:pt idx="1119">
                  <c:v>0.6759254964318826</c:v>
                </c:pt>
                <c:pt idx="1120">
                  <c:v>0.67592549643219368</c:v>
                </c:pt>
                <c:pt idx="1121">
                  <c:v>0.67592549643232758</c:v>
                </c:pt>
                <c:pt idx="1122">
                  <c:v>0.67592549643240418</c:v>
                </c:pt>
                <c:pt idx="1123">
                  <c:v>0.67592549643255384</c:v>
                </c:pt>
                <c:pt idx="1124">
                  <c:v>0.67592549643259792</c:v>
                </c:pt>
                <c:pt idx="1125">
                  <c:v>0.67592549643260513</c:v>
                </c:pt>
                <c:pt idx="1126">
                  <c:v>0.67592549643276123</c:v>
                </c:pt>
                <c:pt idx="1127">
                  <c:v>0.67592549643281064</c:v>
                </c:pt>
                <c:pt idx="1128">
                  <c:v>0.67592549643289024</c:v>
                </c:pt>
                <c:pt idx="1129">
                  <c:v>0.67592549643315936</c:v>
                </c:pt>
                <c:pt idx="1130">
                  <c:v>0.67592549643350774</c:v>
                </c:pt>
                <c:pt idx="1131">
                  <c:v>0.67592549643404176</c:v>
                </c:pt>
                <c:pt idx="1132">
                  <c:v>0.67592549643423516</c:v>
                </c:pt>
                <c:pt idx="1133">
                  <c:v>0.67592549643426425</c:v>
                </c:pt>
                <c:pt idx="1134">
                  <c:v>0.67592549643477251</c:v>
                </c:pt>
                <c:pt idx="1135">
                  <c:v>0.67592549643494193</c:v>
                </c:pt>
                <c:pt idx="1136">
                  <c:v>0.67592549643496624</c:v>
                </c:pt>
                <c:pt idx="1137">
                  <c:v>0.67592549643518574</c:v>
                </c:pt>
                <c:pt idx="1138">
                  <c:v>0.67592549643543909</c:v>
                </c:pt>
                <c:pt idx="1139">
                  <c:v>0.67592549643544997</c:v>
                </c:pt>
                <c:pt idx="1140">
                  <c:v>0.67592549643557609</c:v>
                </c:pt>
                <c:pt idx="1141">
                  <c:v>0.67592549643581679</c:v>
                </c:pt>
                <c:pt idx="1142">
                  <c:v>0.67592549643581679</c:v>
                </c:pt>
                <c:pt idx="1143">
                  <c:v>0.6759254964361423</c:v>
                </c:pt>
                <c:pt idx="1144">
                  <c:v>0.67601838340974707</c:v>
                </c:pt>
                <c:pt idx="1145">
                  <c:v>0.67608307177816496</c:v>
                </c:pt>
                <c:pt idx="1146">
                  <c:v>0.67608849634819101</c:v>
                </c:pt>
                <c:pt idx="1147">
                  <c:v>0.67609794386642263</c:v>
                </c:pt>
                <c:pt idx="1148">
                  <c:v>0.67613251928681439</c:v>
                </c:pt>
                <c:pt idx="1149">
                  <c:v>0.67614734521720499</c:v>
                </c:pt>
                <c:pt idx="1150">
                  <c:v>0.6761587391656978</c:v>
                </c:pt>
                <c:pt idx="1151">
                  <c:v>0.67621459533653971</c:v>
                </c:pt>
                <c:pt idx="1152">
                  <c:v>0.67631741066198958</c:v>
                </c:pt>
                <c:pt idx="1153">
                  <c:v>0.67635324974455802</c:v>
                </c:pt>
                <c:pt idx="1154">
                  <c:v>0.67642242570599287</c:v>
                </c:pt>
                <c:pt idx="1155">
                  <c:v>0.67648549165394689</c:v>
                </c:pt>
                <c:pt idx="1156">
                  <c:v>0.67657328732757338</c:v>
                </c:pt>
                <c:pt idx="1157">
                  <c:v>0.67668685354469327</c:v>
                </c:pt>
                <c:pt idx="1158">
                  <c:v>0.67670457813635831</c:v>
                </c:pt>
                <c:pt idx="1159">
                  <c:v>0.67671580892102123</c:v>
                </c:pt>
                <c:pt idx="1160">
                  <c:v>0.67700428747636121</c:v>
                </c:pt>
                <c:pt idx="1161">
                  <c:v>0.6770450246648696</c:v>
                </c:pt>
                <c:pt idx="1162">
                  <c:v>0.67709385985009174</c:v>
                </c:pt>
                <c:pt idx="1163">
                  <c:v>0.67712124769820414</c:v>
                </c:pt>
                <c:pt idx="1164">
                  <c:v>0.67728790318241172</c:v>
                </c:pt>
                <c:pt idx="1165">
                  <c:v>0.67730645996716743</c:v>
                </c:pt>
                <c:pt idx="1166">
                  <c:v>0.67736709540276907</c:v>
                </c:pt>
                <c:pt idx="1167">
                  <c:v>0.67740977735048635</c:v>
                </c:pt>
                <c:pt idx="1168">
                  <c:v>0.67741200001692281</c:v>
                </c:pt>
                <c:pt idx="1169">
                  <c:v>0.67741901596140486</c:v>
                </c:pt>
                <c:pt idx="1170">
                  <c:v>0.67750245461739667</c:v>
                </c:pt>
                <c:pt idx="1171">
                  <c:v>0.67775523438751673</c:v>
                </c:pt>
                <c:pt idx="1172">
                  <c:v>0.67775628127827936</c:v>
                </c:pt>
                <c:pt idx="1173">
                  <c:v>0.67776022537952385</c:v>
                </c:pt>
                <c:pt idx="1174">
                  <c:v>0.67776806415360447</c:v>
                </c:pt>
                <c:pt idx="1175">
                  <c:v>0.67782270686129098</c:v>
                </c:pt>
                <c:pt idx="1176">
                  <c:v>0.67782333315110876</c:v>
                </c:pt>
                <c:pt idx="1177">
                  <c:v>0.67786059696279022</c:v>
                </c:pt>
                <c:pt idx="1178">
                  <c:v>0.67798752041670884</c:v>
                </c:pt>
                <c:pt idx="1179">
                  <c:v>0.67803581980458727</c:v>
                </c:pt>
                <c:pt idx="1180">
                  <c:v>0.67821501443730914</c:v>
                </c:pt>
                <c:pt idx="1181">
                  <c:v>0.67821999486596329</c:v>
                </c:pt>
                <c:pt idx="1182">
                  <c:v>0.67828697357778689</c:v>
                </c:pt>
                <c:pt idx="1183">
                  <c:v>0.6783700127471064</c:v>
                </c:pt>
                <c:pt idx="1184">
                  <c:v>0.67837659464344235</c:v>
                </c:pt>
                <c:pt idx="1185">
                  <c:v>0.67844697087398487</c:v>
                </c:pt>
                <c:pt idx="1186">
                  <c:v>0.67847043235684223</c:v>
                </c:pt>
                <c:pt idx="1187">
                  <c:v>0.67851097152232376</c:v>
                </c:pt>
                <c:pt idx="1188">
                  <c:v>0.67861865970174384</c:v>
                </c:pt>
                <c:pt idx="1189">
                  <c:v>0.67861894711986581</c:v>
                </c:pt>
                <c:pt idx="1190">
                  <c:v>0.67866635395225594</c:v>
                </c:pt>
                <c:pt idx="1191">
                  <c:v>0.67872154332963719</c:v>
                </c:pt>
                <c:pt idx="1192">
                  <c:v>0.67880114632463651</c:v>
                </c:pt>
                <c:pt idx="1193">
                  <c:v>0.67880853921116158</c:v>
                </c:pt>
                <c:pt idx="1194">
                  <c:v>0.67885894796122348</c:v>
                </c:pt>
                <c:pt idx="1195">
                  <c:v>0.67886204412501661</c:v>
                </c:pt>
                <c:pt idx="1196">
                  <c:v>0.67886634688065239</c:v>
                </c:pt>
                <c:pt idx="1197">
                  <c:v>0.67891413773734632</c:v>
                </c:pt>
                <c:pt idx="1198">
                  <c:v>0.67892635953190483</c:v>
                </c:pt>
                <c:pt idx="1199">
                  <c:v>0.67904804438380539</c:v>
                </c:pt>
                <c:pt idx="1200">
                  <c:v>0.67907668104218222</c:v>
                </c:pt>
                <c:pt idx="1201">
                  <c:v>0.67918108316126102</c:v>
                </c:pt>
                <c:pt idx="1202">
                  <c:v>0.67943283056701786</c:v>
                </c:pt>
                <c:pt idx="1203">
                  <c:v>0.67944481625495579</c:v>
                </c:pt>
                <c:pt idx="1204">
                  <c:v>0.67955248009316671</c:v>
                </c:pt>
                <c:pt idx="1205">
                  <c:v>0.67956353294945648</c:v>
                </c:pt>
                <c:pt idx="1206">
                  <c:v>0.67957746677043218</c:v>
                </c:pt>
                <c:pt idx="1207">
                  <c:v>0.67960842011757605</c:v>
                </c:pt>
                <c:pt idx="1208">
                  <c:v>0.67962058974385542</c:v>
                </c:pt>
                <c:pt idx="1209">
                  <c:v>0.67964005382571224</c:v>
                </c:pt>
                <c:pt idx="1210">
                  <c:v>0.67964005382593706</c:v>
                </c:pt>
                <c:pt idx="1211">
                  <c:v>0.67964005382596548</c:v>
                </c:pt>
                <c:pt idx="1212">
                  <c:v>0.6796400538259878</c:v>
                </c:pt>
                <c:pt idx="1213">
                  <c:v>0.67964005382607895</c:v>
                </c:pt>
                <c:pt idx="1214">
                  <c:v>0.67964005382625015</c:v>
                </c:pt>
                <c:pt idx="1215">
                  <c:v>0.67964005382665249</c:v>
                </c:pt>
                <c:pt idx="1216">
                  <c:v>0.67964005382674253</c:v>
                </c:pt>
                <c:pt idx="1217">
                  <c:v>0.67964005382679227</c:v>
                </c:pt>
                <c:pt idx="1218">
                  <c:v>0.67964005382682435</c:v>
                </c:pt>
                <c:pt idx="1219">
                  <c:v>0.67964005382700643</c:v>
                </c:pt>
                <c:pt idx="1220">
                  <c:v>0.67964005382707238</c:v>
                </c:pt>
                <c:pt idx="1221">
                  <c:v>0.67964005382708192</c:v>
                </c:pt>
                <c:pt idx="1222">
                  <c:v>0.67964005382718562</c:v>
                </c:pt>
                <c:pt idx="1223">
                  <c:v>0.67964005382718917</c:v>
                </c:pt>
                <c:pt idx="1224">
                  <c:v>0.67964005382723114</c:v>
                </c:pt>
                <c:pt idx="1225">
                  <c:v>0.67964005382724602</c:v>
                </c:pt>
                <c:pt idx="1226">
                  <c:v>0.67964005382738368</c:v>
                </c:pt>
                <c:pt idx="1227">
                  <c:v>0.67964005382739345</c:v>
                </c:pt>
                <c:pt idx="1228">
                  <c:v>0.67964005382767456</c:v>
                </c:pt>
                <c:pt idx="1229">
                  <c:v>0.67964005382794812</c:v>
                </c:pt>
                <c:pt idx="1230">
                  <c:v>0.67964005382799764</c:v>
                </c:pt>
                <c:pt idx="1231">
                  <c:v>0.6796400538280809</c:v>
                </c:pt>
                <c:pt idx="1232">
                  <c:v>0.679640053828101</c:v>
                </c:pt>
                <c:pt idx="1233">
                  <c:v>0.6796400538281161</c:v>
                </c:pt>
                <c:pt idx="1234">
                  <c:v>0.67964005382812243</c:v>
                </c:pt>
                <c:pt idx="1235">
                  <c:v>0.67964005382817927</c:v>
                </c:pt>
                <c:pt idx="1236">
                  <c:v>0.6796400538282934</c:v>
                </c:pt>
                <c:pt idx="1237">
                  <c:v>0.67964005382844295</c:v>
                </c:pt>
                <c:pt idx="1238">
                  <c:v>0.67964005382869619</c:v>
                </c:pt>
                <c:pt idx="1239">
                  <c:v>0.67964005382886206</c:v>
                </c:pt>
                <c:pt idx="1240">
                  <c:v>0.6796400538289562</c:v>
                </c:pt>
                <c:pt idx="1241">
                  <c:v>0.67964005382902137</c:v>
                </c:pt>
                <c:pt idx="1242">
                  <c:v>0.67964005382932546</c:v>
                </c:pt>
                <c:pt idx="1243">
                  <c:v>0.67964005382956572</c:v>
                </c:pt>
                <c:pt idx="1244">
                  <c:v>0.67964005382965142</c:v>
                </c:pt>
                <c:pt idx="1245">
                  <c:v>0.67964005382976056</c:v>
                </c:pt>
                <c:pt idx="1246">
                  <c:v>0.67964005382983883</c:v>
                </c:pt>
                <c:pt idx="1247">
                  <c:v>0.67964005382986481</c:v>
                </c:pt>
                <c:pt idx="1248">
                  <c:v>0.67969876776956251</c:v>
                </c:pt>
                <c:pt idx="1249">
                  <c:v>0.67980458912163932</c:v>
                </c:pt>
                <c:pt idx="1250">
                  <c:v>0.67982352021906767</c:v>
                </c:pt>
                <c:pt idx="1251">
                  <c:v>0.67987065527518942</c:v>
                </c:pt>
                <c:pt idx="1252">
                  <c:v>0.6798822745854386</c:v>
                </c:pt>
                <c:pt idx="1253">
                  <c:v>0.68003423319150258</c:v>
                </c:pt>
                <c:pt idx="1254">
                  <c:v>0.6800624065325549</c:v>
                </c:pt>
                <c:pt idx="1255">
                  <c:v>0.68013677727895472</c:v>
                </c:pt>
                <c:pt idx="1256">
                  <c:v>0.68015944634540904</c:v>
                </c:pt>
                <c:pt idx="1257">
                  <c:v>0.68016697839086593</c:v>
                </c:pt>
                <c:pt idx="1258">
                  <c:v>0.68017401687720092</c:v>
                </c:pt>
                <c:pt idx="1259">
                  <c:v>0.68025531345676993</c:v>
                </c:pt>
                <c:pt idx="1260">
                  <c:v>0.68034611132271172</c:v>
                </c:pt>
                <c:pt idx="1261">
                  <c:v>0.68039959337604095</c:v>
                </c:pt>
                <c:pt idx="1262">
                  <c:v>0.68046045797669863</c:v>
                </c:pt>
                <c:pt idx="1263">
                  <c:v>0.68046449092954475</c:v>
                </c:pt>
                <c:pt idx="1264">
                  <c:v>0.68052797654561847</c:v>
                </c:pt>
                <c:pt idx="1265">
                  <c:v>0.68060660332147838</c:v>
                </c:pt>
                <c:pt idx="1266">
                  <c:v>0.68074550903738773</c:v>
                </c:pt>
                <c:pt idx="1267">
                  <c:v>0.68084213336473121</c:v>
                </c:pt>
                <c:pt idx="1268">
                  <c:v>0.68085030654207346</c:v>
                </c:pt>
                <c:pt idx="1269">
                  <c:v>0.68088069171621979</c:v>
                </c:pt>
                <c:pt idx="1270">
                  <c:v>0.68090965579612317</c:v>
                </c:pt>
                <c:pt idx="1271">
                  <c:v>0.68092388750740906</c:v>
                </c:pt>
                <c:pt idx="1272">
                  <c:v>0.6809291059676974</c:v>
                </c:pt>
                <c:pt idx="1273">
                  <c:v>0.68093774067519708</c:v>
                </c:pt>
                <c:pt idx="1274">
                  <c:v>0.68094780405835631</c:v>
                </c:pt>
                <c:pt idx="1275">
                  <c:v>0.68106261069556862</c:v>
                </c:pt>
                <c:pt idx="1276">
                  <c:v>0.68106917472614703</c:v>
                </c:pt>
                <c:pt idx="1277">
                  <c:v>0.68110292560701025</c:v>
                </c:pt>
                <c:pt idx="1278">
                  <c:v>0.68113268567955498</c:v>
                </c:pt>
                <c:pt idx="1279">
                  <c:v>0.68124917266848839</c:v>
                </c:pt>
                <c:pt idx="1280">
                  <c:v>0.6812587214312209</c:v>
                </c:pt>
                <c:pt idx="1281">
                  <c:v>0.68145070509968708</c:v>
                </c:pt>
                <c:pt idx="1282">
                  <c:v>0.68145120716305696</c:v>
                </c:pt>
                <c:pt idx="1283">
                  <c:v>0.68160172902923677</c:v>
                </c:pt>
                <c:pt idx="1284">
                  <c:v>0.68168854868846507</c:v>
                </c:pt>
                <c:pt idx="1285">
                  <c:v>0.6817286240747481</c:v>
                </c:pt>
                <c:pt idx="1286">
                  <c:v>0.68174089691951756</c:v>
                </c:pt>
                <c:pt idx="1287">
                  <c:v>0.68178776227009397</c:v>
                </c:pt>
                <c:pt idx="1288">
                  <c:v>0.68182220572362462</c:v>
                </c:pt>
                <c:pt idx="1289">
                  <c:v>0.68182407232696418</c:v>
                </c:pt>
                <c:pt idx="1290">
                  <c:v>0.68196626834429286</c:v>
                </c:pt>
                <c:pt idx="1291">
                  <c:v>0.68201189595507805</c:v>
                </c:pt>
                <c:pt idx="1292">
                  <c:v>0.68201475763134867</c:v>
                </c:pt>
                <c:pt idx="1293">
                  <c:v>0.68206461490074721</c:v>
                </c:pt>
                <c:pt idx="1294">
                  <c:v>0.68226252968509682</c:v>
                </c:pt>
                <c:pt idx="1295">
                  <c:v>0.68235350066488509</c:v>
                </c:pt>
                <c:pt idx="1296">
                  <c:v>0.68244361492557226</c:v>
                </c:pt>
                <c:pt idx="1297">
                  <c:v>0.68250628335286811</c:v>
                </c:pt>
                <c:pt idx="1298">
                  <c:v>0.68262640345829129</c:v>
                </c:pt>
                <c:pt idx="1299">
                  <c:v>0.68267355034360599</c:v>
                </c:pt>
                <c:pt idx="1300">
                  <c:v>0.68269988336304199</c:v>
                </c:pt>
                <c:pt idx="1301">
                  <c:v>0.68274363224407919</c:v>
                </c:pt>
                <c:pt idx="1302">
                  <c:v>0.68274972754004204</c:v>
                </c:pt>
                <c:pt idx="1303">
                  <c:v>0.68291957048953922</c:v>
                </c:pt>
                <c:pt idx="1304">
                  <c:v>0.68291957048953922</c:v>
                </c:pt>
                <c:pt idx="1305">
                  <c:v>0.6829693910300858</c:v>
                </c:pt>
                <c:pt idx="1306">
                  <c:v>0.68302419856062668</c:v>
                </c:pt>
                <c:pt idx="1307">
                  <c:v>0.6831074814311493</c:v>
                </c:pt>
                <c:pt idx="1308">
                  <c:v>0.68315031216199895</c:v>
                </c:pt>
                <c:pt idx="1309">
                  <c:v>0.68326566534137001</c:v>
                </c:pt>
                <c:pt idx="1310">
                  <c:v>0.68334426345043631</c:v>
                </c:pt>
                <c:pt idx="1311">
                  <c:v>0.68334426345074939</c:v>
                </c:pt>
                <c:pt idx="1312">
                  <c:v>0.68334426345092658</c:v>
                </c:pt>
                <c:pt idx="1313">
                  <c:v>0.683344263450963</c:v>
                </c:pt>
                <c:pt idx="1314">
                  <c:v>0.68334426345127441</c:v>
                </c:pt>
                <c:pt idx="1315">
                  <c:v>0.68334426345129451</c:v>
                </c:pt>
                <c:pt idx="1316">
                  <c:v>0.68334426345142107</c:v>
                </c:pt>
                <c:pt idx="1317">
                  <c:v>0.68334426345149413</c:v>
                </c:pt>
                <c:pt idx="1318">
                  <c:v>0.68334426345149568</c:v>
                </c:pt>
                <c:pt idx="1319">
                  <c:v>0.68334426345150168</c:v>
                </c:pt>
                <c:pt idx="1320">
                  <c:v>0.68334426345189336</c:v>
                </c:pt>
                <c:pt idx="1321">
                  <c:v>0.68334426345201638</c:v>
                </c:pt>
                <c:pt idx="1322">
                  <c:v>0.68334426345209498</c:v>
                </c:pt>
                <c:pt idx="1323">
                  <c:v>0.68334426345265564</c:v>
                </c:pt>
                <c:pt idx="1324">
                  <c:v>0.68334426345271004</c:v>
                </c:pt>
                <c:pt idx="1325">
                  <c:v>0.68334426345298738</c:v>
                </c:pt>
                <c:pt idx="1326">
                  <c:v>0.68334426345303545</c:v>
                </c:pt>
                <c:pt idx="1327">
                  <c:v>0.68334426345305221</c:v>
                </c:pt>
                <c:pt idx="1328">
                  <c:v>0.68334426345305688</c:v>
                </c:pt>
                <c:pt idx="1329">
                  <c:v>0.6833442634530954</c:v>
                </c:pt>
                <c:pt idx="1330">
                  <c:v>0.68334426345314792</c:v>
                </c:pt>
                <c:pt idx="1331">
                  <c:v>0.68334426345335408</c:v>
                </c:pt>
                <c:pt idx="1332">
                  <c:v>0.68334426345350874</c:v>
                </c:pt>
                <c:pt idx="1333">
                  <c:v>0.68334426345358668</c:v>
                </c:pt>
                <c:pt idx="1334">
                  <c:v>0.68334426345362553</c:v>
                </c:pt>
                <c:pt idx="1335">
                  <c:v>0.68334426345398092</c:v>
                </c:pt>
                <c:pt idx="1336">
                  <c:v>0.68334802424221031</c:v>
                </c:pt>
                <c:pt idx="1337">
                  <c:v>0.68335297688367136</c:v>
                </c:pt>
                <c:pt idx="1338">
                  <c:v>0.6834640644109935</c:v>
                </c:pt>
                <c:pt idx="1339">
                  <c:v>0.68347437531852151</c:v>
                </c:pt>
                <c:pt idx="1340">
                  <c:v>0.68367999429668957</c:v>
                </c:pt>
                <c:pt idx="1341">
                  <c:v>0.68372562244333102</c:v>
                </c:pt>
                <c:pt idx="1342">
                  <c:v>0.68373428791438329</c:v>
                </c:pt>
                <c:pt idx="1343">
                  <c:v>0.68377786143874153</c:v>
                </c:pt>
                <c:pt idx="1344">
                  <c:v>0.68379313604077541</c:v>
                </c:pt>
                <c:pt idx="1345">
                  <c:v>0.68383842744725631</c:v>
                </c:pt>
                <c:pt idx="1346">
                  <c:v>0.68392110647767601</c:v>
                </c:pt>
                <c:pt idx="1347">
                  <c:v>0.68395815731179943</c:v>
                </c:pt>
                <c:pt idx="1348">
                  <c:v>0.68408698907507304</c:v>
                </c:pt>
                <c:pt idx="1349">
                  <c:v>0.68420824162931693</c:v>
                </c:pt>
                <c:pt idx="1350">
                  <c:v>0.68421940912825163</c:v>
                </c:pt>
                <c:pt idx="1351">
                  <c:v>0.68431406051312993</c:v>
                </c:pt>
                <c:pt idx="1352">
                  <c:v>0.68434672459078016</c:v>
                </c:pt>
                <c:pt idx="1353">
                  <c:v>0.68442313154864221</c:v>
                </c:pt>
                <c:pt idx="1354">
                  <c:v>0.68451265820177509</c:v>
                </c:pt>
                <c:pt idx="1355">
                  <c:v>0.68455030512049753</c:v>
                </c:pt>
                <c:pt idx="1356">
                  <c:v>0.68485297933353895</c:v>
                </c:pt>
                <c:pt idx="1357">
                  <c:v>0.68494143772050231</c:v>
                </c:pt>
                <c:pt idx="1358">
                  <c:v>0.68495859020373207</c:v>
                </c:pt>
                <c:pt idx="1359">
                  <c:v>0.68511698445559865</c:v>
                </c:pt>
                <c:pt idx="1360">
                  <c:v>0.68516436102197376</c:v>
                </c:pt>
                <c:pt idx="1361">
                  <c:v>0.6851970350971277</c:v>
                </c:pt>
                <c:pt idx="1362">
                  <c:v>0.68523292207811426</c:v>
                </c:pt>
                <c:pt idx="1363">
                  <c:v>0.68527242686164791</c:v>
                </c:pt>
                <c:pt idx="1364">
                  <c:v>0.685325508793167</c:v>
                </c:pt>
                <c:pt idx="1365">
                  <c:v>0.68563546759884719</c:v>
                </c:pt>
                <c:pt idx="1366">
                  <c:v>0.68574156382335749</c:v>
                </c:pt>
                <c:pt idx="1367">
                  <c:v>0.68574362412016676</c:v>
                </c:pt>
                <c:pt idx="1368">
                  <c:v>0.68597729511984706</c:v>
                </c:pt>
                <c:pt idx="1369">
                  <c:v>0.68609905646594038</c:v>
                </c:pt>
                <c:pt idx="1370">
                  <c:v>0.68616132829255272</c:v>
                </c:pt>
                <c:pt idx="1371">
                  <c:v>0.68621300060653945</c:v>
                </c:pt>
                <c:pt idx="1372">
                  <c:v>0.68624275362668063</c:v>
                </c:pt>
                <c:pt idx="1373">
                  <c:v>0.68625467294480513</c:v>
                </c:pt>
                <c:pt idx="1374">
                  <c:v>0.68625526381979829</c:v>
                </c:pt>
                <c:pt idx="1375">
                  <c:v>0.68639937886443159</c:v>
                </c:pt>
                <c:pt idx="1376">
                  <c:v>0.68642249206013828</c:v>
                </c:pt>
                <c:pt idx="1377">
                  <c:v>0.6864276244155616</c:v>
                </c:pt>
                <c:pt idx="1378">
                  <c:v>0.68644165670189317</c:v>
                </c:pt>
                <c:pt idx="1379">
                  <c:v>0.68644267926918445</c:v>
                </c:pt>
                <c:pt idx="1380">
                  <c:v>0.68645214658144571</c:v>
                </c:pt>
                <c:pt idx="1381">
                  <c:v>0.68648465812366499</c:v>
                </c:pt>
                <c:pt idx="1382">
                  <c:v>0.68651237631898743</c:v>
                </c:pt>
                <c:pt idx="1383">
                  <c:v>0.6865443959909554</c:v>
                </c:pt>
                <c:pt idx="1384">
                  <c:v>0.68662516974225984</c:v>
                </c:pt>
                <c:pt idx="1385">
                  <c:v>0.68665656068068148</c:v>
                </c:pt>
                <c:pt idx="1386">
                  <c:v>0.6867649450876937</c:v>
                </c:pt>
                <c:pt idx="1387">
                  <c:v>0.6868006145432255</c:v>
                </c:pt>
                <c:pt idx="1388">
                  <c:v>0.68698348122771735</c:v>
                </c:pt>
                <c:pt idx="1389">
                  <c:v>0.68701129356226265</c:v>
                </c:pt>
                <c:pt idx="1390">
                  <c:v>0.68702651142355053</c:v>
                </c:pt>
                <c:pt idx="1391">
                  <c:v>0.68704037005152452</c:v>
                </c:pt>
                <c:pt idx="1392">
                  <c:v>0.687147888295919</c:v>
                </c:pt>
                <c:pt idx="1393">
                  <c:v>0.68716261838891968</c:v>
                </c:pt>
                <c:pt idx="1394">
                  <c:v>0.68716261838893322</c:v>
                </c:pt>
                <c:pt idx="1395">
                  <c:v>0.68716261838896142</c:v>
                </c:pt>
                <c:pt idx="1396">
                  <c:v>0.6871626183892402</c:v>
                </c:pt>
                <c:pt idx="1397">
                  <c:v>0.68716261838926873</c:v>
                </c:pt>
                <c:pt idx="1398">
                  <c:v>0.68716261838941362</c:v>
                </c:pt>
                <c:pt idx="1399">
                  <c:v>0.68716261838952497</c:v>
                </c:pt>
                <c:pt idx="1400">
                  <c:v>0.68716261838973991</c:v>
                </c:pt>
                <c:pt idx="1401">
                  <c:v>0.68716261838977721</c:v>
                </c:pt>
                <c:pt idx="1402">
                  <c:v>0.68716261838999049</c:v>
                </c:pt>
                <c:pt idx="1403">
                  <c:v>0.68716261839009585</c:v>
                </c:pt>
                <c:pt idx="1404">
                  <c:v>0.68716261839023463</c:v>
                </c:pt>
                <c:pt idx="1405">
                  <c:v>0.68716261839028503</c:v>
                </c:pt>
                <c:pt idx="1406">
                  <c:v>0.68716261839050286</c:v>
                </c:pt>
                <c:pt idx="1407">
                  <c:v>0.68716261839054393</c:v>
                </c:pt>
                <c:pt idx="1408">
                  <c:v>0.68716261839068637</c:v>
                </c:pt>
                <c:pt idx="1409">
                  <c:v>0.68716261839093329</c:v>
                </c:pt>
                <c:pt idx="1410">
                  <c:v>0.6871626183910029</c:v>
                </c:pt>
                <c:pt idx="1411">
                  <c:v>0.6871626183911268</c:v>
                </c:pt>
                <c:pt idx="1412">
                  <c:v>0.68716261839117432</c:v>
                </c:pt>
                <c:pt idx="1413">
                  <c:v>0.68716261839128623</c:v>
                </c:pt>
                <c:pt idx="1414">
                  <c:v>0.68716261839140569</c:v>
                </c:pt>
                <c:pt idx="1415">
                  <c:v>0.68716261839142123</c:v>
                </c:pt>
                <c:pt idx="1416">
                  <c:v>0.68716261839162684</c:v>
                </c:pt>
                <c:pt idx="1417">
                  <c:v>0.68716261839170578</c:v>
                </c:pt>
                <c:pt idx="1418">
                  <c:v>0.68716261839174886</c:v>
                </c:pt>
                <c:pt idx="1419">
                  <c:v>0.68716261839196513</c:v>
                </c:pt>
                <c:pt idx="1420">
                  <c:v>0.68716261839199722</c:v>
                </c:pt>
                <c:pt idx="1421">
                  <c:v>0.68716261839218706</c:v>
                </c:pt>
                <c:pt idx="1422">
                  <c:v>0.68716261839227755</c:v>
                </c:pt>
                <c:pt idx="1423">
                  <c:v>0.68716261839229098</c:v>
                </c:pt>
                <c:pt idx="1424">
                  <c:v>0.68716261839229942</c:v>
                </c:pt>
                <c:pt idx="1425">
                  <c:v>0.68716261839230874</c:v>
                </c:pt>
                <c:pt idx="1426">
                  <c:v>0.68716261839231907</c:v>
                </c:pt>
                <c:pt idx="1427">
                  <c:v>0.68716261839242887</c:v>
                </c:pt>
                <c:pt idx="1428">
                  <c:v>0.68716261839243165</c:v>
                </c:pt>
                <c:pt idx="1429">
                  <c:v>0.68716261839274839</c:v>
                </c:pt>
                <c:pt idx="1430">
                  <c:v>0.68716261839282189</c:v>
                </c:pt>
                <c:pt idx="1431">
                  <c:v>0.68716261839285842</c:v>
                </c:pt>
                <c:pt idx="1432">
                  <c:v>0.68716425765266376</c:v>
                </c:pt>
                <c:pt idx="1433">
                  <c:v>0.68719144632624385</c:v>
                </c:pt>
                <c:pt idx="1434">
                  <c:v>0.68719471125439269</c:v>
                </c:pt>
                <c:pt idx="1435">
                  <c:v>0.68728794454909559</c:v>
                </c:pt>
                <c:pt idx="1436">
                  <c:v>0.68741981283650011</c:v>
                </c:pt>
                <c:pt idx="1437">
                  <c:v>0.68745588706891869</c:v>
                </c:pt>
                <c:pt idx="1438">
                  <c:v>0.68772199072096862</c:v>
                </c:pt>
                <c:pt idx="1439">
                  <c:v>0.68776475627353917</c:v>
                </c:pt>
                <c:pt idx="1440">
                  <c:v>0.68793206183662614</c:v>
                </c:pt>
                <c:pt idx="1441">
                  <c:v>0.68802252078712667</c:v>
                </c:pt>
                <c:pt idx="1442">
                  <c:v>0.68804528281842792</c:v>
                </c:pt>
                <c:pt idx="1443">
                  <c:v>0.68811193522862957</c:v>
                </c:pt>
                <c:pt idx="1444">
                  <c:v>0.68812230457539492</c:v>
                </c:pt>
                <c:pt idx="1445">
                  <c:v>0.68813847127907346</c:v>
                </c:pt>
                <c:pt idx="1446">
                  <c:v>0.68819158852923679</c:v>
                </c:pt>
                <c:pt idx="1447">
                  <c:v>0.68822225170670093</c:v>
                </c:pt>
                <c:pt idx="1448">
                  <c:v>0.68823225976889035</c:v>
                </c:pt>
                <c:pt idx="1449">
                  <c:v>0.68824108656007554</c:v>
                </c:pt>
                <c:pt idx="1450">
                  <c:v>0.68825385058240518</c:v>
                </c:pt>
                <c:pt idx="1451">
                  <c:v>0.68829724889085564</c:v>
                </c:pt>
                <c:pt idx="1452">
                  <c:v>0.68849133731184187</c:v>
                </c:pt>
                <c:pt idx="1453">
                  <c:v>0.68854084973945906</c:v>
                </c:pt>
                <c:pt idx="1454">
                  <c:v>0.68872730907379232</c:v>
                </c:pt>
                <c:pt idx="1455">
                  <c:v>0.68883187202516361</c:v>
                </c:pt>
                <c:pt idx="1456">
                  <c:v>0.68888011482783851</c:v>
                </c:pt>
                <c:pt idx="1457">
                  <c:v>0.68896474845023636</c:v>
                </c:pt>
                <c:pt idx="1458">
                  <c:v>0.6890038689580581</c:v>
                </c:pt>
                <c:pt idx="1459">
                  <c:v>0.6890281977941568</c:v>
                </c:pt>
                <c:pt idx="1460">
                  <c:v>0.6890363006326834</c:v>
                </c:pt>
                <c:pt idx="1461">
                  <c:v>0.68909804301223265</c:v>
                </c:pt>
                <c:pt idx="1462">
                  <c:v>0.68913197534232906</c:v>
                </c:pt>
                <c:pt idx="1463">
                  <c:v>0.68923664414193531</c:v>
                </c:pt>
                <c:pt idx="1464">
                  <c:v>0.68936728024539484</c:v>
                </c:pt>
                <c:pt idx="1465">
                  <c:v>0.68940426479138306</c:v>
                </c:pt>
                <c:pt idx="1466">
                  <c:v>0.68942828174462489</c:v>
                </c:pt>
                <c:pt idx="1467">
                  <c:v>0.68946134606345599</c:v>
                </c:pt>
                <c:pt idx="1468">
                  <c:v>0.68951854452667161</c:v>
                </c:pt>
                <c:pt idx="1469">
                  <c:v>0.6896210887875851</c:v>
                </c:pt>
                <c:pt idx="1470">
                  <c:v>0.68962433178788751</c:v>
                </c:pt>
                <c:pt idx="1471">
                  <c:v>0.68966168473632017</c:v>
                </c:pt>
                <c:pt idx="1472">
                  <c:v>0.68970394944118252</c:v>
                </c:pt>
                <c:pt idx="1473">
                  <c:v>0.68975085218891219</c:v>
                </c:pt>
                <c:pt idx="1474">
                  <c:v>0.68980522061424598</c:v>
                </c:pt>
                <c:pt idx="1475">
                  <c:v>0.6898115283286097</c:v>
                </c:pt>
                <c:pt idx="1476">
                  <c:v>0.68992774824413083</c:v>
                </c:pt>
                <c:pt idx="1477">
                  <c:v>0.69008580347127313</c:v>
                </c:pt>
                <c:pt idx="1478">
                  <c:v>0.69008580347127313</c:v>
                </c:pt>
                <c:pt idx="1479">
                  <c:v>0.69014763380619448</c:v>
                </c:pt>
                <c:pt idx="1480">
                  <c:v>0.69018079154600565</c:v>
                </c:pt>
                <c:pt idx="1481">
                  <c:v>0.6902303087783066</c:v>
                </c:pt>
                <c:pt idx="1482">
                  <c:v>0.69026178624614931</c:v>
                </c:pt>
                <c:pt idx="1483">
                  <c:v>0.69027786844829886</c:v>
                </c:pt>
                <c:pt idx="1484">
                  <c:v>0.69045931616456802</c:v>
                </c:pt>
                <c:pt idx="1485">
                  <c:v>0.6904621646069089</c:v>
                </c:pt>
                <c:pt idx="1486">
                  <c:v>0.69049470430282667</c:v>
                </c:pt>
                <c:pt idx="1487">
                  <c:v>0.69051782444572307</c:v>
                </c:pt>
                <c:pt idx="1488">
                  <c:v>0.69054005303066957</c:v>
                </c:pt>
                <c:pt idx="1489">
                  <c:v>0.69070939948606402</c:v>
                </c:pt>
                <c:pt idx="1490">
                  <c:v>0.69092209682789218</c:v>
                </c:pt>
                <c:pt idx="1491">
                  <c:v>0.69097613817609416</c:v>
                </c:pt>
                <c:pt idx="1492">
                  <c:v>0.69104595534430757</c:v>
                </c:pt>
                <c:pt idx="1493">
                  <c:v>0.69119486259985674</c:v>
                </c:pt>
                <c:pt idx="1494">
                  <c:v>0.69121961172637603</c:v>
                </c:pt>
                <c:pt idx="1495">
                  <c:v>0.69121961172654922</c:v>
                </c:pt>
                <c:pt idx="1496">
                  <c:v>0.69121961172673418</c:v>
                </c:pt>
                <c:pt idx="1497">
                  <c:v>0.69121961172715563</c:v>
                </c:pt>
                <c:pt idx="1498">
                  <c:v>0.69121961172726398</c:v>
                </c:pt>
                <c:pt idx="1499">
                  <c:v>0.69121961172742941</c:v>
                </c:pt>
                <c:pt idx="1500">
                  <c:v>0.69121961172750201</c:v>
                </c:pt>
                <c:pt idx="1501">
                  <c:v>0.69121961172754642</c:v>
                </c:pt>
                <c:pt idx="1502">
                  <c:v>0.69121961172760416</c:v>
                </c:pt>
                <c:pt idx="1503">
                  <c:v>0.69121961172782598</c:v>
                </c:pt>
                <c:pt idx="1504">
                  <c:v>0.69121961172787527</c:v>
                </c:pt>
                <c:pt idx="1505">
                  <c:v>0.69121961172792235</c:v>
                </c:pt>
                <c:pt idx="1506">
                  <c:v>0.69121961172812063</c:v>
                </c:pt>
                <c:pt idx="1507">
                  <c:v>0.69121961172853497</c:v>
                </c:pt>
                <c:pt idx="1508">
                  <c:v>0.69121961172863022</c:v>
                </c:pt>
                <c:pt idx="1509">
                  <c:v>0.69121961172863022</c:v>
                </c:pt>
                <c:pt idx="1510">
                  <c:v>0.69121961172869373</c:v>
                </c:pt>
                <c:pt idx="1511">
                  <c:v>0.69121961172871416</c:v>
                </c:pt>
                <c:pt idx="1512">
                  <c:v>0.69121961172874768</c:v>
                </c:pt>
                <c:pt idx="1513">
                  <c:v>0.69121961172879964</c:v>
                </c:pt>
                <c:pt idx="1514">
                  <c:v>0.69121961172894464</c:v>
                </c:pt>
                <c:pt idx="1515">
                  <c:v>0.69121961172901081</c:v>
                </c:pt>
                <c:pt idx="1516">
                  <c:v>0.6912196117291336</c:v>
                </c:pt>
                <c:pt idx="1517">
                  <c:v>0.69121961172922286</c:v>
                </c:pt>
                <c:pt idx="1518">
                  <c:v>0.69121961172968271</c:v>
                </c:pt>
                <c:pt idx="1519">
                  <c:v>0.69121961172972646</c:v>
                </c:pt>
                <c:pt idx="1520">
                  <c:v>0.69121961172977353</c:v>
                </c:pt>
                <c:pt idx="1521">
                  <c:v>0.69121961172977375</c:v>
                </c:pt>
                <c:pt idx="1522">
                  <c:v>0.69121961172980417</c:v>
                </c:pt>
                <c:pt idx="1523">
                  <c:v>0.69121961173008128</c:v>
                </c:pt>
                <c:pt idx="1524">
                  <c:v>0.69121961173017299</c:v>
                </c:pt>
                <c:pt idx="1525">
                  <c:v>0.69121961173029622</c:v>
                </c:pt>
                <c:pt idx="1526">
                  <c:v>0.69121961173038104</c:v>
                </c:pt>
                <c:pt idx="1527">
                  <c:v>0.69121961173050761</c:v>
                </c:pt>
                <c:pt idx="1528">
                  <c:v>0.69121961173051849</c:v>
                </c:pt>
                <c:pt idx="1529">
                  <c:v>0.691219611730715</c:v>
                </c:pt>
                <c:pt idx="1530">
                  <c:v>0.69124087792807387</c:v>
                </c:pt>
                <c:pt idx="1531">
                  <c:v>0.69133928900305719</c:v>
                </c:pt>
                <c:pt idx="1532">
                  <c:v>0.69170541414822129</c:v>
                </c:pt>
                <c:pt idx="1533">
                  <c:v>0.69189186660987123</c:v>
                </c:pt>
                <c:pt idx="1534">
                  <c:v>0.69195540600551708</c:v>
                </c:pt>
                <c:pt idx="1535">
                  <c:v>0.69195882221824201</c:v>
                </c:pt>
                <c:pt idx="1536">
                  <c:v>0.69198775576953642</c:v>
                </c:pt>
                <c:pt idx="1537">
                  <c:v>0.69198836606474567</c:v>
                </c:pt>
                <c:pt idx="1538">
                  <c:v>0.69204266877538423</c:v>
                </c:pt>
                <c:pt idx="1539">
                  <c:v>0.69206390258109507</c:v>
                </c:pt>
                <c:pt idx="1540">
                  <c:v>0.69211362022345324</c:v>
                </c:pt>
                <c:pt idx="1541">
                  <c:v>0.69217340626493207</c:v>
                </c:pt>
                <c:pt idx="1542">
                  <c:v>0.69217340626493207</c:v>
                </c:pt>
                <c:pt idx="1543">
                  <c:v>0.69218070097050943</c:v>
                </c:pt>
                <c:pt idx="1544">
                  <c:v>0.69218070097050943</c:v>
                </c:pt>
                <c:pt idx="1545">
                  <c:v>0.69218070097050943</c:v>
                </c:pt>
                <c:pt idx="1546">
                  <c:v>0.69221028435492205</c:v>
                </c:pt>
                <c:pt idx="1547">
                  <c:v>0.69223254675348644</c:v>
                </c:pt>
                <c:pt idx="1548">
                  <c:v>0.69228957936845026</c:v>
                </c:pt>
                <c:pt idx="1549">
                  <c:v>0.69230769581218721</c:v>
                </c:pt>
                <c:pt idx="1550">
                  <c:v>0.69230769581218721</c:v>
                </c:pt>
                <c:pt idx="1551">
                  <c:v>0.69239145407262415</c:v>
                </c:pt>
                <c:pt idx="1552">
                  <c:v>0.6924138790714478</c:v>
                </c:pt>
                <c:pt idx="1553">
                  <c:v>0.69241748917637924</c:v>
                </c:pt>
                <c:pt idx="1554">
                  <c:v>0.69241748917637924</c:v>
                </c:pt>
                <c:pt idx="1555">
                  <c:v>0.69242506722074371</c:v>
                </c:pt>
                <c:pt idx="1556">
                  <c:v>0.69243958314422382</c:v>
                </c:pt>
                <c:pt idx="1557">
                  <c:v>0.69252330596542033</c:v>
                </c:pt>
                <c:pt idx="1558">
                  <c:v>0.69253949084624211</c:v>
                </c:pt>
                <c:pt idx="1559">
                  <c:v>0.69259427933420636</c:v>
                </c:pt>
                <c:pt idx="1560">
                  <c:v>0.69262622415922737</c:v>
                </c:pt>
                <c:pt idx="1561">
                  <c:v>0.69263303407703902</c:v>
                </c:pt>
                <c:pt idx="1562">
                  <c:v>0.69263316647166118</c:v>
                </c:pt>
                <c:pt idx="1563">
                  <c:v>0.69264265878074505</c:v>
                </c:pt>
                <c:pt idx="1564">
                  <c:v>0.69277660263358687</c:v>
                </c:pt>
                <c:pt idx="1565">
                  <c:v>0.69291789822646832</c:v>
                </c:pt>
                <c:pt idx="1566">
                  <c:v>0.6929872982718619</c:v>
                </c:pt>
                <c:pt idx="1567">
                  <c:v>0.69298938758066209</c:v>
                </c:pt>
                <c:pt idx="1568">
                  <c:v>0.69302946484343519</c:v>
                </c:pt>
                <c:pt idx="1569">
                  <c:v>0.69303407759838032</c:v>
                </c:pt>
                <c:pt idx="1570">
                  <c:v>0.6930658426742804</c:v>
                </c:pt>
                <c:pt idx="1571">
                  <c:v>0.69310269182136541</c:v>
                </c:pt>
                <c:pt idx="1572">
                  <c:v>0.69320008418310142</c:v>
                </c:pt>
                <c:pt idx="1573">
                  <c:v>0.69320912110984367</c:v>
                </c:pt>
                <c:pt idx="1574">
                  <c:v>0.69321319714433716</c:v>
                </c:pt>
                <c:pt idx="1575">
                  <c:v>0.69321720613440929</c:v>
                </c:pt>
                <c:pt idx="1576">
                  <c:v>0.69323249512830243</c:v>
                </c:pt>
                <c:pt idx="1577">
                  <c:v>0.693268164324916</c:v>
                </c:pt>
                <c:pt idx="1578">
                  <c:v>0.6932885949852392</c:v>
                </c:pt>
                <c:pt idx="1579">
                  <c:v>0.69330176883629746</c:v>
                </c:pt>
                <c:pt idx="1580">
                  <c:v>0.69335519503625276</c:v>
                </c:pt>
                <c:pt idx="1581">
                  <c:v>0.69337446811562864</c:v>
                </c:pt>
                <c:pt idx="1582">
                  <c:v>0.69340137763377452</c:v>
                </c:pt>
                <c:pt idx="1583">
                  <c:v>0.69346738829036125</c:v>
                </c:pt>
                <c:pt idx="1584">
                  <c:v>0.69349707160231122</c:v>
                </c:pt>
                <c:pt idx="1585">
                  <c:v>0.69366588548465957</c:v>
                </c:pt>
                <c:pt idx="1586">
                  <c:v>0.6937193204201535</c:v>
                </c:pt>
                <c:pt idx="1587">
                  <c:v>0.69390850456561393</c:v>
                </c:pt>
                <c:pt idx="1588">
                  <c:v>0.69396382475530449</c:v>
                </c:pt>
                <c:pt idx="1589">
                  <c:v>0.69396447849161058</c:v>
                </c:pt>
                <c:pt idx="1590">
                  <c:v>0.69406481578532997</c:v>
                </c:pt>
                <c:pt idx="1591">
                  <c:v>0.69445520287896945</c:v>
                </c:pt>
                <c:pt idx="1592">
                  <c:v>0.69457832346938164</c:v>
                </c:pt>
                <c:pt idx="1593">
                  <c:v>0.69467340705324276</c:v>
                </c:pt>
                <c:pt idx="1594">
                  <c:v>0.69467368714826927</c:v>
                </c:pt>
                <c:pt idx="1595">
                  <c:v>0.69467368714826927</c:v>
                </c:pt>
                <c:pt idx="1596">
                  <c:v>0.69469289660422129</c:v>
                </c:pt>
                <c:pt idx="1597">
                  <c:v>0.69501346352889259</c:v>
                </c:pt>
                <c:pt idx="1598">
                  <c:v>0.69503249211121976</c:v>
                </c:pt>
                <c:pt idx="1599">
                  <c:v>0.69506537290467785</c:v>
                </c:pt>
                <c:pt idx="1600">
                  <c:v>0.69523684703609623</c:v>
                </c:pt>
                <c:pt idx="1601">
                  <c:v>0.69533614079875516</c:v>
                </c:pt>
                <c:pt idx="1602">
                  <c:v>0.69544750959761403</c:v>
                </c:pt>
                <c:pt idx="1603">
                  <c:v>0.69547907347308868</c:v>
                </c:pt>
                <c:pt idx="1604">
                  <c:v>0.69552404023940317</c:v>
                </c:pt>
                <c:pt idx="1605">
                  <c:v>0.69563450437424623</c:v>
                </c:pt>
                <c:pt idx="1606">
                  <c:v>0.69563450437427088</c:v>
                </c:pt>
                <c:pt idx="1607">
                  <c:v>0.69563450437431895</c:v>
                </c:pt>
                <c:pt idx="1608">
                  <c:v>0.69563450437449126</c:v>
                </c:pt>
                <c:pt idx="1609">
                  <c:v>0.69563450437450491</c:v>
                </c:pt>
                <c:pt idx="1610">
                  <c:v>0.69563450437453489</c:v>
                </c:pt>
                <c:pt idx="1611">
                  <c:v>0.69563450437458663</c:v>
                </c:pt>
                <c:pt idx="1612">
                  <c:v>0.69563450437476981</c:v>
                </c:pt>
                <c:pt idx="1613">
                  <c:v>0.69563450437480601</c:v>
                </c:pt>
                <c:pt idx="1614">
                  <c:v>0.69563450437486318</c:v>
                </c:pt>
                <c:pt idx="1615">
                  <c:v>0.69563450437489638</c:v>
                </c:pt>
                <c:pt idx="1616">
                  <c:v>0.69563450437503782</c:v>
                </c:pt>
                <c:pt idx="1617">
                  <c:v>0.69563450437508501</c:v>
                </c:pt>
                <c:pt idx="1618">
                  <c:v>0.6956345043751061</c:v>
                </c:pt>
                <c:pt idx="1619">
                  <c:v>0.69563450437513163</c:v>
                </c:pt>
                <c:pt idx="1620">
                  <c:v>0.69563450437514374</c:v>
                </c:pt>
                <c:pt idx="1621">
                  <c:v>0.69563450437518637</c:v>
                </c:pt>
                <c:pt idx="1622">
                  <c:v>0.69563450437606744</c:v>
                </c:pt>
                <c:pt idx="1623">
                  <c:v>0.69563450437608099</c:v>
                </c:pt>
                <c:pt idx="1624">
                  <c:v>0.69563450437649521</c:v>
                </c:pt>
                <c:pt idx="1625">
                  <c:v>0.69563450437666874</c:v>
                </c:pt>
                <c:pt idx="1626">
                  <c:v>0.69563450437669716</c:v>
                </c:pt>
                <c:pt idx="1627">
                  <c:v>0.69563450437693075</c:v>
                </c:pt>
                <c:pt idx="1628">
                  <c:v>0.69563450437695917</c:v>
                </c:pt>
                <c:pt idx="1629">
                  <c:v>0.69563450437704133</c:v>
                </c:pt>
                <c:pt idx="1630">
                  <c:v>0.69563450437720808</c:v>
                </c:pt>
                <c:pt idx="1631">
                  <c:v>0.69563450437724672</c:v>
                </c:pt>
                <c:pt idx="1632">
                  <c:v>0.69563450437724783</c:v>
                </c:pt>
                <c:pt idx="1633">
                  <c:v>0.69563450437739771</c:v>
                </c:pt>
                <c:pt idx="1634">
                  <c:v>0.69563450437756857</c:v>
                </c:pt>
                <c:pt idx="1635">
                  <c:v>0.69563450437762342</c:v>
                </c:pt>
                <c:pt idx="1636">
                  <c:v>0.6956345043776877</c:v>
                </c:pt>
                <c:pt idx="1637">
                  <c:v>0.69563450437784835</c:v>
                </c:pt>
                <c:pt idx="1638">
                  <c:v>0.69563450437789809</c:v>
                </c:pt>
                <c:pt idx="1639">
                  <c:v>0.69563450437803254</c:v>
                </c:pt>
                <c:pt idx="1640">
                  <c:v>0.6956345043782427</c:v>
                </c:pt>
                <c:pt idx="1641">
                  <c:v>0.69563450437844021</c:v>
                </c:pt>
                <c:pt idx="1642">
                  <c:v>0.6956345043788148</c:v>
                </c:pt>
                <c:pt idx="1643">
                  <c:v>0.69563450437895602</c:v>
                </c:pt>
                <c:pt idx="1644">
                  <c:v>0.69563450437943941</c:v>
                </c:pt>
                <c:pt idx="1645">
                  <c:v>0.69574881086183149</c:v>
                </c:pt>
                <c:pt idx="1646">
                  <c:v>0.69589152459766324</c:v>
                </c:pt>
                <c:pt idx="1647">
                  <c:v>0.69589393836358049</c:v>
                </c:pt>
                <c:pt idx="1648">
                  <c:v>0.69595385106784646</c:v>
                </c:pt>
                <c:pt idx="1649">
                  <c:v>0.6959738490523415</c:v>
                </c:pt>
                <c:pt idx="1650">
                  <c:v>0.69604835143969623</c:v>
                </c:pt>
                <c:pt idx="1651">
                  <c:v>0.69620835010862603</c:v>
                </c:pt>
                <c:pt idx="1652">
                  <c:v>0.69625709042544459</c:v>
                </c:pt>
                <c:pt idx="1653">
                  <c:v>0.6962597454734667</c:v>
                </c:pt>
                <c:pt idx="1654">
                  <c:v>0.69628601287605596</c:v>
                </c:pt>
                <c:pt idx="1655">
                  <c:v>0.69631489585848838</c:v>
                </c:pt>
                <c:pt idx="1656">
                  <c:v>0.69637561614223054</c:v>
                </c:pt>
                <c:pt idx="1657">
                  <c:v>0.69643820627874575</c:v>
                </c:pt>
                <c:pt idx="1658">
                  <c:v>0.696475174898192</c:v>
                </c:pt>
                <c:pt idx="1659">
                  <c:v>0.69648436909114353</c:v>
                </c:pt>
                <c:pt idx="1660">
                  <c:v>0.69657834349338787</c:v>
                </c:pt>
                <c:pt idx="1661">
                  <c:v>0.696905695373639</c:v>
                </c:pt>
                <c:pt idx="1662">
                  <c:v>0.69696403045938149</c:v>
                </c:pt>
                <c:pt idx="1663">
                  <c:v>0.69715184895765825</c:v>
                </c:pt>
                <c:pt idx="1664">
                  <c:v>0.69749255968518487</c:v>
                </c:pt>
                <c:pt idx="1665">
                  <c:v>0.69750276083828422</c:v>
                </c:pt>
                <c:pt idx="1666">
                  <c:v>0.69750276083828422</c:v>
                </c:pt>
                <c:pt idx="1667">
                  <c:v>0.69761368809168589</c:v>
                </c:pt>
                <c:pt idx="1668">
                  <c:v>0.69763802790155527</c:v>
                </c:pt>
                <c:pt idx="1669">
                  <c:v>0.69763921290048758</c:v>
                </c:pt>
                <c:pt idx="1670">
                  <c:v>0.69776699669826003</c:v>
                </c:pt>
                <c:pt idx="1671">
                  <c:v>0.69777051716738692</c:v>
                </c:pt>
                <c:pt idx="1672">
                  <c:v>0.69787843480290457</c:v>
                </c:pt>
                <c:pt idx="1673">
                  <c:v>0.69798598389849609</c:v>
                </c:pt>
                <c:pt idx="1674">
                  <c:v>0.69819306789520885</c:v>
                </c:pt>
                <c:pt idx="1675">
                  <c:v>0.69819899747764791</c:v>
                </c:pt>
                <c:pt idx="1676">
                  <c:v>0.69825889814960163</c:v>
                </c:pt>
                <c:pt idx="1677">
                  <c:v>0.69841019933534843</c:v>
                </c:pt>
                <c:pt idx="1678">
                  <c:v>0.69882282124329675</c:v>
                </c:pt>
                <c:pt idx="1679">
                  <c:v>0.69882282124329675</c:v>
                </c:pt>
                <c:pt idx="1680">
                  <c:v>0.69882282124329675</c:v>
                </c:pt>
                <c:pt idx="1681">
                  <c:v>0.69898620274980194</c:v>
                </c:pt>
                <c:pt idx="1682">
                  <c:v>0.69912623865114099</c:v>
                </c:pt>
                <c:pt idx="1683">
                  <c:v>0.69913120589693034</c:v>
                </c:pt>
                <c:pt idx="1684">
                  <c:v>0.69915681722780221</c:v>
                </c:pt>
                <c:pt idx="1685">
                  <c:v>0.69918007361372814</c:v>
                </c:pt>
                <c:pt idx="1686">
                  <c:v>0.69918208839455698</c:v>
                </c:pt>
                <c:pt idx="1687">
                  <c:v>0.69934395574967589</c:v>
                </c:pt>
                <c:pt idx="1688">
                  <c:v>0.69948015845477851</c:v>
                </c:pt>
                <c:pt idx="1689">
                  <c:v>0.69953280900121828</c:v>
                </c:pt>
                <c:pt idx="1690">
                  <c:v>0.69954760844622021</c:v>
                </c:pt>
                <c:pt idx="1691">
                  <c:v>0.69959555095140036</c:v>
                </c:pt>
                <c:pt idx="1692">
                  <c:v>0.69962549475996383</c:v>
                </c:pt>
                <c:pt idx="1693">
                  <c:v>0.69962632091941601</c:v>
                </c:pt>
                <c:pt idx="1694">
                  <c:v>0.69970376865284512</c:v>
                </c:pt>
                <c:pt idx="1695">
                  <c:v>0.69971349373347358</c:v>
                </c:pt>
                <c:pt idx="1696">
                  <c:v>0.69980400143457744</c:v>
                </c:pt>
                <c:pt idx="1697">
                  <c:v>0.69987228924764366</c:v>
                </c:pt>
                <c:pt idx="1698">
                  <c:v>0.69988492017565895</c:v>
                </c:pt>
                <c:pt idx="1699">
                  <c:v>0.6999333916616356</c:v>
                </c:pt>
                <c:pt idx="1700">
                  <c:v>0.69995709660777328</c:v>
                </c:pt>
                <c:pt idx="1701">
                  <c:v>0.70000301804211362</c:v>
                </c:pt>
                <c:pt idx="1702">
                  <c:v>0.700045117846956</c:v>
                </c:pt>
                <c:pt idx="1703">
                  <c:v>0.70018730728037737</c:v>
                </c:pt>
                <c:pt idx="1704">
                  <c:v>0.70020787771183823</c:v>
                </c:pt>
                <c:pt idx="1705">
                  <c:v>0.70039368409887737</c:v>
                </c:pt>
                <c:pt idx="1706">
                  <c:v>0.7004228468093936</c:v>
                </c:pt>
                <c:pt idx="1707">
                  <c:v>0.70042284680961808</c:v>
                </c:pt>
                <c:pt idx="1708">
                  <c:v>0.70042284680990241</c:v>
                </c:pt>
                <c:pt idx="1709">
                  <c:v>0.70042284680991651</c:v>
                </c:pt>
                <c:pt idx="1710">
                  <c:v>0.70042284681014255</c:v>
                </c:pt>
                <c:pt idx="1711">
                  <c:v>0.70042284681033928</c:v>
                </c:pt>
                <c:pt idx="1712">
                  <c:v>0.70042284681036637</c:v>
                </c:pt>
                <c:pt idx="1713">
                  <c:v>0.70042284681039235</c:v>
                </c:pt>
                <c:pt idx="1714">
                  <c:v>0.70042284681086031</c:v>
                </c:pt>
                <c:pt idx="1715">
                  <c:v>0.70042284681106914</c:v>
                </c:pt>
                <c:pt idx="1716">
                  <c:v>0.70042284681113887</c:v>
                </c:pt>
                <c:pt idx="1717">
                  <c:v>0.70042284681128786</c:v>
                </c:pt>
                <c:pt idx="1718">
                  <c:v>0.70042284681157052</c:v>
                </c:pt>
                <c:pt idx="1719">
                  <c:v>0.70042284681174038</c:v>
                </c:pt>
                <c:pt idx="1720">
                  <c:v>0.70042284681191891</c:v>
                </c:pt>
                <c:pt idx="1721">
                  <c:v>0.70042284681215072</c:v>
                </c:pt>
                <c:pt idx="1722">
                  <c:v>0.7004228468122532</c:v>
                </c:pt>
                <c:pt idx="1723">
                  <c:v>0.70042284681250488</c:v>
                </c:pt>
                <c:pt idx="1724">
                  <c:v>0.70042284681261902</c:v>
                </c:pt>
                <c:pt idx="1725">
                  <c:v>0.70042284681266387</c:v>
                </c:pt>
                <c:pt idx="1726">
                  <c:v>0.70042284681282929</c:v>
                </c:pt>
                <c:pt idx="1727">
                  <c:v>0.70042284681311151</c:v>
                </c:pt>
                <c:pt idx="1728">
                  <c:v>0.70042284681333977</c:v>
                </c:pt>
                <c:pt idx="1729">
                  <c:v>0.70042284681399747</c:v>
                </c:pt>
                <c:pt idx="1730">
                  <c:v>0.70042284681417666</c:v>
                </c:pt>
                <c:pt idx="1731">
                  <c:v>0.70042284681464273</c:v>
                </c:pt>
                <c:pt idx="1732">
                  <c:v>0.70042284681465539</c:v>
                </c:pt>
                <c:pt idx="1733">
                  <c:v>0.70042284681484168</c:v>
                </c:pt>
                <c:pt idx="1734">
                  <c:v>0.70064630340991596</c:v>
                </c:pt>
                <c:pt idx="1735">
                  <c:v>0.70067481925726649</c:v>
                </c:pt>
                <c:pt idx="1736">
                  <c:v>0.70079452258211195</c:v>
                </c:pt>
                <c:pt idx="1737">
                  <c:v>0.70080034091050192</c:v>
                </c:pt>
                <c:pt idx="1738">
                  <c:v>0.70091208159486484</c:v>
                </c:pt>
                <c:pt idx="1739">
                  <c:v>0.70103255407111176</c:v>
                </c:pt>
                <c:pt idx="1740">
                  <c:v>0.7012955335887836</c:v>
                </c:pt>
                <c:pt idx="1741">
                  <c:v>0.7013455142265842</c:v>
                </c:pt>
                <c:pt idx="1742">
                  <c:v>0.70136964641183464</c:v>
                </c:pt>
                <c:pt idx="1743">
                  <c:v>0.70152610370946111</c:v>
                </c:pt>
                <c:pt idx="1744">
                  <c:v>0.70161417209188781</c:v>
                </c:pt>
                <c:pt idx="1745">
                  <c:v>0.70163135002570176</c:v>
                </c:pt>
                <c:pt idx="1746">
                  <c:v>0.70164789712859454</c:v>
                </c:pt>
                <c:pt idx="1747">
                  <c:v>0.70173765386393638</c:v>
                </c:pt>
                <c:pt idx="1748">
                  <c:v>0.70176132509483535</c:v>
                </c:pt>
                <c:pt idx="1749">
                  <c:v>0.70179024977118298</c:v>
                </c:pt>
                <c:pt idx="1750">
                  <c:v>0.70188257780849772</c:v>
                </c:pt>
                <c:pt idx="1751">
                  <c:v>0.70210388946387314</c:v>
                </c:pt>
                <c:pt idx="1752">
                  <c:v>0.702153660071688</c:v>
                </c:pt>
                <c:pt idx="1753">
                  <c:v>0.7021859243466938</c:v>
                </c:pt>
                <c:pt idx="1754">
                  <c:v>0.70228441653340656</c:v>
                </c:pt>
                <c:pt idx="1755">
                  <c:v>0.70231895732886307</c:v>
                </c:pt>
                <c:pt idx="1756">
                  <c:v>0.70239495908724137</c:v>
                </c:pt>
                <c:pt idx="1757">
                  <c:v>0.70244349550957308</c:v>
                </c:pt>
                <c:pt idx="1758">
                  <c:v>0.70260673986700972</c:v>
                </c:pt>
                <c:pt idx="1759">
                  <c:v>0.70263996519281602</c:v>
                </c:pt>
                <c:pt idx="1760">
                  <c:v>0.70289232404591795</c:v>
                </c:pt>
                <c:pt idx="1761">
                  <c:v>0.7029947762767268</c:v>
                </c:pt>
                <c:pt idx="1762">
                  <c:v>0.70310674119823646</c:v>
                </c:pt>
                <c:pt idx="1763">
                  <c:v>0.70332957852534927</c:v>
                </c:pt>
                <c:pt idx="1764">
                  <c:v>0.70335104457704001</c:v>
                </c:pt>
                <c:pt idx="1765">
                  <c:v>0.70347820778638082</c:v>
                </c:pt>
                <c:pt idx="1766">
                  <c:v>0.70356272382176166</c:v>
                </c:pt>
                <c:pt idx="1767">
                  <c:v>0.70356558264502689</c:v>
                </c:pt>
                <c:pt idx="1768">
                  <c:v>0.70371291286055548</c:v>
                </c:pt>
                <c:pt idx="1769">
                  <c:v>0.70374970874710496</c:v>
                </c:pt>
                <c:pt idx="1770">
                  <c:v>0.70380560041644702</c:v>
                </c:pt>
                <c:pt idx="1771">
                  <c:v>0.70380560041644702</c:v>
                </c:pt>
                <c:pt idx="1772">
                  <c:v>0.70401310385046223</c:v>
                </c:pt>
                <c:pt idx="1773">
                  <c:v>0.70416709384824161</c:v>
                </c:pt>
                <c:pt idx="1774">
                  <c:v>0.70431449674369651</c:v>
                </c:pt>
                <c:pt idx="1775">
                  <c:v>0.70459574687217308</c:v>
                </c:pt>
                <c:pt idx="1776">
                  <c:v>0.7046749973060128</c:v>
                </c:pt>
                <c:pt idx="1777">
                  <c:v>0.70474230088622258</c:v>
                </c:pt>
                <c:pt idx="1778">
                  <c:v>0.70483933061987947</c:v>
                </c:pt>
                <c:pt idx="1779">
                  <c:v>0.70489912569461532</c:v>
                </c:pt>
                <c:pt idx="1780">
                  <c:v>0.70499775110949914</c:v>
                </c:pt>
                <c:pt idx="1781">
                  <c:v>0.70507239105841113</c:v>
                </c:pt>
                <c:pt idx="1782">
                  <c:v>0.70514592823969446</c:v>
                </c:pt>
                <c:pt idx="1783">
                  <c:v>0.70524842301357615</c:v>
                </c:pt>
                <c:pt idx="1784">
                  <c:v>0.70525315443009551</c:v>
                </c:pt>
                <c:pt idx="1785">
                  <c:v>0.70527232904702375</c:v>
                </c:pt>
                <c:pt idx="1786">
                  <c:v>0.70548513754124764</c:v>
                </c:pt>
                <c:pt idx="1787">
                  <c:v>0.70550495406994274</c:v>
                </c:pt>
                <c:pt idx="1788">
                  <c:v>0.70550495407071345</c:v>
                </c:pt>
                <c:pt idx="1789">
                  <c:v>0.70550495407088298</c:v>
                </c:pt>
                <c:pt idx="1790">
                  <c:v>0.70550495407093916</c:v>
                </c:pt>
                <c:pt idx="1791">
                  <c:v>0.70550495407095326</c:v>
                </c:pt>
                <c:pt idx="1792">
                  <c:v>0.7055049540711763</c:v>
                </c:pt>
                <c:pt idx="1793">
                  <c:v>0.70550495407130875</c:v>
                </c:pt>
                <c:pt idx="1794">
                  <c:v>0.70550495407135205</c:v>
                </c:pt>
                <c:pt idx="1795">
                  <c:v>0.70550495407145086</c:v>
                </c:pt>
                <c:pt idx="1796">
                  <c:v>0.70550495407164271</c:v>
                </c:pt>
                <c:pt idx="1797">
                  <c:v>0.70550495407182678</c:v>
                </c:pt>
                <c:pt idx="1798">
                  <c:v>0.70550495407188474</c:v>
                </c:pt>
                <c:pt idx="1799">
                  <c:v>0.70550495407208658</c:v>
                </c:pt>
                <c:pt idx="1800">
                  <c:v>0.70550495407246627</c:v>
                </c:pt>
                <c:pt idx="1801">
                  <c:v>0.7055049540726559</c:v>
                </c:pt>
                <c:pt idx="1802">
                  <c:v>0.70550495407288261</c:v>
                </c:pt>
                <c:pt idx="1803">
                  <c:v>0.70550495407323144</c:v>
                </c:pt>
                <c:pt idx="1804">
                  <c:v>0.70550495407383851</c:v>
                </c:pt>
                <c:pt idx="1805">
                  <c:v>0.70550495407412028</c:v>
                </c:pt>
                <c:pt idx="1806">
                  <c:v>0.70550495407414049</c:v>
                </c:pt>
                <c:pt idx="1807">
                  <c:v>0.70550495407440339</c:v>
                </c:pt>
                <c:pt idx="1808">
                  <c:v>0.70550495407455738</c:v>
                </c:pt>
                <c:pt idx="1809">
                  <c:v>0.70550495407521607</c:v>
                </c:pt>
                <c:pt idx="1810">
                  <c:v>0.70550495407525649</c:v>
                </c:pt>
                <c:pt idx="1811">
                  <c:v>0.70550495407536107</c:v>
                </c:pt>
                <c:pt idx="1812">
                  <c:v>0.70550495407537528</c:v>
                </c:pt>
                <c:pt idx="1813">
                  <c:v>0.70550495407553959</c:v>
                </c:pt>
                <c:pt idx="1814">
                  <c:v>0.70554920216811823</c:v>
                </c:pt>
                <c:pt idx="1815">
                  <c:v>0.70554920216811823</c:v>
                </c:pt>
                <c:pt idx="1816">
                  <c:v>0.70556938446249418</c:v>
                </c:pt>
                <c:pt idx="1817">
                  <c:v>0.70575835639309248</c:v>
                </c:pt>
                <c:pt idx="1818">
                  <c:v>0.70593589967491388</c:v>
                </c:pt>
                <c:pt idx="1819">
                  <c:v>0.70601395622298102</c:v>
                </c:pt>
                <c:pt idx="1820">
                  <c:v>0.70609709503010898</c:v>
                </c:pt>
                <c:pt idx="1821">
                  <c:v>0.70621278582753089</c:v>
                </c:pt>
                <c:pt idx="1822">
                  <c:v>0.70623643522987045</c:v>
                </c:pt>
                <c:pt idx="1823">
                  <c:v>0.70626771413891976</c:v>
                </c:pt>
                <c:pt idx="1824">
                  <c:v>0.70641147658675862</c:v>
                </c:pt>
                <c:pt idx="1825">
                  <c:v>0.70657741704298904</c:v>
                </c:pt>
                <c:pt idx="1826">
                  <c:v>0.70663187110816661</c:v>
                </c:pt>
                <c:pt idx="1827">
                  <c:v>0.70664045802378073</c:v>
                </c:pt>
                <c:pt idx="1828">
                  <c:v>0.70665300151210064</c:v>
                </c:pt>
                <c:pt idx="1829">
                  <c:v>0.70671498658405407</c:v>
                </c:pt>
                <c:pt idx="1830">
                  <c:v>0.70674967958450208</c:v>
                </c:pt>
                <c:pt idx="1831">
                  <c:v>0.70686338803528825</c:v>
                </c:pt>
                <c:pt idx="1832">
                  <c:v>0.7068661466251549</c:v>
                </c:pt>
                <c:pt idx="1833">
                  <c:v>0.7069198201403406</c:v>
                </c:pt>
                <c:pt idx="1834">
                  <c:v>0.70698599286759611</c:v>
                </c:pt>
                <c:pt idx="1835">
                  <c:v>0.70700986273410282</c:v>
                </c:pt>
                <c:pt idx="1836">
                  <c:v>0.70703110970528615</c:v>
                </c:pt>
                <c:pt idx="1837">
                  <c:v>0.70706976142807687</c:v>
                </c:pt>
                <c:pt idx="1838">
                  <c:v>0.70707473803011611</c:v>
                </c:pt>
                <c:pt idx="1839">
                  <c:v>0.70708568328378707</c:v>
                </c:pt>
                <c:pt idx="1840">
                  <c:v>0.7070901041576747</c:v>
                </c:pt>
                <c:pt idx="1841">
                  <c:v>0.7071760815698821</c:v>
                </c:pt>
                <c:pt idx="1842">
                  <c:v>0.7071899836044524</c:v>
                </c:pt>
                <c:pt idx="1843">
                  <c:v>0.70722920046867577</c:v>
                </c:pt>
                <c:pt idx="1844">
                  <c:v>0.70732988296381394</c:v>
                </c:pt>
                <c:pt idx="1845">
                  <c:v>0.7073944679728037</c:v>
                </c:pt>
                <c:pt idx="1846">
                  <c:v>0.7073944679728037</c:v>
                </c:pt>
                <c:pt idx="1847">
                  <c:v>0.7073944679728037</c:v>
                </c:pt>
                <c:pt idx="1848">
                  <c:v>0.70749891391207476</c:v>
                </c:pt>
                <c:pt idx="1849">
                  <c:v>0.70758011291250367</c:v>
                </c:pt>
                <c:pt idx="1850">
                  <c:v>0.70771115710134036</c:v>
                </c:pt>
                <c:pt idx="1851">
                  <c:v>0.70783398412362353</c:v>
                </c:pt>
                <c:pt idx="1852">
                  <c:v>0.70784906837822803</c:v>
                </c:pt>
                <c:pt idx="1853">
                  <c:v>0.70796865507004192</c:v>
                </c:pt>
                <c:pt idx="1854">
                  <c:v>0.70801839439717917</c:v>
                </c:pt>
                <c:pt idx="1855">
                  <c:v>0.70815088755282918</c:v>
                </c:pt>
                <c:pt idx="1856">
                  <c:v>0.70842288984483126</c:v>
                </c:pt>
                <c:pt idx="1857">
                  <c:v>0.70859255586428493</c:v>
                </c:pt>
                <c:pt idx="1858">
                  <c:v>0.70873364788832438</c:v>
                </c:pt>
                <c:pt idx="1859">
                  <c:v>0.70908834780493279</c:v>
                </c:pt>
                <c:pt idx="1860">
                  <c:v>0.70913632636301238</c:v>
                </c:pt>
                <c:pt idx="1861">
                  <c:v>0.70926776645679346</c:v>
                </c:pt>
                <c:pt idx="1862">
                  <c:v>0.70927012865832562</c:v>
                </c:pt>
                <c:pt idx="1863">
                  <c:v>0.70934464470741199</c:v>
                </c:pt>
                <c:pt idx="1864">
                  <c:v>0.70934787810746458</c:v>
                </c:pt>
                <c:pt idx="1865">
                  <c:v>0.70937650352079229</c:v>
                </c:pt>
                <c:pt idx="1866">
                  <c:v>0.70948875187265825</c:v>
                </c:pt>
                <c:pt idx="1867">
                  <c:v>0.70986812899853047</c:v>
                </c:pt>
                <c:pt idx="1868">
                  <c:v>0.70988478736226979</c:v>
                </c:pt>
                <c:pt idx="1869">
                  <c:v>0.70990044118306095</c:v>
                </c:pt>
                <c:pt idx="1870">
                  <c:v>0.70992353963601318</c:v>
                </c:pt>
                <c:pt idx="1871">
                  <c:v>0.70992353963601318</c:v>
                </c:pt>
                <c:pt idx="1872">
                  <c:v>0.70992353963601318</c:v>
                </c:pt>
                <c:pt idx="1873">
                  <c:v>0.70994401924302386</c:v>
                </c:pt>
                <c:pt idx="1874">
                  <c:v>0.71000380204081903</c:v>
                </c:pt>
                <c:pt idx="1875">
                  <c:v>0.71013295511474706</c:v>
                </c:pt>
                <c:pt idx="1876">
                  <c:v>0.71020280446540773</c:v>
                </c:pt>
                <c:pt idx="1877">
                  <c:v>0.71021712150934446</c:v>
                </c:pt>
                <c:pt idx="1878">
                  <c:v>0.71025379220071105</c:v>
                </c:pt>
                <c:pt idx="1879">
                  <c:v>0.71025379220071105</c:v>
                </c:pt>
                <c:pt idx="1880">
                  <c:v>0.71025379220071105</c:v>
                </c:pt>
                <c:pt idx="1881">
                  <c:v>0.71032344989980034</c:v>
                </c:pt>
                <c:pt idx="1882">
                  <c:v>0.71035652560031526</c:v>
                </c:pt>
                <c:pt idx="1883">
                  <c:v>0.71040589368564211</c:v>
                </c:pt>
                <c:pt idx="1884">
                  <c:v>0.71079760788290924</c:v>
                </c:pt>
                <c:pt idx="1885">
                  <c:v>0.71079760788328694</c:v>
                </c:pt>
                <c:pt idx="1886">
                  <c:v>0.71079760788402147</c:v>
                </c:pt>
                <c:pt idx="1887">
                  <c:v>0.71079760788402235</c:v>
                </c:pt>
                <c:pt idx="1888">
                  <c:v>0.7107976078841941</c:v>
                </c:pt>
                <c:pt idx="1889">
                  <c:v>0.71079760788453994</c:v>
                </c:pt>
                <c:pt idx="1890">
                  <c:v>0.710797607884607</c:v>
                </c:pt>
                <c:pt idx="1891">
                  <c:v>0.7107976078847289</c:v>
                </c:pt>
                <c:pt idx="1892">
                  <c:v>0.71079760788499102</c:v>
                </c:pt>
                <c:pt idx="1893">
                  <c:v>0.71079760788513524</c:v>
                </c:pt>
                <c:pt idx="1894">
                  <c:v>0.71079760788530311</c:v>
                </c:pt>
                <c:pt idx="1895">
                  <c:v>0.71079760788538682</c:v>
                </c:pt>
                <c:pt idx="1896">
                  <c:v>0.71079760788570656</c:v>
                </c:pt>
                <c:pt idx="1897">
                  <c:v>0.71079760788590585</c:v>
                </c:pt>
                <c:pt idx="1898">
                  <c:v>0.71079760788604185</c:v>
                </c:pt>
                <c:pt idx="1899">
                  <c:v>0.71079760788614421</c:v>
                </c:pt>
                <c:pt idx="1900">
                  <c:v>0.71079760788640201</c:v>
                </c:pt>
                <c:pt idx="1901">
                  <c:v>0.71079760788657298</c:v>
                </c:pt>
                <c:pt idx="1902">
                  <c:v>0.71079760788664115</c:v>
                </c:pt>
                <c:pt idx="1903">
                  <c:v>0.71079760788721247</c:v>
                </c:pt>
                <c:pt idx="1904">
                  <c:v>0.71079760788733171</c:v>
                </c:pt>
                <c:pt idx="1905">
                  <c:v>0.71079760788786417</c:v>
                </c:pt>
                <c:pt idx="1906">
                  <c:v>0.71079760788832813</c:v>
                </c:pt>
                <c:pt idx="1907">
                  <c:v>0.71079760788836444</c:v>
                </c:pt>
                <c:pt idx="1908">
                  <c:v>0.71092623814165345</c:v>
                </c:pt>
                <c:pt idx="1909">
                  <c:v>0.71093625176623965</c:v>
                </c:pt>
                <c:pt idx="1910">
                  <c:v>0.71115419630460441</c:v>
                </c:pt>
                <c:pt idx="1911">
                  <c:v>0.71123635141547825</c:v>
                </c:pt>
                <c:pt idx="1912">
                  <c:v>0.71139793108143778</c:v>
                </c:pt>
                <c:pt idx="1913">
                  <c:v>0.711480090266425</c:v>
                </c:pt>
                <c:pt idx="1914">
                  <c:v>0.71154602168477843</c:v>
                </c:pt>
                <c:pt idx="1915">
                  <c:v>0.71157723447678123</c:v>
                </c:pt>
                <c:pt idx="1916">
                  <c:v>0.71162478464056167</c:v>
                </c:pt>
                <c:pt idx="1917">
                  <c:v>0.71167027059511612</c:v>
                </c:pt>
                <c:pt idx="1918">
                  <c:v>0.71170377122140049</c:v>
                </c:pt>
                <c:pt idx="1919">
                  <c:v>0.71181913174282885</c:v>
                </c:pt>
                <c:pt idx="1920">
                  <c:v>0.71196657330233837</c:v>
                </c:pt>
                <c:pt idx="1921">
                  <c:v>0.7120005797863368</c:v>
                </c:pt>
                <c:pt idx="1922">
                  <c:v>0.71209080871177488</c:v>
                </c:pt>
                <c:pt idx="1923">
                  <c:v>0.71214309360779771</c:v>
                </c:pt>
                <c:pt idx="1924">
                  <c:v>0.71226144684929971</c:v>
                </c:pt>
                <c:pt idx="1925">
                  <c:v>0.71230474194564619</c:v>
                </c:pt>
                <c:pt idx="1926">
                  <c:v>0.71244806822693274</c:v>
                </c:pt>
                <c:pt idx="1927">
                  <c:v>0.71255033685815539</c:v>
                </c:pt>
                <c:pt idx="1928">
                  <c:v>0.71255179702517746</c:v>
                </c:pt>
                <c:pt idx="1929">
                  <c:v>0.71256826853972777</c:v>
                </c:pt>
                <c:pt idx="1930">
                  <c:v>0.71257703583352194</c:v>
                </c:pt>
                <c:pt idx="1931">
                  <c:v>0.71275580428705587</c:v>
                </c:pt>
                <c:pt idx="1932">
                  <c:v>0.71292203057813963</c:v>
                </c:pt>
                <c:pt idx="1933">
                  <c:v>0.713039084797779</c:v>
                </c:pt>
                <c:pt idx="1934">
                  <c:v>0.71306948317618768</c:v>
                </c:pt>
                <c:pt idx="1935">
                  <c:v>0.71313292627550773</c:v>
                </c:pt>
                <c:pt idx="1936">
                  <c:v>0.71338863915476702</c:v>
                </c:pt>
                <c:pt idx="1937">
                  <c:v>0.71353224214087185</c:v>
                </c:pt>
                <c:pt idx="1938">
                  <c:v>0.71387655043489373</c:v>
                </c:pt>
                <c:pt idx="1939">
                  <c:v>0.71389724609193128</c:v>
                </c:pt>
                <c:pt idx="1940">
                  <c:v>0.71390876731036457</c:v>
                </c:pt>
                <c:pt idx="1941">
                  <c:v>0.71395488634303317</c:v>
                </c:pt>
                <c:pt idx="1942">
                  <c:v>0.71405540021854341</c:v>
                </c:pt>
                <c:pt idx="1943">
                  <c:v>0.71421340369156328</c:v>
                </c:pt>
                <c:pt idx="1944">
                  <c:v>0.71421894556968835</c:v>
                </c:pt>
                <c:pt idx="1945">
                  <c:v>0.71428553865082089</c:v>
                </c:pt>
                <c:pt idx="1946">
                  <c:v>0.71446497642244355</c:v>
                </c:pt>
                <c:pt idx="1947">
                  <c:v>0.71450086136646829</c:v>
                </c:pt>
                <c:pt idx="1948">
                  <c:v>0.71462039878499972</c:v>
                </c:pt>
                <c:pt idx="1949">
                  <c:v>0.7149022444846842</c:v>
                </c:pt>
                <c:pt idx="1950">
                  <c:v>0.71500011056831003</c:v>
                </c:pt>
                <c:pt idx="1951">
                  <c:v>0.71500599683627231</c:v>
                </c:pt>
                <c:pt idx="1952">
                  <c:v>0.71513766438440607</c:v>
                </c:pt>
                <c:pt idx="1953">
                  <c:v>0.71514824545252687</c:v>
                </c:pt>
                <c:pt idx="1954">
                  <c:v>0.71543634987050531</c:v>
                </c:pt>
                <c:pt idx="1955">
                  <c:v>0.71551525267259652</c:v>
                </c:pt>
                <c:pt idx="1956">
                  <c:v>0.71551706328471387</c:v>
                </c:pt>
                <c:pt idx="1957">
                  <c:v>0.71557289119472389</c:v>
                </c:pt>
                <c:pt idx="1958">
                  <c:v>0.71586306021424273</c:v>
                </c:pt>
                <c:pt idx="1959">
                  <c:v>0.71589161803626644</c:v>
                </c:pt>
                <c:pt idx="1960">
                  <c:v>0.71590369560370737</c:v>
                </c:pt>
                <c:pt idx="1961">
                  <c:v>0.71592785038898499</c:v>
                </c:pt>
                <c:pt idx="1962">
                  <c:v>0.71600605328244338</c:v>
                </c:pt>
                <c:pt idx="1963">
                  <c:v>0.71621758997456442</c:v>
                </c:pt>
                <c:pt idx="1964">
                  <c:v>0.71621758997462015</c:v>
                </c:pt>
                <c:pt idx="1965">
                  <c:v>0.7162175899746277</c:v>
                </c:pt>
                <c:pt idx="1966">
                  <c:v>0.7162175899748594</c:v>
                </c:pt>
                <c:pt idx="1967">
                  <c:v>0.7162175899749863</c:v>
                </c:pt>
                <c:pt idx="1968">
                  <c:v>0.71621758997519613</c:v>
                </c:pt>
                <c:pt idx="1969">
                  <c:v>0.71621758997552853</c:v>
                </c:pt>
                <c:pt idx="1970">
                  <c:v>0.71621758997553842</c:v>
                </c:pt>
                <c:pt idx="1971">
                  <c:v>0.71621758997575102</c:v>
                </c:pt>
                <c:pt idx="1972">
                  <c:v>0.71621758997603824</c:v>
                </c:pt>
                <c:pt idx="1973">
                  <c:v>0.71621758997619323</c:v>
                </c:pt>
                <c:pt idx="1974">
                  <c:v>0.71621758997625473</c:v>
                </c:pt>
                <c:pt idx="1975">
                  <c:v>0.71621758997641538</c:v>
                </c:pt>
                <c:pt idx="1976">
                  <c:v>0.7162175899766281</c:v>
                </c:pt>
                <c:pt idx="1977">
                  <c:v>0.7162175899766291</c:v>
                </c:pt>
                <c:pt idx="1978">
                  <c:v>0.71621758997674223</c:v>
                </c:pt>
                <c:pt idx="1979">
                  <c:v>0.71621758997734086</c:v>
                </c:pt>
                <c:pt idx="1980">
                  <c:v>0.7162175899778882</c:v>
                </c:pt>
                <c:pt idx="1981">
                  <c:v>0.71621758997812113</c:v>
                </c:pt>
                <c:pt idx="1982">
                  <c:v>0.71621758997817797</c:v>
                </c:pt>
                <c:pt idx="1983">
                  <c:v>0.71621758997821861</c:v>
                </c:pt>
                <c:pt idx="1984">
                  <c:v>0.71621758997858065</c:v>
                </c:pt>
                <c:pt idx="1985">
                  <c:v>0.71621758997873186</c:v>
                </c:pt>
                <c:pt idx="1986">
                  <c:v>0.71621758997881291</c:v>
                </c:pt>
                <c:pt idx="1987">
                  <c:v>0.71621758997883178</c:v>
                </c:pt>
                <c:pt idx="1988">
                  <c:v>0.71621758997897067</c:v>
                </c:pt>
                <c:pt idx="1989">
                  <c:v>0.7162175899792329</c:v>
                </c:pt>
                <c:pt idx="1990">
                  <c:v>0.71621758997927099</c:v>
                </c:pt>
                <c:pt idx="1991">
                  <c:v>0.71621758997930929</c:v>
                </c:pt>
                <c:pt idx="1992">
                  <c:v>0.71621758997935947</c:v>
                </c:pt>
                <c:pt idx="1993">
                  <c:v>0.71621758997939455</c:v>
                </c:pt>
                <c:pt idx="1994">
                  <c:v>0.71621758997961393</c:v>
                </c:pt>
                <c:pt idx="1995">
                  <c:v>0.71622085917512834</c:v>
                </c:pt>
                <c:pt idx="1996">
                  <c:v>0.71627012923655287</c:v>
                </c:pt>
                <c:pt idx="1997">
                  <c:v>0.71652451815115936</c:v>
                </c:pt>
                <c:pt idx="1998">
                  <c:v>0.71692267373653984</c:v>
                </c:pt>
                <c:pt idx="1999">
                  <c:v>0.71701867221866855</c:v>
                </c:pt>
                <c:pt idx="2000">
                  <c:v>0.71703752224225858</c:v>
                </c:pt>
                <c:pt idx="2001">
                  <c:v>0.71703952159895157</c:v>
                </c:pt>
                <c:pt idx="2002">
                  <c:v>0.71714203820452049</c:v>
                </c:pt>
                <c:pt idx="2003">
                  <c:v>0.71723412826541688</c:v>
                </c:pt>
                <c:pt idx="2004">
                  <c:v>0.71778710753468711</c:v>
                </c:pt>
                <c:pt idx="2005">
                  <c:v>0.71780301064667584</c:v>
                </c:pt>
                <c:pt idx="2006">
                  <c:v>0.7180647008147174</c:v>
                </c:pt>
                <c:pt idx="2007">
                  <c:v>0.71806670553156937</c:v>
                </c:pt>
                <c:pt idx="2008">
                  <c:v>0.7180890195186248</c:v>
                </c:pt>
                <c:pt idx="2009">
                  <c:v>0.7181496746373367</c:v>
                </c:pt>
                <c:pt idx="2010">
                  <c:v>0.71831008771196558</c:v>
                </c:pt>
                <c:pt idx="2011">
                  <c:v>0.71831008771196558</c:v>
                </c:pt>
                <c:pt idx="2012">
                  <c:v>0.71850310780554949</c:v>
                </c:pt>
                <c:pt idx="2013">
                  <c:v>0.71852590151284601</c:v>
                </c:pt>
                <c:pt idx="2014">
                  <c:v>0.71853282018315534</c:v>
                </c:pt>
                <c:pt idx="2015">
                  <c:v>0.71855012024065257</c:v>
                </c:pt>
                <c:pt idx="2016">
                  <c:v>0.71858011347172879</c:v>
                </c:pt>
                <c:pt idx="2017">
                  <c:v>0.7186661765967971</c:v>
                </c:pt>
                <c:pt idx="2018">
                  <c:v>0.71866822923414009</c:v>
                </c:pt>
                <c:pt idx="2019">
                  <c:v>0.71867414389488138</c:v>
                </c:pt>
                <c:pt idx="2020">
                  <c:v>0.7187486944012148</c:v>
                </c:pt>
                <c:pt idx="2021">
                  <c:v>0.71879514907595932</c:v>
                </c:pt>
                <c:pt idx="2022">
                  <c:v>0.71894642771621908</c:v>
                </c:pt>
                <c:pt idx="2023">
                  <c:v>0.71913695325489846</c:v>
                </c:pt>
                <c:pt idx="2024">
                  <c:v>0.71923785418320973</c:v>
                </c:pt>
                <c:pt idx="2025">
                  <c:v>0.71926796509713187</c:v>
                </c:pt>
                <c:pt idx="2026">
                  <c:v>0.71928246715125388</c:v>
                </c:pt>
                <c:pt idx="2027">
                  <c:v>0.71929366055766009</c:v>
                </c:pt>
                <c:pt idx="2028">
                  <c:v>0.71932814630707997</c:v>
                </c:pt>
                <c:pt idx="2029">
                  <c:v>0.71950222066219238</c:v>
                </c:pt>
                <c:pt idx="2030">
                  <c:v>0.71950966458698939</c:v>
                </c:pt>
                <c:pt idx="2031">
                  <c:v>0.71962249710045478</c:v>
                </c:pt>
                <c:pt idx="2032">
                  <c:v>0.71968386138085838</c:v>
                </c:pt>
                <c:pt idx="2033">
                  <c:v>0.71971284559399562</c:v>
                </c:pt>
                <c:pt idx="2034">
                  <c:v>0.71982990574538797</c:v>
                </c:pt>
                <c:pt idx="2035">
                  <c:v>0.71982990574538797</c:v>
                </c:pt>
                <c:pt idx="2036">
                  <c:v>0.71982990574538797</c:v>
                </c:pt>
                <c:pt idx="2037">
                  <c:v>0.71983028855439912</c:v>
                </c:pt>
                <c:pt idx="2038">
                  <c:v>0.71984749549233928</c:v>
                </c:pt>
                <c:pt idx="2039">
                  <c:v>0.720059105339386</c:v>
                </c:pt>
                <c:pt idx="2040">
                  <c:v>0.72011701583579046</c:v>
                </c:pt>
                <c:pt idx="2041">
                  <c:v>0.72011701583579046</c:v>
                </c:pt>
                <c:pt idx="2042">
                  <c:v>0.72011701583579046</c:v>
                </c:pt>
                <c:pt idx="2043">
                  <c:v>0.72020015076314992</c:v>
                </c:pt>
                <c:pt idx="2044">
                  <c:v>0.72033597068575828</c:v>
                </c:pt>
                <c:pt idx="2045">
                  <c:v>0.72046335831134745</c:v>
                </c:pt>
                <c:pt idx="2046">
                  <c:v>0.72046399567512343</c:v>
                </c:pt>
                <c:pt idx="2047">
                  <c:v>0.72095540016319126</c:v>
                </c:pt>
                <c:pt idx="2048">
                  <c:v>0.72138976744020911</c:v>
                </c:pt>
                <c:pt idx="2049">
                  <c:v>0.72144362831280195</c:v>
                </c:pt>
                <c:pt idx="2050">
                  <c:v>0.72146565162222287</c:v>
                </c:pt>
                <c:pt idx="2051">
                  <c:v>0.72148005844126439</c:v>
                </c:pt>
                <c:pt idx="2052">
                  <c:v>0.72151796928716327</c:v>
                </c:pt>
                <c:pt idx="2053">
                  <c:v>0.72151834215265997</c:v>
                </c:pt>
                <c:pt idx="2054">
                  <c:v>0.72164624102865982</c:v>
                </c:pt>
                <c:pt idx="2055">
                  <c:v>0.72166479735898004</c:v>
                </c:pt>
                <c:pt idx="2056">
                  <c:v>0.72168168207136596</c:v>
                </c:pt>
                <c:pt idx="2057">
                  <c:v>0.72168168207222594</c:v>
                </c:pt>
                <c:pt idx="2058">
                  <c:v>0.72168168207266548</c:v>
                </c:pt>
                <c:pt idx="2059">
                  <c:v>0.72168168207282413</c:v>
                </c:pt>
                <c:pt idx="2060">
                  <c:v>0.72168168207327288</c:v>
                </c:pt>
                <c:pt idx="2061">
                  <c:v>0.72168168207334216</c:v>
                </c:pt>
                <c:pt idx="2062">
                  <c:v>0.72168168207345729</c:v>
                </c:pt>
                <c:pt idx="2063">
                  <c:v>0.72168168207355676</c:v>
                </c:pt>
                <c:pt idx="2064">
                  <c:v>0.72168168207368788</c:v>
                </c:pt>
                <c:pt idx="2065">
                  <c:v>0.72168168207371819</c:v>
                </c:pt>
                <c:pt idx="2066">
                  <c:v>0.72168168207388039</c:v>
                </c:pt>
                <c:pt idx="2067">
                  <c:v>0.72168168207471428</c:v>
                </c:pt>
                <c:pt idx="2068">
                  <c:v>0.7216816820748807</c:v>
                </c:pt>
                <c:pt idx="2069">
                  <c:v>0.72168168207535743</c:v>
                </c:pt>
                <c:pt idx="2070">
                  <c:v>0.72168168207549677</c:v>
                </c:pt>
                <c:pt idx="2071">
                  <c:v>0.72168168207551042</c:v>
                </c:pt>
                <c:pt idx="2072">
                  <c:v>0.72168168207565719</c:v>
                </c:pt>
                <c:pt idx="2073">
                  <c:v>0.721681682076171</c:v>
                </c:pt>
                <c:pt idx="2074">
                  <c:v>0.72168168207636485</c:v>
                </c:pt>
                <c:pt idx="2075">
                  <c:v>0.72168168207652084</c:v>
                </c:pt>
                <c:pt idx="2076">
                  <c:v>0.72168168207669725</c:v>
                </c:pt>
                <c:pt idx="2077">
                  <c:v>0.7217310864194596</c:v>
                </c:pt>
                <c:pt idx="2078">
                  <c:v>0.72186399635781107</c:v>
                </c:pt>
                <c:pt idx="2079">
                  <c:v>0.72196490131794622</c:v>
                </c:pt>
                <c:pt idx="2080">
                  <c:v>0.72207587855424282</c:v>
                </c:pt>
                <c:pt idx="2081">
                  <c:v>0.72207691387478168</c:v>
                </c:pt>
                <c:pt idx="2082">
                  <c:v>0.72208252575360232</c:v>
                </c:pt>
                <c:pt idx="2083">
                  <c:v>0.72216373379299414</c:v>
                </c:pt>
                <c:pt idx="2084">
                  <c:v>0.72218488879731502</c:v>
                </c:pt>
                <c:pt idx="2085">
                  <c:v>0.72223424582079332</c:v>
                </c:pt>
                <c:pt idx="2086">
                  <c:v>0.72225795344717869</c:v>
                </c:pt>
                <c:pt idx="2087">
                  <c:v>0.72228974191512718</c:v>
                </c:pt>
                <c:pt idx="2088">
                  <c:v>0.72235475612400191</c:v>
                </c:pt>
                <c:pt idx="2089">
                  <c:v>0.72239653493679545</c:v>
                </c:pt>
                <c:pt idx="2090">
                  <c:v>0.72242326397928847</c:v>
                </c:pt>
                <c:pt idx="2091">
                  <c:v>0.72249134992571484</c:v>
                </c:pt>
                <c:pt idx="2092">
                  <c:v>0.72251359275774163</c:v>
                </c:pt>
                <c:pt idx="2093">
                  <c:v>0.72261338574061462</c:v>
                </c:pt>
                <c:pt idx="2094">
                  <c:v>0.72263772339900156</c:v>
                </c:pt>
                <c:pt idx="2095">
                  <c:v>0.72283338660542618</c:v>
                </c:pt>
                <c:pt idx="2096">
                  <c:v>0.72295621862507009</c:v>
                </c:pt>
                <c:pt idx="2097">
                  <c:v>0.72295867318828977</c:v>
                </c:pt>
                <c:pt idx="2098">
                  <c:v>0.72308764698147343</c:v>
                </c:pt>
                <c:pt idx="2099">
                  <c:v>0.72309806598823367</c:v>
                </c:pt>
                <c:pt idx="2100">
                  <c:v>0.72313098041893231</c:v>
                </c:pt>
                <c:pt idx="2101">
                  <c:v>0.72328550053742902</c:v>
                </c:pt>
                <c:pt idx="2102">
                  <c:v>0.72335632390817639</c:v>
                </c:pt>
                <c:pt idx="2103">
                  <c:v>0.72336079303006362</c:v>
                </c:pt>
                <c:pt idx="2104">
                  <c:v>0.72352439002929758</c:v>
                </c:pt>
                <c:pt idx="2105">
                  <c:v>0.72353295671243567</c:v>
                </c:pt>
                <c:pt idx="2106">
                  <c:v>0.72358392607425959</c:v>
                </c:pt>
                <c:pt idx="2107">
                  <c:v>0.72358831690904546</c:v>
                </c:pt>
                <c:pt idx="2108">
                  <c:v>0.72361742828233377</c:v>
                </c:pt>
                <c:pt idx="2109">
                  <c:v>0.72380551694341277</c:v>
                </c:pt>
                <c:pt idx="2110">
                  <c:v>0.72397414487451228</c:v>
                </c:pt>
                <c:pt idx="2111">
                  <c:v>0.72410368193201113</c:v>
                </c:pt>
                <c:pt idx="2112">
                  <c:v>0.72414484557633108</c:v>
                </c:pt>
                <c:pt idx="2113">
                  <c:v>0.7241485301273981</c:v>
                </c:pt>
                <c:pt idx="2114">
                  <c:v>0.72417005073205343</c:v>
                </c:pt>
                <c:pt idx="2115">
                  <c:v>0.72419052619331981</c:v>
                </c:pt>
                <c:pt idx="2116">
                  <c:v>0.72438027062034549</c:v>
                </c:pt>
                <c:pt idx="2117">
                  <c:v>0.72441290481528153</c:v>
                </c:pt>
                <c:pt idx="2118">
                  <c:v>0.72441329661776077</c:v>
                </c:pt>
                <c:pt idx="2119">
                  <c:v>0.72444396044912129</c:v>
                </c:pt>
                <c:pt idx="2120">
                  <c:v>0.72450338892998511</c:v>
                </c:pt>
                <c:pt idx="2121">
                  <c:v>0.72478157731313586</c:v>
                </c:pt>
                <c:pt idx="2122">
                  <c:v>0.72486369935849748</c:v>
                </c:pt>
                <c:pt idx="2123">
                  <c:v>0.72493253887542408</c:v>
                </c:pt>
                <c:pt idx="2124">
                  <c:v>0.72501261233017467</c:v>
                </c:pt>
                <c:pt idx="2125">
                  <c:v>0.72503057295055373</c:v>
                </c:pt>
                <c:pt idx="2126">
                  <c:v>0.72511470748475526</c:v>
                </c:pt>
                <c:pt idx="2127">
                  <c:v>0.72530893172069599</c:v>
                </c:pt>
                <c:pt idx="2128">
                  <c:v>0.72535298607804066</c:v>
                </c:pt>
                <c:pt idx="2129">
                  <c:v>0.72549019029945749</c:v>
                </c:pt>
                <c:pt idx="2130">
                  <c:v>0.7254943893728466</c:v>
                </c:pt>
                <c:pt idx="2131">
                  <c:v>0.72557714339311019</c:v>
                </c:pt>
                <c:pt idx="2132">
                  <c:v>0.72569317974059266</c:v>
                </c:pt>
                <c:pt idx="2133">
                  <c:v>0.72569373154459016</c:v>
                </c:pt>
                <c:pt idx="2134">
                  <c:v>0.7257125741167274</c:v>
                </c:pt>
                <c:pt idx="2135">
                  <c:v>0.72572164639106673</c:v>
                </c:pt>
                <c:pt idx="2136">
                  <c:v>0.72583983390253615</c:v>
                </c:pt>
                <c:pt idx="2137">
                  <c:v>0.7259274037850898</c:v>
                </c:pt>
                <c:pt idx="2138">
                  <c:v>0.72601716426194107</c:v>
                </c:pt>
                <c:pt idx="2139">
                  <c:v>0.72612096183662311</c:v>
                </c:pt>
                <c:pt idx="2140">
                  <c:v>0.72649694841212098</c:v>
                </c:pt>
                <c:pt idx="2141">
                  <c:v>0.72649706964657768</c:v>
                </c:pt>
                <c:pt idx="2142">
                  <c:v>0.72650398157761564</c:v>
                </c:pt>
                <c:pt idx="2143">
                  <c:v>0.72651404487998217</c:v>
                </c:pt>
                <c:pt idx="2144">
                  <c:v>0.72673595189794626</c:v>
                </c:pt>
                <c:pt idx="2145">
                  <c:v>0.72678311661798811</c:v>
                </c:pt>
                <c:pt idx="2146">
                  <c:v>0.72687779284679011</c:v>
                </c:pt>
                <c:pt idx="2147">
                  <c:v>0.72687779284679011</c:v>
                </c:pt>
                <c:pt idx="2148">
                  <c:v>0.72687779284679011</c:v>
                </c:pt>
                <c:pt idx="2149">
                  <c:v>0.72693080164654633</c:v>
                </c:pt>
                <c:pt idx="2150">
                  <c:v>0.72703606741706805</c:v>
                </c:pt>
                <c:pt idx="2151">
                  <c:v>0.72708038419901055</c:v>
                </c:pt>
                <c:pt idx="2152">
                  <c:v>0.72710666589966588</c:v>
                </c:pt>
                <c:pt idx="2153">
                  <c:v>0.72710666589976347</c:v>
                </c:pt>
                <c:pt idx="2154">
                  <c:v>0.72710666590051631</c:v>
                </c:pt>
                <c:pt idx="2155">
                  <c:v>0.72710666590053408</c:v>
                </c:pt>
                <c:pt idx="2156">
                  <c:v>0.72710666590106376</c:v>
                </c:pt>
                <c:pt idx="2157">
                  <c:v>0.72710666590107909</c:v>
                </c:pt>
                <c:pt idx="2158">
                  <c:v>0.72710666590113437</c:v>
                </c:pt>
                <c:pt idx="2159">
                  <c:v>0.72710666590130024</c:v>
                </c:pt>
                <c:pt idx="2160">
                  <c:v>0.72710666590152706</c:v>
                </c:pt>
                <c:pt idx="2161">
                  <c:v>0.7271066659022587</c:v>
                </c:pt>
                <c:pt idx="2162">
                  <c:v>0.72710666590228068</c:v>
                </c:pt>
                <c:pt idx="2163">
                  <c:v>0.72710666590230888</c:v>
                </c:pt>
                <c:pt idx="2164">
                  <c:v>0.72710666590268369</c:v>
                </c:pt>
                <c:pt idx="2165">
                  <c:v>0.72710666590272166</c:v>
                </c:pt>
                <c:pt idx="2166">
                  <c:v>0.72710666590274453</c:v>
                </c:pt>
                <c:pt idx="2167">
                  <c:v>0.72710666590278439</c:v>
                </c:pt>
                <c:pt idx="2168">
                  <c:v>0.72710666590287243</c:v>
                </c:pt>
                <c:pt idx="2169">
                  <c:v>0.72710666590311135</c:v>
                </c:pt>
                <c:pt idx="2170">
                  <c:v>0.72710666590329109</c:v>
                </c:pt>
                <c:pt idx="2171">
                  <c:v>0.72710666590369399</c:v>
                </c:pt>
                <c:pt idx="2172">
                  <c:v>0.72710666590378081</c:v>
                </c:pt>
                <c:pt idx="2173">
                  <c:v>0.72710666590416473</c:v>
                </c:pt>
                <c:pt idx="2174">
                  <c:v>0.72710666590417872</c:v>
                </c:pt>
                <c:pt idx="2175">
                  <c:v>0.72710666590490458</c:v>
                </c:pt>
                <c:pt idx="2176">
                  <c:v>0.72710666590551343</c:v>
                </c:pt>
                <c:pt idx="2177">
                  <c:v>0.72717045408515335</c:v>
                </c:pt>
                <c:pt idx="2178">
                  <c:v>0.72721650127826332</c:v>
                </c:pt>
                <c:pt idx="2179">
                  <c:v>0.72725001212551021</c:v>
                </c:pt>
                <c:pt idx="2180">
                  <c:v>0.7272515324473906</c:v>
                </c:pt>
                <c:pt idx="2181">
                  <c:v>0.72731623489170349</c:v>
                </c:pt>
                <c:pt idx="2182">
                  <c:v>0.72736754603346243</c:v>
                </c:pt>
                <c:pt idx="2183">
                  <c:v>0.72739564938833479</c:v>
                </c:pt>
                <c:pt idx="2184">
                  <c:v>0.72743939209310893</c:v>
                </c:pt>
                <c:pt idx="2185">
                  <c:v>0.72744169522228663</c:v>
                </c:pt>
                <c:pt idx="2186">
                  <c:v>0.72744169522228663</c:v>
                </c:pt>
                <c:pt idx="2187">
                  <c:v>0.72749749585422485</c:v>
                </c:pt>
                <c:pt idx="2188">
                  <c:v>0.72750366208105244</c:v>
                </c:pt>
                <c:pt idx="2189">
                  <c:v>0.72753105543539986</c:v>
                </c:pt>
                <c:pt idx="2190">
                  <c:v>0.72767099958489223</c:v>
                </c:pt>
                <c:pt idx="2191">
                  <c:v>0.72773993428162631</c:v>
                </c:pt>
                <c:pt idx="2192">
                  <c:v>0.72773993428162631</c:v>
                </c:pt>
                <c:pt idx="2193">
                  <c:v>0.72775412747730384</c:v>
                </c:pt>
                <c:pt idx="2194">
                  <c:v>0.72778839560026565</c:v>
                </c:pt>
                <c:pt idx="2195">
                  <c:v>0.72791657039428803</c:v>
                </c:pt>
                <c:pt idx="2196">
                  <c:v>0.72802323980492401</c:v>
                </c:pt>
                <c:pt idx="2197">
                  <c:v>0.72816745102280533</c:v>
                </c:pt>
                <c:pt idx="2198">
                  <c:v>0.72818399949966151</c:v>
                </c:pt>
                <c:pt idx="2199">
                  <c:v>0.7285319516669222</c:v>
                </c:pt>
                <c:pt idx="2200">
                  <c:v>0.72876883361565559</c:v>
                </c:pt>
                <c:pt idx="2201">
                  <c:v>0.72879843637205255</c:v>
                </c:pt>
                <c:pt idx="2202">
                  <c:v>0.72883170793863306</c:v>
                </c:pt>
                <c:pt idx="2203">
                  <c:v>0.72893639512874631</c:v>
                </c:pt>
                <c:pt idx="2204">
                  <c:v>0.72902500354745359</c:v>
                </c:pt>
                <c:pt idx="2205">
                  <c:v>0.72921082322414121</c:v>
                </c:pt>
                <c:pt idx="2206">
                  <c:v>0.72933692101260816</c:v>
                </c:pt>
                <c:pt idx="2207">
                  <c:v>0.72934253120158321</c:v>
                </c:pt>
                <c:pt idx="2208">
                  <c:v>0.72938918151933085</c:v>
                </c:pt>
                <c:pt idx="2209">
                  <c:v>0.72941551533326032</c:v>
                </c:pt>
                <c:pt idx="2210">
                  <c:v>0.7296661192289059</c:v>
                </c:pt>
                <c:pt idx="2211">
                  <c:v>0.72979660207633246</c:v>
                </c:pt>
                <c:pt idx="2212">
                  <c:v>0.72981283141470488</c:v>
                </c:pt>
                <c:pt idx="2213">
                  <c:v>0.72981527153477554</c:v>
                </c:pt>
                <c:pt idx="2214">
                  <c:v>0.72984240319096505</c:v>
                </c:pt>
                <c:pt idx="2215">
                  <c:v>0.72985276047448855</c:v>
                </c:pt>
                <c:pt idx="2216">
                  <c:v>0.72985276047448855</c:v>
                </c:pt>
                <c:pt idx="2217">
                  <c:v>0.72999384424342684</c:v>
                </c:pt>
                <c:pt idx="2218">
                  <c:v>0.73006552624754462</c:v>
                </c:pt>
                <c:pt idx="2219">
                  <c:v>0.73015117349980252</c:v>
                </c:pt>
                <c:pt idx="2220">
                  <c:v>0.73021530348059493</c:v>
                </c:pt>
                <c:pt idx="2221">
                  <c:v>0.73024457848994873</c:v>
                </c:pt>
                <c:pt idx="2222">
                  <c:v>0.73029989960203823</c:v>
                </c:pt>
                <c:pt idx="2223">
                  <c:v>0.73031432814379105</c:v>
                </c:pt>
                <c:pt idx="2224">
                  <c:v>0.73034047297232252</c:v>
                </c:pt>
                <c:pt idx="2225">
                  <c:v>0.73034245689398813</c:v>
                </c:pt>
                <c:pt idx="2226">
                  <c:v>0.73040581973410235</c:v>
                </c:pt>
                <c:pt idx="2227">
                  <c:v>0.73044905019646045</c:v>
                </c:pt>
                <c:pt idx="2228">
                  <c:v>0.73046732440680784</c:v>
                </c:pt>
                <c:pt idx="2229">
                  <c:v>0.73049319746474095</c:v>
                </c:pt>
                <c:pt idx="2230">
                  <c:v>0.7305133105914785</c:v>
                </c:pt>
                <c:pt idx="2231">
                  <c:v>0.73057263336574074</c:v>
                </c:pt>
                <c:pt idx="2232">
                  <c:v>0.73058986012867544</c:v>
                </c:pt>
                <c:pt idx="2233">
                  <c:v>0.73062050729005656</c:v>
                </c:pt>
                <c:pt idx="2234">
                  <c:v>0.73063281688527648</c:v>
                </c:pt>
                <c:pt idx="2235">
                  <c:v>0.73068411701010827</c:v>
                </c:pt>
                <c:pt idx="2236">
                  <c:v>0.7309477804398874</c:v>
                </c:pt>
                <c:pt idx="2237">
                  <c:v>0.73122995776348998</c:v>
                </c:pt>
                <c:pt idx="2238">
                  <c:v>0.73130436025488743</c:v>
                </c:pt>
                <c:pt idx="2239">
                  <c:v>0.73154406408833084</c:v>
                </c:pt>
                <c:pt idx="2240">
                  <c:v>0.73156177562695268</c:v>
                </c:pt>
                <c:pt idx="2241">
                  <c:v>0.7316639015798766</c:v>
                </c:pt>
                <c:pt idx="2242">
                  <c:v>0.73169217071736603</c:v>
                </c:pt>
                <c:pt idx="2243">
                  <c:v>0.73189879812969627</c:v>
                </c:pt>
                <c:pt idx="2244">
                  <c:v>0.73192444518205213</c:v>
                </c:pt>
                <c:pt idx="2245">
                  <c:v>0.73202333296315847</c:v>
                </c:pt>
                <c:pt idx="2246">
                  <c:v>0.73230043844310078</c:v>
                </c:pt>
                <c:pt idx="2247">
                  <c:v>0.73238348195335312</c:v>
                </c:pt>
                <c:pt idx="2248">
                  <c:v>0.7324093231862886</c:v>
                </c:pt>
                <c:pt idx="2249">
                  <c:v>0.73240932318669882</c:v>
                </c:pt>
                <c:pt idx="2250">
                  <c:v>0.73240932318688345</c:v>
                </c:pt>
                <c:pt idx="2251">
                  <c:v>0.73240932318692809</c:v>
                </c:pt>
                <c:pt idx="2252">
                  <c:v>0.73240932318702534</c:v>
                </c:pt>
                <c:pt idx="2253">
                  <c:v>0.73240932318752938</c:v>
                </c:pt>
                <c:pt idx="2254">
                  <c:v>0.73240932318774654</c:v>
                </c:pt>
                <c:pt idx="2255">
                  <c:v>0.73240932318811236</c:v>
                </c:pt>
                <c:pt idx="2256">
                  <c:v>0.73240932318820839</c:v>
                </c:pt>
                <c:pt idx="2257">
                  <c:v>0.73240932318836305</c:v>
                </c:pt>
                <c:pt idx="2258">
                  <c:v>0.73240932318841723</c:v>
                </c:pt>
                <c:pt idx="2259">
                  <c:v>0.73240932318852459</c:v>
                </c:pt>
                <c:pt idx="2260">
                  <c:v>0.73240932318885221</c:v>
                </c:pt>
                <c:pt idx="2261">
                  <c:v>0.73240932318911167</c:v>
                </c:pt>
                <c:pt idx="2262">
                  <c:v>0.73240932318944163</c:v>
                </c:pt>
                <c:pt idx="2263">
                  <c:v>0.73240932318957142</c:v>
                </c:pt>
                <c:pt idx="2264">
                  <c:v>0.7324093231897193</c:v>
                </c:pt>
                <c:pt idx="2265">
                  <c:v>0.73240932318984808</c:v>
                </c:pt>
                <c:pt idx="2266">
                  <c:v>0.73240932319017127</c:v>
                </c:pt>
                <c:pt idx="2267">
                  <c:v>0.73240932319025631</c:v>
                </c:pt>
                <c:pt idx="2268">
                  <c:v>0.73240932319041607</c:v>
                </c:pt>
                <c:pt idx="2269">
                  <c:v>0.73240932319090624</c:v>
                </c:pt>
                <c:pt idx="2270">
                  <c:v>0.73240932319169516</c:v>
                </c:pt>
                <c:pt idx="2271">
                  <c:v>0.732460467121541</c:v>
                </c:pt>
                <c:pt idx="2272">
                  <c:v>0.732460467121541</c:v>
                </c:pt>
                <c:pt idx="2273">
                  <c:v>0.7325926473921649</c:v>
                </c:pt>
                <c:pt idx="2274">
                  <c:v>0.7326298899402286</c:v>
                </c:pt>
                <c:pt idx="2275">
                  <c:v>0.73275526451874839</c:v>
                </c:pt>
                <c:pt idx="2276">
                  <c:v>0.73289665357266243</c:v>
                </c:pt>
                <c:pt idx="2277">
                  <c:v>0.73291914163351701</c:v>
                </c:pt>
                <c:pt idx="2278">
                  <c:v>0.73303439577882712</c:v>
                </c:pt>
                <c:pt idx="2279">
                  <c:v>0.73337922185626758</c:v>
                </c:pt>
                <c:pt idx="2280">
                  <c:v>0.73342577168886602</c:v>
                </c:pt>
                <c:pt idx="2281">
                  <c:v>0.73365197728130005</c:v>
                </c:pt>
                <c:pt idx="2282">
                  <c:v>0.73370595488043167</c:v>
                </c:pt>
                <c:pt idx="2283">
                  <c:v>0.73376939521625439</c:v>
                </c:pt>
                <c:pt idx="2284">
                  <c:v>0.73391731255297121</c:v>
                </c:pt>
                <c:pt idx="2285">
                  <c:v>0.73391736618039582</c:v>
                </c:pt>
                <c:pt idx="2286">
                  <c:v>0.73393902220415541</c:v>
                </c:pt>
                <c:pt idx="2287">
                  <c:v>0.734026235169153</c:v>
                </c:pt>
                <c:pt idx="2288">
                  <c:v>0.73414208948979331</c:v>
                </c:pt>
                <c:pt idx="2289">
                  <c:v>0.73422745743501117</c:v>
                </c:pt>
                <c:pt idx="2290">
                  <c:v>0.73429644738673883</c:v>
                </c:pt>
                <c:pt idx="2291">
                  <c:v>0.73430344728925168</c:v>
                </c:pt>
                <c:pt idx="2292">
                  <c:v>0.73430632833294174</c:v>
                </c:pt>
                <c:pt idx="2293">
                  <c:v>0.73458493427125138</c:v>
                </c:pt>
                <c:pt idx="2294">
                  <c:v>0.73461053011288002</c:v>
                </c:pt>
                <c:pt idx="2295">
                  <c:v>0.73466450084986978</c:v>
                </c:pt>
                <c:pt idx="2296">
                  <c:v>0.73477216298941428</c:v>
                </c:pt>
                <c:pt idx="2297">
                  <c:v>0.73478233432719631</c:v>
                </c:pt>
                <c:pt idx="2298">
                  <c:v>0.73478270639176069</c:v>
                </c:pt>
                <c:pt idx="2299">
                  <c:v>0.73479539293418705</c:v>
                </c:pt>
                <c:pt idx="2300">
                  <c:v>0.7348222878623426</c:v>
                </c:pt>
                <c:pt idx="2301">
                  <c:v>0.73500512926201267</c:v>
                </c:pt>
                <c:pt idx="2302">
                  <c:v>0.73508605395194149</c:v>
                </c:pt>
                <c:pt idx="2303">
                  <c:v>0.73517120401496183</c:v>
                </c:pt>
                <c:pt idx="2304">
                  <c:v>0.73523957913460924</c:v>
                </c:pt>
                <c:pt idx="2305">
                  <c:v>0.7353029355724261</c:v>
                </c:pt>
                <c:pt idx="2306">
                  <c:v>0.7353382305252979</c:v>
                </c:pt>
                <c:pt idx="2307">
                  <c:v>0.73537899013094377</c:v>
                </c:pt>
                <c:pt idx="2308">
                  <c:v>0.7355463139791022</c:v>
                </c:pt>
                <c:pt idx="2309">
                  <c:v>0.73558487676389128</c:v>
                </c:pt>
                <c:pt idx="2310">
                  <c:v>0.73561269824200193</c:v>
                </c:pt>
                <c:pt idx="2311">
                  <c:v>0.73566963342559599</c:v>
                </c:pt>
                <c:pt idx="2312">
                  <c:v>0.73573426061238767</c:v>
                </c:pt>
                <c:pt idx="2313">
                  <c:v>0.73574306641180032</c:v>
                </c:pt>
                <c:pt idx="2314">
                  <c:v>0.73587045269698537</c:v>
                </c:pt>
                <c:pt idx="2315">
                  <c:v>0.73594270777427317</c:v>
                </c:pt>
                <c:pt idx="2316">
                  <c:v>0.73597148601921114</c:v>
                </c:pt>
                <c:pt idx="2317">
                  <c:v>0.73602191403518147</c:v>
                </c:pt>
                <c:pt idx="2318">
                  <c:v>0.73614247329196103</c:v>
                </c:pt>
                <c:pt idx="2319">
                  <c:v>0.73616119048396067</c:v>
                </c:pt>
                <c:pt idx="2320">
                  <c:v>0.73616119048396067</c:v>
                </c:pt>
                <c:pt idx="2321">
                  <c:v>0.73622761993405927</c:v>
                </c:pt>
                <c:pt idx="2322">
                  <c:v>0.73630230409962893</c:v>
                </c:pt>
                <c:pt idx="2323">
                  <c:v>0.73638631390481402</c:v>
                </c:pt>
                <c:pt idx="2324">
                  <c:v>0.73660304545895394</c:v>
                </c:pt>
                <c:pt idx="2325">
                  <c:v>0.73667339823058642</c:v>
                </c:pt>
                <c:pt idx="2326">
                  <c:v>0.73676194095743264</c:v>
                </c:pt>
                <c:pt idx="2327">
                  <c:v>0.73679973718285141</c:v>
                </c:pt>
                <c:pt idx="2328">
                  <c:v>0.73686060777238782</c:v>
                </c:pt>
                <c:pt idx="2329">
                  <c:v>0.73692938252098961</c:v>
                </c:pt>
                <c:pt idx="2330">
                  <c:v>0.73696052586000771</c:v>
                </c:pt>
                <c:pt idx="2331">
                  <c:v>0.73696762618758715</c:v>
                </c:pt>
                <c:pt idx="2332">
                  <c:v>0.7370955304840765</c:v>
                </c:pt>
                <c:pt idx="2333">
                  <c:v>0.73713228122453212</c:v>
                </c:pt>
                <c:pt idx="2334">
                  <c:v>0.73719376038535556</c:v>
                </c:pt>
                <c:pt idx="2335">
                  <c:v>0.73725456526559474</c:v>
                </c:pt>
                <c:pt idx="2336">
                  <c:v>0.73729146233367515</c:v>
                </c:pt>
                <c:pt idx="2337">
                  <c:v>0.73749126920492758</c:v>
                </c:pt>
                <c:pt idx="2338">
                  <c:v>0.73750643565902363</c:v>
                </c:pt>
                <c:pt idx="2339">
                  <c:v>0.73750643565928187</c:v>
                </c:pt>
                <c:pt idx="2340">
                  <c:v>0.73750643565937424</c:v>
                </c:pt>
                <c:pt idx="2341">
                  <c:v>0.73750643565963991</c:v>
                </c:pt>
                <c:pt idx="2342">
                  <c:v>0.7375064356597163</c:v>
                </c:pt>
                <c:pt idx="2343">
                  <c:v>0.73750643565977259</c:v>
                </c:pt>
                <c:pt idx="2344">
                  <c:v>0.73750643565988783</c:v>
                </c:pt>
                <c:pt idx="2345">
                  <c:v>0.73750643566008167</c:v>
                </c:pt>
                <c:pt idx="2346">
                  <c:v>0.73750643566022578</c:v>
                </c:pt>
                <c:pt idx="2347">
                  <c:v>0.73750643566048679</c:v>
                </c:pt>
                <c:pt idx="2348">
                  <c:v>0.73750643566081453</c:v>
                </c:pt>
                <c:pt idx="2349">
                  <c:v>0.73750643566089624</c:v>
                </c:pt>
                <c:pt idx="2350">
                  <c:v>0.73750643566133667</c:v>
                </c:pt>
                <c:pt idx="2351">
                  <c:v>0.73750643566137353</c:v>
                </c:pt>
                <c:pt idx="2352">
                  <c:v>0.73750643566137719</c:v>
                </c:pt>
                <c:pt idx="2353">
                  <c:v>0.73750643566162144</c:v>
                </c:pt>
                <c:pt idx="2354">
                  <c:v>0.7375064356619313</c:v>
                </c:pt>
                <c:pt idx="2355">
                  <c:v>0.7375064356619464</c:v>
                </c:pt>
                <c:pt idx="2356">
                  <c:v>0.73750643566203067</c:v>
                </c:pt>
                <c:pt idx="2357">
                  <c:v>0.73750643566282481</c:v>
                </c:pt>
                <c:pt idx="2358">
                  <c:v>0.73750643566297192</c:v>
                </c:pt>
                <c:pt idx="2359">
                  <c:v>0.7375064356633263</c:v>
                </c:pt>
                <c:pt idx="2360">
                  <c:v>0.73750643566359853</c:v>
                </c:pt>
                <c:pt idx="2361">
                  <c:v>0.73750643566362351</c:v>
                </c:pt>
                <c:pt idx="2362">
                  <c:v>0.7375064356637665</c:v>
                </c:pt>
                <c:pt idx="2363">
                  <c:v>0.73750643566391194</c:v>
                </c:pt>
                <c:pt idx="2364">
                  <c:v>0.73750643566399288</c:v>
                </c:pt>
                <c:pt idx="2365">
                  <c:v>0.73758790768838944</c:v>
                </c:pt>
                <c:pt idx="2366">
                  <c:v>0.73770660330407212</c:v>
                </c:pt>
                <c:pt idx="2367">
                  <c:v>0.73785484420561509</c:v>
                </c:pt>
                <c:pt idx="2368">
                  <c:v>0.73790684523862704</c:v>
                </c:pt>
                <c:pt idx="2369">
                  <c:v>0.73794978090376318</c:v>
                </c:pt>
                <c:pt idx="2370">
                  <c:v>0.7380156874866256</c:v>
                </c:pt>
                <c:pt idx="2371">
                  <c:v>0.73802323291771965</c:v>
                </c:pt>
                <c:pt idx="2372">
                  <c:v>0.73806595713273804</c:v>
                </c:pt>
                <c:pt idx="2373">
                  <c:v>0.73806595713273804</c:v>
                </c:pt>
                <c:pt idx="2374">
                  <c:v>0.73806595713273804</c:v>
                </c:pt>
                <c:pt idx="2375">
                  <c:v>0.73810406656568095</c:v>
                </c:pt>
                <c:pt idx="2376">
                  <c:v>0.73811959511499947</c:v>
                </c:pt>
                <c:pt idx="2377">
                  <c:v>0.73813473555185882</c:v>
                </c:pt>
                <c:pt idx="2378">
                  <c:v>0.73813603740867173</c:v>
                </c:pt>
                <c:pt idx="2379">
                  <c:v>0.73823620042843119</c:v>
                </c:pt>
                <c:pt idx="2380">
                  <c:v>0.738269249220323</c:v>
                </c:pt>
                <c:pt idx="2381">
                  <c:v>0.7383420644894767</c:v>
                </c:pt>
                <c:pt idx="2382">
                  <c:v>0.73835336524302109</c:v>
                </c:pt>
                <c:pt idx="2383">
                  <c:v>0.73840574848754026</c:v>
                </c:pt>
                <c:pt idx="2384">
                  <c:v>0.73853473456124907</c:v>
                </c:pt>
                <c:pt idx="2385">
                  <c:v>0.73856894362607561</c:v>
                </c:pt>
                <c:pt idx="2386">
                  <c:v>0.73860729999270136</c:v>
                </c:pt>
                <c:pt idx="2387">
                  <c:v>0.73862243285937157</c:v>
                </c:pt>
                <c:pt idx="2388">
                  <c:v>0.73864500117258369</c:v>
                </c:pt>
                <c:pt idx="2389">
                  <c:v>0.73872482178756904</c:v>
                </c:pt>
                <c:pt idx="2390">
                  <c:v>0.73875170827665837</c:v>
                </c:pt>
                <c:pt idx="2391">
                  <c:v>0.7388184601806459</c:v>
                </c:pt>
                <c:pt idx="2392">
                  <c:v>0.7388517260163624</c:v>
                </c:pt>
                <c:pt idx="2393">
                  <c:v>0.7388744214986519</c:v>
                </c:pt>
                <c:pt idx="2394">
                  <c:v>0.73895837910311746</c:v>
                </c:pt>
                <c:pt idx="2395">
                  <c:v>0.73897823892681591</c:v>
                </c:pt>
                <c:pt idx="2396">
                  <c:v>0.73911386465763107</c:v>
                </c:pt>
                <c:pt idx="2397">
                  <c:v>0.73915716021346445</c:v>
                </c:pt>
                <c:pt idx="2398">
                  <c:v>0.73918513978295464</c:v>
                </c:pt>
                <c:pt idx="2399">
                  <c:v>0.73954191591584639</c:v>
                </c:pt>
                <c:pt idx="2400">
                  <c:v>0.7396464454296845</c:v>
                </c:pt>
                <c:pt idx="2401">
                  <c:v>0.73969710771361064</c:v>
                </c:pt>
                <c:pt idx="2402">
                  <c:v>0.73971733317062971</c:v>
                </c:pt>
                <c:pt idx="2403">
                  <c:v>0.73973069199860175</c:v>
                </c:pt>
                <c:pt idx="2404">
                  <c:v>0.73973820712358962</c:v>
                </c:pt>
                <c:pt idx="2405">
                  <c:v>0.73992188986631524</c:v>
                </c:pt>
                <c:pt idx="2406">
                  <c:v>0.73995036585051865</c:v>
                </c:pt>
                <c:pt idx="2407">
                  <c:v>0.73995036585051865</c:v>
                </c:pt>
                <c:pt idx="2408">
                  <c:v>0.73995036585051865</c:v>
                </c:pt>
                <c:pt idx="2409">
                  <c:v>0.73998418970259727</c:v>
                </c:pt>
                <c:pt idx="2410">
                  <c:v>0.74007008710310784</c:v>
                </c:pt>
                <c:pt idx="2411">
                  <c:v>0.74016066601512753</c:v>
                </c:pt>
                <c:pt idx="2412">
                  <c:v>0.74034977819664505</c:v>
                </c:pt>
                <c:pt idx="2413">
                  <c:v>0.74040892282175541</c:v>
                </c:pt>
                <c:pt idx="2414">
                  <c:v>0.74054671449016085</c:v>
                </c:pt>
                <c:pt idx="2415">
                  <c:v>0.74077068279388836</c:v>
                </c:pt>
                <c:pt idx="2416">
                  <c:v>0.74082432490817374</c:v>
                </c:pt>
                <c:pt idx="2417">
                  <c:v>0.74082432490817374</c:v>
                </c:pt>
                <c:pt idx="2418">
                  <c:v>0.74082432490817374</c:v>
                </c:pt>
                <c:pt idx="2419">
                  <c:v>0.74085227194611714</c:v>
                </c:pt>
                <c:pt idx="2420">
                  <c:v>0.74086788517852964</c:v>
                </c:pt>
                <c:pt idx="2421">
                  <c:v>0.74091667931424054</c:v>
                </c:pt>
                <c:pt idx="2422">
                  <c:v>0.74113517620696001</c:v>
                </c:pt>
                <c:pt idx="2423">
                  <c:v>0.74113735977500217</c:v>
                </c:pt>
                <c:pt idx="2424">
                  <c:v>0.74114273034895162</c:v>
                </c:pt>
                <c:pt idx="2425">
                  <c:v>0.7411620415729685</c:v>
                </c:pt>
                <c:pt idx="2426">
                  <c:v>0.74128483118849087</c:v>
                </c:pt>
                <c:pt idx="2427">
                  <c:v>0.74136952239730591</c:v>
                </c:pt>
                <c:pt idx="2428">
                  <c:v>0.74140127844368209</c:v>
                </c:pt>
                <c:pt idx="2429">
                  <c:v>0.74147751773452231</c:v>
                </c:pt>
                <c:pt idx="2430">
                  <c:v>0.74147751773452231</c:v>
                </c:pt>
                <c:pt idx="2431">
                  <c:v>0.74147751773452231</c:v>
                </c:pt>
                <c:pt idx="2432">
                  <c:v>0.74153570209455544</c:v>
                </c:pt>
                <c:pt idx="2433">
                  <c:v>0.74166275799695136</c:v>
                </c:pt>
                <c:pt idx="2434">
                  <c:v>0.74177049603821099</c:v>
                </c:pt>
                <c:pt idx="2435">
                  <c:v>0.74180106232686394</c:v>
                </c:pt>
                <c:pt idx="2436">
                  <c:v>0.74189665850399822</c:v>
                </c:pt>
                <c:pt idx="2437">
                  <c:v>0.74190328268299499</c:v>
                </c:pt>
                <c:pt idx="2438">
                  <c:v>0.74192000892018195</c:v>
                </c:pt>
                <c:pt idx="2439">
                  <c:v>0.74200055066100246</c:v>
                </c:pt>
                <c:pt idx="2440">
                  <c:v>0.74222131822543347</c:v>
                </c:pt>
                <c:pt idx="2441">
                  <c:v>0.74231478504316073</c:v>
                </c:pt>
                <c:pt idx="2442">
                  <c:v>0.74231478504372506</c:v>
                </c:pt>
                <c:pt idx="2443">
                  <c:v>0.74231478504412951</c:v>
                </c:pt>
                <c:pt idx="2444">
                  <c:v>0.74231478504414961</c:v>
                </c:pt>
                <c:pt idx="2445">
                  <c:v>0.74231478504429149</c:v>
                </c:pt>
                <c:pt idx="2446">
                  <c:v>0.74231478504439319</c:v>
                </c:pt>
                <c:pt idx="2447">
                  <c:v>0.74231478504476955</c:v>
                </c:pt>
                <c:pt idx="2448">
                  <c:v>0.74231478504512027</c:v>
                </c:pt>
                <c:pt idx="2449">
                  <c:v>0.7423147850451457</c:v>
                </c:pt>
                <c:pt idx="2450">
                  <c:v>0.74231478504517845</c:v>
                </c:pt>
                <c:pt idx="2451">
                  <c:v>0.74231478504539139</c:v>
                </c:pt>
                <c:pt idx="2452">
                  <c:v>0.74231478504583093</c:v>
                </c:pt>
                <c:pt idx="2453">
                  <c:v>0.74231478504598991</c:v>
                </c:pt>
                <c:pt idx="2454">
                  <c:v>0.74231478504626736</c:v>
                </c:pt>
                <c:pt idx="2455">
                  <c:v>0.74231478504680137</c:v>
                </c:pt>
                <c:pt idx="2456">
                  <c:v>0.742314785046854</c:v>
                </c:pt>
                <c:pt idx="2457">
                  <c:v>0.74231478504695159</c:v>
                </c:pt>
                <c:pt idx="2458">
                  <c:v>0.74231478504699833</c:v>
                </c:pt>
                <c:pt idx="2459">
                  <c:v>0.74231478504719395</c:v>
                </c:pt>
                <c:pt idx="2460">
                  <c:v>0.74231478504757487</c:v>
                </c:pt>
                <c:pt idx="2461">
                  <c:v>0.74231478504767745</c:v>
                </c:pt>
                <c:pt idx="2462">
                  <c:v>0.74235728323329131</c:v>
                </c:pt>
                <c:pt idx="2463">
                  <c:v>0.74236090741990546</c:v>
                </c:pt>
                <c:pt idx="2464">
                  <c:v>0.74236090741990546</c:v>
                </c:pt>
                <c:pt idx="2465">
                  <c:v>0.74236090741990546</c:v>
                </c:pt>
                <c:pt idx="2466">
                  <c:v>0.74237043842300265</c:v>
                </c:pt>
                <c:pt idx="2467">
                  <c:v>0.74237999521559361</c:v>
                </c:pt>
                <c:pt idx="2468">
                  <c:v>0.74243300696203018</c:v>
                </c:pt>
                <c:pt idx="2469">
                  <c:v>0.74257231454167871</c:v>
                </c:pt>
                <c:pt idx="2470">
                  <c:v>0.74257231454167871</c:v>
                </c:pt>
                <c:pt idx="2471">
                  <c:v>0.74257231454167871</c:v>
                </c:pt>
                <c:pt idx="2472">
                  <c:v>0.74268651706960886</c:v>
                </c:pt>
                <c:pt idx="2473">
                  <c:v>0.74274964940031518</c:v>
                </c:pt>
                <c:pt idx="2474">
                  <c:v>0.74281120378768462</c:v>
                </c:pt>
                <c:pt idx="2475">
                  <c:v>0.74281372113126887</c:v>
                </c:pt>
                <c:pt idx="2476">
                  <c:v>0.74282730436465583</c:v>
                </c:pt>
                <c:pt idx="2477">
                  <c:v>0.74295032932097183</c:v>
                </c:pt>
                <c:pt idx="2478">
                  <c:v>0.74296773536136418</c:v>
                </c:pt>
                <c:pt idx="2479">
                  <c:v>0.74300087815256588</c:v>
                </c:pt>
                <c:pt idx="2480">
                  <c:v>0.7430362847899471</c:v>
                </c:pt>
                <c:pt idx="2481">
                  <c:v>0.74304169765193362</c:v>
                </c:pt>
                <c:pt idx="2482">
                  <c:v>0.7430509986071494</c:v>
                </c:pt>
                <c:pt idx="2483">
                  <c:v>0.7430781973925652</c:v>
                </c:pt>
                <c:pt idx="2484">
                  <c:v>0.74311260198250007</c:v>
                </c:pt>
                <c:pt idx="2485">
                  <c:v>0.74315788008687311</c:v>
                </c:pt>
                <c:pt idx="2486">
                  <c:v>0.74337021149626659</c:v>
                </c:pt>
                <c:pt idx="2487">
                  <c:v>0.74358519264569845</c:v>
                </c:pt>
                <c:pt idx="2488">
                  <c:v>0.74375038746835642</c:v>
                </c:pt>
                <c:pt idx="2489">
                  <c:v>0.74377930220949884</c:v>
                </c:pt>
                <c:pt idx="2490">
                  <c:v>0.74378457754376381</c:v>
                </c:pt>
                <c:pt idx="2491">
                  <c:v>0.74380409920610568</c:v>
                </c:pt>
                <c:pt idx="2492">
                  <c:v>0.74383544776935562</c:v>
                </c:pt>
                <c:pt idx="2493">
                  <c:v>0.74404148882974075</c:v>
                </c:pt>
                <c:pt idx="2494">
                  <c:v>0.74408454603960883</c:v>
                </c:pt>
                <c:pt idx="2495">
                  <c:v>0.74414406029784175</c:v>
                </c:pt>
                <c:pt idx="2496">
                  <c:v>0.74418692357907779</c:v>
                </c:pt>
                <c:pt idx="2497">
                  <c:v>0.74419522135863725</c:v>
                </c:pt>
                <c:pt idx="2498">
                  <c:v>0.74422274154310619</c:v>
                </c:pt>
                <c:pt idx="2499">
                  <c:v>0.74422454909376023</c:v>
                </c:pt>
                <c:pt idx="2500">
                  <c:v>0.74423804502817503</c:v>
                </c:pt>
                <c:pt idx="2501">
                  <c:v>0.7443286935352641</c:v>
                </c:pt>
                <c:pt idx="2502">
                  <c:v>0.74434571557883822</c:v>
                </c:pt>
                <c:pt idx="2503">
                  <c:v>0.74445222949747225</c:v>
                </c:pt>
                <c:pt idx="2504">
                  <c:v>0.74446605302590985</c:v>
                </c:pt>
                <c:pt idx="2505">
                  <c:v>0.74455783481630899</c:v>
                </c:pt>
                <c:pt idx="2506">
                  <c:v>0.74455878715383161</c:v>
                </c:pt>
                <c:pt idx="2507">
                  <c:v>0.7445768862592671</c:v>
                </c:pt>
                <c:pt idx="2508">
                  <c:v>0.74459284884186039</c:v>
                </c:pt>
                <c:pt idx="2509">
                  <c:v>0.74463092105093709</c:v>
                </c:pt>
                <c:pt idx="2510">
                  <c:v>0.7446332922002602</c:v>
                </c:pt>
                <c:pt idx="2511">
                  <c:v>0.74464616244271775</c:v>
                </c:pt>
                <c:pt idx="2512">
                  <c:v>0.7446877691113265</c:v>
                </c:pt>
                <c:pt idx="2513">
                  <c:v>0.74469353434268981</c:v>
                </c:pt>
                <c:pt idx="2514">
                  <c:v>0.74476443488058652</c:v>
                </c:pt>
                <c:pt idx="2515">
                  <c:v>0.74481427122062771</c:v>
                </c:pt>
                <c:pt idx="2516">
                  <c:v>0.74485406623555406</c:v>
                </c:pt>
                <c:pt idx="2517">
                  <c:v>0.74487993119057505</c:v>
                </c:pt>
                <c:pt idx="2518">
                  <c:v>0.74489383165803003</c:v>
                </c:pt>
                <c:pt idx="2519">
                  <c:v>0.74491668459117344</c:v>
                </c:pt>
                <c:pt idx="2520">
                  <c:v>0.74492169686743248</c:v>
                </c:pt>
                <c:pt idx="2521">
                  <c:v>0.74493426628054904</c:v>
                </c:pt>
                <c:pt idx="2522">
                  <c:v>0.74495431887861374</c:v>
                </c:pt>
                <c:pt idx="2523">
                  <c:v>0.74516153566917676</c:v>
                </c:pt>
                <c:pt idx="2524">
                  <c:v>0.74518405809036337</c:v>
                </c:pt>
                <c:pt idx="2525">
                  <c:v>0.74518884155842158</c:v>
                </c:pt>
                <c:pt idx="2526">
                  <c:v>0.7454046343569718</c:v>
                </c:pt>
                <c:pt idx="2527">
                  <c:v>0.74554111210173724</c:v>
                </c:pt>
                <c:pt idx="2528">
                  <c:v>0.74559554186418675</c:v>
                </c:pt>
                <c:pt idx="2529">
                  <c:v>0.74562131224765982</c:v>
                </c:pt>
                <c:pt idx="2530">
                  <c:v>0.74566273564770102</c:v>
                </c:pt>
                <c:pt idx="2531">
                  <c:v>0.74567202460302451</c:v>
                </c:pt>
                <c:pt idx="2532">
                  <c:v>0.74569019568208561</c:v>
                </c:pt>
                <c:pt idx="2533">
                  <c:v>0.74575199204453657</c:v>
                </c:pt>
                <c:pt idx="2534">
                  <c:v>0.74590008578309741</c:v>
                </c:pt>
                <c:pt idx="2535">
                  <c:v>0.74591142391300036</c:v>
                </c:pt>
                <c:pt idx="2536">
                  <c:v>0.74599716740927713</c:v>
                </c:pt>
                <c:pt idx="2537">
                  <c:v>0.74600591578997622</c:v>
                </c:pt>
                <c:pt idx="2538">
                  <c:v>0.74601114643720923</c:v>
                </c:pt>
                <c:pt idx="2539">
                  <c:v>0.74603791654883089</c:v>
                </c:pt>
                <c:pt idx="2540">
                  <c:v>0.74615392330152863</c:v>
                </c:pt>
                <c:pt idx="2541">
                  <c:v>0.7462366554165305</c:v>
                </c:pt>
                <c:pt idx="2542">
                  <c:v>0.74632612876779658</c:v>
                </c:pt>
                <c:pt idx="2543">
                  <c:v>0.74635006130639736</c:v>
                </c:pt>
                <c:pt idx="2544">
                  <c:v>0.74641189534094843</c:v>
                </c:pt>
                <c:pt idx="2545">
                  <c:v>0.74642874848904162</c:v>
                </c:pt>
                <c:pt idx="2546">
                  <c:v>0.74644627489869009</c:v>
                </c:pt>
                <c:pt idx="2547">
                  <c:v>0.74646040921096057</c:v>
                </c:pt>
                <c:pt idx="2548">
                  <c:v>0.74655435030268447</c:v>
                </c:pt>
                <c:pt idx="2549">
                  <c:v>0.7465921804309521</c:v>
                </c:pt>
                <c:pt idx="2550">
                  <c:v>0.74670878225663573</c:v>
                </c:pt>
                <c:pt idx="2551">
                  <c:v>0.74675115306534923</c:v>
                </c:pt>
                <c:pt idx="2552">
                  <c:v>0.7467511530660137</c:v>
                </c:pt>
                <c:pt idx="2553">
                  <c:v>0.74675115306609763</c:v>
                </c:pt>
                <c:pt idx="2554">
                  <c:v>0.74675115306617734</c:v>
                </c:pt>
                <c:pt idx="2555">
                  <c:v>0.74675115306635675</c:v>
                </c:pt>
                <c:pt idx="2556">
                  <c:v>0.74675115306660789</c:v>
                </c:pt>
                <c:pt idx="2557">
                  <c:v>0.74675115306668116</c:v>
                </c:pt>
                <c:pt idx="2558">
                  <c:v>0.74675115306690631</c:v>
                </c:pt>
                <c:pt idx="2559">
                  <c:v>0.7467511530673715</c:v>
                </c:pt>
                <c:pt idx="2560">
                  <c:v>0.74675115306770079</c:v>
                </c:pt>
                <c:pt idx="2561">
                  <c:v>0.74675115306782947</c:v>
                </c:pt>
                <c:pt idx="2562">
                  <c:v>0.74675115306793216</c:v>
                </c:pt>
                <c:pt idx="2563">
                  <c:v>0.74675115306808937</c:v>
                </c:pt>
                <c:pt idx="2564">
                  <c:v>0.74675115306820183</c:v>
                </c:pt>
                <c:pt idx="2565">
                  <c:v>0.7467511530685742</c:v>
                </c:pt>
                <c:pt idx="2566">
                  <c:v>0.74675115306869733</c:v>
                </c:pt>
                <c:pt idx="2567">
                  <c:v>0.74675115306873363</c:v>
                </c:pt>
                <c:pt idx="2568">
                  <c:v>0.74675115306905659</c:v>
                </c:pt>
                <c:pt idx="2569">
                  <c:v>0.74675115306926154</c:v>
                </c:pt>
                <c:pt idx="2570">
                  <c:v>0.7467511530692853</c:v>
                </c:pt>
                <c:pt idx="2571">
                  <c:v>0.74675115306928841</c:v>
                </c:pt>
                <c:pt idx="2572">
                  <c:v>0.74675115306950146</c:v>
                </c:pt>
                <c:pt idx="2573">
                  <c:v>0.74675115306952977</c:v>
                </c:pt>
                <c:pt idx="2574">
                  <c:v>0.7467511530697668</c:v>
                </c:pt>
                <c:pt idx="2575">
                  <c:v>0.74675115306997109</c:v>
                </c:pt>
                <c:pt idx="2576">
                  <c:v>0.74699198900719399</c:v>
                </c:pt>
                <c:pt idx="2577">
                  <c:v>0.74699573821098575</c:v>
                </c:pt>
                <c:pt idx="2578">
                  <c:v>0.74699573821098575</c:v>
                </c:pt>
                <c:pt idx="2579">
                  <c:v>0.7471017062978994</c:v>
                </c:pt>
                <c:pt idx="2580">
                  <c:v>0.7471394399859872</c:v>
                </c:pt>
                <c:pt idx="2581">
                  <c:v>0.74715841506454539</c:v>
                </c:pt>
                <c:pt idx="2582">
                  <c:v>0.74716279308331213</c:v>
                </c:pt>
                <c:pt idx="2583">
                  <c:v>0.74722395732769797</c:v>
                </c:pt>
                <c:pt idx="2584">
                  <c:v>0.74725639265240784</c:v>
                </c:pt>
                <c:pt idx="2585">
                  <c:v>0.7472672712795384</c:v>
                </c:pt>
                <c:pt idx="2586">
                  <c:v>0.74726776323387711</c:v>
                </c:pt>
                <c:pt idx="2587">
                  <c:v>0.74740773528774052</c:v>
                </c:pt>
                <c:pt idx="2588">
                  <c:v>0.74749697296589213</c:v>
                </c:pt>
                <c:pt idx="2589">
                  <c:v>0.7475719718940228</c:v>
                </c:pt>
                <c:pt idx="2590">
                  <c:v>0.74766561095630102</c:v>
                </c:pt>
                <c:pt idx="2591">
                  <c:v>0.74779091341672854</c:v>
                </c:pt>
                <c:pt idx="2592">
                  <c:v>0.74785646799370675</c:v>
                </c:pt>
                <c:pt idx="2593">
                  <c:v>0.74792164410496087</c:v>
                </c:pt>
                <c:pt idx="2594">
                  <c:v>0.74800090761992466</c:v>
                </c:pt>
                <c:pt idx="2595">
                  <c:v>0.74818819329841546</c:v>
                </c:pt>
                <c:pt idx="2596">
                  <c:v>0.74823061907440824</c:v>
                </c:pt>
                <c:pt idx="2597">
                  <c:v>0.74823061907440824</c:v>
                </c:pt>
                <c:pt idx="2598">
                  <c:v>0.74823442396198114</c:v>
                </c:pt>
                <c:pt idx="2599">
                  <c:v>0.74839748780321103</c:v>
                </c:pt>
                <c:pt idx="2600">
                  <c:v>0.74849262336321698</c:v>
                </c:pt>
                <c:pt idx="2601">
                  <c:v>0.7485058286453421</c:v>
                </c:pt>
                <c:pt idx="2602">
                  <c:v>0.74850950959186591</c:v>
                </c:pt>
                <c:pt idx="2603">
                  <c:v>0.74859604625523879</c:v>
                </c:pt>
                <c:pt idx="2604">
                  <c:v>0.74862170651028337</c:v>
                </c:pt>
                <c:pt idx="2605">
                  <c:v>0.74882659550688635</c:v>
                </c:pt>
                <c:pt idx="2606">
                  <c:v>0.74917041408178342</c:v>
                </c:pt>
                <c:pt idx="2607">
                  <c:v>0.74917118887307521</c:v>
                </c:pt>
                <c:pt idx="2608">
                  <c:v>0.74932030758732504</c:v>
                </c:pt>
                <c:pt idx="2609">
                  <c:v>0.74935893332199432</c:v>
                </c:pt>
                <c:pt idx="2610">
                  <c:v>0.74938796499751015</c:v>
                </c:pt>
                <c:pt idx="2611">
                  <c:v>0.74942371379052963</c:v>
                </c:pt>
                <c:pt idx="2612">
                  <c:v>0.74945042922275718</c:v>
                </c:pt>
                <c:pt idx="2613">
                  <c:v>0.7494978981948327</c:v>
                </c:pt>
                <c:pt idx="2614">
                  <c:v>0.74952698492732706</c:v>
                </c:pt>
                <c:pt idx="2615">
                  <c:v>0.74958364564439328</c:v>
                </c:pt>
                <c:pt idx="2616">
                  <c:v>0.74963340787707511</c:v>
                </c:pt>
                <c:pt idx="2617">
                  <c:v>0.7497861408802845</c:v>
                </c:pt>
                <c:pt idx="2618">
                  <c:v>0.74979210358577653</c:v>
                </c:pt>
                <c:pt idx="2619">
                  <c:v>0.74981391958853172</c:v>
                </c:pt>
                <c:pt idx="2620">
                  <c:v>0.74984463545970226</c:v>
                </c:pt>
                <c:pt idx="2621">
                  <c:v>0.74991148364568161</c:v>
                </c:pt>
                <c:pt idx="2622">
                  <c:v>0.75018855522245742</c:v>
                </c:pt>
                <c:pt idx="2623">
                  <c:v>0.75026508316720086</c:v>
                </c:pt>
                <c:pt idx="2624">
                  <c:v>0.75034610194445428</c:v>
                </c:pt>
                <c:pt idx="2625">
                  <c:v>0.75039346851307431</c:v>
                </c:pt>
                <c:pt idx="2626">
                  <c:v>0.75040055973962383</c:v>
                </c:pt>
                <c:pt idx="2627">
                  <c:v>0.75046481775486884</c:v>
                </c:pt>
                <c:pt idx="2628">
                  <c:v>0.75058764344924889</c:v>
                </c:pt>
                <c:pt idx="2629">
                  <c:v>0.75066582762227185</c:v>
                </c:pt>
                <c:pt idx="2630">
                  <c:v>0.75067233199663042</c:v>
                </c:pt>
                <c:pt idx="2631">
                  <c:v>0.7506754531038301</c:v>
                </c:pt>
                <c:pt idx="2632">
                  <c:v>0.750683996792188</c:v>
                </c:pt>
                <c:pt idx="2633">
                  <c:v>0.75069536487145061</c:v>
                </c:pt>
                <c:pt idx="2634">
                  <c:v>0.75073150791379417</c:v>
                </c:pt>
                <c:pt idx="2635">
                  <c:v>0.7507323214537901</c:v>
                </c:pt>
                <c:pt idx="2636">
                  <c:v>0.75073232145385649</c:v>
                </c:pt>
                <c:pt idx="2637">
                  <c:v>0.75073232145386393</c:v>
                </c:pt>
                <c:pt idx="2638">
                  <c:v>0.75073232145422086</c:v>
                </c:pt>
                <c:pt idx="2639">
                  <c:v>0.75073232145425428</c:v>
                </c:pt>
                <c:pt idx="2640">
                  <c:v>0.75073232145431557</c:v>
                </c:pt>
                <c:pt idx="2641">
                  <c:v>0.75073232145550073</c:v>
                </c:pt>
                <c:pt idx="2642">
                  <c:v>0.75073232145560709</c:v>
                </c:pt>
                <c:pt idx="2643">
                  <c:v>0.75073232145570845</c:v>
                </c:pt>
                <c:pt idx="2644">
                  <c:v>0.75073232145572077</c:v>
                </c:pt>
                <c:pt idx="2645">
                  <c:v>0.75073232145578273</c:v>
                </c:pt>
                <c:pt idx="2646">
                  <c:v>0.75073232145577584</c:v>
                </c:pt>
                <c:pt idx="2647">
                  <c:v>0.75073232145623103</c:v>
                </c:pt>
                <c:pt idx="2648">
                  <c:v>0.75073232145631374</c:v>
                </c:pt>
                <c:pt idx="2649">
                  <c:v>0.75073232145643443</c:v>
                </c:pt>
                <c:pt idx="2650">
                  <c:v>0.75073232145651703</c:v>
                </c:pt>
                <c:pt idx="2651">
                  <c:v>0.75073232145681557</c:v>
                </c:pt>
                <c:pt idx="2652">
                  <c:v>0.75073232145717184</c:v>
                </c:pt>
                <c:pt idx="2653">
                  <c:v>0.75073232145717861</c:v>
                </c:pt>
                <c:pt idx="2654">
                  <c:v>0.75073232145726887</c:v>
                </c:pt>
                <c:pt idx="2655">
                  <c:v>0.75073232145747437</c:v>
                </c:pt>
                <c:pt idx="2656">
                  <c:v>0.75073232145755653</c:v>
                </c:pt>
                <c:pt idx="2657">
                  <c:v>0.75073232145819591</c:v>
                </c:pt>
                <c:pt idx="2658">
                  <c:v>0.75082819755204344</c:v>
                </c:pt>
                <c:pt idx="2659">
                  <c:v>0.75089413130313143</c:v>
                </c:pt>
                <c:pt idx="2660">
                  <c:v>0.75094538071343531</c:v>
                </c:pt>
                <c:pt idx="2661">
                  <c:v>0.75106618820410564</c:v>
                </c:pt>
                <c:pt idx="2662">
                  <c:v>0.75111004435012418</c:v>
                </c:pt>
                <c:pt idx="2663">
                  <c:v>0.75111004435012418</c:v>
                </c:pt>
                <c:pt idx="2664">
                  <c:v>0.75111004435012418</c:v>
                </c:pt>
                <c:pt idx="2665">
                  <c:v>0.75111696720403365</c:v>
                </c:pt>
                <c:pt idx="2666">
                  <c:v>0.75114740914458977</c:v>
                </c:pt>
                <c:pt idx="2667">
                  <c:v>0.75115333381695326</c:v>
                </c:pt>
                <c:pt idx="2668">
                  <c:v>0.75119078103247772</c:v>
                </c:pt>
                <c:pt idx="2669">
                  <c:v>0.75123168321133804</c:v>
                </c:pt>
                <c:pt idx="2670">
                  <c:v>0.75124121684018619</c:v>
                </c:pt>
                <c:pt idx="2671">
                  <c:v>0.75138819497043619</c:v>
                </c:pt>
                <c:pt idx="2672">
                  <c:v>0.75144576504343741</c:v>
                </c:pt>
                <c:pt idx="2673">
                  <c:v>0.75150969150113867</c:v>
                </c:pt>
                <c:pt idx="2674">
                  <c:v>0.75153095181242913</c:v>
                </c:pt>
                <c:pt idx="2675">
                  <c:v>0.75153843969646827</c:v>
                </c:pt>
                <c:pt idx="2676">
                  <c:v>0.75155182388878583</c:v>
                </c:pt>
                <c:pt idx="2677">
                  <c:v>0.75155267951073557</c:v>
                </c:pt>
                <c:pt idx="2678">
                  <c:v>0.75169053452955492</c:v>
                </c:pt>
                <c:pt idx="2679">
                  <c:v>0.75173102466243347</c:v>
                </c:pt>
                <c:pt idx="2680">
                  <c:v>0.75178723696840377</c:v>
                </c:pt>
                <c:pt idx="2681">
                  <c:v>0.75180163243230824</c:v>
                </c:pt>
                <c:pt idx="2682">
                  <c:v>0.75184734461545677</c:v>
                </c:pt>
                <c:pt idx="2683">
                  <c:v>0.75186428270453609</c:v>
                </c:pt>
                <c:pt idx="2684">
                  <c:v>0.75190777614931958</c:v>
                </c:pt>
                <c:pt idx="2685">
                  <c:v>0.75191420368984452</c:v>
                </c:pt>
                <c:pt idx="2686">
                  <c:v>0.7519683718654675</c:v>
                </c:pt>
                <c:pt idx="2687">
                  <c:v>0.75197571752485337</c:v>
                </c:pt>
                <c:pt idx="2688">
                  <c:v>0.75198109332187957</c:v>
                </c:pt>
                <c:pt idx="2689">
                  <c:v>0.75200318314719339</c:v>
                </c:pt>
                <c:pt idx="2690">
                  <c:v>0.75204698434922945</c:v>
                </c:pt>
                <c:pt idx="2691">
                  <c:v>0.75228898446889436</c:v>
                </c:pt>
                <c:pt idx="2692">
                  <c:v>0.75229454261478657</c:v>
                </c:pt>
                <c:pt idx="2693">
                  <c:v>0.75229680329804927</c:v>
                </c:pt>
                <c:pt idx="2694">
                  <c:v>0.75253015910302312</c:v>
                </c:pt>
                <c:pt idx="2695">
                  <c:v>0.75258880285230845</c:v>
                </c:pt>
                <c:pt idx="2696">
                  <c:v>0.7526187798920756</c:v>
                </c:pt>
                <c:pt idx="2697">
                  <c:v>0.7526187798920756</c:v>
                </c:pt>
                <c:pt idx="2698">
                  <c:v>0.7526187798920756</c:v>
                </c:pt>
                <c:pt idx="2699">
                  <c:v>0.7526619649323778</c:v>
                </c:pt>
                <c:pt idx="2700">
                  <c:v>0.75271848219336013</c:v>
                </c:pt>
                <c:pt idx="2701">
                  <c:v>0.7527211354153569</c:v>
                </c:pt>
                <c:pt idx="2702">
                  <c:v>0.75276892420376018</c:v>
                </c:pt>
                <c:pt idx="2703">
                  <c:v>0.75279833929362316</c:v>
                </c:pt>
                <c:pt idx="2704">
                  <c:v>0.75288812149270645</c:v>
                </c:pt>
                <c:pt idx="2705">
                  <c:v>0.75291729665015994</c:v>
                </c:pt>
                <c:pt idx="2706">
                  <c:v>0.75299343166154997</c:v>
                </c:pt>
                <c:pt idx="2707">
                  <c:v>0.7530146973647035</c:v>
                </c:pt>
                <c:pt idx="2708">
                  <c:v>0.75301707827203823</c:v>
                </c:pt>
                <c:pt idx="2709">
                  <c:v>0.7531248793456935</c:v>
                </c:pt>
                <c:pt idx="2710">
                  <c:v>0.75320023330957941</c:v>
                </c:pt>
                <c:pt idx="2711">
                  <c:v>0.75326244468795167</c:v>
                </c:pt>
                <c:pt idx="2712">
                  <c:v>0.75333218403476943</c:v>
                </c:pt>
                <c:pt idx="2713">
                  <c:v>0.75335044949475627</c:v>
                </c:pt>
                <c:pt idx="2714">
                  <c:v>0.75335242727696883</c:v>
                </c:pt>
                <c:pt idx="2715">
                  <c:v>0.7533602709869166</c:v>
                </c:pt>
                <c:pt idx="2716">
                  <c:v>0.75336077363239995</c:v>
                </c:pt>
                <c:pt idx="2717">
                  <c:v>0.75340159991267064</c:v>
                </c:pt>
                <c:pt idx="2718">
                  <c:v>0.75343701055569645</c:v>
                </c:pt>
                <c:pt idx="2719">
                  <c:v>0.7535054931532168</c:v>
                </c:pt>
                <c:pt idx="2720">
                  <c:v>0.75358309401735768</c:v>
                </c:pt>
                <c:pt idx="2721">
                  <c:v>0.75366124943385926</c:v>
                </c:pt>
                <c:pt idx="2722">
                  <c:v>0.75370519518006873</c:v>
                </c:pt>
                <c:pt idx="2723">
                  <c:v>0.75372430252599065</c:v>
                </c:pt>
                <c:pt idx="2724">
                  <c:v>0.75373433884686236</c:v>
                </c:pt>
                <c:pt idx="2725">
                  <c:v>0.75383224194084131</c:v>
                </c:pt>
                <c:pt idx="2726">
                  <c:v>0.75383253610826539</c:v>
                </c:pt>
                <c:pt idx="2727">
                  <c:v>0.75384333195509468</c:v>
                </c:pt>
                <c:pt idx="2728">
                  <c:v>0.7539222963858816</c:v>
                </c:pt>
                <c:pt idx="2729">
                  <c:v>0.75398587014556651</c:v>
                </c:pt>
                <c:pt idx="2730">
                  <c:v>0.75402672637891366</c:v>
                </c:pt>
                <c:pt idx="2731">
                  <c:v>0.75403900178060734</c:v>
                </c:pt>
                <c:pt idx="2732">
                  <c:v>0.75407921108494758</c:v>
                </c:pt>
                <c:pt idx="2733">
                  <c:v>0.75413981366369864</c:v>
                </c:pt>
                <c:pt idx="2734">
                  <c:v>0.7541750719335818</c:v>
                </c:pt>
                <c:pt idx="2735">
                  <c:v>0.75417507193377231</c:v>
                </c:pt>
                <c:pt idx="2736">
                  <c:v>0.75417507193384159</c:v>
                </c:pt>
                <c:pt idx="2737">
                  <c:v>0.75417507193406796</c:v>
                </c:pt>
                <c:pt idx="2738">
                  <c:v>0.75417507193411715</c:v>
                </c:pt>
                <c:pt idx="2739">
                  <c:v>0.75417507193423272</c:v>
                </c:pt>
                <c:pt idx="2740">
                  <c:v>0.75417507193433242</c:v>
                </c:pt>
                <c:pt idx="2741">
                  <c:v>0.75417507193440581</c:v>
                </c:pt>
                <c:pt idx="2742">
                  <c:v>0.75417507193451594</c:v>
                </c:pt>
                <c:pt idx="2743">
                  <c:v>0.75417507193468569</c:v>
                </c:pt>
                <c:pt idx="2744">
                  <c:v>0.75417507193470812</c:v>
                </c:pt>
                <c:pt idx="2745">
                  <c:v>0.75417507193479394</c:v>
                </c:pt>
                <c:pt idx="2746">
                  <c:v>0.75417507193510935</c:v>
                </c:pt>
                <c:pt idx="2747">
                  <c:v>0.75417507193528943</c:v>
                </c:pt>
                <c:pt idx="2748">
                  <c:v>0.75417507193536504</c:v>
                </c:pt>
                <c:pt idx="2749">
                  <c:v>0.75417507193543187</c:v>
                </c:pt>
                <c:pt idx="2750">
                  <c:v>0.75417507193547073</c:v>
                </c:pt>
                <c:pt idx="2751">
                  <c:v>0.75417507193560529</c:v>
                </c:pt>
                <c:pt idx="2752">
                  <c:v>0.7541750719356255</c:v>
                </c:pt>
                <c:pt idx="2753">
                  <c:v>0.75417507193576205</c:v>
                </c:pt>
                <c:pt idx="2754">
                  <c:v>0.75417507193586752</c:v>
                </c:pt>
                <c:pt idx="2755">
                  <c:v>0.7541750719358965</c:v>
                </c:pt>
                <c:pt idx="2756">
                  <c:v>0.75417507193596933</c:v>
                </c:pt>
                <c:pt idx="2757">
                  <c:v>0.75417507193603106</c:v>
                </c:pt>
                <c:pt idx="2758">
                  <c:v>0.75417507193627709</c:v>
                </c:pt>
                <c:pt idx="2759">
                  <c:v>0.75417507193649225</c:v>
                </c:pt>
                <c:pt idx="2760">
                  <c:v>0.75417507193651434</c:v>
                </c:pt>
                <c:pt idx="2761">
                  <c:v>0.75417507193655298</c:v>
                </c:pt>
                <c:pt idx="2762">
                  <c:v>0.75417507193659328</c:v>
                </c:pt>
                <c:pt idx="2763">
                  <c:v>0.75417507193666744</c:v>
                </c:pt>
                <c:pt idx="2764">
                  <c:v>0.75417507193709488</c:v>
                </c:pt>
                <c:pt idx="2765">
                  <c:v>0.75423106859154676</c:v>
                </c:pt>
                <c:pt idx="2766">
                  <c:v>0.75423884034902255</c:v>
                </c:pt>
                <c:pt idx="2767">
                  <c:v>0.75434882208939824</c:v>
                </c:pt>
                <c:pt idx="2768">
                  <c:v>0.75438614767725576</c:v>
                </c:pt>
                <c:pt idx="2769">
                  <c:v>0.75447827615561247</c:v>
                </c:pt>
                <c:pt idx="2770">
                  <c:v>0.75448066677673997</c:v>
                </c:pt>
                <c:pt idx="2771">
                  <c:v>0.75450737717168914</c:v>
                </c:pt>
                <c:pt idx="2772">
                  <c:v>0.75451146785661594</c:v>
                </c:pt>
                <c:pt idx="2773">
                  <c:v>0.75454435918722684</c:v>
                </c:pt>
                <c:pt idx="2774">
                  <c:v>0.75456446627485196</c:v>
                </c:pt>
                <c:pt idx="2775">
                  <c:v>0.75456446627485196</c:v>
                </c:pt>
                <c:pt idx="2776">
                  <c:v>0.75463180536118168</c:v>
                </c:pt>
                <c:pt idx="2777">
                  <c:v>0.75466397010949526</c:v>
                </c:pt>
                <c:pt idx="2778">
                  <c:v>0.75472339232070218</c:v>
                </c:pt>
                <c:pt idx="2779">
                  <c:v>0.75480213124987561</c:v>
                </c:pt>
                <c:pt idx="2780">
                  <c:v>0.75481152030235166</c:v>
                </c:pt>
                <c:pt idx="2781">
                  <c:v>0.75492250650627846</c:v>
                </c:pt>
                <c:pt idx="2782">
                  <c:v>0.75493172654171714</c:v>
                </c:pt>
                <c:pt idx="2783">
                  <c:v>0.75496548499676286</c:v>
                </c:pt>
                <c:pt idx="2784">
                  <c:v>0.75500501811284393</c:v>
                </c:pt>
                <c:pt idx="2785">
                  <c:v>0.75501728670419987</c:v>
                </c:pt>
                <c:pt idx="2786">
                  <c:v>0.75503602463520336</c:v>
                </c:pt>
                <c:pt idx="2787">
                  <c:v>0.75505476002119964</c:v>
                </c:pt>
                <c:pt idx="2788">
                  <c:v>0.75510589764967673</c:v>
                </c:pt>
                <c:pt idx="2789">
                  <c:v>0.75512286727992106</c:v>
                </c:pt>
                <c:pt idx="2790">
                  <c:v>0.75513425362695108</c:v>
                </c:pt>
                <c:pt idx="2791">
                  <c:v>0.75514919841107953</c:v>
                </c:pt>
                <c:pt idx="2792">
                  <c:v>0.75517996443043833</c:v>
                </c:pt>
                <c:pt idx="2793">
                  <c:v>0.7551837013338365</c:v>
                </c:pt>
                <c:pt idx="2794">
                  <c:v>0.75523511143081845</c:v>
                </c:pt>
                <c:pt idx="2795">
                  <c:v>0.75538439365032306</c:v>
                </c:pt>
                <c:pt idx="2796">
                  <c:v>0.75551418804468384</c:v>
                </c:pt>
                <c:pt idx="2797">
                  <c:v>0.75553017756885399</c:v>
                </c:pt>
                <c:pt idx="2798">
                  <c:v>0.75569725781440555</c:v>
                </c:pt>
                <c:pt idx="2799">
                  <c:v>0.755702045335087</c:v>
                </c:pt>
                <c:pt idx="2800">
                  <c:v>0.755702045335087</c:v>
                </c:pt>
                <c:pt idx="2801">
                  <c:v>0.75570426595420226</c:v>
                </c:pt>
                <c:pt idx="2802">
                  <c:v>0.75572061928082601</c:v>
                </c:pt>
                <c:pt idx="2803">
                  <c:v>0.75579540790288757</c:v>
                </c:pt>
                <c:pt idx="2804">
                  <c:v>0.75581100800019863</c:v>
                </c:pt>
                <c:pt idx="2805">
                  <c:v>0.75583953971363438</c:v>
                </c:pt>
                <c:pt idx="2806">
                  <c:v>0.75586629257229621</c:v>
                </c:pt>
                <c:pt idx="2807">
                  <c:v>0.75595031573163629</c:v>
                </c:pt>
                <c:pt idx="2808">
                  <c:v>0.75600409845400696</c:v>
                </c:pt>
                <c:pt idx="2809">
                  <c:v>0.75602405341439183</c:v>
                </c:pt>
                <c:pt idx="2810">
                  <c:v>0.75603461310115849</c:v>
                </c:pt>
                <c:pt idx="2811">
                  <c:v>0.75604735861806727</c:v>
                </c:pt>
                <c:pt idx="2812">
                  <c:v>0.75606937004877806</c:v>
                </c:pt>
                <c:pt idx="2813">
                  <c:v>0.75610830210089541</c:v>
                </c:pt>
                <c:pt idx="2814">
                  <c:v>0.75615430758307045</c:v>
                </c:pt>
                <c:pt idx="2815">
                  <c:v>0.75615746580637722</c:v>
                </c:pt>
                <c:pt idx="2816">
                  <c:v>0.75618324159371963</c:v>
                </c:pt>
                <c:pt idx="2817">
                  <c:v>0.75619494028192424</c:v>
                </c:pt>
                <c:pt idx="2818">
                  <c:v>0.75625707962168054</c:v>
                </c:pt>
                <c:pt idx="2819">
                  <c:v>0.75637167639396596</c:v>
                </c:pt>
                <c:pt idx="2820">
                  <c:v>0.75639210104767152</c:v>
                </c:pt>
                <c:pt idx="2821">
                  <c:v>0.75648660973019355</c:v>
                </c:pt>
                <c:pt idx="2822">
                  <c:v>0.75649749044460912</c:v>
                </c:pt>
                <c:pt idx="2823">
                  <c:v>0.75655368389198818</c:v>
                </c:pt>
                <c:pt idx="2824">
                  <c:v>0.75655721593662417</c:v>
                </c:pt>
                <c:pt idx="2825">
                  <c:v>0.75658264857526114</c:v>
                </c:pt>
                <c:pt idx="2826">
                  <c:v>0.75660568469946321</c:v>
                </c:pt>
                <c:pt idx="2827">
                  <c:v>0.75663212810358205</c:v>
                </c:pt>
                <c:pt idx="2828">
                  <c:v>0.75665279245212214</c:v>
                </c:pt>
                <c:pt idx="2829">
                  <c:v>0.75666159796991828</c:v>
                </c:pt>
                <c:pt idx="2830">
                  <c:v>0.75666664970134867</c:v>
                </c:pt>
                <c:pt idx="2831">
                  <c:v>0.75667071978990663</c:v>
                </c:pt>
                <c:pt idx="2832">
                  <c:v>0.75667944778916207</c:v>
                </c:pt>
                <c:pt idx="2833">
                  <c:v>0.75672272136538876</c:v>
                </c:pt>
                <c:pt idx="2834">
                  <c:v>0.75672308042557379</c:v>
                </c:pt>
                <c:pt idx="2835">
                  <c:v>0.75675440643463532</c:v>
                </c:pt>
                <c:pt idx="2836">
                  <c:v>0.7568521875948141</c:v>
                </c:pt>
                <c:pt idx="2837">
                  <c:v>0.75686142989625149</c:v>
                </c:pt>
                <c:pt idx="2838">
                  <c:v>0.75686474260938186</c:v>
                </c:pt>
                <c:pt idx="2839">
                  <c:v>0.75686747438266033</c:v>
                </c:pt>
                <c:pt idx="2840">
                  <c:v>0.75689140337387106</c:v>
                </c:pt>
                <c:pt idx="2841">
                  <c:v>0.75692755136827572</c:v>
                </c:pt>
                <c:pt idx="2842">
                  <c:v>0.75699618623180431</c:v>
                </c:pt>
                <c:pt idx="2843">
                  <c:v>0.75699618623202136</c:v>
                </c:pt>
                <c:pt idx="2844">
                  <c:v>0.75699618623206588</c:v>
                </c:pt>
                <c:pt idx="2845">
                  <c:v>0.75699618623222797</c:v>
                </c:pt>
                <c:pt idx="2846">
                  <c:v>0.75699618623225429</c:v>
                </c:pt>
                <c:pt idx="2847">
                  <c:v>0.7569961862322877</c:v>
                </c:pt>
                <c:pt idx="2848">
                  <c:v>0.75699618623233711</c:v>
                </c:pt>
                <c:pt idx="2849">
                  <c:v>0.75699618623250542</c:v>
                </c:pt>
                <c:pt idx="2850">
                  <c:v>0.75699618623253329</c:v>
                </c:pt>
                <c:pt idx="2851">
                  <c:v>0.75699618623273124</c:v>
                </c:pt>
                <c:pt idx="2852">
                  <c:v>0.75699618623277642</c:v>
                </c:pt>
                <c:pt idx="2853">
                  <c:v>0.7569961862327822</c:v>
                </c:pt>
                <c:pt idx="2854">
                  <c:v>0.75699618623279508</c:v>
                </c:pt>
                <c:pt idx="2855">
                  <c:v>0.75699618623293896</c:v>
                </c:pt>
                <c:pt idx="2856">
                  <c:v>0.75699618623310916</c:v>
                </c:pt>
                <c:pt idx="2857">
                  <c:v>0.75699618623314746</c:v>
                </c:pt>
                <c:pt idx="2858">
                  <c:v>0.75699618623318565</c:v>
                </c:pt>
                <c:pt idx="2859">
                  <c:v>0.75699618623326903</c:v>
                </c:pt>
                <c:pt idx="2860">
                  <c:v>0.75699618623331999</c:v>
                </c:pt>
                <c:pt idx="2861">
                  <c:v>0.75699618623338782</c:v>
                </c:pt>
                <c:pt idx="2862">
                  <c:v>0.75699618623355269</c:v>
                </c:pt>
                <c:pt idx="2863">
                  <c:v>0.75699618623386888</c:v>
                </c:pt>
                <c:pt idx="2864">
                  <c:v>0.75699618623397646</c:v>
                </c:pt>
                <c:pt idx="2865">
                  <c:v>0.75699618623400589</c:v>
                </c:pt>
                <c:pt idx="2866">
                  <c:v>0.7569961862343183</c:v>
                </c:pt>
                <c:pt idx="2867">
                  <c:v>0.75699618623444476</c:v>
                </c:pt>
                <c:pt idx="2868">
                  <c:v>0.75699618623466869</c:v>
                </c:pt>
                <c:pt idx="2869">
                  <c:v>0.75701322286977757</c:v>
                </c:pt>
                <c:pt idx="2870">
                  <c:v>0.75703724869882116</c:v>
                </c:pt>
                <c:pt idx="2871">
                  <c:v>0.75707395881172534</c:v>
                </c:pt>
                <c:pt idx="2872">
                  <c:v>0.75715567048610888</c:v>
                </c:pt>
                <c:pt idx="2873">
                  <c:v>0.75716095728163213</c:v>
                </c:pt>
                <c:pt idx="2874">
                  <c:v>0.7571943238639397</c:v>
                </c:pt>
                <c:pt idx="2875">
                  <c:v>0.75721662077064922</c:v>
                </c:pt>
                <c:pt idx="2876">
                  <c:v>0.75722293264992746</c:v>
                </c:pt>
                <c:pt idx="2877">
                  <c:v>0.75722407314916551</c:v>
                </c:pt>
                <c:pt idx="2878">
                  <c:v>0.75722736863126805</c:v>
                </c:pt>
                <c:pt idx="2879">
                  <c:v>0.75728012363930275</c:v>
                </c:pt>
                <c:pt idx="2880">
                  <c:v>0.75733924583487833</c:v>
                </c:pt>
                <c:pt idx="2881">
                  <c:v>0.75733924583487833</c:v>
                </c:pt>
                <c:pt idx="2882">
                  <c:v>0.75733924583487833</c:v>
                </c:pt>
                <c:pt idx="2883">
                  <c:v>0.75735433712845091</c:v>
                </c:pt>
                <c:pt idx="2884">
                  <c:v>0.75735455893123904</c:v>
                </c:pt>
                <c:pt idx="2885">
                  <c:v>0.75745709333647893</c:v>
                </c:pt>
                <c:pt idx="2886">
                  <c:v>0.75745784161910479</c:v>
                </c:pt>
                <c:pt idx="2887">
                  <c:v>0.7574733948557314</c:v>
                </c:pt>
                <c:pt idx="2888">
                  <c:v>0.75750603494430491</c:v>
                </c:pt>
                <c:pt idx="2889">
                  <c:v>0.75752314593429093</c:v>
                </c:pt>
                <c:pt idx="2890">
                  <c:v>0.75755879783271141</c:v>
                </c:pt>
                <c:pt idx="2891">
                  <c:v>0.75756055846033188</c:v>
                </c:pt>
                <c:pt idx="2892">
                  <c:v>0.75759206316800587</c:v>
                </c:pt>
                <c:pt idx="2893">
                  <c:v>0.75764695503602364</c:v>
                </c:pt>
                <c:pt idx="2894">
                  <c:v>0.75766519215122252</c:v>
                </c:pt>
                <c:pt idx="2895">
                  <c:v>0.75769107710633343</c:v>
                </c:pt>
                <c:pt idx="2896">
                  <c:v>0.75780082918979008</c:v>
                </c:pt>
                <c:pt idx="2897">
                  <c:v>0.75781627666584417</c:v>
                </c:pt>
                <c:pt idx="2898">
                  <c:v>0.75781627666584417</c:v>
                </c:pt>
                <c:pt idx="2899">
                  <c:v>0.75781627666584417</c:v>
                </c:pt>
                <c:pt idx="2900">
                  <c:v>0.75783099380641805</c:v>
                </c:pt>
                <c:pt idx="2901">
                  <c:v>0.75785339814194852</c:v>
                </c:pt>
                <c:pt idx="2902">
                  <c:v>0.75785539383316292</c:v>
                </c:pt>
                <c:pt idx="2903">
                  <c:v>0.75789028056671592</c:v>
                </c:pt>
                <c:pt idx="2904">
                  <c:v>0.75790579799656221</c:v>
                </c:pt>
                <c:pt idx="2905">
                  <c:v>0.75790850038527091</c:v>
                </c:pt>
                <c:pt idx="2906">
                  <c:v>0.75790850038527091</c:v>
                </c:pt>
                <c:pt idx="2907">
                  <c:v>0.75790957074707554</c:v>
                </c:pt>
                <c:pt idx="2908">
                  <c:v>0.75791520777411248</c:v>
                </c:pt>
                <c:pt idx="2909">
                  <c:v>0.75795412837179332</c:v>
                </c:pt>
                <c:pt idx="2910">
                  <c:v>0.75801224783825583</c:v>
                </c:pt>
                <c:pt idx="2911">
                  <c:v>0.75802368880606419</c:v>
                </c:pt>
                <c:pt idx="2912">
                  <c:v>0.75806942467015681</c:v>
                </c:pt>
                <c:pt idx="2913">
                  <c:v>0.75808746905278568</c:v>
                </c:pt>
                <c:pt idx="2914">
                  <c:v>0.75818626997417704</c:v>
                </c:pt>
                <c:pt idx="2915">
                  <c:v>0.7582307930558736</c:v>
                </c:pt>
                <c:pt idx="2916">
                  <c:v>0.75826311520968004</c:v>
                </c:pt>
                <c:pt idx="2917">
                  <c:v>0.75827294834454984</c:v>
                </c:pt>
                <c:pt idx="2918">
                  <c:v>0.75830051277262023</c:v>
                </c:pt>
                <c:pt idx="2919">
                  <c:v>0.75834875591448958</c:v>
                </c:pt>
                <c:pt idx="2920">
                  <c:v>0.75838833260148431</c:v>
                </c:pt>
                <c:pt idx="2921">
                  <c:v>0.75839684823546483</c:v>
                </c:pt>
                <c:pt idx="2922">
                  <c:v>0.75839699976081254</c:v>
                </c:pt>
                <c:pt idx="2923">
                  <c:v>0.75853479354741027</c:v>
                </c:pt>
                <c:pt idx="2924">
                  <c:v>0.7585849489126506</c:v>
                </c:pt>
                <c:pt idx="2925">
                  <c:v>0.75868037931693966</c:v>
                </c:pt>
                <c:pt idx="2926">
                  <c:v>0.75868037931693966</c:v>
                </c:pt>
                <c:pt idx="2927">
                  <c:v>0.75868037931693966</c:v>
                </c:pt>
                <c:pt idx="2928">
                  <c:v>0.75870790325171822</c:v>
                </c:pt>
                <c:pt idx="2929">
                  <c:v>0.75871368340576151</c:v>
                </c:pt>
                <c:pt idx="2930">
                  <c:v>0.75873759242659811</c:v>
                </c:pt>
                <c:pt idx="2931">
                  <c:v>0.75878437602237414</c:v>
                </c:pt>
                <c:pt idx="2932">
                  <c:v>0.75881203980729084</c:v>
                </c:pt>
                <c:pt idx="2933">
                  <c:v>0.75881879272305486</c:v>
                </c:pt>
                <c:pt idx="2934">
                  <c:v>0.75884931635677677</c:v>
                </c:pt>
                <c:pt idx="2935">
                  <c:v>0.7588718052923934</c:v>
                </c:pt>
                <c:pt idx="2936">
                  <c:v>0.75893158871647604</c:v>
                </c:pt>
                <c:pt idx="2937">
                  <c:v>0.7589495470650498</c:v>
                </c:pt>
                <c:pt idx="2938">
                  <c:v>0.75900749030119874</c:v>
                </c:pt>
                <c:pt idx="2939">
                  <c:v>0.75905846955192913</c:v>
                </c:pt>
                <c:pt idx="2940">
                  <c:v>0.75908751822466514</c:v>
                </c:pt>
                <c:pt idx="2941">
                  <c:v>0.75910511137754899</c:v>
                </c:pt>
                <c:pt idx="2942">
                  <c:v>0.75911244607547179</c:v>
                </c:pt>
                <c:pt idx="2943">
                  <c:v>0.75911244607553918</c:v>
                </c:pt>
                <c:pt idx="2944">
                  <c:v>0.7591124460756048</c:v>
                </c:pt>
                <c:pt idx="2945">
                  <c:v>0.75911244607563466</c:v>
                </c:pt>
                <c:pt idx="2946">
                  <c:v>0.7591124460756945</c:v>
                </c:pt>
                <c:pt idx="2947">
                  <c:v>0.75911244607604944</c:v>
                </c:pt>
                <c:pt idx="2948">
                  <c:v>0.75911244607607908</c:v>
                </c:pt>
                <c:pt idx="2949">
                  <c:v>0.7591124460760913</c:v>
                </c:pt>
                <c:pt idx="2950">
                  <c:v>0.75911244607614969</c:v>
                </c:pt>
                <c:pt idx="2951">
                  <c:v>0.75911244607618045</c:v>
                </c:pt>
                <c:pt idx="2952">
                  <c:v>0.75911244607619099</c:v>
                </c:pt>
                <c:pt idx="2953">
                  <c:v>0.75911244607629502</c:v>
                </c:pt>
                <c:pt idx="2954">
                  <c:v>0.75911244607641304</c:v>
                </c:pt>
                <c:pt idx="2955">
                  <c:v>0.75911244607647388</c:v>
                </c:pt>
                <c:pt idx="2956">
                  <c:v>0.75911244607650474</c:v>
                </c:pt>
                <c:pt idx="2957">
                  <c:v>0.75911244607652939</c:v>
                </c:pt>
                <c:pt idx="2958">
                  <c:v>0.75911244607664574</c:v>
                </c:pt>
                <c:pt idx="2959">
                  <c:v>0.75911244607666484</c:v>
                </c:pt>
                <c:pt idx="2960">
                  <c:v>0.75911244607671657</c:v>
                </c:pt>
                <c:pt idx="2961">
                  <c:v>0.75911244607675044</c:v>
                </c:pt>
                <c:pt idx="2962">
                  <c:v>0.75911244607688022</c:v>
                </c:pt>
                <c:pt idx="2963">
                  <c:v>0.75911244607694273</c:v>
                </c:pt>
                <c:pt idx="2964">
                  <c:v>0.75911244607704542</c:v>
                </c:pt>
                <c:pt idx="2965">
                  <c:v>0.75911244607704809</c:v>
                </c:pt>
                <c:pt idx="2966">
                  <c:v>0.7591124460770593</c:v>
                </c:pt>
                <c:pt idx="2967">
                  <c:v>0.75911244607710104</c:v>
                </c:pt>
                <c:pt idx="2968">
                  <c:v>0.75911244607710249</c:v>
                </c:pt>
                <c:pt idx="2969">
                  <c:v>0.75911244607721728</c:v>
                </c:pt>
                <c:pt idx="2970">
                  <c:v>0.75911244607735295</c:v>
                </c:pt>
                <c:pt idx="2971">
                  <c:v>0.75911244607738515</c:v>
                </c:pt>
                <c:pt idx="2972">
                  <c:v>0.75912627877004168</c:v>
                </c:pt>
                <c:pt idx="2973">
                  <c:v>0.75913186419819012</c:v>
                </c:pt>
                <c:pt idx="2974">
                  <c:v>0.75913731517772998</c:v>
                </c:pt>
                <c:pt idx="2975">
                  <c:v>0.75919223006864711</c:v>
                </c:pt>
                <c:pt idx="2976">
                  <c:v>0.75922192668770849</c:v>
                </c:pt>
                <c:pt idx="2977">
                  <c:v>0.75925199641328278</c:v>
                </c:pt>
                <c:pt idx="2978">
                  <c:v>0.75936689567253624</c:v>
                </c:pt>
                <c:pt idx="2979">
                  <c:v>0.75936730895859172</c:v>
                </c:pt>
                <c:pt idx="2980">
                  <c:v>0.75939008412560227</c:v>
                </c:pt>
                <c:pt idx="2981">
                  <c:v>0.75939168286036385</c:v>
                </c:pt>
                <c:pt idx="2982">
                  <c:v>0.75941776564428209</c:v>
                </c:pt>
                <c:pt idx="2983">
                  <c:v>0.75944383847623598</c:v>
                </c:pt>
                <c:pt idx="2984">
                  <c:v>0.75944869258570569</c:v>
                </c:pt>
                <c:pt idx="2985">
                  <c:v>0.75946561800715306</c:v>
                </c:pt>
                <c:pt idx="2986">
                  <c:v>0.75948892579972194</c:v>
                </c:pt>
                <c:pt idx="2987">
                  <c:v>0.75949317035964814</c:v>
                </c:pt>
                <c:pt idx="2988">
                  <c:v>0.75951858321835686</c:v>
                </c:pt>
                <c:pt idx="2989">
                  <c:v>0.75953567601896332</c:v>
                </c:pt>
                <c:pt idx="2990">
                  <c:v>0.75956425476035661</c:v>
                </c:pt>
                <c:pt idx="2991">
                  <c:v>0.75962806246068448</c:v>
                </c:pt>
                <c:pt idx="2992">
                  <c:v>0.75963339290953824</c:v>
                </c:pt>
                <c:pt idx="2993">
                  <c:v>0.75963746163625046</c:v>
                </c:pt>
                <c:pt idx="2994">
                  <c:v>0.75964108544443298</c:v>
                </c:pt>
                <c:pt idx="2995">
                  <c:v>0.75966376514801937</c:v>
                </c:pt>
                <c:pt idx="2996">
                  <c:v>0.75966376514801937</c:v>
                </c:pt>
                <c:pt idx="2997">
                  <c:v>0.75966376514801937</c:v>
                </c:pt>
                <c:pt idx="2998">
                  <c:v>0.75967219956004717</c:v>
                </c:pt>
                <c:pt idx="2999">
                  <c:v>0.75970979785116011</c:v>
                </c:pt>
                <c:pt idx="3000">
                  <c:v>0.75971272901019604</c:v>
                </c:pt>
                <c:pt idx="3001">
                  <c:v>0.75972161702669094</c:v>
                </c:pt>
                <c:pt idx="3002">
                  <c:v>0.75974686182400619</c:v>
                </c:pt>
                <c:pt idx="3003">
                  <c:v>0.75976112408268681</c:v>
                </c:pt>
                <c:pt idx="3004">
                  <c:v>0.75976829801179691</c:v>
                </c:pt>
                <c:pt idx="3005">
                  <c:v>0.7597749243744315</c:v>
                </c:pt>
                <c:pt idx="3006">
                  <c:v>0.7598039689231092</c:v>
                </c:pt>
                <c:pt idx="3007">
                  <c:v>0.75983726351467529</c:v>
                </c:pt>
                <c:pt idx="3008">
                  <c:v>0.75984412350988617</c:v>
                </c:pt>
                <c:pt idx="3009">
                  <c:v>0.75985399128985309</c:v>
                </c:pt>
                <c:pt idx="3010">
                  <c:v>0.75986856856230134</c:v>
                </c:pt>
                <c:pt idx="3011">
                  <c:v>0.75988747702721038</c:v>
                </c:pt>
                <c:pt idx="3012">
                  <c:v>0.75988747702721038</c:v>
                </c:pt>
                <c:pt idx="3013">
                  <c:v>0.75988954802967967</c:v>
                </c:pt>
                <c:pt idx="3014">
                  <c:v>0.75989687893938862</c:v>
                </c:pt>
                <c:pt idx="3015">
                  <c:v>0.75993072593767264</c:v>
                </c:pt>
                <c:pt idx="3016">
                  <c:v>0.75994481304522599</c:v>
                </c:pt>
                <c:pt idx="3017">
                  <c:v>0.75999135309511157</c:v>
                </c:pt>
                <c:pt idx="3018">
                  <c:v>0.75999196576501682</c:v>
                </c:pt>
                <c:pt idx="3019">
                  <c:v>0.76000444708213311</c:v>
                </c:pt>
                <c:pt idx="3020">
                  <c:v>0.76000860158174799</c:v>
                </c:pt>
                <c:pt idx="3021">
                  <c:v>0.76002021120564922</c:v>
                </c:pt>
                <c:pt idx="3022">
                  <c:v>0.76003506017180211</c:v>
                </c:pt>
                <c:pt idx="3023">
                  <c:v>0.76003513923666077</c:v>
                </c:pt>
                <c:pt idx="3024">
                  <c:v>0.76004437375361078</c:v>
                </c:pt>
                <c:pt idx="3025">
                  <c:v>0.76007428082203266</c:v>
                </c:pt>
                <c:pt idx="3026">
                  <c:v>0.76007428082203266</c:v>
                </c:pt>
                <c:pt idx="3027">
                  <c:v>0.76007834421036302</c:v>
                </c:pt>
                <c:pt idx="3028">
                  <c:v>0.7601108077159443</c:v>
                </c:pt>
                <c:pt idx="3029">
                  <c:v>0.76011850077140264</c:v>
                </c:pt>
                <c:pt idx="3030">
                  <c:v>0.76012262115320184</c:v>
                </c:pt>
                <c:pt idx="3031">
                  <c:v>0.76013873466226956</c:v>
                </c:pt>
                <c:pt idx="3032">
                  <c:v>0.76014115897039669</c:v>
                </c:pt>
                <c:pt idx="3033">
                  <c:v>0.76014830931815081</c:v>
                </c:pt>
                <c:pt idx="3034">
                  <c:v>0.76014830931815081</c:v>
                </c:pt>
                <c:pt idx="3035">
                  <c:v>0.76015621694974034</c:v>
                </c:pt>
                <c:pt idx="3036">
                  <c:v>0.76016176710924888</c:v>
                </c:pt>
                <c:pt idx="3037">
                  <c:v>0.76016702167743955</c:v>
                </c:pt>
                <c:pt idx="3038">
                  <c:v>0.76018240089184452</c:v>
                </c:pt>
                <c:pt idx="3039">
                  <c:v>0.76019237678418128</c:v>
                </c:pt>
                <c:pt idx="3040">
                  <c:v>0.76019271811226541</c:v>
                </c:pt>
                <c:pt idx="3041">
                  <c:v>0.76021821490903352</c:v>
                </c:pt>
                <c:pt idx="3042">
                  <c:v>0.76024101700450752</c:v>
                </c:pt>
                <c:pt idx="3043">
                  <c:v>0.76024614221678133</c:v>
                </c:pt>
                <c:pt idx="3044">
                  <c:v>0.7602528618665928</c:v>
                </c:pt>
                <c:pt idx="3045">
                  <c:v>0.76025689116777917</c:v>
                </c:pt>
                <c:pt idx="3046">
                  <c:v>0.76026237639682648</c:v>
                </c:pt>
                <c:pt idx="3047">
                  <c:v>0.76026698379025381</c:v>
                </c:pt>
                <c:pt idx="3048">
                  <c:v>0.76026816420873955</c:v>
                </c:pt>
                <c:pt idx="3049">
                  <c:v>0.76027256095704099</c:v>
                </c:pt>
                <c:pt idx="3050">
                  <c:v>0.76027776656580814</c:v>
                </c:pt>
                <c:pt idx="3051">
                  <c:v>0.76028916213077158</c:v>
                </c:pt>
                <c:pt idx="3052">
                  <c:v>0.76030772517056233</c:v>
                </c:pt>
                <c:pt idx="3053">
                  <c:v>0.76031517613751387</c:v>
                </c:pt>
                <c:pt idx="3054">
                  <c:v>0.76031598616359386</c:v>
                </c:pt>
                <c:pt idx="3055">
                  <c:v>0.7603389154306337</c:v>
                </c:pt>
                <c:pt idx="3056">
                  <c:v>0.76035027995465165</c:v>
                </c:pt>
                <c:pt idx="3057">
                  <c:v>0.76035646985838345</c:v>
                </c:pt>
                <c:pt idx="3058">
                  <c:v>0.76039332339256704</c:v>
                </c:pt>
                <c:pt idx="3059">
                  <c:v>0.76039812629730541</c:v>
                </c:pt>
                <c:pt idx="3060">
                  <c:v>0.76041252697315265</c:v>
                </c:pt>
                <c:pt idx="3061">
                  <c:v>0.76041793017551884</c:v>
                </c:pt>
                <c:pt idx="3062">
                  <c:v>0.76041793017551884</c:v>
                </c:pt>
                <c:pt idx="3063">
                  <c:v>0.76041793017551884</c:v>
                </c:pt>
                <c:pt idx="3064">
                  <c:v>0.76042365298003556</c:v>
                </c:pt>
                <c:pt idx="3065">
                  <c:v>0.76043636435063922</c:v>
                </c:pt>
                <c:pt idx="3066">
                  <c:v>0.7604406331909076</c:v>
                </c:pt>
                <c:pt idx="3067">
                  <c:v>0.76044063319091659</c:v>
                </c:pt>
                <c:pt idx="3068">
                  <c:v>0.76044063319095623</c:v>
                </c:pt>
                <c:pt idx="3069">
                  <c:v>0.76044063319098143</c:v>
                </c:pt>
                <c:pt idx="3070">
                  <c:v>0.76044063319104049</c:v>
                </c:pt>
                <c:pt idx="3071">
                  <c:v>0.76044063319106858</c:v>
                </c:pt>
                <c:pt idx="3072">
                  <c:v>0.76044063319107424</c:v>
                </c:pt>
                <c:pt idx="3073">
                  <c:v>0.76044063319111244</c:v>
                </c:pt>
                <c:pt idx="3074">
                  <c:v>0.76044063319112154</c:v>
                </c:pt>
                <c:pt idx="3075">
                  <c:v>0.76044063319115385</c:v>
                </c:pt>
                <c:pt idx="3076">
                  <c:v>0.76044063319116606</c:v>
                </c:pt>
                <c:pt idx="3077">
                  <c:v>0.7604406331912037</c:v>
                </c:pt>
                <c:pt idx="3078">
                  <c:v>0.76044063319124044</c:v>
                </c:pt>
                <c:pt idx="3079">
                  <c:v>0.76044063319135313</c:v>
                </c:pt>
                <c:pt idx="3080">
                  <c:v>0.76044063319136945</c:v>
                </c:pt>
                <c:pt idx="3081">
                  <c:v>0.76044063319137445</c:v>
                </c:pt>
                <c:pt idx="3082">
                  <c:v>0.76044063319143085</c:v>
                </c:pt>
                <c:pt idx="3083">
                  <c:v>0.76044063319155442</c:v>
                </c:pt>
                <c:pt idx="3084">
                  <c:v>0.76044063319158917</c:v>
                </c:pt>
                <c:pt idx="3085">
                  <c:v>0.7604406331917094</c:v>
                </c:pt>
                <c:pt idx="3086">
                  <c:v>0.76044063319177424</c:v>
                </c:pt>
                <c:pt idx="3087">
                  <c:v>0.76044063319187427</c:v>
                </c:pt>
                <c:pt idx="3088">
                  <c:v>0.76045049339587789</c:v>
                </c:pt>
                <c:pt idx="3089">
                  <c:v>0.76047122499657416</c:v>
                </c:pt>
                <c:pt idx="3090">
                  <c:v>0.76048190087418144</c:v>
                </c:pt>
                <c:pt idx="3091">
                  <c:v>0.76049687113576692</c:v>
                </c:pt>
                <c:pt idx="3092">
                  <c:v>0.76051807300676388</c:v>
                </c:pt>
                <c:pt idx="3093">
                  <c:v>0.76053073662556647</c:v>
                </c:pt>
                <c:pt idx="3094">
                  <c:v>0.7605335880173637</c:v>
                </c:pt>
                <c:pt idx="3095">
                  <c:v>0.76054543798391683</c:v>
                </c:pt>
                <c:pt idx="3096">
                  <c:v>0.76054755431071819</c:v>
                </c:pt>
                <c:pt idx="3097">
                  <c:v>0.76056302080658655</c:v>
                </c:pt>
                <c:pt idx="3098">
                  <c:v>0.76056875840466698</c:v>
                </c:pt>
                <c:pt idx="3099">
                  <c:v>0.76057036915650944</c:v>
                </c:pt>
                <c:pt idx="3100">
                  <c:v>0.76057514756865563</c:v>
                </c:pt>
                <c:pt idx="3101">
                  <c:v>0.76059010265092242</c:v>
                </c:pt>
                <c:pt idx="3102">
                  <c:v>0.76059454339577726</c:v>
                </c:pt>
                <c:pt idx="3103">
                  <c:v>0.76060905710634807</c:v>
                </c:pt>
                <c:pt idx="3104">
                  <c:v>0.76061723155847449</c:v>
                </c:pt>
                <c:pt idx="3105">
                  <c:v>0.76062174071388444</c:v>
                </c:pt>
                <c:pt idx="3106">
                  <c:v>0.76062446513906989</c:v>
                </c:pt>
                <c:pt idx="3107">
                  <c:v>0.76063649304758518</c:v>
                </c:pt>
                <c:pt idx="3108">
                  <c:v>0.76063812471688619</c:v>
                </c:pt>
                <c:pt idx="3109">
                  <c:v>0.76065766420731307</c:v>
                </c:pt>
                <c:pt idx="3110">
                  <c:v>0.76066869589073172</c:v>
                </c:pt>
                <c:pt idx="3111">
                  <c:v>0.76067708143311574</c:v>
                </c:pt>
                <c:pt idx="3112">
                  <c:v>0.76069783821282178</c:v>
                </c:pt>
                <c:pt idx="3113">
                  <c:v>0.76070070948842139</c:v>
                </c:pt>
                <c:pt idx="3114">
                  <c:v>0.76070070948842139</c:v>
                </c:pt>
                <c:pt idx="3115">
                  <c:v>0.76070070948842139</c:v>
                </c:pt>
                <c:pt idx="3116">
                  <c:v>0.76070325581073972</c:v>
                </c:pt>
                <c:pt idx="3117">
                  <c:v>0.76070456147683629</c:v>
                </c:pt>
                <c:pt idx="3118">
                  <c:v>0.76070625108578638</c:v>
                </c:pt>
                <c:pt idx="3119">
                  <c:v>0.76071117769331831</c:v>
                </c:pt>
                <c:pt idx="3120">
                  <c:v>0.7607147259395558</c:v>
                </c:pt>
                <c:pt idx="3121">
                  <c:v>0.76071678673659393</c:v>
                </c:pt>
                <c:pt idx="3122">
                  <c:v>0.76071696705321856</c:v>
                </c:pt>
                <c:pt idx="3123">
                  <c:v>0.76071760743543659</c:v>
                </c:pt>
                <c:pt idx="3124">
                  <c:v>0.76073623491454045</c:v>
                </c:pt>
                <c:pt idx="3125">
                  <c:v>0.76074933243442999</c:v>
                </c:pt>
                <c:pt idx="3126">
                  <c:v>0.7607561608911424</c:v>
                </c:pt>
                <c:pt idx="3127">
                  <c:v>0.7607756452430765</c:v>
                </c:pt>
                <c:pt idx="3128">
                  <c:v>0.76078637064628252</c:v>
                </c:pt>
                <c:pt idx="3129">
                  <c:v>0.76078755637660223</c:v>
                </c:pt>
                <c:pt idx="3130">
                  <c:v>0.76080064307694928</c:v>
                </c:pt>
                <c:pt idx="3131">
                  <c:v>0.76080336150850703</c:v>
                </c:pt>
                <c:pt idx="3132">
                  <c:v>0.76080957224488432</c:v>
                </c:pt>
                <c:pt idx="3133">
                  <c:v>0.76080981590352981</c:v>
                </c:pt>
                <c:pt idx="3134">
                  <c:v>0.76081064052323699</c:v>
                </c:pt>
                <c:pt idx="3135">
                  <c:v>0.76081171566291494</c:v>
                </c:pt>
                <c:pt idx="3136">
                  <c:v>0.76081775393045836</c:v>
                </c:pt>
                <c:pt idx="3137">
                  <c:v>0.76082047361182892</c:v>
                </c:pt>
                <c:pt idx="3138">
                  <c:v>0.76082574655215907</c:v>
                </c:pt>
                <c:pt idx="3139">
                  <c:v>0.76083835255307564</c:v>
                </c:pt>
                <c:pt idx="3140">
                  <c:v>0.76083855153126201</c:v>
                </c:pt>
                <c:pt idx="3141">
                  <c:v>0.76085536480075378</c:v>
                </c:pt>
                <c:pt idx="3142">
                  <c:v>0.76086292304354675</c:v>
                </c:pt>
                <c:pt idx="3143">
                  <c:v>0.76086548939168952</c:v>
                </c:pt>
                <c:pt idx="3144">
                  <c:v>0.76086654661075126</c:v>
                </c:pt>
                <c:pt idx="3145">
                  <c:v>0.76087076421256405</c:v>
                </c:pt>
                <c:pt idx="3146">
                  <c:v>0.7608750752414537</c:v>
                </c:pt>
                <c:pt idx="3147">
                  <c:v>0.7608779659659467</c:v>
                </c:pt>
                <c:pt idx="3148">
                  <c:v>0.76087802967892226</c:v>
                </c:pt>
                <c:pt idx="3149">
                  <c:v>0.76087850718264571</c:v>
                </c:pt>
                <c:pt idx="3150">
                  <c:v>0.7608843532642805</c:v>
                </c:pt>
                <c:pt idx="3151">
                  <c:v>0.76088886028906533</c:v>
                </c:pt>
                <c:pt idx="3152">
                  <c:v>0.76088952622020745</c:v>
                </c:pt>
                <c:pt idx="3153">
                  <c:v>0.7608899211501029</c:v>
                </c:pt>
                <c:pt idx="3154">
                  <c:v>0.76089102367210981</c:v>
                </c:pt>
                <c:pt idx="3155">
                  <c:v>0.76089288561790036</c:v>
                </c:pt>
                <c:pt idx="3156">
                  <c:v>0.76089320522922044</c:v>
                </c:pt>
                <c:pt idx="3157">
                  <c:v>0.76089407207123294</c:v>
                </c:pt>
                <c:pt idx="3158">
                  <c:v>0.76089407293227784</c:v>
                </c:pt>
                <c:pt idx="3159">
                  <c:v>0.76089516369100507</c:v>
                </c:pt>
                <c:pt idx="3160">
                  <c:v>0.76089548935989515</c:v>
                </c:pt>
                <c:pt idx="3161">
                  <c:v>0.76089548935989515</c:v>
                </c:pt>
                <c:pt idx="3162">
                  <c:v>0.76089580278723856</c:v>
                </c:pt>
                <c:pt idx="3163">
                  <c:v>0.76089619626111471</c:v>
                </c:pt>
                <c:pt idx="3164">
                  <c:v>0.76089619756075266</c:v>
                </c:pt>
                <c:pt idx="3165">
                  <c:v>0.76089699292811408</c:v>
                </c:pt>
                <c:pt idx="3166">
                  <c:v>0.76089705108313255</c:v>
                </c:pt>
                <c:pt idx="3167">
                  <c:v>0.76089774309275726</c:v>
                </c:pt>
                <c:pt idx="3168">
                  <c:v>0.76089776048715296</c:v>
                </c:pt>
                <c:pt idx="3169">
                  <c:v>0.76089776048715296</c:v>
                </c:pt>
                <c:pt idx="3170">
                  <c:v>0.76089776048715252</c:v>
                </c:pt>
                <c:pt idx="3171">
                  <c:v>0.76089776048715274</c:v>
                </c:pt>
                <c:pt idx="3172">
                  <c:v>0.76089776048715263</c:v>
                </c:pt>
                <c:pt idx="3173">
                  <c:v>0.76089776048715252</c:v>
                </c:pt>
                <c:pt idx="3174">
                  <c:v>0.76089776048715285</c:v>
                </c:pt>
                <c:pt idx="3175">
                  <c:v>0.76089776048715263</c:v>
                </c:pt>
                <c:pt idx="3176">
                  <c:v>0.76089776048715219</c:v>
                </c:pt>
                <c:pt idx="3177">
                  <c:v>0.76089776048715319</c:v>
                </c:pt>
                <c:pt idx="3178">
                  <c:v>0.76089776048715219</c:v>
                </c:pt>
                <c:pt idx="3179">
                  <c:v>0.76089776048715263</c:v>
                </c:pt>
                <c:pt idx="3180">
                  <c:v>0.76089776048715307</c:v>
                </c:pt>
                <c:pt idx="3181">
                  <c:v>0.76089776048715252</c:v>
                </c:pt>
                <c:pt idx="3182">
                  <c:v>0.76089776048715296</c:v>
                </c:pt>
                <c:pt idx="3183">
                  <c:v>0.76089776048715241</c:v>
                </c:pt>
                <c:pt idx="3184">
                  <c:v>0.7608977604871523</c:v>
                </c:pt>
                <c:pt idx="3185">
                  <c:v>0.76089776048715163</c:v>
                </c:pt>
                <c:pt idx="3186">
                  <c:v>0.76089776048715141</c:v>
                </c:pt>
                <c:pt idx="3187">
                  <c:v>0.76089776048715163</c:v>
                </c:pt>
                <c:pt idx="3188">
                  <c:v>0.76089776048715196</c:v>
                </c:pt>
                <c:pt idx="3189">
                  <c:v>0.76089776048715208</c:v>
                </c:pt>
                <c:pt idx="3190">
                  <c:v>0.76089776048715263</c:v>
                </c:pt>
                <c:pt idx="3191">
                  <c:v>0.76089776048715208</c:v>
                </c:pt>
                <c:pt idx="3192">
                  <c:v>0.76089776048715119</c:v>
                </c:pt>
                <c:pt idx="3193">
                  <c:v>0.7608977604871513</c:v>
                </c:pt>
                <c:pt idx="3194">
                  <c:v>0.76089769072573621</c:v>
                </c:pt>
                <c:pt idx="3195">
                  <c:v>0.76089754966948697</c:v>
                </c:pt>
                <c:pt idx="3196">
                  <c:v>0.76089754655982011</c:v>
                </c:pt>
                <c:pt idx="3197">
                  <c:v>0.7608970320251125</c:v>
                </c:pt>
                <c:pt idx="3198">
                  <c:v>0.76089644610763774</c:v>
                </c:pt>
                <c:pt idx="3199">
                  <c:v>0.76089582546643497</c:v>
                </c:pt>
                <c:pt idx="3200">
                  <c:v>0.76089560771539966</c:v>
                </c:pt>
                <c:pt idx="3201">
                  <c:v>0.76089294462312895</c:v>
                </c:pt>
                <c:pt idx="3202">
                  <c:v>0.76089228887933436</c:v>
                </c:pt>
                <c:pt idx="3203">
                  <c:v>0.76088990291230318</c:v>
                </c:pt>
                <c:pt idx="3204">
                  <c:v>0.76088654467456818</c:v>
                </c:pt>
                <c:pt idx="3205">
                  <c:v>0.76088561144463984</c:v>
                </c:pt>
                <c:pt idx="3206">
                  <c:v>0.76088554713293999</c:v>
                </c:pt>
                <c:pt idx="3207">
                  <c:v>0.76087920828779365</c:v>
                </c:pt>
                <c:pt idx="3208">
                  <c:v>0.76087572281267246</c:v>
                </c:pt>
                <c:pt idx="3209">
                  <c:v>0.76087337135511734</c:v>
                </c:pt>
                <c:pt idx="3210">
                  <c:v>0.76086665058210445</c:v>
                </c:pt>
                <c:pt idx="3211">
                  <c:v>0.76086609220398604</c:v>
                </c:pt>
                <c:pt idx="3212">
                  <c:v>0.760865302310064</c:v>
                </c:pt>
                <c:pt idx="3213">
                  <c:v>0.760865302310064</c:v>
                </c:pt>
                <c:pt idx="3214">
                  <c:v>0.760865302310064</c:v>
                </c:pt>
                <c:pt idx="3215">
                  <c:v>0.76085945175524938</c:v>
                </c:pt>
                <c:pt idx="3216">
                  <c:v>0.76085277826401732</c:v>
                </c:pt>
                <c:pt idx="3217">
                  <c:v>0.76084660315301478</c:v>
                </c:pt>
                <c:pt idx="3218">
                  <c:v>0.76084374439097469</c:v>
                </c:pt>
                <c:pt idx="3219">
                  <c:v>0.76084264280488123</c:v>
                </c:pt>
                <c:pt idx="3220">
                  <c:v>0.76083880573669505</c:v>
                </c:pt>
                <c:pt idx="3221">
                  <c:v>0.76083541461577986</c:v>
                </c:pt>
                <c:pt idx="3222">
                  <c:v>0.7608311625444395</c:v>
                </c:pt>
                <c:pt idx="3223">
                  <c:v>0.76082927693066382</c:v>
                </c:pt>
                <c:pt idx="3224">
                  <c:v>0.76082070623680642</c:v>
                </c:pt>
                <c:pt idx="3225">
                  <c:v>0.76081846632103156</c:v>
                </c:pt>
                <c:pt idx="3226">
                  <c:v>0.76081791057788328</c:v>
                </c:pt>
                <c:pt idx="3227">
                  <c:v>0.76081773886522663</c:v>
                </c:pt>
                <c:pt idx="3228">
                  <c:v>0.7608157119478639</c:v>
                </c:pt>
                <c:pt idx="3229">
                  <c:v>0.76081101869947143</c:v>
                </c:pt>
                <c:pt idx="3230">
                  <c:v>0.76080932090995912</c:v>
                </c:pt>
                <c:pt idx="3231">
                  <c:v>0.76080932090995912</c:v>
                </c:pt>
                <c:pt idx="3232">
                  <c:v>0.76080932090995912</c:v>
                </c:pt>
                <c:pt idx="3233">
                  <c:v>0.76080861575035164</c:v>
                </c:pt>
                <c:pt idx="3234">
                  <c:v>0.76080321306013932</c:v>
                </c:pt>
                <c:pt idx="3235">
                  <c:v>0.76078185141521859</c:v>
                </c:pt>
                <c:pt idx="3236">
                  <c:v>0.76077061295749948</c:v>
                </c:pt>
                <c:pt idx="3237">
                  <c:v>0.76076719084049804</c:v>
                </c:pt>
                <c:pt idx="3238">
                  <c:v>0.76076059193003598</c:v>
                </c:pt>
                <c:pt idx="3239">
                  <c:v>0.76075871294026753</c:v>
                </c:pt>
                <c:pt idx="3240">
                  <c:v>0.76075707325826158</c:v>
                </c:pt>
                <c:pt idx="3241">
                  <c:v>0.76075441863203475</c:v>
                </c:pt>
                <c:pt idx="3242">
                  <c:v>0.76075441863203475</c:v>
                </c:pt>
                <c:pt idx="3243">
                  <c:v>0.76075441863203475</c:v>
                </c:pt>
                <c:pt idx="3244">
                  <c:v>0.76073896398480301</c:v>
                </c:pt>
                <c:pt idx="3245">
                  <c:v>0.76073365599699405</c:v>
                </c:pt>
                <c:pt idx="3246">
                  <c:v>0.76073268820422546</c:v>
                </c:pt>
                <c:pt idx="3247">
                  <c:v>0.76073268820422546</c:v>
                </c:pt>
                <c:pt idx="3248">
                  <c:v>0.76073209374145623</c:v>
                </c:pt>
                <c:pt idx="3249">
                  <c:v>0.76072430639580324</c:v>
                </c:pt>
                <c:pt idx="3250">
                  <c:v>0.76071629713812483</c:v>
                </c:pt>
                <c:pt idx="3251">
                  <c:v>0.76071532537406994</c:v>
                </c:pt>
                <c:pt idx="3252">
                  <c:v>0.76071040730085704</c:v>
                </c:pt>
                <c:pt idx="3253">
                  <c:v>0.76069556647349057</c:v>
                </c:pt>
                <c:pt idx="3254">
                  <c:v>0.76068578062711278</c:v>
                </c:pt>
                <c:pt idx="3255">
                  <c:v>0.76067798333484915</c:v>
                </c:pt>
                <c:pt idx="3256">
                  <c:v>0.76067539763626579</c:v>
                </c:pt>
                <c:pt idx="3257">
                  <c:v>0.76066880516128932</c:v>
                </c:pt>
                <c:pt idx="3258">
                  <c:v>0.76066698830969171</c:v>
                </c:pt>
                <c:pt idx="3259">
                  <c:v>0.76064233906625967</c:v>
                </c:pt>
                <c:pt idx="3260">
                  <c:v>0.76063426263404832</c:v>
                </c:pt>
                <c:pt idx="3261">
                  <c:v>0.7606243952083328</c:v>
                </c:pt>
                <c:pt idx="3262">
                  <c:v>0.76062384872112732</c:v>
                </c:pt>
                <c:pt idx="3263">
                  <c:v>0.76062074602814878</c:v>
                </c:pt>
                <c:pt idx="3264">
                  <c:v>0.76061718174366699</c:v>
                </c:pt>
                <c:pt idx="3265">
                  <c:v>0.76059999360392694</c:v>
                </c:pt>
                <c:pt idx="3266">
                  <c:v>0.76058691411308077</c:v>
                </c:pt>
                <c:pt idx="3267">
                  <c:v>0.76058195603402634</c:v>
                </c:pt>
                <c:pt idx="3268">
                  <c:v>0.76057892996387289</c:v>
                </c:pt>
                <c:pt idx="3269">
                  <c:v>0.76057249033244545</c:v>
                </c:pt>
                <c:pt idx="3270">
                  <c:v>0.76057192961599596</c:v>
                </c:pt>
                <c:pt idx="3271">
                  <c:v>0.76055695025293302</c:v>
                </c:pt>
                <c:pt idx="3272">
                  <c:v>0.76055246862219206</c:v>
                </c:pt>
                <c:pt idx="3273">
                  <c:v>0.76053722151456593</c:v>
                </c:pt>
                <c:pt idx="3274">
                  <c:v>0.7605326866950568</c:v>
                </c:pt>
                <c:pt idx="3275">
                  <c:v>0.76053268669503682</c:v>
                </c:pt>
                <c:pt idx="3276">
                  <c:v>0.76053268669502538</c:v>
                </c:pt>
                <c:pt idx="3277">
                  <c:v>0.76053268669499852</c:v>
                </c:pt>
                <c:pt idx="3278">
                  <c:v>0.76053268669499441</c:v>
                </c:pt>
                <c:pt idx="3279">
                  <c:v>0.76053268669499208</c:v>
                </c:pt>
                <c:pt idx="3280">
                  <c:v>0.76053268669496898</c:v>
                </c:pt>
                <c:pt idx="3281">
                  <c:v>0.76053268669487828</c:v>
                </c:pt>
                <c:pt idx="3282">
                  <c:v>0.7605326866948563</c:v>
                </c:pt>
                <c:pt idx="3283">
                  <c:v>0.76053268669480967</c:v>
                </c:pt>
                <c:pt idx="3284">
                  <c:v>0.76053268669479479</c:v>
                </c:pt>
                <c:pt idx="3285">
                  <c:v>0.76053268669478669</c:v>
                </c:pt>
                <c:pt idx="3286">
                  <c:v>0.7605326866947868</c:v>
                </c:pt>
                <c:pt idx="3287">
                  <c:v>0.76053268669472318</c:v>
                </c:pt>
                <c:pt idx="3288">
                  <c:v>0.76053268669470253</c:v>
                </c:pt>
                <c:pt idx="3289">
                  <c:v>0.76053268669470175</c:v>
                </c:pt>
                <c:pt idx="3290">
                  <c:v>0.76053268669468788</c:v>
                </c:pt>
                <c:pt idx="3291">
                  <c:v>0.76053268669464658</c:v>
                </c:pt>
                <c:pt idx="3292">
                  <c:v>0.76053268669461516</c:v>
                </c:pt>
                <c:pt idx="3293">
                  <c:v>0.76053268669461038</c:v>
                </c:pt>
                <c:pt idx="3294">
                  <c:v>0.76053268669460261</c:v>
                </c:pt>
                <c:pt idx="3295">
                  <c:v>0.76053268669454788</c:v>
                </c:pt>
                <c:pt idx="3296">
                  <c:v>0.76053268669449881</c:v>
                </c:pt>
                <c:pt idx="3297">
                  <c:v>0.76053268669447704</c:v>
                </c:pt>
                <c:pt idx="3298">
                  <c:v>0.76053268669447049</c:v>
                </c:pt>
                <c:pt idx="3299">
                  <c:v>0.76053268669441709</c:v>
                </c:pt>
                <c:pt idx="3300">
                  <c:v>0.7605326866944162</c:v>
                </c:pt>
                <c:pt idx="3301">
                  <c:v>0.76053268669441365</c:v>
                </c:pt>
                <c:pt idx="3302">
                  <c:v>0.76053268669437013</c:v>
                </c:pt>
                <c:pt idx="3303">
                  <c:v>0.76051320081374207</c:v>
                </c:pt>
                <c:pt idx="3304">
                  <c:v>0.76050569261476819</c:v>
                </c:pt>
                <c:pt idx="3305">
                  <c:v>0.76050555578847812</c:v>
                </c:pt>
                <c:pt idx="3306">
                  <c:v>0.76050550101273318</c:v>
                </c:pt>
                <c:pt idx="3307">
                  <c:v>0.76047435281386355</c:v>
                </c:pt>
                <c:pt idx="3308">
                  <c:v>0.76044763942169702</c:v>
                </c:pt>
                <c:pt idx="3309">
                  <c:v>0.7604438223655472</c:v>
                </c:pt>
                <c:pt idx="3310">
                  <c:v>0.76042911210854747</c:v>
                </c:pt>
                <c:pt idx="3311">
                  <c:v>0.76039545325793889</c:v>
                </c:pt>
                <c:pt idx="3312">
                  <c:v>0.76038008722113659</c:v>
                </c:pt>
                <c:pt idx="3313">
                  <c:v>0.76037803452365416</c:v>
                </c:pt>
                <c:pt idx="3314">
                  <c:v>0.76037728619658196</c:v>
                </c:pt>
                <c:pt idx="3315">
                  <c:v>0.76034128186910699</c:v>
                </c:pt>
                <c:pt idx="3316">
                  <c:v>0.76032879925185903</c:v>
                </c:pt>
                <c:pt idx="3317">
                  <c:v>0.76031816563609389</c:v>
                </c:pt>
                <c:pt idx="3318">
                  <c:v>0.76030346713443375</c:v>
                </c:pt>
                <c:pt idx="3319">
                  <c:v>0.76029511195939947</c:v>
                </c:pt>
                <c:pt idx="3320">
                  <c:v>0.76028714206890713</c:v>
                </c:pt>
                <c:pt idx="3321">
                  <c:v>0.7602865870460791</c:v>
                </c:pt>
                <c:pt idx="3322">
                  <c:v>0.76027522820689475</c:v>
                </c:pt>
                <c:pt idx="3323">
                  <c:v>0.76025962962666538</c:v>
                </c:pt>
                <c:pt idx="3324">
                  <c:v>0.76025538841265583</c:v>
                </c:pt>
                <c:pt idx="3325">
                  <c:v>0.76025521980748589</c:v>
                </c:pt>
                <c:pt idx="3326">
                  <c:v>0.76025189848954233</c:v>
                </c:pt>
                <c:pt idx="3327">
                  <c:v>0.76024380710459427</c:v>
                </c:pt>
                <c:pt idx="3328">
                  <c:v>0.76024293932811604</c:v>
                </c:pt>
                <c:pt idx="3329">
                  <c:v>0.76023452626011201</c:v>
                </c:pt>
                <c:pt idx="3330">
                  <c:v>0.76023127175326988</c:v>
                </c:pt>
                <c:pt idx="3331">
                  <c:v>0.76019387296314422</c:v>
                </c:pt>
                <c:pt idx="3332">
                  <c:v>0.76019019219035378</c:v>
                </c:pt>
                <c:pt idx="3333">
                  <c:v>0.76018569108299594</c:v>
                </c:pt>
                <c:pt idx="3334">
                  <c:v>0.76017876130915962</c:v>
                </c:pt>
                <c:pt idx="3335">
                  <c:v>0.76016984590809056</c:v>
                </c:pt>
                <c:pt idx="3336">
                  <c:v>0.76015925182956379</c:v>
                </c:pt>
                <c:pt idx="3337">
                  <c:v>0.76013714003102872</c:v>
                </c:pt>
                <c:pt idx="3338">
                  <c:v>0.76013154352663048</c:v>
                </c:pt>
                <c:pt idx="3339">
                  <c:v>0.76012094320794588</c:v>
                </c:pt>
                <c:pt idx="3340">
                  <c:v>0.76011260825918947</c:v>
                </c:pt>
                <c:pt idx="3341">
                  <c:v>0.76010388767991455</c:v>
                </c:pt>
                <c:pt idx="3342">
                  <c:v>0.76007020037997042</c:v>
                </c:pt>
                <c:pt idx="3343">
                  <c:v>0.76006858618640327</c:v>
                </c:pt>
                <c:pt idx="3344">
                  <c:v>0.76006446186257615</c:v>
                </c:pt>
                <c:pt idx="3345">
                  <c:v>0.76005750457465138</c:v>
                </c:pt>
                <c:pt idx="3346">
                  <c:v>0.76004887425445378</c:v>
                </c:pt>
                <c:pt idx="3347">
                  <c:v>0.76004751507971102</c:v>
                </c:pt>
                <c:pt idx="3348">
                  <c:v>0.76004614542930971</c:v>
                </c:pt>
                <c:pt idx="3349">
                  <c:v>0.76003480913277188</c:v>
                </c:pt>
                <c:pt idx="3350">
                  <c:v>0.76001614654497052</c:v>
                </c:pt>
                <c:pt idx="3351">
                  <c:v>0.75999303194725043</c:v>
                </c:pt>
                <c:pt idx="3352">
                  <c:v>0.75998045040042772</c:v>
                </c:pt>
                <c:pt idx="3353">
                  <c:v>0.75995030778963146</c:v>
                </c:pt>
                <c:pt idx="3354">
                  <c:v>0.75993536076453283</c:v>
                </c:pt>
                <c:pt idx="3355">
                  <c:v>0.75991531010918134</c:v>
                </c:pt>
                <c:pt idx="3356">
                  <c:v>0.75989788177393414</c:v>
                </c:pt>
                <c:pt idx="3357">
                  <c:v>0.75989334403454167</c:v>
                </c:pt>
                <c:pt idx="3358">
                  <c:v>0.75989177837721256</c:v>
                </c:pt>
                <c:pt idx="3359">
                  <c:v>0.75987256088570021</c:v>
                </c:pt>
                <c:pt idx="3360">
                  <c:v>0.75985973840556631</c:v>
                </c:pt>
                <c:pt idx="3361">
                  <c:v>0.75985396249691683</c:v>
                </c:pt>
                <c:pt idx="3362">
                  <c:v>0.75985315701638334</c:v>
                </c:pt>
                <c:pt idx="3363">
                  <c:v>0.75985315701638334</c:v>
                </c:pt>
                <c:pt idx="3364">
                  <c:v>0.75985315701638334</c:v>
                </c:pt>
                <c:pt idx="3365">
                  <c:v>0.7598450293373431</c:v>
                </c:pt>
                <c:pt idx="3366">
                  <c:v>0.7598263963630203</c:v>
                </c:pt>
                <c:pt idx="3367">
                  <c:v>0.75980742719343353</c:v>
                </c:pt>
                <c:pt idx="3368">
                  <c:v>0.75980742719343353</c:v>
                </c:pt>
                <c:pt idx="3369">
                  <c:v>0.75980605728564821</c:v>
                </c:pt>
                <c:pt idx="3370">
                  <c:v>0.75980605728564821</c:v>
                </c:pt>
                <c:pt idx="3371">
                  <c:v>0.75978571170005937</c:v>
                </c:pt>
                <c:pt idx="3372">
                  <c:v>0.75977793410794814</c:v>
                </c:pt>
                <c:pt idx="3373">
                  <c:v>0.75975973338896063</c:v>
                </c:pt>
                <c:pt idx="3374">
                  <c:v>0.75975369251737823</c:v>
                </c:pt>
                <c:pt idx="3375">
                  <c:v>0.75974648435370573</c:v>
                </c:pt>
                <c:pt idx="3376">
                  <c:v>0.75974636264159934</c:v>
                </c:pt>
                <c:pt idx="3377">
                  <c:v>0.75974636264157946</c:v>
                </c:pt>
                <c:pt idx="3378">
                  <c:v>0.75974636264156981</c:v>
                </c:pt>
                <c:pt idx="3379">
                  <c:v>0.7597463626415577</c:v>
                </c:pt>
                <c:pt idx="3380">
                  <c:v>0.75974636264155437</c:v>
                </c:pt>
                <c:pt idx="3381">
                  <c:v>0.75974636264149131</c:v>
                </c:pt>
                <c:pt idx="3382">
                  <c:v>0.75974636264140083</c:v>
                </c:pt>
                <c:pt idx="3383">
                  <c:v>0.75974636264132134</c:v>
                </c:pt>
                <c:pt idx="3384">
                  <c:v>0.75974636264124451</c:v>
                </c:pt>
                <c:pt idx="3385">
                  <c:v>0.75974636264110218</c:v>
                </c:pt>
                <c:pt idx="3386">
                  <c:v>0.75974636264101481</c:v>
                </c:pt>
                <c:pt idx="3387">
                  <c:v>0.75974636264100182</c:v>
                </c:pt>
                <c:pt idx="3388">
                  <c:v>0.7597463626408969</c:v>
                </c:pt>
                <c:pt idx="3389">
                  <c:v>0.75974636264089546</c:v>
                </c:pt>
                <c:pt idx="3390">
                  <c:v>0.75974636264087625</c:v>
                </c:pt>
                <c:pt idx="3391">
                  <c:v>0.75974636264086426</c:v>
                </c:pt>
                <c:pt idx="3392">
                  <c:v>0.75973937613615572</c:v>
                </c:pt>
                <c:pt idx="3393">
                  <c:v>0.75971266517866443</c:v>
                </c:pt>
                <c:pt idx="3394">
                  <c:v>0.75971266517866443</c:v>
                </c:pt>
                <c:pt idx="3395">
                  <c:v>0.75971266517866443</c:v>
                </c:pt>
                <c:pt idx="3396">
                  <c:v>0.75970447048123635</c:v>
                </c:pt>
                <c:pt idx="3397">
                  <c:v>0.75967758049048106</c:v>
                </c:pt>
                <c:pt idx="3398">
                  <c:v>0.75967340456620358</c:v>
                </c:pt>
                <c:pt idx="3399">
                  <c:v>0.75967116124461276</c:v>
                </c:pt>
                <c:pt idx="3400">
                  <c:v>0.7596633429620655</c:v>
                </c:pt>
                <c:pt idx="3401">
                  <c:v>0.75966281394677548</c:v>
                </c:pt>
                <c:pt idx="3402">
                  <c:v>0.75965751890594602</c:v>
                </c:pt>
                <c:pt idx="3403">
                  <c:v>0.75965554231800436</c:v>
                </c:pt>
                <c:pt idx="3404">
                  <c:v>0.75963141390870259</c:v>
                </c:pt>
                <c:pt idx="3405">
                  <c:v>0.75962752761210939</c:v>
                </c:pt>
                <c:pt idx="3406">
                  <c:v>0.7596166397070736</c:v>
                </c:pt>
                <c:pt idx="3407">
                  <c:v>0.75960824761171741</c:v>
                </c:pt>
                <c:pt idx="3408">
                  <c:v>0.75960180493126983</c:v>
                </c:pt>
                <c:pt idx="3409">
                  <c:v>0.75958969680037802</c:v>
                </c:pt>
                <c:pt idx="3410">
                  <c:v>0.75958918494616545</c:v>
                </c:pt>
                <c:pt idx="3411">
                  <c:v>0.75958304155660805</c:v>
                </c:pt>
                <c:pt idx="3412">
                  <c:v>0.75954126430566782</c:v>
                </c:pt>
                <c:pt idx="3413">
                  <c:v>0.75952688466361229</c:v>
                </c:pt>
                <c:pt idx="3414">
                  <c:v>0.75951473296174332</c:v>
                </c:pt>
                <c:pt idx="3415">
                  <c:v>0.75950303577358946</c:v>
                </c:pt>
                <c:pt idx="3416">
                  <c:v>0.75949417584934409</c:v>
                </c:pt>
                <c:pt idx="3417">
                  <c:v>0.75946255213027281</c:v>
                </c:pt>
                <c:pt idx="3418">
                  <c:v>0.75946218040292546</c:v>
                </c:pt>
                <c:pt idx="3419">
                  <c:v>0.75945611223169751</c:v>
                </c:pt>
                <c:pt idx="3420">
                  <c:v>0.75945611223169751</c:v>
                </c:pt>
                <c:pt idx="3421">
                  <c:v>0.75945611223169751</c:v>
                </c:pt>
                <c:pt idx="3422">
                  <c:v>0.75945611223169751</c:v>
                </c:pt>
                <c:pt idx="3423">
                  <c:v>0.75945611223169751</c:v>
                </c:pt>
                <c:pt idx="3424">
                  <c:v>0.75944051477233609</c:v>
                </c:pt>
                <c:pt idx="3425">
                  <c:v>0.75943201518617809</c:v>
                </c:pt>
                <c:pt idx="3426">
                  <c:v>0.75942998984657561</c:v>
                </c:pt>
                <c:pt idx="3427">
                  <c:v>0.75941581767207744</c:v>
                </c:pt>
                <c:pt idx="3428">
                  <c:v>0.75940831743262749</c:v>
                </c:pt>
                <c:pt idx="3429">
                  <c:v>0.75939255910510595</c:v>
                </c:pt>
                <c:pt idx="3430">
                  <c:v>0.75935984200809081</c:v>
                </c:pt>
                <c:pt idx="3431">
                  <c:v>0.75933298251894599</c:v>
                </c:pt>
                <c:pt idx="3432">
                  <c:v>0.75932872763430925</c:v>
                </c:pt>
                <c:pt idx="3433">
                  <c:v>0.75930401621872645</c:v>
                </c:pt>
                <c:pt idx="3434">
                  <c:v>0.75930110956026176</c:v>
                </c:pt>
                <c:pt idx="3435">
                  <c:v>0.75929201757881304</c:v>
                </c:pt>
                <c:pt idx="3436">
                  <c:v>0.75929139461570672</c:v>
                </c:pt>
                <c:pt idx="3437">
                  <c:v>0.75927427928569879</c:v>
                </c:pt>
                <c:pt idx="3438">
                  <c:v>0.75925427805926804</c:v>
                </c:pt>
                <c:pt idx="3439">
                  <c:v>0.75925324517508619</c:v>
                </c:pt>
                <c:pt idx="3440">
                  <c:v>0.75924797445477399</c:v>
                </c:pt>
                <c:pt idx="3441">
                  <c:v>0.75923358253712803</c:v>
                </c:pt>
                <c:pt idx="3442">
                  <c:v>0.75921006343461328</c:v>
                </c:pt>
                <c:pt idx="3443">
                  <c:v>0.75920032393916725</c:v>
                </c:pt>
                <c:pt idx="3444">
                  <c:v>0.75918770598779917</c:v>
                </c:pt>
                <c:pt idx="3445">
                  <c:v>0.75917391023872483</c:v>
                </c:pt>
                <c:pt idx="3446">
                  <c:v>0.75916523049666462</c:v>
                </c:pt>
                <c:pt idx="3447">
                  <c:v>0.75916464413526807</c:v>
                </c:pt>
                <c:pt idx="3448">
                  <c:v>0.75916443219212204</c:v>
                </c:pt>
                <c:pt idx="3449">
                  <c:v>0.75914972405664527</c:v>
                </c:pt>
                <c:pt idx="3450">
                  <c:v>0.75914557768930058</c:v>
                </c:pt>
                <c:pt idx="3451">
                  <c:v>0.75914306184049274</c:v>
                </c:pt>
                <c:pt idx="3452">
                  <c:v>0.75914270684058005</c:v>
                </c:pt>
                <c:pt idx="3453">
                  <c:v>0.75912868565072389</c:v>
                </c:pt>
                <c:pt idx="3454">
                  <c:v>0.75912488831812552</c:v>
                </c:pt>
                <c:pt idx="3455">
                  <c:v>0.75912281250628844</c:v>
                </c:pt>
                <c:pt idx="3456">
                  <c:v>0.75912035881390194</c:v>
                </c:pt>
                <c:pt idx="3457">
                  <c:v>0.75912004929532551</c:v>
                </c:pt>
                <c:pt idx="3458">
                  <c:v>0.75911197647347706</c:v>
                </c:pt>
                <c:pt idx="3459">
                  <c:v>0.75911147980731575</c:v>
                </c:pt>
                <c:pt idx="3460">
                  <c:v>0.75911052416281233</c:v>
                </c:pt>
                <c:pt idx="3461">
                  <c:v>0.75910738630062091</c:v>
                </c:pt>
                <c:pt idx="3462">
                  <c:v>0.75909562578786915</c:v>
                </c:pt>
                <c:pt idx="3463">
                  <c:v>0.75909360546294913</c:v>
                </c:pt>
                <c:pt idx="3464">
                  <c:v>0.75907727431016936</c:v>
                </c:pt>
                <c:pt idx="3465">
                  <c:v>0.75906807474071847</c:v>
                </c:pt>
                <c:pt idx="3466">
                  <c:v>0.75906657875647632</c:v>
                </c:pt>
                <c:pt idx="3467">
                  <c:v>0.7590532597828421</c:v>
                </c:pt>
                <c:pt idx="3468">
                  <c:v>0.75904242783398235</c:v>
                </c:pt>
                <c:pt idx="3469">
                  <c:v>0.75903543715737842</c:v>
                </c:pt>
                <c:pt idx="3470">
                  <c:v>0.75903492612876622</c:v>
                </c:pt>
                <c:pt idx="3471">
                  <c:v>0.75903215028334992</c:v>
                </c:pt>
                <c:pt idx="3472">
                  <c:v>0.75903026241090366</c:v>
                </c:pt>
                <c:pt idx="3473">
                  <c:v>0.75901540197719075</c:v>
                </c:pt>
                <c:pt idx="3474">
                  <c:v>0.75900546648868628</c:v>
                </c:pt>
                <c:pt idx="3475">
                  <c:v>0.75900147671811435</c:v>
                </c:pt>
                <c:pt idx="3476">
                  <c:v>0.75899788193111084</c:v>
                </c:pt>
                <c:pt idx="3477">
                  <c:v>0.75899788193110029</c:v>
                </c:pt>
                <c:pt idx="3478">
                  <c:v>0.75899788193107631</c:v>
                </c:pt>
                <c:pt idx="3479">
                  <c:v>0.75899788193105522</c:v>
                </c:pt>
                <c:pt idx="3480">
                  <c:v>0.75899788193103046</c:v>
                </c:pt>
                <c:pt idx="3481">
                  <c:v>0.75899788193100526</c:v>
                </c:pt>
                <c:pt idx="3482">
                  <c:v>0.75899788193098261</c:v>
                </c:pt>
                <c:pt idx="3483">
                  <c:v>0.75899788193095874</c:v>
                </c:pt>
                <c:pt idx="3484">
                  <c:v>0.75899788193095241</c:v>
                </c:pt>
                <c:pt idx="3485">
                  <c:v>0.75899788193093343</c:v>
                </c:pt>
                <c:pt idx="3486">
                  <c:v>0.75899788193092577</c:v>
                </c:pt>
                <c:pt idx="3487">
                  <c:v>0.75899788193090945</c:v>
                </c:pt>
                <c:pt idx="3488">
                  <c:v>0.75899788193089934</c:v>
                </c:pt>
                <c:pt idx="3489">
                  <c:v>0.7589978819308838</c:v>
                </c:pt>
                <c:pt idx="3490">
                  <c:v>0.75899788193087037</c:v>
                </c:pt>
                <c:pt idx="3491">
                  <c:v>0.75899788193086903</c:v>
                </c:pt>
                <c:pt idx="3492">
                  <c:v>0.75899788193086815</c:v>
                </c:pt>
                <c:pt idx="3493">
                  <c:v>0.75899788193086837</c:v>
                </c:pt>
                <c:pt idx="3494">
                  <c:v>0.75899788193086093</c:v>
                </c:pt>
                <c:pt idx="3495">
                  <c:v>0.75899788193085105</c:v>
                </c:pt>
                <c:pt idx="3496">
                  <c:v>0.75899788193084627</c:v>
                </c:pt>
                <c:pt idx="3497">
                  <c:v>0.75899788193082773</c:v>
                </c:pt>
                <c:pt idx="3498">
                  <c:v>0.75899788193077378</c:v>
                </c:pt>
                <c:pt idx="3499">
                  <c:v>0.75899788193073625</c:v>
                </c:pt>
                <c:pt idx="3500">
                  <c:v>0.75899788193070772</c:v>
                </c:pt>
                <c:pt idx="3501">
                  <c:v>0.75899788193069884</c:v>
                </c:pt>
                <c:pt idx="3502">
                  <c:v>0.75899788193067408</c:v>
                </c:pt>
                <c:pt idx="3503">
                  <c:v>0.75899788193066242</c:v>
                </c:pt>
                <c:pt idx="3504">
                  <c:v>0.75899788193066065</c:v>
                </c:pt>
                <c:pt idx="3505">
                  <c:v>0.75899788193064854</c:v>
                </c:pt>
                <c:pt idx="3506">
                  <c:v>0.75899788193063911</c:v>
                </c:pt>
                <c:pt idx="3507">
                  <c:v>0.75899788193063533</c:v>
                </c:pt>
                <c:pt idx="3508">
                  <c:v>0.75899788193062234</c:v>
                </c:pt>
                <c:pt idx="3509">
                  <c:v>0.75899788193058104</c:v>
                </c:pt>
                <c:pt idx="3510">
                  <c:v>0.75899788193055051</c:v>
                </c:pt>
                <c:pt idx="3511">
                  <c:v>0.75899788193054352</c:v>
                </c:pt>
                <c:pt idx="3512">
                  <c:v>0.75899788193053364</c:v>
                </c:pt>
                <c:pt idx="3513">
                  <c:v>0.75899788193045226</c:v>
                </c:pt>
                <c:pt idx="3514">
                  <c:v>0.75899759584893445</c:v>
                </c:pt>
                <c:pt idx="3515">
                  <c:v>0.75899575473143988</c:v>
                </c:pt>
                <c:pt idx="3516">
                  <c:v>0.75899202297513257</c:v>
                </c:pt>
                <c:pt idx="3517">
                  <c:v>0.75896335426803752</c:v>
                </c:pt>
                <c:pt idx="3518">
                  <c:v>0.75894447234267004</c:v>
                </c:pt>
                <c:pt idx="3519">
                  <c:v>0.75894313208263231</c:v>
                </c:pt>
                <c:pt idx="3520">
                  <c:v>0.75892879731760954</c:v>
                </c:pt>
                <c:pt idx="3521">
                  <c:v>0.75892359503722251</c:v>
                </c:pt>
                <c:pt idx="3522">
                  <c:v>0.75891897789429308</c:v>
                </c:pt>
                <c:pt idx="3523">
                  <c:v>0.75890784625049579</c:v>
                </c:pt>
                <c:pt idx="3524">
                  <c:v>0.75890784625049579</c:v>
                </c:pt>
                <c:pt idx="3525">
                  <c:v>0.75890784625049579</c:v>
                </c:pt>
                <c:pt idx="3526">
                  <c:v>0.75890596041489222</c:v>
                </c:pt>
                <c:pt idx="3527">
                  <c:v>0.7588995600222066</c:v>
                </c:pt>
                <c:pt idx="3528">
                  <c:v>0.7588879291986631</c:v>
                </c:pt>
                <c:pt idx="3529">
                  <c:v>0.75888690747819487</c:v>
                </c:pt>
                <c:pt idx="3530">
                  <c:v>0.75888454318225418</c:v>
                </c:pt>
                <c:pt idx="3531">
                  <c:v>0.75888234150206957</c:v>
                </c:pt>
                <c:pt idx="3532">
                  <c:v>0.75887499360843635</c:v>
                </c:pt>
                <c:pt idx="3533">
                  <c:v>0.75887104652395609</c:v>
                </c:pt>
                <c:pt idx="3534">
                  <c:v>0.75886304636162094</c:v>
                </c:pt>
                <c:pt idx="3535">
                  <c:v>0.75886217630382702</c:v>
                </c:pt>
                <c:pt idx="3536">
                  <c:v>0.75885206378381742</c:v>
                </c:pt>
                <c:pt idx="3537">
                  <c:v>0.75885039449117986</c:v>
                </c:pt>
                <c:pt idx="3538">
                  <c:v>0.75883667721271186</c:v>
                </c:pt>
                <c:pt idx="3539">
                  <c:v>0.75883656761181639</c:v>
                </c:pt>
                <c:pt idx="3540">
                  <c:v>0.75882810046899574</c:v>
                </c:pt>
                <c:pt idx="3541">
                  <c:v>0.7588257689875666</c:v>
                </c:pt>
                <c:pt idx="3542">
                  <c:v>0.75882574126260338</c:v>
                </c:pt>
                <c:pt idx="3543">
                  <c:v>0.75881190155382838</c:v>
                </c:pt>
                <c:pt idx="3544">
                  <c:v>0.75881075320015434</c:v>
                </c:pt>
                <c:pt idx="3545">
                  <c:v>0.75881023483889742</c:v>
                </c:pt>
                <c:pt idx="3546">
                  <c:v>0.75880622405916187</c:v>
                </c:pt>
                <c:pt idx="3547">
                  <c:v>0.75879450828794415</c:v>
                </c:pt>
                <c:pt idx="3548">
                  <c:v>0.75879429717495694</c:v>
                </c:pt>
                <c:pt idx="3549">
                  <c:v>0.75879240938730652</c:v>
                </c:pt>
                <c:pt idx="3550">
                  <c:v>0.7587862613989208</c:v>
                </c:pt>
                <c:pt idx="3551">
                  <c:v>0.7587856523612222</c:v>
                </c:pt>
                <c:pt idx="3552">
                  <c:v>0.75878493686697601</c:v>
                </c:pt>
                <c:pt idx="3553">
                  <c:v>0.75878143503252649</c:v>
                </c:pt>
                <c:pt idx="3554">
                  <c:v>0.75877874836807702</c:v>
                </c:pt>
                <c:pt idx="3555">
                  <c:v>0.75877243081209389</c:v>
                </c:pt>
                <c:pt idx="3556">
                  <c:v>0.75876352976981465</c:v>
                </c:pt>
                <c:pt idx="3557">
                  <c:v>0.75876161860710711</c:v>
                </c:pt>
                <c:pt idx="3558">
                  <c:v>0.75875982342127835</c:v>
                </c:pt>
                <c:pt idx="3559">
                  <c:v>0.7587582525417762</c:v>
                </c:pt>
                <c:pt idx="3560">
                  <c:v>0.75875592686747284</c:v>
                </c:pt>
                <c:pt idx="3561">
                  <c:v>0.75875214128683399</c:v>
                </c:pt>
                <c:pt idx="3562">
                  <c:v>0.7587518420561673</c:v>
                </c:pt>
                <c:pt idx="3563">
                  <c:v>0.75875089956984754</c:v>
                </c:pt>
                <c:pt idx="3564">
                  <c:v>0.7587494372393524</c:v>
                </c:pt>
                <c:pt idx="3565">
                  <c:v>0.75874612684017018</c:v>
                </c:pt>
                <c:pt idx="3566">
                  <c:v>0.75874612684017018</c:v>
                </c:pt>
                <c:pt idx="3567">
                  <c:v>0.75874276305729427</c:v>
                </c:pt>
                <c:pt idx="3568">
                  <c:v>0.75874181979062094</c:v>
                </c:pt>
                <c:pt idx="3569">
                  <c:v>0.7587411197360906</c:v>
                </c:pt>
                <c:pt idx="3570">
                  <c:v>0.75874050080490296</c:v>
                </c:pt>
                <c:pt idx="3571">
                  <c:v>0.75873922096480806</c:v>
                </c:pt>
                <c:pt idx="3572">
                  <c:v>0.75873842084920051</c:v>
                </c:pt>
                <c:pt idx="3573">
                  <c:v>0.75873749041008864</c:v>
                </c:pt>
                <c:pt idx="3574">
                  <c:v>0.75873570344013763</c:v>
                </c:pt>
                <c:pt idx="3575">
                  <c:v>0.75873491974489227</c:v>
                </c:pt>
                <c:pt idx="3576">
                  <c:v>0.75873436332255051</c:v>
                </c:pt>
                <c:pt idx="3577">
                  <c:v>0.75873426539485367</c:v>
                </c:pt>
                <c:pt idx="3578">
                  <c:v>0.75873512447689184</c:v>
                </c:pt>
                <c:pt idx="3579">
                  <c:v>0.75873560548865226</c:v>
                </c:pt>
                <c:pt idx="3580">
                  <c:v>0.7587358767485417</c:v>
                </c:pt>
                <c:pt idx="3581">
                  <c:v>0.75873816034011909</c:v>
                </c:pt>
                <c:pt idx="3582">
                  <c:v>0.7587390615777706</c:v>
                </c:pt>
                <c:pt idx="3583">
                  <c:v>0.75874006334937738</c:v>
                </c:pt>
                <c:pt idx="3584">
                  <c:v>0.75874024601166612</c:v>
                </c:pt>
                <c:pt idx="3585">
                  <c:v>0.75874079236392611</c:v>
                </c:pt>
                <c:pt idx="3586">
                  <c:v>0.75874098366510101</c:v>
                </c:pt>
                <c:pt idx="3587">
                  <c:v>0.75874236200288936</c:v>
                </c:pt>
                <c:pt idx="3588">
                  <c:v>0.75874633816703452</c:v>
                </c:pt>
                <c:pt idx="3589">
                  <c:v>0.75874633816706005</c:v>
                </c:pt>
                <c:pt idx="3590">
                  <c:v>0.75874633816706261</c:v>
                </c:pt>
                <c:pt idx="3591">
                  <c:v>0.75874633816706261</c:v>
                </c:pt>
                <c:pt idx="3592">
                  <c:v>0.75874633816706971</c:v>
                </c:pt>
                <c:pt idx="3593">
                  <c:v>0.75874633816707671</c:v>
                </c:pt>
                <c:pt idx="3594">
                  <c:v>0.7587463381670827</c:v>
                </c:pt>
                <c:pt idx="3595">
                  <c:v>0.75874633816709025</c:v>
                </c:pt>
                <c:pt idx="3596">
                  <c:v>0.7587463381670928</c:v>
                </c:pt>
                <c:pt idx="3597">
                  <c:v>0.75874633816710646</c:v>
                </c:pt>
                <c:pt idx="3598">
                  <c:v>0.75874633816710957</c:v>
                </c:pt>
                <c:pt idx="3599">
                  <c:v>0.75874633816710968</c:v>
                </c:pt>
                <c:pt idx="3600">
                  <c:v>0.75874633816711345</c:v>
                </c:pt>
                <c:pt idx="3601">
                  <c:v>0.75874633816711579</c:v>
                </c:pt>
                <c:pt idx="3602">
                  <c:v>0.758746338167126</c:v>
                </c:pt>
                <c:pt idx="3603">
                  <c:v>0.758746338167131</c:v>
                </c:pt>
                <c:pt idx="3604">
                  <c:v>0.7587463381671341</c:v>
                </c:pt>
                <c:pt idx="3605">
                  <c:v>0.75874633816713644</c:v>
                </c:pt>
                <c:pt idx="3606">
                  <c:v>0.75874633816714177</c:v>
                </c:pt>
                <c:pt idx="3607">
                  <c:v>0.75874633816714698</c:v>
                </c:pt>
                <c:pt idx="3608">
                  <c:v>0.75874633816716841</c:v>
                </c:pt>
                <c:pt idx="3609">
                  <c:v>0.75874633816716941</c:v>
                </c:pt>
                <c:pt idx="3610">
                  <c:v>0.75874633816717574</c:v>
                </c:pt>
                <c:pt idx="3611">
                  <c:v>0.75874633816718295</c:v>
                </c:pt>
                <c:pt idx="3612">
                  <c:v>0.75874633816718406</c:v>
                </c:pt>
                <c:pt idx="3613">
                  <c:v>0.7587463381671874</c:v>
                </c:pt>
                <c:pt idx="3614">
                  <c:v>0.75874633816719428</c:v>
                </c:pt>
                <c:pt idx="3615">
                  <c:v>0.75874633816719361</c:v>
                </c:pt>
                <c:pt idx="3616">
                  <c:v>0.75874633816719639</c:v>
                </c:pt>
                <c:pt idx="3617">
                  <c:v>0.75874633816719583</c:v>
                </c:pt>
                <c:pt idx="3618">
                  <c:v>0.7587463381671995</c:v>
                </c:pt>
                <c:pt idx="3619">
                  <c:v>0.75874633816720305</c:v>
                </c:pt>
                <c:pt idx="3620">
                  <c:v>0.75874633816721071</c:v>
                </c:pt>
                <c:pt idx="3621">
                  <c:v>0.75874751391616624</c:v>
                </c:pt>
                <c:pt idx="3622">
                  <c:v>0.75874810293878037</c:v>
                </c:pt>
                <c:pt idx="3623">
                  <c:v>0.75874841572565288</c:v>
                </c:pt>
                <c:pt idx="3624">
                  <c:v>0.75874917782572882</c:v>
                </c:pt>
                <c:pt idx="3625">
                  <c:v>0.75874952047755628</c:v>
                </c:pt>
                <c:pt idx="3626">
                  <c:v>0.7587540945662733</c:v>
                </c:pt>
                <c:pt idx="3627">
                  <c:v>0.75875767345139888</c:v>
                </c:pt>
                <c:pt idx="3628">
                  <c:v>0.75875869195688905</c:v>
                </c:pt>
                <c:pt idx="3629">
                  <c:v>0.7587590726413066</c:v>
                </c:pt>
                <c:pt idx="3630">
                  <c:v>0.75876361032175488</c:v>
                </c:pt>
                <c:pt idx="3631">
                  <c:v>0.75877452915864652</c:v>
                </c:pt>
                <c:pt idx="3632">
                  <c:v>0.75878857179194781</c:v>
                </c:pt>
                <c:pt idx="3633">
                  <c:v>0.75882170444565233</c:v>
                </c:pt>
                <c:pt idx="3634">
                  <c:v>0.75882683061548628</c:v>
                </c:pt>
                <c:pt idx="3635">
                  <c:v>0.75883046156024458</c:v>
                </c:pt>
                <c:pt idx="3636">
                  <c:v>0.75884312251342767</c:v>
                </c:pt>
                <c:pt idx="3637">
                  <c:v>0.75884404833511077</c:v>
                </c:pt>
                <c:pt idx="3638">
                  <c:v>0.75884411055590584</c:v>
                </c:pt>
                <c:pt idx="3639">
                  <c:v>0.7588507589385266</c:v>
                </c:pt>
                <c:pt idx="3640">
                  <c:v>0.75886326802018111</c:v>
                </c:pt>
                <c:pt idx="3641">
                  <c:v>0.75888405214752142</c:v>
                </c:pt>
                <c:pt idx="3642">
                  <c:v>0.75890091436777607</c:v>
                </c:pt>
                <c:pt idx="3643">
                  <c:v>0.75890091436777607</c:v>
                </c:pt>
                <c:pt idx="3644">
                  <c:v>0.75890091436777607</c:v>
                </c:pt>
                <c:pt idx="3645">
                  <c:v>0.75891891204476991</c:v>
                </c:pt>
                <c:pt idx="3646">
                  <c:v>0.75892617266022167</c:v>
                </c:pt>
                <c:pt idx="3647">
                  <c:v>0.75892617266022167</c:v>
                </c:pt>
                <c:pt idx="3648">
                  <c:v>0.75892617266022167</c:v>
                </c:pt>
                <c:pt idx="3649">
                  <c:v>0.75893716847911263</c:v>
                </c:pt>
                <c:pt idx="3650">
                  <c:v>0.75894145430378845</c:v>
                </c:pt>
                <c:pt idx="3651">
                  <c:v>0.75894327767715697</c:v>
                </c:pt>
                <c:pt idx="3652">
                  <c:v>0.75895644329225931</c:v>
                </c:pt>
                <c:pt idx="3653">
                  <c:v>0.75895738667274626</c:v>
                </c:pt>
                <c:pt idx="3654">
                  <c:v>0.75895738667274626</c:v>
                </c:pt>
                <c:pt idx="3655">
                  <c:v>0.75895944937735371</c:v>
                </c:pt>
                <c:pt idx="3656">
                  <c:v>0.75896989869947296</c:v>
                </c:pt>
                <c:pt idx="3657">
                  <c:v>0.7589775812108871</c:v>
                </c:pt>
                <c:pt idx="3658">
                  <c:v>0.75898512645691174</c:v>
                </c:pt>
                <c:pt idx="3659">
                  <c:v>0.75903321350505482</c:v>
                </c:pt>
                <c:pt idx="3660">
                  <c:v>0.75905146417623381</c:v>
                </c:pt>
                <c:pt idx="3661">
                  <c:v>0.75905146417623381</c:v>
                </c:pt>
                <c:pt idx="3662">
                  <c:v>0.7590517207489571</c:v>
                </c:pt>
                <c:pt idx="3663">
                  <c:v>0.75905507770393765</c:v>
                </c:pt>
                <c:pt idx="3664">
                  <c:v>0.75906165887626109</c:v>
                </c:pt>
                <c:pt idx="3665">
                  <c:v>0.75906977163242773</c:v>
                </c:pt>
                <c:pt idx="3666">
                  <c:v>0.75908284782370139</c:v>
                </c:pt>
                <c:pt idx="3667">
                  <c:v>0.75909060597937073</c:v>
                </c:pt>
                <c:pt idx="3668">
                  <c:v>0.75909391463815556</c:v>
                </c:pt>
                <c:pt idx="3669">
                  <c:v>0.75909929733378712</c:v>
                </c:pt>
                <c:pt idx="3670">
                  <c:v>0.75912216316527703</c:v>
                </c:pt>
                <c:pt idx="3671">
                  <c:v>0.75915301745728037</c:v>
                </c:pt>
                <c:pt idx="3672">
                  <c:v>0.75915656162149436</c:v>
                </c:pt>
                <c:pt idx="3673">
                  <c:v>0.75915695182387355</c:v>
                </c:pt>
                <c:pt idx="3674">
                  <c:v>0.75916731283361305</c:v>
                </c:pt>
                <c:pt idx="3675">
                  <c:v>0.75917575891752376</c:v>
                </c:pt>
                <c:pt idx="3676">
                  <c:v>0.75919361206165537</c:v>
                </c:pt>
                <c:pt idx="3677">
                  <c:v>0.75920329631490824</c:v>
                </c:pt>
                <c:pt idx="3678">
                  <c:v>0.75920329631490824</c:v>
                </c:pt>
                <c:pt idx="3679">
                  <c:v>0.75920329631490824</c:v>
                </c:pt>
                <c:pt idx="3680">
                  <c:v>0.75921756329372903</c:v>
                </c:pt>
                <c:pt idx="3681">
                  <c:v>0.75927043276125894</c:v>
                </c:pt>
                <c:pt idx="3682">
                  <c:v>0.75927638086297544</c:v>
                </c:pt>
                <c:pt idx="3683">
                  <c:v>0.75929609837163403</c:v>
                </c:pt>
                <c:pt idx="3684">
                  <c:v>0.75932711873587921</c:v>
                </c:pt>
                <c:pt idx="3685">
                  <c:v>0.75932954794985141</c:v>
                </c:pt>
                <c:pt idx="3686">
                  <c:v>0.75933339146897194</c:v>
                </c:pt>
                <c:pt idx="3687">
                  <c:v>0.75935562705128945</c:v>
                </c:pt>
                <c:pt idx="3688">
                  <c:v>0.75935695413422399</c:v>
                </c:pt>
                <c:pt idx="3689">
                  <c:v>0.75936556668378341</c:v>
                </c:pt>
                <c:pt idx="3690">
                  <c:v>0.75944452778413052</c:v>
                </c:pt>
                <c:pt idx="3691">
                  <c:v>0.75945082495330696</c:v>
                </c:pt>
                <c:pt idx="3692">
                  <c:v>0.75945082495358773</c:v>
                </c:pt>
                <c:pt idx="3693">
                  <c:v>0.75945082495365823</c:v>
                </c:pt>
                <c:pt idx="3694">
                  <c:v>0.75945082495371052</c:v>
                </c:pt>
                <c:pt idx="3695">
                  <c:v>0.75945082495378968</c:v>
                </c:pt>
                <c:pt idx="3696">
                  <c:v>0.75945082495379856</c:v>
                </c:pt>
                <c:pt idx="3697">
                  <c:v>0.75945082495385452</c:v>
                </c:pt>
                <c:pt idx="3698">
                  <c:v>0.75945082495388738</c:v>
                </c:pt>
                <c:pt idx="3699">
                  <c:v>0.75945082495394611</c:v>
                </c:pt>
                <c:pt idx="3700">
                  <c:v>0.75945082495407357</c:v>
                </c:pt>
                <c:pt idx="3701">
                  <c:v>0.75945082495411342</c:v>
                </c:pt>
                <c:pt idx="3702">
                  <c:v>0.75945082495414984</c:v>
                </c:pt>
                <c:pt idx="3703">
                  <c:v>0.75945082495418736</c:v>
                </c:pt>
                <c:pt idx="3704">
                  <c:v>0.75945082495420724</c:v>
                </c:pt>
                <c:pt idx="3705">
                  <c:v>0.75945082495425154</c:v>
                </c:pt>
                <c:pt idx="3706">
                  <c:v>0.75945082495442007</c:v>
                </c:pt>
                <c:pt idx="3707">
                  <c:v>0.75945082495447735</c:v>
                </c:pt>
                <c:pt idx="3708">
                  <c:v>0.75945082495449412</c:v>
                </c:pt>
                <c:pt idx="3709">
                  <c:v>0.75945082495451854</c:v>
                </c:pt>
                <c:pt idx="3710">
                  <c:v>0.75945082495451899</c:v>
                </c:pt>
                <c:pt idx="3711">
                  <c:v>0.75945082495454774</c:v>
                </c:pt>
                <c:pt idx="3712">
                  <c:v>0.75945082495455107</c:v>
                </c:pt>
                <c:pt idx="3713">
                  <c:v>0.75945082495456717</c:v>
                </c:pt>
                <c:pt idx="3714">
                  <c:v>0.7594508249545846</c:v>
                </c:pt>
                <c:pt idx="3715">
                  <c:v>0.75945082495462002</c:v>
                </c:pt>
                <c:pt idx="3716">
                  <c:v>0.75945082495464433</c:v>
                </c:pt>
                <c:pt idx="3717">
                  <c:v>0.75945082495464888</c:v>
                </c:pt>
                <c:pt idx="3718">
                  <c:v>0.75945082495476623</c:v>
                </c:pt>
                <c:pt idx="3719">
                  <c:v>0.75945082495480032</c:v>
                </c:pt>
                <c:pt idx="3720">
                  <c:v>0.75945360560621533</c:v>
                </c:pt>
                <c:pt idx="3721">
                  <c:v>0.75950348330221995</c:v>
                </c:pt>
                <c:pt idx="3722">
                  <c:v>0.759506098450068</c:v>
                </c:pt>
                <c:pt idx="3723">
                  <c:v>0.75954886539503275</c:v>
                </c:pt>
                <c:pt idx="3724">
                  <c:v>0.75955529606494698</c:v>
                </c:pt>
                <c:pt idx="3725">
                  <c:v>0.75956957698741479</c:v>
                </c:pt>
                <c:pt idx="3726">
                  <c:v>0.75959696226899698</c:v>
                </c:pt>
                <c:pt idx="3727">
                  <c:v>0.75960537839001585</c:v>
                </c:pt>
                <c:pt idx="3728">
                  <c:v>0.75960808935160828</c:v>
                </c:pt>
                <c:pt idx="3729">
                  <c:v>0.75961115131795487</c:v>
                </c:pt>
                <c:pt idx="3730">
                  <c:v>0.75961248463160458</c:v>
                </c:pt>
                <c:pt idx="3731">
                  <c:v>0.7596147243276935</c:v>
                </c:pt>
                <c:pt idx="3732">
                  <c:v>0.75965948238826353</c:v>
                </c:pt>
                <c:pt idx="3733">
                  <c:v>0.75966800893802211</c:v>
                </c:pt>
                <c:pt idx="3734">
                  <c:v>0.7596722153172345</c:v>
                </c:pt>
                <c:pt idx="3735">
                  <c:v>0.75968744449600667</c:v>
                </c:pt>
                <c:pt idx="3736">
                  <c:v>0.75968985954075385</c:v>
                </c:pt>
                <c:pt idx="3737">
                  <c:v>0.75971435138714249</c:v>
                </c:pt>
                <c:pt idx="3738">
                  <c:v>0.75972022327584043</c:v>
                </c:pt>
                <c:pt idx="3739">
                  <c:v>0.75972746269404712</c:v>
                </c:pt>
                <c:pt idx="3740">
                  <c:v>0.75973010982955669</c:v>
                </c:pt>
                <c:pt idx="3741">
                  <c:v>0.75975956751811313</c:v>
                </c:pt>
                <c:pt idx="3742">
                  <c:v>0.75980130789767975</c:v>
                </c:pt>
                <c:pt idx="3743">
                  <c:v>0.75984110436592311</c:v>
                </c:pt>
                <c:pt idx="3744">
                  <c:v>0.75984233819228797</c:v>
                </c:pt>
                <c:pt idx="3745">
                  <c:v>0.75986901166709131</c:v>
                </c:pt>
                <c:pt idx="3746">
                  <c:v>0.7598942415769967</c:v>
                </c:pt>
                <c:pt idx="3747">
                  <c:v>0.75993894790990102</c:v>
                </c:pt>
                <c:pt idx="3748">
                  <c:v>0.75994018261019514</c:v>
                </c:pt>
                <c:pt idx="3749">
                  <c:v>0.75996952309781507</c:v>
                </c:pt>
                <c:pt idx="3750">
                  <c:v>0.76001273417144533</c:v>
                </c:pt>
                <c:pt idx="3751">
                  <c:v>0.76006823635325393</c:v>
                </c:pt>
                <c:pt idx="3752">
                  <c:v>0.76007564966197627</c:v>
                </c:pt>
                <c:pt idx="3753">
                  <c:v>0.76008051185901082</c:v>
                </c:pt>
                <c:pt idx="3754">
                  <c:v>0.76008201837866696</c:v>
                </c:pt>
                <c:pt idx="3755">
                  <c:v>0.76013145592307585</c:v>
                </c:pt>
                <c:pt idx="3756">
                  <c:v>0.76021283710865684</c:v>
                </c:pt>
                <c:pt idx="3757">
                  <c:v>0.76023564986181469</c:v>
                </c:pt>
                <c:pt idx="3758">
                  <c:v>0.76026380178350916</c:v>
                </c:pt>
                <c:pt idx="3759">
                  <c:v>0.76028502174496548</c:v>
                </c:pt>
                <c:pt idx="3760">
                  <c:v>0.76029925968569689</c:v>
                </c:pt>
                <c:pt idx="3761">
                  <c:v>0.76030432736376774</c:v>
                </c:pt>
                <c:pt idx="3762">
                  <c:v>0.76031844439315321</c:v>
                </c:pt>
                <c:pt idx="3763">
                  <c:v>0.76033472903591859</c:v>
                </c:pt>
                <c:pt idx="3764">
                  <c:v>0.76035059677072558</c:v>
                </c:pt>
                <c:pt idx="3765">
                  <c:v>0.76038384229834699</c:v>
                </c:pt>
                <c:pt idx="3766">
                  <c:v>0.76041936609644167</c:v>
                </c:pt>
                <c:pt idx="3767">
                  <c:v>0.76042916917588632</c:v>
                </c:pt>
                <c:pt idx="3768">
                  <c:v>0.76044391158285074</c:v>
                </c:pt>
                <c:pt idx="3769">
                  <c:v>0.76045272859378232</c:v>
                </c:pt>
                <c:pt idx="3770">
                  <c:v>0.76045706151099535</c:v>
                </c:pt>
                <c:pt idx="3771">
                  <c:v>0.76048716104904823</c:v>
                </c:pt>
                <c:pt idx="3772">
                  <c:v>0.76051876104672456</c:v>
                </c:pt>
                <c:pt idx="3773">
                  <c:v>0.76054540964802186</c:v>
                </c:pt>
                <c:pt idx="3774">
                  <c:v>0.7606224198909497</c:v>
                </c:pt>
                <c:pt idx="3775">
                  <c:v>0.76069076957132775</c:v>
                </c:pt>
                <c:pt idx="3776">
                  <c:v>0.7607384350559081</c:v>
                </c:pt>
                <c:pt idx="3777">
                  <c:v>0.76082582632925033</c:v>
                </c:pt>
                <c:pt idx="3778">
                  <c:v>0.76084925405414383</c:v>
                </c:pt>
                <c:pt idx="3779">
                  <c:v>0.76086648401388568</c:v>
                </c:pt>
                <c:pt idx="3780">
                  <c:v>0.76087070067375817</c:v>
                </c:pt>
                <c:pt idx="3781">
                  <c:v>0.76091349598678071</c:v>
                </c:pt>
                <c:pt idx="3782">
                  <c:v>0.76091349598678071</c:v>
                </c:pt>
                <c:pt idx="3783">
                  <c:v>0.76092814454596713</c:v>
                </c:pt>
                <c:pt idx="3784">
                  <c:v>0.76094953478029881</c:v>
                </c:pt>
                <c:pt idx="3785">
                  <c:v>0.7609747648970272</c:v>
                </c:pt>
                <c:pt idx="3786">
                  <c:v>0.76101282163651285</c:v>
                </c:pt>
                <c:pt idx="3787">
                  <c:v>0.7610334449551408</c:v>
                </c:pt>
                <c:pt idx="3788">
                  <c:v>0.76104260481780905</c:v>
                </c:pt>
                <c:pt idx="3789">
                  <c:v>0.76108420020013823</c:v>
                </c:pt>
                <c:pt idx="3790">
                  <c:v>0.76112186553767369</c:v>
                </c:pt>
                <c:pt idx="3791">
                  <c:v>0.76113877557927456</c:v>
                </c:pt>
                <c:pt idx="3792">
                  <c:v>0.76121523527937296</c:v>
                </c:pt>
                <c:pt idx="3793">
                  <c:v>0.76121825193813686</c:v>
                </c:pt>
                <c:pt idx="3794">
                  <c:v>0.76125500150906478</c:v>
                </c:pt>
                <c:pt idx="3795">
                  <c:v>0.7612612636672631</c:v>
                </c:pt>
                <c:pt idx="3796">
                  <c:v>0.76126196413165459</c:v>
                </c:pt>
                <c:pt idx="3797">
                  <c:v>0.76126404456665042</c:v>
                </c:pt>
                <c:pt idx="3798">
                  <c:v>0.76129499385890664</c:v>
                </c:pt>
                <c:pt idx="3799">
                  <c:v>0.76131827213579328</c:v>
                </c:pt>
                <c:pt idx="3800">
                  <c:v>0.76132969032585462</c:v>
                </c:pt>
                <c:pt idx="3801">
                  <c:v>0.76134656837124026</c:v>
                </c:pt>
                <c:pt idx="3802">
                  <c:v>0.76138176186616391</c:v>
                </c:pt>
                <c:pt idx="3803">
                  <c:v>0.76141311780082721</c:v>
                </c:pt>
                <c:pt idx="3804">
                  <c:v>0.76142383678964054</c:v>
                </c:pt>
                <c:pt idx="3805">
                  <c:v>0.76143797138755032</c:v>
                </c:pt>
                <c:pt idx="3806">
                  <c:v>0.76146533768005298</c:v>
                </c:pt>
                <c:pt idx="3807">
                  <c:v>0.76157043589438733</c:v>
                </c:pt>
                <c:pt idx="3808">
                  <c:v>0.76157043589462781</c:v>
                </c:pt>
                <c:pt idx="3809">
                  <c:v>0.76157043589475393</c:v>
                </c:pt>
                <c:pt idx="3810">
                  <c:v>0.76157043589475881</c:v>
                </c:pt>
                <c:pt idx="3811">
                  <c:v>0.76157043589491391</c:v>
                </c:pt>
                <c:pt idx="3812">
                  <c:v>0.76157043589522044</c:v>
                </c:pt>
                <c:pt idx="3813">
                  <c:v>0.76157043589524598</c:v>
                </c:pt>
                <c:pt idx="3814">
                  <c:v>0.76157043589531281</c:v>
                </c:pt>
                <c:pt idx="3815">
                  <c:v>0.76157043589538831</c:v>
                </c:pt>
                <c:pt idx="3816">
                  <c:v>0.76157043589557216</c:v>
                </c:pt>
                <c:pt idx="3817">
                  <c:v>0.76157043589572027</c:v>
                </c:pt>
                <c:pt idx="3818">
                  <c:v>0.76157043589575224</c:v>
                </c:pt>
                <c:pt idx="3819">
                  <c:v>0.7615704358958727</c:v>
                </c:pt>
                <c:pt idx="3820">
                  <c:v>0.76157043589607853</c:v>
                </c:pt>
                <c:pt idx="3821">
                  <c:v>0.76157043589611517</c:v>
                </c:pt>
                <c:pt idx="3822">
                  <c:v>0.76157043589611639</c:v>
                </c:pt>
                <c:pt idx="3823">
                  <c:v>0.76157043589612594</c:v>
                </c:pt>
                <c:pt idx="3824">
                  <c:v>0.76157043589640039</c:v>
                </c:pt>
                <c:pt idx="3825">
                  <c:v>0.76157043589655748</c:v>
                </c:pt>
                <c:pt idx="3826">
                  <c:v>0.7615704358966362</c:v>
                </c:pt>
                <c:pt idx="3827">
                  <c:v>0.7615704358966765</c:v>
                </c:pt>
                <c:pt idx="3828">
                  <c:v>0.76157043589677398</c:v>
                </c:pt>
                <c:pt idx="3829">
                  <c:v>0.76157043589677587</c:v>
                </c:pt>
                <c:pt idx="3830">
                  <c:v>0.76157043589683149</c:v>
                </c:pt>
                <c:pt idx="3831">
                  <c:v>0.76157043589687323</c:v>
                </c:pt>
                <c:pt idx="3832">
                  <c:v>0.76157043589705098</c:v>
                </c:pt>
                <c:pt idx="3833">
                  <c:v>0.76157043589724316</c:v>
                </c:pt>
                <c:pt idx="3834">
                  <c:v>0.76157043589731765</c:v>
                </c:pt>
                <c:pt idx="3835">
                  <c:v>0.76157043589742557</c:v>
                </c:pt>
                <c:pt idx="3836">
                  <c:v>0.76157043589751916</c:v>
                </c:pt>
                <c:pt idx="3837">
                  <c:v>0.76159447180005468</c:v>
                </c:pt>
                <c:pt idx="3838">
                  <c:v>0.76159655076578336</c:v>
                </c:pt>
                <c:pt idx="3839">
                  <c:v>0.76167713444986729</c:v>
                </c:pt>
                <c:pt idx="3840">
                  <c:v>0.76170358919866388</c:v>
                </c:pt>
                <c:pt idx="3841">
                  <c:v>0.76175591919511787</c:v>
                </c:pt>
                <c:pt idx="3842">
                  <c:v>0.76175641261681271</c:v>
                </c:pt>
                <c:pt idx="3843">
                  <c:v>0.76195078049116671</c:v>
                </c:pt>
                <c:pt idx="3844">
                  <c:v>0.76195174810506949</c:v>
                </c:pt>
                <c:pt idx="3845">
                  <c:v>0.76198211494593793</c:v>
                </c:pt>
                <c:pt idx="3846">
                  <c:v>0.76200578016749787</c:v>
                </c:pt>
                <c:pt idx="3847">
                  <c:v>0.76205702614620652</c:v>
                </c:pt>
                <c:pt idx="3848">
                  <c:v>0.76207720213886532</c:v>
                </c:pt>
                <c:pt idx="3849">
                  <c:v>0.76207958102490236</c:v>
                </c:pt>
                <c:pt idx="3850">
                  <c:v>0.76212828885398842</c:v>
                </c:pt>
                <c:pt idx="3851">
                  <c:v>0.7621650210647879</c:v>
                </c:pt>
                <c:pt idx="3852">
                  <c:v>0.76220527800054028</c:v>
                </c:pt>
                <c:pt idx="3853">
                  <c:v>0.76222832886112291</c:v>
                </c:pt>
                <c:pt idx="3854">
                  <c:v>0.76226133041298838</c:v>
                </c:pt>
                <c:pt idx="3855">
                  <c:v>0.76233375372881473</c:v>
                </c:pt>
                <c:pt idx="3856">
                  <c:v>0.76234610233065214</c:v>
                </c:pt>
                <c:pt idx="3857">
                  <c:v>0.76239978527424146</c:v>
                </c:pt>
                <c:pt idx="3858">
                  <c:v>0.76241122184074173</c:v>
                </c:pt>
                <c:pt idx="3859">
                  <c:v>0.76253489599164126</c:v>
                </c:pt>
                <c:pt idx="3860">
                  <c:v>0.76253826835746419</c:v>
                </c:pt>
                <c:pt idx="3861">
                  <c:v>0.76255389615847491</c:v>
                </c:pt>
                <c:pt idx="3862">
                  <c:v>0.76255389615847491</c:v>
                </c:pt>
                <c:pt idx="3863">
                  <c:v>0.76260248867216451</c:v>
                </c:pt>
                <c:pt idx="3864">
                  <c:v>0.76261417893963523</c:v>
                </c:pt>
                <c:pt idx="3865">
                  <c:v>0.76262505280158788</c:v>
                </c:pt>
                <c:pt idx="3866">
                  <c:v>0.76263820213505251</c:v>
                </c:pt>
                <c:pt idx="3867">
                  <c:v>0.76270902695850684</c:v>
                </c:pt>
                <c:pt idx="3868">
                  <c:v>0.76272304489266995</c:v>
                </c:pt>
                <c:pt idx="3869">
                  <c:v>0.76274918914304923</c:v>
                </c:pt>
                <c:pt idx="3870">
                  <c:v>0.76280981245865542</c:v>
                </c:pt>
                <c:pt idx="3871">
                  <c:v>0.76285401610281889</c:v>
                </c:pt>
                <c:pt idx="3872">
                  <c:v>0.76290961546022451</c:v>
                </c:pt>
                <c:pt idx="3873">
                  <c:v>0.76302612336162456</c:v>
                </c:pt>
                <c:pt idx="3874">
                  <c:v>0.76305340785175535</c:v>
                </c:pt>
                <c:pt idx="3875">
                  <c:v>0.76312534255244246</c:v>
                </c:pt>
                <c:pt idx="3876">
                  <c:v>0.76341019186616188</c:v>
                </c:pt>
                <c:pt idx="3877">
                  <c:v>0.76354238629490068</c:v>
                </c:pt>
                <c:pt idx="3878">
                  <c:v>0.76355714114532069</c:v>
                </c:pt>
                <c:pt idx="3879">
                  <c:v>0.76365355896668952</c:v>
                </c:pt>
                <c:pt idx="3880">
                  <c:v>0.76371694487562281</c:v>
                </c:pt>
                <c:pt idx="3881">
                  <c:v>0.76377598159944726</c:v>
                </c:pt>
                <c:pt idx="3882">
                  <c:v>0.76381856591171038</c:v>
                </c:pt>
                <c:pt idx="3883">
                  <c:v>0.76384467699216319</c:v>
                </c:pt>
                <c:pt idx="3884">
                  <c:v>0.7638887674370668</c:v>
                </c:pt>
                <c:pt idx="3885">
                  <c:v>0.76391028189151278</c:v>
                </c:pt>
                <c:pt idx="3886">
                  <c:v>0.76395832888604842</c:v>
                </c:pt>
                <c:pt idx="3887">
                  <c:v>0.76400252947230241</c:v>
                </c:pt>
                <c:pt idx="3888">
                  <c:v>0.7640164737436631</c:v>
                </c:pt>
                <c:pt idx="3889">
                  <c:v>0.76410952670807708</c:v>
                </c:pt>
                <c:pt idx="3890">
                  <c:v>0.76425759472774901</c:v>
                </c:pt>
                <c:pt idx="3891">
                  <c:v>0.76433576913155288</c:v>
                </c:pt>
                <c:pt idx="3892">
                  <c:v>0.76436283196371524</c:v>
                </c:pt>
                <c:pt idx="3893">
                  <c:v>0.7644081670373748</c:v>
                </c:pt>
                <c:pt idx="3894">
                  <c:v>0.76456234863549366</c:v>
                </c:pt>
                <c:pt idx="3895">
                  <c:v>0.76456691291599899</c:v>
                </c:pt>
                <c:pt idx="3896">
                  <c:v>0.76478267908700071</c:v>
                </c:pt>
                <c:pt idx="3897">
                  <c:v>0.76504648933503061</c:v>
                </c:pt>
                <c:pt idx="3898">
                  <c:v>0.7650668195404059</c:v>
                </c:pt>
                <c:pt idx="3899">
                  <c:v>0.76509590642813752</c:v>
                </c:pt>
                <c:pt idx="3900">
                  <c:v>0.76509590642813752</c:v>
                </c:pt>
                <c:pt idx="3901">
                  <c:v>0.76515434750800981</c:v>
                </c:pt>
                <c:pt idx="3902">
                  <c:v>0.76524977476056566</c:v>
                </c:pt>
                <c:pt idx="3903">
                  <c:v>0.76533782746524848</c:v>
                </c:pt>
                <c:pt idx="3904">
                  <c:v>0.76556426459392046</c:v>
                </c:pt>
                <c:pt idx="3905">
                  <c:v>0.7655642645940266</c:v>
                </c:pt>
                <c:pt idx="3906">
                  <c:v>0.76556426459425575</c:v>
                </c:pt>
                <c:pt idx="3907">
                  <c:v>0.76556426459447757</c:v>
                </c:pt>
                <c:pt idx="3908">
                  <c:v>0.76556426459454829</c:v>
                </c:pt>
                <c:pt idx="3909">
                  <c:v>0.76556426459461391</c:v>
                </c:pt>
                <c:pt idx="3910">
                  <c:v>0.76556426459483584</c:v>
                </c:pt>
                <c:pt idx="3911">
                  <c:v>0.76556426459502647</c:v>
                </c:pt>
                <c:pt idx="3912">
                  <c:v>0.76556426459539428</c:v>
                </c:pt>
                <c:pt idx="3913">
                  <c:v>0.76556426459549409</c:v>
                </c:pt>
                <c:pt idx="3914">
                  <c:v>0.76556426459585347</c:v>
                </c:pt>
                <c:pt idx="3915">
                  <c:v>0.76556426459656213</c:v>
                </c:pt>
                <c:pt idx="3916">
                  <c:v>0.76556426459668048</c:v>
                </c:pt>
                <c:pt idx="3917">
                  <c:v>0.76556426459674365</c:v>
                </c:pt>
                <c:pt idx="3918">
                  <c:v>0.76556426459691163</c:v>
                </c:pt>
                <c:pt idx="3919">
                  <c:v>0.76556426459707949</c:v>
                </c:pt>
                <c:pt idx="3920">
                  <c:v>0.76556426459774884</c:v>
                </c:pt>
                <c:pt idx="3921">
                  <c:v>0.76556426459839133</c:v>
                </c:pt>
                <c:pt idx="3922">
                  <c:v>0.76556426459848825</c:v>
                </c:pt>
                <c:pt idx="3923">
                  <c:v>0.76556426459850135</c:v>
                </c:pt>
                <c:pt idx="3924">
                  <c:v>0.76556426459852178</c:v>
                </c:pt>
                <c:pt idx="3925">
                  <c:v>0.76556426459855098</c:v>
                </c:pt>
                <c:pt idx="3926">
                  <c:v>0.76556426459873106</c:v>
                </c:pt>
                <c:pt idx="3927">
                  <c:v>0.76556426459896609</c:v>
                </c:pt>
                <c:pt idx="3928">
                  <c:v>0.76556426459922988</c:v>
                </c:pt>
                <c:pt idx="3929">
                  <c:v>0.76556426459923688</c:v>
                </c:pt>
                <c:pt idx="3930">
                  <c:v>0.76556426459952431</c:v>
                </c:pt>
                <c:pt idx="3931">
                  <c:v>0.76566570897030262</c:v>
                </c:pt>
                <c:pt idx="3932">
                  <c:v>0.76573538320056223</c:v>
                </c:pt>
                <c:pt idx="3933">
                  <c:v>0.76579733481348311</c:v>
                </c:pt>
                <c:pt idx="3934">
                  <c:v>0.76603139304370527</c:v>
                </c:pt>
                <c:pt idx="3935">
                  <c:v>0.76603172919351503</c:v>
                </c:pt>
                <c:pt idx="3936">
                  <c:v>0.76612143643731245</c:v>
                </c:pt>
                <c:pt idx="3937">
                  <c:v>0.76624368594358183</c:v>
                </c:pt>
                <c:pt idx="3938">
                  <c:v>0.76626120607500581</c:v>
                </c:pt>
                <c:pt idx="3939">
                  <c:v>0.76637694225596964</c:v>
                </c:pt>
                <c:pt idx="3940">
                  <c:v>0.76648915786123217</c:v>
                </c:pt>
                <c:pt idx="3941">
                  <c:v>0.76652191728747798</c:v>
                </c:pt>
                <c:pt idx="3942">
                  <c:v>0.76656241658701141</c:v>
                </c:pt>
                <c:pt idx="3943">
                  <c:v>0.76690224365876647</c:v>
                </c:pt>
                <c:pt idx="3944">
                  <c:v>0.76706823492197562</c:v>
                </c:pt>
                <c:pt idx="3945">
                  <c:v>0.76724272177101327</c:v>
                </c:pt>
                <c:pt idx="3946">
                  <c:v>0.76726323317909673</c:v>
                </c:pt>
                <c:pt idx="3947">
                  <c:v>0.76740316613972281</c:v>
                </c:pt>
                <c:pt idx="3948">
                  <c:v>0.76776525978387178</c:v>
                </c:pt>
                <c:pt idx="3949">
                  <c:v>0.7677907915337191</c:v>
                </c:pt>
                <c:pt idx="3950">
                  <c:v>0.76780627929778067</c:v>
                </c:pt>
                <c:pt idx="3951">
                  <c:v>0.76780923232731724</c:v>
                </c:pt>
                <c:pt idx="3952">
                  <c:v>0.7679808939565842</c:v>
                </c:pt>
                <c:pt idx="3953">
                  <c:v>0.76800067681078821</c:v>
                </c:pt>
                <c:pt idx="3954">
                  <c:v>0.76804464942778206</c:v>
                </c:pt>
                <c:pt idx="3955">
                  <c:v>0.76810246056090292</c:v>
                </c:pt>
                <c:pt idx="3956">
                  <c:v>0.76813800847339697</c:v>
                </c:pt>
                <c:pt idx="3957">
                  <c:v>0.76825852202008071</c:v>
                </c:pt>
                <c:pt idx="3958">
                  <c:v>0.76836837584910156</c:v>
                </c:pt>
                <c:pt idx="3959">
                  <c:v>0.76837694664347644</c:v>
                </c:pt>
                <c:pt idx="3960">
                  <c:v>0.76847700965618748</c:v>
                </c:pt>
                <c:pt idx="3961">
                  <c:v>0.76850321257523968</c:v>
                </c:pt>
                <c:pt idx="3962">
                  <c:v>0.7685251635992405</c:v>
                </c:pt>
                <c:pt idx="3963">
                  <c:v>0.76856160632782977</c:v>
                </c:pt>
                <c:pt idx="3964">
                  <c:v>0.76868204520027539</c:v>
                </c:pt>
                <c:pt idx="3965">
                  <c:v>0.76872780929713669</c:v>
                </c:pt>
                <c:pt idx="3966">
                  <c:v>0.7687979145729098</c:v>
                </c:pt>
                <c:pt idx="3967">
                  <c:v>0.76895719205404467</c:v>
                </c:pt>
                <c:pt idx="3968">
                  <c:v>0.76897501833377335</c:v>
                </c:pt>
                <c:pt idx="3969">
                  <c:v>0.76907454161429023</c:v>
                </c:pt>
                <c:pt idx="3970">
                  <c:v>0.76915140065796983</c:v>
                </c:pt>
                <c:pt idx="3971">
                  <c:v>0.76919650658814165</c:v>
                </c:pt>
                <c:pt idx="3972">
                  <c:v>0.76922312297260131</c:v>
                </c:pt>
                <c:pt idx="3973">
                  <c:v>0.76927548538549972</c:v>
                </c:pt>
                <c:pt idx="3974">
                  <c:v>0.76927782798845845</c:v>
                </c:pt>
                <c:pt idx="3975">
                  <c:v>0.76941521751339115</c:v>
                </c:pt>
                <c:pt idx="3976">
                  <c:v>0.76945700749553192</c:v>
                </c:pt>
                <c:pt idx="3977">
                  <c:v>0.76962313260853699</c:v>
                </c:pt>
                <c:pt idx="3978">
                  <c:v>0.76973593745017144</c:v>
                </c:pt>
                <c:pt idx="3979">
                  <c:v>0.76986608758514152</c:v>
                </c:pt>
                <c:pt idx="3980">
                  <c:v>0.76986608758514152</c:v>
                </c:pt>
                <c:pt idx="3981">
                  <c:v>0.77012363118888616</c:v>
                </c:pt>
                <c:pt idx="3982">
                  <c:v>0.77019582457176905</c:v>
                </c:pt>
                <c:pt idx="3983">
                  <c:v>0.77020619632634491</c:v>
                </c:pt>
                <c:pt idx="3984">
                  <c:v>0.77022738766044752</c:v>
                </c:pt>
                <c:pt idx="3985">
                  <c:v>0.77022738766044752</c:v>
                </c:pt>
                <c:pt idx="3986">
                  <c:v>0.77029736274455995</c:v>
                </c:pt>
                <c:pt idx="3987">
                  <c:v>0.77032641631597931</c:v>
                </c:pt>
                <c:pt idx="3988">
                  <c:v>0.77034791523754831</c:v>
                </c:pt>
                <c:pt idx="3989">
                  <c:v>0.77053740496152479</c:v>
                </c:pt>
                <c:pt idx="3990">
                  <c:v>0.77056544890310152</c:v>
                </c:pt>
                <c:pt idx="3991">
                  <c:v>0.77070606393948005</c:v>
                </c:pt>
                <c:pt idx="3992">
                  <c:v>0.77075482277069707</c:v>
                </c:pt>
                <c:pt idx="3993">
                  <c:v>0.77081821147300911</c:v>
                </c:pt>
                <c:pt idx="3994">
                  <c:v>0.77082360174206177</c:v>
                </c:pt>
                <c:pt idx="3995">
                  <c:v>0.77086389404482814</c:v>
                </c:pt>
                <c:pt idx="3996">
                  <c:v>0.77095620569282475</c:v>
                </c:pt>
                <c:pt idx="3997">
                  <c:v>0.77096769949576138</c:v>
                </c:pt>
                <c:pt idx="3998">
                  <c:v>0.771026352476615</c:v>
                </c:pt>
                <c:pt idx="3999">
                  <c:v>0.77116912800515758</c:v>
                </c:pt>
                <c:pt idx="4000">
                  <c:v>0.77123829449262515</c:v>
                </c:pt>
                <c:pt idx="4001">
                  <c:v>0.77136351631018807</c:v>
                </c:pt>
                <c:pt idx="4002">
                  <c:v>0.77143832872530516</c:v>
                </c:pt>
                <c:pt idx="4003">
                  <c:v>0.7714626999971963</c:v>
                </c:pt>
                <c:pt idx="4004">
                  <c:v>0.77168356323499587</c:v>
                </c:pt>
                <c:pt idx="4005">
                  <c:v>0.7717381654288642</c:v>
                </c:pt>
                <c:pt idx="4006">
                  <c:v>0.77174365063951966</c:v>
                </c:pt>
                <c:pt idx="4007">
                  <c:v>0.77189140465525452</c:v>
                </c:pt>
                <c:pt idx="4008">
                  <c:v>0.77189140465532691</c:v>
                </c:pt>
                <c:pt idx="4009">
                  <c:v>0.77189140465605999</c:v>
                </c:pt>
                <c:pt idx="4010">
                  <c:v>0.77189140465617734</c:v>
                </c:pt>
                <c:pt idx="4011">
                  <c:v>0.77189140465630612</c:v>
                </c:pt>
                <c:pt idx="4012">
                  <c:v>0.77189140465669726</c:v>
                </c:pt>
                <c:pt idx="4013">
                  <c:v>0.77189140465720374</c:v>
                </c:pt>
                <c:pt idx="4014">
                  <c:v>0.77189140465732775</c:v>
                </c:pt>
                <c:pt idx="4015">
                  <c:v>0.77189140465809569</c:v>
                </c:pt>
                <c:pt idx="4016">
                  <c:v>0.77189140465825012</c:v>
                </c:pt>
                <c:pt idx="4017">
                  <c:v>0.77189140465904638</c:v>
                </c:pt>
                <c:pt idx="4018">
                  <c:v>0.77189140465916473</c:v>
                </c:pt>
                <c:pt idx="4019">
                  <c:v>0.77189140465941242</c:v>
                </c:pt>
                <c:pt idx="4020">
                  <c:v>0.77189140465949424</c:v>
                </c:pt>
                <c:pt idx="4021">
                  <c:v>0.77189140465980199</c:v>
                </c:pt>
                <c:pt idx="4022">
                  <c:v>0.77189140465995953</c:v>
                </c:pt>
                <c:pt idx="4023">
                  <c:v>0.77189140466115869</c:v>
                </c:pt>
                <c:pt idx="4024">
                  <c:v>0.77189140466166184</c:v>
                </c:pt>
                <c:pt idx="4025">
                  <c:v>0.77189140466213058</c:v>
                </c:pt>
                <c:pt idx="4026">
                  <c:v>0.7718914046621389</c:v>
                </c:pt>
                <c:pt idx="4027">
                  <c:v>0.77189140466215489</c:v>
                </c:pt>
                <c:pt idx="4028">
                  <c:v>0.771891404662289</c:v>
                </c:pt>
                <c:pt idx="4029">
                  <c:v>0.77189140466253214</c:v>
                </c:pt>
                <c:pt idx="4030">
                  <c:v>0.77189140466291151</c:v>
                </c:pt>
                <c:pt idx="4031">
                  <c:v>0.77189140466386397</c:v>
                </c:pt>
                <c:pt idx="4032">
                  <c:v>0.77193749991750815</c:v>
                </c:pt>
                <c:pt idx="4033">
                  <c:v>0.77200266585699229</c:v>
                </c:pt>
                <c:pt idx="4034">
                  <c:v>0.77202777193290506</c:v>
                </c:pt>
                <c:pt idx="4035">
                  <c:v>0.7721343190095068</c:v>
                </c:pt>
                <c:pt idx="4036">
                  <c:v>0.77224567875067729</c:v>
                </c:pt>
                <c:pt idx="4037">
                  <c:v>0.77226875377329918</c:v>
                </c:pt>
                <c:pt idx="4038">
                  <c:v>0.77251651763298812</c:v>
                </c:pt>
                <c:pt idx="4039">
                  <c:v>0.77258336694493979</c:v>
                </c:pt>
                <c:pt idx="4040">
                  <c:v>0.77258349470798482</c:v>
                </c:pt>
                <c:pt idx="4041">
                  <c:v>0.77262560830779092</c:v>
                </c:pt>
                <c:pt idx="4042">
                  <c:v>0.77273501959696267</c:v>
                </c:pt>
                <c:pt idx="4043">
                  <c:v>0.77287027335576786</c:v>
                </c:pt>
                <c:pt idx="4044">
                  <c:v>0.77287102013063658</c:v>
                </c:pt>
                <c:pt idx="4045">
                  <c:v>0.77287623876466893</c:v>
                </c:pt>
                <c:pt idx="4046">
                  <c:v>0.77290455390583324</c:v>
                </c:pt>
                <c:pt idx="4047">
                  <c:v>0.77291099939227881</c:v>
                </c:pt>
                <c:pt idx="4048">
                  <c:v>0.77291881148909969</c:v>
                </c:pt>
                <c:pt idx="4049">
                  <c:v>0.77297042532806604</c:v>
                </c:pt>
                <c:pt idx="4050">
                  <c:v>0.77298969387580285</c:v>
                </c:pt>
                <c:pt idx="4051">
                  <c:v>0.77298969387580285</c:v>
                </c:pt>
                <c:pt idx="4052">
                  <c:v>0.77298969387580285</c:v>
                </c:pt>
                <c:pt idx="4053">
                  <c:v>0.77308566419655433</c:v>
                </c:pt>
                <c:pt idx="4054">
                  <c:v>0.7731833385601935</c:v>
                </c:pt>
                <c:pt idx="4055">
                  <c:v>0.77327245055964222</c:v>
                </c:pt>
                <c:pt idx="4056">
                  <c:v>0.77335579246821562</c:v>
                </c:pt>
                <c:pt idx="4057">
                  <c:v>0.77342525881237267</c:v>
                </c:pt>
                <c:pt idx="4058">
                  <c:v>0.77376718383530818</c:v>
                </c:pt>
                <c:pt idx="4059">
                  <c:v>0.77384704361632939</c:v>
                </c:pt>
                <c:pt idx="4060">
                  <c:v>0.77385762194238528</c:v>
                </c:pt>
                <c:pt idx="4061">
                  <c:v>0.77389475788937256</c:v>
                </c:pt>
                <c:pt idx="4062">
                  <c:v>0.77389705270389098</c:v>
                </c:pt>
                <c:pt idx="4063">
                  <c:v>0.77403826790523744</c:v>
                </c:pt>
                <c:pt idx="4064">
                  <c:v>0.77407658646831035</c:v>
                </c:pt>
                <c:pt idx="4065">
                  <c:v>0.77421172370088154</c:v>
                </c:pt>
                <c:pt idx="4066">
                  <c:v>0.77431714451550249</c:v>
                </c:pt>
                <c:pt idx="4067">
                  <c:v>0.77456227693339885</c:v>
                </c:pt>
                <c:pt idx="4068">
                  <c:v>0.77471035593696846</c:v>
                </c:pt>
                <c:pt idx="4069">
                  <c:v>0.77514185308540928</c:v>
                </c:pt>
                <c:pt idx="4070">
                  <c:v>0.77526774652441288</c:v>
                </c:pt>
                <c:pt idx="4071">
                  <c:v>0.77535021082923838</c:v>
                </c:pt>
                <c:pt idx="4072">
                  <c:v>0.77543359502908615</c:v>
                </c:pt>
                <c:pt idx="4073">
                  <c:v>0.7755766535938674</c:v>
                </c:pt>
                <c:pt idx="4074">
                  <c:v>0.77558208402918505</c:v>
                </c:pt>
                <c:pt idx="4075">
                  <c:v>0.7756329373875186</c:v>
                </c:pt>
                <c:pt idx="4076">
                  <c:v>0.77567743940595335</c:v>
                </c:pt>
                <c:pt idx="4077">
                  <c:v>0.77570572715547337</c:v>
                </c:pt>
                <c:pt idx="4078">
                  <c:v>0.77573535401398386</c:v>
                </c:pt>
                <c:pt idx="4079">
                  <c:v>0.7758499347208565</c:v>
                </c:pt>
                <c:pt idx="4080">
                  <c:v>0.77591008384628313</c:v>
                </c:pt>
                <c:pt idx="4081">
                  <c:v>0.77604856013204115</c:v>
                </c:pt>
                <c:pt idx="4082">
                  <c:v>0.7760903961036324</c:v>
                </c:pt>
                <c:pt idx="4083">
                  <c:v>0.77611705605457537</c:v>
                </c:pt>
                <c:pt idx="4084">
                  <c:v>0.7764622444258612</c:v>
                </c:pt>
                <c:pt idx="4085">
                  <c:v>0.77654283978081706</c:v>
                </c:pt>
                <c:pt idx="4086">
                  <c:v>0.77660807425103162</c:v>
                </c:pt>
                <c:pt idx="4087">
                  <c:v>0.77675988792839767</c:v>
                </c:pt>
                <c:pt idx="4088">
                  <c:v>0.77681941049870895</c:v>
                </c:pt>
                <c:pt idx="4089">
                  <c:v>0.77704599010260966</c:v>
                </c:pt>
                <c:pt idx="4090">
                  <c:v>0.77731474794374567</c:v>
                </c:pt>
                <c:pt idx="4091">
                  <c:v>0.7773242547229996</c:v>
                </c:pt>
                <c:pt idx="4092">
                  <c:v>0.77742624783090364</c:v>
                </c:pt>
                <c:pt idx="4093">
                  <c:v>0.77750884162663636</c:v>
                </c:pt>
                <c:pt idx="4094">
                  <c:v>0.77762705133766141</c:v>
                </c:pt>
                <c:pt idx="4095">
                  <c:v>0.77778586872966171</c:v>
                </c:pt>
                <c:pt idx="4096">
                  <c:v>0.77787062561682863</c:v>
                </c:pt>
                <c:pt idx="4097">
                  <c:v>0.77791802215716799</c:v>
                </c:pt>
                <c:pt idx="4098">
                  <c:v>0.7779606497597763</c:v>
                </c:pt>
                <c:pt idx="4099">
                  <c:v>0.77820015268814502</c:v>
                </c:pt>
                <c:pt idx="4100">
                  <c:v>0.77825573513848334</c:v>
                </c:pt>
                <c:pt idx="4101">
                  <c:v>0.77829984280580566</c:v>
                </c:pt>
                <c:pt idx="4102">
                  <c:v>0.77863833542281002</c:v>
                </c:pt>
                <c:pt idx="4103">
                  <c:v>0.77893735025158573</c:v>
                </c:pt>
                <c:pt idx="4104">
                  <c:v>0.77920477350957984</c:v>
                </c:pt>
                <c:pt idx="4105">
                  <c:v>0.77935743212486674</c:v>
                </c:pt>
                <c:pt idx="4106">
                  <c:v>0.7794512376838274</c:v>
                </c:pt>
                <c:pt idx="4107">
                  <c:v>0.77968375598270168</c:v>
                </c:pt>
                <c:pt idx="4108">
                  <c:v>0.77985162250329298</c:v>
                </c:pt>
                <c:pt idx="4109">
                  <c:v>0.78012564140928298</c:v>
                </c:pt>
                <c:pt idx="4110">
                  <c:v>0.78017984496058801</c:v>
                </c:pt>
                <c:pt idx="4111">
                  <c:v>0.78044906320886454</c:v>
                </c:pt>
                <c:pt idx="4112">
                  <c:v>0.78047411443377135</c:v>
                </c:pt>
                <c:pt idx="4113">
                  <c:v>0.78047411443377135</c:v>
                </c:pt>
                <c:pt idx="4114">
                  <c:v>0.78047411443377135</c:v>
                </c:pt>
                <c:pt idx="4115">
                  <c:v>0.78049979121948543</c:v>
                </c:pt>
                <c:pt idx="4116">
                  <c:v>0.78055235773246978</c:v>
                </c:pt>
                <c:pt idx="4117">
                  <c:v>0.78072159143550857</c:v>
                </c:pt>
                <c:pt idx="4118">
                  <c:v>0.78073341619141257</c:v>
                </c:pt>
                <c:pt idx="4119">
                  <c:v>0.78093933377666547</c:v>
                </c:pt>
                <c:pt idx="4120">
                  <c:v>0.78094599442279444</c:v>
                </c:pt>
                <c:pt idx="4121">
                  <c:v>0.78101094968226759</c:v>
                </c:pt>
                <c:pt idx="4122">
                  <c:v>0.78101094968422624</c:v>
                </c:pt>
                <c:pt idx="4123">
                  <c:v>0.7810109496852391</c:v>
                </c:pt>
                <c:pt idx="4124">
                  <c:v>0.78101094968574203</c:v>
                </c:pt>
                <c:pt idx="4125">
                  <c:v>0.78101094968729001</c:v>
                </c:pt>
                <c:pt idx="4126">
                  <c:v>0.78101094968736762</c:v>
                </c:pt>
                <c:pt idx="4127">
                  <c:v>0.78101094968739404</c:v>
                </c:pt>
                <c:pt idx="4128">
                  <c:v>0.78101094968874774</c:v>
                </c:pt>
                <c:pt idx="4129">
                  <c:v>0.78101094968892981</c:v>
                </c:pt>
                <c:pt idx="4130">
                  <c:v>0.78101094968923279</c:v>
                </c:pt>
                <c:pt idx="4131">
                  <c:v>0.78101094969108009</c:v>
                </c:pt>
                <c:pt idx="4132">
                  <c:v>0.78101094969158125</c:v>
                </c:pt>
                <c:pt idx="4133">
                  <c:v>0.78101094969179996</c:v>
                </c:pt>
                <c:pt idx="4134">
                  <c:v>0.78101094969181839</c:v>
                </c:pt>
                <c:pt idx="4135">
                  <c:v>0.78101094969205997</c:v>
                </c:pt>
                <c:pt idx="4136">
                  <c:v>0.78101094969289664</c:v>
                </c:pt>
                <c:pt idx="4137">
                  <c:v>0.78101094969298213</c:v>
                </c:pt>
                <c:pt idx="4138">
                  <c:v>0.78101094969316587</c:v>
                </c:pt>
                <c:pt idx="4139">
                  <c:v>0.78101094969346807</c:v>
                </c:pt>
                <c:pt idx="4140">
                  <c:v>0.78101094969347118</c:v>
                </c:pt>
                <c:pt idx="4141">
                  <c:v>0.78101094969372797</c:v>
                </c:pt>
                <c:pt idx="4142">
                  <c:v>0.78101094969384355</c:v>
                </c:pt>
                <c:pt idx="4143">
                  <c:v>0.78101094969432749</c:v>
                </c:pt>
                <c:pt idx="4144">
                  <c:v>0.78101094969455698</c:v>
                </c:pt>
                <c:pt idx="4145">
                  <c:v>0.781010949694806</c:v>
                </c:pt>
                <c:pt idx="4146">
                  <c:v>0.78132101768473228</c:v>
                </c:pt>
                <c:pt idx="4147">
                  <c:v>0.78142724249188078</c:v>
                </c:pt>
                <c:pt idx="4148">
                  <c:v>0.78155351963923336</c:v>
                </c:pt>
                <c:pt idx="4149">
                  <c:v>0.7815706771309352</c:v>
                </c:pt>
                <c:pt idx="4150">
                  <c:v>0.78180909504990137</c:v>
                </c:pt>
                <c:pt idx="4151">
                  <c:v>0.78189113901329022</c:v>
                </c:pt>
                <c:pt idx="4152">
                  <c:v>0.78189113901329022</c:v>
                </c:pt>
                <c:pt idx="4153">
                  <c:v>0.78189113901329022</c:v>
                </c:pt>
                <c:pt idx="4154">
                  <c:v>0.78216180952447201</c:v>
                </c:pt>
                <c:pt idx="4155">
                  <c:v>0.78224843780587605</c:v>
                </c:pt>
                <c:pt idx="4156">
                  <c:v>0.78235257536564562</c:v>
                </c:pt>
                <c:pt idx="4157">
                  <c:v>0.78236983088550882</c:v>
                </c:pt>
                <c:pt idx="4158">
                  <c:v>0.7826324305750656</c:v>
                </c:pt>
                <c:pt idx="4159">
                  <c:v>0.78272879670469608</c:v>
                </c:pt>
                <c:pt idx="4160">
                  <c:v>0.78275150919208314</c:v>
                </c:pt>
                <c:pt idx="4161">
                  <c:v>0.78290124273373674</c:v>
                </c:pt>
                <c:pt idx="4162">
                  <c:v>0.78294209878278831</c:v>
                </c:pt>
                <c:pt idx="4163">
                  <c:v>0.78328473309421476</c:v>
                </c:pt>
                <c:pt idx="4164">
                  <c:v>0.78341969325093441</c:v>
                </c:pt>
                <c:pt idx="4165">
                  <c:v>0.78349824350115771</c:v>
                </c:pt>
                <c:pt idx="4166">
                  <c:v>0.78366722573890357</c:v>
                </c:pt>
                <c:pt idx="4167">
                  <c:v>0.78374621416076296</c:v>
                </c:pt>
                <c:pt idx="4168">
                  <c:v>0.78379338650376673</c:v>
                </c:pt>
                <c:pt idx="4169">
                  <c:v>0.78391475640360886</c:v>
                </c:pt>
                <c:pt idx="4170">
                  <c:v>0.78400668868934531</c:v>
                </c:pt>
                <c:pt idx="4171">
                  <c:v>0.7840173056895261</c:v>
                </c:pt>
                <c:pt idx="4172">
                  <c:v>0.78464022838671021</c:v>
                </c:pt>
                <c:pt idx="4173">
                  <c:v>0.78485386280325242</c:v>
                </c:pt>
                <c:pt idx="4174">
                  <c:v>0.78575930916127934</c:v>
                </c:pt>
                <c:pt idx="4175">
                  <c:v>0.78591324466746471</c:v>
                </c:pt>
                <c:pt idx="4176">
                  <c:v>0.78604974096261404</c:v>
                </c:pt>
                <c:pt idx="4177">
                  <c:v>0.78626124340137016</c:v>
                </c:pt>
                <c:pt idx="4178">
                  <c:v>0.78632987932937792</c:v>
                </c:pt>
                <c:pt idx="4179">
                  <c:v>0.78647429196961749</c:v>
                </c:pt>
                <c:pt idx="4180">
                  <c:v>0.78653427926219077</c:v>
                </c:pt>
                <c:pt idx="4181">
                  <c:v>0.78661519862238938</c:v>
                </c:pt>
                <c:pt idx="4182">
                  <c:v>0.78662784710280131</c:v>
                </c:pt>
                <c:pt idx="4183">
                  <c:v>0.78696378098609476</c:v>
                </c:pt>
                <c:pt idx="4184">
                  <c:v>0.78696378098609476</c:v>
                </c:pt>
                <c:pt idx="4185">
                  <c:v>0.78699876494081022</c:v>
                </c:pt>
                <c:pt idx="4186">
                  <c:v>0.78708962646895986</c:v>
                </c:pt>
                <c:pt idx="4187">
                  <c:v>0.78713206973215</c:v>
                </c:pt>
                <c:pt idx="4188">
                  <c:v>0.78728837671857521</c:v>
                </c:pt>
                <c:pt idx="4189">
                  <c:v>0.78748619667776709</c:v>
                </c:pt>
                <c:pt idx="4190">
                  <c:v>0.787692713015818</c:v>
                </c:pt>
                <c:pt idx="4191">
                  <c:v>0.78780892184648155</c:v>
                </c:pt>
                <c:pt idx="4192">
                  <c:v>0.78808073845828097</c:v>
                </c:pt>
                <c:pt idx="4193">
                  <c:v>0.78813210881909601</c:v>
                </c:pt>
                <c:pt idx="4194">
                  <c:v>0.78813210881909601</c:v>
                </c:pt>
                <c:pt idx="4195">
                  <c:v>0.78813210881909601</c:v>
                </c:pt>
                <c:pt idx="4196">
                  <c:v>0.78854620314456936</c:v>
                </c:pt>
                <c:pt idx="4197">
                  <c:v>0.78856047481351466</c:v>
                </c:pt>
                <c:pt idx="4198">
                  <c:v>0.7887547228247479</c:v>
                </c:pt>
                <c:pt idx="4199">
                  <c:v>0.78877783969406345</c:v>
                </c:pt>
                <c:pt idx="4200">
                  <c:v>0.78888838823839069</c:v>
                </c:pt>
                <c:pt idx="4201">
                  <c:v>0.78894912723766153</c:v>
                </c:pt>
                <c:pt idx="4202">
                  <c:v>0.78897990422096231</c:v>
                </c:pt>
                <c:pt idx="4203">
                  <c:v>0.7890318300351804</c:v>
                </c:pt>
                <c:pt idx="4204">
                  <c:v>0.78903379872006751</c:v>
                </c:pt>
                <c:pt idx="4205">
                  <c:v>0.78903659647207669</c:v>
                </c:pt>
                <c:pt idx="4206">
                  <c:v>0.78919602749315998</c:v>
                </c:pt>
                <c:pt idx="4207">
                  <c:v>0.78919602749315998</c:v>
                </c:pt>
                <c:pt idx="4208">
                  <c:v>0.78919602749315998</c:v>
                </c:pt>
                <c:pt idx="4209">
                  <c:v>0.78933870220155644</c:v>
                </c:pt>
                <c:pt idx="4210">
                  <c:v>0.78933870220155644</c:v>
                </c:pt>
                <c:pt idx="4211">
                  <c:v>0.78936276956780471</c:v>
                </c:pt>
                <c:pt idx="4212">
                  <c:v>0.7895909059574282</c:v>
                </c:pt>
                <c:pt idx="4213">
                  <c:v>0.78963541984521912</c:v>
                </c:pt>
                <c:pt idx="4214">
                  <c:v>0.78988530336162099</c:v>
                </c:pt>
                <c:pt idx="4215">
                  <c:v>0.79020805953292161</c:v>
                </c:pt>
                <c:pt idx="4216">
                  <c:v>0.7910260618936179</c:v>
                </c:pt>
                <c:pt idx="4217">
                  <c:v>0.79105006124794186</c:v>
                </c:pt>
                <c:pt idx="4218">
                  <c:v>0.79105708887720705</c:v>
                </c:pt>
                <c:pt idx="4219">
                  <c:v>0.79112495259731608</c:v>
                </c:pt>
                <c:pt idx="4220">
                  <c:v>0.79122157084490263</c:v>
                </c:pt>
                <c:pt idx="4221">
                  <c:v>0.79128600346590583</c:v>
                </c:pt>
                <c:pt idx="4222">
                  <c:v>0.7913375848008426</c:v>
                </c:pt>
                <c:pt idx="4223">
                  <c:v>0.79153229818508652</c:v>
                </c:pt>
                <c:pt idx="4224">
                  <c:v>0.79158582068197358</c:v>
                </c:pt>
                <c:pt idx="4225">
                  <c:v>0.79188866517693257</c:v>
                </c:pt>
                <c:pt idx="4226">
                  <c:v>0.79271807706213904</c:v>
                </c:pt>
                <c:pt idx="4227">
                  <c:v>0.79313184379831714</c:v>
                </c:pt>
                <c:pt idx="4228">
                  <c:v>0.79315030049604895</c:v>
                </c:pt>
                <c:pt idx="4229">
                  <c:v>0.79338199328061509</c:v>
                </c:pt>
                <c:pt idx="4230">
                  <c:v>0.79338199328136727</c:v>
                </c:pt>
                <c:pt idx="4231">
                  <c:v>0.79338199328163106</c:v>
                </c:pt>
                <c:pt idx="4232">
                  <c:v>0.79338199328179471</c:v>
                </c:pt>
                <c:pt idx="4233">
                  <c:v>0.79338199328217351</c:v>
                </c:pt>
                <c:pt idx="4234">
                  <c:v>0.79338199328276393</c:v>
                </c:pt>
                <c:pt idx="4235">
                  <c:v>0.79338199328353176</c:v>
                </c:pt>
                <c:pt idx="4236">
                  <c:v>0.79338199328404924</c:v>
                </c:pt>
                <c:pt idx="4237">
                  <c:v>0.79338199328412728</c:v>
                </c:pt>
                <c:pt idx="4238">
                  <c:v>0.79338199328420123</c:v>
                </c:pt>
                <c:pt idx="4239">
                  <c:v>0.79338199328436232</c:v>
                </c:pt>
                <c:pt idx="4240">
                  <c:v>0.79338199328444881</c:v>
                </c:pt>
                <c:pt idx="4241">
                  <c:v>0.79338199328448633</c:v>
                </c:pt>
                <c:pt idx="4242">
                  <c:v>0.79338199328540171</c:v>
                </c:pt>
                <c:pt idx="4243">
                  <c:v>0.79338199328657411</c:v>
                </c:pt>
                <c:pt idx="4244">
                  <c:v>0.7933819932870344</c:v>
                </c:pt>
                <c:pt idx="4245">
                  <c:v>0.79338199328856096</c:v>
                </c:pt>
                <c:pt idx="4246">
                  <c:v>0.79338199328893322</c:v>
                </c:pt>
                <c:pt idx="4247">
                  <c:v>0.79338199328977765</c:v>
                </c:pt>
                <c:pt idx="4248">
                  <c:v>0.79338199329010972</c:v>
                </c:pt>
                <c:pt idx="4249">
                  <c:v>0.79338199329138515</c:v>
                </c:pt>
                <c:pt idx="4250">
                  <c:v>0.79338199329173109</c:v>
                </c:pt>
                <c:pt idx="4251">
                  <c:v>0.7933819932918359</c:v>
                </c:pt>
                <c:pt idx="4252">
                  <c:v>0.79338199329228798</c:v>
                </c:pt>
                <c:pt idx="4253">
                  <c:v>0.79338199329266468</c:v>
                </c:pt>
                <c:pt idx="4254">
                  <c:v>0.7933819932930013</c:v>
                </c:pt>
                <c:pt idx="4255">
                  <c:v>0.79338199329310333</c:v>
                </c:pt>
                <c:pt idx="4256">
                  <c:v>0.7933819932931786</c:v>
                </c:pt>
                <c:pt idx="4257">
                  <c:v>0.79338199329442949</c:v>
                </c:pt>
                <c:pt idx="4258">
                  <c:v>0.79338199329470094</c:v>
                </c:pt>
                <c:pt idx="4259">
                  <c:v>0.79338199329512871</c:v>
                </c:pt>
                <c:pt idx="4260">
                  <c:v>0.79338199329575365</c:v>
                </c:pt>
                <c:pt idx="4261">
                  <c:v>0.79338199329578241</c:v>
                </c:pt>
                <c:pt idx="4262">
                  <c:v>0.79338199329611925</c:v>
                </c:pt>
                <c:pt idx="4263">
                  <c:v>0.79338199329813763</c:v>
                </c:pt>
                <c:pt idx="4264">
                  <c:v>0.79343060936554588</c:v>
                </c:pt>
                <c:pt idx="4265">
                  <c:v>0.79345328720659514</c:v>
                </c:pt>
                <c:pt idx="4266">
                  <c:v>0.79352053407404033</c:v>
                </c:pt>
                <c:pt idx="4267">
                  <c:v>0.79378464460101117</c:v>
                </c:pt>
                <c:pt idx="4268">
                  <c:v>0.79386474447857691</c:v>
                </c:pt>
                <c:pt idx="4269">
                  <c:v>0.79412416305246303</c:v>
                </c:pt>
                <c:pt idx="4270">
                  <c:v>0.79413375273635178</c:v>
                </c:pt>
                <c:pt idx="4271">
                  <c:v>0.79416748226753509</c:v>
                </c:pt>
                <c:pt idx="4272">
                  <c:v>0.79416748226753509</c:v>
                </c:pt>
                <c:pt idx="4273">
                  <c:v>0.79416748226753509</c:v>
                </c:pt>
                <c:pt idx="4274">
                  <c:v>0.79419700513458336</c:v>
                </c:pt>
                <c:pt idx="4275">
                  <c:v>0.79420940470260781</c:v>
                </c:pt>
                <c:pt idx="4276">
                  <c:v>0.79468014388595865</c:v>
                </c:pt>
                <c:pt idx="4277">
                  <c:v>0.7947218119419307</c:v>
                </c:pt>
                <c:pt idx="4278">
                  <c:v>0.79484229727872735</c:v>
                </c:pt>
                <c:pt idx="4279">
                  <c:v>0.79506235121484048</c:v>
                </c:pt>
                <c:pt idx="4280">
                  <c:v>0.79509537006300934</c:v>
                </c:pt>
                <c:pt idx="4281">
                  <c:v>0.79510527049198942</c:v>
                </c:pt>
                <c:pt idx="4282">
                  <c:v>0.79526590323465407</c:v>
                </c:pt>
                <c:pt idx="4283">
                  <c:v>0.79534444973999319</c:v>
                </c:pt>
                <c:pt idx="4284">
                  <c:v>0.79627909307954003</c:v>
                </c:pt>
                <c:pt idx="4285">
                  <c:v>0.79643734000582433</c:v>
                </c:pt>
                <c:pt idx="4286">
                  <c:v>0.79654419481062699</c:v>
                </c:pt>
                <c:pt idx="4287">
                  <c:v>0.79668266098893004</c:v>
                </c:pt>
                <c:pt idx="4288">
                  <c:v>0.79685007997235013</c:v>
                </c:pt>
                <c:pt idx="4289">
                  <c:v>0.79685007997235013</c:v>
                </c:pt>
                <c:pt idx="4290">
                  <c:v>0.79712597585486311</c:v>
                </c:pt>
                <c:pt idx="4291">
                  <c:v>0.79712795501551192</c:v>
                </c:pt>
                <c:pt idx="4292">
                  <c:v>0.79721453621723348</c:v>
                </c:pt>
                <c:pt idx="4293">
                  <c:v>0.7973620708842778</c:v>
                </c:pt>
                <c:pt idx="4294">
                  <c:v>0.79748640595636033</c:v>
                </c:pt>
                <c:pt idx="4295">
                  <c:v>0.79761223418665894</c:v>
                </c:pt>
                <c:pt idx="4296">
                  <c:v>0.79765544850385561</c:v>
                </c:pt>
                <c:pt idx="4297">
                  <c:v>0.79765812049773299</c:v>
                </c:pt>
                <c:pt idx="4298">
                  <c:v>0.79818878595753495</c:v>
                </c:pt>
                <c:pt idx="4299">
                  <c:v>0.79822874528572785</c:v>
                </c:pt>
                <c:pt idx="4300">
                  <c:v>0.79847859931202869</c:v>
                </c:pt>
                <c:pt idx="4301">
                  <c:v>0.79879322295112565</c:v>
                </c:pt>
                <c:pt idx="4302">
                  <c:v>0.79882729634166583</c:v>
                </c:pt>
                <c:pt idx="4303">
                  <c:v>0.79914111957513856</c:v>
                </c:pt>
                <c:pt idx="4304">
                  <c:v>0.79917349080500921</c:v>
                </c:pt>
                <c:pt idx="4305">
                  <c:v>0.79964786442224933</c:v>
                </c:pt>
                <c:pt idx="4306">
                  <c:v>0.79997452621389209</c:v>
                </c:pt>
                <c:pt idx="4307">
                  <c:v>0.80042776745196398</c:v>
                </c:pt>
                <c:pt idx="4308">
                  <c:v>0.80050901723910439</c:v>
                </c:pt>
                <c:pt idx="4309">
                  <c:v>0.80078720388132596</c:v>
                </c:pt>
                <c:pt idx="4310">
                  <c:v>0.80079310946435378</c:v>
                </c:pt>
                <c:pt idx="4311">
                  <c:v>0.80091086366670106</c:v>
                </c:pt>
                <c:pt idx="4312">
                  <c:v>0.80107085075396856</c:v>
                </c:pt>
                <c:pt idx="4313">
                  <c:v>0.80115206556606522</c:v>
                </c:pt>
                <c:pt idx="4314">
                  <c:v>0.80116644131531201</c:v>
                </c:pt>
                <c:pt idx="4315">
                  <c:v>0.80117018910782622</c:v>
                </c:pt>
                <c:pt idx="4316">
                  <c:v>0.80165744820097473</c:v>
                </c:pt>
                <c:pt idx="4317">
                  <c:v>0.80181823036267563</c:v>
                </c:pt>
                <c:pt idx="4318">
                  <c:v>0.80214968939244524</c:v>
                </c:pt>
                <c:pt idx="4319">
                  <c:v>0.80235664525888206</c:v>
                </c:pt>
                <c:pt idx="4320">
                  <c:v>0.80242655339956614</c:v>
                </c:pt>
                <c:pt idx="4321">
                  <c:v>0.80254294215675892</c:v>
                </c:pt>
                <c:pt idx="4322">
                  <c:v>0.80262054415566841</c:v>
                </c:pt>
                <c:pt idx="4323">
                  <c:v>0.80268152922002578</c:v>
                </c:pt>
                <c:pt idx="4324">
                  <c:v>0.80269833319500905</c:v>
                </c:pt>
                <c:pt idx="4325">
                  <c:v>0.80278803276704869</c:v>
                </c:pt>
                <c:pt idx="4326">
                  <c:v>0.80287950640251826</c:v>
                </c:pt>
                <c:pt idx="4327">
                  <c:v>0.80315682052733395</c:v>
                </c:pt>
                <c:pt idx="4328">
                  <c:v>0.80326386272769867</c:v>
                </c:pt>
                <c:pt idx="4329">
                  <c:v>0.80348140565174886</c:v>
                </c:pt>
                <c:pt idx="4330">
                  <c:v>0.80382690333224105</c:v>
                </c:pt>
                <c:pt idx="4331">
                  <c:v>0.80382690333224105</c:v>
                </c:pt>
                <c:pt idx="4332">
                  <c:v>0.80397778276940279</c:v>
                </c:pt>
                <c:pt idx="4333">
                  <c:v>0.80401328382178949</c:v>
                </c:pt>
                <c:pt idx="4334">
                  <c:v>0.80402108091300506</c:v>
                </c:pt>
                <c:pt idx="4335">
                  <c:v>0.80506792393204818</c:v>
                </c:pt>
                <c:pt idx="4336">
                  <c:v>0.80508989337515591</c:v>
                </c:pt>
                <c:pt idx="4337">
                  <c:v>0.80525525311305046</c:v>
                </c:pt>
                <c:pt idx="4338">
                  <c:v>0.80525906974296779</c:v>
                </c:pt>
                <c:pt idx="4339">
                  <c:v>0.80565454566014272</c:v>
                </c:pt>
                <c:pt idx="4340">
                  <c:v>0.80578761605220339</c:v>
                </c:pt>
                <c:pt idx="4341">
                  <c:v>0.80594293537166251</c:v>
                </c:pt>
                <c:pt idx="4342">
                  <c:v>0.80651437354029731</c:v>
                </c:pt>
                <c:pt idx="4343">
                  <c:v>0.80658220544406034</c:v>
                </c:pt>
                <c:pt idx="4344">
                  <c:v>0.80661406597139762</c:v>
                </c:pt>
                <c:pt idx="4345">
                  <c:v>0.80663356866165514</c:v>
                </c:pt>
                <c:pt idx="4346">
                  <c:v>0.8067242713745526</c:v>
                </c:pt>
                <c:pt idx="4347">
                  <c:v>0.8068389605640176</c:v>
                </c:pt>
                <c:pt idx="4348">
                  <c:v>0.80727274453684839</c:v>
                </c:pt>
                <c:pt idx="4349">
                  <c:v>0.80732400809624949</c:v>
                </c:pt>
                <c:pt idx="4350">
                  <c:v>0.80745465385549409</c:v>
                </c:pt>
                <c:pt idx="4351">
                  <c:v>0.80746784492886592</c:v>
                </c:pt>
                <c:pt idx="4352">
                  <c:v>0.80787763143203173</c:v>
                </c:pt>
                <c:pt idx="4353">
                  <c:v>0.8078891868914958</c:v>
                </c:pt>
                <c:pt idx="4354">
                  <c:v>0.80910938556212919</c:v>
                </c:pt>
                <c:pt idx="4355">
                  <c:v>0.80923924617243381</c:v>
                </c:pt>
                <c:pt idx="4356">
                  <c:v>0.8092495955199599</c:v>
                </c:pt>
                <c:pt idx="4357">
                  <c:v>0.80929847543944489</c:v>
                </c:pt>
                <c:pt idx="4358">
                  <c:v>0.80946316284736719</c:v>
                </c:pt>
                <c:pt idx="4359">
                  <c:v>0.80946362905343239</c:v>
                </c:pt>
                <c:pt idx="4360">
                  <c:v>0.8094636290560171</c:v>
                </c:pt>
                <c:pt idx="4361">
                  <c:v>0.80946362905648894</c:v>
                </c:pt>
                <c:pt idx="4362">
                  <c:v>0.80946362905670932</c:v>
                </c:pt>
                <c:pt idx="4363">
                  <c:v>0.80946362905686575</c:v>
                </c:pt>
                <c:pt idx="4364">
                  <c:v>0.80946362905727565</c:v>
                </c:pt>
                <c:pt idx="4365">
                  <c:v>0.80946362905814295</c:v>
                </c:pt>
                <c:pt idx="4366">
                  <c:v>0.80946362905941538</c:v>
                </c:pt>
                <c:pt idx="4367">
                  <c:v>0.80946362905967428</c:v>
                </c:pt>
                <c:pt idx="4368">
                  <c:v>0.80946362905999913</c:v>
                </c:pt>
                <c:pt idx="4369">
                  <c:v>0.8094636290604017</c:v>
                </c:pt>
                <c:pt idx="4370">
                  <c:v>0.80946362906263714</c:v>
                </c:pt>
                <c:pt idx="4371">
                  <c:v>0.80946362906361935</c:v>
                </c:pt>
                <c:pt idx="4372">
                  <c:v>0.80946362906422742</c:v>
                </c:pt>
                <c:pt idx="4373">
                  <c:v>0.80946362906532365</c:v>
                </c:pt>
                <c:pt idx="4374">
                  <c:v>0.80946362906545943</c:v>
                </c:pt>
                <c:pt idx="4375">
                  <c:v>0.80946362906552771</c:v>
                </c:pt>
                <c:pt idx="4376">
                  <c:v>0.809463629067254</c:v>
                </c:pt>
                <c:pt idx="4377">
                  <c:v>0.80946362906729319</c:v>
                </c:pt>
                <c:pt idx="4378">
                  <c:v>0.80946362906800429</c:v>
                </c:pt>
                <c:pt idx="4379">
                  <c:v>0.8094636290684829</c:v>
                </c:pt>
                <c:pt idx="4380">
                  <c:v>0.80946362906886593</c:v>
                </c:pt>
                <c:pt idx="4381">
                  <c:v>0.80946362906888925</c:v>
                </c:pt>
                <c:pt idx="4382">
                  <c:v>0.80946362907067138</c:v>
                </c:pt>
                <c:pt idx="4383">
                  <c:v>0.80946362907214209</c:v>
                </c:pt>
                <c:pt idx="4384">
                  <c:v>0.80946362907231051</c:v>
                </c:pt>
                <c:pt idx="4385">
                  <c:v>0.80952394103398007</c:v>
                </c:pt>
                <c:pt idx="4386">
                  <c:v>0.80961672091657011</c:v>
                </c:pt>
                <c:pt idx="4387">
                  <c:v>0.80971131716830769</c:v>
                </c:pt>
                <c:pt idx="4388">
                  <c:v>0.80980046188911792</c:v>
                </c:pt>
                <c:pt idx="4389">
                  <c:v>0.80982086248325036</c:v>
                </c:pt>
                <c:pt idx="4390">
                  <c:v>0.80997626982203619</c:v>
                </c:pt>
                <c:pt idx="4391">
                  <c:v>0.81000894177982086</c:v>
                </c:pt>
                <c:pt idx="4392">
                  <c:v>0.81019345247347774</c:v>
                </c:pt>
                <c:pt idx="4393">
                  <c:v>0.81031621009166688</c:v>
                </c:pt>
                <c:pt idx="4394">
                  <c:v>0.81054356735709998</c:v>
                </c:pt>
                <c:pt idx="4395">
                  <c:v>0.81060093950946677</c:v>
                </c:pt>
                <c:pt idx="4396">
                  <c:v>0.81068923680971394</c:v>
                </c:pt>
                <c:pt idx="4397">
                  <c:v>0.8110613745020534</c:v>
                </c:pt>
                <c:pt idx="4398">
                  <c:v>0.8110613745020534</c:v>
                </c:pt>
                <c:pt idx="4399">
                  <c:v>0.8110613745020534</c:v>
                </c:pt>
                <c:pt idx="4400">
                  <c:v>0.81109831555729262</c:v>
                </c:pt>
                <c:pt idx="4401">
                  <c:v>0.81113770650146144</c:v>
                </c:pt>
                <c:pt idx="4402">
                  <c:v>0.81122251094536024</c:v>
                </c:pt>
                <c:pt idx="4403">
                  <c:v>0.81146167601089236</c:v>
                </c:pt>
                <c:pt idx="4404">
                  <c:v>0.81161297155644652</c:v>
                </c:pt>
                <c:pt idx="4405">
                  <c:v>0.81163579180538525</c:v>
                </c:pt>
                <c:pt idx="4406">
                  <c:v>0.81169740313406957</c:v>
                </c:pt>
                <c:pt idx="4407">
                  <c:v>0.81184995968423423</c:v>
                </c:pt>
                <c:pt idx="4408">
                  <c:v>0.81190711666072102</c:v>
                </c:pt>
                <c:pt idx="4409">
                  <c:v>0.81204186394271294</c:v>
                </c:pt>
                <c:pt idx="4410">
                  <c:v>0.8126546617742163</c:v>
                </c:pt>
                <c:pt idx="4411">
                  <c:v>0.81270291172485631</c:v>
                </c:pt>
                <c:pt idx="4412">
                  <c:v>0.8132853496447694</c:v>
                </c:pt>
                <c:pt idx="4413">
                  <c:v>0.81332358419710049</c:v>
                </c:pt>
                <c:pt idx="4414">
                  <c:v>0.81377041860994281</c:v>
                </c:pt>
                <c:pt idx="4415">
                  <c:v>0.81377041860994281</c:v>
                </c:pt>
                <c:pt idx="4416">
                  <c:v>0.81377041860994281</c:v>
                </c:pt>
                <c:pt idx="4417">
                  <c:v>0.81395038787145046</c:v>
                </c:pt>
                <c:pt idx="4418">
                  <c:v>0.81412316731754997</c:v>
                </c:pt>
                <c:pt idx="4419">
                  <c:v>0.8141542385504078</c:v>
                </c:pt>
                <c:pt idx="4420">
                  <c:v>0.81419657566582604</c:v>
                </c:pt>
                <c:pt idx="4421">
                  <c:v>0.81457330064235878</c:v>
                </c:pt>
                <c:pt idx="4422">
                  <c:v>0.81464725967232909</c:v>
                </c:pt>
                <c:pt idx="4423">
                  <c:v>0.81475999018618239</c:v>
                </c:pt>
                <c:pt idx="4424">
                  <c:v>0.81485791308397071</c:v>
                </c:pt>
                <c:pt idx="4425">
                  <c:v>0.81505150179530017</c:v>
                </c:pt>
                <c:pt idx="4426">
                  <c:v>0.81524281166845591</c:v>
                </c:pt>
                <c:pt idx="4427">
                  <c:v>0.81540232644753396</c:v>
                </c:pt>
                <c:pt idx="4428">
                  <c:v>0.815503487197068</c:v>
                </c:pt>
                <c:pt idx="4429">
                  <c:v>0.81566074366604391</c:v>
                </c:pt>
                <c:pt idx="4430">
                  <c:v>0.81641781733890051</c:v>
                </c:pt>
                <c:pt idx="4431">
                  <c:v>0.81653898607412523</c:v>
                </c:pt>
                <c:pt idx="4432">
                  <c:v>0.81661045331894588</c:v>
                </c:pt>
                <c:pt idx="4433">
                  <c:v>0.81745976105610396</c:v>
                </c:pt>
                <c:pt idx="4434">
                  <c:v>0.81746681200117521</c:v>
                </c:pt>
                <c:pt idx="4435">
                  <c:v>0.81780437570029629</c:v>
                </c:pt>
                <c:pt idx="4436">
                  <c:v>0.81797237861154182</c:v>
                </c:pt>
                <c:pt idx="4437">
                  <c:v>0.81804567880135404</c:v>
                </c:pt>
                <c:pt idx="4438">
                  <c:v>0.81817234871353539</c:v>
                </c:pt>
                <c:pt idx="4439">
                  <c:v>0.81835655135961027</c:v>
                </c:pt>
                <c:pt idx="4440">
                  <c:v>0.81839019245704958</c:v>
                </c:pt>
                <c:pt idx="4441">
                  <c:v>0.81841707554966225</c:v>
                </c:pt>
                <c:pt idx="4442">
                  <c:v>0.81880294064350401</c:v>
                </c:pt>
                <c:pt idx="4443">
                  <c:v>0.81913633108236261</c:v>
                </c:pt>
                <c:pt idx="4444">
                  <c:v>0.81918227415663392</c:v>
                </c:pt>
                <c:pt idx="4445">
                  <c:v>0.81943291490620629</c:v>
                </c:pt>
                <c:pt idx="4446">
                  <c:v>0.81965097336520865</c:v>
                </c:pt>
                <c:pt idx="4447">
                  <c:v>0.81967052596263801</c:v>
                </c:pt>
                <c:pt idx="4448">
                  <c:v>0.8197128354883505</c:v>
                </c:pt>
                <c:pt idx="4449">
                  <c:v>0.81973658556108919</c:v>
                </c:pt>
                <c:pt idx="4450">
                  <c:v>0.82025251128909837</c:v>
                </c:pt>
                <c:pt idx="4451">
                  <c:v>0.82058194460074207</c:v>
                </c:pt>
                <c:pt idx="4452">
                  <c:v>0.82068185213524458</c:v>
                </c:pt>
                <c:pt idx="4453">
                  <c:v>0.82073456766089936</c:v>
                </c:pt>
                <c:pt idx="4454">
                  <c:v>0.82118807307688246</c:v>
                </c:pt>
                <c:pt idx="4455">
                  <c:v>0.82138740993037196</c:v>
                </c:pt>
                <c:pt idx="4456">
                  <c:v>0.82154561301575524</c:v>
                </c:pt>
                <c:pt idx="4457">
                  <c:v>0.82156828898594858</c:v>
                </c:pt>
                <c:pt idx="4458">
                  <c:v>0.82210702214891396</c:v>
                </c:pt>
                <c:pt idx="4459">
                  <c:v>0.82242103096599661</c:v>
                </c:pt>
                <c:pt idx="4460">
                  <c:v>0.82252733083136365</c:v>
                </c:pt>
                <c:pt idx="4461">
                  <c:v>0.82345040252452584</c:v>
                </c:pt>
                <c:pt idx="4462">
                  <c:v>0.82354236300724037</c:v>
                </c:pt>
                <c:pt idx="4463">
                  <c:v>0.82359236088667231</c:v>
                </c:pt>
                <c:pt idx="4464">
                  <c:v>0.82372281449348261</c:v>
                </c:pt>
                <c:pt idx="4465">
                  <c:v>0.82372754237351642</c:v>
                </c:pt>
                <c:pt idx="4466">
                  <c:v>0.82380130151828457</c:v>
                </c:pt>
                <c:pt idx="4467">
                  <c:v>0.8242360932951025</c:v>
                </c:pt>
                <c:pt idx="4468">
                  <c:v>0.82460432457302124</c:v>
                </c:pt>
                <c:pt idx="4469">
                  <c:v>0.82476923515619927</c:v>
                </c:pt>
                <c:pt idx="4470">
                  <c:v>0.82500256093921054</c:v>
                </c:pt>
                <c:pt idx="4471">
                  <c:v>0.82522173226189843</c:v>
                </c:pt>
                <c:pt idx="4472">
                  <c:v>0.8253146871380308</c:v>
                </c:pt>
                <c:pt idx="4473">
                  <c:v>0.82590512681502148</c:v>
                </c:pt>
                <c:pt idx="4474">
                  <c:v>0.82609125614116885</c:v>
                </c:pt>
                <c:pt idx="4475">
                  <c:v>0.82625732951642816</c:v>
                </c:pt>
                <c:pt idx="4476">
                  <c:v>0.82625732951642816</c:v>
                </c:pt>
                <c:pt idx="4477">
                  <c:v>0.82666219863862644</c:v>
                </c:pt>
                <c:pt idx="4478">
                  <c:v>0.82679320348806817</c:v>
                </c:pt>
                <c:pt idx="4479">
                  <c:v>0.82768416903728492</c:v>
                </c:pt>
                <c:pt idx="4480">
                  <c:v>0.82777935203230091</c:v>
                </c:pt>
                <c:pt idx="4481">
                  <c:v>0.82793908431086138</c:v>
                </c:pt>
                <c:pt idx="4482">
                  <c:v>0.82793908431086138</c:v>
                </c:pt>
                <c:pt idx="4483">
                  <c:v>0.82800964759532325</c:v>
                </c:pt>
                <c:pt idx="4484">
                  <c:v>0.8283467107093847</c:v>
                </c:pt>
                <c:pt idx="4485">
                  <c:v>0.82921276119196186</c:v>
                </c:pt>
                <c:pt idx="4486">
                  <c:v>0.82949501408729409</c:v>
                </c:pt>
                <c:pt idx="4487">
                  <c:v>0.82958386514241544</c:v>
                </c:pt>
                <c:pt idx="4488">
                  <c:v>0.82959476191753423</c:v>
                </c:pt>
                <c:pt idx="4489">
                  <c:v>0.82971495060253964</c:v>
                </c:pt>
                <c:pt idx="4490">
                  <c:v>0.82971495060298994</c:v>
                </c:pt>
                <c:pt idx="4491">
                  <c:v>0.82971495060338563</c:v>
                </c:pt>
                <c:pt idx="4492">
                  <c:v>0.82971495060437384</c:v>
                </c:pt>
                <c:pt idx="4493">
                  <c:v>0.82971495060544154</c:v>
                </c:pt>
                <c:pt idx="4494">
                  <c:v>0.82971495060623623</c:v>
                </c:pt>
                <c:pt idx="4495">
                  <c:v>0.82971495060652745</c:v>
                </c:pt>
                <c:pt idx="4496">
                  <c:v>0.8297149506072039</c:v>
                </c:pt>
                <c:pt idx="4497">
                  <c:v>0.82971495060785161</c:v>
                </c:pt>
                <c:pt idx="4498">
                  <c:v>0.82971495060858091</c:v>
                </c:pt>
                <c:pt idx="4499">
                  <c:v>0.82971495060946188</c:v>
                </c:pt>
                <c:pt idx="4500">
                  <c:v>0.8297149506096505</c:v>
                </c:pt>
                <c:pt idx="4501">
                  <c:v>0.82971495061139477</c:v>
                </c:pt>
                <c:pt idx="4502">
                  <c:v>0.82971495061244493</c:v>
                </c:pt>
                <c:pt idx="4503">
                  <c:v>0.82971495061403289</c:v>
                </c:pt>
                <c:pt idx="4504">
                  <c:v>0.82971495061410272</c:v>
                </c:pt>
                <c:pt idx="4505">
                  <c:v>0.82971495061412404</c:v>
                </c:pt>
                <c:pt idx="4506">
                  <c:v>0.82971495061492806</c:v>
                </c:pt>
                <c:pt idx="4507">
                  <c:v>0.82971495061681444</c:v>
                </c:pt>
                <c:pt idx="4508">
                  <c:v>0.82971495061695943</c:v>
                </c:pt>
                <c:pt idx="4509">
                  <c:v>0.82971495061820555</c:v>
                </c:pt>
                <c:pt idx="4510">
                  <c:v>0.82971495062102329</c:v>
                </c:pt>
                <c:pt idx="4511">
                  <c:v>0.82971495062145284</c:v>
                </c:pt>
                <c:pt idx="4512">
                  <c:v>0.82971495062234846</c:v>
                </c:pt>
                <c:pt idx="4513">
                  <c:v>0.82971495062310252</c:v>
                </c:pt>
                <c:pt idx="4514">
                  <c:v>0.82971495062315526</c:v>
                </c:pt>
                <c:pt idx="4515">
                  <c:v>0.8297149506238457</c:v>
                </c:pt>
                <c:pt idx="4516">
                  <c:v>0.82971495062427458</c:v>
                </c:pt>
                <c:pt idx="4517">
                  <c:v>0.82971495062435197</c:v>
                </c:pt>
                <c:pt idx="4518">
                  <c:v>0.8297149506254109</c:v>
                </c:pt>
                <c:pt idx="4519">
                  <c:v>0.83048626576098017</c:v>
                </c:pt>
                <c:pt idx="4520">
                  <c:v>0.83048626576098017</c:v>
                </c:pt>
                <c:pt idx="4521">
                  <c:v>0.83048626576098017</c:v>
                </c:pt>
                <c:pt idx="4522">
                  <c:v>0.83073213839047511</c:v>
                </c:pt>
                <c:pt idx="4523">
                  <c:v>0.83087418392542933</c:v>
                </c:pt>
                <c:pt idx="4524">
                  <c:v>0.83088870692969452</c:v>
                </c:pt>
                <c:pt idx="4525">
                  <c:v>0.83105227658076675</c:v>
                </c:pt>
                <c:pt idx="4526">
                  <c:v>0.83124457286571629</c:v>
                </c:pt>
                <c:pt idx="4527">
                  <c:v>0.83152942418867182</c:v>
                </c:pt>
                <c:pt idx="4528">
                  <c:v>0.83213361414928944</c:v>
                </c:pt>
                <c:pt idx="4529">
                  <c:v>0.83230455984188723</c:v>
                </c:pt>
                <c:pt idx="4530">
                  <c:v>0.83292671067868551</c:v>
                </c:pt>
                <c:pt idx="4531">
                  <c:v>0.83311043768110637</c:v>
                </c:pt>
                <c:pt idx="4532">
                  <c:v>0.83315274562206665</c:v>
                </c:pt>
                <c:pt idx="4533">
                  <c:v>0.83340448216923224</c:v>
                </c:pt>
                <c:pt idx="4534">
                  <c:v>0.83436752693223393</c:v>
                </c:pt>
                <c:pt idx="4535">
                  <c:v>0.83444354156394096</c:v>
                </c:pt>
                <c:pt idx="4536">
                  <c:v>0.83576680597798281</c:v>
                </c:pt>
                <c:pt idx="4537">
                  <c:v>0.83578244383649791</c:v>
                </c:pt>
                <c:pt idx="4538">
                  <c:v>0.83636485551686623</c:v>
                </c:pt>
                <c:pt idx="4539">
                  <c:v>0.83648783858661291</c:v>
                </c:pt>
                <c:pt idx="4540">
                  <c:v>0.8367720738831419</c:v>
                </c:pt>
                <c:pt idx="4541">
                  <c:v>0.8368491015660352</c:v>
                </c:pt>
                <c:pt idx="4542">
                  <c:v>0.8368491015660352</c:v>
                </c:pt>
                <c:pt idx="4543">
                  <c:v>0.8368491015660352</c:v>
                </c:pt>
                <c:pt idx="4544">
                  <c:v>0.83775598196369006</c:v>
                </c:pt>
                <c:pt idx="4545">
                  <c:v>0.83776970023143438</c:v>
                </c:pt>
                <c:pt idx="4546">
                  <c:v>0.83815784168931307</c:v>
                </c:pt>
                <c:pt idx="4547">
                  <c:v>0.83840032388712615</c:v>
                </c:pt>
                <c:pt idx="4548">
                  <c:v>0.83871851551133281</c:v>
                </c:pt>
                <c:pt idx="4549">
                  <c:v>0.83890217409663181</c:v>
                </c:pt>
                <c:pt idx="4550">
                  <c:v>0.840648421979176</c:v>
                </c:pt>
                <c:pt idx="4551">
                  <c:v>0.84069611024641244</c:v>
                </c:pt>
                <c:pt idx="4552">
                  <c:v>0.84069611024641244</c:v>
                </c:pt>
                <c:pt idx="4553">
                  <c:v>0.84069611024641244</c:v>
                </c:pt>
                <c:pt idx="4554">
                  <c:v>0.84079596980762983</c:v>
                </c:pt>
                <c:pt idx="4555">
                  <c:v>0.84079596980762983</c:v>
                </c:pt>
                <c:pt idx="4556">
                  <c:v>0.84101093176052544</c:v>
                </c:pt>
                <c:pt idx="4557">
                  <c:v>0.84111152232678799</c:v>
                </c:pt>
                <c:pt idx="4558">
                  <c:v>0.84130881026579274</c:v>
                </c:pt>
                <c:pt idx="4559">
                  <c:v>0.84190215056279327</c:v>
                </c:pt>
                <c:pt idx="4560">
                  <c:v>0.84231685496643327</c:v>
                </c:pt>
                <c:pt idx="4561">
                  <c:v>0.84233065106484084</c:v>
                </c:pt>
                <c:pt idx="4562">
                  <c:v>0.84264945132773805</c:v>
                </c:pt>
                <c:pt idx="4563">
                  <c:v>0.84265286601655931</c:v>
                </c:pt>
                <c:pt idx="4564">
                  <c:v>0.84269935188446676</c:v>
                </c:pt>
                <c:pt idx="4565">
                  <c:v>0.84277965025016577</c:v>
                </c:pt>
                <c:pt idx="4566">
                  <c:v>0.84304565365498152</c:v>
                </c:pt>
                <c:pt idx="4567">
                  <c:v>0.84390308927431446</c:v>
                </c:pt>
                <c:pt idx="4568">
                  <c:v>0.84423842516390124</c:v>
                </c:pt>
                <c:pt idx="4569">
                  <c:v>0.84440485454890424</c:v>
                </c:pt>
                <c:pt idx="4570">
                  <c:v>0.84499011041599681</c:v>
                </c:pt>
                <c:pt idx="4571">
                  <c:v>0.84505660356821677</c:v>
                </c:pt>
                <c:pt idx="4572">
                  <c:v>0.84520361498367536</c:v>
                </c:pt>
                <c:pt idx="4573">
                  <c:v>0.84530564029314614</c:v>
                </c:pt>
                <c:pt idx="4574">
                  <c:v>0.84537955574889179</c:v>
                </c:pt>
                <c:pt idx="4575">
                  <c:v>0.84543158883444758</c:v>
                </c:pt>
                <c:pt idx="4576">
                  <c:v>0.84550656197518426</c:v>
                </c:pt>
                <c:pt idx="4577">
                  <c:v>0.84583214873587087</c:v>
                </c:pt>
                <c:pt idx="4578">
                  <c:v>0.84607974102110606</c:v>
                </c:pt>
                <c:pt idx="4579">
                  <c:v>0.84623775463779149</c:v>
                </c:pt>
                <c:pt idx="4580">
                  <c:v>0.84625732649071916</c:v>
                </c:pt>
                <c:pt idx="4581">
                  <c:v>0.84631646009779038</c:v>
                </c:pt>
                <c:pt idx="4582">
                  <c:v>0.84631646009779038</c:v>
                </c:pt>
                <c:pt idx="4583">
                  <c:v>0.84631646009779038</c:v>
                </c:pt>
                <c:pt idx="4584">
                  <c:v>0.84655231795654962</c:v>
                </c:pt>
                <c:pt idx="4585">
                  <c:v>0.84722082412676847</c:v>
                </c:pt>
                <c:pt idx="4586">
                  <c:v>0.84724199442283932</c:v>
                </c:pt>
                <c:pt idx="4587">
                  <c:v>0.84741999501541132</c:v>
                </c:pt>
                <c:pt idx="4588">
                  <c:v>0.84824690123523483</c:v>
                </c:pt>
                <c:pt idx="4589">
                  <c:v>0.84878304520265546</c:v>
                </c:pt>
                <c:pt idx="4590">
                  <c:v>0.84914506747377683</c:v>
                </c:pt>
                <c:pt idx="4591">
                  <c:v>0.8494542490462702</c:v>
                </c:pt>
                <c:pt idx="4592">
                  <c:v>0.85001820431698216</c:v>
                </c:pt>
                <c:pt idx="4593">
                  <c:v>0.85021210938272307</c:v>
                </c:pt>
                <c:pt idx="4594">
                  <c:v>0.85030671428272209</c:v>
                </c:pt>
                <c:pt idx="4595">
                  <c:v>0.85115287616995516</c:v>
                </c:pt>
                <c:pt idx="4596">
                  <c:v>0.85124772894735423</c:v>
                </c:pt>
                <c:pt idx="4597">
                  <c:v>0.8514158962252194</c:v>
                </c:pt>
                <c:pt idx="4598">
                  <c:v>0.8516538631061511</c:v>
                </c:pt>
                <c:pt idx="4599">
                  <c:v>0.8518187336036801</c:v>
                </c:pt>
                <c:pt idx="4600">
                  <c:v>0.85187862676562387</c:v>
                </c:pt>
                <c:pt idx="4601">
                  <c:v>0.85206649388285483</c:v>
                </c:pt>
                <c:pt idx="4602">
                  <c:v>0.85239762410923947</c:v>
                </c:pt>
                <c:pt idx="4603">
                  <c:v>0.85259798827116817</c:v>
                </c:pt>
                <c:pt idx="4604">
                  <c:v>0.85324712200276109</c:v>
                </c:pt>
                <c:pt idx="4605">
                  <c:v>0.85372161651312617</c:v>
                </c:pt>
                <c:pt idx="4606">
                  <c:v>0.85401178258453914</c:v>
                </c:pt>
                <c:pt idx="4607">
                  <c:v>0.85409912793866916</c:v>
                </c:pt>
                <c:pt idx="4608">
                  <c:v>0.85418928527983862</c:v>
                </c:pt>
                <c:pt idx="4609">
                  <c:v>0.85459505153483217</c:v>
                </c:pt>
                <c:pt idx="4610">
                  <c:v>0.85459505153761661</c:v>
                </c:pt>
                <c:pt idx="4611">
                  <c:v>0.85459505153817428</c:v>
                </c:pt>
                <c:pt idx="4612">
                  <c:v>0.85459505153942539</c:v>
                </c:pt>
                <c:pt idx="4613">
                  <c:v>0.85459505154245829</c:v>
                </c:pt>
                <c:pt idx="4614">
                  <c:v>0.85459505154336923</c:v>
                </c:pt>
                <c:pt idx="4615">
                  <c:v>0.85459505154426396</c:v>
                </c:pt>
                <c:pt idx="4616">
                  <c:v>0.85459505154455062</c:v>
                </c:pt>
                <c:pt idx="4617">
                  <c:v>0.85459505154495086</c:v>
                </c:pt>
                <c:pt idx="4618">
                  <c:v>0.85459505154699111</c:v>
                </c:pt>
                <c:pt idx="4619">
                  <c:v>0.85459505154753868</c:v>
                </c:pt>
                <c:pt idx="4620">
                  <c:v>0.85459505154987592</c:v>
                </c:pt>
                <c:pt idx="4621">
                  <c:v>0.85459505155209914</c:v>
                </c:pt>
                <c:pt idx="4622">
                  <c:v>0.8545950515530365</c:v>
                </c:pt>
                <c:pt idx="4623">
                  <c:v>0.85459505155389048</c:v>
                </c:pt>
                <c:pt idx="4624">
                  <c:v>0.85459505155502369</c:v>
                </c:pt>
                <c:pt idx="4625">
                  <c:v>0.85459505155661553</c:v>
                </c:pt>
                <c:pt idx="4626">
                  <c:v>0.85459505155729787</c:v>
                </c:pt>
                <c:pt idx="4627">
                  <c:v>0.85459505155782622</c:v>
                </c:pt>
                <c:pt idx="4628">
                  <c:v>0.85459505155801119</c:v>
                </c:pt>
                <c:pt idx="4629">
                  <c:v>0.8545950515614491</c:v>
                </c:pt>
                <c:pt idx="4630">
                  <c:v>0.85459505156235849</c:v>
                </c:pt>
                <c:pt idx="4631">
                  <c:v>0.85489876064125081</c:v>
                </c:pt>
                <c:pt idx="4632">
                  <c:v>0.85513628021327626</c:v>
                </c:pt>
                <c:pt idx="4633">
                  <c:v>0.85548949127308216</c:v>
                </c:pt>
                <c:pt idx="4634">
                  <c:v>0.85550744226369202</c:v>
                </c:pt>
                <c:pt idx="4635">
                  <c:v>0.85652926953876407</c:v>
                </c:pt>
                <c:pt idx="4636">
                  <c:v>0.85652926953876407</c:v>
                </c:pt>
                <c:pt idx="4637">
                  <c:v>0.85676529269091595</c:v>
                </c:pt>
                <c:pt idx="4638">
                  <c:v>0.85715875876516334</c:v>
                </c:pt>
                <c:pt idx="4639">
                  <c:v>0.8575189637077727</c:v>
                </c:pt>
                <c:pt idx="4640">
                  <c:v>0.8575307329488191</c:v>
                </c:pt>
                <c:pt idx="4641">
                  <c:v>0.85807355560830401</c:v>
                </c:pt>
                <c:pt idx="4642">
                  <c:v>0.85855543760845476</c:v>
                </c:pt>
                <c:pt idx="4643">
                  <c:v>0.85862306040006664</c:v>
                </c:pt>
                <c:pt idx="4644">
                  <c:v>0.85897876855374167</c:v>
                </c:pt>
                <c:pt idx="4645">
                  <c:v>0.85901937720305765</c:v>
                </c:pt>
                <c:pt idx="4646">
                  <c:v>0.85919282578227807</c:v>
                </c:pt>
                <c:pt idx="4647">
                  <c:v>0.85985702732170632</c:v>
                </c:pt>
                <c:pt idx="4648">
                  <c:v>0.86065525323612824</c:v>
                </c:pt>
                <c:pt idx="4649">
                  <c:v>0.86069707842641385</c:v>
                </c:pt>
                <c:pt idx="4650">
                  <c:v>0.86092330608301504</c:v>
                </c:pt>
                <c:pt idx="4651">
                  <c:v>0.86191953454651038</c:v>
                </c:pt>
                <c:pt idx="4652">
                  <c:v>0.86245022810951688</c:v>
                </c:pt>
                <c:pt idx="4653">
                  <c:v>0.86299368588273995</c:v>
                </c:pt>
                <c:pt idx="4654">
                  <c:v>0.86301820284998365</c:v>
                </c:pt>
                <c:pt idx="4655">
                  <c:v>0.86392467136514783</c:v>
                </c:pt>
                <c:pt idx="4656">
                  <c:v>0.8641394360664616</c:v>
                </c:pt>
                <c:pt idx="4657">
                  <c:v>0.86444108350897442</c:v>
                </c:pt>
                <c:pt idx="4658">
                  <c:v>0.86475547368542982</c:v>
                </c:pt>
                <c:pt idx="4659">
                  <c:v>0.86493044713605716</c:v>
                </c:pt>
                <c:pt idx="4660">
                  <c:v>0.86581025793992472</c:v>
                </c:pt>
                <c:pt idx="4661">
                  <c:v>0.8659630992566556</c:v>
                </c:pt>
                <c:pt idx="4662">
                  <c:v>0.86622675222613965</c:v>
                </c:pt>
                <c:pt idx="4663">
                  <c:v>0.86626891899223291</c:v>
                </c:pt>
                <c:pt idx="4664">
                  <c:v>0.86685210439730209</c:v>
                </c:pt>
                <c:pt idx="4665">
                  <c:v>0.86688654667795506</c:v>
                </c:pt>
                <c:pt idx="4666">
                  <c:v>0.86719541358946972</c:v>
                </c:pt>
                <c:pt idx="4667">
                  <c:v>0.86765331243037924</c:v>
                </c:pt>
                <c:pt idx="4668">
                  <c:v>0.86770559079563392</c:v>
                </c:pt>
                <c:pt idx="4669">
                  <c:v>0.86839584525962932</c:v>
                </c:pt>
                <c:pt idx="4670">
                  <c:v>0.86839584525962932</c:v>
                </c:pt>
                <c:pt idx="4671">
                  <c:v>0.86839584525962932</c:v>
                </c:pt>
                <c:pt idx="4672">
                  <c:v>0.86853134396036547</c:v>
                </c:pt>
                <c:pt idx="4673">
                  <c:v>0.86961790736428279</c:v>
                </c:pt>
                <c:pt idx="4674">
                  <c:v>0.87008394408647916</c:v>
                </c:pt>
                <c:pt idx="4675">
                  <c:v>0.87048267169946658</c:v>
                </c:pt>
                <c:pt idx="4676">
                  <c:v>0.87048697992415358</c:v>
                </c:pt>
                <c:pt idx="4677">
                  <c:v>0.87096260442708673</c:v>
                </c:pt>
                <c:pt idx="4678">
                  <c:v>0.87109813627397092</c:v>
                </c:pt>
                <c:pt idx="4679">
                  <c:v>0.87149360865071845</c:v>
                </c:pt>
                <c:pt idx="4680">
                  <c:v>0.87160440453069044</c:v>
                </c:pt>
                <c:pt idx="4681">
                  <c:v>0.87179099595663934</c:v>
                </c:pt>
                <c:pt idx="4682">
                  <c:v>0.87213577532313202</c:v>
                </c:pt>
                <c:pt idx="4683">
                  <c:v>0.87221581776786072</c:v>
                </c:pt>
                <c:pt idx="4684">
                  <c:v>0.87244768470642131</c:v>
                </c:pt>
                <c:pt idx="4685">
                  <c:v>0.87263846824775859</c:v>
                </c:pt>
                <c:pt idx="4686">
                  <c:v>0.87294987656609746</c:v>
                </c:pt>
                <c:pt idx="4687">
                  <c:v>0.87322982829855955</c:v>
                </c:pt>
                <c:pt idx="4688">
                  <c:v>0.87322982829855955</c:v>
                </c:pt>
                <c:pt idx="4689">
                  <c:v>0.87332677133541359</c:v>
                </c:pt>
                <c:pt idx="4690">
                  <c:v>0.8735070695653373</c:v>
                </c:pt>
                <c:pt idx="4691">
                  <c:v>0.8748145262476662</c:v>
                </c:pt>
                <c:pt idx="4692">
                  <c:v>0.87524818410403527</c:v>
                </c:pt>
                <c:pt idx="4693">
                  <c:v>0.87524818410403527</c:v>
                </c:pt>
                <c:pt idx="4694">
                  <c:v>0.87560684186452398</c:v>
                </c:pt>
                <c:pt idx="4695">
                  <c:v>0.87593117778467233</c:v>
                </c:pt>
                <c:pt idx="4696">
                  <c:v>0.87618169508255273</c:v>
                </c:pt>
                <c:pt idx="4697">
                  <c:v>0.87652883076170229</c:v>
                </c:pt>
                <c:pt idx="4698">
                  <c:v>0.87682866953217653</c:v>
                </c:pt>
                <c:pt idx="4699">
                  <c:v>0.87693216530652496</c:v>
                </c:pt>
                <c:pt idx="4700">
                  <c:v>0.87724925591736913</c:v>
                </c:pt>
                <c:pt idx="4701">
                  <c:v>0.87768334074249066</c:v>
                </c:pt>
                <c:pt idx="4702">
                  <c:v>0.87795519935832578</c:v>
                </c:pt>
                <c:pt idx="4703">
                  <c:v>0.87831573414843789</c:v>
                </c:pt>
                <c:pt idx="4704">
                  <c:v>0.87863256164781767</c:v>
                </c:pt>
                <c:pt idx="4705">
                  <c:v>0.87919413268603286</c:v>
                </c:pt>
                <c:pt idx="4706">
                  <c:v>0.87935991240917444</c:v>
                </c:pt>
                <c:pt idx="4707">
                  <c:v>0.87979027124758713</c:v>
                </c:pt>
                <c:pt idx="4708">
                  <c:v>0.88047952571378729</c:v>
                </c:pt>
                <c:pt idx="4709">
                  <c:v>0.88052996965074071</c:v>
                </c:pt>
                <c:pt idx="4710">
                  <c:v>0.88062503828668937</c:v>
                </c:pt>
                <c:pt idx="4711">
                  <c:v>0.88108894246602942</c:v>
                </c:pt>
                <c:pt idx="4712">
                  <c:v>0.88175966570773845</c:v>
                </c:pt>
                <c:pt idx="4713">
                  <c:v>0.88216404363331824</c:v>
                </c:pt>
                <c:pt idx="4714">
                  <c:v>0.88239421100710524</c:v>
                </c:pt>
                <c:pt idx="4715">
                  <c:v>0.88442783764006405</c:v>
                </c:pt>
                <c:pt idx="4716">
                  <c:v>0.88456302545371801</c:v>
                </c:pt>
                <c:pt idx="4717">
                  <c:v>0.88456302545739773</c:v>
                </c:pt>
                <c:pt idx="4718">
                  <c:v>0.8845630254578134</c:v>
                </c:pt>
                <c:pt idx="4719">
                  <c:v>0.88456302545983212</c:v>
                </c:pt>
                <c:pt idx="4720">
                  <c:v>0.88456302545991883</c:v>
                </c:pt>
                <c:pt idx="4721">
                  <c:v>0.88456302545991883</c:v>
                </c:pt>
                <c:pt idx="4722">
                  <c:v>0.8845630254606085</c:v>
                </c:pt>
                <c:pt idx="4723">
                  <c:v>0.88456302546543963</c:v>
                </c:pt>
                <c:pt idx="4724">
                  <c:v>0.88456302546562493</c:v>
                </c:pt>
                <c:pt idx="4725">
                  <c:v>0.88456302546867038</c:v>
                </c:pt>
                <c:pt idx="4726">
                  <c:v>0.88456302546900978</c:v>
                </c:pt>
                <c:pt idx="4727">
                  <c:v>0.88456302547001409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92-4897-A00A-FC7E2C228EB8}"/>
            </c:ext>
          </c:extLst>
        </c:ser>
        <c:ser>
          <c:idx val="1"/>
          <c:order val="1"/>
          <c:tx>
            <c:v>CKD-EPI</c:v>
          </c:tx>
          <c:spPr>
            <a:ln w="190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P30_EKFC60_CG!$B$2:$B$4729</c:f>
              <c:numCache>
                <c:formatCode>General</c:formatCode>
                <c:ptCount val="4728"/>
                <c:pt idx="0">
                  <c:v>3.000000000225004</c:v>
                </c:pt>
                <c:pt idx="1">
                  <c:v>3.6132276123382341</c:v>
                </c:pt>
                <c:pt idx="2">
                  <c:v>4.0000000003516227</c:v>
                </c:pt>
                <c:pt idx="3">
                  <c:v>4.30065402326185</c:v>
                </c:pt>
                <c:pt idx="4">
                  <c:v>4.6660707234612842</c:v>
                </c:pt>
                <c:pt idx="5">
                  <c:v>4.883244753034373</c:v>
                </c:pt>
                <c:pt idx="6">
                  <c:v>4.9999999997070272</c:v>
                </c:pt>
                <c:pt idx="7">
                  <c:v>5.0943220815557577</c:v>
                </c:pt>
                <c:pt idx="8">
                  <c:v>5.2748077977561953</c:v>
                </c:pt>
                <c:pt idx="9">
                  <c:v>5.6014369106082533</c:v>
                </c:pt>
                <c:pt idx="10">
                  <c:v>5.9999999997097611</c:v>
                </c:pt>
                <c:pt idx="11">
                  <c:v>5.9999999997485087</c:v>
                </c:pt>
                <c:pt idx="12">
                  <c:v>5.9999999999901634</c:v>
                </c:pt>
                <c:pt idx="13">
                  <c:v>5.9999999999921174</c:v>
                </c:pt>
                <c:pt idx="14">
                  <c:v>6.000000000061485</c:v>
                </c:pt>
                <c:pt idx="15">
                  <c:v>6.0000000000636629</c:v>
                </c:pt>
                <c:pt idx="16">
                  <c:v>6.0000000002890168</c:v>
                </c:pt>
                <c:pt idx="17">
                  <c:v>6.0000000003438272</c:v>
                </c:pt>
                <c:pt idx="18">
                  <c:v>6.080363664194218</c:v>
                </c:pt>
                <c:pt idx="19">
                  <c:v>6.3838851408084887</c:v>
                </c:pt>
                <c:pt idx="20">
                  <c:v>6.9999999994426689</c:v>
                </c:pt>
                <c:pt idx="21">
                  <c:v>6.9999999997103988</c:v>
                </c:pt>
                <c:pt idx="22">
                  <c:v>6.9999999997194315</c:v>
                </c:pt>
                <c:pt idx="23">
                  <c:v>6.9999999999535651</c:v>
                </c:pt>
                <c:pt idx="24">
                  <c:v>7.0000000000404574</c:v>
                </c:pt>
                <c:pt idx="25">
                  <c:v>7.0000000000537055</c:v>
                </c:pt>
                <c:pt idx="26">
                  <c:v>7.0000000000606564</c:v>
                </c:pt>
                <c:pt idx="27">
                  <c:v>7.0000000003291261</c:v>
                </c:pt>
                <c:pt idx="28">
                  <c:v>7.0000000003788871</c:v>
                </c:pt>
                <c:pt idx="29">
                  <c:v>7.0000000004228182</c:v>
                </c:pt>
                <c:pt idx="30">
                  <c:v>7.0000000004827534</c:v>
                </c:pt>
                <c:pt idx="31">
                  <c:v>7.022331043153188</c:v>
                </c:pt>
                <c:pt idx="32">
                  <c:v>7.3834852995257307</c:v>
                </c:pt>
                <c:pt idx="33">
                  <c:v>7.4769381479675605</c:v>
                </c:pt>
                <c:pt idx="34">
                  <c:v>7.9544331607275947</c:v>
                </c:pt>
                <c:pt idx="35">
                  <c:v>7.9999999995406821</c:v>
                </c:pt>
                <c:pt idx="36">
                  <c:v>7.9999999996604654</c:v>
                </c:pt>
                <c:pt idx="37">
                  <c:v>7.9999999999202798</c:v>
                </c:pt>
                <c:pt idx="38">
                  <c:v>7.9999999999528457</c:v>
                </c:pt>
                <c:pt idx="39">
                  <c:v>8.0000000000838014</c:v>
                </c:pt>
                <c:pt idx="40">
                  <c:v>8.0000000001183569</c:v>
                </c:pt>
                <c:pt idx="41">
                  <c:v>8.0000000002572875</c:v>
                </c:pt>
                <c:pt idx="42">
                  <c:v>8.0000000003482086</c:v>
                </c:pt>
                <c:pt idx="43">
                  <c:v>8.2771995751240937</c:v>
                </c:pt>
                <c:pt idx="44">
                  <c:v>8.2872317438024936</c:v>
                </c:pt>
                <c:pt idx="45">
                  <c:v>8.4632152211369256</c:v>
                </c:pt>
                <c:pt idx="46">
                  <c:v>8.5647083742318806</c:v>
                </c:pt>
                <c:pt idx="47">
                  <c:v>8.6413210530807589</c:v>
                </c:pt>
                <c:pt idx="48">
                  <c:v>8.6749201417171893</c:v>
                </c:pt>
                <c:pt idx="49">
                  <c:v>8.6957313925807309</c:v>
                </c:pt>
                <c:pt idx="50">
                  <c:v>8.7195143449569894</c:v>
                </c:pt>
                <c:pt idx="51">
                  <c:v>8.7201429812246616</c:v>
                </c:pt>
                <c:pt idx="52">
                  <c:v>8.7451700147183189</c:v>
                </c:pt>
                <c:pt idx="53">
                  <c:v>8.75595714677549</c:v>
                </c:pt>
                <c:pt idx="54">
                  <c:v>8.8417419352601065</c:v>
                </c:pt>
                <c:pt idx="55">
                  <c:v>8.9999999995264606</c:v>
                </c:pt>
                <c:pt idx="56">
                  <c:v>8.9999999996840199</c:v>
                </c:pt>
                <c:pt idx="57">
                  <c:v>8.9999999997162732</c:v>
                </c:pt>
                <c:pt idx="58">
                  <c:v>8.9999999998105036</c:v>
                </c:pt>
                <c:pt idx="59">
                  <c:v>8.9999999998712141</c:v>
                </c:pt>
                <c:pt idx="60">
                  <c:v>8.9999999998745697</c:v>
                </c:pt>
                <c:pt idx="61">
                  <c:v>8.9999999999003393</c:v>
                </c:pt>
                <c:pt idx="62">
                  <c:v>8.999999999906251</c:v>
                </c:pt>
                <c:pt idx="63">
                  <c:v>8.9999999999363673</c:v>
                </c:pt>
                <c:pt idx="64">
                  <c:v>8.9999999999629292</c:v>
                </c:pt>
                <c:pt idx="65">
                  <c:v>8.9999999999977049</c:v>
                </c:pt>
                <c:pt idx="66">
                  <c:v>9.0000000000933689</c:v>
                </c:pt>
                <c:pt idx="67">
                  <c:v>9.0000000001039062</c:v>
                </c:pt>
                <c:pt idx="68">
                  <c:v>9.0000000001449418</c:v>
                </c:pt>
                <c:pt idx="69">
                  <c:v>9.0000000001846008</c:v>
                </c:pt>
                <c:pt idx="70">
                  <c:v>9.0000000003078604</c:v>
                </c:pt>
                <c:pt idx="71">
                  <c:v>9.0735350415460765</c:v>
                </c:pt>
                <c:pt idx="72">
                  <c:v>9.2076623094270875</c:v>
                </c:pt>
                <c:pt idx="73">
                  <c:v>9.2975404799710031</c:v>
                </c:pt>
                <c:pt idx="74">
                  <c:v>9.4185329631133978</c:v>
                </c:pt>
                <c:pt idx="75">
                  <c:v>9.5809550589141725</c:v>
                </c:pt>
                <c:pt idx="76">
                  <c:v>9.6591065690417715</c:v>
                </c:pt>
                <c:pt idx="77">
                  <c:v>9.6871117813323107</c:v>
                </c:pt>
                <c:pt idx="78">
                  <c:v>9.7463294303342138</c:v>
                </c:pt>
                <c:pt idx="79">
                  <c:v>9.8536108119053782</c:v>
                </c:pt>
                <c:pt idx="80">
                  <c:v>9.8898622928323139</c:v>
                </c:pt>
                <c:pt idx="81">
                  <c:v>9.9978171770164614</c:v>
                </c:pt>
                <c:pt idx="82">
                  <c:v>9.9999999995457856</c:v>
                </c:pt>
                <c:pt idx="83">
                  <c:v>9.999999999596513</c:v>
                </c:pt>
                <c:pt idx="84">
                  <c:v>9.999999999626576</c:v>
                </c:pt>
                <c:pt idx="85">
                  <c:v>9.9999999996859881</c:v>
                </c:pt>
                <c:pt idx="86">
                  <c:v>9.9999999996890701</c:v>
                </c:pt>
                <c:pt idx="87">
                  <c:v>9.9999999997822844</c:v>
                </c:pt>
                <c:pt idx="88">
                  <c:v>9.9999999998331557</c:v>
                </c:pt>
                <c:pt idx="89">
                  <c:v>9.999999999857426</c:v>
                </c:pt>
                <c:pt idx="90">
                  <c:v>9.999999999889674</c:v>
                </c:pt>
                <c:pt idx="91">
                  <c:v>9.9999999998966409</c:v>
                </c:pt>
                <c:pt idx="92">
                  <c:v>9.999999999923153</c:v>
                </c:pt>
                <c:pt idx="93">
                  <c:v>9.9999999999327827</c:v>
                </c:pt>
                <c:pt idx="94">
                  <c:v>9.9999999999342233</c:v>
                </c:pt>
                <c:pt idx="95">
                  <c:v>10.00000000002164</c:v>
                </c:pt>
                <c:pt idx="96">
                  <c:v>10.000000000029722</c:v>
                </c:pt>
                <c:pt idx="97">
                  <c:v>10.000000000044128</c:v>
                </c:pt>
                <c:pt idx="98">
                  <c:v>10.000000000099158</c:v>
                </c:pt>
                <c:pt idx="99">
                  <c:v>10.000000000179408</c:v>
                </c:pt>
                <c:pt idx="100">
                  <c:v>10.000000000191624</c:v>
                </c:pt>
                <c:pt idx="101">
                  <c:v>10.000000000200041</c:v>
                </c:pt>
                <c:pt idx="102">
                  <c:v>10.000000000221648</c:v>
                </c:pt>
                <c:pt idx="103">
                  <c:v>10.000000000243796</c:v>
                </c:pt>
                <c:pt idx="104">
                  <c:v>10.000000000279936</c:v>
                </c:pt>
                <c:pt idx="105">
                  <c:v>10.000000000330948</c:v>
                </c:pt>
                <c:pt idx="106">
                  <c:v>10.000000000376945</c:v>
                </c:pt>
                <c:pt idx="107">
                  <c:v>10.000000000388338</c:v>
                </c:pt>
                <c:pt idx="108">
                  <c:v>10.000000000402101</c:v>
                </c:pt>
                <c:pt idx="109">
                  <c:v>10.000000000439702</c:v>
                </c:pt>
                <c:pt idx="110">
                  <c:v>10.000000000550198</c:v>
                </c:pt>
                <c:pt idx="111">
                  <c:v>10.046493749409056</c:v>
                </c:pt>
                <c:pt idx="112">
                  <c:v>10.117515588373996</c:v>
                </c:pt>
                <c:pt idx="113">
                  <c:v>10.147976452404231</c:v>
                </c:pt>
                <c:pt idx="114">
                  <c:v>10.205044075577836</c:v>
                </c:pt>
                <c:pt idx="115">
                  <c:v>10.252077262440272</c:v>
                </c:pt>
                <c:pt idx="116">
                  <c:v>10.332846993509971</c:v>
                </c:pt>
                <c:pt idx="117">
                  <c:v>10.430597628059148</c:v>
                </c:pt>
                <c:pt idx="118">
                  <c:v>10.438405734453228</c:v>
                </c:pt>
                <c:pt idx="119">
                  <c:v>10.531435647672264</c:v>
                </c:pt>
                <c:pt idx="120">
                  <c:v>10.560929750738421</c:v>
                </c:pt>
                <c:pt idx="121">
                  <c:v>10.600831449890594</c:v>
                </c:pt>
                <c:pt idx="122">
                  <c:v>10.734871092632135</c:v>
                </c:pt>
                <c:pt idx="123">
                  <c:v>10.788312619136349</c:v>
                </c:pt>
                <c:pt idx="124">
                  <c:v>10.949199284763177</c:v>
                </c:pt>
                <c:pt idx="125">
                  <c:v>10.96619762138001</c:v>
                </c:pt>
                <c:pt idx="126">
                  <c:v>10.999999999475527</c:v>
                </c:pt>
                <c:pt idx="127">
                  <c:v>10.999999999518655</c:v>
                </c:pt>
                <c:pt idx="128">
                  <c:v>10.999999999666356</c:v>
                </c:pt>
                <c:pt idx="129">
                  <c:v>10.999999999700911</c:v>
                </c:pt>
                <c:pt idx="130">
                  <c:v>10.999999999701332</c:v>
                </c:pt>
                <c:pt idx="131">
                  <c:v>10.999999999839565</c:v>
                </c:pt>
                <c:pt idx="132">
                  <c:v>10.99999999992365</c:v>
                </c:pt>
                <c:pt idx="133">
                  <c:v>10.999999999924663</c:v>
                </c:pt>
                <c:pt idx="134">
                  <c:v>10.99999999993223</c:v>
                </c:pt>
                <c:pt idx="135">
                  <c:v>10.999999999940824</c:v>
                </c:pt>
                <c:pt idx="136">
                  <c:v>10.999999999976714</c:v>
                </c:pt>
                <c:pt idx="137">
                  <c:v>11.000000000041073</c:v>
                </c:pt>
                <c:pt idx="138">
                  <c:v>11.000000000067823</c:v>
                </c:pt>
                <c:pt idx="139">
                  <c:v>11.000000000158291</c:v>
                </c:pt>
                <c:pt idx="140">
                  <c:v>11.000000000262872</c:v>
                </c:pt>
                <c:pt idx="141">
                  <c:v>11.00000000037948</c:v>
                </c:pt>
                <c:pt idx="142">
                  <c:v>11.000000000386988</c:v>
                </c:pt>
                <c:pt idx="143">
                  <c:v>11.000000000402657</c:v>
                </c:pt>
                <c:pt idx="144">
                  <c:v>11.000000000407979</c:v>
                </c:pt>
                <c:pt idx="145">
                  <c:v>11.00000000054006</c:v>
                </c:pt>
                <c:pt idx="146">
                  <c:v>11.034663595104377</c:v>
                </c:pt>
                <c:pt idx="147">
                  <c:v>11.116534459109648</c:v>
                </c:pt>
                <c:pt idx="148">
                  <c:v>11.225654752585681</c:v>
                </c:pt>
                <c:pt idx="149">
                  <c:v>11.316843135177479</c:v>
                </c:pt>
                <c:pt idx="150">
                  <c:v>11.349661461185276</c:v>
                </c:pt>
                <c:pt idx="151">
                  <c:v>11.349941905189516</c:v>
                </c:pt>
                <c:pt idx="152">
                  <c:v>11.350240562424542</c:v>
                </c:pt>
                <c:pt idx="153">
                  <c:v>11.376617821196691</c:v>
                </c:pt>
                <c:pt idx="154">
                  <c:v>11.377194211814773</c:v>
                </c:pt>
                <c:pt idx="155">
                  <c:v>11.464307684467933</c:v>
                </c:pt>
                <c:pt idx="156">
                  <c:v>11.477765807693174</c:v>
                </c:pt>
                <c:pt idx="157">
                  <c:v>11.507026286850797</c:v>
                </c:pt>
                <c:pt idx="158">
                  <c:v>11.5165300241244</c:v>
                </c:pt>
                <c:pt idx="159">
                  <c:v>11.545039926722596</c:v>
                </c:pt>
                <c:pt idx="160">
                  <c:v>11.570533114703604</c:v>
                </c:pt>
                <c:pt idx="161">
                  <c:v>11.591361519647167</c:v>
                </c:pt>
                <c:pt idx="162">
                  <c:v>11.625167729335587</c:v>
                </c:pt>
                <c:pt idx="163">
                  <c:v>11.693335306929418</c:v>
                </c:pt>
                <c:pt idx="164">
                  <c:v>11.756287350901028</c:v>
                </c:pt>
                <c:pt idx="165">
                  <c:v>11.803236780669357</c:v>
                </c:pt>
                <c:pt idx="166">
                  <c:v>11.843040859354755</c:v>
                </c:pt>
                <c:pt idx="167">
                  <c:v>11.853294892711764</c:v>
                </c:pt>
                <c:pt idx="168">
                  <c:v>11.921843119481213</c:v>
                </c:pt>
                <c:pt idx="169">
                  <c:v>11.94776033110441</c:v>
                </c:pt>
                <c:pt idx="170">
                  <c:v>11.965276016744598</c:v>
                </c:pt>
                <c:pt idx="171">
                  <c:v>11.999999999411786</c:v>
                </c:pt>
                <c:pt idx="172">
                  <c:v>11.999999999504558</c:v>
                </c:pt>
                <c:pt idx="173">
                  <c:v>11.999999999585434</c:v>
                </c:pt>
                <c:pt idx="174">
                  <c:v>11.999999999593507</c:v>
                </c:pt>
                <c:pt idx="175">
                  <c:v>11.999999999607354</c:v>
                </c:pt>
                <c:pt idx="176">
                  <c:v>11.999999999618542</c:v>
                </c:pt>
                <c:pt idx="177">
                  <c:v>11.999999999667397</c:v>
                </c:pt>
                <c:pt idx="178">
                  <c:v>11.9999999996973</c:v>
                </c:pt>
                <c:pt idx="179">
                  <c:v>11.999999999701526</c:v>
                </c:pt>
                <c:pt idx="180">
                  <c:v>11.999999999730344</c:v>
                </c:pt>
                <c:pt idx="181">
                  <c:v>11.999999999810136</c:v>
                </c:pt>
                <c:pt idx="182">
                  <c:v>11.999999999853719</c:v>
                </c:pt>
                <c:pt idx="183">
                  <c:v>11.999999999894582</c:v>
                </c:pt>
                <c:pt idx="184">
                  <c:v>11.999999999919979</c:v>
                </c:pt>
                <c:pt idx="185">
                  <c:v>11.999999999953509</c:v>
                </c:pt>
                <c:pt idx="186">
                  <c:v>12.000000000121927</c:v>
                </c:pt>
                <c:pt idx="187">
                  <c:v>12.000000000140007</c:v>
                </c:pt>
                <c:pt idx="188">
                  <c:v>12.000000000176042</c:v>
                </c:pt>
                <c:pt idx="189">
                  <c:v>12.000000000198872</c:v>
                </c:pt>
                <c:pt idx="190">
                  <c:v>12.000000000212701</c:v>
                </c:pt>
                <c:pt idx="191">
                  <c:v>12.000000000257332</c:v>
                </c:pt>
                <c:pt idx="192">
                  <c:v>12.000000000272044</c:v>
                </c:pt>
                <c:pt idx="193">
                  <c:v>12.000000000291211</c:v>
                </c:pt>
                <c:pt idx="194">
                  <c:v>12.000000000350425</c:v>
                </c:pt>
                <c:pt idx="195">
                  <c:v>12.000000000366997</c:v>
                </c:pt>
                <c:pt idx="196">
                  <c:v>12.000000000372887</c:v>
                </c:pt>
                <c:pt idx="197">
                  <c:v>12.000000000495003</c:v>
                </c:pt>
                <c:pt idx="198">
                  <c:v>12.000000000497842</c:v>
                </c:pt>
                <c:pt idx="199">
                  <c:v>12.000000000521984</c:v>
                </c:pt>
                <c:pt idx="200">
                  <c:v>12.000000000531875</c:v>
                </c:pt>
                <c:pt idx="201">
                  <c:v>12.000000000574245</c:v>
                </c:pt>
                <c:pt idx="202">
                  <c:v>12.014403122625122</c:v>
                </c:pt>
                <c:pt idx="203">
                  <c:v>12.076493185232787</c:v>
                </c:pt>
                <c:pt idx="204">
                  <c:v>12.105404908400097</c:v>
                </c:pt>
                <c:pt idx="205">
                  <c:v>12.151843050538906</c:v>
                </c:pt>
                <c:pt idx="206">
                  <c:v>12.244409978033856</c:v>
                </c:pt>
                <c:pt idx="207">
                  <c:v>12.279076907973637</c:v>
                </c:pt>
                <c:pt idx="208">
                  <c:v>12.285947561221937</c:v>
                </c:pt>
                <c:pt idx="209">
                  <c:v>12.3558807338562</c:v>
                </c:pt>
                <c:pt idx="210">
                  <c:v>12.367226019414716</c:v>
                </c:pt>
                <c:pt idx="211">
                  <c:v>12.409081704774035</c:v>
                </c:pt>
                <c:pt idx="212">
                  <c:v>12.633114580151076</c:v>
                </c:pt>
                <c:pt idx="213">
                  <c:v>12.678274429600718</c:v>
                </c:pt>
                <c:pt idx="214">
                  <c:v>12.688507337132339</c:v>
                </c:pt>
                <c:pt idx="215">
                  <c:v>12.744872553598109</c:v>
                </c:pt>
                <c:pt idx="216">
                  <c:v>12.747210428314339</c:v>
                </c:pt>
                <c:pt idx="217">
                  <c:v>12.803876536302148</c:v>
                </c:pt>
                <c:pt idx="218">
                  <c:v>12.814645099019204</c:v>
                </c:pt>
                <c:pt idx="219">
                  <c:v>12.845055298382357</c:v>
                </c:pt>
                <c:pt idx="220">
                  <c:v>12.918736393329899</c:v>
                </c:pt>
                <c:pt idx="221">
                  <c:v>12.999999999436877</c:v>
                </c:pt>
                <c:pt idx="222">
                  <c:v>12.999999999467654</c:v>
                </c:pt>
                <c:pt idx="223">
                  <c:v>12.999999999491711</c:v>
                </c:pt>
                <c:pt idx="224">
                  <c:v>12.999999999567668</c:v>
                </c:pt>
                <c:pt idx="225">
                  <c:v>12.999999999611257</c:v>
                </c:pt>
                <c:pt idx="226">
                  <c:v>12.999999999648981</c:v>
                </c:pt>
                <c:pt idx="227">
                  <c:v>12.999999999662801</c:v>
                </c:pt>
                <c:pt idx="228">
                  <c:v>12.999999999704048</c:v>
                </c:pt>
                <c:pt idx="229">
                  <c:v>12.999999999721556</c:v>
                </c:pt>
                <c:pt idx="230">
                  <c:v>12.99999999974289</c:v>
                </c:pt>
                <c:pt idx="231">
                  <c:v>12.999999999783389</c:v>
                </c:pt>
                <c:pt idx="232">
                  <c:v>12.999999999831552</c:v>
                </c:pt>
                <c:pt idx="233">
                  <c:v>12.999999999849223</c:v>
                </c:pt>
                <c:pt idx="234">
                  <c:v>12.999999999872182</c:v>
                </c:pt>
                <c:pt idx="235">
                  <c:v>12.999999999924274</c:v>
                </c:pt>
                <c:pt idx="236">
                  <c:v>13.00000000005201</c:v>
                </c:pt>
                <c:pt idx="237">
                  <c:v>13.000000000065963</c:v>
                </c:pt>
                <c:pt idx="238">
                  <c:v>13.000000000067988</c:v>
                </c:pt>
                <c:pt idx="239">
                  <c:v>13.000000000120282</c:v>
                </c:pt>
                <c:pt idx="240">
                  <c:v>13.000000000139035</c:v>
                </c:pt>
                <c:pt idx="241">
                  <c:v>13.000000000174087</c:v>
                </c:pt>
                <c:pt idx="242">
                  <c:v>13.000000000194946</c:v>
                </c:pt>
                <c:pt idx="243">
                  <c:v>13.000000000312667</c:v>
                </c:pt>
                <c:pt idx="244">
                  <c:v>13.000000000323416</c:v>
                </c:pt>
                <c:pt idx="245">
                  <c:v>13.000000000339998</c:v>
                </c:pt>
                <c:pt idx="246">
                  <c:v>13.000000000369134</c:v>
                </c:pt>
                <c:pt idx="247">
                  <c:v>13.00000000041328</c:v>
                </c:pt>
                <c:pt idx="248">
                  <c:v>13.000000000417158</c:v>
                </c:pt>
                <c:pt idx="249">
                  <c:v>13.000000000487324</c:v>
                </c:pt>
                <c:pt idx="250">
                  <c:v>13.000000000582361</c:v>
                </c:pt>
                <c:pt idx="251">
                  <c:v>13.000000000632621</c:v>
                </c:pt>
                <c:pt idx="252">
                  <c:v>13.037283472634314</c:v>
                </c:pt>
                <c:pt idx="253">
                  <c:v>13.100374839537086</c:v>
                </c:pt>
                <c:pt idx="254">
                  <c:v>13.142775385977187</c:v>
                </c:pt>
                <c:pt idx="255">
                  <c:v>13.163666476278285</c:v>
                </c:pt>
                <c:pt idx="256">
                  <c:v>13.16529721613669</c:v>
                </c:pt>
                <c:pt idx="257">
                  <c:v>13.190951468527418</c:v>
                </c:pt>
                <c:pt idx="258">
                  <c:v>13.196078151266635</c:v>
                </c:pt>
                <c:pt idx="259">
                  <c:v>13.230644886355776</c:v>
                </c:pt>
                <c:pt idx="260">
                  <c:v>13.420345520427292</c:v>
                </c:pt>
                <c:pt idx="261">
                  <c:v>13.612170616919673</c:v>
                </c:pt>
                <c:pt idx="262">
                  <c:v>13.654335159537057</c:v>
                </c:pt>
                <c:pt idx="263">
                  <c:v>13.675308449106437</c:v>
                </c:pt>
                <c:pt idx="264">
                  <c:v>13.696856207020753</c:v>
                </c:pt>
                <c:pt idx="265">
                  <c:v>13.717038147026926</c:v>
                </c:pt>
                <c:pt idx="266">
                  <c:v>13.740982558668295</c:v>
                </c:pt>
                <c:pt idx="267">
                  <c:v>13.742490511767345</c:v>
                </c:pt>
                <c:pt idx="268">
                  <c:v>13.742490511767345</c:v>
                </c:pt>
                <c:pt idx="269">
                  <c:v>13.774118176303409</c:v>
                </c:pt>
                <c:pt idx="270">
                  <c:v>13.774118176303409</c:v>
                </c:pt>
                <c:pt idx="271">
                  <c:v>13.801623876656762</c:v>
                </c:pt>
                <c:pt idx="272">
                  <c:v>13.826466925023126</c:v>
                </c:pt>
                <c:pt idx="273">
                  <c:v>13.836590118890578</c:v>
                </c:pt>
                <c:pt idx="274">
                  <c:v>13.859538126251355</c:v>
                </c:pt>
                <c:pt idx="275">
                  <c:v>13.887012884780408</c:v>
                </c:pt>
                <c:pt idx="276">
                  <c:v>13.888653933474069</c:v>
                </c:pt>
                <c:pt idx="277">
                  <c:v>13.962351876300154</c:v>
                </c:pt>
                <c:pt idx="278">
                  <c:v>13.980443210361578</c:v>
                </c:pt>
                <c:pt idx="279">
                  <c:v>13.988550670781702</c:v>
                </c:pt>
                <c:pt idx="280">
                  <c:v>13.99999999945506</c:v>
                </c:pt>
                <c:pt idx="281">
                  <c:v>13.999999999489891</c:v>
                </c:pt>
                <c:pt idx="282">
                  <c:v>13.999999999531246</c:v>
                </c:pt>
                <c:pt idx="283">
                  <c:v>13.999999999554902</c:v>
                </c:pt>
                <c:pt idx="284">
                  <c:v>13.999999999566143</c:v>
                </c:pt>
                <c:pt idx="285">
                  <c:v>13.99999999956948</c:v>
                </c:pt>
                <c:pt idx="286">
                  <c:v>13.999999999586594</c:v>
                </c:pt>
                <c:pt idx="287">
                  <c:v>13.999999999657295</c:v>
                </c:pt>
                <c:pt idx="288">
                  <c:v>13.999999999658961</c:v>
                </c:pt>
                <c:pt idx="289">
                  <c:v>13.999999999742963</c:v>
                </c:pt>
                <c:pt idx="290">
                  <c:v>13.999999999768049</c:v>
                </c:pt>
                <c:pt idx="291">
                  <c:v>13.999999999815994</c:v>
                </c:pt>
                <c:pt idx="292">
                  <c:v>14.000000000008701</c:v>
                </c:pt>
                <c:pt idx="293">
                  <c:v>14.000000000152827</c:v>
                </c:pt>
                <c:pt idx="294">
                  <c:v>14.000000000172731</c:v>
                </c:pt>
                <c:pt idx="295">
                  <c:v>14.00000000019284</c:v>
                </c:pt>
                <c:pt idx="296">
                  <c:v>14.000000000250893</c:v>
                </c:pt>
                <c:pt idx="297">
                  <c:v>14.000000000260377</c:v>
                </c:pt>
                <c:pt idx="298">
                  <c:v>14.000000000275335</c:v>
                </c:pt>
                <c:pt idx="299">
                  <c:v>14.000000000298826</c:v>
                </c:pt>
                <c:pt idx="300">
                  <c:v>14.000000000315895</c:v>
                </c:pt>
                <c:pt idx="301">
                  <c:v>14.000000000323851</c:v>
                </c:pt>
                <c:pt idx="302">
                  <c:v>14.000000000342217</c:v>
                </c:pt>
                <c:pt idx="303">
                  <c:v>14.000000000460075</c:v>
                </c:pt>
                <c:pt idx="304">
                  <c:v>14.000000000483791</c:v>
                </c:pt>
                <c:pt idx="305">
                  <c:v>14.000000000485496</c:v>
                </c:pt>
                <c:pt idx="306">
                  <c:v>14.000000000501927</c:v>
                </c:pt>
                <c:pt idx="307">
                  <c:v>14.008293691688811</c:v>
                </c:pt>
                <c:pt idx="308">
                  <c:v>14.024914327151045</c:v>
                </c:pt>
                <c:pt idx="309">
                  <c:v>14.052629040133704</c:v>
                </c:pt>
                <c:pt idx="310">
                  <c:v>14.072107715773207</c:v>
                </c:pt>
                <c:pt idx="311">
                  <c:v>14.079798691914785</c:v>
                </c:pt>
                <c:pt idx="312">
                  <c:v>14.086339426756965</c:v>
                </c:pt>
                <c:pt idx="313">
                  <c:v>14.088185090933694</c:v>
                </c:pt>
                <c:pt idx="314">
                  <c:v>14.110291864379626</c:v>
                </c:pt>
                <c:pt idx="315">
                  <c:v>14.166754335299203</c:v>
                </c:pt>
                <c:pt idx="316">
                  <c:v>14.316462443151011</c:v>
                </c:pt>
                <c:pt idx="317">
                  <c:v>14.357682663913666</c:v>
                </c:pt>
                <c:pt idx="318">
                  <c:v>14.361646097672399</c:v>
                </c:pt>
                <c:pt idx="319">
                  <c:v>14.381960964115317</c:v>
                </c:pt>
                <c:pt idx="320">
                  <c:v>14.3848970113691</c:v>
                </c:pt>
                <c:pt idx="321">
                  <c:v>14.63334533941593</c:v>
                </c:pt>
                <c:pt idx="322">
                  <c:v>14.641198635909271</c:v>
                </c:pt>
                <c:pt idx="323">
                  <c:v>14.659291992561492</c:v>
                </c:pt>
                <c:pt idx="324">
                  <c:v>14.682356969673254</c:v>
                </c:pt>
                <c:pt idx="325">
                  <c:v>14.764660388531334</c:v>
                </c:pt>
                <c:pt idx="326">
                  <c:v>14.790237027961304</c:v>
                </c:pt>
                <c:pt idx="327">
                  <c:v>14.819401431241644</c:v>
                </c:pt>
                <c:pt idx="328">
                  <c:v>14.841450405871804</c:v>
                </c:pt>
                <c:pt idx="329">
                  <c:v>14.859054596248129</c:v>
                </c:pt>
                <c:pt idx="330">
                  <c:v>14.875153821560634</c:v>
                </c:pt>
                <c:pt idx="331">
                  <c:v>14.896928140560911</c:v>
                </c:pt>
                <c:pt idx="332">
                  <c:v>14.941484744869602</c:v>
                </c:pt>
                <c:pt idx="333">
                  <c:v>14.942834866128562</c:v>
                </c:pt>
                <c:pt idx="334">
                  <c:v>14.947642115855235</c:v>
                </c:pt>
                <c:pt idx="335">
                  <c:v>14.973796524887202</c:v>
                </c:pt>
                <c:pt idx="336">
                  <c:v>14.996985915048709</c:v>
                </c:pt>
                <c:pt idx="337">
                  <c:v>14.999999999408084</c:v>
                </c:pt>
                <c:pt idx="338">
                  <c:v>14.999999999562492</c:v>
                </c:pt>
                <c:pt idx="339">
                  <c:v>14.999999999607661</c:v>
                </c:pt>
                <c:pt idx="340">
                  <c:v>14.999999999618801</c:v>
                </c:pt>
                <c:pt idx="341">
                  <c:v>14.999999999629898</c:v>
                </c:pt>
                <c:pt idx="342">
                  <c:v>14.999999999724457</c:v>
                </c:pt>
                <c:pt idx="343">
                  <c:v>14.999999999896907</c:v>
                </c:pt>
                <c:pt idx="344">
                  <c:v>14.999999999901162</c:v>
                </c:pt>
                <c:pt idx="345">
                  <c:v>14.999999999901593</c:v>
                </c:pt>
                <c:pt idx="346">
                  <c:v>14.999999999915605</c:v>
                </c:pt>
                <c:pt idx="347">
                  <c:v>14.999999999933506</c:v>
                </c:pt>
                <c:pt idx="348">
                  <c:v>14.999999999944134</c:v>
                </c:pt>
                <c:pt idx="349">
                  <c:v>15.000000000005716</c:v>
                </c:pt>
                <c:pt idx="350">
                  <c:v>15.000000000012651</c:v>
                </c:pt>
                <c:pt idx="351">
                  <c:v>15.000000000019371</c:v>
                </c:pt>
                <c:pt idx="352">
                  <c:v>15.000000000020126</c:v>
                </c:pt>
                <c:pt idx="353">
                  <c:v>15.000000000084006</c:v>
                </c:pt>
                <c:pt idx="354">
                  <c:v>15.000000000092552</c:v>
                </c:pt>
                <c:pt idx="355">
                  <c:v>15.000000000174623</c:v>
                </c:pt>
                <c:pt idx="356">
                  <c:v>15.000000000271351</c:v>
                </c:pt>
                <c:pt idx="357">
                  <c:v>15.000000000290219</c:v>
                </c:pt>
                <c:pt idx="358">
                  <c:v>15.000000000329585</c:v>
                </c:pt>
                <c:pt idx="359">
                  <c:v>15.000000000386624</c:v>
                </c:pt>
                <c:pt idx="360">
                  <c:v>15.000000000402894</c:v>
                </c:pt>
                <c:pt idx="361">
                  <c:v>15.000000000419634</c:v>
                </c:pt>
                <c:pt idx="362">
                  <c:v>15.000000000448987</c:v>
                </c:pt>
                <c:pt idx="363">
                  <c:v>15.000000000467487</c:v>
                </c:pt>
                <c:pt idx="364">
                  <c:v>15.001380135314783</c:v>
                </c:pt>
                <c:pt idx="365">
                  <c:v>15.002765913677061</c:v>
                </c:pt>
                <c:pt idx="366">
                  <c:v>15.111443250833318</c:v>
                </c:pt>
                <c:pt idx="367">
                  <c:v>15.114203605723056</c:v>
                </c:pt>
                <c:pt idx="368">
                  <c:v>15.184599610083737</c:v>
                </c:pt>
                <c:pt idx="369">
                  <c:v>15.1952335916636</c:v>
                </c:pt>
                <c:pt idx="370">
                  <c:v>15.200439525760141</c:v>
                </c:pt>
                <c:pt idx="371">
                  <c:v>15.207657177340192</c:v>
                </c:pt>
                <c:pt idx="372">
                  <c:v>15.23490900132051</c:v>
                </c:pt>
                <c:pt idx="373">
                  <c:v>15.236512935945962</c:v>
                </c:pt>
                <c:pt idx="374">
                  <c:v>15.275660538624061</c:v>
                </c:pt>
                <c:pt idx="375">
                  <c:v>15.331514699196722</c:v>
                </c:pt>
                <c:pt idx="376">
                  <c:v>15.340078474759178</c:v>
                </c:pt>
                <c:pt idx="377">
                  <c:v>15.353178121454748</c:v>
                </c:pt>
                <c:pt idx="378">
                  <c:v>15.409326040582069</c:v>
                </c:pt>
                <c:pt idx="379">
                  <c:v>15.433655672985328</c:v>
                </c:pt>
                <c:pt idx="380">
                  <c:v>15.434659766729617</c:v>
                </c:pt>
                <c:pt idx="381">
                  <c:v>15.44686600695414</c:v>
                </c:pt>
                <c:pt idx="382">
                  <c:v>15.490859475970366</c:v>
                </c:pt>
                <c:pt idx="383">
                  <c:v>15.508826366140559</c:v>
                </c:pt>
                <c:pt idx="384">
                  <c:v>15.520089644568301</c:v>
                </c:pt>
                <c:pt idx="385">
                  <c:v>15.566471632544429</c:v>
                </c:pt>
                <c:pt idx="386">
                  <c:v>15.566765187345101</c:v>
                </c:pt>
                <c:pt idx="387">
                  <c:v>15.590715724913712</c:v>
                </c:pt>
                <c:pt idx="388">
                  <c:v>15.636096350019962</c:v>
                </c:pt>
                <c:pt idx="389">
                  <c:v>15.664344579740222</c:v>
                </c:pt>
                <c:pt idx="390">
                  <c:v>15.696013142863842</c:v>
                </c:pt>
                <c:pt idx="391">
                  <c:v>15.699566603697207</c:v>
                </c:pt>
                <c:pt idx="392">
                  <c:v>15.722109620901653</c:v>
                </c:pt>
                <c:pt idx="393">
                  <c:v>15.770804942046061</c:v>
                </c:pt>
                <c:pt idx="394">
                  <c:v>15.824952706471711</c:v>
                </c:pt>
                <c:pt idx="395">
                  <c:v>15.845321282245683</c:v>
                </c:pt>
                <c:pt idx="396">
                  <c:v>15.861925824686027</c:v>
                </c:pt>
                <c:pt idx="397">
                  <c:v>15.870998087639837</c:v>
                </c:pt>
                <c:pt idx="398">
                  <c:v>15.888284100465391</c:v>
                </c:pt>
                <c:pt idx="399">
                  <c:v>15.897925933898303</c:v>
                </c:pt>
                <c:pt idx="400">
                  <c:v>15.914326690393377</c:v>
                </c:pt>
                <c:pt idx="401">
                  <c:v>15.928637547404437</c:v>
                </c:pt>
                <c:pt idx="402">
                  <c:v>15.984180172295478</c:v>
                </c:pt>
                <c:pt idx="403">
                  <c:v>15.999999999476644</c:v>
                </c:pt>
                <c:pt idx="404">
                  <c:v>15.999999999504855</c:v>
                </c:pt>
                <c:pt idx="405">
                  <c:v>15.999999999619936</c:v>
                </c:pt>
                <c:pt idx="406">
                  <c:v>15.999999999650099</c:v>
                </c:pt>
                <c:pt idx="407">
                  <c:v>15.999999999651562</c:v>
                </c:pt>
                <c:pt idx="408">
                  <c:v>15.99999999973555</c:v>
                </c:pt>
                <c:pt idx="409">
                  <c:v>15.999999999821867</c:v>
                </c:pt>
                <c:pt idx="410">
                  <c:v>15.999999999887335</c:v>
                </c:pt>
                <c:pt idx="411">
                  <c:v>15.999999999893538</c:v>
                </c:pt>
                <c:pt idx="412">
                  <c:v>15.999999999948342</c:v>
                </c:pt>
                <c:pt idx="413">
                  <c:v>15.999999999986786</c:v>
                </c:pt>
                <c:pt idx="414">
                  <c:v>16.000000000003453</c:v>
                </c:pt>
                <c:pt idx="415">
                  <c:v>16.000000000024176</c:v>
                </c:pt>
                <c:pt idx="416">
                  <c:v>16.000000000119176</c:v>
                </c:pt>
                <c:pt idx="417">
                  <c:v>16.000000000157595</c:v>
                </c:pt>
                <c:pt idx="418">
                  <c:v>16.000000000218755</c:v>
                </c:pt>
                <c:pt idx="419">
                  <c:v>16.000000000226557</c:v>
                </c:pt>
                <c:pt idx="420">
                  <c:v>16.000000000253603</c:v>
                </c:pt>
                <c:pt idx="421">
                  <c:v>16.000000000348411</c:v>
                </c:pt>
                <c:pt idx="422">
                  <c:v>16.000000000356742</c:v>
                </c:pt>
                <c:pt idx="423">
                  <c:v>16.000000000411081</c:v>
                </c:pt>
                <c:pt idx="424">
                  <c:v>16.000000000491145</c:v>
                </c:pt>
                <c:pt idx="425">
                  <c:v>16.015330838416325</c:v>
                </c:pt>
                <c:pt idx="426">
                  <c:v>16.019267510421781</c:v>
                </c:pt>
                <c:pt idx="427">
                  <c:v>16.041533226589667</c:v>
                </c:pt>
                <c:pt idx="428">
                  <c:v>16.042159280308514</c:v>
                </c:pt>
                <c:pt idx="429">
                  <c:v>16.069052157008375</c:v>
                </c:pt>
                <c:pt idx="430">
                  <c:v>16.078831540413827</c:v>
                </c:pt>
                <c:pt idx="431">
                  <c:v>16.083959344453664</c:v>
                </c:pt>
                <c:pt idx="432">
                  <c:v>16.114320191260575</c:v>
                </c:pt>
                <c:pt idx="433">
                  <c:v>16.114857134775384</c:v>
                </c:pt>
                <c:pt idx="434">
                  <c:v>16.126813501009</c:v>
                </c:pt>
                <c:pt idx="435">
                  <c:v>16.128611575701534</c:v>
                </c:pt>
                <c:pt idx="436">
                  <c:v>16.141173387829777</c:v>
                </c:pt>
                <c:pt idx="437">
                  <c:v>16.177290664868163</c:v>
                </c:pt>
                <c:pt idx="438">
                  <c:v>16.186442436823363</c:v>
                </c:pt>
                <c:pt idx="439">
                  <c:v>16.190175084189224</c:v>
                </c:pt>
                <c:pt idx="440">
                  <c:v>16.219011629879173</c:v>
                </c:pt>
                <c:pt idx="441">
                  <c:v>16.223055288317685</c:v>
                </c:pt>
                <c:pt idx="442">
                  <c:v>16.255629974560669</c:v>
                </c:pt>
                <c:pt idx="443">
                  <c:v>16.276200234135082</c:v>
                </c:pt>
                <c:pt idx="444">
                  <c:v>16.300556430363773</c:v>
                </c:pt>
                <c:pt idx="445">
                  <c:v>16.337877250160538</c:v>
                </c:pt>
                <c:pt idx="446">
                  <c:v>16.389296372847504</c:v>
                </c:pt>
                <c:pt idx="447">
                  <c:v>16.419893940811278</c:v>
                </c:pt>
                <c:pt idx="448">
                  <c:v>16.45126822318727</c:v>
                </c:pt>
                <c:pt idx="449">
                  <c:v>16.457696057486444</c:v>
                </c:pt>
                <c:pt idx="450">
                  <c:v>16.4734402081002</c:v>
                </c:pt>
                <c:pt idx="451">
                  <c:v>16.475333146459064</c:v>
                </c:pt>
                <c:pt idx="452">
                  <c:v>16.492095104605955</c:v>
                </c:pt>
                <c:pt idx="453">
                  <c:v>16.499293153861228</c:v>
                </c:pt>
                <c:pt idx="454">
                  <c:v>16.522520971337034</c:v>
                </c:pt>
                <c:pt idx="455">
                  <c:v>16.543357634446732</c:v>
                </c:pt>
                <c:pt idx="456">
                  <c:v>16.547345077358937</c:v>
                </c:pt>
                <c:pt idx="457">
                  <c:v>16.552623690616851</c:v>
                </c:pt>
                <c:pt idx="458">
                  <c:v>16.569999999592348</c:v>
                </c:pt>
                <c:pt idx="459">
                  <c:v>16.571435681349893</c:v>
                </c:pt>
                <c:pt idx="460">
                  <c:v>16.596010521941107</c:v>
                </c:pt>
                <c:pt idx="461">
                  <c:v>16.596988502591181</c:v>
                </c:pt>
                <c:pt idx="462">
                  <c:v>16.605681829438883</c:v>
                </c:pt>
                <c:pt idx="463">
                  <c:v>16.62132118572292</c:v>
                </c:pt>
                <c:pt idx="464">
                  <c:v>16.628093767062776</c:v>
                </c:pt>
                <c:pt idx="465">
                  <c:v>16.635986306131873</c:v>
                </c:pt>
                <c:pt idx="466">
                  <c:v>16.685128159970169</c:v>
                </c:pt>
                <c:pt idx="467">
                  <c:v>16.709832114789549</c:v>
                </c:pt>
                <c:pt idx="468">
                  <c:v>16.714394337838574</c:v>
                </c:pt>
                <c:pt idx="469">
                  <c:v>16.75605739654188</c:v>
                </c:pt>
                <c:pt idx="470">
                  <c:v>16.800095790253074</c:v>
                </c:pt>
                <c:pt idx="471">
                  <c:v>16.811301194551213</c:v>
                </c:pt>
                <c:pt idx="472">
                  <c:v>16.816627813683439</c:v>
                </c:pt>
                <c:pt idx="473">
                  <c:v>16.820881728153527</c:v>
                </c:pt>
                <c:pt idx="474">
                  <c:v>16.874150664742306</c:v>
                </c:pt>
                <c:pt idx="475">
                  <c:v>16.887172084936868</c:v>
                </c:pt>
                <c:pt idx="476">
                  <c:v>16.90089579441717</c:v>
                </c:pt>
                <c:pt idx="477">
                  <c:v>16.920636950232204</c:v>
                </c:pt>
                <c:pt idx="478">
                  <c:v>16.936797869368934</c:v>
                </c:pt>
                <c:pt idx="479">
                  <c:v>16.945446937268674</c:v>
                </c:pt>
                <c:pt idx="480">
                  <c:v>16.964198450663883</c:v>
                </c:pt>
                <c:pt idx="481">
                  <c:v>16.995045696921022</c:v>
                </c:pt>
                <c:pt idx="482">
                  <c:v>16.999999999402664</c:v>
                </c:pt>
                <c:pt idx="483">
                  <c:v>16.9999999994996</c:v>
                </c:pt>
                <c:pt idx="484">
                  <c:v>16.999999999767631</c:v>
                </c:pt>
                <c:pt idx="485">
                  <c:v>16.999999999875428</c:v>
                </c:pt>
                <c:pt idx="486">
                  <c:v>16.999999999954284</c:v>
                </c:pt>
                <c:pt idx="487">
                  <c:v>17.00000000000194</c:v>
                </c:pt>
                <c:pt idx="488">
                  <c:v>17.000000000022396</c:v>
                </c:pt>
                <c:pt idx="489">
                  <c:v>17.000000000066741</c:v>
                </c:pt>
                <c:pt idx="490">
                  <c:v>17.000000000100687</c:v>
                </c:pt>
                <c:pt idx="491">
                  <c:v>17.000000000172314</c:v>
                </c:pt>
                <c:pt idx="492">
                  <c:v>17.0000000002862</c:v>
                </c:pt>
                <c:pt idx="493">
                  <c:v>17.000000000336833</c:v>
                </c:pt>
                <c:pt idx="494">
                  <c:v>17.014325230686094</c:v>
                </c:pt>
                <c:pt idx="495">
                  <c:v>17.088496962529515</c:v>
                </c:pt>
                <c:pt idx="496">
                  <c:v>17.121625586862724</c:v>
                </c:pt>
                <c:pt idx="497">
                  <c:v>17.140231278070608</c:v>
                </c:pt>
                <c:pt idx="498">
                  <c:v>17.14795489701369</c:v>
                </c:pt>
                <c:pt idx="499">
                  <c:v>17.162561072105579</c:v>
                </c:pt>
                <c:pt idx="500">
                  <c:v>17.170506095256712</c:v>
                </c:pt>
                <c:pt idx="501">
                  <c:v>17.171712195695363</c:v>
                </c:pt>
                <c:pt idx="502">
                  <c:v>17.172526469245597</c:v>
                </c:pt>
                <c:pt idx="503">
                  <c:v>17.194865467108947</c:v>
                </c:pt>
                <c:pt idx="504">
                  <c:v>17.199920385865788</c:v>
                </c:pt>
                <c:pt idx="505">
                  <c:v>17.234748636067685</c:v>
                </c:pt>
                <c:pt idx="506">
                  <c:v>17.242648599097336</c:v>
                </c:pt>
                <c:pt idx="507">
                  <c:v>17.250329339304649</c:v>
                </c:pt>
                <c:pt idx="508">
                  <c:v>17.255829600601533</c:v>
                </c:pt>
                <c:pt idx="509">
                  <c:v>17.280161555952539</c:v>
                </c:pt>
                <c:pt idx="510">
                  <c:v>17.285194555743754</c:v>
                </c:pt>
                <c:pt idx="511">
                  <c:v>17.290604161988036</c:v>
                </c:pt>
                <c:pt idx="512">
                  <c:v>17.304409798902036</c:v>
                </c:pt>
                <c:pt idx="513">
                  <c:v>17.312317252060105</c:v>
                </c:pt>
                <c:pt idx="514">
                  <c:v>17.347708487532365</c:v>
                </c:pt>
                <c:pt idx="515">
                  <c:v>17.365142760058173</c:v>
                </c:pt>
                <c:pt idx="516">
                  <c:v>17.385777654166926</c:v>
                </c:pt>
                <c:pt idx="517">
                  <c:v>17.405510035179908</c:v>
                </c:pt>
                <c:pt idx="518">
                  <c:v>17.474035234640091</c:v>
                </c:pt>
                <c:pt idx="519">
                  <c:v>17.474759491507985</c:v>
                </c:pt>
                <c:pt idx="520">
                  <c:v>17.487956559240615</c:v>
                </c:pt>
                <c:pt idx="521">
                  <c:v>17.53104267409072</c:v>
                </c:pt>
                <c:pt idx="522">
                  <c:v>17.534082286692058</c:v>
                </c:pt>
                <c:pt idx="523">
                  <c:v>17.553157852373875</c:v>
                </c:pt>
                <c:pt idx="524">
                  <c:v>17.561195922197122</c:v>
                </c:pt>
                <c:pt idx="525">
                  <c:v>17.569939092154101</c:v>
                </c:pt>
                <c:pt idx="526">
                  <c:v>17.574746959090117</c:v>
                </c:pt>
                <c:pt idx="527">
                  <c:v>17.641939945102322</c:v>
                </c:pt>
                <c:pt idx="528">
                  <c:v>17.648911115737413</c:v>
                </c:pt>
                <c:pt idx="529">
                  <c:v>17.700140069026144</c:v>
                </c:pt>
                <c:pt idx="530">
                  <c:v>17.767134922731394</c:v>
                </c:pt>
                <c:pt idx="531">
                  <c:v>17.772092259005824</c:v>
                </c:pt>
                <c:pt idx="532">
                  <c:v>17.789212315358103</c:v>
                </c:pt>
                <c:pt idx="533">
                  <c:v>17.796055765988768</c:v>
                </c:pt>
                <c:pt idx="534">
                  <c:v>17.79896354393367</c:v>
                </c:pt>
                <c:pt idx="535">
                  <c:v>17.800576012023807</c:v>
                </c:pt>
                <c:pt idx="536">
                  <c:v>17.806438108062419</c:v>
                </c:pt>
                <c:pt idx="537">
                  <c:v>17.821246293603298</c:v>
                </c:pt>
                <c:pt idx="538">
                  <c:v>17.827123304502649</c:v>
                </c:pt>
                <c:pt idx="539">
                  <c:v>17.84494204158818</c:v>
                </c:pt>
                <c:pt idx="540">
                  <c:v>17.890785471389457</c:v>
                </c:pt>
                <c:pt idx="541">
                  <c:v>17.90394259934823</c:v>
                </c:pt>
                <c:pt idx="542">
                  <c:v>17.90394259934823</c:v>
                </c:pt>
                <c:pt idx="543">
                  <c:v>17.95178520468145</c:v>
                </c:pt>
                <c:pt idx="544">
                  <c:v>17.999999999389768</c:v>
                </c:pt>
                <c:pt idx="545">
                  <c:v>17.999999999420897</c:v>
                </c:pt>
                <c:pt idx="546">
                  <c:v>17.999999999444356</c:v>
                </c:pt>
                <c:pt idx="547">
                  <c:v>17.999999999569603</c:v>
                </c:pt>
                <c:pt idx="548">
                  <c:v>17.999999999585526</c:v>
                </c:pt>
                <c:pt idx="549">
                  <c:v>17.999999999612513</c:v>
                </c:pt>
                <c:pt idx="550">
                  <c:v>17.999999999662286</c:v>
                </c:pt>
                <c:pt idx="551">
                  <c:v>17.999999999683876</c:v>
                </c:pt>
                <c:pt idx="552">
                  <c:v>17.999999999882281</c:v>
                </c:pt>
                <c:pt idx="553">
                  <c:v>17.999999999959435</c:v>
                </c:pt>
                <c:pt idx="554">
                  <c:v>17.99999999997857</c:v>
                </c:pt>
                <c:pt idx="555">
                  <c:v>18.000000000029893</c:v>
                </c:pt>
                <c:pt idx="556">
                  <c:v>18.000000000068823</c:v>
                </c:pt>
                <c:pt idx="557">
                  <c:v>18.000000000087418</c:v>
                </c:pt>
                <c:pt idx="558">
                  <c:v>18.000000000148752</c:v>
                </c:pt>
                <c:pt idx="559">
                  <c:v>18.00000000016114</c:v>
                </c:pt>
                <c:pt idx="560">
                  <c:v>18.000000000164821</c:v>
                </c:pt>
                <c:pt idx="561">
                  <c:v>18.000000000173493</c:v>
                </c:pt>
                <c:pt idx="562">
                  <c:v>18.000000000175341</c:v>
                </c:pt>
                <c:pt idx="563">
                  <c:v>18.000000000192365</c:v>
                </c:pt>
                <c:pt idx="564">
                  <c:v>18.000000000206736</c:v>
                </c:pt>
                <c:pt idx="565">
                  <c:v>18.000000000216691</c:v>
                </c:pt>
                <c:pt idx="566">
                  <c:v>18.000000000247521</c:v>
                </c:pt>
                <c:pt idx="567">
                  <c:v>18.00000000028292</c:v>
                </c:pt>
                <c:pt idx="568">
                  <c:v>18.000000000309772</c:v>
                </c:pt>
                <c:pt idx="569">
                  <c:v>18.000000000322789</c:v>
                </c:pt>
                <c:pt idx="570">
                  <c:v>18.000000000342371</c:v>
                </c:pt>
                <c:pt idx="571">
                  <c:v>18.000000000425356</c:v>
                </c:pt>
                <c:pt idx="572">
                  <c:v>18.000000000431825</c:v>
                </c:pt>
                <c:pt idx="573">
                  <c:v>18.000000000446331</c:v>
                </c:pt>
                <c:pt idx="574">
                  <c:v>18.000000000505054</c:v>
                </c:pt>
                <c:pt idx="575">
                  <c:v>18.00000000053376</c:v>
                </c:pt>
                <c:pt idx="576">
                  <c:v>18.000000000609965</c:v>
                </c:pt>
                <c:pt idx="577">
                  <c:v>18.017062250302949</c:v>
                </c:pt>
                <c:pt idx="578">
                  <c:v>18.018957957537335</c:v>
                </c:pt>
                <c:pt idx="579">
                  <c:v>18.027504631220484</c:v>
                </c:pt>
                <c:pt idx="580">
                  <c:v>18.061078381981567</c:v>
                </c:pt>
                <c:pt idx="581">
                  <c:v>18.097754892980433</c:v>
                </c:pt>
                <c:pt idx="582">
                  <c:v>18.14294112321652</c:v>
                </c:pt>
                <c:pt idx="583">
                  <c:v>18.147417979101952</c:v>
                </c:pt>
                <c:pt idx="584">
                  <c:v>18.15110438380448</c:v>
                </c:pt>
                <c:pt idx="585">
                  <c:v>18.166738004873817</c:v>
                </c:pt>
                <c:pt idx="586">
                  <c:v>18.18014777672785</c:v>
                </c:pt>
                <c:pt idx="587">
                  <c:v>18.19882942840178</c:v>
                </c:pt>
                <c:pt idx="588">
                  <c:v>18.246592695961038</c:v>
                </c:pt>
                <c:pt idx="589">
                  <c:v>18.252804307156108</c:v>
                </c:pt>
                <c:pt idx="590">
                  <c:v>18.323274265778821</c:v>
                </c:pt>
                <c:pt idx="591">
                  <c:v>18.34060798807246</c:v>
                </c:pt>
                <c:pt idx="592">
                  <c:v>18.353178483951528</c:v>
                </c:pt>
                <c:pt idx="593">
                  <c:v>18.365777602288688</c:v>
                </c:pt>
                <c:pt idx="594">
                  <c:v>18.465161516559405</c:v>
                </c:pt>
                <c:pt idx="595">
                  <c:v>18.485200414360676</c:v>
                </c:pt>
                <c:pt idx="596">
                  <c:v>18.496570507691498</c:v>
                </c:pt>
                <c:pt idx="597">
                  <c:v>18.507073786410494</c:v>
                </c:pt>
                <c:pt idx="598">
                  <c:v>18.555775402335733</c:v>
                </c:pt>
                <c:pt idx="599">
                  <c:v>18.557301372850421</c:v>
                </c:pt>
                <c:pt idx="600">
                  <c:v>18.580309920433848</c:v>
                </c:pt>
                <c:pt idx="601">
                  <c:v>18.635449216702074</c:v>
                </c:pt>
                <c:pt idx="602">
                  <c:v>18.650350034559171</c:v>
                </c:pt>
                <c:pt idx="603">
                  <c:v>18.680980575078586</c:v>
                </c:pt>
                <c:pt idx="604">
                  <c:v>18.682810951339711</c:v>
                </c:pt>
                <c:pt idx="605">
                  <c:v>18.692115167813242</c:v>
                </c:pt>
                <c:pt idx="606">
                  <c:v>18.696135651714965</c:v>
                </c:pt>
                <c:pt idx="607">
                  <c:v>18.69818026528263</c:v>
                </c:pt>
                <c:pt idx="608">
                  <c:v>18.699896915825143</c:v>
                </c:pt>
                <c:pt idx="609">
                  <c:v>18.716220325824672</c:v>
                </c:pt>
                <c:pt idx="610">
                  <c:v>18.754108331868419</c:v>
                </c:pt>
                <c:pt idx="611">
                  <c:v>18.793992347015575</c:v>
                </c:pt>
                <c:pt idx="612">
                  <c:v>18.854710724166782</c:v>
                </c:pt>
                <c:pt idx="613">
                  <c:v>18.860334425848148</c:v>
                </c:pt>
                <c:pt idx="614">
                  <c:v>18.88160281334466</c:v>
                </c:pt>
                <c:pt idx="615">
                  <c:v>18.912683262855158</c:v>
                </c:pt>
                <c:pt idx="616">
                  <c:v>18.913653539526102</c:v>
                </c:pt>
                <c:pt idx="617">
                  <c:v>18.930046951599397</c:v>
                </c:pt>
                <c:pt idx="618">
                  <c:v>18.93322868378764</c:v>
                </c:pt>
                <c:pt idx="619">
                  <c:v>18.943552821434942</c:v>
                </c:pt>
                <c:pt idx="620">
                  <c:v>18.956347373533958</c:v>
                </c:pt>
                <c:pt idx="621">
                  <c:v>18.977786480461869</c:v>
                </c:pt>
                <c:pt idx="622">
                  <c:v>18.989674326965943</c:v>
                </c:pt>
                <c:pt idx="623">
                  <c:v>18.999999999398973</c:v>
                </c:pt>
                <c:pt idx="624">
                  <c:v>18.999999999517712</c:v>
                </c:pt>
                <c:pt idx="625">
                  <c:v>18.999999999588731</c:v>
                </c:pt>
                <c:pt idx="626">
                  <c:v>18.999999999744482</c:v>
                </c:pt>
                <c:pt idx="627">
                  <c:v>18.999999999773923</c:v>
                </c:pt>
                <c:pt idx="628">
                  <c:v>18.999999999876461</c:v>
                </c:pt>
                <c:pt idx="629">
                  <c:v>18.999999999882998</c:v>
                </c:pt>
                <c:pt idx="630">
                  <c:v>18.999999999929607</c:v>
                </c:pt>
                <c:pt idx="631">
                  <c:v>18.999999999940201</c:v>
                </c:pt>
                <c:pt idx="632">
                  <c:v>18.999999999953577</c:v>
                </c:pt>
                <c:pt idx="633">
                  <c:v>18.999999999965667</c:v>
                </c:pt>
                <c:pt idx="634">
                  <c:v>19.000000000019124</c:v>
                </c:pt>
                <c:pt idx="635">
                  <c:v>19.000000000105739</c:v>
                </c:pt>
                <c:pt idx="636">
                  <c:v>19.000000000110717</c:v>
                </c:pt>
                <c:pt idx="637">
                  <c:v>19.000000000287901</c:v>
                </c:pt>
                <c:pt idx="638">
                  <c:v>19.000000000315861</c:v>
                </c:pt>
                <c:pt idx="639">
                  <c:v>19.000000000316458</c:v>
                </c:pt>
                <c:pt idx="640">
                  <c:v>19.000000000333383</c:v>
                </c:pt>
                <c:pt idx="641">
                  <c:v>19.000000000499522</c:v>
                </c:pt>
                <c:pt idx="642">
                  <c:v>19.000000000566953</c:v>
                </c:pt>
                <c:pt idx="643">
                  <c:v>19.001313026189546</c:v>
                </c:pt>
                <c:pt idx="644">
                  <c:v>19.010382748697673</c:v>
                </c:pt>
                <c:pt idx="645">
                  <c:v>19.076821283245764</c:v>
                </c:pt>
                <c:pt idx="646">
                  <c:v>19.104911674255213</c:v>
                </c:pt>
                <c:pt idx="647">
                  <c:v>19.114647244104955</c:v>
                </c:pt>
                <c:pt idx="648">
                  <c:v>19.161471464151553</c:v>
                </c:pt>
                <c:pt idx="649">
                  <c:v>19.179332015813493</c:v>
                </c:pt>
                <c:pt idx="650">
                  <c:v>19.197497048813322</c:v>
                </c:pt>
                <c:pt idx="651">
                  <c:v>19.233784653186177</c:v>
                </c:pt>
                <c:pt idx="652">
                  <c:v>19.243197353113676</c:v>
                </c:pt>
                <c:pt idx="653">
                  <c:v>19.243197353113676</c:v>
                </c:pt>
                <c:pt idx="654">
                  <c:v>19.243197353113676</c:v>
                </c:pt>
                <c:pt idx="655">
                  <c:v>19.29380177618043</c:v>
                </c:pt>
                <c:pt idx="656">
                  <c:v>19.300647688229482</c:v>
                </c:pt>
                <c:pt idx="657">
                  <c:v>19.312834963101484</c:v>
                </c:pt>
                <c:pt idx="658">
                  <c:v>19.320230361568427</c:v>
                </c:pt>
                <c:pt idx="659">
                  <c:v>19.32511498736655</c:v>
                </c:pt>
                <c:pt idx="660">
                  <c:v>19.347823398270044</c:v>
                </c:pt>
                <c:pt idx="661">
                  <c:v>19.379993952467434</c:v>
                </c:pt>
                <c:pt idx="662">
                  <c:v>19.380154797476266</c:v>
                </c:pt>
                <c:pt idx="663">
                  <c:v>19.407761398360545</c:v>
                </c:pt>
                <c:pt idx="664">
                  <c:v>19.445873692109618</c:v>
                </c:pt>
                <c:pt idx="665">
                  <c:v>19.455390702793217</c:v>
                </c:pt>
                <c:pt idx="666">
                  <c:v>19.457160277572008</c:v>
                </c:pt>
                <c:pt idx="667">
                  <c:v>19.471430922393644</c:v>
                </c:pt>
                <c:pt idx="668">
                  <c:v>19.494098053269646</c:v>
                </c:pt>
                <c:pt idx="669">
                  <c:v>19.512303192015523</c:v>
                </c:pt>
                <c:pt idx="670">
                  <c:v>19.537078777843259</c:v>
                </c:pt>
                <c:pt idx="671">
                  <c:v>19.538617182801961</c:v>
                </c:pt>
                <c:pt idx="672">
                  <c:v>19.544545236982941</c:v>
                </c:pt>
                <c:pt idx="673">
                  <c:v>19.55041872017474</c:v>
                </c:pt>
                <c:pt idx="674">
                  <c:v>19.563936803687287</c:v>
                </c:pt>
                <c:pt idx="675">
                  <c:v>19.566035235387016</c:v>
                </c:pt>
                <c:pt idx="676">
                  <c:v>19.573495616599242</c:v>
                </c:pt>
                <c:pt idx="677">
                  <c:v>19.596995431115552</c:v>
                </c:pt>
                <c:pt idx="678">
                  <c:v>19.600480216644847</c:v>
                </c:pt>
                <c:pt idx="679">
                  <c:v>19.607147300361486</c:v>
                </c:pt>
                <c:pt idx="680">
                  <c:v>19.630991617958561</c:v>
                </c:pt>
                <c:pt idx="681">
                  <c:v>19.66991783949841</c:v>
                </c:pt>
                <c:pt idx="682">
                  <c:v>19.677388515274316</c:v>
                </c:pt>
                <c:pt idx="683">
                  <c:v>19.74392726487325</c:v>
                </c:pt>
                <c:pt idx="684">
                  <c:v>19.76639453647493</c:v>
                </c:pt>
                <c:pt idx="685">
                  <c:v>19.774371826205662</c:v>
                </c:pt>
                <c:pt idx="686">
                  <c:v>19.779534267538228</c:v>
                </c:pt>
                <c:pt idx="687">
                  <c:v>19.78960180075698</c:v>
                </c:pt>
                <c:pt idx="688">
                  <c:v>19.810945536858984</c:v>
                </c:pt>
                <c:pt idx="689">
                  <c:v>19.822322659619829</c:v>
                </c:pt>
                <c:pt idx="690">
                  <c:v>19.84210928345335</c:v>
                </c:pt>
                <c:pt idx="691">
                  <c:v>19.857963522705337</c:v>
                </c:pt>
                <c:pt idx="692">
                  <c:v>19.863148428740221</c:v>
                </c:pt>
                <c:pt idx="693">
                  <c:v>19.875558743167026</c:v>
                </c:pt>
                <c:pt idx="694">
                  <c:v>19.894434041812453</c:v>
                </c:pt>
                <c:pt idx="695">
                  <c:v>19.913201467689017</c:v>
                </c:pt>
                <c:pt idx="696">
                  <c:v>19.943507025222168</c:v>
                </c:pt>
                <c:pt idx="697">
                  <c:v>19.944420860539669</c:v>
                </c:pt>
                <c:pt idx="698">
                  <c:v>19.962339608948497</c:v>
                </c:pt>
                <c:pt idx="699">
                  <c:v>19.973512078104012</c:v>
                </c:pt>
                <c:pt idx="700">
                  <c:v>19.99999999950909</c:v>
                </c:pt>
                <c:pt idx="701">
                  <c:v>19.999999999607205</c:v>
                </c:pt>
                <c:pt idx="702">
                  <c:v>19.999999999624514</c:v>
                </c:pt>
                <c:pt idx="703">
                  <c:v>19.999999999655412</c:v>
                </c:pt>
                <c:pt idx="704">
                  <c:v>19.999999999801826</c:v>
                </c:pt>
                <c:pt idx="705">
                  <c:v>19.99999999984718</c:v>
                </c:pt>
                <c:pt idx="706">
                  <c:v>19.999999999863935</c:v>
                </c:pt>
                <c:pt idx="707">
                  <c:v>19.999999999890065</c:v>
                </c:pt>
                <c:pt idx="708">
                  <c:v>19.999999999961158</c:v>
                </c:pt>
                <c:pt idx="709">
                  <c:v>20.000000000038451</c:v>
                </c:pt>
                <c:pt idx="710">
                  <c:v>20.000000000086686</c:v>
                </c:pt>
                <c:pt idx="711">
                  <c:v>20.000000000187121</c:v>
                </c:pt>
                <c:pt idx="712">
                  <c:v>20.00000000019082</c:v>
                </c:pt>
                <c:pt idx="713">
                  <c:v>20.000000000227807</c:v>
                </c:pt>
                <c:pt idx="714">
                  <c:v>20.00000000029943</c:v>
                </c:pt>
                <c:pt idx="715">
                  <c:v>20.00000000032421</c:v>
                </c:pt>
                <c:pt idx="716">
                  <c:v>20.000000000332452</c:v>
                </c:pt>
                <c:pt idx="717">
                  <c:v>20.000000000419998</c:v>
                </c:pt>
                <c:pt idx="718">
                  <c:v>20.000000000450243</c:v>
                </c:pt>
                <c:pt idx="719">
                  <c:v>20.000000000468638</c:v>
                </c:pt>
                <c:pt idx="720">
                  <c:v>20.000000000554902</c:v>
                </c:pt>
                <c:pt idx="721">
                  <c:v>20.000000000603297</c:v>
                </c:pt>
                <c:pt idx="722">
                  <c:v>20.036065506064542</c:v>
                </c:pt>
                <c:pt idx="723">
                  <c:v>20.071659288962099</c:v>
                </c:pt>
                <c:pt idx="724">
                  <c:v>20.078440780798079</c:v>
                </c:pt>
                <c:pt idx="725">
                  <c:v>20.079803814054259</c:v>
                </c:pt>
                <c:pt idx="726">
                  <c:v>20.082345195715387</c:v>
                </c:pt>
                <c:pt idx="727">
                  <c:v>20.093982685395027</c:v>
                </c:pt>
                <c:pt idx="728">
                  <c:v>20.130838219376891</c:v>
                </c:pt>
                <c:pt idx="729">
                  <c:v>20.13997849980997</c:v>
                </c:pt>
                <c:pt idx="730">
                  <c:v>20.146048109704001</c:v>
                </c:pt>
                <c:pt idx="731">
                  <c:v>20.149927566146079</c:v>
                </c:pt>
                <c:pt idx="732">
                  <c:v>20.164985824733314</c:v>
                </c:pt>
                <c:pt idx="733">
                  <c:v>20.170195809521694</c:v>
                </c:pt>
                <c:pt idx="734">
                  <c:v>20.171722114589144</c:v>
                </c:pt>
                <c:pt idx="735">
                  <c:v>20.223487744934221</c:v>
                </c:pt>
                <c:pt idx="736">
                  <c:v>20.230477495674528</c:v>
                </c:pt>
                <c:pt idx="737">
                  <c:v>20.23609749145642</c:v>
                </c:pt>
                <c:pt idx="738">
                  <c:v>20.275698165195351</c:v>
                </c:pt>
                <c:pt idx="739">
                  <c:v>20.303988506777916</c:v>
                </c:pt>
                <c:pt idx="740">
                  <c:v>20.308307039993529</c:v>
                </c:pt>
                <c:pt idx="741">
                  <c:v>20.360067876267362</c:v>
                </c:pt>
                <c:pt idx="742">
                  <c:v>20.392546584047899</c:v>
                </c:pt>
                <c:pt idx="743">
                  <c:v>20.41416804994866</c:v>
                </c:pt>
                <c:pt idx="744">
                  <c:v>20.479602922369565</c:v>
                </c:pt>
                <c:pt idx="745">
                  <c:v>20.485748060616061</c:v>
                </c:pt>
                <c:pt idx="746">
                  <c:v>20.49450621292743</c:v>
                </c:pt>
                <c:pt idx="747">
                  <c:v>20.500322089797233</c:v>
                </c:pt>
                <c:pt idx="748">
                  <c:v>20.501375511457546</c:v>
                </c:pt>
                <c:pt idx="749">
                  <c:v>20.506195756490875</c:v>
                </c:pt>
                <c:pt idx="750">
                  <c:v>20.527951087069113</c:v>
                </c:pt>
                <c:pt idx="751">
                  <c:v>20.55766174736911</c:v>
                </c:pt>
                <c:pt idx="752">
                  <c:v>20.567958837218228</c:v>
                </c:pt>
                <c:pt idx="753">
                  <c:v>20.604957102770999</c:v>
                </c:pt>
                <c:pt idx="754">
                  <c:v>20.626847373966115</c:v>
                </c:pt>
                <c:pt idx="755">
                  <c:v>20.656838415614459</c:v>
                </c:pt>
                <c:pt idx="756">
                  <c:v>20.712496057137692</c:v>
                </c:pt>
                <c:pt idx="757">
                  <c:v>20.72612074610938</c:v>
                </c:pt>
                <c:pt idx="758">
                  <c:v>20.727823768018794</c:v>
                </c:pt>
                <c:pt idx="759">
                  <c:v>20.735092647948388</c:v>
                </c:pt>
                <c:pt idx="760">
                  <c:v>20.736824850910448</c:v>
                </c:pt>
                <c:pt idx="761">
                  <c:v>20.737213621851119</c:v>
                </c:pt>
                <c:pt idx="762">
                  <c:v>20.744598415004862</c:v>
                </c:pt>
                <c:pt idx="763">
                  <c:v>20.765410507521981</c:v>
                </c:pt>
                <c:pt idx="764">
                  <c:v>20.798570074014911</c:v>
                </c:pt>
                <c:pt idx="765">
                  <c:v>20.807712678839675</c:v>
                </c:pt>
                <c:pt idx="766">
                  <c:v>20.815568850714101</c:v>
                </c:pt>
                <c:pt idx="767">
                  <c:v>20.828295376804217</c:v>
                </c:pt>
                <c:pt idx="768">
                  <c:v>20.835088546106476</c:v>
                </c:pt>
                <c:pt idx="769">
                  <c:v>20.838051571471368</c:v>
                </c:pt>
                <c:pt idx="770">
                  <c:v>20.848266335191258</c:v>
                </c:pt>
                <c:pt idx="771">
                  <c:v>20.894758994907281</c:v>
                </c:pt>
                <c:pt idx="772">
                  <c:v>20.898095955244372</c:v>
                </c:pt>
                <c:pt idx="773">
                  <c:v>20.939455733138221</c:v>
                </c:pt>
                <c:pt idx="774">
                  <c:v>20.947871885908434</c:v>
                </c:pt>
                <c:pt idx="775">
                  <c:v>20.950408810006305</c:v>
                </c:pt>
                <c:pt idx="776">
                  <c:v>20.965983199874167</c:v>
                </c:pt>
                <c:pt idx="777">
                  <c:v>20.999999999521485</c:v>
                </c:pt>
                <c:pt idx="778">
                  <c:v>20.999999999573998</c:v>
                </c:pt>
                <c:pt idx="779">
                  <c:v>20.999999999646107</c:v>
                </c:pt>
                <c:pt idx="780">
                  <c:v>20.999999999764174</c:v>
                </c:pt>
                <c:pt idx="781">
                  <c:v>20.999999999765187</c:v>
                </c:pt>
                <c:pt idx="782">
                  <c:v>20.999999999789267</c:v>
                </c:pt>
                <c:pt idx="783">
                  <c:v>20.999999999884061</c:v>
                </c:pt>
                <c:pt idx="784">
                  <c:v>20.999999999889006</c:v>
                </c:pt>
                <c:pt idx="785">
                  <c:v>20.999999999990806</c:v>
                </c:pt>
                <c:pt idx="786">
                  <c:v>21.000000000012694</c:v>
                </c:pt>
                <c:pt idx="787">
                  <c:v>21.000000000066255</c:v>
                </c:pt>
                <c:pt idx="788">
                  <c:v>21.00000000013026</c:v>
                </c:pt>
                <c:pt idx="789">
                  <c:v>21.000000000164096</c:v>
                </c:pt>
                <c:pt idx="790">
                  <c:v>21.00000000017825</c:v>
                </c:pt>
                <c:pt idx="791">
                  <c:v>21.000000000195556</c:v>
                </c:pt>
                <c:pt idx="792">
                  <c:v>21.000000000251269</c:v>
                </c:pt>
                <c:pt idx="793">
                  <c:v>21.000000000327912</c:v>
                </c:pt>
                <c:pt idx="794">
                  <c:v>21.000000000332982</c:v>
                </c:pt>
                <c:pt idx="795">
                  <c:v>21.000000000342911</c:v>
                </c:pt>
                <c:pt idx="796">
                  <c:v>21.000000000347942</c:v>
                </c:pt>
                <c:pt idx="797">
                  <c:v>21.000000000366679</c:v>
                </c:pt>
                <c:pt idx="798">
                  <c:v>21.000000000427573</c:v>
                </c:pt>
                <c:pt idx="799">
                  <c:v>21.000000000444363</c:v>
                </c:pt>
                <c:pt idx="800">
                  <c:v>21.005087840919593</c:v>
                </c:pt>
                <c:pt idx="801">
                  <c:v>21.012973620840455</c:v>
                </c:pt>
                <c:pt idx="802">
                  <c:v>21.017644617972785</c:v>
                </c:pt>
                <c:pt idx="803">
                  <c:v>21.02545172070381</c:v>
                </c:pt>
                <c:pt idx="804">
                  <c:v>21.031396046426622</c:v>
                </c:pt>
                <c:pt idx="805">
                  <c:v>21.038691528271368</c:v>
                </c:pt>
                <c:pt idx="806">
                  <c:v>21.075346889654682</c:v>
                </c:pt>
                <c:pt idx="807">
                  <c:v>21.108526591401809</c:v>
                </c:pt>
                <c:pt idx="808">
                  <c:v>21.132378060804388</c:v>
                </c:pt>
                <c:pt idx="809">
                  <c:v>21.134130163159615</c:v>
                </c:pt>
                <c:pt idx="810">
                  <c:v>21.16100609715016</c:v>
                </c:pt>
                <c:pt idx="811">
                  <c:v>21.174167504271367</c:v>
                </c:pt>
                <c:pt idx="812">
                  <c:v>21.190169551982159</c:v>
                </c:pt>
                <c:pt idx="813">
                  <c:v>21.262622248170295</c:v>
                </c:pt>
                <c:pt idx="814">
                  <c:v>21.271004154536925</c:v>
                </c:pt>
                <c:pt idx="815">
                  <c:v>21.271224803307938</c:v>
                </c:pt>
                <c:pt idx="816">
                  <c:v>21.296853541747183</c:v>
                </c:pt>
                <c:pt idx="817">
                  <c:v>21.307082494889389</c:v>
                </c:pt>
                <c:pt idx="818">
                  <c:v>21.317731678705176</c:v>
                </c:pt>
                <c:pt idx="819">
                  <c:v>21.365141769878161</c:v>
                </c:pt>
                <c:pt idx="820">
                  <c:v>21.399361264647787</c:v>
                </c:pt>
                <c:pt idx="821">
                  <c:v>21.403812944092717</c:v>
                </c:pt>
                <c:pt idx="822">
                  <c:v>21.443413538821268</c:v>
                </c:pt>
                <c:pt idx="823">
                  <c:v>21.550307295371461</c:v>
                </c:pt>
                <c:pt idx="824">
                  <c:v>21.550992470497452</c:v>
                </c:pt>
                <c:pt idx="825">
                  <c:v>21.560985192531639</c:v>
                </c:pt>
                <c:pt idx="826">
                  <c:v>21.583983256615308</c:v>
                </c:pt>
                <c:pt idx="827">
                  <c:v>21.607585530693846</c:v>
                </c:pt>
                <c:pt idx="828">
                  <c:v>21.612559408488366</c:v>
                </c:pt>
                <c:pt idx="829">
                  <c:v>21.627193853649036</c:v>
                </c:pt>
                <c:pt idx="830">
                  <c:v>21.667782210326155</c:v>
                </c:pt>
                <c:pt idx="831">
                  <c:v>21.668915744182307</c:v>
                </c:pt>
                <c:pt idx="832">
                  <c:v>21.700522098194625</c:v>
                </c:pt>
                <c:pt idx="833">
                  <c:v>21.707432033436184</c:v>
                </c:pt>
                <c:pt idx="834">
                  <c:v>21.72007805793265</c:v>
                </c:pt>
                <c:pt idx="835">
                  <c:v>21.723851048650989</c:v>
                </c:pt>
                <c:pt idx="836">
                  <c:v>21.743979750292116</c:v>
                </c:pt>
                <c:pt idx="837">
                  <c:v>21.788377950035041</c:v>
                </c:pt>
                <c:pt idx="838">
                  <c:v>21.790021776787963</c:v>
                </c:pt>
                <c:pt idx="839">
                  <c:v>21.820469625654461</c:v>
                </c:pt>
                <c:pt idx="840">
                  <c:v>21.828776596971764</c:v>
                </c:pt>
                <c:pt idx="841">
                  <c:v>21.888842329364611</c:v>
                </c:pt>
                <c:pt idx="842">
                  <c:v>21.900269030733973</c:v>
                </c:pt>
                <c:pt idx="843">
                  <c:v>21.911184286648822</c:v>
                </c:pt>
                <c:pt idx="844">
                  <c:v>21.942677010543452</c:v>
                </c:pt>
                <c:pt idx="845">
                  <c:v>21.962806978772964</c:v>
                </c:pt>
                <c:pt idx="846">
                  <c:v>21.974078603311504</c:v>
                </c:pt>
                <c:pt idx="847">
                  <c:v>21.983891192894117</c:v>
                </c:pt>
                <c:pt idx="848">
                  <c:v>21.993058243311079</c:v>
                </c:pt>
                <c:pt idx="849">
                  <c:v>21.999999999498844</c:v>
                </c:pt>
                <c:pt idx="850">
                  <c:v>21.999999999543576</c:v>
                </c:pt>
                <c:pt idx="851">
                  <c:v>21.999999999547384</c:v>
                </c:pt>
                <c:pt idx="852">
                  <c:v>21.999999999621473</c:v>
                </c:pt>
                <c:pt idx="853">
                  <c:v>21.999999999679158</c:v>
                </c:pt>
                <c:pt idx="854">
                  <c:v>21.999999999807301</c:v>
                </c:pt>
                <c:pt idx="855">
                  <c:v>21.999999999812783</c:v>
                </c:pt>
                <c:pt idx="856">
                  <c:v>21.999999999951779</c:v>
                </c:pt>
                <c:pt idx="857">
                  <c:v>21.999999999967681</c:v>
                </c:pt>
                <c:pt idx="858">
                  <c:v>21.999999999989253</c:v>
                </c:pt>
                <c:pt idx="859">
                  <c:v>22.000000000003254</c:v>
                </c:pt>
                <c:pt idx="860">
                  <c:v>22.000000000042878</c:v>
                </c:pt>
                <c:pt idx="861">
                  <c:v>22.000000000082405</c:v>
                </c:pt>
                <c:pt idx="862">
                  <c:v>22.00000000011168</c:v>
                </c:pt>
                <c:pt idx="863">
                  <c:v>22.000000000155627</c:v>
                </c:pt>
                <c:pt idx="864">
                  <c:v>22.000000000164505</c:v>
                </c:pt>
                <c:pt idx="865">
                  <c:v>22.000000000225818</c:v>
                </c:pt>
                <c:pt idx="866">
                  <c:v>22.000000000229235</c:v>
                </c:pt>
                <c:pt idx="867">
                  <c:v>22.000000000285716</c:v>
                </c:pt>
                <c:pt idx="868">
                  <c:v>22.000000000348166</c:v>
                </c:pt>
                <c:pt idx="869">
                  <c:v>22.000000000352792</c:v>
                </c:pt>
                <c:pt idx="870">
                  <c:v>22.000000000395389</c:v>
                </c:pt>
                <c:pt idx="871">
                  <c:v>22.000000000407073</c:v>
                </c:pt>
                <c:pt idx="872">
                  <c:v>22.000000000478636</c:v>
                </c:pt>
                <c:pt idx="873">
                  <c:v>22.000000000484413</c:v>
                </c:pt>
                <c:pt idx="874">
                  <c:v>22.000000000557861</c:v>
                </c:pt>
                <c:pt idx="875">
                  <c:v>22.02643266924926</c:v>
                </c:pt>
                <c:pt idx="876">
                  <c:v>22.038512872801757</c:v>
                </c:pt>
                <c:pt idx="877">
                  <c:v>22.044465426194918</c:v>
                </c:pt>
                <c:pt idx="878">
                  <c:v>22.06124165278742</c:v>
                </c:pt>
                <c:pt idx="879">
                  <c:v>22.078703917899649</c:v>
                </c:pt>
                <c:pt idx="880">
                  <c:v>22.121448663608586</c:v>
                </c:pt>
                <c:pt idx="881">
                  <c:v>22.123470805022169</c:v>
                </c:pt>
                <c:pt idx="882">
                  <c:v>22.129274054562615</c:v>
                </c:pt>
                <c:pt idx="883">
                  <c:v>22.131889788214835</c:v>
                </c:pt>
                <c:pt idx="884">
                  <c:v>22.137250888636494</c:v>
                </c:pt>
                <c:pt idx="885">
                  <c:v>22.147456026279272</c:v>
                </c:pt>
                <c:pt idx="886">
                  <c:v>22.17882110583496</c:v>
                </c:pt>
                <c:pt idx="887">
                  <c:v>22.199942715752471</c:v>
                </c:pt>
                <c:pt idx="888">
                  <c:v>22.211016772882051</c:v>
                </c:pt>
                <c:pt idx="889">
                  <c:v>22.2717619966988</c:v>
                </c:pt>
                <c:pt idx="890">
                  <c:v>22.274812527755504</c:v>
                </c:pt>
                <c:pt idx="891">
                  <c:v>22.281558881362802</c:v>
                </c:pt>
                <c:pt idx="892">
                  <c:v>22.289656436636097</c:v>
                </c:pt>
                <c:pt idx="893">
                  <c:v>22.35096987484923</c:v>
                </c:pt>
                <c:pt idx="894">
                  <c:v>22.357646496081042</c:v>
                </c:pt>
                <c:pt idx="895">
                  <c:v>22.358085100700116</c:v>
                </c:pt>
                <c:pt idx="896">
                  <c:v>22.359299628495499</c:v>
                </c:pt>
                <c:pt idx="897">
                  <c:v>22.368512951464638</c:v>
                </c:pt>
                <c:pt idx="898">
                  <c:v>22.379985566894927</c:v>
                </c:pt>
                <c:pt idx="899">
                  <c:v>22.408555242857606</c:v>
                </c:pt>
                <c:pt idx="900">
                  <c:v>22.429408835401915</c:v>
                </c:pt>
                <c:pt idx="901">
                  <c:v>22.450869917953437</c:v>
                </c:pt>
                <c:pt idx="902">
                  <c:v>22.45376479277099</c:v>
                </c:pt>
                <c:pt idx="903">
                  <c:v>22.470612789082804</c:v>
                </c:pt>
                <c:pt idx="904">
                  <c:v>22.474698410231714</c:v>
                </c:pt>
                <c:pt idx="905">
                  <c:v>22.553429159548909</c:v>
                </c:pt>
                <c:pt idx="906">
                  <c:v>22.57996198887934</c:v>
                </c:pt>
                <c:pt idx="907">
                  <c:v>22.589766551825004</c:v>
                </c:pt>
                <c:pt idx="908">
                  <c:v>22.598636716907414</c:v>
                </c:pt>
                <c:pt idx="909">
                  <c:v>22.609313977950585</c:v>
                </c:pt>
                <c:pt idx="910">
                  <c:v>22.612074846684241</c:v>
                </c:pt>
                <c:pt idx="911">
                  <c:v>22.623981276756989</c:v>
                </c:pt>
                <c:pt idx="912">
                  <c:v>22.624134583215252</c:v>
                </c:pt>
                <c:pt idx="913">
                  <c:v>22.665991504459473</c:v>
                </c:pt>
                <c:pt idx="914">
                  <c:v>22.674506394443927</c:v>
                </c:pt>
                <c:pt idx="915">
                  <c:v>22.688286199893017</c:v>
                </c:pt>
                <c:pt idx="916">
                  <c:v>22.695203204187383</c:v>
                </c:pt>
                <c:pt idx="917">
                  <c:v>22.701510368899456</c:v>
                </c:pt>
                <c:pt idx="918">
                  <c:v>22.715746492106476</c:v>
                </c:pt>
                <c:pt idx="919">
                  <c:v>22.715980147530779</c:v>
                </c:pt>
                <c:pt idx="920">
                  <c:v>22.783835213460573</c:v>
                </c:pt>
                <c:pt idx="921">
                  <c:v>22.80909033220756</c:v>
                </c:pt>
                <c:pt idx="922">
                  <c:v>22.813325311954433</c:v>
                </c:pt>
                <c:pt idx="923">
                  <c:v>22.851972289263504</c:v>
                </c:pt>
                <c:pt idx="924">
                  <c:v>22.852413975499793</c:v>
                </c:pt>
                <c:pt idx="925">
                  <c:v>22.8715040947625</c:v>
                </c:pt>
                <c:pt idx="926">
                  <c:v>22.88404376709445</c:v>
                </c:pt>
                <c:pt idx="927">
                  <c:v>22.885533482746798</c:v>
                </c:pt>
                <c:pt idx="928">
                  <c:v>22.893145242250849</c:v>
                </c:pt>
                <c:pt idx="929">
                  <c:v>22.897063942251602</c:v>
                </c:pt>
                <c:pt idx="930">
                  <c:v>22.90147526054076</c:v>
                </c:pt>
                <c:pt idx="931">
                  <c:v>22.912251544540368</c:v>
                </c:pt>
                <c:pt idx="932">
                  <c:v>22.936497607235413</c:v>
                </c:pt>
                <c:pt idx="933">
                  <c:v>22.984596056159241</c:v>
                </c:pt>
                <c:pt idx="934">
                  <c:v>22.994826222428348</c:v>
                </c:pt>
                <c:pt idx="935">
                  <c:v>22.997426135165508</c:v>
                </c:pt>
                <c:pt idx="936">
                  <c:v>22.999999999459629</c:v>
                </c:pt>
                <c:pt idx="937">
                  <c:v>22.999999999485098</c:v>
                </c:pt>
                <c:pt idx="938">
                  <c:v>22.999999999507981</c:v>
                </c:pt>
                <c:pt idx="939">
                  <c:v>22.999999999602512</c:v>
                </c:pt>
                <c:pt idx="940">
                  <c:v>22.999999999624965</c:v>
                </c:pt>
                <c:pt idx="941">
                  <c:v>22.99999999966888</c:v>
                </c:pt>
                <c:pt idx="942">
                  <c:v>22.999999999686015</c:v>
                </c:pt>
                <c:pt idx="943">
                  <c:v>22.999999999686537</c:v>
                </c:pt>
                <c:pt idx="944">
                  <c:v>22.999999999742055</c:v>
                </c:pt>
                <c:pt idx="945">
                  <c:v>22.999999999749868</c:v>
                </c:pt>
                <c:pt idx="946">
                  <c:v>22.999999999798462</c:v>
                </c:pt>
                <c:pt idx="947">
                  <c:v>22.999999999813156</c:v>
                </c:pt>
                <c:pt idx="948">
                  <c:v>22.999999999833612</c:v>
                </c:pt>
                <c:pt idx="949">
                  <c:v>22.9999999999355</c:v>
                </c:pt>
                <c:pt idx="950">
                  <c:v>22.999999999939547</c:v>
                </c:pt>
                <c:pt idx="951">
                  <c:v>22.999999999979952</c:v>
                </c:pt>
                <c:pt idx="952">
                  <c:v>23.000000000015056</c:v>
                </c:pt>
                <c:pt idx="953">
                  <c:v>23.000000000070628</c:v>
                </c:pt>
                <c:pt idx="954">
                  <c:v>23.00000000009798</c:v>
                </c:pt>
                <c:pt idx="955">
                  <c:v>23.000000000140329</c:v>
                </c:pt>
                <c:pt idx="956">
                  <c:v>23.000000000155815</c:v>
                </c:pt>
                <c:pt idx="957">
                  <c:v>23.000000000171436</c:v>
                </c:pt>
                <c:pt idx="958">
                  <c:v>23.000000000196216</c:v>
                </c:pt>
                <c:pt idx="959">
                  <c:v>23.000000000258996</c:v>
                </c:pt>
                <c:pt idx="960">
                  <c:v>23.000000000262268</c:v>
                </c:pt>
                <c:pt idx="961">
                  <c:v>23.000000000288743</c:v>
                </c:pt>
                <c:pt idx="962">
                  <c:v>23.000000000306375</c:v>
                </c:pt>
                <c:pt idx="963">
                  <c:v>23.000000000364722</c:v>
                </c:pt>
                <c:pt idx="964">
                  <c:v>23.000000000412431</c:v>
                </c:pt>
                <c:pt idx="965">
                  <c:v>23.000000000487535</c:v>
                </c:pt>
                <c:pt idx="966">
                  <c:v>23.000000000538037</c:v>
                </c:pt>
                <c:pt idx="967">
                  <c:v>23.013625224607782</c:v>
                </c:pt>
                <c:pt idx="968">
                  <c:v>23.018253259553898</c:v>
                </c:pt>
                <c:pt idx="969">
                  <c:v>23.018253259553898</c:v>
                </c:pt>
                <c:pt idx="970">
                  <c:v>23.052206448135138</c:v>
                </c:pt>
                <c:pt idx="971">
                  <c:v>23.054841046005965</c:v>
                </c:pt>
                <c:pt idx="972">
                  <c:v>23.057041558330894</c:v>
                </c:pt>
                <c:pt idx="973">
                  <c:v>23.061663360234306</c:v>
                </c:pt>
                <c:pt idx="974">
                  <c:v>23.089849896395599</c:v>
                </c:pt>
                <c:pt idx="975">
                  <c:v>23.092397516997636</c:v>
                </c:pt>
                <c:pt idx="976">
                  <c:v>23.117364144343753</c:v>
                </c:pt>
                <c:pt idx="977">
                  <c:v>23.12859703081828</c:v>
                </c:pt>
                <c:pt idx="978">
                  <c:v>23.12933424990581</c:v>
                </c:pt>
                <c:pt idx="979">
                  <c:v>23.150755924467489</c:v>
                </c:pt>
                <c:pt idx="980">
                  <c:v>23.167610871197315</c:v>
                </c:pt>
                <c:pt idx="981">
                  <c:v>23.172793549719191</c:v>
                </c:pt>
                <c:pt idx="982">
                  <c:v>23.204986943087096</c:v>
                </c:pt>
                <c:pt idx="983">
                  <c:v>23.251441336354784</c:v>
                </c:pt>
                <c:pt idx="984">
                  <c:v>23.268219339491573</c:v>
                </c:pt>
                <c:pt idx="985">
                  <c:v>23.297098365536993</c:v>
                </c:pt>
                <c:pt idx="986">
                  <c:v>23.319967745775546</c:v>
                </c:pt>
                <c:pt idx="987">
                  <c:v>23.343037826871445</c:v>
                </c:pt>
                <c:pt idx="988">
                  <c:v>23.35010005093584</c:v>
                </c:pt>
                <c:pt idx="989">
                  <c:v>23.352234474234468</c:v>
                </c:pt>
                <c:pt idx="990">
                  <c:v>23.393099518414353</c:v>
                </c:pt>
                <c:pt idx="991">
                  <c:v>23.405480765110031</c:v>
                </c:pt>
                <c:pt idx="992">
                  <c:v>23.484774059384662</c:v>
                </c:pt>
                <c:pt idx="993">
                  <c:v>23.501939355165842</c:v>
                </c:pt>
                <c:pt idx="994">
                  <c:v>23.52884545651235</c:v>
                </c:pt>
                <c:pt idx="995">
                  <c:v>23.540839619656619</c:v>
                </c:pt>
                <c:pt idx="996">
                  <c:v>23.561785490904775</c:v>
                </c:pt>
                <c:pt idx="997">
                  <c:v>23.620938991745998</c:v>
                </c:pt>
                <c:pt idx="998">
                  <c:v>23.634432926970831</c:v>
                </c:pt>
                <c:pt idx="999">
                  <c:v>23.635130876117298</c:v>
                </c:pt>
                <c:pt idx="1000">
                  <c:v>23.644676294527514</c:v>
                </c:pt>
                <c:pt idx="1001">
                  <c:v>23.650145162344746</c:v>
                </c:pt>
                <c:pt idx="1002">
                  <c:v>23.651662946131804</c:v>
                </c:pt>
                <c:pt idx="1003">
                  <c:v>23.653736426276499</c:v>
                </c:pt>
                <c:pt idx="1004">
                  <c:v>23.661170507165966</c:v>
                </c:pt>
                <c:pt idx="1005">
                  <c:v>23.673282144753337</c:v>
                </c:pt>
                <c:pt idx="1006">
                  <c:v>23.690624599901657</c:v>
                </c:pt>
                <c:pt idx="1007">
                  <c:v>23.698487951109612</c:v>
                </c:pt>
                <c:pt idx="1008">
                  <c:v>23.712539200282428</c:v>
                </c:pt>
                <c:pt idx="1009">
                  <c:v>23.719546988911194</c:v>
                </c:pt>
                <c:pt idx="1010">
                  <c:v>23.726339369456582</c:v>
                </c:pt>
                <c:pt idx="1011">
                  <c:v>23.733422079433243</c:v>
                </c:pt>
                <c:pt idx="1012">
                  <c:v>23.738125415036393</c:v>
                </c:pt>
                <c:pt idx="1013">
                  <c:v>23.777825955739029</c:v>
                </c:pt>
                <c:pt idx="1014">
                  <c:v>23.814343899527479</c:v>
                </c:pt>
                <c:pt idx="1015">
                  <c:v>23.85045778283785</c:v>
                </c:pt>
                <c:pt idx="1016">
                  <c:v>23.879549491970476</c:v>
                </c:pt>
                <c:pt idx="1017">
                  <c:v>23.908255692552181</c:v>
                </c:pt>
                <c:pt idx="1018">
                  <c:v>23.908255692552181</c:v>
                </c:pt>
                <c:pt idx="1019">
                  <c:v>23.911982972193503</c:v>
                </c:pt>
                <c:pt idx="1020">
                  <c:v>23.917439595554487</c:v>
                </c:pt>
                <c:pt idx="1021">
                  <c:v>23.937224852202686</c:v>
                </c:pt>
                <c:pt idx="1022">
                  <c:v>23.993764351630755</c:v>
                </c:pt>
                <c:pt idx="1023">
                  <c:v>23.997313663661171</c:v>
                </c:pt>
                <c:pt idx="1024">
                  <c:v>23.999999999521602</c:v>
                </c:pt>
                <c:pt idx="1025">
                  <c:v>23.999999999529845</c:v>
                </c:pt>
                <c:pt idx="1026">
                  <c:v>23.999999999618982</c:v>
                </c:pt>
                <c:pt idx="1027">
                  <c:v>23.999999999627711</c:v>
                </c:pt>
                <c:pt idx="1028">
                  <c:v>23.999999999686604</c:v>
                </c:pt>
                <c:pt idx="1029">
                  <c:v>23.999999999802373</c:v>
                </c:pt>
                <c:pt idx="1030">
                  <c:v>23.999999999828486</c:v>
                </c:pt>
                <c:pt idx="1031">
                  <c:v>23.999999999903199</c:v>
                </c:pt>
                <c:pt idx="1032">
                  <c:v>24.000000000032056</c:v>
                </c:pt>
                <c:pt idx="1033">
                  <c:v>24.000000000032269</c:v>
                </c:pt>
                <c:pt idx="1034">
                  <c:v>24.000000000057547</c:v>
                </c:pt>
                <c:pt idx="1035">
                  <c:v>24.000000000138659</c:v>
                </c:pt>
                <c:pt idx="1036">
                  <c:v>24.000000000142933</c:v>
                </c:pt>
                <c:pt idx="1037">
                  <c:v>24.000000000155495</c:v>
                </c:pt>
                <c:pt idx="1038">
                  <c:v>24.000000000165009</c:v>
                </c:pt>
                <c:pt idx="1039">
                  <c:v>24.000000000307018</c:v>
                </c:pt>
                <c:pt idx="1040">
                  <c:v>24.000000000353626</c:v>
                </c:pt>
                <c:pt idx="1041">
                  <c:v>24.000000000365997</c:v>
                </c:pt>
                <c:pt idx="1042">
                  <c:v>24.000000000435715</c:v>
                </c:pt>
                <c:pt idx="1043">
                  <c:v>24.000000000441659</c:v>
                </c:pt>
                <c:pt idx="1044">
                  <c:v>24.000000000460382</c:v>
                </c:pt>
                <c:pt idx="1045">
                  <c:v>24.000000000477403</c:v>
                </c:pt>
                <c:pt idx="1046">
                  <c:v>24.017514009583827</c:v>
                </c:pt>
                <c:pt idx="1047">
                  <c:v>24.018708133489522</c:v>
                </c:pt>
                <c:pt idx="1048">
                  <c:v>24.02576611616729</c:v>
                </c:pt>
                <c:pt idx="1049">
                  <c:v>24.037838487953373</c:v>
                </c:pt>
                <c:pt idx="1050">
                  <c:v>24.051037649161742</c:v>
                </c:pt>
                <c:pt idx="1051">
                  <c:v>24.05564642442225</c:v>
                </c:pt>
                <c:pt idx="1052">
                  <c:v>24.096755745625021</c:v>
                </c:pt>
                <c:pt idx="1053">
                  <c:v>24.112613204451552</c:v>
                </c:pt>
                <c:pt idx="1054">
                  <c:v>24.116364387804861</c:v>
                </c:pt>
                <c:pt idx="1055">
                  <c:v>24.125978904398014</c:v>
                </c:pt>
                <c:pt idx="1056">
                  <c:v>24.149346064807226</c:v>
                </c:pt>
                <c:pt idx="1057">
                  <c:v>24.20402327368004</c:v>
                </c:pt>
                <c:pt idx="1058">
                  <c:v>24.245560497078067</c:v>
                </c:pt>
                <c:pt idx="1059">
                  <c:v>24.267897127329945</c:v>
                </c:pt>
                <c:pt idx="1060">
                  <c:v>24.276109995408312</c:v>
                </c:pt>
                <c:pt idx="1061">
                  <c:v>24.27675233766282</c:v>
                </c:pt>
                <c:pt idx="1062">
                  <c:v>24.278811894460208</c:v>
                </c:pt>
                <c:pt idx="1063">
                  <c:v>24.280409898075018</c:v>
                </c:pt>
                <c:pt idx="1064">
                  <c:v>24.280913431291822</c:v>
                </c:pt>
                <c:pt idx="1065">
                  <c:v>24.286357866637704</c:v>
                </c:pt>
                <c:pt idx="1066">
                  <c:v>24.31746534413222</c:v>
                </c:pt>
                <c:pt idx="1067">
                  <c:v>24.326893185078649</c:v>
                </c:pt>
                <c:pt idx="1068">
                  <c:v>24.338849185476864</c:v>
                </c:pt>
                <c:pt idx="1069">
                  <c:v>24.348670380681554</c:v>
                </c:pt>
                <c:pt idx="1070">
                  <c:v>24.369616403217893</c:v>
                </c:pt>
                <c:pt idx="1071">
                  <c:v>24.418989217712969</c:v>
                </c:pt>
                <c:pt idx="1072">
                  <c:v>24.425001842293504</c:v>
                </c:pt>
                <c:pt idx="1073">
                  <c:v>24.427523097643459</c:v>
                </c:pt>
                <c:pt idx="1074">
                  <c:v>24.433367438118307</c:v>
                </c:pt>
                <c:pt idx="1075">
                  <c:v>24.438825729722048</c:v>
                </c:pt>
                <c:pt idx="1076">
                  <c:v>24.487014045734917</c:v>
                </c:pt>
                <c:pt idx="1077">
                  <c:v>24.489672013752017</c:v>
                </c:pt>
                <c:pt idx="1078">
                  <c:v>24.527866940744442</c:v>
                </c:pt>
                <c:pt idx="1079">
                  <c:v>24.548566901882985</c:v>
                </c:pt>
                <c:pt idx="1080">
                  <c:v>24.58449188859904</c:v>
                </c:pt>
                <c:pt idx="1081">
                  <c:v>24.594012656071627</c:v>
                </c:pt>
                <c:pt idx="1082">
                  <c:v>24.605342280325758</c:v>
                </c:pt>
                <c:pt idx="1083">
                  <c:v>24.605723768680022</c:v>
                </c:pt>
                <c:pt idx="1084">
                  <c:v>24.607677936706885</c:v>
                </c:pt>
                <c:pt idx="1085">
                  <c:v>24.624330327590599</c:v>
                </c:pt>
                <c:pt idx="1086">
                  <c:v>24.629864677591684</c:v>
                </c:pt>
                <c:pt idx="1087">
                  <c:v>24.637731479597264</c:v>
                </c:pt>
                <c:pt idx="1088">
                  <c:v>24.639311702776229</c:v>
                </c:pt>
                <c:pt idx="1089">
                  <c:v>24.651917507436774</c:v>
                </c:pt>
                <c:pt idx="1090">
                  <c:v>24.655512672412257</c:v>
                </c:pt>
                <c:pt idx="1091">
                  <c:v>24.655512672412257</c:v>
                </c:pt>
                <c:pt idx="1092">
                  <c:v>24.673408050514286</c:v>
                </c:pt>
                <c:pt idx="1093">
                  <c:v>24.678081933324322</c:v>
                </c:pt>
                <c:pt idx="1094">
                  <c:v>24.724340816223286</c:v>
                </c:pt>
                <c:pt idx="1095">
                  <c:v>24.746889593918183</c:v>
                </c:pt>
                <c:pt idx="1096">
                  <c:v>24.749228582039546</c:v>
                </c:pt>
                <c:pt idx="1097">
                  <c:v>24.753746774814541</c:v>
                </c:pt>
                <c:pt idx="1098">
                  <c:v>24.776292985419911</c:v>
                </c:pt>
                <c:pt idx="1099">
                  <c:v>24.788820273307966</c:v>
                </c:pt>
                <c:pt idx="1100">
                  <c:v>24.808316185474862</c:v>
                </c:pt>
                <c:pt idx="1101">
                  <c:v>24.812412777573989</c:v>
                </c:pt>
                <c:pt idx="1102">
                  <c:v>24.844206423126721</c:v>
                </c:pt>
                <c:pt idx="1103">
                  <c:v>24.844686073752563</c:v>
                </c:pt>
                <c:pt idx="1104">
                  <c:v>24.847132017715818</c:v>
                </c:pt>
                <c:pt idx="1105">
                  <c:v>24.870316447631591</c:v>
                </c:pt>
                <c:pt idx="1106">
                  <c:v>24.870316447631591</c:v>
                </c:pt>
                <c:pt idx="1107">
                  <c:v>24.881190317843732</c:v>
                </c:pt>
                <c:pt idx="1108">
                  <c:v>24.882126965729586</c:v>
                </c:pt>
                <c:pt idx="1109">
                  <c:v>24.905527694190141</c:v>
                </c:pt>
                <c:pt idx="1110">
                  <c:v>24.907113886904334</c:v>
                </c:pt>
                <c:pt idx="1111">
                  <c:v>24.915654028478844</c:v>
                </c:pt>
                <c:pt idx="1112">
                  <c:v>24.920106885943738</c:v>
                </c:pt>
                <c:pt idx="1113">
                  <c:v>24.920597794751373</c:v>
                </c:pt>
                <c:pt idx="1114">
                  <c:v>24.932840018917503</c:v>
                </c:pt>
                <c:pt idx="1115">
                  <c:v>24.939327316890129</c:v>
                </c:pt>
                <c:pt idx="1116">
                  <c:v>24.946908121279048</c:v>
                </c:pt>
                <c:pt idx="1117">
                  <c:v>24.989610584039244</c:v>
                </c:pt>
                <c:pt idx="1118">
                  <c:v>24.999999999481524</c:v>
                </c:pt>
                <c:pt idx="1119">
                  <c:v>24.999999999558508</c:v>
                </c:pt>
                <c:pt idx="1120">
                  <c:v>24.999999999641208</c:v>
                </c:pt>
                <c:pt idx="1121">
                  <c:v>24.999999999676803</c:v>
                </c:pt>
                <c:pt idx="1122">
                  <c:v>24.999999999697142</c:v>
                </c:pt>
                <c:pt idx="1123">
                  <c:v>24.999999999736982</c:v>
                </c:pt>
                <c:pt idx="1124">
                  <c:v>24.999999999748695</c:v>
                </c:pt>
                <c:pt idx="1125">
                  <c:v>24.999999999750564</c:v>
                </c:pt>
                <c:pt idx="1126">
                  <c:v>24.999999999792074</c:v>
                </c:pt>
                <c:pt idx="1127">
                  <c:v>24.999999999805187</c:v>
                </c:pt>
                <c:pt idx="1128">
                  <c:v>24.999999999826422</c:v>
                </c:pt>
                <c:pt idx="1129">
                  <c:v>24.99999999989787</c:v>
                </c:pt>
                <c:pt idx="1130">
                  <c:v>24.999999999990496</c:v>
                </c:pt>
                <c:pt idx="1131">
                  <c:v>25.000000000132484</c:v>
                </c:pt>
                <c:pt idx="1132">
                  <c:v>25.000000000183977</c:v>
                </c:pt>
                <c:pt idx="1133">
                  <c:v>25.000000000191609</c:v>
                </c:pt>
                <c:pt idx="1134">
                  <c:v>25.000000000326867</c:v>
                </c:pt>
                <c:pt idx="1135">
                  <c:v>25.000000000371905</c:v>
                </c:pt>
                <c:pt idx="1136">
                  <c:v>25.000000000378289</c:v>
                </c:pt>
                <c:pt idx="1137">
                  <c:v>25.000000000436625</c:v>
                </c:pt>
                <c:pt idx="1138">
                  <c:v>25.00000000050396</c:v>
                </c:pt>
                <c:pt idx="1139">
                  <c:v>25.000000000506947</c:v>
                </c:pt>
                <c:pt idx="1140">
                  <c:v>25.000000000540503</c:v>
                </c:pt>
                <c:pt idx="1141">
                  <c:v>25.000000000604484</c:v>
                </c:pt>
                <c:pt idx="1142">
                  <c:v>25.000000000604484</c:v>
                </c:pt>
                <c:pt idx="1143">
                  <c:v>25.000000000691045</c:v>
                </c:pt>
                <c:pt idx="1144">
                  <c:v>25.024706769780597</c:v>
                </c:pt>
                <c:pt idx="1145">
                  <c:v>25.041925744504518</c:v>
                </c:pt>
                <c:pt idx="1146">
                  <c:v>25.043370142810964</c:v>
                </c:pt>
                <c:pt idx="1147">
                  <c:v>25.045885901718201</c:v>
                </c:pt>
                <c:pt idx="1148">
                  <c:v>25.055094766881666</c:v>
                </c:pt>
                <c:pt idx="1149">
                  <c:v>25.059044412917082</c:v>
                </c:pt>
                <c:pt idx="1150">
                  <c:v>25.062080134983301</c:v>
                </c:pt>
                <c:pt idx="1151">
                  <c:v>25.076966553568873</c:v>
                </c:pt>
                <c:pt idx="1152">
                  <c:v>25.104387500257623</c:v>
                </c:pt>
                <c:pt idx="1153">
                  <c:v>25.113951600609148</c:v>
                </c:pt>
                <c:pt idx="1154">
                  <c:v>25.132420366948228</c:v>
                </c:pt>
                <c:pt idx="1155">
                  <c:v>25.149267272395196</c:v>
                </c:pt>
                <c:pt idx="1156">
                  <c:v>25.172734924427491</c:v>
                </c:pt>
                <c:pt idx="1157">
                  <c:v>25.203115721836646</c:v>
                </c:pt>
                <c:pt idx="1158">
                  <c:v>25.207859801944121</c:v>
                </c:pt>
                <c:pt idx="1159">
                  <c:v>25.210866120476737</c:v>
                </c:pt>
                <c:pt idx="1160">
                  <c:v>25.288175335681697</c:v>
                </c:pt>
                <c:pt idx="1161">
                  <c:v>25.299105619039874</c:v>
                </c:pt>
                <c:pt idx="1162">
                  <c:v>25.312212815145454</c:v>
                </c:pt>
                <c:pt idx="1163">
                  <c:v>25.319565561928844</c:v>
                </c:pt>
                <c:pt idx="1164">
                  <c:v>25.364336431425041</c:v>
                </c:pt>
                <c:pt idx="1165">
                  <c:v>25.369324624624817</c:v>
                </c:pt>
                <c:pt idx="1166">
                  <c:v>25.385627976663454</c:v>
                </c:pt>
                <c:pt idx="1167">
                  <c:v>25.397107816691388</c:v>
                </c:pt>
                <c:pt idx="1168">
                  <c:v>25.397705713815053</c:v>
                </c:pt>
                <c:pt idx="1169">
                  <c:v>25.399593056212346</c:v>
                </c:pt>
                <c:pt idx="1170">
                  <c:v>25.422044880703801</c:v>
                </c:pt>
                <c:pt idx="1171">
                  <c:v>25.490130001987936</c:v>
                </c:pt>
                <c:pt idx="1172">
                  <c:v>25.490412176523954</c:v>
                </c:pt>
                <c:pt idx="1173">
                  <c:v>25.491475267211875</c:v>
                </c:pt>
                <c:pt idx="1174">
                  <c:v>25.493588192258294</c:v>
                </c:pt>
                <c:pt idx="1175">
                  <c:v>25.508319455951639</c:v>
                </c:pt>
                <c:pt idx="1176">
                  <c:v>25.508488323459055</c:v>
                </c:pt>
                <c:pt idx="1177">
                  <c:v>25.518536808051412</c:v>
                </c:pt>
                <c:pt idx="1178">
                  <c:v>25.552776897229503</c:v>
                </c:pt>
                <c:pt idx="1179">
                  <c:v>25.565812164904777</c:v>
                </c:pt>
                <c:pt idx="1180">
                  <c:v>25.614199301641424</c:v>
                </c:pt>
                <c:pt idx="1181">
                  <c:v>25.615544689830337</c:v>
                </c:pt>
                <c:pt idx="1182">
                  <c:v>25.633640718426982</c:v>
                </c:pt>
                <c:pt idx="1183">
                  <c:v>25.656082749130618</c:v>
                </c:pt>
                <c:pt idx="1184">
                  <c:v>25.657861876283054</c:v>
                </c:pt>
                <c:pt idx="1185">
                  <c:v>25.676887799219852</c:v>
                </c:pt>
                <c:pt idx="1186">
                  <c:v>25.683231625762335</c:v>
                </c:pt>
                <c:pt idx="1187">
                  <c:v>25.694194414428054</c:v>
                </c:pt>
                <c:pt idx="1188">
                  <c:v>25.723323476606801</c:v>
                </c:pt>
                <c:pt idx="1189">
                  <c:v>25.723401235761852</c:v>
                </c:pt>
                <c:pt idx="1190">
                  <c:v>25.736227845252365</c:v>
                </c:pt>
                <c:pt idx="1191">
                  <c:v>25.751162553055803</c:v>
                </c:pt>
                <c:pt idx="1192">
                  <c:v>25.772708156069147</c:v>
                </c:pt>
                <c:pt idx="1193">
                  <c:v>25.77470939015997</c:v>
                </c:pt>
                <c:pt idx="1194">
                  <c:v>25.788355996177561</c:v>
                </c:pt>
                <c:pt idx="1195">
                  <c:v>25.789194247703865</c:v>
                </c:pt>
                <c:pt idx="1196">
                  <c:v>25.790359181956806</c:v>
                </c:pt>
                <c:pt idx="1197">
                  <c:v>25.803299035688209</c:v>
                </c:pt>
                <c:pt idx="1198">
                  <c:v>25.806608465653323</c:v>
                </c:pt>
                <c:pt idx="1199">
                  <c:v>25.839563784599562</c:v>
                </c:pt>
                <c:pt idx="1200">
                  <c:v>25.847320653396768</c:v>
                </c:pt>
                <c:pt idx="1201">
                  <c:v>25.875604198818309</c:v>
                </c:pt>
                <c:pt idx="1202">
                  <c:v>25.943826571037444</c:v>
                </c:pt>
                <c:pt idx="1203">
                  <c:v>25.947075266928696</c:v>
                </c:pt>
                <c:pt idx="1204">
                  <c:v>25.976259361783416</c:v>
                </c:pt>
                <c:pt idx="1205">
                  <c:v>25.979255612503387</c:v>
                </c:pt>
                <c:pt idx="1206">
                  <c:v>25.983032890920594</c:v>
                </c:pt>
                <c:pt idx="1207">
                  <c:v>25.991424112270241</c:v>
                </c:pt>
                <c:pt idx="1208">
                  <c:v>25.99472326789278</c:v>
                </c:pt>
                <c:pt idx="1209">
                  <c:v>25.999999999402164</c:v>
                </c:pt>
                <c:pt idx="1210">
                  <c:v>25.999999999463018</c:v>
                </c:pt>
                <c:pt idx="1211">
                  <c:v>25.999999999470752</c:v>
                </c:pt>
                <c:pt idx="1212">
                  <c:v>25.99999999947682</c:v>
                </c:pt>
                <c:pt idx="1213">
                  <c:v>25.99999999950154</c:v>
                </c:pt>
                <c:pt idx="1214">
                  <c:v>25.999999999548056</c:v>
                </c:pt>
                <c:pt idx="1215">
                  <c:v>25.999999999657089</c:v>
                </c:pt>
                <c:pt idx="1216">
                  <c:v>25.999999999681474</c:v>
                </c:pt>
                <c:pt idx="1217">
                  <c:v>25.999999999694921</c:v>
                </c:pt>
                <c:pt idx="1218">
                  <c:v>25.999999999703604</c:v>
                </c:pt>
                <c:pt idx="1219">
                  <c:v>25.999999999752916</c:v>
                </c:pt>
                <c:pt idx="1220">
                  <c:v>25.999999999770903</c:v>
                </c:pt>
                <c:pt idx="1221">
                  <c:v>25.99999999977349</c:v>
                </c:pt>
                <c:pt idx="1222">
                  <c:v>25.99999999980156</c:v>
                </c:pt>
                <c:pt idx="1223">
                  <c:v>25.999999999802533</c:v>
                </c:pt>
                <c:pt idx="1224">
                  <c:v>25.999999999813998</c:v>
                </c:pt>
                <c:pt idx="1225">
                  <c:v>25.999999999817952</c:v>
                </c:pt>
                <c:pt idx="1226">
                  <c:v>25.999999999855188</c:v>
                </c:pt>
                <c:pt idx="1227">
                  <c:v>25.999999999857938</c:v>
                </c:pt>
                <c:pt idx="1228">
                  <c:v>25.999999999934005</c:v>
                </c:pt>
                <c:pt idx="1229">
                  <c:v>26.000000000008374</c:v>
                </c:pt>
                <c:pt idx="1230">
                  <c:v>26.000000000021753</c:v>
                </c:pt>
                <c:pt idx="1231">
                  <c:v>26.00000000004432</c:v>
                </c:pt>
                <c:pt idx="1232">
                  <c:v>26.000000000049692</c:v>
                </c:pt>
                <c:pt idx="1233">
                  <c:v>26.000000000053955</c:v>
                </c:pt>
                <c:pt idx="1234">
                  <c:v>26.000000000055529</c:v>
                </c:pt>
                <c:pt idx="1235">
                  <c:v>26.000000000070933</c:v>
                </c:pt>
                <c:pt idx="1236">
                  <c:v>26.00000000010191</c:v>
                </c:pt>
                <c:pt idx="1237">
                  <c:v>26.000000000142418</c:v>
                </c:pt>
                <c:pt idx="1238">
                  <c:v>26.000000000211102</c:v>
                </c:pt>
                <c:pt idx="1239">
                  <c:v>26.00000000025609</c:v>
                </c:pt>
                <c:pt idx="1240">
                  <c:v>26.000000000281624</c:v>
                </c:pt>
                <c:pt idx="1241">
                  <c:v>26.000000000299288</c:v>
                </c:pt>
                <c:pt idx="1242">
                  <c:v>26.00000000038164</c:v>
                </c:pt>
                <c:pt idx="1243">
                  <c:v>26.000000000446899</c:v>
                </c:pt>
                <c:pt idx="1244">
                  <c:v>26.000000000470045</c:v>
                </c:pt>
                <c:pt idx="1245">
                  <c:v>26.000000000499647</c:v>
                </c:pt>
                <c:pt idx="1246">
                  <c:v>26.00000000052091</c:v>
                </c:pt>
                <c:pt idx="1247">
                  <c:v>26.000000000527834</c:v>
                </c:pt>
                <c:pt idx="1248">
                  <c:v>26.015917859666249</c:v>
                </c:pt>
                <c:pt idx="1249">
                  <c:v>26.044608307008975</c:v>
                </c:pt>
                <c:pt idx="1250">
                  <c:v>26.049741071028961</c:v>
                </c:pt>
                <c:pt idx="1251">
                  <c:v>26.062520857085143</c:v>
                </c:pt>
                <c:pt idx="1252">
                  <c:v>26.065671235207315</c:v>
                </c:pt>
                <c:pt idx="1253">
                  <c:v>26.10687237064856</c:v>
                </c:pt>
                <c:pt idx="1254">
                  <c:v>26.114511040467306</c:v>
                </c:pt>
                <c:pt idx="1255">
                  <c:v>26.134674928528604</c:v>
                </c:pt>
                <c:pt idx="1256">
                  <c:v>26.140820987634662</c:v>
                </c:pt>
                <c:pt idx="1257">
                  <c:v>26.142863067148646</c:v>
                </c:pt>
                <c:pt idx="1258">
                  <c:v>26.144771325885554</c:v>
                </c:pt>
                <c:pt idx="1259">
                  <c:v>26.166811664485969</c:v>
                </c:pt>
                <c:pt idx="1260">
                  <c:v>26.191426260932325</c:v>
                </c:pt>
                <c:pt idx="1261">
                  <c:v>26.205923826265568</c:v>
                </c:pt>
                <c:pt idx="1262">
                  <c:v>26.222421538920948</c:v>
                </c:pt>
                <c:pt idx="1263">
                  <c:v>26.223514651290834</c:v>
                </c:pt>
                <c:pt idx="1264">
                  <c:v>26.240721346191616</c:v>
                </c:pt>
                <c:pt idx="1265">
                  <c:v>26.26202959351804</c:v>
                </c:pt>
                <c:pt idx="1266">
                  <c:v>26.299666834000266</c:v>
                </c:pt>
                <c:pt idx="1267">
                  <c:v>26.325841715283218</c:v>
                </c:pt>
                <c:pt idx="1268">
                  <c:v>26.328055525370129</c:v>
                </c:pt>
                <c:pt idx="1269">
                  <c:v>26.336285382304471</c:v>
                </c:pt>
                <c:pt idx="1270">
                  <c:v>26.344129796415821</c:v>
                </c:pt>
                <c:pt idx="1271">
                  <c:v>26.347984008943566</c:v>
                </c:pt>
                <c:pt idx="1272">
                  <c:v>26.349397232064725</c:v>
                </c:pt>
                <c:pt idx="1273">
                  <c:v>26.35173557745507</c:v>
                </c:pt>
                <c:pt idx="1274">
                  <c:v>26.354460756721164</c:v>
                </c:pt>
                <c:pt idx="1275">
                  <c:v>26.385545591922</c:v>
                </c:pt>
                <c:pt idx="1276">
                  <c:v>26.387322568816685</c:v>
                </c:pt>
                <c:pt idx="1277">
                  <c:v>26.396458899417834</c:v>
                </c:pt>
                <c:pt idx="1278">
                  <c:v>26.404514191766932</c:v>
                </c:pt>
                <c:pt idx="1279">
                  <c:v>26.436037327223776</c:v>
                </c:pt>
                <c:pt idx="1280">
                  <c:v>26.43862085686796</c:v>
                </c:pt>
                <c:pt idx="1281">
                  <c:v>26.490546557574511</c:v>
                </c:pt>
                <c:pt idx="1282">
                  <c:v>26.490682303912749</c:v>
                </c:pt>
                <c:pt idx="1283">
                  <c:v>26.531368169499753</c:v>
                </c:pt>
                <c:pt idx="1284">
                  <c:v>26.554824209547821</c:v>
                </c:pt>
                <c:pt idx="1285">
                  <c:v>26.565648446840374</c:v>
                </c:pt>
                <c:pt idx="1286">
                  <c:v>26.568962925869361</c:v>
                </c:pt>
                <c:pt idx="1287">
                  <c:v>26.581618006033214</c:v>
                </c:pt>
                <c:pt idx="1288">
                  <c:v>26.590917086741776</c:v>
                </c:pt>
                <c:pt idx="1289">
                  <c:v>26.591420992411908</c:v>
                </c:pt>
                <c:pt idx="1290">
                  <c:v>26.62979497414165</c:v>
                </c:pt>
                <c:pt idx="1291">
                  <c:v>26.642102713438994</c:v>
                </c:pt>
                <c:pt idx="1292">
                  <c:v>26.642874537153606</c:v>
                </c:pt>
                <c:pt idx="1293">
                  <c:v>26.656319748945815</c:v>
                </c:pt>
                <c:pt idx="1294">
                  <c:v>26.709657162093631</c:v>
                </c:pt>
                <c:pt idx="1295">
                  <c:v>26.734153823306968</c:v>
                </c:pt>
                <c:pt idx="1296">
                  <c:v>26.758406886699877</c:v>
                </c:pt>
                <c:pt idx="1297">
                  <c:v>26.775265454212121</c:v>
                </c:pt>
                <c:pt idx="1298">
                  <c:v>26.807560685204123</c:v>
                </c:pt>
                <c:pt idx="1299">
                  <c:v>26.820229650532081</c:v>
                </c:pt>
                <c:pt idx="1300">
                  <c:v>26.82730394877068</c:v>
                </c:pt>
                <c:pt idx="1301">
                  <c:v>26.839054215212787</c:v>
                </c:pt>
                <c:pt idx="1302">
                  <c:v>26.840691040854583</c:v>
                </c:pt>
                <c:pt idx="1303">
                  <c:v>26.886272741182417</c:v>
                </c:pt>
                <c:pt idx="1304">
                  <c:v>26.886272741182417</c:v>
                </c:pt>
                <c:pt idx="1305">
                  <c:v>26.899632933427309</c:v>
                </c:pt>
                <c:pt idx="1306">
                  <c:v>26.914324848205215</c:v>
                </c:pt>
                <c:pt idx="1307">
                  <c:v>26.936638483287428</c:v>
                </c:pt>
                <c:pt idx="1308">
                  <c:v>26.948108451399751</c:v>
                </c:pt>
                <c:pt idx="1309">
                  <c:v>26.978980769775347</c:v>
                </c:pt>
                <c:pt idx="1310">
                  <c:v>26.999999999498826</c:v>
                </c:pt>
                <c:pt idx="1311">
                  <c:v>26.999999999582613</c:v>
                </c:pt>
                <c:pt idx="1312">
                  <c:v>26.999999999629917</c:v>
                </c:pt>
                <c:pt idx="1313">
                  <c:v>26.999999999639673</c:v>
                </c:pt>
                <c:pt idx="1314">
                  <c:v>26.999999999722931</c:v>
                </c:pt>
                <c:pt idx="1315">
                  <c:v>26.999999999728406</c:v>
                </c:pt>
                <c:pt idx="1316">
                  <c:v>26.999999999762064</c:v>
                </c:pt>
                <c:pt idx="1317">
                  <c:v>26.999999999781657</c:v>
                </c:pt>
                <c:pt idx="1318">
                  <c:v>26.999999999782023</c:v>
                </c:pt>
                <c:pt idx="1319">
                  <c:v>26.999999999783672</c:v>
                </c:pt>
                <c:pt idx="1320">
                  <c:v>26.999999999888409</c:v>
                </c:pt>
                <c:pt idx="1321">
                  <c:v>26.99999999992129</c:v>
                </c:pt>
                <c:pt idx="1322">
                  <c:v>26.999999999942233</c:v>
                </c:pt>
                <c:pt idx="1323">
                  <c:v>27.000000000092179</c:v>
                </c:pt>
                <c:pt idx="1324">
                  <c:v>27.000000000106674</c:v>
                </c:pt>
                <c:pt idx="1325">
                  <c:v>27.000000000180783</c:v>
                </c:pt>
                <c:pt idx="1326">
                  <c:v>27.000000000193715</c:v>
                </c:pt>
                <c:pt idx="1327">
                  <c:v>27.000000000198149</c:v>
                </c:pt>
                <c:pt idx="1328">
                  <c:v>27.000000000199467</c:v>
                </c:pt>
                <c:pt idx="1329">
                  <c:v>27.000000000209656</c:v>
                </c:pt>
                <c:pt idx="1330">
                  <c:v>27.000000000223825</c:v>
                </c:pt>
                <c:pt idx="1331">
                  <c:v>27.000000000278867</c:v>
                </c:pt>
                <c:pt idx="1332">
                  <c:v>27.000000000320245</c:v>
                </c:pt>
                <c:pt idx="1333">
                  <c:v>27.000000000341085</c:v>
                </c:pt>
                <c:pt idx="1334">
                  <c:v>27.000000000351484</c:v>
                </c:pt>
                <c:pt idx="1335">
                  <c:v>27.000000000446448</c:v>
                </c:pt>
                <c:pt idx="1336">
                  <c:v>27.001005399966072</c:v>
                </c:pt>
                <c:pt idx="1337">
                  <c:v>27.002329379371911</c:v>
                </c:pt>
                <c:pt idx="1338">
                  <c:v>27.032011956061464</c:v>
                </c:pt>
                <c:pt idx="1339">
                  <c:v>27.034765633249641</c:v>
                </c:pt>
                <c:pt idx="1340">
                  <c:v>27.089628239860676</c:v>
                </c:pt>
                <c:pt idx="1341">
                  <c:v>27.101789165470713</c:v>
                </c:pt>
                <c:pt idx="1342">
                  <c:v>27.10409814526442</c:v>
                </c:pt>
                <c:pt idx="1343">
                  <c:v>27.115705893978276</c:v>
                </c:pt>
                <c:pt idx="1344">
                  <c:v>27.119773875248637</c:v>
                </c:pt>
                <c:pt idx="1345">
                  <c:v>27.13183267805919</c:v>
                </c:pt>
                <c:pt idx="1346">
                  <c:v>27.153832843184095</c:v>
                </c:pt>
                <c:pt idx="1347">
                  <c:v>27.163686200132886</c:v>
                </c:pt>
                <c:pt idx="1348">
                  <c:v>27.197920719991014</c:v>
                </c:pt>
                <c:pt idx="1349">
                  <c:v>27.23010182586129</c:v>
                </c:pt>
                <c:pt idx="1350">
                  <c:v>27.233063786841971</c:v>
                </c:pt>
                <c:pt idx="1351">
                  <c:v>27.258154769095768</c:v>
                </c:pt>
                <c:pt idx="1352">
                  <c:v>27.266808001374248</c:v>
                </c:pt>
                <c:pt idx="1353">
                  <c:v>27.28703797411638</c:v>
                </c:pt>
                <c:pt idx="1354">
                  <c:v>27.310720942813983</c:v>
                </c:pt>
                <c:pt idx="1355">
                  <c:v>27.320673144038192</c:v>
                </c:pt>
                <c:pt idx="1356">
                  <c:v>27.400538158894463</c:v>
                </c:pt>
                <c:pt idx="1357">
                  <c:v>27.4238279566103</c:v>
                </c:pt>
                <c:pt idx="1358">
                  <c:v>27.428341209960468</c:v>
                </c:pt>
                <c:pt idx="1359">
                  <c:v>27.469976032034541</c:v>
                </c:pt>
                <c:pt idx="1360">
                  <c:v>27.482414075253057</c:v>
                </c:pt>
                <c:pt idx="1361">
                  <c:v>27.490988072755567</c:v>
                </c:pt>
                <c:pt idx="1362">
                  <c:v>27.50040127379625</c:v>
                </c:pt>
                <c:pt idx="1363">
                  <c:v>27.510758689493734</c:v>
                </c:pt>
                <c:pt idx="1364">
                  <c:v>27.524667908967491</c:v>
                </c:pt>
                <c:pt idx="1365">
                  <c:v>27.605703642362059</c:v>
                </c:pt>
                <c:pt idx="1366">
                  <c:v>27.633367834922488</c:v>
                </c:pt>
                <c:pt idx="1367">
                  <c:v>27.633904670882572</c:v>
                </c:pt>
                <c:pt idx="1368">
                  <c:v>27.694695569587338</c:v>
                </c:pt>
                <c:pt idx="1369">
                  <c:v>27.726296770074331</c:v>
                </c:pt>
                <c:pt idx="1370">
                  <c:v>27.742438029300995</c:v>
                </c:pt>
                <c:pt idx="1371">
                  <c:v>27.755821253589929</c:v>
                </c:pt>
                <c:pt idx="1372">
                  <c:v>27.763522966231395</c:v>
                </c:pt>
                <c:pt idx="1373">
                  <c:v>27.766607439179914</c:v>
                </c:pt>
                <c:pt idx="1374">
                  <c:v>27.76676033198957</c:v>
                </c:pt>
                <c:pt idx="1375">
                  <c:v>27.804012987112898</c:v>
                </c:pt>
                <c:pt idx="1376">
                  <c:v>27.809980476049727</c:v>
                </c:pt>
                <c:pt idx="1377">
                  <c:v>27.811305307242378</c:v>
                </c:pt>
                <c:pt idx="1378">
                  <c:v>27.814927008157728</c:v>
                </c:pt>
                <c:pt idx="1379">
                  <c:v>27.815190901919649</c:v>
                </c:pt>
                <c:pt idx="1380">
                  <c:v>27.817633945456166</c:v>
                </c:pt>
                <c:pt idx="1381">
                  <c:v>27.826021027714926</c:v>
                </c:pt>
                <c:pt idx="1382">
                  <c:v>27.83316845177815</c:v>
                </c:pt>
                <c:pt idx="1383">
                  <c:v>27.841421485203611</c:v>
                </c:pt>
                <c:pt idx="1384">
                  <c:v>27.862223734990685</c:v>
                </c:pt>
                <c:pt idx="1385">
                  <c:v>27.87030143345406</c:v>
                </c:pt>
                <c:pt idx="1386">
                  <c:v>27.898162768418214</c:v>
                </c:pt>
                <c:pt idx="1387">
                  <c:v>27.907322157396994</c:v>
                </c:pt>
                <c:pt idx="1388">
                  <c:v>27.954202488301803</c:v>
                </c:pt>
                <c:pt idx="1389">
                  <c:v>27.96132115760614</c:v>
                </c:pt>
                <c:pt idx="1390">
                  <c:v>27.965214942756784</c:v>
                </c:pt>
                <c:pt idx="1391">
                  <c:v>27.968760151180138</c:v>
                </c:pt>
                <c:pt idx="1392">
                  <c:v>27.996238942336937</c:v>
                </c:pt>
                <c:pt idx="1393">
                  <c:v>27.999999999451735</c:v>
                </c:pt>
                <c:pt idx="1394">
                  <c:v>27.999999999455223</c:v>
                </c:pt>
                <c:pt idx="1395">
                  <c:v>27.999999999462492</c:v>
                </c:pt>
                <c:pt idx="1396">
                  <c:v>27.999999999533575</c:v>
                </c:pt>
                <c:pt idx="1397">
                  <c:v>27.999999999540876</c:v>
                </c:pt>
                <c:pt idx="1398">
                  <c:v>27.999999999577913</c:v>
                </c:pt>
                <c:pt idx="1399">
                  <c:v>27.99999999960637</c:v>
                </c:pt>
                <c:pt idx="1400">
                  <c:v>27.999999999661242</c:v>
                </c:pt>
                <c:pt idx="1401">
                  <c:v>27.999999999670681</c:v>
                </c:pt>
                <c:pt idx="1402">
                  <c:v>27.999999999725215</c:v>
                </c:pt>
                <c:pt idx="1403">
                  <c:v>27.999999999752081</c:v>
                </c:pt>
                <c:pt idx="1404">
                  <c:v>27.999999999787477</c:v>
                </c:pt>
                <c:pt idx="1405">
                  <c:v>27.999999999800416</c:v>
                </c:pt>
                <c:pt idx="1406">
                  <c:v>27.999999999855998</c:v>
                </c:pt>
                <c:pt idx="1407">
                  <c:v>27.999999999866503</c:v>
                </c:pt>
                <c:pt idx="1408">
                  <c:v>27.99999999990289</c:v>
                </c:pt>
                <c:pt idx="1409">
                  <c:v>27.999999999965908</c:v>
                </c:pt>
                <c:pt idx="1410">
                  <c:v>27.999999999983689</c:v>
                </c:pt>
                <c:pt idx="1411">
                  <c:v>28.000000000015181</c:v>
                </c:pt>
                <c:pt idx="1412">
                  <c:v>28.000000000027413</c:v>
                </c:pt>
                <c:pt idx="1413">
                  <c:v>28.000000000055973</c:v>
                </c:pt>
                <c:pt idx="1414">
                  <c:v>28.000000000086402</c:v>
                </c:pt>
                <c:pt idx="1415">
                  <c:v>28.00000000009037</c:v>
                </c:pt>
                <c:pt idx="1416">
                  <c:v>28.000000000142926</c:v>
                </c:pt>
                <c:pt idx="1417">
                  <c:v>28.00000000016319</c:v>
                </c:pt>
                <c:pt idx="1418">
                  <c:v>28.000000000174204</c:v>
                </c:pt>
                <c:pt idx="1419">
                  <c:v>28.000000000229306</c:v>
                </c:pt>
                <c:pt idx="1420">
                  <c:v>28.000000000237598</c:v>
                </c:pt>
                <c:pt idx="1421">
                  <c:v>28.000000000285961</c:v>
                </c:pt>
                <c:pt idx="1422">
                  <c:v>28.000000000309136</c:v>
                </c:pt>
                <c:pt idx="1423">
                  <c:v>28.000000000312493</c:v>
                </c:pt>
                <c:pt idx="1424">
                  <c:v>28.000000000314717</c:v>
                </c:pt>
                <c:pt idx="1425">
                  <c:v>28.000000000317122</c:v>
                </c:pt>
                <c:pt idx="1426">
                  <c:v>28.000000000319687</c:v>
                </c:pt>
                <c:pt idx="1427">
                  <c:v>28.000000000347683</c:v>
                </c:pt>
                <c:pt idx="1428">
                  <c:v>28.000000000348468</c:v>
                </c:pt>
                <c:pt idx="1429">
                  <c:v>28.000000000429225</c:v>
                </c:pt>
                <c:pt idx="1430">
                  <c:v>28.000000000448036</c:v>
                </c:pt>
                <c:pt idx="1431">
                  <c:v>28.00000000045744</c:v>
                </c:pt>
                <c:pt idx="1432">
                  <c:v>28.000418501905379</c:v>
                </c:pt>
                <c:pt idx="1433">
                  <c:v>28.007358186455736</c:v>
                </c:pt>
                <c:pt idx="1434">
                  <c:v>28.008191334647744</c:v>
                </c:pt>
                <c:pt idx="1435">
                  <c:v>28.031964757354668</c:v>
                </c:pt>
                <c:pt idx="1436">
                  <c:v>28.065530029044698</c:v>
                </c:pt>
                <c:pt idx="1437">
                  <c:v>28.074699974070679</c:v>
                </c:pt>
                <c:pt idx="1438">
                  <c:v>28.142178026405354</c:v>
                </c:pt>
                <c:pt idx="1439">
                  <c:v>28.152995159480209</c:v>
                </c:pt>
                <c:pt idx="1440">
                  <c:v>28.195240061833104</c:v>
                </c:pt>
                <c:pt idx="1441">
                  <c:v>28.218032023422154</c:v>
                </c:pt>
                <c:pt idx="1442">
                  <c:v>28.22376166862534</c:v>
                </c:pt>
                <c:pt idx="1443">
                  <c:v>28.240526703471524</c:v>
                </c:pt>
                <c:pt idx="1444">
                  <c:v>28.243133196336338</c:v>
                </c:pt>
                <c:pt idx="1445">
                  <c:v>28.247196026970304</c:v>
                </c:pt>
                <c:pt idx="1446">
                  <c:v>28.260536974063971</c:v>
                </c:pt>
                <c:pt idx="1447">
                  <c:v>28.268232841989192</c:v>
                </c:pt>
                <c:pt idx="1448">
                  <c:v>28.270743798944729</c:v>
                </c:pt>
                <c:pt idx="1449">
                  <c:v>28.272958025341094</c:v>
                </c:pt>
                <c:pt idx="1450">
                  <c:v>28.276159324794474</c:v>
                </c:pt>
                <c:pt idx="1451">
                  <c:v>28.287038650711523</c:v>
                </c:pt>
                <c:pt idx="1452">
                  <c:v>28.335593987847606</c:v>
                </c:pt>
                <c:pt idx="1453">
                  <c:v>28.347954303592498</c:v>
                </c:pt>
                <c:pt idx="1454">
                  <c:v>28.394405509904399</c:v>
                </c:pt>
                <c:pt idx="1455">
                  <c:v>28.420387237098627</c:v>
                </c:pt>
                <c:pt idx="1456">
                  <c:v>28.432358182719756</c:v>
                </c:pt>
                <c:pt idx="1457">
                  <c:v>28.453334019912681</c:v>
                </c:pt>
                <c:pt idx="1458">
                  <c:v>28.463018916674198</c:v>
                </c:pt>
                <c:pt idx="1459">
                  <c:v>28.469038437372433</c:v>
                </c:pt>
                <c:pt idx="1460">
                  <c:v>28.471042677745462</c:v>
                </c:pt>
                <c:pt idx="1461">
                  <c:v>28.486304973389508</c:v>
                </c:pt>
                <c:pt idx="1462">
                  <c:v>28.494685494525353</c:v>
                </c:pt>
                <c:pt idx="1463">
                  <c:v>28.520503516995202</c:v>
                </c:pt>
                <c:pt idx="1464">
                  <c:v>28.552656920792799</c:v>
                </c:pt>
                <c:pt idx="1465">
                  <c:v>28.561745771885544</c:v>
                </c:pt>
                <c:pt idx="1466">
                  <c:v>28.567644521917103</c:v>
                </c:pt>
                <c:pt idx="1467">
                  <c:v>28.575761052950224</c:v>
                </c:pt>
                <c:pt idx="1468">
                  <c:v>28.589790119693731</c:v>
                </c:pt>
                <c:pt idx="1469">
                  <c:v>28.614903475340189</c:v>
                </c:pt>
                <c:pt idx="1470">
                  <c:v>28.61569690373663</c:v>
                </c:pt>
                <c:pt idx="1471">
                  <c:v>28.62483212729553</c:v>
                </c:pt>
                <c:pt idx="1472">
                  <c:v>28.635160814536302</c:v>
                </c:pt>
                <c:pt idx="1473">
                  <c:v>28.64661326563753</c:v>
                </c:pt>
                <c:pt idx="1474">
                  <c:v>28.659875869824106</c:v>
                </c:pt>
                <c:pt idx="1475">
                  <c:v>28.661413681067291</c:v>
                </c:pt>
                <c:pt idx="1476">
                  <c:v>28.689714764896184</c:v>
                </c:pt>
                <c:pt idx="1477">
                  <c:v>28.728102023049022</c:v>
                </c:pt>
                <c:pt idx="1478">
                  <c:v>28.728102023049022</c:v>
                </c:pt>
                <c:pt idx="1479">
                  <c:v>28.743087020731341</c:v>
                </c:pt>
                <c:pt idx="1480">
                  <c:v>28.751115614226954</c:v>
                </c:pt>
                <c:pt idx="1481">
                  <c:v>28.763095742045614</c:v>
                </c:pt>
                <c:pt idx="1482">
                  <c:v>28.770705342053638</c:v>
                </c:pt>
                <c:pt idx="1483">
                  <c:v>28.774591368819831</c:v>
                </c:pt>
                <c:pt idx="1484">
                  <c:v>28.818350711570957</c:v>
                </c:pt>
                <c:pt idx="1485">
                  <c:v>28.819036419267604</c:v>
                </c:pt>
                <c:pt idx="1486">
                  <c:v>28.826866988733844</c:v>
                </c:pt>
                <c:pt idx="1487">
                  <c:v>28.832427714469741</c:v>
                </c:pt>
                <c:pt idx="1488">
                  <c:v>28.837771609257022</c:v>
                </c:pt>
                <c:pt idx="1489">
                  <c:v>28.878406241675471</c:v>
                </c:pt>
                <c:pt idx="1490">
                  <c:v>28.929248493153683</c:v>
                </c:pt>
                <c:pt idx="1491">
                  <c:v>28.942131690406665</c:v>
                </c:pt>
                <c:pt idx="1492">
                  <c:v>28.958754948616004</c:v>
                </c:pt>
                <c:pt idx="1493">
                  <c:v>28.994130750861299</c:v>
                </c:pt>
                <c:pt idx="1494">
                  <c:v>28.999999999489614</c:v>
                </c:pt>
                <c:pt idx="1495">
                  <c:v>28.999999999530669</c:v>
                </c:pt>
                <c:pt idx="1496">
                  <c:v>28.999999999574531</c:v>
                </c:pt>
                <c:pt idx="1497">
                  <c:v>28.999999999674397</c:v>
                </c:pt>
                <c:pt idx="1498">
                  <c:v>28.999999999700179</c:v>
                </c:pt>
                <c:pt idx="1499">
                  <c:v>28.999999999739387</c:v>
                </c:pt>
                <c:pt idx="1500">
                  <c:v>28.99999999975666</c:v>
                </c:pt>
                <c:pt idx="1501">
                  <c:v>28.999999999767113</c:v>
                </c:pt>
                <c:pt idx="1502">
                  <c:v>28.999999999780783</c:v>
                </c:pt>
                <c:pt idx="1503">
                  <c:v>28.999999999833324</c:v>
                </c:pt>
                <c:pt idx="1504">
                  <c:v>28.999999999845066</c:v>
                </c:pt>
                <c:pt idx="1505">
                  <c:v>28.999999999856254</c:v>
                </c:pt>
                <c:pt idx="1506">
                  <c:v>28.999999999903288</c:v>
                </c:pt>
                <c:pt idx="1507">
                  <c:v>29.000000000001471</c:v>
                </c:pt>
                <c:pt idx="1508">
                  <c:v>29.000000000023991</c:v>
                </c:pt>
                <c:pt idx="1509">
                  <c:v>29.000000000023991</c:v>
                </c:pt>
                <c:pt idx="1510">
                  <c:v>29.00000000003924</c:v>
                </c:pt>
                <c:pt idx="1511">
                  <c:v>29.000000000043929</c:v>
                </c:pt>
                <c:pt idx="1512">
                  <c:v>29.000000000051894</c:v>
                </c:pt>
                <c:pt idx="1513">
                  <c:v>29.000000000064283</c:v>
                </c:pt>
                <c:pt idx="1514">
                  <c:v>29.000000000098641</c:v>
                </c:pt>
                <c:pt idx="1515">
                  <c:v>29.000000000114358</c:v>
                </c:pt>
                <c:pt idx="1516">
                  <c:v>29.000000000143473</c:v>
                </c:pt>
                <c:pt idx="1517">
                  <c:v>29.000000000164597</c:v>
                </c:pt>
                <c:pt idx="1518">
                  <c:v>29.00000000027363</c:v>
                </c:pt>
                <c:pt idx="1519">
                  <c:v>29.000000000283919</c:v>
                </c:pt>
                <c:pt idx="1520">
                  <c:v>29.000000000295181</c:v>
                </c:pt>
                <c:pt idx="1521">
                  <c:v>29.000000000295252</c:v>
                </c:pt>
                <c:pt idx="1522">
                  <c:v>29.000000000302325</c:v>
                </c:pt>
                <c:pt idx="1523">
                  <c:v>29.000000000368001</c:v>
                </c:pt>
                <c:pt idx="1524">
                  <c:v>29.000000000389846</c:v>
                </c:pt>
                <c:pt idx="1525">
                  <c:v>29.000000000419078</c:v>
                </c:pt>
                <c:pt idx="1526">
                  <c:v>29.000000000439133</c:v>
                </c:pt>
                <c:pt idx="1527">
                  <c:v>29.000000000469143</c:v>
                </c:pt>
                <c:pt idx="1528">
                  <c:v>29.000000000471662</c:v>
                </c:pt>
                <c:pt idx="1529">
                  <c:v>29.000000000518309</c:v>
                </c:pt>
                <c:pt idx="1530">
                  <c:v>29.005040905588931</c:v>
                </c:pt>
                <c:pt idx="1531">
                  <c:v>29.02833958250072</c:v>
                </c:pt>
                <c:pt idx="1532">
                  <c:v>29.114606010678283</c:v>
                </c:pt>
                <c:pt idx="1533">
                  <c:v>29.158286760995253</c:v>
                </c:pt>
                <c:pt idx="1534">
                  <c:v>29.173133471437623</c:v>
                </c:pt>
                <c:pt idx="1535">
                  <c:v>29.173931148821669</c:v>
                </c:pt>
                <c:pt idx="1536">
                  <c:v>29.180684770371531</c:v>
                </c:pt>
                <c:pt idx="1537">
                  <c:v>29.180827180299659</c:v>
                </c:pt>
                <c:pt idx="1538">
                  <c:v>29.193491192018943</c:v>
                </c:pt>
                <c:pt idx="1539">
                  <c:v>29.198439226269162</c:v>
                </c:pt>
                <c:pt idx="1540">
                  <c:v>29.210016091452797</c:v>
                </c:pt>
                <c:pt idx="1541">
                  <c:v>29.223921342911233</c:v>
                </c:pt>
                <c:pt idx="1542">
                  <c:v>29.223921342911233</c:v>
                </c:pt>
                <c:pt idx="1543">
                  <c:v>29.22561677049465</c:v>
                </c:pt>
                <c:pt idx="1544">
                  <c:v>29.22561677049465</c:v>
                </c:pt>
                <c:pt idx="1545">
                  <c:v>29.22561677049465</c:v>
                </c:pt>
                <c:pt idx="1546">
                  <c:v>29.232489829828229</c:v>
                </c:pt>
                <c:pt idx="1547">
                  <c:v>29.237659181753997</c:v>
                </c:pt>
                <c:pt idx="1548">
                  <c:v>29.250891102744028</c:v>
                </c:pt>
                <c:pt idx="1549">
                  <c:v>29.25509088426859</c:v>
                </c:pt>
                <c:pt idx="1550">
                  <c:v>29.25509088426859</c:v>
                </c:pt>
                <c:pt idx="1551">
                  <c:v>29.274486869984457</c:v>
                </c:pt>
                <c:pt idx="1552">
                  <c:v>29.279673992551377</c:v>
                </c:pt>
                <c:pt idx="1553">
                  <c:v>29.280508814020632</c:v>
                </c:pt>
                <c:pt idx="1554">
                  <c:v>29.280508814020632</c:v>
                </c:pt>
                <c:pt idx="1555">
                  <c:v>29.282260996029223</c:v>
                </c:pt>
                <c:pt idx="1556">
                  <c:v>29.285616552880239</c:v>
                </c:pt>
                <c:pt idx="1557">
                  <c:v>29.304949995656319</c:v>
                </c:pt>
                <c:pt idx="1558">
                  <c:v>29.308683459154626</c:v>
                </c:pt>
                <c:pt idx="1559">
                  <c:v>29.321312268984364</c:v>
                </c:pt>
                <c:pt idx="1560">
                  <c:v>29.328668760982612</c:v>
                </c:pt>
                <c:pt idx="1561">
                  <c:v>29.330236349081371</c:v>
                </c:pt>
                <c:pt idx="1562">
                  <c:v>29.330266822989042</c:v>
                </c:pt>
                <c:pt idx="1563">
                  <c:v>29.33245148828097</c:v>
                </c:pt>
                <c:pt idx="1564">
                  <c:v>29.363231441369127</c:v>
                </c:pt>
                <c:pt idx="1565">
                  <c:v>29.395604864339273</c:v>
                </c:pt>
                <c:pt idx="1566">
                  <c:v>29.411469599434174</c:v>
                </c:pt>
                <c:pt idx="1567">
                  <c:v>29.411946843154006</c:v>
                </c:pt>
                <c:pt idx="1568">
                  <c:v>29.421097191210176</c:v>
                </c:pt>
                <c:pt idx="1569">
                  <c:v>29.422149855661004</c:v>
                </c:pt>
                <c:pt idx="1570">
                  <c:v>29.429396024515864</c:v>
                </c:pt>
                <c:pt idx="1571">
                  <c:v>29.437795713618094</c:v>
                </c:pt>
                <c:pt idx="1572">
                  <c:v>29.45996380805963</c:v>
                </c:pt>
                <c:pt idx="1573">
                  <c:v>29.462018384037979</c:v>
                </c:pt>
                <c:pt idx="1574">
                  <c:v>29.462944952249657</c:v>
                </c:pt>
                <c:pt idx="1575">
                  <c:v>29.463856199765232</c:v>
                </c:pt>
                <c:pt idx="1576">
                  <c:v>29.46733067453949</c:v>
                </c:pt>
                <c:pt idx="1577">
                  <c:v>29.475432130843114</c:v>
                </c:pt>
                <c:pt idx="1578">
                  <c:v>29.480069673402102</c:v>
                </c:pt>
                <c:pt idx="1579">
                  <c:v>29.483058909944688</c:v>
                </c:pt>
                <c:pt idx="1580">
                  <c:v>29.495172965630314</c:v>
                </c:pt>
                <c:pt idx="1581">
                  <c:v>29.499539595228658</c:v>
                </c:pt>
                <c:pt idx="1582">
                  <c:v>29.505633361634501</c:v>
                </c:pt>
                <c:pt idx="1583">
                  <c:v>29.520566877427274</c:v>
                </c:pt>
                <c:pt idx="1584">
                  <c:v>29.527275249514265</c:v>
                </c:pt>
                <c:pt idx="1585">
                  <c:v>29.565346830960124</c:v>
                </c:pt>
                <c:pt idx="1586">
                  <c:v>29.577369583410835</c:v>
                </c:pt>
                <c:pt idx="1587">
                  <c:v>29.619828595568578</c:v>
                </c:pt>
                <c:pt idx="1588">
                  <c:v>29.632213019246958</c:v>
                </c:pt>
                <c:pt idx="1589">
                  <c:v>29.632359286238167</c:v>
                </c:pt>
                <c:pt idx="1590">
                  <c:v>29.654785710276339</c:v>
                </c:pt>
                <c:pt idx="1591">
                  <c:v>29.741613053542203</c:v>
                </c:pt>
                <c:pt idx="1592">
                  <c:v>29.768858431739734</c:v>
                </c:pt>
                <c:pt idx="1593">
                  <c:v>29.789855070125398</c:v>
                </c:pt>
                <c:pt idx="1594">
                  <c:v>29.789916864777652</c:v>
                </c:pt>
                <c:pt idx="1595">
                  <c:v>29.789916864777652</c:v>
                </c:pt>
                <c:pt idx="1596">
                  <c:v>29.79415406855717</c:v>
                </c:pt>
                <c:pt idx="1597">
                  <c:v>29.864636573798368</c:v>
                </c:pt>
                <c:pt idx="1598">
                  <c:v>29.868807004615572</c:v>
                </c:pt>
                <c:pt idx="1599">
                  <c:v>29.876009896777756</c:v>
                </c:pt>
                <c:pt idx="1600">
                  <c:v>29.913502220966983</c:v>
                </c:pt>
                <c:pt idx="1601">
                  <c:v>29.935158654196123</c:v>
                </c:pt>
                <c:pt idx="1602">
                  <c:v>29.959402315459894</c:v>
                </c:pt>
                <c:pt idx="1603">
                  <c:v>29.966264546975616</c:v>
                </c:pt>
                <c:pt idx="1604">
                  <c:v>29.97603396441141</c:v>
                </c:pt>
                <c:pt idx="1605">
                  <c:v>29.999999999514078</c:v>
                </c:pt>
                <c:pt idx="1606">
                  <c:v>29.999999999519435</c:v>
                </c:pt>
                <c:pt idx="1607">
                  <c:v>29.999999999529919</c:v>
                </c:pt>
                <c:pt idx="1608">
                  <c:v>29.999999999567255</c:v>
                </c:pt>
                <c:pt idx="1609">
                  <c:v>29.999999999570182</c:v>
                </c:pt>
                <c:pt idx="1610">
                  <c:v>29.999999999576719</c:v>
                </c:pt>
                <c:pt idx="1611">
                  <c:v>29.999999999587942</c:v>
                </c:pt>
                <c:pt idx="1612">
                  <c:v>29.999999999627626</c:v>
                </c:pt>
                <c:pt idx="1613">
                  <c:v>29.999999999635492</c:v>
                </c:pt>
                <c:pt idx="1614">
                  <c:v>29.999999999647848</c:v>
                </c:pt>
                <c:pt idx="1615">
                  <c:v>29.999999999655078</c:v>
                </c:pt>
                <c:pt idx="1616">
                  <c:v>29.999999999685741</c:v>
                </c:pt>
                <c:pt idx="1617">
                  <c:v>29.999999999695891</c:v>
                </c:pt>
                <c:pt idx="1618">
                  <c:v>29.999999999700556</c:v>
                </c:pt>
                <c:pt idx="1619">
                  <c:v>29.999999999706073</c:v>
                </c:pt>
                <c:pt idx="1620">
                  <c:v>29.999999999708709</c:v>
                </c:pt>
                <c:pt idx="1621">
                  <c:v>29.999999999717939</c:v>
                </c:pt>
                <c:pt idx="1622">
                  <c:v>29.999999999908905</c:v>
                </c:pt>
                <c:pt idx="1623">
                  <c:v>29.999999999911832</c:v>
                </c:pt>
                <c:pt idx="1624">
                  <c:v>30.000000000001538</c:v>
                </c:pt>
                <c:pt idx="1625">
                  <c:v>30.000000000039133</c:v>
                </c:pt>
                <c:pt idx="1626">
                  <c:v>30.00000000004535</c:v>
                </c:pt>
                <c:pt idx="1627">
                  <c:v>30.000000000095945</c:v>
                </c:pt>
                <c:pt idx="1628">
                  <c:v>30.000000000102133</c:v>
                </c:pt>
                <c:pt idx="1629">
                  <c:v>30.000000000119982</c:v>
                </c:pt>
                <c:pt idx="1630">
                  <c:v>30.000000000156028</c:v>
                </c:pt>
                <c:pt idx="1631">
                  <c:v>30.000000000164462</c:v>
                </c:pt>
                <c:pt idx="1632">
                  <c:v>30.000000000164682</c:v>
                </c:pt>
                <c:pt idx="1633">
                  <c:v>30.000000000197183</c:v>
                </c:pt>
                <c:pt idx="1634">
                  <c:v>30.000000000234287</c:v>
                </c:pt>
                <c:pt idx="1635">
                  <c:v>30.000000000246096</c:v>
                </c:pt>
                <c:pt idx="1636">
                  <c:v>30.000000000260066</c:v>
                </c:pt>
                <c:pt idx="1637">
                  <c:v>30.000000000294857</c:v>
                </c:pt>
                <c:pt idx="1638">
                  <c:v>30.00000000030564</c:v>
                </c:pt>
                <c:pt idx="1639">
                  <c:v>30.000000000334836</c:v>
                </c:pt>
                <c:pt idx="1640">
                  <c:v>30.000000000380279</c:v>
                </c:pt>
                <c:pt idx="1641">
                  <c:v>30.00000000042311</c:v>
                </c:pt>
                <c:pt idx="1642">
                  <c:v>30.000000000504365</c:v>
                </c:pt>
                <c:pt idx="1643">
                  <c:v>30.000000000534921</c:v>
                </c:pt>
                <c:pt idx="1644">
                  <c:v>30.000000000639773</c:v>
                </c:pt>
                <c:pt idx="1645">
                  <c:v>30.024750356466313</c:v>
                </c:pt>
                <c:pt idx="1646">
                  <c:v>30.055582100648714</c:v>
                </c:pt>
                <c:pt idx="1647">
                  <c:v>30.056102910161904</c:v>
                </c:pt>
                <c:pt idx="1648">
                  <c:v>30.069023088097136</c:v>
                </c:pt>
                <c:pt idx="1649">
                  <c:v>30.073332680354486</c:v>
                </c:pt>
                <c:pt idx="1650">
                  <c:v>30.089375007890407</c:v>
                </c:pt>
                <c:pt idx="1651">
                  <c:v>30.123758052258854</c:v>
                </c:pt>
                <c:pt idx="1652">
                  <c:v>30.134213637916105</c:v>
                </c:pt>
                <c:pt idx="1653">
                  <c:v>30.13478294217219</c:v>
                </c:pt>
                <c:pt idx="1654">
                  <c:v>30.140413917689667</c:v>
                </c:pt>
                <c:pt idx="1655">
                  <c:v>30.14660273422119</c:v>
                </c:pt>
                <c:pt idx="1656">
                  <c:v>30.159603650175274</c:v>
                </c:pt>
                <c:pt idx="1657">
                  <c:v>30.172991168416718</c:v>
                </c:pt>
                <c:pt idx="1658">
                  <c:v>30.180891928914551</c:v>
                </c:pt>
                <c:pt idx="1659">
                  <c:v>30.182856119112373</c:v>
                </c:pt>
                <c:pt idx="1660">
                  <c:v>30.202915178575548</c:v>
                </c:pt>
                <c:pt idx="1661">
                  <c:v>30.2725500936278</c:v>
                </c:pt>
                <c:pt idx="1662">
                  <c:v>30.284920843468207</c:v>
                </c:pt>
                <c:pt idx="1663">
                  <c:v>30.324672869522477</c:v>
                </c:pt>
                <c:pt idx="1664">
                  <c:v>30.396488747242344</c:v>
                </c:pt>
                <c:pt idx="1665">
                  <c:v>30.398633190140931</c:v>
                </c:pt>
                <c:pt idx="1666">
                  <c:v>30.398633190140931</c:v>
                </c:pt>
                <c:pt idx="1667">
                  <c:v>30.421930461557629</c:v>
                </c:pt>
                <c:pt idx="1668">
                  <c:v>30.427037165702206</c:v>
                </c:pt>
                <c:pt idx="1669">
                  <c:v>30.427285741100253</c:v>
                </c:pt>
                <c:pt idx="1670">
                  <c:v>30.454064888489846</c:v>
                </c:pt>
                <c:pt idx="1671">
                  <c:v>30.454801936988645</c:v>
                </c:pt>
                <c:pt idx="1672">
                  <c:v>30.477377017889246</c:v>
                </c:pt>
                <c:pt idx="1673">
                  <c:v>30.499839318563982</c:v>
                </c:pt>
                <c:pt idx="1674">
                  <c:v>30.542991109629984</c:v>
                </c:pt>
                <c:pt idx="1675">
                  <c:v>30.544224805761047</c:v>
                </c:pt>
                <c:pt idx="1676">
                  <c:v>30.556681731162172</c:v>
                </c:pt>
                <c:pt idx="1677">
                  <c:v>30.588098962967738</c:v>
                </c:pt>
                <c:pt idx="1678">
                  <c:v>30.673440822789612</c:v>
                </c:pt>
                <c:pt idx="1679">
                  <c:v>30.673440822789612</c:v>
                </c:pt>
                <c:pt idx="1680">
                  <c:v>30.673440822789612</c:v>
                </c:pt>
                <c:pt idx="1681">
                  <c:v>30.707099200279437</c:v>
                </c:pt>
                <c:pt idx="1682">
                  <c:v>30.735889185757628</c:v>
                </c:pt>
                <c:pt idx="1683">
                  <c:v>30.736909412455006</c:v>
                </c:pt>
                <c:pt idx="1684">
                  <c:v>30.742168674585137</c:v>
                </c:pt>
                <c:pt idx="1685">
                  <c:v>30.74694280065907</c:v>
                </c:pt>
                <c:pt idx="1686">
                  <c:v>30.747356330299272</c:v>
                </c:pt>
                <c:pt idx="1687">
                  <c:v>30.780543354264111</c:v>
                </c:pt>
                <c:pt idx="1688">
                  <c:v>30.808413998132476</c:v>
                </c:pt>
                <c:pt idx="1689">
                  <c:v>30.819174487867869</c:v>
                </c:pt>
                <c:pt idx="1690">
                  <c:v>30.822197818097113</c:v>
                </c:pt>
                <c:pt idx="1691">
                  <c:v>30.831987884447052</c:v>
                </c:pt>
                <c:pt idx="1692">
                  <c:v>30.838099484606342</c:v>
                </c:pt>
                <c:pt idx="1693">
                  <c:v>30.838268072435348</c:v>
                </c:pt>
                <c:pt idx="1694">
                  <c:v>30.854064325289031</c:v>
                </c:pt>
                <c:pt idx="1695">
                  <c:v>30.856046753482122</c:v>
                </c:pt>
                <c:pt idx="1696">
                  <c:v>30.87448475832073</c:v>
                </c:pt>
                <c:pt idx="1697">
                  <c:v>30.888382252036902</c:v>
                </c:pt>
                <c:pt idx="1698">
                  <c:v>30.89095151073607</c:v>
                </c:pt>
                <c:pt idx="1699">
                  <c:v>30.900807332688018</c:v>
                </c:pt>
                <c:pt idx="1700">
                  <c:v>30.905625143784416</c:v>
                </c:pt>
                <c:pt idx="1701">
                  <c:v>30.914954207168829</c:v>
                </c:pt>
                <c:pt idx="1702">
                  <c:v>30.923502226116984</c:v>
                </c:pt>
                <c:pt idx="1703">
                  <c:v>30.952339832561407</c:v>
                </c:pt>
                <c:pt idx="1704">
                  <c:v>30.956507583347552</c:v>
                </c:pt>
                <c:pt idx="1705">
                  <c:v>30.994106433501006</c:v>
                </c:pt>
                <c:pt idx="1706">
                  <c:v>30.999999999451571</c:v>
                </c:pt>
                <c:pt idx="1707">
                  <c:v>30.999999999496929</c:v>
                </c:pt>
                <c:pt idx="1708">
                  <c:v>30.999999999554355</c:v>
                </c:pt>
                <c:pt idx="1709">
                  <c:v>30.99999999955724</c:v>
                </c:pt>
                <c:pt idx="1710">
                  <c:v>30.999999999602849</c:v>
                </c:pt>
                <c:pt idx="1711">
                  <c:v>30.999999999642665</c:v>
                </c:pt>
                <c:pt idx="1712">
                  <c:v>30.999999999648114</c:v>
                </c:pt>
                <c:pt idx="1713">
                  <c:v>30.999999999653422</c:v>
                </c:pt>
                <c:pt idx="1714">
                  <c:v>30.999999999747981</c:v>
                </c:pt>
                <c:pt idx="1715">
                  <c:v>30.999999999790116</c:v>
                </c:pt>
                <c:pt idx="1716">
                  <c:v>30.999999999804189</c:v>
                </c:pt>
                <c:pt idx="1717">
                  <c:v>30.999999999834273</c:v>
                </c:pt>
                <c:pt idx="1718">
                  <c:v>30.999999999891386</c:v>
                </c:pt>
                <c:pt idx="1719">
                  <c:v>30.999999999925706</c:v>
                </c:pt>
                <c:pt idx="1720">
                  <c:v>30.999999999961794</c:v>
                </c:pt>
                <c:pt idx="1721">
                  <c:v>31.000000000008669</c:v>
                </c:pt>
                <c:pt idx="1722">
                  <c:v>31.000000000029377</c:v>
                </c:pt>
                <c:pt idx="1723">
                  <c:v>31.000000000080224</c:v>
                </c:pt>
                <c:pt idx="1724">
                  <c:v>31.00000000010321</c:v>
                </c:pt>
                <c:pt idx="1725">
                  <c:v>31.00000000011234</c:v>
                </c:pt>
                <c:pt idx="1726">
                  <c:v>31.000000000145718</c:v>
                </c:pt>
                <c:pt idx="1727">
                  <c:v>31.000000000202871</c:v>
                </c:pt>
                <c:pt idx="1728">
                  <c:v>31.000000000248839</c:v>
                </c:pt>
                <c:pt idx="1729">
                  <c:v>31.000000000381739</c:v>
                </c:pt>
                <c:pt idx="1730">
                  <c:v>31.000000000418044</c:v>
                </c:pt>
                <c:pt idx="1731">
                  <c:v>31.000000000512216</c:v>
                </c:pt>
                <c:pt idx="1732">
                  <c:v>31.00000000051481</c:v>
                </c:pt>
                <c:pt idx="1733">
                  <c:v>31.000000000552394</c:v>
                </c:pt>
                <c:pt idx="1734">
                  <c:v>31.045090920494548</c:v>
                </c:pt>
                <c:pt idx="1735">
                  <c:v>31.050836505278969</c:v>
                </c:pt>
                <c:pt idx="1736">
                  <c:v>31.074934280430739</c:v>
                </c:pt>
                <c:pt idx="1737">
                  <c:v>31.07610472480189</c:v>
                </c:pt>
                <c:pt idx="1738">
                  <c:v>31.098567729646753</c:v>
                </c:pt>
                <c:pt idx="1739">
                  <c:v>31.122753690300733</c:v>
                </c:pt>
                <c:pt idx="1740">
                  <c:v>31.175434319233769</c:v>
                </c:pt>
                <c:pt idx="1741">
                  <c:v>31.185428959444124</c:v>
                </c:pt>
                <c:pt idx="1742">
                  <c:v>31.190252688103257</c:v>
                </c:pt>
                <c:pt idx="1743">
                  <c:v>31.221495370567361</c:v>
                </c:pt>
                <c:pt idx="1744">
                  <c:v>31.239057995108858</c:v>
                </c:pt>
                <c:pt idx="1745">
                  <c:v>31.242481659208071</c:v>
                </c:pt>
                <c:pt idx="1746">
                  <c:v>31.245778990755916</c:v>
                </c:pt>
                <c:pt idx="1747">
                  <c:v>31.263654471985639</c:v>
                </c:pt>
                <c:pt idx="1748">
                  <c:v>31.268365826084395</c:v>
                </c:pt>
                <c:pt idx="1749">
                  <c:v>31.274121161740034</c:v>
                </c:pt>
                <c:pt idx="1750">
                  <c:v>31.292480367799079</c:v>
                </c:pt>
                <c:pt idx="1751">
                  <c:v>31.336414534607602</c:v>
                </c:pt>
                <c:pt idx="1752">
                  <c:v>31.346280803091307</c:v>
                </c:pt>
                <c:pt idx="1753">
                  <c:v>31.352673975685757</c:v>
                </c:pt>
                <c:pt idx="1754">
                  <c:v>31.372177009596591</c:v>
                </c:pt>
                <c:pt idx="1755">
                  <c:v>31.379011951432147</c:v>
                </c:pt>
                <c:pt idx="1756">
                  <c:v>31.394042680246688</c:v>
                </c:pt>
                <c:pt idx="1757">
                  <c:v>31.403635540561218</c:v>
                </c:pt>
                <c:pt idx="1758">
                  <c:v>31.435864992803467</c:v>
                </c:pt>
                <c:pt idx="1759">
                  <c:v>31.442418215027441</c:v>
                </c:pt>
                <c:pt idx="1760">
                  <c:v>31.49212188006646</c:v>
                </c:pt>
                <c:pt idx="1761">
                  <c:v>31.512265350065462</c:v>
                </c:pt>
                <c:pt idx="1762">
                  <c:v>31.534256270652104</c:v>
                </c:pt>
                <c:pt idx="1763">
                  <c:v>31.577953426383228</c:v>
                </c:pt>
                <c:pt idx="1764">
                  <c:v>31.582157926435109</c:v>
                </c:pt>
                <c:pt idx="1765">
                  <c:v>31.607047698533322</c:v>
                </c:pt>
                <c:pt idx="1766">
                  <c:v>31.62357379094421</c:v>
                </c:pt>
                <c:pt idx="1767">
                  <c:v>31.624132573218226</c:v>
                </c:pt>
                <c:pt idx="1768">
                  <c:v>31.652909679130282</c:v>
                </c:pt>
                <c:pt idx="1769">
                  <c:v>31.660090740518431</c:v>
                </c:pt>
                <c:pt idx="1770">
                  <c:v>31.670993929256237</c:v>
                </c:pt>
                <c:pt idx="1771">
                  <c:v>31.670993929256237</c:v>
                </c:pt>
                <c:pt idx="1772">
                  <c:v>31.711425111708774</c:v>
                </c:pt>
                <c:pt idx="1773">
                  <c:v>31.741381180369146</c:v>
                </c:pt>
                <c:pt idx="1774">
                  <c:v>31.770017962654695</c:v>
                </c:pt>
                <c:pt idx="1775">
                  <c:v>31.824557098846928</c:v>
                </c:pt>
                <c:pt idx="1776">
                  <c:v>31.839901570763583</c:v>
                </c:pt>
                <c:pt idx="1777">
                  <c:v>31.852924883274213</c:v>
                </c:pt>
                <c:pt idx="1778">
                  <c:v>31.871687391665333</c:v>
                </c:pt>
                <c:pt idx="1779">
                  <c:v>31.883242384696455</c:v>
                </c:pt>
                <c:pt idx="1780">
                  <c:v>31.902288685431849</c:v>
                </c:pt>
                <c:pt idx="1781">
                  <c:v>31.916692791377013</c:v>
                </c:pt>
                <c:pt idx="1782">
                  <c:v>31.930875575603402</c:v>
                </c:pt>
                <c:pt idx="1783">
                  <c:v>31.950629307157911</c:v>
                </c:pt>
                <c:pt idx="1784">
                  <c:v>31.951540798506034</c:v>
                </c:pt>
                <c:pt idx="1785">
                  <c:v>31.955234372000469</c:v>
                </c:pt>
                <c:pt idx="1786">
                  <c:v>31.996189750557132</c:v>
                </c:pt>
                <c:pt idx="1787">
                  <c:v>31.999999999414765</c:v>
                </c:pt>
                <c:pt idx="1788">
                  <c:v>31.999999999562952</c:v>
                </c:pt>
                <c:pt idx="1789">
                  <c:v>31.999999999595534</c:v>
                </c:pt>
                <c:pt idx="1790">
                  <c:v>31.999999999606349</c:v>
                </c:pt>
                <c:pt idx="1791">
                  <c:v>31.999999999609095</c:v>
                </c:pt>
                <c:pt idx="1792">
                  <c:v>31.999999999651937</c:v>
                </c:pt>
                <c:pt idx="1793">
                  <c:v>31.99999999967741</c:v>
                </c:pt>
                <c:pt idx="1794">
                  <c:v>31.999999999685809</c:v>
                </c:pt>
                <c:pt idx="1795">
                  <c:v>31.99999999970473</c:v>
                </c:pt>
                <c:pt idx="1796">
                  <c:v>31.9999999997416</c:v>
                </c:pt>
                <c:pt idx="1797">
                  <c:v>31.999999999776922</c:v>
                </c:pt>
                <c:pt idx="1798">
                  <c:v>31.999999999788226</c:v>
                </c:pt>
                <c:pt idx="1799">
                  <c:v>31.99999999982699</c:v>
                </c:pt>
                <c:pt idx="1800">
                  <c:v>31.999999999899956</c:v>
                </c:pt>
                <c:pt idx="1801">
                  <c:v>31.999999999936392</c:v>
                </c:pt>
                <c:pt idx="1802">
                  <c:v>31.999999999979977</c:v>
                </c:pt>
                <c:pt idx="1803">
                  <c:v>32.000000000047073</c:v>
                </c:pt>
                <c:pt idx="1804">
                  <c:v>32.00000000016383</c:v>
                </c:pt>
                <c:pt idx="1805">
                  <c:v>32.000000000217909</c:v>
                </c:pt>
                <c:pt idx="1806">
                  <c:v>32.000000000221789</c:v>
                </c:pt>
                <c:pt idx="1807">
                  <c:v>32.000000000272415</c:v>
                </c:pt>
                <c:pt idx="1808">
                  <c:v>32.000000000302016</c:v>
                </c:pt>
                <c:pt idx="1809">
                  <c:v>32.000000000428635</c:v>
                </c:pt>
                <c:pt idx="1810">
                  <c:v>32.000000000436344</c:v>
                </c:pt>
                <c:pt idx="1811">
                  <c:v>32.000000000456453</c:v>
                </c:pt>
                <c:pt idx="1812">
                  <c:v>32.000000000459245</c:v>
                </c:pt>
                <c:pt idx="1813">
                  <c:v>32.00000000049085</c:v>
                </c:pt>
                <c:pt idx="1814">
                  <c:v>32.008505740980731</c:v>
                </c:pt>
                <c:pt idx="1815">
                  <c:v>32.008505740980731</c:v>
                </c:pt>
                <c:pt idx="1816">
                  <c:v>32.012384381965504</c:v>
                </c:pt>
                <c:pt idx="1817">
                  <c:v>32.048671861579265</c:v>
                </c:pt>
                <c:pt idx="1818">
                  <c:v>32.082717257599334</c:v>
                </c:pt>
                <c:pt idx="1819">
                  <c:v>32.09767090279518</c:v>
                </c:pt>
                <c:pt idx="1820">
                  <c:v>32.113588652682054</c:v>
                </c:pt>
                <c:pt idx="1821">
                  <c:v>32.135722604520808</c:v>
                </c:pt>
                <c:pt idx="1822">
                  <c:v>32.140244902499653</c:v>
                </c:pt>
                <c:pt idx="1823">
                  <c:v>32.146224939904201</c:v>
                </c:pt>
                <c:pt idx="1824">
                  <c:v>32.173692697803105</c:v>
                </c:pt>
                <c:pt idx="1825">
                  <c:v>32.205362799564185</c:v>
                </c:pt>
                <c:pt idx="1826">
                  <c:v>32.215747391079248</c:v>
                </c:pt>
                <c:pt idx="1827">
                  <c:v>32.217384585731232</c:v>
                </c:pt>
                <c:pt idx="1828">
                  <c:v>32.219775969939555</c:v>
                </c:pt>
                <c:pt idx="1829">
                  <c:v>32.231590195015613</c:v>
                </c:pt>
                <c:pt idx="1830">
                  <c:v>32.238200386672574</c:v>
                </c:pt>
                <c:pt idx="1831">
                  <c:v>32.259854601611679</c:v>
                </c:pt>
                <c:pt idx="1832">
                  <c:v>32.260379727053405</c:v>
                </c:pt>
                <c:pt idx="1833">
                  <c:v>32.270595053121468</c:v>
                </c:pt>
                <c:pt idx="1834">
                  <c:v>32.283184136703767</c:v>
                </c:pt>
                <c:pt idx="1835">
                  <c:v>32.287723893892064</c:v>
                </c:pt>
                <c:pt idx="1836">
                  <c:v>32.291764193226207</c:v>
                </c:pt>
                <c:pt idx="1837">
                  <c:v>32.299112678453383</c:v>
                </c:pt>
                <c:pt idx="1838">
                  <c:v>32.300058693953716</c:v>
                </c:pt>
                <c:pt idx="1839">
                  <c:v>32.302139195252281</c:v>
                </c:pt>
                <c:pt idx="1840">
                  <c:v>32.302979482805412</c:v>
                </c:pt>
                <c:pt idx="1841">
                  <c:v>32.319316512642075</c:v>
                </c:pt>
                <c:pt idx="1842">
                  <c:v>32.32195723512794</c:v>
                </c:pt>
                <c:pt idx="1843">
                  <c:v>32.329405255562229</c:v>
                </c:pt>
                <c:pt idx="1844">
                  <c:v>32.348517943339736</c:v>
                </c:pt>
                <c:pt idx="1845">
                  <c:v>32.360771568995304</c:v>
                </c:pt>
                <c:pt idx="1846">
                  <c:v>32.360771568995304</c:v>
                </c:pt>
                <c:pt idx="1847">
                  <c:v>32.360771568995304</c:v>
                </c:pt>
                <c:pt idx="1848">
                  <c:v>32.38057709354019</c:v>
                </c:pt>
                <c:pt idx="1849">
                  <c:v>32.395965234448838</c:v>
                </c:pt>
                <c:pt idx="1850">
                  <c:v>32.420782843086428</c:v>
                </c:pt>
                <c:pt idx="1851">
                  <c:v>32.44402568432578</c:v>
                </c:pt>
                <c:pt idx="1852">
                  <c:v>32.446878885738776</c:v>
                </c:pt>
                <c:pt idx="1853">
                  <c:v>32.469489414878666</c:v>
                </c:pt>
                <c:pt idx="1854">
                  <c:v>32.478888855303339</c:v>
                </c:pt>
                <c:pt idx="1855">
                  <c:v>32.503912761254661</c:v>
                </c:pt>
                <c:pt idx="1856">
                  <c:v>32.555223580693593</c:v>
                </c:pt>
                <c:pt idx="1857">
                  <c:v>32.587188174345947</c:v>
                </c:pt>
                <c:pt idx="1858">
                  <c:v>32.613745815930208</c:v>
                </c:pt>
                <c:pt idx="1859">
                  <c:v>32.680418064161998</c:v>
                </c:pt>
                <c:pt idx="1860">
                  <c:v>32.68942653453373</c:v>
                </c:pt>
                <c:pt idx="1861">
                  <c:v>32.714093859766315</c:v>
                </c:pt>
                <c:pt idx="1862">
                  <c:v>32.714537014961095</c:v>
                </c:pt>
                <c:pt idx="1863">
                  <c:v>32.72851357187151</c:v>
                </c:pt>
                <c:pt idx="1864">
                  <c:v>32.729119917934156</c:v>
                </c:pt>
                <c:pt idx="1865">
                  <c:v>32.734487472435852</c:v>
                </c:pt>
                <c:pt idx="1866">
                  <c:v>32.755527412579482</c:v>
                </c:pt>
                <c:pt idx="1867">
                  <c:v>32.826548589525473</c:v>
                </c:pt>
                <c:pt idx="1868">
                  <c:v>32.829664007842517</c:v>
                </c:pt>
                <c:pt idx="1869">
                  <c:v>32.832591324211307</c:v>
                </c:pt>
                <c:pt idx="1870">
                  <c:v>32.836910398200303</c:v>
                </c:pt>
                <c:pt idx="1871">
                  <c:v>32.836910398200303</c:v>
                </c:pt>
                <c:pt idx="1872">
                  <c:v>32.836910398200303</c:v>
                </c:pt>
                <c:pt idx="1873">
                  <c:v>32.840739375148999</c:v>
                </c:pt>
                <c:pt idx="1874">
                  <c:v>32.851914486678524</c:v>
                </c:pt>
                <c:pt idx="1875">
                  <c:v>32.876045791201449</c:v>
                </c:pt>
                <c:pt idx="1876">
                  <c:v>32.889090380271369</c:v>
                </c:pt>
                <c:pt idx="1877">
                  <c:v>32.891763596998594</c:v>
                </c:pt>
                <c:pt idx="1878">
                  <c:v>32.898609761619277</c:v>
                </c:pt>
                <c:pt idx="1879">
                  <c:v>32.898609761619277</c:v>
                </c:pt>
                <c:pt idx="1880">
                  <c:v>32.898609761619277</c:v>
                </c:pt>
                <c:pt idx="1881">
                  <c:v>32.911611106432687</c:v>
                </c:pt>
                <c:pt idx="1882">
                  <c:v>32.917783070752414</c:v>
                </c:pt>
                <c:pt idx="1883">
                  <c:v>32.926993440672113</c:v>
                </c:pt>
                <c:pt idx="1884">
                  <c:v>32.999999999465466</c:v>
                </c:pt>
                <c:pt idx="1885">
                  <c:v>32.999999999535731</c:v>
                </c:pt>
                <c:pt idx="1886">
                  <c:v>32.999999999672561</c:v>
                </c:pt>
                <c:pt idx="1887">
                  <c:v>32.999999999672788</c:v>
                </c:pt>
                <c:pt idx="1888">
                  <c:v>32.999999999704727</c:v>
                </c:pt>
                <c:pt idx="1889">
                  <c:v>32.99999999976913</c:v>
                </c:pt>
                <c:pt idx="1890">
                  <c:v>32.999999999781608</c:v>
                </c:pt>
                <c:pt idx="1891">
                  <c:v>32.999999999804338</c:v>
                </c:pt>
                <c:pt idx="1892">
                  <c:v>32.999999999853173</c:v>
                </c:pt>
                <c:pt idx="1893">
                  <c:v>32.999999999879968</c:v>
                </c:pt>
                <c:pt idx="1894">
                  <c:v>32.999999999911253</c:v>
                </c:pt>
                <c:pt idx="1895">
                  <c:v>32.999999999926843</c:v>
                </c:pt>
                <c:pt idx="1896">
                  <c:v>32.999999999986414</c:v>
                </c:pt>
                <c:pt idx="1897">
                  <c:v>33.000000000023491</c:v>
                </c:pt>
                <c:pt idx="1898">
                  <c:v>33.000000000048821</c:v>
                </c:pt>
                <c:pt idx="1899">
                  <c:v>33.000000000067878</c:v>
                </c:pt>
                <c:pt idx="1900">
                  <c:v>33.00000000011584</c:v>
                </c:pt>
                <c:pt idx="1901">
                  <c:v>33.000000000147658</c:v>
                </c:pt>
                <c:pt idx="1902">
                  <c:v>33.00000000016032</c:v>
                </c:pt>
                <c:pt idx="1903">
                  <c:v>33.000000000266844</c:v>
                </c:pt>
                <c:pt idx="1904">
                  <c:v>33.000000000288999</c:v>
                </c:pt>
                <c:pt idx="1905">
                  <c:v>33.000000000388141</c:v>
                </c:pt>
                <c:pt idx="1906">
                  <c:v>33.000000000474586</c:v>
                </c:pt>
                <c:pt idx="1907">
                  <c:v>33.000000000481286</c:v>
                </c:pt>
                <c:pt idx="1908">
                  <c:v>33.023945893321837</c:v>
                </c:pt>
                <c:pt idx="1909">
                  <c:v>33.025809472416448</c:v>
                </c:pt>
                <c:pt idx="1910">
                  <c:v>33.066350046200313</c:v>
                </c:pt>
                <c:pt idx="1911">
                  <c:v>33.081622273982049</c:v>
                </c:pt>
                <c:pt idx="1912">
                  <c:v>33.111643949960033</c:v>
                </c:pt>
                <c:pt idx="1913">
                  <c:v>33.126901612982302</c:v>
                </c:pt>
                <c:pt idx="1914">
                  <c:v>33.13914198899689</c:v>
                </c:pt>
                <c:pt idx="1915">
                  <c:v>33.144935618040712</c:v>
                </c:pt>
                <c:pt idx="1916">
                  <c:v>33.153760364194412</c:v>
                </c:pt>
                <c:pt idx="1917">
                  <c:v>33.162200468792058</c:v>
                </c:pt>
                <c:pt idx="1918">
                  <c:v>33.168415684324906</c:v>
                </c:pt>
                <c:pt idx="1919">
                  <c:v>33.189811799149638</c:v>
                </c:pt>
                <c:pt idx="1920">
                  <c:v>33.217144284114113</c:v>
                </c:pt>
                <c:pt idx="1921">
                  <c:v>33.223446194765067</c:v>
                </c:pt>
                <c:pt idx="1922">
                  <c:v>33.240163099030589</c:v>
                </c:pt>
                <c:pt idx="1923">
                  <c:v>33.249847485493575</c:v>
                </c:pt>
                <c:pt idx="1924">
                  <c:v>33.271762465058721</c:v>
                </c:pt>
                <c:pt idx="1925">
                  <c:v>33.279776904756829</c:v>
                </c:pt>
                <c:pt idx="1926">
                  <c:v>33.306299534397041</c:v>
                </c:pt>
                <c:pt idx="1927">
                  <c:v>33.32521630070535</c:v>
                </c:pt>
                <c:pt idx="1928">
                  <c:v>33.325486341470516</c:v>
                </c:pt>
                <c:pt idx="1929">
                  <c:v>33.328532461339577</c:v>
                </c:pt>
                <c:pt idx="1930">
                  <c:v>33.330153749709183</c:v>
                </c:pt>
                <c:pt idx="1931">
                  <c:v>33.363201949812847</c:v>
                </c:pt>
                <c:pt idx="1932">
                  <c:v>33.393913943473493</c:v>
                </c:pt>
                <c:pt idx="1933">
                  <c:v>33.415530991480537</c:v>
                </c:pt>
                <c:pt idx="1934">
                  <c:v>33.421143512493309</c:v>
                </c:pt>
                <c:pt idx="1935">
                  <c:v>33.432855429321037</c:v>
                </c:pt>
                <c:pt idx="1936">
                  <c:v>33.480038152401562</c:v>
                </c:pt>
                <c:pt idx="1937">
                  <c:v>33.506519150655059</c:v>
                </c:pt>
                <c:pt idx="1938">
                  <c:v>33.569966786396925</c:v>
                </c:pt>
                <c:pt idx="1939">
                  <c:v>33.573778565708906</c:v>
                </c:pt>
                <c:pt idx="1940">
                  <c:v>33.575900481008588</c:v>
                </c:pt>
                <c:pt idx="1941">
                  <c:v>33.584393775646483</c:v>
                </c:pt>
                <c:pt idx="1942">
                  <c:v>33.602900832365883</c:v>
                </c:pt>
                <c:pt idx="1943">
                  <c:v>33.63198333302401</c:v>
                </c:pt>
                <c:pt idx="1944">
                  <c:v>33.633003171138441</c:v>
                </c:pt>
                <c:pt idx="1945">
                  <c:v>33.645256778179821</c:v>
                </c:pt>
                <c:pt idx="1946">
                  <c:v>33.678264580265193</c:v>
                </c:pt>
                <c:pt idx="1947">
                  <c:v>33.684863938791551</c:v>
                </c:pt>
                <c:pt idx="1948">
                  <c:v>33.706843223072859</c:v>
                </c:pt>
                <c:pt idx="1949">
                  <c:v>33.758642269944247</c:v>
                </c:pt>
                <c:pt idx="1950">
                  <c:v>33.7766210915754</c:v>
                </c:pt>
                <c:pt idx="1951">
                  <c:v>33.777702328869225</c:v>
                </c:pt>
                <c:pt idx="1952">
                  <c:v>33.801884611668733</c:v>
                </c:pt>
                <c:pt idx="1953">
                  <c:v>33.80382766303876</c:v>
                </c:pt>
                <c:pt idx="1954">
                  <c:v>33.856717917551165</c:v>
                </c:pt>
                <c:pt idx="1955">
                  <c:v>33.87119779362078</c:v>
                </c:pt>
                <c:pt idx="1956">
                  <c:v>33.871530043817749</c:v>
                </c:pt>
                <c:pt idx="1957">
                  <c:v>33.881774011884715</c:v>
                </c:pt>
                <c:pt idx="1958">
                  <c:v>33.935001318233205</c:v>
                </c:pt>
                <c:pt idx="1959">
                  <c:v>33.940238409299205</c:v>
                </c:pt>
                <c:pt idx="1960">
                  <c:v>33.942453185889448</c:v>
                </c:pt>
                <c:pt idx="1961">
                  <c:v>33.946882543178674</c:v>
                </c:pt>
                <c:pt idx="1962">
                  <c:v>33.961221722379641</c:v>
                </c:pt>
                <c:pt idx="1963">
                  <c:v>33.999999999527262</c:v>
                </c:pt>
                <c:pt idx="1964">
                  <c:v>33.999999999537444</c:v>
                </c:pt>
                <c:pt idx="1965">
                  <c:v>33.999999999538858</c:v>
                </c:pt>
                <c:pt idx="1966">
                  <c:v>33.999999999581249</c:v>
                </c:pt>
                <c:pt idx="1967">
                  <c:v>33.999999999604547</c:v>
                </c:pt>
                <c:pt idx="1968">
                  <c:v>33.999999999643009</c:v>
                </c:pt>
                <c:pt idx="1969">
                  <c:v>33.999999999703952</c:v>
                </c:pt>
                <c:pt idx="1970">
                  <c:v>33.999999999705757</c:v>
                </c:pt>
                <c:pt idx="1971">
                  <c:v>33.999999999744716</c:v>
                </c:pt>
                <c:pt idx="1972">
                  <c:v>33.999999999797382</c:v>
                </c:pt>
                <c:pt idx="1973">
                  <c:v>33.999999999825739</c:v>
                </c:pt>
                <c:pt idx="1974">
                  <c:v>33.99999999983703</c:v>
                </c:pt>
                <c:pt idx="1975">
                  <c:v>33.999999999866489</c:v>
                </c:pt>
                <c:pt idx="1976">
                  <c:v>33.999999999905484</c:v>
                </c:pt>
                <c:pt idx="1977">
                  <c:v>33.999999999905697</c:v>
                </c:pt>
                <c:pt idx="1978">
                  <c:v>33.999999999926423</c:v>
                </c:pt>
                <c:pt idx="1979">
                  <c:v>34.00000000003611</c:v>
                </c:pt>
                <c:pt idx="1980">
                  <c:v>34.00000000013646</c:v>
                </c:pt>
                <c:pt idx="1981">
                  <c:v>34.000000000179163</c:v>
                </c:pt>
                <c:pt idx="1982">
                  <c:v>34.000000000189523</c:v>
                </c:pt>
                <c:pt idx="1983">
                  <c:v>34.000000000196991</c:v>
                </c:pt>
                <c:pt idx="1984">
                  <c:v>34.00000000026337</c:v>
                </c:pt>
                <c:pt idx="1985">
                  <c:v>34.000000000291074</c:v>
                </c:pt>
                <c:pt idx="1986">
                  <c:v>34.000000000305945</c:v>
                </c:pt>
                <c:pt idx="1987">
                  <c:v>34.000000000309392</c:v>
                </c:pt>
                <c:pt idx="1988">
                  <c:v>34.000000000334843</c:v>
                </c:pt>
                <c:pt idx="1989">
                  <c:v>34.000000000382904</c:v>
                </c:pt>
                <c:pt idx="1990">
                  <c:v>34.000000000389889</c:v>
                </c:pt>
                <c:pt idx="1991">
                  <c:v>34.000000000396895</c:v>
                </c:pt>
                <c:pt idx="1992">
                  <c:v>34.000000000406132</c:v>
                </c:pt>
                <c:pt idx="1993">
                  <c:v>34.000000000412555</c:v>
                </c:pt>
                <c:pt idx="1994">
                  <c:v>34.000000000452708</c:v>
                </c:pt>
                <c:pt idx="1995">
                  <c:v>34.000599201963091</c:v>
                </c:pt>
                <c:pt idx="1996">
                  <c:v>34.009629421577841</c:v>
                </c:pt>
                <c:pt idx="1997">
                  <c:v>34.056243789458051</c:v>
                </c:pt>
                <c:pt idx="1998">
                  <c:v>34.129171132374488</c:v>
                </c:pt>
                <c:pt idx="1999">
                  <c:v>34.146749411128255</c:v>
                </c:pt>
                <c:pt idx="2000">
                  <c:v>34.150200823725136</c:v>
                </c:pt>
                <c:pt idx="2001">
                  <c:v>34.15056689904609</c:v>
                </c:pt>
                <c:pt idx="2002">
                  <c:v>34.169336314677842</c:v>
                </c:pt>
                <c:pt idx="2003">
                  <c:v>34.186195116337302</c:v>
                </c:pt>
                <c:pt idx="2004">
                  <c:v>34.287399538357867</c:v>
                </c:pt>
                <c:pt idx="2005">
                  <c:v>34.290309437470057</c:v>
                </c:pt>
                <c:pt idx="2006">
                  <c:v>34.338188482423952</c:v>
                </c:pt>
                <c:pt idx="2007">
                  <c:v>34.338555239063439</c:v>
                </c:pt>
                <c:pt idx="2008">
                  <c:v>34.342637486471773</c:v>
                </c:pt>
                <c:pt idx="2009">
                  <c:v>34.353733840777736</c:v>
                </c:pt>
                <c:pt idx="2010">
                  <c:v>34.383078553523113</c:v>
                </c:pt>
                <c:pt idx="2011">
                  <c:v>34.383078553523113</c:v>
                </c:pt>
                <c:pt idx="2012">
                  <c:v>34.418385620079896</c:v>
                </c:pt>
                <c:pt idx="2013">
                  <c:v>34.422554872181074</c:v>
                </c:pt>
                <c:pt idx="2014">
                  <c:v>34.423820377214348</c:v>
                </c:pt>
                <c:pt idx="2015">
                  <c:v>34.426984747088056</c:v>
                </c:pt>
                <c:pt idx="2016">
                  <c:v>34.432470800395897</c:v>
                </c:pt>
                <c:pt idx="2017">
                  <c:v>34.448212342488134</c:v>
                </c:pt>
                <c:pt idx="2018">
                  <c:v>34.448587780080643</c:v>
                </c:pt>
                <c:pt idx="2019">
                  <c:v>34.449669600011582</c:v>
                </c:pt>
                <c:pt idx="2020">
                  <c:v>34.463305130235625</c:v>
                </c:pt>
                <c:pt idx="2021">
                  <c:v>34.47180174345263</c:v>
                </c:pt>
                <c:pt idx="2022">
                  <c:v>34.499470385097652</c:v>
                </c:pt>
                <c:pt idx="2023">
                  <c:v>34.53431675963197</c:v>
                </c:pt>
                <c:pt idx="2024">
                  <c:v>34.552771135108031</c:v>
                </c:pt>
                <c:pt idx="2025">
                  <c:v>34.55827831909086</c:v>
                </c:pt>
                <c:pt idx="2026">
                  <c:v>34.560930700073058</c:v>
                </c:pt>
                <c:pt idx="2027">
                  <c:v>34.562977941836259</c:v>
                </c:pt>
                <c:pt idx="2028">
                  <c:v>34.569285299762981</c:v>
                </c:pt>
                <c:pt idx="2029">
                  <c:v>34.601123508285596</c:v>
                </c:pt>
                <c:pt idx="2030">
                  <c:v>34.60248502346878</c:v>
                </c:pt>
                <c:pt idx="2031">
                  <c:v>34.623122686085203</c:v>
                </c:pt>
                <c:pt idx="2032">
                  <c:v>34.634346781822956</c:v>
                </c:pt>
                <c:pt idx="2033">
                  <c:v>34.639648331317602</c:v>
                </c:pt>
                <c:pt idx="2034">
                  <c:v>34.66106049420344</c:v>
                </c:pt>
                <c:pt idx="2035">
                  <c:v>34.66106049420344</c:v>
                </c:pt>
                <c:pt idx="2036">
                  <c:v>34.66106049420344</c:v>
                </c:pt>
                <c:pt idx="2037">
                  <c:v>34.661130517476529</c:v>
                </c:pt>
                <c:pt idx="2038">
                  <c:v>34.664278013947694</c:v>
                </c:pt>
                <c:pt idx="2039">
                  <c:v>34.702987530246808</c:v>
                </c:pt>
                <c:pt idx="2040">
                  <c:v>34.713581672921016</c:v>
                </c:pt>
                <c:pt idx="2041">
                  <c:v>34.713581672921016</c:v>
                </c:pt>
                <c:pt idx="2042">
                  <c:v>34.713581672921016</c:v>
                </c:pt>
                <c:pt idx="2043">
                  <c:v>34.728790924310857</c:v>
                </c:pt>
                <c:pt idx="2044">
                  <c:v>34.753640246158589</c:v>
                </c:pt>
                <c:pt idx="2045">
                  <c:v>34.77694871923125</c:v>
                </c:pt>
                <c:pt idx="2046">
                  <c:v>34.777065344453071</c:v>
                </c:pt>
                <c:pt idx="2047">
                  <c:v>34.866999921813779</c:v>
                </c:pt>
                <c:pt idx="2048">
                  <c:v>34.9465300385706</c:v>
                </c:pt>
                <c:pt idx="2049">
                  <c:v>34.956394292300203</c:v>
                </c:pt>
                <c:pt idx="2050">
                  <c:v>34.960427893438407</c:v>
                </c:pt>
                <c:pt idx="2051">
                  <c:v>34.96306658097275</c:v>
                </c:pt>
                <c:pt idx="2052">
                  <c:v>34.970010379606308</c:v>
                </c:pt>
                <c:pt idx="2053">
                  <c:v>34.970078675721147</c:v>
                </c:pt>
                <c:pt idx="2054">
                  <c:v>34.993507222865141</c:v>
                </c:pt>
                <c:pt idx="2055">
                  <c:v>34.996906693477996</c:v>
                </c:pt>
                <c:pt idx="2056">
                  <c:v>34.999999999566128</c:v>
                </c:pt>
                <c:pt idx="2057">
                  <c:v>34.999999999723663</c:v>
                </c:pt>
                <c:pt idx="2058">
                  <c:v>34.999999999804196</c:v>
                </c:pt>
                <c:pt idx="2059">
                  <c:v>34.999999999833285</c:v>
                </c:pt>
                <c:pt idx="2060">
                  <c:v>34.999999999915559</c:v>
                </c:pt>
                <c:pt idx="2061">
                  <c:v>34.999999999928178</c:v>
                </c:pt>
                <c:pt idx="2062">
                  <c:v>34.999999999949225</c:v>
                </c:pt>
                <c:pt idx="2063">
                  <c:v>34.999999999967564</c:v>
                </c:pt>
                <c:pt idx="2064">
                  <c:v>34.999999999991523</c:v>
                </c:pt>
                <c:pt idx="2065">
                  <c:v>35.000000000000441</c:v>
                </c:pt>
                <c:pt idx="2066">
                  <c:v>35.000000000026752</c:v>
                </c:pt>
                <c:pt idx="2067">
                  <c:v>35.000000000179568</c:v>
                </c:pt>
                <c:pt idx="2068">
                  <c:v>35.000000000209987</c:v>
                </c:pt>
                <c:pt idx="2069">
                  <c:v>35.000000000297362</c:v>
                </c:pt>
                <c:pt idx="2070">
                  <c:v>35.000000000322906</c:v>
                </c:pt>
                <c:pt idx="2071">
                  <c:v>35.000000000325429</c:v>
                </c:pt>
                <c:pt idx="2072">
                  <c:v>35.000000000352294</c:v>
                </c:pt>
                <c:pt idx="2073">
                  <c:v>35.000000000446384</c:v>
                </c:pt>
                <c:pt idx="2074">
                  <c:v>35.000000000481919</c:v>
                </c:pt>
                <c:pt idx="2075">
                  <c:v>35.000000000510489</c:v>
                </c:pt>
                <c:pt idx="2076">
                  <c:v>35.000000000542805</c:v>
                </c:pt>
                <c:pt idx="2077">
                  <c:v>35.009051349947569</c:v>
                </c:pt>
                <c:pt idx="2078">
                  <c:v>35.033404727519049</c:v>
                </c:pt>
                <c:pt idx="2079">
                  <c:v>35.051896791957333</c:v>
                </c:pt>
                <c:pt idx="2080">
                  <c:v>35.072237870796414</c:v>
                </c:pt>
                <c:pt idx="2081">
                  <c:v>35.072427651180647</c:v>
                </c:pt>
                <c:pt idx="2082">
                  <c:v>35.073456346981466</c:v>
                </c:pt>
                <c:pt idx="2083">
                  <c:v>35.088343326838313</c:v>
                </c:pt>
                <c:pt idx="2084">
                  <c:v>35.092221749828376</c:v>
                </c:pt>
                <c:pt idx="2085">
                  <c:v>35.101271053599568</c:v>
                </c:pt>
                <c:pt idx="2086">
                  <c:v>35.105617952745483</c:v>
                </c:pt>
                <c:pt idx="2087">
                  <c:v>35.111446770942315</c:v>
                </c:pt>
                <c:pt idx="2088">
                  <c:v>35.123368891559394</c:v>
                </c:pt>
                <c:pt idx="2089">
                  <c:v>35.131030849039732</c:v>
                </c:pt>
                <c:pt idx="2090">
                  <c:v>35.135933060380005</c:v>
                </c:pt>
                <c:pt idx="2091">
                  <c:v>35.148421298619262</c:v>
                </c:pt>
                <c:pt idx="2092">
                  <c:v>35.152501368336807</c:v>
                </c:pt>
                <c:pt idx="2093">
                  <c:v>35.170808657932113</c:v>
                </c:pt>
                <c:pt idx="2094">
                  <c:v>35.1752739602288</c:v>
                </c:pt>
                <c:pt idx="2095">
                  <c:v>35.211180124691403</c:v>
                </c:pt>
                <c:pt idx="2096">
                  <c:v>35.233727844515911</c:v>
                </c:pt>
                <c:pt idx="2097">
                  <c:v>35.234178472733582</c:v>
                </c:pt>
                <c:pt idx="2098">
                  <c:v>35.257859614001674</c:v>
                </c:pt>
                <c:pt idx="2099">
                  <c:v>35.259772938668632</c:v>
                </c:pt>
                <c:pt idx="2100">
                  <c:v>35.265817544778102</c:v>
                </c:pt>
                <c:pt idx="2101">
                  <c:v>35.294200107790438</c:v>
                </c:pt>
                <c:pt idx="2102">
                  <c:v>35.307212210199388</c:v>
                </c:pt>
                <c:pt idx="2103">
                  <c:v>35.308033371713677</c:v>
                </c:pt>
                <c:pt idx="2104">
                  <c:v>35.338098461957543</c:v>
                </c:pt>
                <c:pt idx="2105">
                  <c:v>35.339673111083762</c:v>
                </c:pt>
                <c:pt idx="2106">
                  <c:v>35.349042468685752</c:v>
                </c:pt>
                <c:pt idx="2107">
                  <c:v>35.34984965781652</c:v>
                </c:pt>
                <c:pt idx="2108">
                  <c:v>35.35520155432917</c:v>
                </c:pt>
                <c:pt idx="2109">
                  <c:v>35.389788994445276</c:v>
                </c:pt>
                <c:pt idx="2110">
                  <c:v>35.420811190499421</c:v>
                </c:pt>
                <c:pt idx="2111">
                  <c:v>35.444650798376202</c:v>
                </c:pt>
                <c:pt idx="2112">
                  <c:v>35.452228088222</c:v>
                </c:pt>
                <c:pt idx="2113">
                  <c:v>35.45290636964873</c:v>
                </c:pt>
                <c:pt idx="2114">
                  <c:v>35.456868183592967</c:v>
                </c:pt>
                <c:pt idx="2115">
                  <c:v>35.460637799816965</c:v>
                </c:pt>
                <c:pt idx="2116">
                  <c:v>35.49558027604521</c:v>
                </c:pt>
                <c:pt idx="2117">
                  <c:v>35.501591845192593</c:v>
                </c:pt>
                <c:pt idx="2118">
                  <c:v>35.501664022679833</c:v>
                </c:pt>
                <c:pt idx="2119">
                  <c:v>35.507313126259518</c:v>
                </c:pt>
                <c:pt idx="2120">
                  <c:v>35.518262816975117</c:v>
                </c:pt>
                <c:pt idx="2121">
                  <c:v>35.569543500217435</c:v>
                </c:pt>
                <c:pt idx="2122">
                  <c:v>35.584689640584557</c:v>
                </c:pt>
                <c:pt idx="2123">
                  <c:v>35.597388883896706</c:v>
                </c:pt>
                <c:pt idx="2124">
                  <c:v>35.612163847718392</c:v>
                </c:pt>
                <c:pt idx="2125">
                  <c:v>35.61547839514207</c:v>
                </c:pt>
                <c:pt idx="2126">
                  <c:v>35.631007473034998</c:v>
                </c:pt>
                <c:pt idx="2127">
                  <c:v>35.666871968117526</c:v>
                </c:pt>
                <c:pt idx="2128">
                  <c:v>35.675009932075078</c:v>
                </c:pt>
                <c:pt idx="2129">
                  <c:v>35.70036256256919</c:v>
                </c:pt>
                <c:pt idx="2130">
                  <c:v>35.701138649590114</c:v>
                </c:pt>
                <c:pt idx="2131">
                  <c:v>35.716435752484927</c:v>
                </c:pt>
                <c:pt idx="2132">
                  <c:v>35.737892311026329</c:v>
                </c:pt>
                <c:pt idx="2133">
                  <c:v>35.737994366749454</c:v>
                </c:pt>
                <c:pt idx="2134">
                  <c:v>35.74147940222862</c:v>
                </c:pt>
                <c:pt idx="2135">
                  <c:v>35.743157449096877</c:v>
                </c:pt>
                <c:pt idx="2136">
                  <c:v>35.765022752195875</c:v>
                </c:pt>
                <c:pt idx="2137">
                  <c:v>35.781229491911958</c:v>
                </c:pt>
                <c:pt idx="2138">
                  <c:v>35.797846905427996</c:v>
                </c:pt>
                <c:pt idx="2139">
                  <c:v>35.817069748590939</c:v>
                </c:pt>
                <c:pt idx="2140">
                  <c:v>35.886763029220972</c:v>
                </c:pt>
                <c:pt idx="2141">
                  <c:v>35.886785517496044</c:v>
                </c:pt>
                <c:pt idx="2142">
                  <c:v>35.888067657372403</c:v>
                </c:pt>
                <c:pt idx="2143">
                  <c:v>35.889934427615543</c:v>
                </c:pt>
                <c:pt idx="2144">
                  <c:v>35.931117577997071</c:v>
                </c:pt>
                <c:pt idx="2145">
                  <c:v>35.939875452157629</c:v>
                </c:pt>
                <c:pt idx="2146">
                  <c:v>35.957460651174074</c:v>
                </c:pt>
                <c:pt idx="2147">
                  <c:v>35.957460651174074</c:v>
                </c:pt>
                <c:pt idx="2148">
                  <c:v>35.957460651174074</c:v>
                </c:pt>
                <c:pt idx="2149">
                  <c:v>35.96730950127192</c:v>
                </c:pt>
                <c:pt idx="2150">
                  <c:v>35.986873922650133</c:v>
                </c:pt>
                <c:pt idx="2151">
                  <c:v>35.995113098225033</c:v>
                </c:pt>
                <c:pt idx="2152">
                  <c:v>35.999999999527482</c:v>
                </c:pt>
                <c:pt idx="2153">
                  <c:v>35.999999999545594</c:v>
                </c:pt>
                <c:pt idx="2154">
                  <c:v>35.999999999685585</c:v>
                </c:pt>
                <c:pt idx="2155">
                  <c:v>35.999999999688953</c:v>
                </c:pt>
                <c:pt idx="2156">
                  <c:v>35.999999999787455</c:v>
                </c:pt>
                <c:pt idx="2157">
                  <c:v>35.999999999790298</c:v>
                </c:pt>
                <c:pt idx="2158">
                  <c:v>35.999999999800615</c:v>
                </c:pt>
                <c:pt idx="2159">
                  <c:v>35.999999999831402</c:v>
                </c:pt>
                <c:pt idx="2160">
                  <c:v>35.999999999873538</c:v>
                </c:pt>
                <c:pt idx="2161">
                  <c:v>36.000000000009571</c:v>
                </c:pt>
                <c:pt idx="2162">
                  <c:v>36.000000000013721</c:v>
                </c:pt>
                <c:pt idx="2163">
                  <c:v>36.000000000018893</c:v>
                </c:pt>
                <c:pt idx="2164">
                  <c:v>36.000000000088676</c:v>
                </c:pt>
                <c:pt idx="2165">
                  <c:v>36.000000000095717</c:v>
                </c:pt>
                <c:pt idx="2166">
                  <c:v>36.000000000099845</c:v>
                </c:pt>
                <c:pt idx="2167">
                  <c:v>36.000000000107377</c:v>
                </c:pt>
                <c:pt idx="2168">
                  <c:v>36.00000000012367</c:v>
                </c:pt>
                <c:pt idx="2169">
                  <c:v>36.000000000168164</c:v>
                </c:pt>
                <c:pt idx="2170">
                  <c:v>36.000000000201638</c:v>
                </c:pt>
                <c:pt idx="2171">
                  <c:v>36.000000000276529</c:v>
                </c:pt>
                <c:pt idx="2172">
                  <c:v>36.00000000029268</c:v>
                </c:pt>
                <c:pt idx="2173">
                  <c:v>36.000000000364054</c:v>
                </c:pt>
                <c:pt idx="2174">
                  <c:v>36.000000000366654</c:v>
                </c:pt>
                <c:pt idx="2175">
                  <c:v>36.000000000501643</c:v>
                </c:pt>
                <c:pt idx="2176">
                  <c:v>36.000000000614811</c:v>
                </c:pt>
                <c:pt idx="2177">
                  <c:v>36.011863236965766</c:v>
                </c:pt>
                <c:pt idx="2178">
                  <c:v>36.020429034586769</c:v>
                </c:pt>
                <c:pt idx="2179">
                  <c:v>36.026663858227892</c:v>
                </c:pt>
                <c:pt idx="2180">
                  <c:v>36.026946741368192</c:v>
                </c:pt>
                <c:pt idx="2181">
                  <c:v>36.038987515215943</c:v>
                </c:pt>
                <c:pt idx="2182">
                  <c:v>36.048538648553944</c:v>
                </c:pt>
                <c:pt idx="2183">
                  <c:v>36.053770758247516</c:v>
                </c:pt>
                <c:pt idx="2184">
                  <c:v>36.06191579278007</c:v>
                </c:pt>
                <c:pt idx="2185">
                  <c:v>36.062344686527908</c:v>
                </c:pt>
                <c:pt idx="2186">
                  <c:v>36.062344686527908</c:v>
                </c:pt>
                <c:pt idx="2187">
                  <c:v>36.072737340323606</c:v>
                </c:pt>
                <c:pt idx="2188">
                  <c:v>36.073885934595843</c:v>
                </c:pt>
                <c:pt idx="2189">
                  <c:v>36.07898892652247</c:v>
                </c:pt>
                <c:pt idx="2190">
                  <c:v>36.105068336906612</c:v>
                </c:pt>
                <c:pt idx="2191">
                  <c:v>36.117920814490681</c:v>
                </c:pt>
                <c:pt idx="2192">
                  <c:v>36.117920814490681</c:v>
                </c:pt>
                <c:pt idx="2193">
                  <c:v>36.120567558409235</c:v>
                </c:pt>
                <c:pt idx="2194">
                  <c:v>36.126958583621693</c:v>
                </c:pt>
                <c:pt idx="2195">
                  <c:v>36.150872272005955</c:v>
                </c:pt>
                <c:pt idx="2196">
                  <c:v>36.170784652863254</c:v>
                </c:pt>
                <c:pt idx="2197">
                  <c:v>36.197721209732251</c:v>
                </c:pt>
                <c:pt idx="2198">
                  <c:v>36.200813422158411</c:v>
                </c:pt>
                <c:pt idx="2199">
                  <c:v>36.265889346367949</c:v>
                </c:pt>
                <c:pt idx="2200">
                  <c:v>36.31025764181846</c:v>
                </c:pt>
                <c:pt idx="2201">
                  <c:v>36.315806090990293</c:v>
                </c:pt>
                <c:pt idx="2202">
                  <c:v>36.322043209676707</c:v>
                </c:pt>
                <c:pt idx="2203">
                  <c:v>36.341675083645065</c:v>
                </c:pt>
                <c:pt idx="2204">
                  <c:v>36.358300239374813</c:v>
                </c:pt>
                <c:pt idx="2205">
                  <c:v>36.393190398029077</c:v>
                </c:pt>
                <c:pt idx="2206">
                  <c:v>36.416887132092008</c:v>
                </c:pt>
                <c:pt idx="2207">
                  <c:v>36.417941801876495</c:v>
                </c:pt>
                <c:pt idx="2208">
                  <c:v>36.426712955694086</c:v>
                </c:pt>
                <c:pt idx="2209">
                  <c:v>36.431665225172658</c:v>
                </c:pt>
                <c:pt idx="2210">
                  <c:v>36.478829997643636</c:v>
                </c:pt>
                <c:pt idx="2211">
                  <c:v>36.503414267077225</c:v>
                </c:pt>
                <c:pt idx="2212">
                  <c:v>36.506473339701344</c:v>
                </c:pt>
                <c:pt idx="2213">
                  <c:v>36.506933303709502</c:v>
                </c:pt>
                <c:pt idx="2214">
                  <c:v>36.512048078647652</c:v>
                </c:pt>
                <c:pt idx="2215">
                  <c:v>36.514000815780285</c:v>
                </c:pt>
                <c:pt idx="2216">
                  <c:v>36.514000815780285</c:v>
                </c:pt>
                <c:pt idx="2217">
                  <c:v>36.540612287285285</c:v>
                </c:pt>
                <c:pt idx="2218">
                  <c:v>36.554141625443613</c:v>
                </c:pt>
                <c:pt idx="2219">
                  <c:v>36.570314418655421</c:v>
                </c:pt>
                <c:pt idx="2220">
                  <c:v>36.582429590044981</c:v>
                </c:pt>
                <c:pt idx="2221">
                  <c:v>36.587961677348417</c:v>
                </c:pt>
                <c:pt idx="2222">
                  <c:v>36.598418394184854</c:v>
                </c:pt>
                <c:pt idx="2223">
                  <c:v>36.601146240680769</c:v>
                </c:pt>
                <c:pt idx="2224">
                  <c:v>36.606089775395766</c:v>
                </c:pt>
                <c:pt idx="2225">
                  <c:v>36.60646493322357</c:v>
                </c:pt>
                <c:pt idx="2226">
                  <c:v>36.618449214544974</c:v>
                </c:pt>
                <c:pt idx="2227">
                  <c:v>36.626628419657386</c:v>
                </c:pt>
                <c:pt idx="2228">
                  <c:v>36.630086564676482</c:v>
                </c:pt>
                <c:pt idx="2229">
                  <c:v>36.634983364607727</c:v>
                </c:pt>
                <c:pt idx="2230">
                  <c:v>36.638790574708473</c:v>
                </c:pt>
                <c:pt idx="2231">
                  <c:v>36.650022580719238</c:v>
                </c:pt>
                <c:pt idx="2232">
                  <c:v>36.653285035989008</c:v>
                </c:pt>
                <c:pt idx="2233">
                  <c:v>36.659089966981938</c:v>
                </c:pt>
                <c:pt idx="2234">
                  <c:v>36.661421866566734</c:v>
                </c:pt>
                <c:pt idx="2235">
                  <c:v>36.671142007005258</c:v>
                </c:pt>
                <c:pt idx="2236">
                  <c:v>36.721150625304055</c:v>
                </c:pt>
                <c:pt idx="2237">
                  <c:v>36.774766870793492</c:v>
                </c:pt>
                <c:pt idx="2238">
                  <c:v>36.78892094117473</c:v>
                </c:pt>
                <c:pt idx="2239">
                  <c:v>36.834570402083493</c:v>
                </c:pt>
                <c:pt idx="2240">
                  <c:v>36.837946410861555</c:v>
                </c:pt>
                <c:pt idx="2241">
                  <c:v>36.857420874598475</c:v>
                </c:pt>
                <c:pt idx="2242">
                  <c:v>36.862814006251192</c:v>
                </c:pt>
                <c:pt idx="2243">
                  <c:v>36.90226690934994</c:v>
                </c:pt>
                <c:pt idx="2244">
                  <c:v>36.907167968136143</c:v>
                </c:pt>
                <c:pt idx="2245">
                  <c:v>36.926073588637955</c:v>
                </c:pt>
                <c:pt idx="2246">
                  <c:v>36.979124432640347</c:v>
                </c:pt>
                <c:pt idx="2247">
                  <c:v>36.995044125507519</c:v>
                </c:pt>
                <c:pt idx="2248">
                  <c:v>36.99999999943806</c:v>
                </c:pt>
                <c:pt idx="2249">
                  <c:v>36.999999999516817</c:v>
                </c:pt>
                <c:pt idx="2250">
                  <c:v>36.999999999552251</c:v>
                </c:pt>
                <c:pt idx="2251">
                  <c:v>36.999999999560771</c:v>
                </c:pt>
                <c:pt idx="2252">
                  <c:v>36.999999999579394</c:v>
                </c:pt>
                <c:pt idx="2253">
                  <c:v>36.999999999676078</c:v>
                </c:pt>
                <c:pt idx="2254">
                  <c:v>36.999999999717822</c:v>
                </c:pt>
                <c:pt idx="2255">
                  <c:v>36.999999999787931</c:v>
                </c:pt>
                <c:pt idx="2256">
                  <c:v>36.999999999806299</c:v>
                </c:pt>
                <c:pt idx="2257">
                  <c:v>36.999999999835964</c:v>
                </c:pt>
                <c:pt idx="2258">
                  <c:v>36.999999999846381</c:v>
                </c:pt>
                <c:pt idx="2259">
                  <c:v>36.999999999866965</c:v>
                </c:pt>
                <c:pt idx="2260">
                  <c:v>36.999999999929805</c:v>
                </c:pt>
                <c:pt idx="2261">
                  <c:v>36.999999999979622</c:v>
                </c:pt>
                <c:pt idx="2262">
                  <c:v>37.000000000042924</c:v>
                </c:pt>
                <c:pt idx="2263">
                  <c:v>37.000000000067786</c:v>
                </c:pt>
                <c:pt idx="2264">
                  <c:v>37.000000000096193</c:v>
                </c:pt>
                <c:pt idx="2265">
                  <c:v>37.000000000120806</c:v>
                </c:pt>
                <c:pt idx="2266">
                  <c:v>37.000000000182879</c:v>
                </c:pt>
                <c:pt idx="2267">
                  <c:v>37.000000000199108</c:v>
                </c:pt>
                <c:pt idx="2268">
                  <c:v>37.000000000229775</c:v>
                </c:pt>
                <c:pt idx="2269">
                  <c:v>37.000000000323837</c:v>
                </c:pt>
                <c:pt idx="2270">
                  <c:v>37.000000000475083</c:v>
                </c:pt>
                <c:pt idx="2271">
                  <c:v>37.009811324566201</c:v>
                </c:pt>
                <c:pt idx="2272">
                  <c:v>37.009811324566201</c:v>
                </c:pt>
                <c:pt idx="2273">
                  <c:v>37.035186168237736</c:v>
                </c:pt>
                <c:pt idx="2274">
                  <c:v>37.042340321215015</c:v>
                </c:pt>
                <c:pt idx="2275">
                  <c:v>37.066439463018682</c:v>
                </c:pt>
                <c:pt idx="2276">
                  <c:v>37.09364518781549</c:v>
                </c:pt>
                <c:pt idx="2277">
                  <c:v>37.097975077970709</c:v>
                </c:pt>
                <c:pt idx="2278">
                  <c:v>37.120178458769864</c:v>
                </c:pt>
                <c:pt idx="2279">
                  <c:v>37.186731556756719</c:v>
                </c:pt>
                <c:pt idx="2280">
                  <c:v>37.195730299648361</c:v>
                </c:pt>
                <c:pt idx="2281">
                  <c:v>37.239508805918284</c:v>
                </c:pt>
                <c:pt idx="2282">
                  <c:v>37.24996764061575</c:v>
                </c:pt>
                <c:pt idx="2283">
                  <c:v>37.262266137680562</c:v>
                </c:pt>
                <c:pt idx="2284">
                  <c:v>37.290967270169148</c:v>
                </c:pt>
                <c:pt idx="2285">
                  <c:v>37.290977682404275</c:v>
                </c:pt>
                <c:pt idx="2286">
                  <c:v>37.295182785084748</c:v>
                </c:pt>
                <c:pt idx="2287">
                  <c:v>37.312125557981979</c:v>
                </c:pt>
                <c:pt idx="2288">
                  <c:v>37.334652466132603</c:v>
                </c:pt>
                <c:pt idx="2289">
                  <c:v>37.351266297309415</c:v>
                </c:pt>
                <c:pt idx="2290">
                  <c:v>37.364701955197134</c:v>
                </c:pt>
                <c:pt idx="2291">
                  <c:v>37.366065635405455</c:v>
                </c:pt>
                <c:pt idx="2292">
                  <c:v>37.36662692838128</c:v>
                </c:pt>
                <c:pt idx="2293">
                  <c:v>37.420974768728165</c:v>
                </c:pt>
                <c:pt idx="2294">
                  <c:v>37.425974689280032</c:v>
                </c:pt>
                <c:pt idx="2295">
                  <c:v>37.436521255673249</c:v>
                </c:pt>
                <c:pt idx="2296">
                  <c:v>37.457575545323031</c:v>
                </c:pt>
                <c:pt idx="2297">
                  <c:v>37.459565731100639</c:v>
                </c:pt>
                <c:pt idx="2298">
                  <c:v>37.45963853509636</c:v>
                </c:pt>
                <c:pt idx="2299">
                  <c:v>37.462121134584329</c:v>
                </c:pt>
                <c:pt idx="2300">
                  <c:v>37.467385113317526</c:v>
                </c:pt>
                <c:pt idx="2301">
                  <c:v>37.503206863610949</c:v>
                </c:pt>
                <c:pt idx="2302">
                  <c:v>37.519081236748065</c:v>
                </c:pt>
                <c:pt idx="2303">
                  <c:v>37.535797761612905</c:v>
                </c:pt>
                <c:pt idx="2304">
                  <c:v>37.54923099679197</c:v>
                </c:pt>
                <c:pt idx="2305">
                  <c:v>37.561686200091465</c:v>
                </c:pt>
                <c:pt idx="2306">
                  <c:v>37.568628150451943</c:v>
                </c:pt>
                <c:pt idx="2307">
                  <c:v>37.576647894393496</c:v>
                </c:pt>
                <c:pt idx="2308">
                  <c:v>37.609603831883646</c:v>
                </c:pt>
                <c:pt idx="2309">
                  <c:v>37.617206880621708</c:v>
                </c:pt>
                <c:pt idx="2310">
                  <c:v>37.622693989202453</c:v>
                </c:pt>
                <c:pt idx="2311">
                  <c:v>37.633927836963785</c:v>
                </c:pt>
                <c:pt idx="2312">
                  <c:v>37.646687191788494</c:v>
                </c:pt>
                <c:pt idx="2313">
                  <c:v>37.648426366865735</c:v>
                </c:pt>
                <c:pt idx="2314">
                  <c:v>37.673602997110798</c:v>
                </c:pt>
                <c:pt idx="2315">
                  <c:v>37.687898063169648</c:v>
                </c:pt>
                <c:pt idx="2316">
                  <c:v>37.693594557289806</c:v>
                </c:pt>
                <c:pt idx="2317">
                  <c:v>37.703580585975381</c:v>
                </c:pt>
                <c:pt idx="2318">
                  <c:v>37.727475583252158</c:v>
                </c:pt>
                <c:pt idx="2319">
                  <c:v>37.731188051326534</c:v>
                </c:pt>
                <c:pt idx="2320">
                  <c:v>37.731188051326534</c:v>
                </c:pt>
                <c:pt idx="2321">
                  <c:v>37.744369913385903</c:v>
                </c:pt>
                <c:pt idx="2322">
                  <c:v>37.759200819594163</c:v>
                </c:pt>
                <c:pt idx="2323">
                  <c:v>37.775897675294715</c:v>
                </c:pt>
                <c:pt idx="2324">
                  <c:v>37.819042322569189</c:v>
                </c:pt>
                <c:pt idx="2325">
                  <c:v>37.833069198094691</c:v>
                </c:pt>
                <c:pt idx="2326">
                  <c:v>37.850738122852619</c:v>
                </c:pt>
                <c:pt idx="2327">
                  <c:v>37.858285697421721</c:v>
                </c:pt>
                <c:pt idx="2328">
                  <c:v>37.870447651995008</c:v>
                </c:pt>
                <c:pt idx="2329">
                  <c:v>37.884198756041997</c:v>
                </c:pt>
                <c:pt idx="2330">
                  <c:v>37.89042915375628</c:v>
                </c:pt>
                <c:pt idx="2331">
                  <c:v>37.891849917599174</c:v>
                </c:pt>
                <c:pt idx="2332">
                  <c:v>37.917462783512235</c:v>
                </c:pt>
                <c:pt idx="2333">
                  <c:v>37.924828972381967</c:v>
                </c:pt>
                <c:pt idx="2334">
                  <c:v>37.937158517380524</c:v>
                </c:pt>
                <c:pt idx="2335">
                  <c:v>37.949361347664016</c:v>
                </c:pt>
                <c:pt idx="2336">
                  <c:v>37.956770305760706</c:v>
                </c:pt>
                <c:pt idx="2337">
                  <c:v>37.996946581400927</c:v>
                </c:pt>
                <c:pt idx="2338">
                  <c:v>37.999999999516753</c:v>
                </c:pt>
                <c:pt idx="2339">
                  <c:v>37.999999999568679</c:v>
                </c:pt>
                <c:pt idx="2340">
                  <c:v>37.999999999587267</c:v>
                </c:pt>
                <c:pt idx="2341">
                  <c:v>37.999999999640814</c:v>
                </c:pt>
                <c:pt idx="2342">
                  <c:v>37.999999999656197</c:v>
                </c:pt>
                <c:pt idx="2343">
                  <c:v>37.999999999667523</c:v>
                </c:pt>
                <c:pt idx="2344">
                  <c:v>37.99999999969075</c:v>
                </c:pt>
                <c:pt idx="2345">
                  <c:v>37.999999999729802</c:v>
                </c:pt>
                <c:pt idx="2346">
                  <c:v>37.999999999758842</c:v>
                </c:pt>
                <c:pt idx="2347">
                  <c:v>37.999999999811365</c:v>
                </c:pt>
                <c:pt idx="2348">
                  <c:v>37.999999999877261</c:v>
                </c:pt>
                <c:pt idx="2349">
                  <c:v>37.999999999893767</c:v>
                </c:pt>
                <c:pt idx="2350">
                  <c:v>37.999999999982492</c:v>
                </c:pt>
                <c:pt idx="2351">
                  <c:v>37.999999999989839</c:v>
                </c:pt>
                <c:pt idx="2352">
                  <c:v>37.999999999990607</c:v>
                </c:pt>
                <c:pt idx="2353">
                  <c:v>38.000000000039776</c:v>
                </c:pt>
                <c:pt idx="2354">
                  <c:v>38.000000000102133</c:v>
                </c:pt>
                <c:pt idx="2355">
                  <c:v>38.000000000105238</c:v>
                </c:pt>
                <c:pt idx="2356">
                  <c:v>38.000000000122171</c:v>
                </c:pt>
                <c:pt idx="2357">
                  <c:v>38.000000000282057</c:v>
                </c:pt>
                <c:pt idx="2358">
                  <c:v>38.000000000311722</c:v>
                </c:pt>
                <c:pt idx="2359">
                  <c:v>38.000000000383068</c:v>
                </c:pt>
                <c:pt idx="2360">
                  <c:v>38.000000000437879</c:v>
                </c:pt>
                <c:pt idx="2361">
                  <c:v>38.000000000442824</c:v>
                </c:pt>
                <c:pt idx="2362">
                  <c:v>38.000000000471701</c:v>
                </c:pt>
                <c:pt idx="2363">
                  <c:v>38.000000000500975</c:v>
                </c:pt>
                <c:pt idx="2364">
                  <c:v>38.000000000517232</c:v>
                </c:pt>
                <c:pt idx="2365">
                  <c:v>38.01641182431527</c:v>
                </c:pt>
                <c:pt idx="2366">
                  <c:v>38.040350260110699</c:v>
                </c:pt>
                <c:pt idx="2367">
                  <c:v>38.070294922156258</c:v>
                </c:pt>
                <c:pt idx="2368">
                  <c:v>38.08081176959579</c:v>
                </c:pt>
                <c:pt idx="2369">
                  <c:v>38.089500194462872</c:v>
                </c:pt>
                <c:pt idx="2370">
                  <c:v>38.102845811715227</c:v>
                </c:pt>
                <c:pt idx="2371">
                  <c:v>38.104374391860638</c:v>
                </c:pt>
                <c:pt idx="2372">
                  <c:v>38.113032273553657</c:v>
                </c:pt>
                <c:pt idx="2373">
                  <c:v>38.113032273553657</c:v>
                </c:pt>
                <c:pt idx="2374">
                  <c:v>38.113032273553657</c:v>
                </c:pt>
                <c:pt idx="2375">
                  <c:v>38.120758813429362</c:v>
                </c:pt>
                <c:pt idx="2376">
                  <c:v>38.123908203760216</c:v>
                </c:pt>
                <c:pt idx="2377">
                  <c:v>38.126979459292137</c:v>
                </c:pt>
                <c:pt idx="2378">
                  <c:v>38.127243569224184</c:v>
                </c:pt>
                <c:pt idx="2379">
                  <c:v>38.147576553948852</c:v>
                </c:pt>
                <c:pt idx="2380">
                  <c:v>38.154290965171235</c:v>
                </c:pt>
                <c:pt idx="2381">
                  <c:v>38.169094363553882</c:v>
                </c:pt>
                <c:pt idx="2382">
                  <c:v>38.171393023915961</c:v>
                </c:pt>
                <c:pt idx="2383">
                  <c:v>38.182052439689684</c:v>
                </c:pt>
                <c:pt idx="2384">
                  <c:v>38.208329746216897</c:v>
                </c:pt>
                <c:pt idx="2385">
                  <c:v>38.215306107514856</c:v>
                </c:pt>
                <c:pt idx="2386">
                  <c:v>38.223131863664243</c:v>
                </c:pt>
                <c:pt idx="2387">
                  <c:v>38.226220442047421</c:v>
                </c:pt>
                <c:pt idx="2388">
                  <c:v>38.230827688660881</c:v>
                </c:pt>
                <c:pt idx="2389">
                  <c:v>38.247133534678134</c:v>
                </c:pt>
                <c:pt idx="2390">
                  <c:v>38.252629719551649</c:v>
                </c:pt>
                <c:pt idx="2391">
                  <c:v>38.266283550009177</c:v>
                </c:pt>
                <c:pt idx="2392">
                  <c:v>38.273092369137252</c:v>
                </c:pt>
                <c:pt idx="2393">
                  <c:v>38.277739355214173</c:v>
                </c:pt>
                <c:pt idx="2394">
                  <c:v>38.294942007733518</c:v>
                </c:pt>
                <c:pt idx="2395">
                  <c:v>38.299014001371368</c:v>
                </c:pt>
                <c:pt idx="2396">
                  <c:v>38.326850881044173</c:v>
                </c:pt>
                <c:pt idx="2397">
                  <c:v>38.335747777130713</c:v>
                </c:pt>
                <c:pt idx="2398">
                  <c:v>38.341500099822383</c:v>
                </c:pt>
                <c:pt idx="2399">
                  <c:v>38.41504099834858</c:v>
                </c:pt>
                <c:pt idx="2400">
                  <c:v>38.436655493051077</c:v>
                </c:pt>
                <c:pt idx="2401">
                  <c:v>38.447142687804785</c:v>
                </c:pt>
                <c:pt idx="2402">
                  <c:v>38.451331471071654</c:v>
                </c:pt>
                <c:pt idx="2403">
                  <c:v>38.454098794926786</c:v>
                </c:pt>
                <c:pt idx="2404">
                  <c:v>38.455655804765087</c:v>
                </c:pt>
                <c:pt idx="2405">
                  <c:v>38.493763147203843</c:v>
                </c:pt>
                <c:pt idx="2406">
                  <c:v>38.499679743815207</c:v>
                </c:pt>
                <c:pt idx="2407">
                  <c:v>38.499679743815207</c:v>
                </c:pt>
                <c:pt idx="2408">
                  <c:v>38.499679743815207</c:v>
                </c:pt>
                <c:pt idx="2409">
                  <c:v>38.506710617885375</c:v>
                </c:pt>
                <c:pt idx="2410">
                  <c:v>38.524581201547086</c:v>
                </c:pt>
                <c:pt idx="2411">
                  <c:v>38.543449726118517</c:v>
                </c:pt>
                <c:pt idx="2412">
                  <c:v>38.582924002218597</c:v>
                </c:pt>
                <c:pt idx="2413">
                  <c:v>38.595292058023574</c:v>
                </c:pt>
                <c:pt idx="2414">
                  <c:v>38.624148562332785</c:v>
                </c:pt>
                <c:pt idx="2415">
                  <c:v>38.671179802795677</c:v>
                </c:pt>
                <c:pt idx="2416">
                  <c:v>38.682467894421961</c:v>
                </c:pt>
                <c:pt idx="2417">
                  <c:v>38.682467894421961</c:v>
                </c:pt>
                <c:pt idx="2418">
                  <c:v>38.682467894421961</c:v>
                </c:pt>
                <c:pt idx="2419">
                  <c:v>38.688352556815929</c:v>
                </c:pt>
                <c:pt idx="2420">
                  <c:v>38.691641252826713</c:v>
                </c:pt>
                <c:pt idx="2421">
                  <c:v>38.701924107258094</c:v>
                </c:pt>
                <c:pt idx="2422">
                  <c:v>38.748065558851806</c:v>
                </c:pt>
                <c:pt idx="2423">
                  <c:v>38.748527472502438</c:v>
                </c:pt>
                <c:pt idx="2424">
                  <c:v>38.749663635237383</c:v>
                </c:pt>
                <c:pt idx="2425">
                  <c:v>38.753749781530601</c:v>
                </c:pt>
                <c:pt idx="2426">
                  <c:v>38.779760534541595</c:v>
                </c:pt>
                <c:pt idx="2427">
                  <c:v>38.797730416102219</c:v>
                </c:pt>
                <c:pt idx="2428">
                  <c:v>38.804474726507856</c:v>
                </c:pt>
                <c:pt idx="2429">
                  <c:v>38.820680392881108</c:v>
                </c:pt>
                <c:pt idx="2430">
                  <c:v>38.820680392881108</c:v>
                </c:pt>
                <c:pt idx="2431">
                  <c:v>38.820680392881108</c:v>
                </c:pt>
                <c:pt idx="2432">
                  <c:v>38.833061673392926</c:v>
                </c:pt>
                <c:pt idx="2433">
                  <c:v>38.860139155912968</c:v>
                </c:pt>
                <c:pt idx="2434">
                  <c:v>38.883143942640821</c:v>
                </c:pt>
                <c:pt idx="2435">
                  <c:v>38.889678070896231</c:v>
                </c:pt>
                <c:pt idx="2436">
                  <c:v>38.910135014524982</c:v>
                </c:pt>
                <c:pt idx="2437">
                  <c:v>38.911553753266055</c:v>
                </c:pt>
                <c:pt idx="2438">
                  <c:v>38.915136808151637</c:v>
                </c:pt>
                <c:pt idx="2439">
                  <c:v>38.932404356106929</c:v>
                </c:pt>
                <c:pt idx="2440">
                  <c:v>38.979856155742091</c:v>
                </c:pt>
                <c:pt idx="2441">
                  <c:v>38.999999999499884</c:v>
                </c:pt>
                <c:pt idx="2442">
                  <c:v>38.999999999621515</c:v>
                </c:pt>
                <c:pt idx="2443">
                  <c:v>38.99999999970882</c:v>
                </c:pt>
                <c:pt idx="2444">
                  <c:v>38.999999999713246</c:v>
                </c:pt>
                <c:pt idx="2445">
                  <c:v>38.999999999743856</c:v>
                </c:pt>
                <c:pt idx="2446">
                  <c:v>38.999999999765649</c:v>
                </c:pt>
                <c:pt idx="2447">
                  <c:v>38.999999999846885</c:v>
                </c:pt>
                <c:pt idx="2448">
                  <c:v>38.999999999922515</c:v>
                </c:pt>
                <c:pt idx="2449">
                  <c:v>38.999999999927965</c:v>
                </c:pt>
                <c:pt idx="2450">
                  <c:v>38.999999999935127</c:v>
                </c:pt>
                <c:pt idx="2451">
                  <c:v>38.999999999980965</c:v>
                </c:pt>
                <c:pt idx="2452">
                  <c:v>39.000000000075723</c:v>
                </c:pt>
                <c:pt idx="2453">
                  <c:v>39.00000000011007</c:v>
                </c:pt>
                <c:pt idx="2454">
                  <c:v>39.000000000169955</c:v>
                </c:pt>
                <c:pt idx="2455">
                  <c:v>39.000000000285105</c:v>
                </c:pt>
                <c:pt idx="2456">
                  <c:v>39.000000000296396</c:v>
                </c:pt>
                <c:pt idx="2457">
                  <c:v>39.000000000317556</c:v>
                </c:pt>
                <c:pt idx="2458">
                  <c:v>39.000000000327553</c:v>
                </c:pt>
                <c:pt idx="2459">
                  <c:v>39.000000000369738</c:v>
                </c:pt>
                <c:pt idx="2460">
                  <c:v>39.000000000451955</c:v>
                </c:pt>
                <c:pt idx="2461">
                  <c:v>39.000000000474024</c:v>
                </c:pt>
                <c:pt idx="2462">
                  <c:v>39.009169918772457</c:v>
                </c:pt>
                <c:pt idx="2463">
                  <c:v>39.009952229648341</c:v>
                </c:pt>
                <c:pt idx="2464">
                  <c:v>39.009952229648341</c:v>
                </c:pt>
                <c:pt idx="2465">
                  <c:v>39.009952229648341</c:v>
                </c:pt>
                <c:pt idx="2466">
                  <c:v>39.012009811214902</c:v>
                </c:pt>
                <c:pt idx="2467">
                  <c:v>39.014073302658907</c:v>
                </c:pt>
                <c:pt idx="2468">
                  <c:v>39.025525776923054</c:v>
                </c:pt>
                <c:pt idx="2469">
                  <c:v>39.055672050976135</c:v>
                </c:pt>
                <c:pt idx="2470">
                  <c:v>39.055672050976135</c:v>
                </c:pt>
                <c:pt idx="2471">
                  <c:v>39.055672050976135</c:v>
                </c:pt>
                <c:pt idx="2472">
                  <c:v>39.080440976892376</c:v>
                </c:pt>
                <c:pt idx="2473">
                  <c:v>39.094155148517679</c:v>
                </c:pt>
                <c:pt idx="2474">
                  <c:v>39.107541510650165</c:v>
                </c:pt>
                <c:pt idx="2475">
                  <c:v>39.10808927851253</c:v>
                </c:pt>
                <c:pt idx="2476">
                  <c:v>39.111045386579079</c:v>
                </c:pt>
                <c:pt idx="2477">
                  <c:v>39.137852362696208</c:v>
                </c:pt>
                <c:pt idx="2478">
                  <c:v>39.14164996339985</c:v>
                </c:pt>
                <c:pt idx="2479">
                  <c:v>39.148884305938729</c:v>
                </c:pt>
                <c:pt idx="2480">
                  <c:v>39.156617652207224</c:v>
                </c:pt>
                <c:pt idx="2481">
                  <c:v>39.157800346478133</c:v>
                </c:pt>
                <c:pt idx="2482">
                  <c:v>39.159832852534805</c:v>
                </c:pt>
                <c:pt idx="2483">
                  <c:v>39.165778507911448</c:v>
                </c:pt>
                <c:pt idx="2484">
                  <c:v>39.173303627153217</c:v>
                </c:pt>
                <c:pt idx="2485">
                  <c:v>39.183214351530516</c:v>
                </c:pt>
                <c:pt idx="2486">
                  <c:v>39.229802479285603</c:v>
                </c:pt>
                <c:pt idx="2487">
                  <c:v>39.277162913848329</c:v>
                </c:pt>
                <c:pt idx="2488">
                  <c:v>39.313688627262295</c:v>
                </c:pt>
                <c:pt idx="2489">
                  <c:v>39.320093952467296</c:v>
                </c:pt>
                <c:pt idx="2490">
                  <c:v>39.321262959348829</c:v>
                </c:pt>
                <c:pt idx="2491">
                  <c:v>39.325589983947189</c:v>
                </c:pt>
                <c:pt idx="2492">
                  <c:v>39.332541938900093</c:v>
                </c:pt>
                <c:pt idx="2493">
                  <c:v>39.37834159815619</c:v>
                </c:pt>
                <c:pt idx="2494">
                  <c:v>39.387936306802757</c:v>
                </c:pt>
                <c:pt idx="2495">
                  <c:v>39.401211922081394</c:v>
                </c:pt>
                <c:pt idx="2496">
                  <c:v>39.410783152490978</c:v>
                </c:pt>
                <c:pt idx="2497">
                  <c:v>39.412636979471522</c:v>
                </c:pt>
                <c:pt idx="2498">
                  <c:v>39.418787565592297</c:v>
                </c:pt>
                <c:pt idx="2499">
                  <c:v>39.419191662031821</c:v>
                </c:pt>
                <c:pt idx="2500">
                  <c:v>39.422209285911237</c:v>
                </c:pt>
                <c:pt idx="2501">
                  <c:v>39.442499391656931</c:v>
                </c:pt>
                <c:pt idx="2502">
                  <c:v>39.44631368448573</c:v>
                </c:pt>
                <c:pt idx="2503">
                  <c:v>39.470211679888884</c:v>
                </c:pt>
                <c:pt idx="2504">
                  <c:v>39.473317057811343</c:v>
                </c:pt>
                <c:pt idx="2505">
                  <c:v>39.493957995324386</c:v>
                </c:pt>
                <c:pt idx="2506">
                  <c:v>39.494172375256724</c:v>
                </c:pt>
                <c:pt idx="2507">
                  <c:v>39.498247463272548</c:v>
                </c:pt>
                <c:pt idx="2508">
                  <c:v>39.501842787926734</c:v>
                </c:pt>
                <c:pt idx="2509">
                  <c:v>39.510422832877182</c:v>
                </c:pt>
                <c:pt idx="2510">
                  <c:v>39.510957428250826</c:v>
                </c:pt>
                <c:pt idx="2511">
                  <c:v>39.513859597787892</c:v>
                </c:pt>
                <c:pt idx="2512">
                  <c:v>39.523247071945711</c:v>
                </c:pt>
                <c:pt idx="2513">
                  <c:v>39.524548499789162</c:v>
                </c:pt>
                <c:pt idx="2514">
                  <c:v>39.540566423894241</c:v>
                </c:pt>
                <c:pt idx="2515">
                  <c:v>39.551839989284687</c:v>
                </c:pt>
                <c:pt idx="2516">
                  <c:v>39.560850727094312</c:v>
                </c:pt>
                <c:pt idx="2517">
                  <c:v>39.566711428221318</c:v>
                </c:pt>
                <c:pt idx="2518">
                  <c:v>39.569862462360931</c:v>
                </c:pt>
                <c:pt idx="2519">
                  <c:v>39.57504494377676</c:v>
                </c:pt>
                <c:pt idx="2520">
                  <c:v>39.576181946328433</c:v>
                </c:pt>
                <c:pt idx="2521">
                  <c:v>39.579033778516788</c:v>
                </c:pt>
                <c:pt idx="2522">
                  <c:v>39.583585051751427</c:v>
                </c:pt>
                <c:pt idx="2523">
                  <c:v>39.630733032872485</c:v>
                </c:pt>
                <c:pt idx="2524">
                  <c:v>39.635870489062036</c:v>
                </c:pt>
                <c:pt idx="2525">
                  <c:v>39.636961947023934</c:v>
                </c:pt>
                <c:pt idx="2526">
                  <c:v>39.686321142847987</c:v>
                </c:pt>
                <c:pt idx="2527">
                  <c:v>39.717662248627612</c:v>
                </c:pt>
                <c:pt idx="2528">
                  <c:v>39.730188847227851</c:v>
                </c:pt>
                <c:pt idx="2529">
                  <c:v>39.736125161774709</c:v>
                </c:pt>
                <c:pt idx="2530">
                  <c:v>39.745674594336343</c:v>
                </c:pt>
                <c:pt idx="2531">
                  <c:v>39.747817251522456</c:v>
                </c:pt>
                <c:pt idx="2532">
                  <c:v>39.752010053647027</c:v>
                </c:pt>
                <c:pt idx="2533">
                  <c:v>39.766282192219023</c:v>
                </c:pt>
                <c:pt idx="2534">
                  <c:v>39.800568969584276</c:v>
                </c:pt>
                <c:pt idx="2535">
                  <c:v>39.803198901816579</c:v>
                </c:pt>
                <c:pt idx="2536">
                  <c:v>39.823110374176437</c:v>
                </c:pt>
                <c:pt idx="2537">
                  <c:v>39.825144215316421</c:v>
                </c:pt>
                <c:pt idx="2538">
                  <c:v>39.8263604491653</c:v>
                </c:pt>
                <c:pt idx="2539">
                  <c:v>39.832587430473097</c:v>
                </c:pt>
                <c:pt idx="2540">
                  <c:v>39.859617895568483</c:v>
                </c:pt>
                <c:pt idx="2541">
                  <c:v>39.87894137513787</c:v>
                </c:pt>
                <c:pt idx="2542">
                  <c:v>39.899883222316539</c:v>
                </c:pt>
                <c:pt idx="2543">
                  <c:v>39.905492577293636</c:v>
                </c:pt>
                <c:pt idx="2544">
                  <c:v>39.920000667756923</c:v>
                </c:pt>
                <c:pt idx="2545">
                  <c:v>39.923958757546934</c:v>
                </c:pt>
                <c:pt idx="2546">
                  <c:v>39.928076720928125</c:v>
                </c:pt>
                <c:pt idx="2547">
                  <c:v>39.931398989611942</c:v>
                </c:pt>
                <c:pt idx="2548">
                  <c:v>39.953509574395028</c:v>
                </c:pt>
                <c:pt idx="2549">
                  <c:v>39.962428205574859</c:v>
                </c:pt>
                <c:pt idx="2550">
                  <c:v>39.989971213488268</c:v>
                </c:pt>
                <c:pt idx="2551">
                  <c:v>39.999999999362302</c:v>
                </c:pt>
                <c:pt idx="2552">
                  <c:v>39.99999999951978</c:v>
                </c:pt>
                <c:pt idx="2553">
                  <c:v>39.999999999539618</c:v>
                </c:pt>
                <c:pt idx="2554">
                  <c:v>39.999999999558391</c:v>
                </c:pt>
                <c:pt idx="2555">
                  <c:v>39.999999999600973</c:v>
                </c:pt>
                <c:pt idx="2556">
                  <c:v>39.999999999660488</c:v>
                </c:pt>
                <c:pt idx="2557">
                  <c:v>39.999999999677783</c:v>
                </c:pt>
                <c:pt idx="2558">
                  <c:v>39.999999999731045</c:v>
                </c:pt>
                <c:pt idx="2559">
                  <c:v>39.999999999841243</c:v>
                </c:pt>
                <c:pt idx="2560">
                  <c:v>39.999999999919197</c:v>
                </c:pt>
                <c:pt idx="2561">
                  <c:v>39.999999999949701</c:v>
                </c:pt>
                <c:pt idx="2562">
                  <c:v>39.999999999974051</c:v>
                </c:pt>
                <c:pt idx="2563">
                  <c:v>40.000000000011283</c:v>
                </c:pt>
                <c:pt idx="2564">
                  <c:v>40.000000000037872</c:v>
                </c:pt>
                <c:pt idx="2565">
                  <c:v>40.000000000126064</c:v>
                </c:pt>
                <c:pt idx="2566">
                  <c:v>40.00000000015531</c:v>
                </c:pt>
                <c:pt idx="2567">
                  <c:v>40.000000000163837</c:v>
                </c:pt>
                <c:pt idx="2568">
                  <c:v>40.000000000240377</c:v>
                </c:pt>
                <c:pt idx="2569">
                  <c:v>40.000000000288907</c:v>
                </c:pt>
                <c:pt idx="2570">
                  <c:v>40.00000000029447</c:v>
                </c:pt>
                <c:pt idx="2571">
                  <c:v>40.000000000295202</c:v>
                </c:pt>
                <c:pt idx="2572">
                  <c:v>40.000000000345686</c:v>
                </c:pt>
                <c:pt idx="2573">
                  <c:v>40.000000000352422</c:v>
                </c:pt>
                <c:pt idx="2574">
                  <c:v>40.000000000408519</c:v>
                </c:pt>
                <c:pt idx="2575">
                  <c:v>40.000000000456929</c:v>
                </c:pt>
                <c:pt idx="2576">
                  <c:v>40.057211513549888</c:v>
                </c:pt>
                <c:pt idx="2577">
                  <c:v>40.0581049780954</c:v>
                </c:pt>
                <c:pt idx="2578">
                  <c:v>40.0581049780954</c:v>
                </c:pt>
                <c:pt idx="2579">
                  <c:v>40.083394349820736</c:v>
                </c:pt>
                <c:pt idx="2580">
                  <c:v>40.092416580153333</c:v>
                </c:pt>
                <c:pt idx="2581">
                  <c:v>40.096956981355035</c:v>
                </c:pt>
                <c:pt idx="2582">
                  <c:v>40.098004888438844</c:v>
                </c:pt>
                <c:pt idx="2583">
                  <c:v>40.112657713633446</c:v>
                </c:pt>
                <c:pt idx="2584">
                  <c:v>40.120437797337054</c:v>
                </c:pt>
                <c:pt idx="2585">
                  <c:v>40.123048707302338</c:v>
                </c:pt>
                <c:pt idx="2586">
                  <c:v>40.123166796124735</c:v>
                </c:pt>
                <c:pt idx="2587">
                  <c:v>40.156829368817888</c:v>
                </c:pt>
                <c:pt idx="2588">
                  <c:v>40.178357431844724</c:v>
                </c:pt>
                <c:pt idx="2589">
                  <c:v>40.196491250343215</c:v>
                </c:pt>
                <c:pt idx="2590">
                  <c:v>40.219184857030442</c:v>
                </c:pt>
                <c:pt idx="2591">
                  <c:v>40.249645077067676</c:v>
                </c:pt>
                <c:pt idx="2592">
                  <c:v>40.265623865053698</c:v>
                </c:pt>
                <c:pt idx="2593">
                  <c:v>40.281539932667897</c:v>
                </c:pt>
                <c:pt idx="2594">
                  <c:v>40.300936193277799</c:v>
                </c:pt>
                <c:pt idx="2595">
                  <c:v>40.346943208115995</c:v>
                </c:pt>
                <c:pt idx="2596">
                  <c:v>40.357400199388785</c:v>
                </c:pt>
                <c:pt idx="2597">
                  <c:v>40.357400199388785</c:v>
                </c:pt>
                <c:pt idx="2598">
                  <c:v>40.358338656626579</c:v>
                </c:pt>
                <c:pt idx="2599">
                  <c:v>40.398657289894487</c:v>
                </c:pt>
                <c:pt idx="2600">
                  <c:v>40.422271262900146</c:v>
                </c:pt>
                <c:pt idx="2601">
                  <c:v>40.425554365761535</c:v>
                </c:pt>
                <c:pt idx="2602">
                  <c:v>40.426469758615823</c:v>
                </c:pt>
                <c:pt idx="2603">
                  <c:v>40.44801962285932</c:v>
                </c:pt>
                <c:pt idx="2604">
                  <c:v>40.454420650878781</c:v>
                </c:pt>
                <c:pt idx="2605">
                  <c:v>40.505713259739196</c:v>
                </c:pt>
                <c:pt idx="2606">
                  <c:v>40.592533846374607</c:v>
                </c:pt>
                <c:pt idx="2607">
                  <c:v>40.592730580879099</c:v>
                </c:pt>
                <c:pt idx="2608">
                  <c:v>40.630687665191651</c:v>
                </c:pt>
                <c:pt idx="2609">
                  <c:v>40.640549990782688</c:v>
                </c:pt>
                <c:pt idx="2610">
                  <c:v>40.647970986378937</c:v>
                </c:pt>
                <c:pt idx="2611">
                  <c:v>40.657118856356298</c:v>
                </c:pt>
                <c:pt idx="2612">
                  <c:v>40.663962289949517</c:v>
                </c:pt>
                <c:pt idx="2613">
                  <c:v>40.676137099350576</c:v>
                </c:pt>
                <c:pt idx="2614">
                  <c:v>40.683606866843562</c:v>
                </c:pt>
                <c:pt idx="2615">
                  <c:v>40.698179041320174</c:v>
                </c:pt>
                <c:pt idx="2616">
                  <c:v>40.711000222895819</c:v>
                </c:pt>
                <c:pt idx="2617">
                  <c:v>40.750488776514189</c:v>
                </c:pt>
                <c:pt idx="2618">
                  <c:v>40.752034648277835</c:v>
                </c:pt>
                <c:pt idx="2619">
                  <c:v>40.757693331620331</c:v>
                </c:pt>
                <c:pt idx="2620">
                  <c:v>40.765667790722098</c:v>
                </c:pt>
                <c:pt idx="2621">
                  <c:v>40.783052638926272</c:v>
                </c:pt>
                <c:pt idx="2622">
                  <c:v>40.855551378865847</c:v>
                </c:pt>
                <c:pt idx="2623">
                  <c:v>40.875703968183927</c:v>
                </c:pt>
                <c:pt idx="2624">
                  <c:v>40.897100976216201</c:v>
                </c:pt>
                <c:pt idx="2625">
                  <c:v>40.909640216803609</c:v>
                </c:pt>
                <c:pt idx="2626">
                  <c:v>40.911519363472209</c:v>
                </c:pt>
                <c:pt idx="2627">
                  <c:v>40.928570209916387</c:v>
                </c:pt>
                <c:pt idx="2628">
                  <c:v>40.961277037664338</c:v>
                </c:pt>
                <c:pt idx="2629">
                  <c:v>40.982176212291137</c:v>
                </c:pt>
                <c:pt idx="2630">
                  <c:v>40.983917703628343</c:v>
                </c:pt>
                <c:pt idx="2631">
                  <c:v>40.984753508610716</c:v>
                </c:pt>
                <c:pt idx="2632">
                  <c:v>40.987041947259151</c:v>
                </c:pt>
                <c:pt idx="2633">
                  <c:v>40.99008807232179</c:v>
                </c:pt>
                <c:pt idx="2634">
                  <c:v>40.999781651518319</c:v>
                </c:pt>
                <c:pt idx="2635">
                  <c:v>40.999999999469715</c:v>
                </c:pt>
                <c:pt idx="2636">
                  <c:v>40.999999999487436</c:v>
                </c:pt>
                <c:pt idx="2637">
                  <c:v>40.999999999489518</c:v>
                </c:pt>
                <c:pt idx="2638">
                  <c:v>40.99999999958542</c:v>
                </c:pt>
                <c:pt idx="2639">
                  <c:v>40.999999999594316</c:v>
                </c:pt>
                <c:pt idx="2640">
                  <c:v>40.999999999610758</c:v>
                </c:pt>
                <c:pt idx="2641">
                  <c:v>40.999999999928697</c:v>
                </c:pt>
                <c:pt idx="2642">
                  <c:v>40.999999999957346</c:v>
                </c:pt>
                <c:pt idx="2643">
                  <c:v>40.999999999984453</c:v>
                </c:pt>
                <c:pt idx="2644">
                  <c:v>40.999999999987793</c:v>
                </c:pt>
                <c:pt idx="2645">
                  <c:v>40.999999999999652</c:v>
                </c:pt>
                <c:pt idx="2646">
                  <c:v>41.0000000000028</c:v>
                </c:pt>
                <c:pt idx="2647">
                  <c:v>41.000000000124814</c:v>
                </c:pt>
                <c:pt idx="2648">
                  <c:v>41.00000000014694</c:v>
                </c:pt>
                <c:pt idx="2649">
                  <c:v>41.000000000179327</c:v>
                </c:pt>
                <c:pt idx="2650">
                  <c:v>41.000000000201496</c:v>
                </c:pt>
                <c:pt idx="2651">
                  <c:v>41.000000000281617</c:v>
                </c:pt>
                <c:pt idx="2652">
                  <c:v>41.000000000377412</c:v>
                </c:pt>
                <c:pt idx="2653">
                  <c:v>41.000000000379082</c:v>
                </c:pt>
                <c:pt idx="2654">
                  <c:v>41.000000000403297</c:v>
                </c:pt>
                <c:pt idx="2655">
                  <c:v>41.000000000458584</c:v>
                </c:pt>
                <c:pt idx="2656">
                  <c:v>41.000000000480611</c:v>
                </c:pt>
                <c:pt idx="2657">
                  <c:v>41.000000000652108</c:v>
                </c:pt>
                <c:pt idx="2658">
                  <c:v>41.025780909789837</c:v>
                </c:pt>
                <c:pt idx="2659">
                  <c:v>41.043566669658169</c:v>
                </c:pt>
                <c:pt idx="2660">
                  <c:v>41.057423348239254</c:v>
                </c:pt>
                <c:pt idx="2661">
                  <c:v>41.090199301802258</c:v>
                </c:pt>
                <c:pt idx="2662">
                  <c:v>41.102137283289899</c:v>
                </c:pt>
                <c:pt idx="2663">
                  <c:v>41.102137283289899</c:v>
                </c:pt>
                <c:pt idx="2664">
                  <c:v>41.102137283289899</c:v>
                </c:pt>
                <c:pt idx="2665">
                  <c:v>41.104023677774819</c:v>
                </c:pt>
                <c:pt idx="2666">
                  <c:v>41.112325046401878</c:v>
                </c:pt>
                <c:pt idx="2667">
                  <c:v>41.113941872908754</c:v>
                </c:pt>
                <c:pt idx="2668">
                  <c:v>41.124170174783806</c:v>
                </c:pt>
                <c:pt idx="2669">
                  <c:v>41.135360124855808</c:v>
                </c:pt>
                <c:pt idx="2670">
                  <c:v>41.137971027327069</c:v>
                </c:pt>
                <c:pt idx="2671">
                  <c:v>41.178353793184961</c:v>
                </c:pt>
                <c:pt idx="2672">
                  <c:v>41.19423922955044</c:v>
                </c:pt>
                <c:pt idx="2673">
                  <c:v>41.211924025924205</c:v>
                </c:pt>
                <c:pt idx="2674">
                  <c:v>41.217816217312389</c:v>
                </c:pt>
                <c:pt idx="2675">
                  <c:v>41.219892723680104</c:v>
                </c:pt>
                <c:pt idx="2676">
                  <c:v>41.223606027510115</c:v>
                </c:pt>
                <c:pt idx="2677">
                  <c:v>41.223843483326647</c:v>
                </c:pt>
                <c:pt idx="2678">
                  <c:v>41.262216329747076</c:v>
                </c:pt>
                <c:pt idx="2679">
                  <c:v>41.273530799779692</c:v>
                </c:pt>
                <c:pt idx="2680">
                  <c:v>41.289272038180506</c:v>
                </c:pt>
                <c:pt idx="2681">
                  <c:v>41.293309512821189</c:v>
                </c:pt>
                <c:pt idx="2682">
                  <c:v>41.306147448476672</c:v>
                </c:pt>
                <c:pt idx="2683">
                  <c:v>41.310911024697774</c:v>
                </c:pt>
                <c:pt idx="2684">
                  <c:v>41.323159425017238</c:v>
                </c:pt>
                <c:pt idx="2685">
                  <c:v>41.324971543049514</c:v>
                </c:pt>
                <c:pt idx="2686">
                  <c:v>41.340264053553803</c:v>
                </c:pt>
                <c:pt idx="2687">
                  <c:v>41.342340730074802</c:v>
                </c:pt>
                <c:pt idx="2688">
                  <c:v>41.343860948958074</c:v>
                </c:pt>
                <c:pt idx="2689">
                  <c:v>41.350111614610888</c:v>
                </c:pt>
                <c:pt idx="2690">
                  <c:v>41.362524466198771</c:v>
                </c:pt>
                <c:pt idx="2691">
                  <c:v>41.431559292296456</c:v>
                </c:pt>
                <c:pt idx="2692">
                  <c:v>41.433154049057904</c:v>
                </c:pt>
                <c:pt idx="2693">
                  <c:v>41.433802809755264</c:v>
                </c:pt>
                <c:pt idx="2694">
                  <c:v>41.501148914498778</c:v>
                </c:pt>
                <c:pt idx="2695">
                  <c:v>41.518193526097527</c:v>
                </c:pt>
                <c:pt idx="2696">
                  <c:v>41.526925267137365</c:v>
                </c:pt>
                <c:pt idx="2697">
                  <c:v>41.526925267137365</c:v>
                </c:pt>
                <c:pt idx="2698">
                  <c:v>41.526925267137365</c:v>
                </c:pt>
                <c:pt idx="2699">
                  <c:v>41.539527049646658</c:v>
                </c:pt>
                <c:pt idx="2700">
                  <c:v>41.556060297998449</c:v>
                </c:pt>
                <c:pt idx="2701">
                  <c:v>41.556837606837874</c:v>
                </c:pt>
                <c:pt idx="2702">
                  <c:v>41.570855964615554</c:v>
                </c:pt>
                <c:pt idx="2703">
                  <c:v>41.57950141793755</c:v>
                </c:pt>
                <c:pt idx="2704">
                  <c:v>41.605969691998382</c:v>
                </c:pt>
                <c:pt idx="2705">
                  <c:v>41.614596943227006</c:v>
                </c:pt>
                <c:pt idx="2706">
                  <c:v>41.637171917152131</c:v>
                </c:pt>
                <c:pt idx="2707">
                  <c:v>41.643493466820942</c:v>
                </c:pt>
                <c:pt idx="2708">
                  <c:v>41.644201665204726</c:v>
                </c:pt>
                <c:pt idx="2709">
                  <c:v>41.676360181249031</c:v>
                </c:pt>
                <c:pt idx="2710">
                  <c:v>41.698948935156409</c:v>
                </c:pt>
                <c:pt idx="2711">
                  <c:v>41.717667079200815</c:v>
                </c:pt>
                <c:pt idx="2712">
                  <c:v>41.738725619001755</c:v>
                </c:pt>
                <c:pt idx="2713">
                  <c:v>41.744254373565511</c:v>
                </c:pt>
                <c:pt idx="2714">
                  <c:v>41.744853359986706</c:v>
                </c:pt>
                <c:pt idx="2715">
                  <c:v>41.747229530141531</c:v>
                </c:pt>
                <c:pt idx="2716">
                  <c:v>41.747381836380754</c:v>
                </c:pt>
                <c:pt idx="2717">
                  <c:v>41.759766714650368</c:v>
                </c:pt>
                <c:pt idx="2718">
                  <c:v>41.770531468687736</c:v>
                </c:pt>
                <c:pt idx="2719">
                  <c:v>41.791410559002649</c:v>
                </c:pt>
                <c:pt idx="2720">
                  <c:v>41.8151673356411</c:v>
                </c:pt>
                <c:pt idx="2721">
                  <c:v>41.839200468799433</c:v>
                </c:pt>
                <c:pt idx="2722">
                  <c:v>41.852761634473971</c:v>
                </c:pt>
                <c:pt idx="2723">
                  <c:v>41.858668756866834</c:v>
                </c:pt>
                <c:pt idx="2724">
                  <c:v>41.861774168983295</c:v>
                </c:pt>
                <c:pt idx="2725">
                  <c:v>41.892163286715359</c:v>
                </c:pt>
                <c:pt idx="2726">
                  <c:v>41.892254861318975</c:v>
                </c:pt>
                <c:pt idx="2727">
                  <c:v>41.895616726197424</c:v>
                </c:pt>
                <c:pt idx="2728">
                  <c:v>41.920272520594189</c:v>
                </c:pt>
                <c:pt idx="2729">
                  <c:v>41.940208077046996</c:v>
                </c:pt>
                <c:pt idx="2730">
                  <c:v>41.953060568525771</c:v>
                </c:pt>
                <c:pt idx="2731">
                  <c:v>41.956928426777907</c:v>
                </c:pt>
                <c:pt idx="2732">
                  <c:v>41.969618450504719</c:v>
                </c:pt>
                <c:pt idx="2733">
                  <c:v>41.988804339520478</c:v>
                </c:pt>
                <c:pt idx="2734">
                  <c:v>41.999999999451113</c:v>
                </c:pt>
                <c:pt idx="2735">
                  <c:v>41.999999999511893</c:v>
                </c:pt>
                <c:pt idx="2736">
                  <c:v>41.999999999533699</c:v>
                </c:pt>
                <c:pt idx="2737">
                  <c:v>41.999999999605755</c:v>
                </c:pt>
                <c:pt idx="2738">
                  <c:v>41.999999999621359</c:v>
                </c:pt>
                <c:pt idx="2739">
                  <c:v>41.999999999658122</c:v>
                </c:pt>
                <c:pt idx="2740">
                  <c:v>41.999999999689905</c:v>
                </c:pt>
                <c:pt idx="2741">
                  <c:v>41.999999999713147</c:v>
                </c:pt>
                <c:pt idx="2742">
                  <c:v>41.999999999748169</c:v>
                </c:pt>
                <c:pt idx="2743">
                  <c:v>41.999999999802071</c:v>
                </c:pt>
                <c:pt idx="2744">
                  <c:v>41.999999999809376</c:v>
                </c:pt>
                <c:pt idx="2745">
                  <c:v>41.999999999836497</c:v>
                </c:pt>
                <c:pt idx="2746">
                  <c:v>41.999999999936797</c:v>
                </c:pt>
                <c:pt idx="2747">
                  <c:v>42.00000000000049</c:v>
                </c:pt>
                <c:pt idx="2748">
                  <c:v>42.000000000018154</c:v>
                </c:pt>
                <c:pt idx="2749">
                  <c:v>42.000000000039428</c:v>
                </c:pt>
                <c:pt idx="2750">
                  <c:v>42.000000000051664</c:v>
                </c:pt>
                <c:pt idx="2751">
                  <c:v>42.000000000094381</c:v>
                </c:pt>
                <c:pt idx="2752">
                  <c:v>42.000000000100954</c:v>
                </c:pt>
                <c:pt idx="2753">
                  <c:v>42.000000000144318</c:v>
                </c:pt>
                <c:pt idx="2754">
                  <c:v>42.000000000177835</c:v>
                </c:pt>
                <c:pt idx="2755">
                  <c:v>42.000000000187072</c:v>
                </c:pt>
                <c:pt idx="2756">
                  <c:v>42.000000000210235</c:v>
                </c:pt>
                <c:pt idx="2757">
                  <c:v>42.000000000229761</c:v>
                </c:pt>
                <c:pt idx="2758">
                  <c:v>42.000000000308134</c:v>
                </c:pt>
                <c:pt idx="2759">
                  <c:v>42.000000000376438</c:v>
                </c:pt>
                <c:pt idx="2760">
                  <c:v>42.000000000383402</c:v>
                </c:pt>
                <c:pt idx="2761">
                  <c:v>42.000000000395666</c:v>
                </c:pt>
                <c:pt idx="2762">
                  <c:v>42.000000000408619</c:v>
                </c:pt>
                <c:pt idx="2763">
                  <c:v>42.000000000432088</c:v>
                </c:pt>
                <c:pt idx="2764">
                  <c:v>42.000000000567923</c:v>
                </c:pt>
                <c:pt idx="2765">
                  <c:v>42.017831880634297</c:v>
                </c:pt>
                <c:pt idx="2766">
                  <c:v>42.020311755573566</c:v>
                </c:pt>
                <c:pt idx="2767">
                  <c:v>42.05553789774288</c:v>
                </c:pt>
                <c:pt idx="2768">
                  <c:v>42.067549790187989</c:v>
                </c:pt>
                <c:pt idx="2769">
                  <c:v>42.097323682076357</c:v>
                </c:pt>
                <c:pt idx="2770">
                  <c:v>42.098098684185004</c:v>
                </c:pt>
                <c:pt idx="2771">
                  <c:v>42.106766135709314</c:v>
                </c:pt>
                <c:pt idx="2772">
                  <c:v>42.108094910397561</c:v>
                </c:pt>
                <c:pt idx="2773">
                  <c:v>42.118792163039174</c:v>
                </c:pt>
                <c:pt idx="2774">
                  <c:v>42.125343196130665</c:v>
                </c:pt>
                <c:pt idx="2775">
                  <c:v>42.125343196130665</c:v>
                </c:pt>
                <c:pt idx="2776">
                  <c:v>42.147347494049157</c:v>
                </c:pt>
                <c:pt idx="2777">
                  <c:v>42.157893458034067</c:v>
                </c:pt>
                <c:pt idx="2778">
                  <c:v>42.177437640076057</c:v>
                </c:pt>
                <c:pt idx="2779">
                  <c:v>42.203459288361323</c:v>
                </c:pt>
                <c:pt idx="2780">
                  <c:v>42.206571741856386</c:v>
                </c:pt>
                <c:pt idx="2781">
                  <c:v>42.243520424586762</c:v>
                </c:pt>
                <c:pt idx="2782">
                  <c:v>42.246603054638676</c:v>
                </c:pt>
                <c:pt idx="2783">
                  <c:v>42.25790733382982</c:v>
                </c:pt>
                <c:pt idx="2784">
                  <c:v>42.271180430771338</c:v>
                </c:pt>
                <c:pt idx="2785">
                  <c:v>42.275307327341658</c:v>
                </c:pt>
                <c:pt idx="2786">
                  <c:v>42.281617514239414</c:v>
                </c:pt>
                <c:pt idx="2787">
                  <c:v>42.287935510087763</c:v>
                </c:pt>
                <c:pt idx="2788">
                  <c:v>42.305224725014888</c:v>
                </c:pt>
                <c:pt idx="2789">
                  <c:v>42.310976506997108</c:v>
                </c:pt>
                <c:pt idx="2790">
                  <c:v>42.314839935658618</c:v>
                </c:pt>
                <c:pt idx="2791">
                  <c:v>42.319915742021045</c:v>
                </c:pt>
                <c:pt idx="2792">
                  <c:v>42.330382944546727</c:v>
                </c:pt>
                <c:pt idx="2793">
                  <c:v>42.331655961977454</c:v>
                </c:pt>
                <c:pt idx="2794">
                  <c:v>42.349205935825196</c:v>
                </c:pt>
                <c:pt idx="2795">
                  <c:v>42.400560297191234</c:v>
                </c:pt>
                <c:pt idx="2796">
                  <c:v>42.445701275603881</c:v>
                </c:pt>
                <c:pt idx="2797">
                  <c:v>42.451294698234847</c:v>
                </c:pt>
                <c:pt idx="2798">
                  <c:v>42.51018113734078</c:v>
                </c:pt>
                <c:pt idx="2799">
                  <c:v>42.511880490542936</c:v>
                </c:pt>
                <c:pt idx="2800">
                  <c:v>42.511880490542936</c:v>
                </c:pt>
                <c:pt idx="2801">
                  <c:v>42.512668941070487</c:v>
                </c:pt>
                <c:pt idx="2802">
                  <c:v>42.518479858322131</c:v>
                </c:pt>
                <c:pt idx="2803">
                  <c:v>42.545157366367782</c:v>
                </c:pt>
                <c:pt idx="2804">
                  <c:v>42.550743427122661</c:v>
                </c:pt>
                <c:pt idx="2805">
                  <c:v>42.560979380326998</c:v>
                </c:pt>
                <c:pt idx="2806">
                  <c:v>42.570600057876689</c:v>
                </c:pt>
                <c:pt idx="2807">
                  <c:v>42.600962063057437</c:v>
                </c:pt>
                <c:pt idx="2808">
                  <c:v>42.620514984609088</c:v>
                </c:pt>
                <c:pt idx="2809">
                  <c:v>42.627793578755629</c:v>
                </c:pt>
                <c:pt idx="2810">
                  <c:v>42.631650513987623</c:v>
                </c:pt>
                <c:pt idx="2811">
                  <c:v>42.636310712907154</c:v>
                </c:pt>
                <c:pt idx="2812">
                  <c:v>42.644371496084624</c:v>
                </c:pt>
                <c:pt idx="2813">
                  <c:v>42.658668294072825</c:v>
                </c:pt>
                <c:pt idx="2814">
                  <c:v>42.675628478823853</c:v>
                </c:pt>
                <c:pt idx="2815">
                  <c:v>42.676795417311752</c:v>
                </c:pt>
                <c:pt idx="2816">
                  <c:v>42.686332156177585</c:v>
                </c:pt>
                <c:pt idx="2817">
                  <c:v>42.690668084787035</c:v>
                </c:pt>
                <c:pt idx="2818">
                  <c:v>42.713778911597913</c:v>
                </c:pt>
                <c:pt idx="2819">
                  <c:v>42.756759724608649</c:v>
                </c:pt>
                <c:pt idx="2820">
                  <c:v>42.764470330899464</c:v>
                </c:pt>
                <c:pt idx="2821">
                  <c:v>42.800351287304395</c:v>
                </c:pt>
                <c:pt idx="2822">
                  <c:v>42.804503926950069</c:v>
                </c:pt>
                <c:pt idx="2823">
                  <c:v>42.826022872944371</c:v>
                </c:pt>
                <c:pt idx="2824">
                  <c:v>42.827379547495113</c:v>
                </c:pt>
                <c:pt idx="2825">
                  <c:v>42.837162798043167</c:v>
                </c:pt>
                <c:pt idx="2826">
                  <c:v>42.846046221726326</c:v>
                </c:pt>
                <c:pt idx="2827">
                  <c:v>42.856269661778427</c:v>
                </c:pt>
                <c:pt idx="2828">
                  <c:v>42.864278383104164</c:v>
                </c:pt>
                <c:pt idx="2829">
                  <c:v>42.867696317412907</c:v>
                </c:pt>
                <c:pt idx="2830">
                  <c:v>42.869658610213413</c:v>
                </c:pt>
                <c:pt idx="2831">
                  <c:v>42.871240349583218</c:v>
                </c:pt>
                <c:pt idx="2832">
                  <c:v>42.874634549074827</c:v>
                </c:pt>
                <c:pt idx="2833">
                  <c:v>42.891509258714095</c:v>
                </c:pt>
                <c:pt idx="2834">
                  <c:v>42.891649599466206</c:v>
                </c:pt>
                <c:pt idx="2835">
                  <c:v>42.903914250800156</c:v>
                </c:pt>
                <c:pt idx="2836">
                  <c:v>42.942464705062157</c:v>
                </c:pt>
                <c:pt idx="2837">
                  <c:v>42.946129827109147</c:v>
                </c:pt>
                <c:pt idx="2838">
                  <c:v>42.947444423831485</c:v>
                </c:pt>
                <c:pt idx="2839">
                  <c:v>42.948528845531698</c:v>
                </c:pt>
                <c:pt idx="2840">
                  <c:v>42.958041869599903</c:v>
                </c:pt>
                <c:pt idx="2841">
                  <c:v>42.972460702670446</c:v>
                </c:pt>
                <c:pt idx="2842">
                  <c:v>42.999999999387605</c:v>
                </c:pt>
                <c:pt idx="2843">
                  <c:v>42.999999999475087</c:v>
                </c:pt>
                <c:pt idx="2844">
                  <c:v>42.999999999493014</c:v>
                </c:pt>
                <c:pt idx="2845">
                  <c:v>42.999999999558355</c:v>
                </c:pt>
                <c:pt idx="2846">
                  <c:v>42.999999999568985</c:v>
                </c:pt>
                <c:pt idx="2847">
                  <c:v>42.999999999582244</c:v>
                </c:pt>
                <c:pt idx="2848">
                  <c:v>42.999999999602245</c:v>
                </c:pt>
                <c:pt idx="2849">
                  <c:v>42.999999999669946</c:v>
                </c:pt>
                <c:pt idx="2850">
                  <c:v>42.999999999681357</c:v>
                </c:pt>
                <c:pt idx="2851">
                  <c:v>42.999999999761094</c:v>
                </c:pt>
                <c:pt idx="2852">
                  <c:v>42.999999999779298</c:v>
                </c:pt>
                <c:pt idx="2853">
                  <c:v>42.999999999781608</c:v>
                </c:pt>
                <c:pt idx="2854">
                  <c:v>42.999999999786766</c:v>
                </c:pt>
                <c:pt idx="2855">
                  <c:v>42.999999999844768</c:v>
                </c:pt>
                <c:pt idx="2856">
                  <c:v>42.999999999913292</c:v>
                </c:pt>
                <c:pt idx="2857">
                  <c:v>42.999999999928768</c:v>
                </c:pt>
                <c:pt idx="2858">
                  <c:v>42.999999999944016</c:v>
                </c:pt>
                <c:pt idx="2859">
                  <c:v>42.999999999977561</c:v>
                </c:pt>
                <c:pt idx="2860">
                  <c:v>42.999999999998195</c:v>
                </c:pt>
                <c:pt idx="2861">
                  <c:v>43.000000000025544</c:v>
                </c:pt>
                <c:pt idx="2862">
                  <c:v>43.000000000091887</c:v>
                </c:pt>
                <c:pt idx="2863">
                  <c:v>43.000000000219188</c:v>
                </c:pt>
                <c:pt idx="2864">
                  <c:v>43.000000000262631</c:v>
                </c:pt>
                <c:pt idx="2865">
                  <c:v>43.000000000274362</c:v>
                </c:pt>
                <c:pt idx="2866">
                  <c:v>43.000000000400355</c:v>
                </c:pt>
                <c:pt idx="2867">
                  <c:v>43.000000000451237</c:v>
                </c:pt>
                <c:pt idx="2868">
                  <c:v>43.000000000541327</c:v>
                </c:pt>
                <c:pt idx="2869">
                  <c:v>43.006869236927216</c:v>
                </c:pt>
                <c:pt idx="2870">
                  <c:v>43.016579440773249</c:v>
                </c:pt>
                <c:pt idx="2871">
                  <c:v>43.031468365614302</c:v>
                </c:pt>
                <c:pt idx="2872">
                  <c:v>43.064840301833009</c:v>
                </c:pt>
                <c:pt idx="2873">
                  <c:v>43.067010661058369</c:v>
                </c:pt>
                <c:pt idx="2874">
                  <c:v>43.080740309553015</c:v>
                </c:pt>
                <c:pt idx="2875">
                  <c:v>43.089945922998432</c:v>
                </c:pt>
                <c:pt idx="2876">
                  <c:v>43.092556412048651</c:v>
                </c:pt>
                <c:pt idx="2877">
                  <c:v>43.09302831802087</c:v>
                </c:pt>
                <c:pt idx="2878">
                  <c:v>43.09439226344832</c:v>
                </c:pt>
                <c:pt idx="2879">
                  <c:v>43.116301954628362</c:v>
                </c:pt>
                <c:pt idx="2880">
                  <c:v>43.141027108171336</c:v>
                </c:pt>
                <c:pt idx="2881">
                  <c:v>43.141027108171336</c:v>
                </c:pt>
                <c:pt idx="2882">
                  <c:v>43.141027108171336</c:v>
                </c:pt>
                <c:pt idx="2883">
                  <c:v>43.147367845998772</c:v>
                </c:pt>
                <c:pt idx="2884">
                  <c:v>43.14746112875978</c:v>
                </c:pt>
                <c:pt idx="2885">
                  <c:v>43.190868865245442</c:v>
                </c:pt>
                <c:pt idx="2886">
                  <c:v>43.191187773113995</c:v>
                </c:pt>
                <c:pt idx="2887">
                  <c:v>43.197823440475183</c:v>
                </c:pt>
                <c:pt idx="2888">
                  <c:v>43.211793386257156</c:v>
                </c:pt>
                <c:pt idx="2889">
                  <c:v>43.219141095010926</c:v>
                </c:pt>
                <c:pt idx="2890">
                  <c:v>43.234504729229229</c:v>
                </c:pt>
                <c:pt idx="2891">
                  <c:v>43.235265357630396</c:v>
                </c:pt>
                <c:pt idx="2892">
                  <c:v>43.248906817335666</c:v>
                </c:pt>
                <c:pt idx="2893">
                  <c:v>43.272815945212031</c:v>
                </c:pt>
                <c:pt idx="2894">
                  <c:v>43.280799765919653</c:v>
                </c:pt>
                <c:pt idx="2895">
                  <c:v>43.292166714121961</c:v>
                </c:pt>
                <c:pt idx="2896">
                  <c:v>43.340830896373561</c:v>
                </c:pt>
                <c:pt idx="2897">
                  <c:v>43.347742665744128</c:v>
                </c:pt>
                <c:pt idx="2898">
                  <c:v>43.347742665744128</c:v>
                </c:pt>
                <c:pt idx="2899">
                  <c:v>43.347742665744128</c:v>
                </c:pt>
                <c:pt idx="2900">
                  <c:v>43.354342294415837</c:v>
                </c:pt>
                <c:pt idx="2901">
                  <c:v>43.364416765226274</c:v>
                </c:pt>
                <c:pt idx="2902">
                  <c:v>43.365315790091181</c:v>
                </c:pt>
                <c:pt idx="2903">
                  <c:v>43.381075170056192</c:v>
                </c:pt>
                <c:pt idx="2904">
                  <c:v>43.388111532753179</c:v>
                </c:pt>
                <c:pt idx="2905">
                  <c:v>43.38933862248269</c:v>
                </c:pt>
                <c:pt idx="2906">
                  <c:v>43.38933862248269</c:v>
                </c:pt>
                <c:pt idx="2907">
                  <c:v>43.389824787454302</c:v>
                </c:pt>
                <c:pt idx="2908">
                  <c:v>43.392386467527693</c:v>
                </c:pt>
                <c:pt idx="2909">
                  <c:v>43.410133906186083</c:v>
                </c:pt>
                <c:pt idx="2910">
                  <c:v>43.436835894788238</c:v>
                </c:pt>
                <c:pt idx="2911">
                  <c:v>43.442121012138067</c:v>
                </c:pt>
                <c:pt idx="2912">
                  <c:v>43.463344979745898</c:v>
                </c:pt>
                <c:pt idx="2913">
                  <c:v>43.471761581755786</c:v>
                </c:pt>
                <c:pt idx="2914">
                  <c:v>43.518290474078619</c:v>
                </c:pt>
                <c:pt idx="2915">
                  <c:v>43.539510962977374</c:v>
                </c:pt>
                <c:pt idx="2916">
                  <c:v>43.555018012496561</c:v>
                </c:pt>
                <c:pt idx="2917">
                  <c:v>43.559752870229403</c:v>
                </c:pt>
                <c:pt idx="2918">
                  <c:v>43.573069213864564</c:v>
                </c:pt>
                <c:pt idx="2919">
                  <c:v>43.596532345399389</c:v>
                </c:pt>
                <c:pt idx="2920">
                  <c:v>43.615933085998357</c:v>
                </c:pt>
                <c:pt idx="2921">
                  <c:v>43.620125825665582</c:v>
                </c:pt>
                <c:pt idx="2922">
                  <c:v>43.620200489693687</c:v>
                </c:pt>
                <c:pt idx="2923">
                  <c:v>43.688983228744114</c:v>
                </c:pt>
                <c:pt idx="2924">
                  <c:v>43.714475829008485</c:v>
                </c:pt>
                <c:pt idx="2925">
                  <c:v>43.763695384744693</c:v>
                </c:pt>
                <c:pt idx="2926">
                  <c:v>43.763695384744693</c:v>
                </c:pt>
                <c:pt idx="2927">
                  <c:v>43.763695384744693</c:v>
                </c:pt>
                <c:pt idx="2928">
                  <c:v>43.778072187050341</c:v>
                </c:pt>
                <c:pt idx="2929">
                  <c:v>43.781101978163598</c:v>
                </c:pt>
                <c:pt idx="2930">
                  <c:v>43.793673991424804</c:v>
                </c:pt>
                <c:pt idx="2931">
                  <c:v>43.818461857608519</c:v>
                </c:pt>
                <c:pt idx="2932">
                  <c:v>43.833238943785645</c:v>
                </c:pt>
                <c:pt idx="2933">
                  <c:v>43.836859899325738</c:v>
                </c:pt>
                <c:pt idx="2934">
                  <c:v>43.853295340656594</c:v>
                </c:pt>
                <c:pt idx="2935">
                  <c:v>43.865477309821145</c:v>
                </c:pt>
                <c:pt idx="2936">
                  <c:v>43.898170145949628</c:v>
                </c:pt>
                <c:pt idx="2937">
                  <c:v>43.908080679568897</c:v>
                </c:pt>
                <c:pt idx="2938">
                  <c:v>43.940350712023076</c:v>
                </c:pt>
                <c:pt idx="2939">
                  <c:v>43.969125321432713</c:v>
                </c:pt>
                <c:pt idx="2940">
                  <c:v>43.985687876999869</c:v>
                </c:pt>
                <c:pt idx="2941">
                  <c:v>43.99577921264477</c:v>
                </c:pt>
                <c:pt idx="2942">
                  <c:v>43.999999999424439</c:v>
                </c:pt>
                <c:pt idx="2943">
                  <c:v>43.999999999463306</c:v>
                </c:pt>
                <c:pt idx="2944">
                  <c:v>43.999999999501377</c:v>
                </c:pt>
                <c:pt idx="2945">
                  <c:v>43.999999999517932</c:v>
                </c:pt>
                <c:pt idx="2946">
                  <c:v>43.999999999553083</c:v>
                </c:pt>
                <c:pt idx="2947">
                  <c:v>43.999999999757073</c:v>
                </c:pt>
                <c:pt idx="2948">
                  <c:v>43.999999999774154</c:v>
                </c:pt>
                <c:pt idx="2949">
                  <c:v>43.999999999781366</c:v>
                </c:pt>
                <c:pt idx="2950">
                  <c:v>43.99999999981533</c:v>
                </c:pt>
                <c:pt idx="2951">
                  <c:v>43.999999999832866</c:v>
                </c:pt>
                <c:pt idx="2952">
                  <c:v>43.999999999838856</c:v>
                </c:pt>
                <c:pt idx="2953">
                  <c:v>43.999999999898748</c:v>
                </c:pt>
                <c:pt idx="2954">
                  <c:v>43.999999999966668</c:v>
                </c:pt>
                <c:pt idx="2955">
                  <c:v>44.000000000001492</c:v>
                </c:pt>
                <c:pt idx="2956">
                  <c:v>44.000000000019654</c:v>
                </c:pt>
                <c:pt idx="2957">
                  <c:v>44.000000000033815</c:v>
                </c:pt>
                <c:pt idx="2958">
                  <c:v>44.000000000100719</c:v>
                </c:pt>
                <c:pt idx="2959">
                  <c:v>44.000000000111775</c:v>
                </c:pt>
                <c:pt idx="2960">
                  <c:v>44.000000000141569</c:v>
                </c:pt>
                <c:pt idx="2961">
                  <c:v>44.000000000160938</c:v>
                </c:pt>
                <c:pt idx="2962">
                  <c:v>44.000000000235808</c:v>
                </c:pt>
                <c:pt idx="2963">
                  <c:v>44.000000000271939</c:v>
                </c:pt>
                <c:pt idx="2964">
                  <c:v>44.000000000330843</c:v>
                </c:pt>
                <c:pt idx="2965">
                  <c:v>44.000000000332442</c:v>
                </c:pt>
                <c:pt idx="2966">
                  <c:v>44.000000000338723</c:v>
                </c:pt>
                <c:pt idx="2967">
                  <c:v>44.00000000036308</c:v>
                </c:pt>
                <c:pt idx="2968">
                  <c:v>44.000000000363976</c:v>
                </c:pt>
                <c:pt idx="2969">
                  <c:v>44.000000000429836</c:v>
                </c:pt>
                <c:pt idx="2970">
                  <c:v>44.00000000050818</c:v>
                </c:pt>
                <c:pt idx="2971">
                  <c:v>44.000000000526789</c:v>
                </c:pt>
                <c:pt idx="2972">
                  <c:v>44.007982179063738</c:v>
                </c:pt>
                <c:pt idx="2973">
                  <c:v>44.011213504299043</c:v>
                </c:pt>
                <c:pt idx="2974">
                  <c:v>44.014371652720136</c:v>
                </c:pt>
                <c:pt idx="2975">
                  <c:v>44.04644648541472</c:v>
                </c:pt>
                <c:pt idx="2976">
                  <c:v>44.063993032173641</c:v>
                </c:pt>
                <c:pt idx="2977">
                  <c:v>44.081908954925993</c:v>
                </c:pt>
                <c:pt idx="2978">
                  <c:v>44.151824165895718</c:v>
                </c:pt>
                <c:pt idx="2979">
                  <c:v>44.15208000987451</c:v>
                </c:pt>
                <c:pt idx="2980">
                  <c:v>44.166229477354641</c:v>
                </c:pt>
                <c:pt idx="2981">
                  <c:v>44.16722647899774</c:v>
                </c:pt>
                <c:pt idx="2982">
                  <c:v>44.183563052616563</c:v>
                </c:pt>
                <c:pt idx="2983">
                  <c:v>44.200029283169478</c:v>
                </c:pt>
                <c:pt idx="2984">
                  <c:v>44.203110179697269</c:v>
                </c:pt>
                <c:pt idx="2985">
                  <c:v>44.213890906549587</c:v>
                </c:pt>
                <c:pt idx="2986">
                  <c:v>44.228835600965603</c:v>
                </c:pt>
                <c:pt idx="2987">
                  <c:v>44.23156966678166</c:v>
                </c:pt>
                <c:pt idx="2988">
                  <c:v>44.248021063616179</c:v>
                </c:pt>
                <c:pt idx="2989">
                  <c:v>44.25916684810835</c:v>
                </c:pt>
                <c:pt idx="2990">
                  <c:v>44.277950768813774</c:v>
                </c:pt>
                <c:pt idx="2991">
                  <c:v>44.320588322188136</c:v>
                </c:pt>
                <c:pt idx="2992">
                  <c:v>44.324195582379815</c:v>
                </c:pt>
                <c:pt idx="2993">
                  <c:v>44.326953842777812</c:v>
                </c:pt>
                <c:pt idx="2994">
                  <c:v>44.329414032996269</c:v>
                </c:pt>
                <c:pt idx="2995">
                  <c:v>44.344888055647488</c:v>
                </c:pt>
                <c:pt idx="2996">
                  <c:v>44.344888055647488</c:v>
                </c:pt>
                <c:pt idx="2997">
                  <c:v>44.344888055647488</c:v>
                </c:pt>
                <c:pt idx="2998">
                  <c:v>44.350677015068044</c:v>
                </c:pt>
                <c:pt idx="2999">
                  <c:v>44.376715189484891</c:v>
                </c:pt>
                <c:pt idx="3000">
                  <c:v>44.378761415411056</c:v>
                </c:pt>
                <c:pt idx="3001">
                  <c:v>44.384980799025996</c:v>
                </c:pt>
                <c:pt idx="3002">
                  <c:v>44.402768406355875</c:v>
                </c:pt>
                <c:pt idx="3003">
                  <c:v>44.412899511938512</c:v>
                </c:pt>
                <c:pt idx="3004">
                  <c:v>44.418018265233151</c:v>
                </c:pt>
                <c:pt idx="3005">
                  <c:v>44.422760043866063</c:v>
                </c:pt>
                <c:pt idx="3006">
                  <c:v>44.443702647512247</c:v>
                </c:pt>
                <c:pt idx="3007">
                  <c:v>44.468037503792765</c:v>
                </c:pt>
                <c:pt idx="3008">
                  <c:v>44.473096353702957</c:v>
                </c:pt>
                <c:pt idx="3009">
                  <c:v>44.480400825512604</c:v>
                </c:pt>
                <c:pt idx="3010">
                  <c:v>44.491251810779886</c:v>
                </c:pt>
                <c:pt idx="3011">
                  <c:v>44.505436412076563</c:v>
                </c:pt>
                <c:pt idx="3012">
                  <c:v>44.505436412076563</c:v>
                </c:pt>
                <c:pt idx="3013">
                  <c:v>44.506997671519557</c:v>
                </c:pt>
                <c:pt idx="3014">
                  <c:v>44.512536507932474</c:v>
                </c:pt>
                <c:pt idx="3015">
                  <c:v>44.538363861750454</c:v>
                </c:pt>
                <c:pt idx="3016">
                  <c:v>44.54923998323892</c:v>
                </c:pt>
                <c:pt idx="3017">
                  <c:v>44.585728533386281</c:v>
                </c:pt>
                <c:pt idx="3018">
                  <c:v>44.586214772442126</c:v>
                </c:pt>
                <c:pt idx="3019">
                  <c:v>44.596154866349792</c:v>
                </c:pt>
                <c:pt idx="3020">
                  <c:v>44.599478200756508</c:v>
                </c:pt>
                <c:pt idx="3021">
                  <c:v>44.608804707877653</c:v>
                </c:pt>
                <c:pt idx="3022">
                  <c:v>44.620819913455911</c:v>
                </c:pt>
                <c:pt idx="3023">
                  <c:v>44.620884153191135</c:v>
                </c:pt>
                <c:pt idx="3024">
                  <c:v>44.628406618241549</c:v>
                </c:pt>
                <c:pt idx="3025">
                  <c:v>44.65304028897814</c:v>
                </c:pt>
                <c:pt idx="3026">
                  <c:v>44.65304028897814</c:v>
                </c:pt>
                <c:pt idx="3027">
                  <c:v>44.656420020154435</c:v>
                </c:pt>
                <c:pt idx="3028">
                  <c:v>44.68371526734277</c:v>
                </c:pt>
                <c:pt idx="3029">
                  <c:v>44.690262223361273</c:v>
                </c:pt>
                <c:pt idx="3030">
                  <c:v>44.693781501193229</c:v>
                </c:pt>
                <c:pt idx="3031">
                  <c:v>44.707631202906079</c:v>
                </c:pt>
                <c:pt idx="3032">
                  <c:v>44.709727076569074</c:v>
                </c:pt>
                <c:pt idx="3033">
                  <c:v>44.715927566683973</c:v>
                </c:pt>
                <c:pt idx="3034">
                  <c:v>44.715927566683973</c:v>
                </c:pt>
                <c:pt idx="3035">
                  <c:v>44.722817893908754</c:v>
                </c:pt>
                <c:pt idx="3036">
                  <c:v>44.727675119485305</c:v>
                </c:pt>
                <c:pt idx="3037">
                  <c:v>44.732289889632774</c:v>
                </c:pt>
                <c:pt idx="3038">
                  <c:v>44.745888895751094</c:v>
                </c:pt>
                <c:pt idx="3039">
                  <c:v>44.754785246587367</c:v>
                </c:pt>
                <c:pt idx="3040">
                  <c:v>44.755090703954508</c:v>
                </c:pt>
                <c:pt idx="3041">
                  <c:v>44.778112627621361</c:v>
                </c:pt>
                <c:pt idx="3042">
                  <c:v>44.799055909592774</c:v>
                </c:pt>
                <c:pt idx="3043">
                  <c:v>44.803811252303561</c:v>
                </c:pt>
                <c:pt idx="3044">
                  <c:v>44.810073333076829</c:v>
                </c:pt>
                <c:pt idx="3045">
                  <c:v>44.813843337144107</c:v>
                </c:pt>
                <c:pt idx="3046">
                  <c:v>44.818993972217811</c:v>
                </c:pt>
                <c:pt idx="3047">
                  <c:v>44.823336892749545</c:v>
                </c:pt>
                <c:pt idx="3048">
                  <c:v>44.824452009896106</c:v>
                </c:pt>
                <c:pt idx="3049">
                  <c:v>44.828614417689863</c:v>
                </c:pt>
                <c:pt idx="3050">
                  <c:v>44.833560853508139</c:v>
                </c:pt>
                <c:pt idx="3051">
                  <c:v>44.844459426997467</c:v>
                </c:pt>
                <c:pt idx="3052">
                  <c:v>44.8624257927004</c:v>
                </c:pt>
                <c:pt idx="3053">
                  <c:v>44.86971382149305</c:v>
                </c:pt>
                <c:pt idx="3054">
                  <c:v>44.870508837540413</c:v>
                </c:pt>
                <c:pt idx="3055">
                  <c:v>44.893239190350144</c:v>
                </c:pt>
                <c:pt idx="3056">
                  <c:v>44.904672024232902</c:v>
                </c:pt>
                <c:pt idx="3057">
                  <c:v>44.910947385034397</c:v>
                </c:pt>
                <c:pt idx="3058">
                  <c:v>44.949050964623169</c:v>
                </c:pt>
                <c:pt idx="3059">
                  <c:v>44.954114653602161</c:v>
                </c:pt>
                <c:pt idx="3060">
                  <c:v>44.969440183595637</c:v>
                </c:pt>
                <c:pt idx="3061">
                  <c:v>44.97524710573601</c:v>
                </c:pt>
                <c:pt idx="3062">
                  <c:v>44.97524710573601</c:v>
                </c:pt>
                <c:pt idx="3063">
                  <c:v>44.97524710573601</c:v>
                </c:pt>
                <c:pt idx="3064">
                  <c:v>44.981432155133689</c:v>
                </c:pt>
                <c:pt idx="3065">
                  <c:v>44.995301004320837</c:v>
                </c:pt>
                <c:pt idx="3066">
                  <c:v>44.999999999453202</c:v>
                </c:pt>
                <c:pt idx="3067">
                  <c:v>44.999999999463405</c:v>
                </c:pt>
                <c:pt idx="3068">
                  <c:v>44.999999999506805</c:v>
                </c:pt>
                <c:pt idx="3069">
                  <c:v>44.999999999534872</c:v>
                </c:pt>
                <c:pt idx="3070">
                  <c:v>44.999999999600469</c:v>
                </c:pt>
                <c:pt idx="3071">
                  <c:v>44.999999999631243</c:v>
                </c:pt>
                <c:pt idx="3072">
                  <c:v>44.999999999637289</c:v>
                </c:pt>
                <c:pt idx="3073">
                  <c:v>44.999999999679744</c:v>
                </c:pt>
                <c:pt idx="3074">
                  <c:v>44.999999999688988</c:v>
                </c:pt>
                <c:pt idx="3075">
                  <c:v>44.999999999724942</c:v>
                </c:pt>
                <c:pt idx="3076">
                  <c:v>44.999999999738371</c:v>
                </c:pt>
                <c:pt idx="3077">
                  <c:v>44.999999999780023</c:v>
                </c:pt>
                <c:pt idx="3078">
                  <c:v>44.999999999820702</c:v>
                </c:pt>
                <c:pt idx="3079">
                  <c:v>44.999999999944542</c:v>
                </c:pt>
                <c:pt idx="3080">
                  <c:v>44.999999999963215</c:v>
                </c:pt>
                <c:pt idx="3081">
                  <c:v>45.000000000000682</c:v>
                </c:pt>
                <c:pt idx="3082">
                  <c:v>45.000000000030695</c:v>
                </c:pt>
                <c:pt idx="3083">
                  <c:v>45.000000000167169</c:v>
                </c:pt>
                <c:pt idx="3084">
                  <c:v>45.00000000020529</c:v>
                </c:pt>
                <c:pt idx="3085">
                  <c:v>45.000000000337963</c:v>
                </c:pt>
                <c:pt idx="3086">
                  <c:v>45.00000000040982</c:v>
                </c:pt>
                <c:pt idx="3087">
                  <c:v>45.000000000520181</c:v>
                </c:pt>
                <c:pt idx="3088">
                  <c:v>45.010935787987961</c:v>
                </c:pt>
                <c:pt idx="3089">
                  <c:v>45.034317101498793</c:v>
                </c:pt>
                <c:pt idx="3090">
                  <c:v>45.046572680714156</c:v>
                </c:pt>
                <c:pt idx="3091">
                  <c:v>45.064018412530444</c:v>
                </c:pt>
                <c:pt idx="3092">
                  <c:v>45.089277316371536</c:v>
                </c:pt>
                <c:pt idx="3093">
                  <c:v>45.104692233267777</c:v>
                </c:pt>
                <c:pt idx="3094">
                  <c:v>45.108198639769959</c:v>
                </c:pt>
                <c:pt idx="3095">
                  <c:v>45.122915970507975</c:v>
                </c:pt>
                <c:pt idx="3096">
                  <c:v>45.125569613978243</c:v>
                </c:pt>
                <c:pt idx="3097">
                  <c:v>45.145204981733066</c:v>
                </c:pt>
                <c:pt idx="3098">
                  <c:v>45.152601170160928</c:v>
                </c:pt>
                <c:pt idx="3099">
                  <c:v>45.154688827355436</c:v>
                </c:pt>
                <c:pt idx="3100">
                  <c:v>45.160911648684575</c:v>
                </c:pt>
                <c:pt idx="3101">
                  <c:v>45.180683519293744</c:v>
                </c:pt>
                <c:pt idx="3102">
                  <c:v>45.186644387662014</c:v>
                </c:pt>
                <c:pt idx="3103">
                  <c:v>45.206429646980752</c:v>
                </c:pt>
                <c:pt idx="3104">
                  <c:v>45.217787301120957</c:v>
                </c:pt>
                <c:pt idx="3105">
                  <c:v>45.224121592955967</c:v>
                </c:pt>
                <c:pt idx="3106">
                  <c:v>45.227973284911165</c:v>
                </c:pt>
                <c:pt idx="3107">
                  <c:v>45.245206664777946</c:v>
                </c:pt>
                <c:pt idx="3108">
                  <c:v>45.247574121842888</c:v>
                </c:pt>
                <c:pt idx="3109">
                  <c:v>45.276511407601227</c:v>
                </c:pt>
                <c:pt idx="3110">
                  <c:v>45.293359577214495</c:v>
                </c:pt>
                <c:pt idx="3111">
                  <c:v>45.306433976829211</c:v>
                </c:pt>
                <c:pt idx="3112">
                  <c:v>45.33988590530538</c:v>
                </c:pt>
                <c:pt idx="3113">
                  <c:v>45.344644998385185</c:v>
                </c:pt>
                <c:pt idx="3114">
                  <c:v>45.344644998385185</c:v>
                </c:pt>
                <c:pt idx="3115">
                  <c:v>45.344644998385185</c:v>
                </c:pt>
                <c:pt idx="3116">
                  <c:v>45.348894034018436</c:v>
                </c:pt>
                <c:pt idx="3117">
                  <c:v>45.351083380573492</c:v>
                </c:pt>
                <c:pt idx="3118">
                  <c:v>45.353927331616525</c:v>
                </c:pt>
                <c:pt idx="3119">
                  <c:v>45.362290869984442</c:v>
                </c:pt>
                <c:pt idx="3120">
                  <c:v>45.368381826787811</c:v>
                </c:pt>
                <c:pt idx="3121">
                  <c:v>45.371946051450649</c:v>
                </c:pt>
                <c:pt idx="3122">
                  <c:v>45.372258861870044</c:v>
                </c:pt>
                <c:pt idx="3123">
                  <c:v>45.373371027125081</c:v>
                </c:pt>
                <c:pt idx="3124">
                  <c:v>45.406617739759518</c:v>
                </c:pt>
                <c:pt idx="3125">
                  <c:v>45.431138323205396</c:v>
                </c:pt>
                <c:pt idx="3126">
                  <c:v>45.444345219521004</c:v>
                </c:pt>
                <c:pt idx="3127">
                  <c:v>45.483861246115524</c:v>
                </c:pt>
                <c:pt idx="3128">
                  <c:v>45.506948693081661</c:v>
                </c:pt>
                <c:pt idx="3129">
                  <c:v>45.509567228299893</c:v>
                </c:pt>
                <c:pt idx="3130">
                  <c:v>45.53944810458276</c:v>
                </c:pt>
                <c:pt idx="3131">
                  <c:v>45.545900122843761</c:v>
                </c:pt>
                <c:pt idx="3132">
                  <c:v>45.560994814543363</c:v>
                </c:pt>
                <c:pt idx="3133">
                  <c:v>45.561597557153107</c:v>
                </c:pt>
                <c:pt idx="3134">
                  <c:v>45.563643587106263</c:v>
                </c:pt>
                <c:pt idx="3135">
                  <c:v>45.566325647511434</c:v>
                </c:pt>
                <c:pt idx="3136">
                  <c:v>45.581707215189596</c:v>
                </c:pt>
                <c:pt idx="3137">
                  <c:v>45.588822655619857</c:v>
                </c:pt>
                <c:pt idx="3138">
                  <c:v>45.602980805297946</c:v>
                </c:pt>
                <c:pt idx="3139">
                  <c:v>45.639073883364773</c:v>
                </c:pt>
                <c:pt idx="3140">
                  <c:v>45.639672635580233</c:v>
                </c:pt>
                <c:pt idx="3141">
                  <c:v>45.694499999714068</c:v>
                </c:pt>
                <c:pt idx="3142">
                  <c:v>45.722689334334966</c:v>
                </c:pt>
                <c:pt idx="3143">
                  <c:v>45.732945325861522</c:v>
                </c:pt>
                <c:pt idx="3144">
                  <c:v>45.7372884238913</c:v>
                </c:pt>
                <c:pt idx="3145">
                  <c:v>45.755393390386907</c:v>
                </c:pt>
                <c:pt idx="3146">
                  <c:v>45.775432036535911</c:v>
                </c:pt>
                <c:pt idx="3147">
                  <c:v>45.789960928724028</c:v>
                </c:pt>
                <c:pt idx="3148">
                  <c:v>45.790292759684696</c:v>
                </c:pt>
                <c:pt idx="3149">
                  <c:v>45.792797034717715</c:v>
                </c:pt>
                <c:pt idx="3150">
                  <c:v>45.826450288940116</c:v>
                </c:pt>
                <c:pt idx="3151">
                  <c:v>45.857947149066838</c:v>
                </c:pt>
                <c:pt idx="3152">
                  <c:v>45.863242143361873</c:v>
                </c:pt>
                <c:pt idx="3153">
                  <c:v>45.866486169455953</c:v>
                </c:pt>
                <c:pt idx="3154">
                  <c:v>45.876012491878043</c:v>
                </c:pt>
                <c:pt idx="3155">
                  <c:v>45.894124793849258</c:v>
                </c:pt>
                <c:pt idx="3156">
                  <c:v>45.897570261772216</c:v>
                </c:pt>
                <c:pt idx="3157">
                  <c:v>45.90758846468087</c:v>
                </c:pt>
                <c:pt idx="3158">
                  <c:v>45.907598979096633</c:v>
                </c:pt>
                <c:pt idx="3159">
                  <c:v>45.922101438038524</c:v>
                </c:pt>
                <c:pt idx="3160">
                  <c:v>45.927013115079276</c:v>
                </c:pt>
                <c:pt idx="3161">
                  <c:v>45.927013115079276</c:v>
                </c:pt>
                <c:pt idx="3162">
                  <c:v>45.932089575345408</c:v>
                </c:pt>
                <c:pt idx="3163">
                  <c:v>45.939085806519373</c:v>
                </c:pt>
                <c:pt idx="3164">
                  <c:v>45.939110305513175</c:v>
                </c:pt>
                <c:pt idx="3165">
                  <c:v>45.956768748209711</c:v>
                </c:pt>
                <c:pt idx="3166">
                  <c:v>45.958368610230544</c:v>
                </c:pt>
                <c:pt idx="3167">
                  <c:v>45.9919077761827</c:v>
                </c:pt>
                <c:pt idx="3168">
                  <c:v>45.999999999523183</c:v>
                </c:pt>
                <c:pt idx="3169">
                  <c:v>45.999999999523183</c:v>
                </c:pt>
                <c:pt idx="3170">
                  <c:v>45.999999999763382</c:v>
                </c:pt>
                <c:pt idx="3171">
                  <c:v>45.999999999850402</c:v>
                </c:pt>
                <c:pt idx="3172">
                  <c:v>45.999999999880934</c:v>
                </c:pt>
                <c:pt idx="3173">
                  <c:v>45.99999999993193</c:v>
                </c:pt>
                <c:pt idx="3174">
                  <c:v>46.000000000090317</c:v>
                </c:pt>
                <c:pt idx="3175">
                  <c:v>46.000000000092562</c:v>
                </c:pt>
                <c:pt idx="3176">
                  <c:v>46.000000000141142</c:v>
                </c:pt>
                <c:pt idx="3177">
                  <c:v>46.000000000146052</c:v>
                </c:pt>
                <c:pt idx="3178">
                  <c:v>46.000000000157698</c:v>
                </c:pt>
                <c:pt idx="3179">
                  <c:v>46.000000000179462</c:v>
                </c:pt>
                <c:pt idx="3180">
                  <c:v>46.000000000197865</c:v>
                </c:pt>
                <c:pt idx="3181">
                  <c:v>46.00000000019989</c:v>
                </c:pt>
                <c:pt idx="3182">
                  <c:v>46.000000000299856</c:v>
                </c:pt>
                <c:pt idx="3183">
                  <c:v>46.000000000314706</c:v>
                </c:pt>
                <c:pt idx="3184">
                  <c:v>46.000000000315119</c:v>
                </c:pt>
                <c:pt idx="3185">
                  <c:v>46.000000000320838</c:v>
                </c:pt>
                <c:pt idx="3186">
                  <c:v>46.000000000343377</c:v>
                </c:pt>
                <c:pt idx="3187">
                  <c:v>46.00000000037906</c:v>
                </c:pt>
                <c:pt idx="3188">
                  <c:v>46.000000000435328</c:v>
                </c:pt>
                <c:pt idx="3189">
                  <c:v>46.000000000476057</c:v>
                </c:pt>
                <c:pt idx="3190">
                  <c:v>46.000000000488164</c:v>
                </c:pt>
                <c:pt idx="3191">
                  <c:v>46.000000000525361</c:v>
                </c:pt>
                <c:pt idx="3192">
                  <c:v>46.000000000544262</c:v>
                </c:pt>
                <c:pt idx="3193">
                  <c:v>46.000000000572342</c:v>
                </c:pt>
                <c:pt idx="3194">
                  <c:v>46.011090917394689</c:v>
                </c:pt>
                <c:pt idx="3195">
                  <c:v>46.020367254876327</c:v>
                </c:pt>
                <c:pt idx="3196">
                  <c:v>46.020528189806392</c:v>
                </c:pt>
                <c:pt idx="3197">
                  <c:v>46.039231494002678</c:v>
                </c:pt>
                <c:pt idx="3198">
                  <c:v>46.053298632192288</c:v>
                </c:pt>
                <c:pt idx="3199">
                  <c:v>46.065072312100632</c:v>
                </c:pt>
                <c:pt idx="3200">
                  <c:v>46.068744824018573</c:v>
                </c:pt>
                <c:pt idx="3201">
                  <c:v>46.103929451914503</c:v>
                </c:pt>
                <c:pt idx="3202">
                  <c:v>46.110953851261982</c:v>
                </c:pt>
                <c:pt idx="3203">
                  <c:v>46.133548235717271</c:v>
                </c:pt>
                <c:pt idx="3204">
                  <c:v>46.160249275853914</c:v>
                </c:pt>
                <c:pt idx="3205">
                  <c:v>46.166948878783721</c:v>
                </c:pt>
                <c:pt idx="3206">
                  <c:v>46.167401224650092</c:v>
                </c:pt>
                <c:pt idx="3207">
                  <c:v>46.207439873415133</c:v>
                </c:pt>
                <c:pt idx="3208">
                  <c:v>46.22662648766299</c:v>
                </c:pt>
                <c:pt idx="3209">
                  <c:v>46.238757735427285</c:v>
                </c:pt>
                <c:pt idx="3210">
                  <c:v>46.27065004032908</c:v>
                </c:pt>
                <c:pt idx="3211">
                  <c:v>46.273144909007591</c:v>
                </c:pt>
                <c:pt idx="3212">
                  <c:v>46.276638920213017</c:v>
                </c:pt>
                <c:pt idx="3213">
                  <c:v>46.276638920213017</c:v>
                </c:pt>
                <c:pt idx="3214">
                  <c:v>46.276638920213017</c:v>
                </c:pt>
                <c:pt idx="3215">
                  <c:v>46.301360988017123</c:v>
                </c:pt>
                <c:pt idx="3216">
                  <c:v>46.327479378615799</c:v>
                </c:pt>
                <c:pt idx="3217">
                  <c:v>46.350073789145753</c:v>
                </c:pt>
                <c:pt idx="3218">
                  <c:v>46.360101998875457</c:v>
                </c:pt>
                <c:pt idx="3219">
                  <c:v>46.363900286754614</c:v>
                </c:pt>
                <c:pt idx="3220">
                  <c:v>46.37686388276007</c:v>
                </c:pt>
                <c:pt idx="3221">
                  <c:v>46.388000037337605</c:v>
                </c:pt>
                <c:pt idx="3222">
                  <c:v>46.401576826039246</c:v>
                </c:pt>
                <c:pt idx="3223">
                  <c:v>46.407469855304427</c:v>
                </c:pt>
                <c:pt idx="3224">
                  <c:v>46.433367508149047</c:v>
                </c:pt>
                <c:pt idx="3225">
                  <c:v>46.439916068137904</c:v>
                </c:pt>
                <c:pt idx="3226">
                  <c:v>46.44152776789015</c:v>
                </c:pt>
                <c:pt idx="3227">
                  <c:v>46.442024718453986</c:v>
                </c:pt>
                <c:pt idx="3228">
                  <c:v>46.447854670861922</c:v>
                </c:pt>
                <c:pt idx="3229">
                  <c:v>46.461108670582107</c:v>
                </c:pt>
                <c:pt idx="3230">
                  <c:v>46.465823186085878</c:v>
                </c:pt>
                <c:pt idx="3231">
                  <c:v>46.465823186085878</c:v>
                </c:pt>
                <c:pt idx="3232">
                  <c:v>46.465823186085878</c:v>
                </c:pt>
                <c:pt idx="3233">
                  <c:v>46.467769309495985</c:v>
                </c:pt>
                <c:pt idx="3234">
                  <c:v>46.48245612742911</c:v>
                </c:pt>
                <c:pt idx="3235">
                  <c:v>46.537158605984459</c:v>
                </c:pt>
                <c:pt idx="3236">
                  <c:v>46.564137707611692</c:v>
                </c:pt>
                <c:pt idx="3237">
                  <c:v>46.572143011672743</c:v>
                </c:pt>
                <c:pt idx="3238">
                  <c:v>46.587325840099268</c:v>
                </c:pt>
                <c:pt idx="3239">
                  <c:v>46.591590606207603</c:v>
                </c:pt>
                <c:pt idx="3240">
                  <c:v>46.595291840860718</c:v>
                </c:pt>
                <c:pt idx="3241">
                  <c:v>46.601244744121942</c:v>
                </c:pt>
                <c:pt idx="3242">
                  <c:v>46.601244744121942</c:v>
                </c:pt>
                <c:pt idx="3243">
                  <c:v>46.601244744121942</c:v>
                </c:pt>
                <c:pt idx="3244">
                  <c:v>46.634999453594773</c:v>
                </c:pt>
                <c:pt idx="3245">
                  <c:v>46.646264681052841</c:v>
                </c:pt>
                <c:pt idx="3246">
                  <c:v>46.648301819108951</c:v>
                </c:pt>
                <c:pt idx="3247">
                  <c:v>46.648301819108951</c:v>
                </c:pt>
                <c:pt idx="3248">
                  <c:v>46.649550605781904</c:v>
                </c:pt>
                <c:pt idx="3249">
                  <c:v>46.665737573274257</c:v>
                </c:pt>
                <c:pt idx="3250">
                  <c:v>46.682068625887688</c:v>
                </c:pt>
                <c:pt idx="3251">
                  <c:v>46.684029254890945</c:v>
                </c:pt>
                <c:pt idx="3252">
                  <c:v>46.69388555130142</c:v>
                </c:pt>
                <c:pt idx="3253">
                  <c:v>46.7229929161672</c:v>
                </c:pt>
                <c:pt idx="3254">
                  <c:v>46.741703358067227</c:v>
                </c:pt>
                <c:pt idx="3255">
                  <c:v>46.756359050249664</c:v>
                </c:pt>
                <c:pt idx="3256">
                  <c:v>46.761172018572594</c:v>
                </c:pt>
                <c:pt idx="3257">
                  <c:v>46.773341227717673</c:v>
                </c:pt>
                <c:pt idx="3258">
                  <c:v>46.776669921867189</c:v>
                </c:pt>
                <c:pt idx="3259">
                  <c:v>46.820835876119617</c:v>
                </c:pt>
                <c:pt idx="3260">
                  <c:v>46.834933159402425</c:v>
                </c:pt>
                <c:pt idx="3261">
                  <c:v>46.851927594210515</c:v>
                </c:pt>
                <c:pt idx="3262">
                  <c:v>46.852861705284738</c:v>
                </c:pt>
                <c:pt idx="3263">
                  <c:v>46.858151406620365</c:v>
                </c:pt>
                <c:pt idx="3264">
                  <c:v>46.864199639125758</c:v>
                </c:pt>
                <c:pt idx="3265">
                  <c:v>46.892958416760898</c:v>
                </c:pt>
                <c:pt idx="3266">
                  <c:v>46.914417618948214</c:v>
                </c:pt>
                <c:pt idx="3267">
                  <c:v>46.922462150654049</c:v>
                </c:pt>
                <c:pt idx="3268">
                  <c:v>46.927348536496396</c:v>
                </c:pt>
                <c:pt idx="3269">
                  <c:v>46.937689326266174</c:v>
                </c:pt>
                <c:pt idx="3270">
                  <c:v>46.93858607581118</c:v>
                </c:pt>
                <c:pt idx="3271">
                  <c:v>46.962333757159044</c:v>
                </c:pt>
                <c:pt idx="3272">
                  <c:v>46.969363110147015</c:v>
                </c:pt>
                <c:pt idx="3273">
                  <c:v>46.993031320154714</c:v>
                </c:pt>
                <c:pt idx="3274">
                  <c:v>46.999999999510273</c:v>
                </c:pt>
                <c:pt idx="3275">
                  <c:v>46.999999999539654</c:v>
                </c:pt>
                <c:pt idx="3276">
                  <c:v>46.999999999558064</c:v>
                </c:pt>
                <c:pt idx="3277">
                  <c:v>46.999999999599183</c:v>
                </c:pt>
                <c:pt idx="3278">
                  <c:v>46.99999999960535</c:v>
                </c:pt>
                <c:pt idx="3279">
                  <c:v>46.999999999608626</c:v>
                </c:pt>
                <c:pt idx="3280">
                  <c:v>46.999999999644871</c:v>
                </c:pt>
                <c:pt idx="3281">
                  <c:v>46.999999999783419</c:v>
                </c:pt>
                <c:pt idx="3282">
                  <c:v>46.999999999817838</c:v>
                </c:pt>
                <c:pt idx="3283">
                  <c:v>46.999999999889106</c:v>
                </c:pt>
                <c:pt idx="3284">
                  <c:v>46.999999999911687</c:v>
                </c:pt>
                <c:pt idx="3285">
                  <c:v>46.999999999923929</c:v>
                </c:pt>
                <c:pt idx="3286">
                  <c:v>46.999999999924022</c:v>
                </c:pt>
                <c:pt idx="3287">
                  <c:v>47.000000000020719</c:v>
                </c:pt>
                <c:pt idx="3288">
                  <c:v>47.00000000005339</c:v>
                </c:pt>
                <c:pt idx="3289">
                  <c:v>47.000000000054158</c:v>
                </c:pt>
                <c:pt idx="3290">
                  <c:v>47.000000000075524</c:v>
                </c:pt>
                <c:pt idx="3291">
                  <c:v>47.000000000138535</c:v>
                </c:pt>
                <c:pt idx="3292">
                  <c:v>47.000000000186297</c:v>
                </c:pt>
                <c:pt idx="3293">
                  <c:v>47.000000000193367</c:v>
                </c:pt>
                <c:pt idx="3294">
                  <c:v>47.000000000205894</c:v>
                </c:pt>
                <c:pt idx="3295">
                  <c:v>47.000000000289909</c:v>
                </c:pt>
                <c:pt idx="3296">
                  <c:v>47.000000000365823</c:v>
                </c:pt>
                <c:pt idx="3297">
                  <c:v>47.000000000398607</c:v>
                </c:pt>
                <c:pt idx="3298">
                  <c:v>47.000000000408882</c:v>
                </c:pt>
                <c:pt idx="3299">
                  <c:v>47.000000000490381</c:v>
                </c:pt>
                <c:pt idx="3300">
                  <c:v>47.000000000491731</c:v>
                </c:pt>
                <c:pt idx="3301">
                  <c:v>47.000000000495312</c:v>
                </c:pt>
                <c:pt idx="3302">
                  <c:v>47.000000000562054</c:v>
                </c:pt>
                <c:pt idx="3303">
                  <c:v>47.029596650267436</c:v>
                </c:pt>
                <c:pt idx="3304">
                  <c:v>47.040857260615233</c:v>
                </c:pt>
                <c:pt idx="3305">
                  <c:v>47.041061758657726</c:v>
                </c:pt>
                <c:pt idx="3306">
                  <c:v>47.041143618423114</c:v>
                </c:pt>
                <c:pt idx="3307">
                  <c:v>47.087068954698402</c:v>
                </c:pt>
                <c:pt idx="3308">
                  <c:v>47.125540196709835</c:v>
                </c:pt>
                <c:pt idx="3309">
                  <c:v>47.130973989456677</c:v>
                </c:pt>
                <c:pt idx="3310">
                  <c:v>47.151775501564146</c:v>
                </c:pt>
                <c:pt idx="3311">
                  <c:v>47.198593842217981</c:v>
                </c:pt>
                <c:pt idx="3312">
                  <c:v>47.219635774742883</c:v>
                </c:pt>
                <c:pt idx="3313">
                  <c:v>47.22243194545721</c:v>
                </c:pt>
                <c:pt idx="3314">
                  <c:v>47.223450466326035</c:v>
                </c:pt>
                <c:pt idx="3315">
                  <c:v>47.271945797253842</c:v>
                </c:pt>
                <c:pt idx="3316">
                  <c:v>47.288539860428074</c:v>
                </c:pt>
                <c:pt idx="3317">
                  <c:v>47.302593126176006</c:v>
                </c:pt>
                <c:pt idx="3318">
                  <c:v>47.321898692211107</c:v>
                </c:pt>
                <c:pt idx="3319">
                  <c:v>47.33281317986124</c:v>
                </c:pt>
                <c:pt idx="3320">
                  <c:v>47.343185636843415</c:v>
                </c:pt>
                <c:pt idx="3321">
                  <c:v>47.34390659422143</c:v>
                </c:pt>
                <c:pt idx="3322">
                  <c:v>47.358622829745627</c:v>
                </c:pt>
                <c:pt idx="3323">
                  <c:v>47.378716077552724</c:v>
                </c:pt>
                <c:pt idx="3324">
                  <c:v>47.384157043205988</c:v>
                </c:pt>
                <c:pt idx="3325">
                  <c:v>47.38437315062594</c:v>
                </c:pt>
                <c:pt idx="3326">
                  <c:v>47.388627229728911</c:v>
                </c:pt>
                <c:pt idx="3327">
                  <c:v>47.398967625368222</c:v>
                </c:pt>
                <c:pt idx="3328">
                  <c:v>47.400074662053072</c:v>
                </c:pt>
                <c:pt idx="3329">
                  <c:v>47.410788278132436</c:v>
                </c:pt>
                <c:pt idx="3330">
                  <c:v>47.414923591877589</c:v>
                </c:pt>
                <c:pt idx="3331">
                  <c:v>47.462099318568548</c:v>
                </c:pt>
                <c:pt idx="3332">
                  <c:v>47.46670986330539</c:v>
                </c:pt>
                <c:pt idx="3333">
                  <c:v>47.472340491344234</c:v>
                </c:pt>
                <c:pt idx="3334">
                  <c:v>47.480993476668282</c:v>
                </c:pt>
                <c:pt idx="3335">
                  <c:v>47.492098446142023</c:v>
                </c:pt>
                <c:pt idx="3336">
                  <c:v>47.505255594857537</c:v>
                </c:pt>
                <c:pt idx="3337">
                  <c:v>47.532588399469773</c:v>
                </c:pt>
                <c:pt idx="3338">
                  <c:v>47.53948012108426</c:v>
                </c:pt>
                <c:pt idx="3339">
                  <c:v>47.552506127381541</c:v>
                </c:pt>
                <c:pt idx="3340">
                  <c:v>47.562723856496781</c:v>
                </c:pt>
                <c:pt idx="3341">
                  <c:v>47.573392086648845</c:v>
                </c:pt>
                <c:pt idx="3342">
                  <c:v>47.614404263992242</c:v>
                </c:pt>
                <c:pt idx="3343">
                  <c:v>47.616362010304329</c:v>
                </c:pt>
                <c:pt idx="3344">
                  <c:v>47.621361217353865</c:v>
                </c:pt>
                <c:pt idx="3345">
                  <c:v>47.62978505531909</c:v>
                </c:pt>
                <c:pt idx="3346">
                  <c:v>47.640218888605318</c:v>
                </c:pt>
                <c:pt idx="3347">
                  <c:v>47.641860553661694</c:v>
                </c:pt>
                <c:pt idx="3348">
                  <c:v>47.643514454990772</c:v>
                </c:pt>
                <c:pt idx="3349">
                  <c:v>47.657187746913927</c:v>
                </c:pt>
                <c:pt idx="3350">
                  <c:v>47.67963984105026</c:v>
                </c:pt>
                <c:pt idx="3351">
                  <c:v>47.707357247278146</c:v>
                </c:pt>
                <c:pt idx="3352">
                  <c:v>47.722406169304854</c:v>
                </c:pt>
                <c:pt idx="3353">
                  <c:v>47.75836529169861</c:v>
                </c:pt>
                <c:pt idx="3354">
                  <c:v>47.776153323979173</c:v>
                </c:pt>
                <c:pt idx="3355">
                  <c:v>47.799977289328247</c:v>
                </c:pt>
                <c:pt idx="3356">
                  <c:v>47.820655665543491</c:v>
                </c:pt>
                <c:pt idx="3357">
                  <c:v>47.826035708751164</c:v>
                </c:pt>
                <c:pt idx="3358">
                  <c:v>47.827891647529349</c:v>
                </c:pt>
                <c:pt idx="3359">
                  <c:v>47.85065955016389</c:v>
                </c:pt>
                <c:pt idx="3360">
                  <c:v>47.865840091034741</c:v>
                </c:pt>
                <c:pt idx="3361">
                  <c:v>47.872675962761669</c:v>
                </c:pt>
                <c:pt idx="3362">
                  <c:v>47.873629166158217</c:v>
                </c:pt>
                <c:pt idx="3363">
                  <c:v>47.873629166158217</c:v>
                </c:pt>
                <c:pt idx="3364">
                  <c:v>47.873629166158217</c:v>
                </c:pt>
                <c:pt idx="3365">
                  <c:v>47.883246305016606</c:v>
                </c:pt>
                <c:pt idx="3366">
                  <c:v>47.905288194914554</c:v>
                </c:pt>
                <c:pt idx="3367">
                  <c:v>47.927724494895052</c:v>
                </c:pt>
                <c:pt idx="3368">
                  <c:v>47.927724494895052</c:v>
                </c:pt>
                <c:pt idx="3369">
                  <c:v>47.92934482453429</c:v>
                </c:pt>
                <c:pt idx="3370">
                  <c:v>47.92934482453429</c:v>
                </c:pt>
                <c:pt idx="3371">
                  <c:v>47.953412856168384</c:v>
                </c:pt>
                <c:pt idx="3372">
                  <c:v>47.962616011583663</c:v>
                </c:pt>
                <c:pt idx="3373">
                  <c:v>47.984161606528268</c:v>
                </c:pt>
                <c:pt idx="3374">
                  <c:v>47.991316100094821</c:v>
                </c:pt>
                <c:pt idx="3375">
                  <c:v>47.999855777452026</c:v>
                </c:pt>
                <c:pt idx="3376">
                  <c:v>47.999999999657227</c:v>
                </c:pt>
                <c:pt idx="3377">
                  <c:v>47.999999999681599</c:v>
                </c:pt>
                <c:pt idx="3378">
                  <c:v>47.999999999692299</c:v>
                </c:pt>
                <c:pt idx="3379">
                  <c:v>47.999999999707072</c:v>
                </c:pt>
                <c:pt idx="3380">
                  <c:v>47.999999999711463</c:v>
                </c:pt>
                <c:pt idx="3381">
                  <c:v>47.999999999786553</c:v>
                </c:pt>
                <c:pt idx="3382">
                  <c:v>47.999999999893831</c:v>
                </c:pt>
                <c:pt idx="3383">
                  <c:v>47.99999999998775</c:v>
                </c:pt>
                <c:pt idx="3384">
                  <c:v>48.000000000077868</c:v>
                </c:pt>
                <c:pt idx="3385">
                  <c:v>48.000000000247226</c:v>
                </c:pt>
                <c:pt idx="3386">
                  <c:v>48.000000000350212</c:v>
                </c:pt>
                <c:pt idx="3387">
                  <c:v>48.000000000366015</c:v>
                </c:pt>
                <c:pt idx="3388">
                  <c:v>48.000000000490182</c:v>
                </c:pt>
                <c:pt idx="3389">
                  <c:v>48.000000000491681</c:v>
                </c:pt>
                <c:pt idx="3390">
                  <c:v>48.00000000051503</c:v>
                </c:pt>
                <c:pt idx="3391">
                  <c:v>48.000000000528892</c:v>
                </c:pt>
                <c:pt idx="3392">
                  <c:v>48.008280242930297</c:v>
                </c:pt>
                <c:pt idx="3393">
                  <c:v>48.039971396786896</c:v>
                </c:pt>
                <c:pt idx="3394">
                  <c:v>48.039971396786896</c:v>
                </c:pt>
                <c:pt idx="3395">
                  <c:v>48.039971396786896</c:v>
                </c:pt>
                <c:pt idx="3396">
                  <c:v>48.049706616862174</c:v>
                </c:pt>
                <c:pt idx="3397">
                  <c:v>48.081702476640274</c:v>
                </c:pt>
                <c:pt idx="3398">
                  <c:v>48.086679121121676</c:v>
                </c:pt>
                <c:pt idx="3399">
                  <c:v>48.089353534816091</c:v>
                </c:pt>
                <c:pt idx="3400">
                  <c:v>48.098679561411572</c:v>
                </c:pt>
                <c:pt idx="3401">
                  <c:v>48.099310903268304</c:v>
                </c:pt>
                <c:pt idx="3402">
                  <c:v>48.105632366328983</c:v>
                </c:pt>
                <c:pt idx="3403">
                  <c:v>48.107993156787373</c:v>
                </c:pt>
                <c:pt idx="3404">
                  <c:v>48.136860813669244</c:v>
                </c:pt>
                <c:pt idx="3405">
                  <c:v>48.141519508162588</c:v>
                </c:pt>
                <c:pt idx="3406">
                  <c:v>48.154585825171125</c:v>
                </c:pt>
                <c:pt idx="3407">
                  <c:v>48.164672163477832</c:v>
                </c:pt>
                <c:pt idx="3408">
                  <c:v>48.172424926931178</c:v>
                </c:pt>
                <c:pt idx="3409">
                  <c:v>48.187018340873728</c:v>
                </c:pt>
                <c:pt idx="3410">
                  <c:v>48.187635945144152</c:v>
                </c:pt>
                <c:pt idx="3411">
                  <c:v>48.195053065850487</c:v>
                </c:pt>
                <c:pt idx="3412">
                  <c:v>48.245730314092057</c:v>
                </c:pt>
                <c:pt idx="3413">
                  <c:v>48.263279037371881</c:v>
                </c:pt>
                <c:pt idx="3414">
                  <c:v>48.278155407020407</c:v>
                </c:pt>
                <c:pt idx="3415">
                  <c:v>48.29251788411343</c:v>
                </c:pt>
                <c:pt idx="3416">
                  <c:v>48.303425646405387</c:v>
                </c:pt>
                <c:pt idx="3417">
                  <c:v>48.342577646513107</c:v>
                </c:pt>
                <c:pt idx="3418">
                  <c:v>48.343040011735354</c:v>
                </c:pt>
                <c:pt idx="3419">
                  <c:v>48.350595177900324</c:v>
                </c:pt>
                <c:pt idx="3420">
                  <c:v>48.350595177900324</c:v>
                </c:pt>
                <c:pt idx="3421">
                  <c:v>48.350595177900324</c:v>
                </c:pt>
                <c:pt idx="3422">
                  <c:v>48.350595177900324</c:v>
                </c:pt>
                <c:pt idx="3423">
                  <c:v>48.350595177900324</c:v>
                </c:pt>
                <c:pt idx="3424">
                  <c:v>48.370080574009719</c:v>
                </c:pt>
                <c:pt idx="3425">
                  <c:v>48.380740256187828</c:v>
                </c:pt>
                <c:pt idx="3426">
                  <c:v>48.383284772078774</c:v>
                </c:pt>
                <c:pt idx="3427">
                  <c:v>48.401139299686356</c:v>
                </c:pt>
                <c:pt idx="3428">
                  <c:v>48.410624379546363</c:v>
                </c:pt>
                <c:pt idx="3429">
                  <c:v>48.430638045249637</c:v>
                </c:pt>
                <c:pt idx="3430">
                  <c:v>48.472584268936103</c:v>
                </c:pt>
                <c:pt idx="3431">
                  <c:v>48.507456216592793</c:v>
                </c:pt>
                <c:pt idx="3432">
                  <c:v>48.513019266353723</c:v>
                </c:pt>
                <c:pt idx="3433">
                  <c:v>48.545553051317569</c:v>
                </c:pt>
                <c:pt idx="3434">
                  <c:v>48.549406010919292</c:v>
                </c:pt>
                <c:pt idx="3435">
                  <c:v>48.561495221140795</c:v>
                </c:pt>
                <c:pt idx="3436">
                  <c:v>48.562325644265684</c:v>
                </c:pt>
                <c:pt idx="3437">
                  <c:v>48.585249402828531</c:v>
                </c:pt>
                <c:pt idx="3438">
                  <c:v>48.61231678515108</c:v>
                </c:pt>
                <c:pt idx="3439">
                  <c:v>48.613723108643377</c:v>
                </c:pt>
                <c:pt idx="3440">
                  <c:v>48.620912942538226</c:v>
                </c:pt>
                <c:pt idx="3441">
                  <c:v>48.640662955011329</c:v>
                </c:pt>
                <c:pt idx="3442">
                  <c:v>48.673330555440849</c:v>
                </c:pt>
                <c:pt idx="3443">
                  <c:v>48.68701002794041</c:v>
                </c:pt>
                <c:pt idx="3444">
                  <c:v>48.704872416295558</c:v>
                </c:pt>
                <c:pt idx="3445">
                  <c:v>48.724591882522546</c:v>
                </c:pt>
                <c:pt idx="3446">
                  <c:v>48.737105076207058</c:v>
                </c:pt>
                <c:pt idx="3447">
                  <c:v>48.737953466827115</c:v>
                </c:pt>
                <c:pt idx="3448">
                  <c:v>48.738260218219821</c:v>
                </c:pt>
                <c:pt idx="3449">
                  <c:v>48.759675649708761</c:v>
                </c:pt>
                <c:pt idx="3450">
                  <c:v>48.765759672981098</c:v>
                </c:pt>
                <c:pt idx="3451">
                  <c:v>48.769461553021181</c:v>
                </c:pt>
                <c:pt idx="3452">
                  <c:v>48.76998454335321</c:v>
                </c:pt>
                <c:pt idx="3453">
                  <c:v>48.790769413910397</c:v>
                </c:pt>
                <c:pt idx="3454">
                  <c:v>48.796442886680857</c:v>
                </c:pt>
                <c:pt idx="3455">
                  <c:v>48.79955251488196</c:v>
                </c:pt>
                <c:pt idx="3456">
                  <c:v>48.803235809400306</c:v>
                </c:pt>
                <c:pt idx="3457">
                  <c:v>48.803701023178142</c:v>
                </c:pt>
                <c:pt idx="3458">
                  <c:v>48.815881968910013</c:v>
                </c:pt>
                <c:pt idx="3459">
                  <c:v>48.816634395144668</c:v>
                </c:pt>
                <c:pt idx="3460">
                  <c:v>48.818083149611631</c:v>
                </c:pt>
                <c:pt idx="3461">
                  <c:v>48.822849434456735</c:v>
                </c:pt>
                <c:pt idx="3462">
                  <c:v>48.840843071543027</c:v>
                </c:pt>
                <c:pt idx="3463">
                  <c:v>48.843955363241889</c:v>
                </c:pt>
                <c:pt idx="3464">
                  <c:v>48.869352442233946</c:v>
                </c:pt>
                <c:pt idx="3465">
                  <c:v>48.883854825633328</c:v>
                </c:pt>
                <c:pt idx="3466">
                  <c:v>48.886227063424414</c:v>
                </c:pt>
                <c:pt idx="3467">
                  <c:v>48.907526385442829</c:v>
                </c:pt>
                <c:pt idx="3468">
                  <c:v>48.925096393916554</c:v>
                </c:pt>
                <c:pt idx="3469">
                  <c:v>48.936560259977043</c:v>
                </c:pt>
                <c:pt idx="3470">
                  <c:v>48.937402245810013</c:v>
                </c:pt>
                <c:pt idx="3471">
                  <c:v>48.941985412834697</c:v>
                </c:pt>
                <c:pt idx="3472">
                  <c:v>48.945111811478739</c:v>
                </c:pt>
                <c:pt idx="3473">
                  <c:v>48.969995508428063</c:v>
                </c:pt>
                <c:pt idx="3474">
                  <c:v>48.986917880886047</c:v>
                </c:pt>
                <c:pt idx="3475">
                  <c:v>48.99378139795796</c:v>
                </c:pt>
                <c:pt idx="3476">
                  <c:v>48.999999999457863</c:v>
                </c:pt>
                <c:pt idx="3477">
                  <c:v>48.999999999477375</c:v>
                </c:pt>
                <c:pt idx="3478">
                  <c:v>48.999999999519389</c:v>
                </c:pt>
                <c:pt idx="3479">
                  <c:v>48.999999999555769</c:v>
                </c:pt>
                <c:pt idx="3480">
                  <c:v>48.999999999598508</c:v>
                </c:pt>
                <c:pt idx="3481">
                  <c:v>48.999999999641595</c:v>
                </c:pt>
                <c:pt idx="3482">
                  <c:v>48.999999999680448</c:v>
                </c:pt>
                <c:pt idx="3483">
                  <c:v>48.99999999972367</c:v>
                </c:pt>
                <c:pt idx="3484">
                  <c:v>48.999999999734065</c:v>
                </c:pt>
                <c:pt idx="3485">
                  <c:v>48.999999999765642</c:v>
                </c:pt>
                <c:pt idx="3486">
                  <c:v>48.999999999779817</c:v>
                </c:pt>
                <c:pt idx="3487">
                  <c:v>48.999999999807322</c:v>
                </c:pt>
                <c:pt idx="3488">
                  <c:v>48.999999999825583</c:v>
                </c:pt>
                <c:pt idx="3489">
                  <c:v>48.999999999852967</c:v>
                </c:pt>
                <c:pt idx="3490">
                  <c:v>48.999999999876238</c:v>
                </c:pt>
                <c:pt idx="3491">
                  <c:v>48.999999999878831</c:v>
                </c:pt>
                <c:pt idx="3492">
                  <c:v>48.999999999879321</c:v>
                </c:pt>
                <c:pt idx="3493">
                  <c:v>48.999999999880714</c:v>
                </c:pt>
                <c:pt idx="3494">
                  <c:v>48.99999999989263</c:v>
                </c:pt>
                <c:pt idx="3495">
                  <c:v>48.999999999909491</c:v>
                </c:pt>
                <c:pt idx="3496">
                  <c:v>48.999999999918636</c:v>
                </c:pt>
                <c:pt idx="3497">
                  <c:v>48.999999999950582</c:v>
                </c:pt>
                <c:pt idx="3498">
                  <c:v>49.00000000004318</c:v>
                </c:pt>
                <c:pt idx="3499">
                  <c:v>49.000000000109928</c:v>
                </c:pt>
                <c:pt idx="3500">
                  <c:v>49.000000000158551</c:v>
                </c:pt>
                <c:pt idx="3501">
                  <c:v>49.000000000174474</c:v>
                </c:pt>
                <c:pt idx="3502">
                  <c:v>49.000000000217319</c:v>
                </c:pt>
                <c:pt idx="3503">
                  <c:v>49.00000000023666</c:v>
                </c:pt>
                <c:pt idx="3504">
                  <c:v>49.000000000238664</c:v>
                </c:pt>
                <c:pt idx="3505">
                  <c:v>49.000000000260407</c:v>
                </c:pt>
                <c:pt idx="3506">
                  <c:v>49.000000000277716</c:v>
                </c:pt>
                <c:pt idx="3507">
                  <c:v>49.000000000282178</c:v>
                </c:pt>
                <c:pt idx="3508">
                  <c:v>49.000000000306684</c:v>
                </c:pt>
                <c:pt idx="3509">
                  <c:v>49.000000000377668</c:v>
                </c:pt>
                <c:pt idx="3510">
                  <c:v>49.000000000430227</c:v>
                </c:pt>
                <c:pt idx="3511">
                  <c:v>49.00000000044318</c:v>
                </c:pt>
                <c:pt idx="3512">
                  <c:v>49.000000000460773</c:v>
                </c:pt>
                <c:pt idx="3513">
                  <c:v>49.000000000601638</c:v>
                </c:pt>
                <c:pt idx="3514">
                  <c:v>49.000496321358014</c:v>
                </c:pt>
                <c:pt idx="3515">
                  <c:v>49.003695565880854</c:v>
                </c:pt>
                <c:pt idx="3516">
                  <c:v>49.010207531203235</c:v>
                </c:pt>
                <c:pt idx="3517">
                  <c:v>49.061552778626563</c:v>
                </c:pt>
                <c:pt idx="3518">
                  <c:v>49.096798679994066</c:v>
                </c:pt>
                <c:pt idx="3519">
                  <c:v>49.099348722633302</c:v>
                </c:pt>
                <c:pt idx="3520">
                  <c:v>49.127058581837893</c:v>
                </c:pt>
                <c:pt idx="3521">
                  <c:v>49.137323050548908</c:v>
                </c:pt>
                <c:pt idx="3522">
                  <c:v>49.146532042729419</c:v>
                </c:pt>
                <c:pt idx="3523">
                  <c:v>49.169140570264155</c:v>
                </c:pt>
                <c:pt idx="3524">
                  <c:v>49.169140570264155</c:v>
                </c:pt>
                <c:pt idx="3525">
                  <c:v>49.169140570264155</c:v>
                </c:pt>
                <c:pt idx="3526">
                  <c:v>49.173030576166418</c:v>
                </c:pt>
                <c:pt idx="3527">
                  <c:v>49.186369947543234</c:v>
                </c:pt>
                <c:pt idx="3528">
                  <c:v>49.211186835141419</c:v>
                </c:pt>
                <c:pt idx="3529">
                  <c:v>49.213404665954066</c:v>
                </c:pt>
                <c:pt idx="3530">
                  <c:v>49.218561374654534</c:v>
                </c:pt>
                <c:pt idx="3531">
                  <c:v>49.223394855609953</c:v>
                </c:pt>
                <c:pt idx="3532">
                  <c:v>49.239754966950535</c:v>
                </c:pt>
                <c:pt idx="3533">
                  <c:v>49.248695740072932</c:v>
                </c:pt>
                <c:pt idx="3534">
                  <c:v>49.267168720125497</c:v>
                </c:pt>
                <c:pt idx="3535">
                  <c:v>49.26920754356609</c:v>
                </c:pt>
                <c:pt idx="3536">
                  <c:v>49.293367098532897</c:v>
                </c:pt>
                <c:pt idx="3537">
                  <c:v>49.297441534276317</c:v>
                </c:pt>
                <c:pt idx="3538">
                  <c:v>49.331960401964338</c:v>
                </c:pt>
                <c:pt idx="3539">
                  <c:v>49.332244212137709</c:v>
                </c:pt>
                <c:pt idx="3540">
                  <c:v>49.354597491144531</c:v>
                </c:pt>
                <c:pt idx="3541">
                  <c:v>49.360909591462516</c:v>
                </c:pt>
                <c:pt idx="3542">
                  <c:v>49.360985084127272</c:v>
                </c:pt>
                <c:pt idx="3543">
                  <c:v>49.400062157730083</c:v>
                </c:pt>
                <c:pt idx="3544">
                  <c:v>49.403441333732779</c:v>
                </c:pt>
                <c:pt idx="3545">
                  <c:v>49.404974231478498</c:v>
                </c:pt>
                <c:pt idx="3546">
                  <c:v>49.41699992393854</c:v>
                </c:pt>
                <c:pt idx="3547">
                  <c:v>49.454011222085889</c:v>
                </c:pt>
                <c:pt idx="3548">
                  <c:v>49.454707156606297</c:v>
                </c:pt>
                <c:pt idx="3549">
                  <c:v>49.460981179485692</c:v>
                </c:pt>
                <c:pt idx="3550">
                  <c:v>49.482097072015684</c:v>
                </c:pt>
                <c:pt idx="3551">
                  <c:v>49.484250430190301</c:v>
                </c:pt>
                <c:pt idx="3552">
                  <c:v>49.486795388796232</c:v>
                </c:pt>
                <c:pt idx="3553">
                  <c:v>49.499499907650389</c:v>
                </c:pt>
                <c:pt idx="3554">
                  <c:v>49.509548041659734</c:v>
                </c:pt>
                <c:pt idx="3555">
                  <c:v>49.534361655385347</c:v>
                </c:pt>
                <c:pt idx="3556">
                  <c:v>49.572889992029012</c:v>
                </c:pt>
                <c:pt idx="3557">
                  <c:v>49.58185898400157</c:v>
                </c:pt>
                <c:pt idx="3558">
                  <c:v>49.590559301054157</c:v>
                </c:pt>
                <c:pt idx="3559">
                  <c:v>49.598414525963427</c:v>
                </c:pt>
                <c:pt idx="3560">
                  <c:v>49.610510101729417</c:v>
                </c:pt>
                <c:pt idx="3561">
                  <c:v>49.631617450919485</c:v>
                </c:pt>
                <c:pt idx="3562">
                  <c:v>49.633373633025172</c:v>
                </c:pt>
                <c:pt idx="3563">
                  <c:v>49.639001199647701</c:v>
                </c:pt>
                <c:pt idx="3564">
                  <c:v>49.648046072936793</c:v>
                </c:pt>
                <c:pt idx="3565">
                  <c:v>49.670227837856601</c:v>
                </c:pt>
                <c:pt idx="3566">
                  <c:v>49.670227837856601</c:v>
                </c:pt>
                <c:pt idx="3567">
                  <c:v>49.696126518126967</c:v>
                </c:pt>
                <c:pt idx="3568">
                  <c:v>49.704255574017083</c:v>
                </c:pt>
                <c:pt idx="3569">
                  <c:v>49.710614120649083</c:v>
                </c:pt>
                <c:pt idx="3570">
                  <c:v>49.716505611792968</c:v>
                </c:pt>
                <c:pt idx="3571">
                  <c:v>49.729676360359491</c:v>
                </c:pt>
                <c:pt idx="3572">
                  <c:v>49.738777306994656</c:v>
                </c:pt>
                <c:pt idx="3573">
                  <c:v>49.750525990010246</c:v>
                </c:pt>
                <c:pt idx="3574">
                  <c:v>49.779306413387701</c:v>
                </c:pt>
                <c:pt idx="3575">
                  <c:v>49.798047096251892</c:v>
                </c:pt>
                <c:pt idx="3576">
                  <c:v>49.821739583937507</c:v>
                </c:pt>
                <c:pt idx="3577">
                  <c:v>49.83520355445777</c:v>
                </c:pt>
                <c:pt idx="3578">
                  <c:v>49.880766862648628</c:v>
                </c:pt>
                <c:pt idx="3579">
                  <c:v>49.89166234076027</c:v>
                </c:pt>
                <c:pt idx="3580">
                  <c:v>49.896932952853795</c:v>
                </c:pt>
                <c:pt idx="3581">
                  <c:v>49.93003631427861</c:v>
                </c:pt>
                <c:pt idx="3582">
                  <c:v>49.940175800228779</c:v>
                </c:pt>
                <c:pt idx="3583">
                  <c:v>49.950364476983722</c:v>
                </c:pt>
                <c:pt idx="3584">
                  <c:v>49.952122721115394</c:v>
                </c:pt>
                <c:pt idx="3585">
                  <c:v>49.957224311045763</c:v>
                </c:pt>
                <c:pt idx="3586">
                  <c:v>49.958958786845862</c:v>
                </c:pt>
                <c:pt idx="3587">
                  <c:v>49.970774460193319</c:v>
                </c:pt>
                <c:pt idx="3588">
                  <c:v>49.999999999378559</c:v>
                </c:pt>
                <c:pt idx="3589">
                  <c:v>49.999999999545935</c:v>
                </c:pt>
                <c:pt idx="3590">
                  <c:v>49.999999999562547</c:v>
                </c:pt>
                <c:pt idx="3591">
                  <c:v>49.999999999562547</c:v>
                </c:pt>
                <c:pt idx="3592">
                  <c:v>49.999999999610345</c:v>
                </c:pt>
                <c:pt idx="3593">
                  <c:v>49.999999999657518</c:v>
                </c:pt>
                <c:pt idx="3594">
                  <c:v>49.999999999698673</c:v>
                </c:pt>
                <c:pt idx="3595">
                  <c:v>49.999999999748987</c:v>
                </c:pt>
                <c:pt idx="3596">
                  <c:v>49.999999999760654</c:v>
                </c:pt>
                <c:pt idx="3597">
                  <c:v>49.999999999849159</c:v>
                </c:pt>
                <c:pt idx="3598">
                  <c:v>49.999999999872472</c:v>
                </c:pt>
                <c:pt idx="3599">
                  <c:v>49.999999999875577</c:v>
                </c:pt>
                <c:pt idx="3600">
                  <c:v>49.999999999897398</c:v>
                </c:pt>
                <c:pt idx="3601">
                  <c:v>49.999999999915595</c:v>
                </c:pt>
                <c:pt idx="3602">
                  <c:v>49.999999999989221</c:v>
                </c:pt>
                <c:pt idx="3603">
                  <c:v>50.000000000014325</c:v>
                </c:pt>
                <c:pt idx="3604">
                  <c:v>50.000000000035826</c:v>
                </c:pt>
                <c:pt idx="3605">
                  <c:v>50.0000000000434</c:v>
                </c:pt>
                <c:pt idx="3606">
                  <c:v>50.000000000090139</c:v>
                </c:pt>
                <c:pt idx="3607">
                  <c:v>50.000000000126946</c:v>
                </c:pt>
                <c:pt idx="3608">
                  <c:v>50.000000000266532</c:v>
                </c:pt>
                <c:pt idx="3609">
                  <c:v>50.000000000273253</c:v>
                </c:pt>
                <c:pt idx="3610">
                  <c:v>50.000000000319403</c:v>
                </c:pt>
                <c:pt idx="3611">
                  <c:v>50.000000000364984</c:v>
                </c:pt>
                <c:pt idx="3612">
                  <c:v>50.000000000372545</c:v>
                </c:pt>
                <c:pt idx="3613">
                  <c:v>50.000000000397854</c:v>
                </c:pt>
                <c:pt idx="3614">
                  <c:v>50.000000000438689</c:v>
                </c:pt>
                <c:pt idx="3615">
                  <c:v>50.000000000439634</c:v>
                </c:pt>
                <c:pt idx="3616">
                  <c:v>50.000000000451678</c:v>
                </c:pt>
                <c:pt idx="3617">
                  <c:v>50.000000000453362</c:v>
                </c:pt>
                <c:pt idx="3618">
                  <c:v>50.00000000047455</c:v>
                </c:pt>
                <c:pt idx="3619">
                  <c:v>50.00000000050273</c:v>
                </c:pt>
                <c:pt idx="3620">
                  <c:v>50.000000000547736</c:v>
                </c:pt>
                <c:pt idx="3621">
                  <c:v>50.007653671131699</c:v>
                </c:pt>
                <c:pt idx="3622">
                  <c:v>50.011356721367029</c:v>
                </c:pt>
                <c:pt idx="3623">
                  <c:v>50.0132902202824</c:v>
                </c:pt>
                <c:pt idx="3624">
                  <c:v>50.017911056535596</c:v>
                </c:pt>
                <c:pt idx="3625">
                  <c:v>50.019949001778393</c:v>
                </c:pt>
                <c:pt idx="3626">
                  <c:v>50.045172739829759</c:v>
                </c:pt>
                <c:pt idx="3627">
                  <c:v>50.062865833586343</c:v>
                </c:pt>
                <c:pt idx="3628">
                  <c:v>50.067640427133277</c:v>
                </c:pt>
                <c:pt idx="3629">
                  <c:v>50.069398457048024</c:v>
                </c:pt>
                <c:pt idx="3630">
                  <c:v>50.0893618712714</c:v>
                </c:pt>
                <c:pt idx="3631">
                  <c:v>50.131613829996112</c:v>
                </c:pt>
                <c:pt idx="3632">
                  <c:v>50.17789157545559</c:v>
                </c:pt>
                <c:pt idx="3633">
                  <c:v>50.266512027593961</c:v>
                </c:pt>
                <c:pt idx="3634">
                  <c:v>50.278502227375725</c:v>
                </c:pt>
                <c:pt idx="3635">
                  <c:v>50.286782420850137</c:v>
                </c:pt>
                <c:pt idx="3636">
                  <c:v>50.314420577282164</c:v>
                </c:pt>
                <c:pt idx="3637">
                  <c:v>50.316372474544814</c:v>
                </c:pt>
                <c:pt idx="3638">
                  <c:v>50.316503337471183</c:v>
                </c:pt>
                <c:pt idx="3639">
                  <c:v>50.330264408369104</c:v>
                </c:pt>
                <c:pt idx="3640">
                  <c:v>50.355058667125355</c:v>
                </c:pt>
                <c:pt idx="3641">
                  <c:v>50.393548494403021</c:v>
                </c:pt>
                <c:pt idx="3642">
                  <c:v>50.422702349887828</c:v>
                </c:pt>
                <c:pt idx="3643">
                  <c:v>50.422702349887828</c:v>
                </c:pt>
                <c:pt idx="3644">
                  <c:v>50.422702349887828</c:v>
                </c:pt>
                <c:pt idx="3645">
                  <c:v>50.452107319886046</c:v>
                </c:pt>
                <c:pt idx="3646">
                  <c:v>50.463527723152886</c:v>
                </c:pt>
                <c:pt idx="3647">
                  <c:v>50.463527723152886</c:v>
                </c:pt>
                <c:pt idx="3648">
                  <c:v>50.463527723152886</c:v>
                </c:pt>
                <c:pt idx="3649">
                  <c:v>50.480384827147745</c:v>
                </c:pt>
                <c:pt idx="3650">
                  <c:v>50.486820193488853</c:v>
                </c:pt>
                <c:pt idx="3651">
                  <c:v>50.489536075182869</c:v>
                </c:pt>
                <c:pt idx="3652">
                  <c:v>50.508773833560781</c:v>
                </c:pt>
                <c:pt idx="3653">
                  <c:v>50.510128130302434</c:v>
                </c:pt>
                <c:pt idx="3654">
                  <c:v>50.510128130302434</c:v>
                </c:pt>
                <c:pt idx="3655">
                  <c:v>50.513078452424857</c:v>
                </c:pt>
                <c:pt idx="3656">
                  <c:v>50.527802204461864</c:v>
                </c:pt>
                <c:pt idx="3657">
                  <c:v>50.538400877190703</c:v>
                </c:pt>
                <c:pt idx="3658">
                  <c:v>50.548633280769202</c:v>
                </c:pt>
                <c:pt idx="3659">
                  <c:v>50.610201741766076</c:v>
                </c:pt>
                <c:pt idx="3660">
                  <c:v>50.632127445348722</c:v>
                </c:pt>
                <c:pt idx="3661">
                  <c:v>50.632127445348722</c:v>
                </c:pt>
                <c:pt idx="3662">
                  <c:v>50.632430650588361</c:v>
                </c:pt>
                <c:pt idx="3663">
                  <c:v>50.636385331291962</c:v>
                </c:pt>
                <c:pt idx="3664">
                  <c:v>50.6440724934358</c:v>
                </c:pt>
                <c:pt idx="3665">
                  <c:v>50.653431968429238</c:v>
                </c:pt>
                <c:pt idx="3666">
                  <c:v>50.668257671449361</c:v>
                </c:pt>
                <c:pt idx="3667">
                  <c:v>50.676908536024122</c:v>
                </c:pt>
                <c:pt idx="3668">
                  <c:v>50.680566135585636</c:v>
                </c:pt>
                <c:pt idx="3669">
                  <c:v>50.68647684269655</c:v>
                </c:pt>
                <c:pt idx="3670">
                  <c:v>50.711061254207941</c:v>
                </c:pt>
                <c:pt idx="3671">
                  <c:v>50.742989468479927</c:v>
                </c:pt>
                <c:pt idx="3672">
                  <c:v>50.746571898577116</c:v>
                </c:pt>
                <c:pt idx="3673">
                  <c:v>50.746965287668317</c:v>
                </c:pt>
                <c:pt idx="3674">
                  <c:v>50.757337709935761</c:v>
                </c:pt>
                <c:pt idx="3675">
                  <c:v>50.76569104346823</c:v>
                </c:pt>
                <c:pt idx="3676">
                  <c:v>50.783058977594443</c:v>
                </c:pt>
                <c:pt idx="3677">
                  <c:v>50.79232232562083</c:v>
                </c:pt>
                <c:pt idx="3678">
                  <c:v>50.79232232562083</c:v>
                </c:pt>
                <c:pt idx="3679">
                  <c:v>50.79232232562083</c:v>
                </c:pt>
                <c:pt idx="3680">
                  <c:v>50.805776207466756</c:v>
                </c:pt>
                <c:pt idx="3681">
                  <c:v>50.853780709852408</c:v>
                </c:pt>
                <c:pt idx="3682">
                  <c:v>50.859011877740777</c:v>
                </c:pt>
                <c:pt idx="3683">
                  <c:v>50.876125425401185</c:v>
                </c:pt>
                <c:pt idx="3684">
                  <c:v>50.902377408334956</c:v>
                </c:pt>
                <c:pt idx="3685">
                  <c:v>50.90440013683471</c:v>
                </c:pt>
                <c:pt idx="3686">
                  <c:v>50.907591013260728</c:v>
                </c:pt>
                <c:pt idx="3687">
                  <c:v>50.925827878556333</c:v>
                </c:pt>
                <c:pt idx="3688">
                  <c:v>50.926904552073452</c:v>
                </c:pt>
                <c:pt idx="3689">
                  <c:v>50.933860649921485</c:v>
                </c:pt>
                <c:pt idx="3690">
                  <c:v>50.995273070424304</c:v>
                </c:pt>
                <c:pt idx="3691">
                  <c:v>50.999999999311839</c:v>
                </c:pt>
                <c:pt idx="3692">
                  <c:v>50.999999999522331</c:v>
                </c:pt>
                <c:pt idx="3693">
                  <c:v>50.999999999574456</c:v>
                </c:pt>
                <c:pt idx="3694">
                  <c:v>50.999999999614353</c:v>
                </c:pt>
                <c:pt idx="3695">
                  <c:v>50.99999999967401</c:v>
                </c:pt>
                <c:pt idx="3696">
                  <c:v>50.999999999680718</c:v>
                </c:pt>
                <c:pt idx="3697">
                  <c:v>50.999999999722299</c:v>
                </c:pt>
                <c:pt idx="3698">
                  <c:v>50.999999999746834</c:v>
                </c:pt>
                <c:pt idx="3699">
                  <c:v>50.999999999790745</c:v>
                </c:pt>
                <c:pt idx="3700">
                  <c:v>50.999999999886398</c:v>
                </c:pt>
                <c:pt idx="3701">
                  <c:v>50.999999999916049</c:v>
                </c:pt>
                <c:pt idx="3702">
                  <c:v>50.999999999943768</c:v>
                </c:pt>
                <c:pt idx="3703">
                  <c:v>50.999999999971344</c:v>
                </c:pt>
                <c:pt idx="3704">
                  <c:v>50.999999999985889</c:v>
                </c:pt>
                <c:pt idx="3705">
                  <c:v>51.000000000019241</c:v>
                </c:pt>
                <c:pt idx="3706">
                  <c:v>51.000000000146102</c:v>
                </c:pt>
                <c:pt idx="3707">
                  <c:v>51.000000000188876</c:v>
                </c:pt>
                <c:pt idx="3708">
                  <c:v>51.000000000201204</c:v>
                </c:pt>
                <c:pt idx="3709">
                  <c:v>51.000000000219622</c:v>
                </c:pt>
                <c:pt idx="3710">
                  <c:v>51.000000000220076</c:v>
                </c:pt>
                <c:pt idx="3711">
                  <c:v>51.000000000241187</c:v>
                </c:pt>
                <c:pt idx="3712">
                  <c:v>51.000000000243254</c:v>
                </c:pt>
                <c:pt idx="3713">
                  <c:v>51.000000000255653</c:v>
                </c:pt>
                <c:pt idx="3714">
                  <c:v>51.000000000268983</c:v>
                </c:pt>
                <c:pt idx="3715">
                  <c:v>51.000000000295621</c:v>
                </c:pt>
                <c:pt idx="3716">
                  <c:v>51.00000000031325</c:v>
                </c:pt>
                <c:pt idx="3717">
                  <c:v>51.000000000316561</c:v>
                </c:pt>
                <c:pt idx="3718">
                  <c:v>51.000000000404903</c:v>
                </c:pt>
                <c:pt idx="3719">
                  <c:v>51.00000000043061</c:v>
                </c:pt>
                <c:pt idx="3720">
                  <c:v>51.002079761606765</c:v>
                </c:pt>
                <c:pt idx="3721">
                  <c:v>51.038634608696682</c:v>
                </c:pt>
                <c:pt idx="3722">
                  <c:v>51.040513448600997</c:v>
                </c:pt>
                <c:pt idx="3723">
                  <c:v>51.070737902707009</c:v>
                </c:pt>
                <c:pt idx="3724">
                  <c:v>51.075203588069506</c:v>
                </c:pt>
                <c:pt idx="3725">
                  <c:v>51.085049796873236</c:v>
                </c:pt>
                <c:pt idx="3726">
                  <c:v>51.103665168709036</c:v>
                </c:pt>
                <c:pt idx="3727">
                  <c:v>51.109317988689938</c:v>
                </c:pt>
                <c:pt idx="3728">
                  <c:v>51.111132185037455</c:v>
                </c:pt>
                <c:pt idx="3729">
                  <c:v>51.113177404072999</c:v>
                </c:pt>
                <c:pt idx="3730">
                  <c:v>51.114066703125403</c:v>
                </c:pt>
                <c:pt idx="3731">
                  <c:v>51.11555880580562</c:v>
                </c:pt>
                <c:pt idx="3732">
                  <c:v>51.144932287866233</c:v>
                </c:pt>
                <c:pt idx="3733">
                  <c:v>51.150434952636516</c:v>
                </c:pt>
                <c:pt idx="3734">
                  <c:v>51.153138942627528</c:v>
                </c:pt>
                <c:pt idx="3735">
                  <c:v>51.162870902806461</c:v>
                </c:pt>
                <c:pt idx="3736">
                  <c:v>51.164405971437219</c:v>
                </c:pt>
                <c:pt idx="3737">
                  <c:v>51.179849268990175</c:v>
                </c:pt>
                <c:pt idx="3738">
                  <c:v>51.183518703947776</c:v>
                </c:pt>
                <c:pt idx="3739">
                  <c:v>51.188025464914773</c:v>
                </c:pt>
                <c:pt idx="3740">
                  <c:v>51.189668666891336</c:v>
                </c:pt>
                <c:pt idx="3741">
                  <c:v>51.207787224126839</c:v>
                </c:pt>
                <c:pt idx="3742">
                  <c:v>51.232954093715627</c:v>
                </c:pt>
                <c:pt idx="3743">
                  <c:v>51.25642516925393</c:v>
                </c:pt>
                <c:pt idx="3744">
                  <c:v>51.257144999420881</c:v>
                </c:pt>
                <c:pt idx="3745">
                  <c:v>51.272594756095991</c:v>
                </c:pt>
                <c:pt idx="3746">
                  <c:v>51.287016229713956</c:v>
                </c:pt>
                <c:pt idx="3747">
                  <c:v>51.31213102207812</c:v>
                </c:pt>
                <c:pt idx="3748">
                  <c:v>51.31281691498544</c:v>
                </c:pt>
                <c:pt idx="3749">
                  <c:v>51.328997619775627</c:v>
                </c:pt>
                <c:pt idx="3750">
                  <c:v>51.352426629319119</c:v>
                </c:pt>
                <c:pt idx="3751">
                  <c:v>51.381854514665235</c:v>
                </c:pt>
                <c:pt idx="3752">
                  <c:v>51.385730836909765</c:v>
                </c:pt>
                <c:pt idx="3753">
                  <c:v>51.388266449222556</c:v>
                </c:pt>
                <c:pt idx="3754">
                  <c:v>51.389051009898203</c:v>
                </c:pt>
                <c:pt idx="3755">
                  <c:v>51.414518826093918</c:v>
                </c:pt>
                <c:pt idx="3756">
                  <c:v>51.455322606831047</c:v>
                </c:pt>
                <c:pt idx="3757">
                  <c:v>51.466524180578951</c:v>
                </c:pt>
                <c:pt idx="3758">
                  <c:v>51.480211111099393</c:v>
                </c:pt>
                <c:pt idx="3759">
                  <c:v>51.490430746422874</c:v>
                </c:pt>
                <c:pt idx="3760">
                  <c:v>51.497242002903768</c:v>
                </c:pt>
                <c:pt idx="3761">
                  <c:v>51.499657560414725</c:v>
                </c:pt>
                <c:pt idx="3762">
                  <c:v>51.50636260024843</c:v>
                </c:pt>
                <c:pt idx="3763">
                  <c:v>51.514053844534139</c:v>
                </c:pt>
                <c:pt idx="3764">
                  <c:v>51.521504197789191</c:v>
                </c:pt>
                <c:pt idx="3765">
                  <c:v>51.536976061691647</c:v>
                </c:pt>
                <c:pt idx="3766">
                  <c:v>51.55330735448139</c:v>
                </c:pt>
                <c:pt idx="3767">
                  <c:v>51.557778460012166</c:v>
                </c:pt>
                <c:pt idx="3768">
                  <c:v>51.564473853888678</c:v>
                </c:pt>
                <c:pt idx="3769">
                  <c:v>51.568461982061542</c:v>
                </c:pt>
                <c:pt idx="3770">
                  <c:v>51.570417451000331</c:v>
                </c:pt>
                <c:pt idx="3771">
                  <c:v>51.583922440365477</c:v>
                </c:pt>
                <c:pt idx="3772">
                  <c:v>51.59795473384726</c:v>
                </c:pt>
                <c:pt idx="3773">
                  <c:v>51.609675102105818</c:v>
                </c:pt>
                <c:pt idx="3774">
                  <c:v>51.642984924401652</c:v>
                </c:pt>
                <c:pt idx="3775">
                  <c:v>51.671884013692562</c:v>
                </c:pt>
                <c:pt idx="3776">
                  <c:v>51.691686446083622</c:v>
                </c:pt>
                <c:pt idx="3777">
                  <c:v>51.727282077645611</c:v>
                </c:pt>
                <c:pt idx="3778">
                  <c:v>51.736674340174744</c:v>
                </c:pt>
                <c:pt idx="3779">
                  <c:v>51.743542652386189</c:v>
                </c:pt>
                <c:pt idx="3780">
                  <c:v>51.745218512596693</c:v>
                </c:pt>
                <c:pt idx="3781">
                  <c:v>51.762117235422402</c:v>
                </c:pt>
                <c:pt idx="3782">
                  <c:v>51.762117235422402</c:v>
                </c:pt>
                <c:pt idx="3783">
                  <c:v>51.767856328559368</c:v>
                </c:pt>
                <c:pt idx="3784">
                  <c:v>51.776196046628151</c:v>
                </c:pt>
                <c:pt idx="3785">
                  <c:v>51.785971712004702</c:v>
                </c:pt>
                <c:pt idx="3786">
                  <c:v>51.80059438288955</c:v>
                </c:pt>
                <c:pt idx="3787">
                  <c:v>51.808458027120849</c:v>
                </c:pt>
                <c:pt idx="3788">
                  <c:v>51.811937236084205</c:v>
                </c:pt>
                <c:pt idx="3789">
                  <c:v>51.827634180493995</c:v>
                </c:pt>
                <c:pt idx="3790">
                  <c:v>51.841706167175509</c:v>
                </c:pt>
                <c:pt idx="3791">
                  <c:v>51.847980918868515</c:v>
                </c:pt>
                <c:pt idx="3792">
                  <c:v>51.876029660645024</c:v>
                </c:pt>
                <c:pt idx="3793">
                  <c:v>51.877125678666133</c:v>
                </c:pt>
                <c:pt idx="3794">
                  <c:v>51.890414411606088</c:v>
                </c:pt>
                <c:pt idx="3795">
                  <c:v>51.892667287556549</c:v>
                </c:pt>
                <c:pt idx="3796">
                  <c:v>51.892919079849293</c:v>
                </c:pt>
                <c:pt idx="3797">
                  <c:v>51.893666677910019</c:v>
                </c:pt>
                <c:pt idx="3798">
                  <c:v>51.904745205677195</c:v>
                </c:pt>
                <c:pt idx="3799">
                  <c:v>51.913025334491913</c:v>
                </c:pt>
                <c:pt idx="3800">
                  <c:v>51.917070547492813</c:v>
                </c:pt>
                <c:pt idx="3801">
                  <c:v>51.923030667960667</c:v>
                </c:pt>
                <c:pt idx="3802">
                  <c:v>51.935384995157747</c:v>
                </c:pt>
                <c:pt idx="3803">
                  <c:v>51.946309856402209</c:v>
                </c:pt>
                <c:pt idx="3804">
                  <c:v>51.950026981091341</c:v>
                </c:pt>
                <c:pt idx="3805">
                  <c:v>51.954915065517135</c:v>
                </c:pt>
                <c:pt idx="3806">
                  <c:v>51.964335770004851</c:v>
                </c:pt>
                <c:pt idx="3807">
                  <c:v>51.999999999453188</c:v>
                </c:pt>
                <c:pt idx="3808">
                  <c:v>51.999999999534168</c:v>
                </c:pt>
                <c:pt idx="3809">
                  <c:v>51.999999999576481</c:v>
                </c:pt>
                <c:pt idx="3810">
                  <c:v>51.999999999578044</c:v>
                </c:pt>
                <c:pt idx="3811">
                  <c:v>51.999999999630006</c:v>
                </c:pt>
                <c:pt idx="3812">
                  <c:v>51.999999999732886</c:v>
                </c:pt>
                <c:pt idx="3813">
                  <c:v>51.999999999741362</c:v>
                </c:pt>
                <c:pt idx="3814">
                  <c:v>51.99999999976405</c:v>
                </c:pt>
                <c:pt idx="3815">
                  <c:v>51.999999999789054</c:v>
                </c:pt>
                <c:pt idx="3816">
                  <c:v>51.999999999850878</c:v>
                </c:pt>
                <c:pt idx="3817">
                  <c:v>51.999999999900425</c:v>
                </c:pt>
                <c:pt idx="3818">
                  <c:v>51.999999999911275</c:v>
                </c:pt>
                <c:pt idx="3819">
                  <c:v>51.999999999951754</c:v>
                </c:pt>
                <c:pt idx="3820">
                  <c:v>52.00000000002079</c:v>
                </c:pt>
                <c:pt idx="3821">
                  <c:v>52.000000000033339</c:v>
                </c:pt>
                <c:pt idx="3822">
                  <c:v>52.000000000033644</c:v>
                </c:pt>
                <c:pt idx="3823">
                  <c:v>52.000000000036927</c:v>
                </c:pt>
                <c:pt idx="3824">
                  <c:v>52.000000000128594</c:v>
                </c:pt>
                <c:pt idx="3825">
                  <c:v>52.000000000181466</c:v>
                </c:pt>
                <c:pt idx="3826">
                  <c:v>52.000000000207763</c:v>
                </c:pt>
                <c:pt idx="3827">
                  <c:v>52.000000000221625</c:v>
                </c:pt>
                <c:pt idx="3828">
                  <c:v>52.000000000254218</c:v>
                </c:pt>
                <c:pt idx="3829">
                  <c:v>52.000000000254644</c:v>
                </c:pt>
                <c:pt idx="3830">
                  <c:v>52.000000000273594</c:v>
                </c:pt>
                <c:pt idx="3831">
                  <c:v>52.000000000287521</c:v>
                </c:pt>
                <c:pt idx="3832">
                  <c:v>52.000000000347271</c:v>
                </c:pt>
                <c:pt idx="3833">
                  <c:v>52.00000000041166</c:v>
                </c:pt>
                <c:pt idx="3834">
                  <c:v>52.000000000436621</c:v>
                </c:pt>
                <c:pt idx="3835">
                  <c:v>52.000000000472511</c:v>
                </c:pt>
                <c:pt idx="3836">
                  <c:v>52.000000000504578</c:v>
                </c:pt>
                <c:pt idx="3837">
                  <c:v>52.008044822942217</c:v>
                </c:pt>
                <c:pt idx="3838">
                  <c:v>52.008738748681765</c:v>
                </c:pt>
                <c:pt idx="3839">
                  <c:v>52.03540708362344</c:v>
                </c:pt>
                <c:pt idx="3840">
                  <c:v>52.044066452654313</c:v>
                </c:pt>
                <c:pt idx="3841">
                  <c:v>52.061060247250765</c:v>
                </c:pt>
                <c:pt idx="3842">
                  <c:v>52.061219639106653</c:v>
                </c:pt>
                <c:pt idx="3843">
                  <c:v>52.122831853689718</c:v>
                </c:pt>
                <c:pt idx="3844">
                  <c:v>52.123132899795735</c:v>
                </c:pt>
                <c:pt idx="3845">
                  <c:v>52.132553171157561</c:v>
                </c:pt>
                <c:pt idx="3846">
                  <c:v>52.139857832314433</c:v>
                </c:pt>
                <c:pt idx="3847">
                  <c:v>52.155567515540319</c:v>
                </c:pt>
                <c:pt idx="3848">
                  <c:v>52.161712535670247</c:v>
                </c:pt>
                <c:pt idx="3849">
                  <c:v>52.162435602199757</c:v>
                </c:pt>
                <c:pt idx="3850">
                  <c:v>52.177172876757368</c:v>
                </c:pt>
                <c:pt idx="3851">
                  <c:v>52.188202695177807</c:v>
                </c:pt>
                <c:pt idx="3852">
                  <c:v>52.200209479552335</c:v>
                </c:pt>
                <c:pt idx="3853">
                  <c:v>52.207046725013392</c:v>
                </c:pt>
                <c:pt idx="3854">
                  <c:v>52.216788321652373</c:v>
                </c:pt>
                <c:pt idx="3855">
                  <c:v>52.237975606675192</c:v>
                </c:pt>
                <c:pt idx="3856">
                  <c:v>52.241562417592107</c:v>
                </c:pt>
                <c:pt idx="3857">
                  <c:v>52.257069876444255</c:v>
                </c:pt>
                <c:pt idx="3858">
                  <c:v>52.260355818630593</c:v>
                </c:pt>
                <c:pt idx="3859">
                  <c:v>52.295501920208459</c:v>
                </c:pt>
                <c:pt idx="3860">
                  <c:v>52.29645053647716</c:v>
                </c:pt>
                <c:pt idx="3861">
                  <c:v>52.300839870386277</c:v>
                </c:pt>
                <c:pt idx="3862">
                  <c:v>52.300839870386277</c:v>
                </c:pt>
                <c:pt idx="3863">
                  <c:v>52.31441890460102</c:v>
                </c:pt>
                <c:pt idx="3864">
                  <c:v>52.317670293428527</c:v>
                </c:pt>
                <c:pt idx="3865">
                  <c:v>52.320689299383019</c:v>
                </c:pt>
                <c:pt idx="3866">
                  <c:v>52.324333250983038</c:v>
                </c:pt>
                <c:pt idx="3867">
                  <c:v>52.343833602786916</c:v>
                </c:pt>
                <c:pt idx="3868">
                  <c:v>52.34766818872879</c:v>
                </c:pt>
                <c:pt idx="3869">
                  <c:v>52.354798158896642</c:v>
                </c:pt>
                <c:pt idx="3870">
                  <c:v>52.371223592615813</c:v>
                </c:pt>
                <c:pt idx="3871">
                  <c:v>52.383107088784676</c:v>
                </c:pt>
                <c:pt idx="3872">
                  <c:v>52.397944870835673</c:v>
                </c:pt>
                <c:pt idx="3873">
                  <c:v>52.428652970127693</c:v>
                </c:pt>
                <c:pt idx="3874">
                  <c:v>52.435771011849653</c:v>
                </c:pt>
                <c:pt idx="3875">
                  <c:v>52.454407527315986</c:v>
                </c:pt>
                <c:pt idx="3876">
                  <c:v>52.526436122020982</c:v>
                </c:pt>
                <c:pt idx="3877">
                  <c:v>52.55895658418487</c:v>
                </c:pt>
                <c:pt idx="3878">
                  <c:v>52.562552380989672</c:v>
                </c:pt>
                <c:pt idx="3879">
                  <c:v>52.585886153681749</c:v>
                </c:pt>
                <c:pt idx="3880">
                  <c:v>52.60107433508982</c:v>
                </c:pt>
                <c:pt idx="3881">
                  <c:v>52.615114681584735</c:v>
                </c:pt>
                <c:pt idx="3882">
                  <c:v>52.625180045758277</c:v>
                </c:pt>
                <c:pt idx="3883">
                  <c:v>52.631326301214237</c:v>
                </c:pt>
                <c:pt idx="3884">
                  <c:v>52.641661301004575</c:v>
                </c:pt>
                <c:pt idx="3885">
                  <c:v>52.646684782425723</c:v>
                </c:pt>
                <c:pt idx="3886">
                  <c:v>52.657857547833011</c:v>
                </c:pt>
                <c:pt idx="3887">
                  <c:v>52.668080535102696</c:v>
                </c:pt>
                <c:pt idx="3888">
                  <c:v>52.671294765505344</c:v>
                </c:pt>
                <c:pt idx="3889">
                  <c:v>52.692612274988335</c:v>
                </c:pt>
                <c:pt idx="3890">
                  <c:v>52.726072552132429</c:v>
                </c:pt>
                <c:pt idx="3891">
                  <c:v>52.743517082286019</c:v>
                </c:pt>
                <c:pt idx="3892">
                  <c:v>52.749521346326283</c:v>
                </c:pt>
                <c:pt idx="3893">
                  <c:v>52.759540045799213</c:v>
                </c:pt>
                <c:pt idx="3894">
                  <c:v>52.793250314206894</c:v>
                </c:pt>
                <c:pt idx="3895">
                  <c:v>52.794239865040502</c:v>
                </c:pt>
                <c:pt idx="3896">
                  <c:v>52.840486853108928</c:v>
                </c:pt>
                <c:pt idx="3897">
                  <c:v>52.895674819071644</c:v>
                </c:pt>
                <c:pt idx="3898">
                  <c:v>52.899868483884298</c:v>
                </c:pt>
                <c:pt idx="3899">
                  <c:v>52.905854079928289</c:v>
                </c:pt>
                <c:pt idx="3900">
                  <c:v>52.905854079928289</c:v>
                </c:pt>
                <c:pt idx="3901">
                  <c:v>52.917829575917921</c:v>
                </c:pt>
                <c:pt idx="3902">
                  <c:v>52.93724075237936</c:v>
                </c:pt>
                <c:pt idx="3903">
                  <c:v>52.95499718013938</c:v>
                </c:pt>
                <c:pt idx="3904">
                  <c:v>52.999999999506791</c:v>
                </c:pt>
                <c:pt idx="3905">
                  <c:v>52.999999999527887</c:v>
                </c:pt>
                <c:pt idx="3906">
                  <c:v>52.999999999572871</c:v>
                </c:pt>
                <c:pt idx="3907">
                  <c:v>52.999999999616733</c:v>
                </c:pt>
                <c:pt idx="3908">
                  <c:v>52.99999999963044</c:v>
                </c:pt>
                <c:pt idx="3909">
                  <c:v>52.99999999964345</c:v>
                </c:pt>
                <c:pt idx="3910">
                  <c:v>52.999999999686985</c:v>
                </c:pt>
                <c:pt idx="3911">
                  <c:v>52.999999999724672</c:v>
                </c:pt>
                <c:pt idx="3912">
                  <c:v>52.999999999796785</c:v>
                </c:pt>
                <c:pt idx="3913">
                  <c:v>52.999999999816481</c:v>
                </c:pt>
                <c:pt idx="3914">
                  <c:v>52.99999999988723</c:v>
                </c:pt>
                <c:pt idx="3915">
                  <c:v>53.000000000026489</c:v>
                </c:pt>
                <c:pt idx="3916">
                  <c:v>53.000000000049916</c:v>
                </c:pt>
                <c:pt idx="3917">
                  <c:v>53.000000000062542</c:v>
                </c:pt>
                <c:pt idx="3918">
                  <c:v>53.000000000095461</c:v>
                </c:pt>
                <c:pt idx="3919">
                  <c:v>53.000000000128324</c:v>
                </c:pt>
                <c:pt idx="3920">
                  <c:v>53.000000000259895</c:v>
                </c:pt>
                <c:pt idx="3921">
                  <c:v>53.000000000386287</c:v>
                </c:pt>
                <c:pt idx="3922">
                  <c:v>53.00000000040545</c:v>
                </c:pt>
                <c:pt idx="3923">
                  <c:v>53.000000000408015</c:v>
                </c:pt>
                <c:pt idx="3924">
                  <c:v>53.000000000411923</c:v>
                </c:pt>
                <c:pt idx="3925">
                  <c:v>53.000000000417955</c:v>
                </c:pt>
                <c:pt idx="3926">
                  <c:v>53.000000000453163</c:v>
                </c:pt>
                <c:pt idx="3927">
                  <c:v>53.000000000499362</c:v>
                </c:pt>
                <c:pt idx="3928">
                  <c:v>53.000000000551175</c:v>
                </c:pt>
                <c:pt idx="3929">
                  <c:v>53.000000000552802</c:v>
                </c:pt>
                <c:pt idx="3930">
                  <c:v>53.000000000609269</c:v>
                </c:pt>
                <c:pt idx="3931">
                  <c:v>53.019863119181707</c:v>
                </c:pt>
                <c:pt idx="3932">
                  <c:v>53.033401883220968</c:v>
                </c:pt>
                <c:pt idx="3933">
                  <c:v>53.045370370010417</c:v>
                </c:pt>
                <c:pt idx="3934">
                  <c:v>53.090012380677059</c:v>
                </c:pt>
                <c:pt idx="3935">
                  <c:v>53.090075853901361</c:v>
                </c:pt>
                <c:pt idx="3936">
                  <c:v>53.106950602607611</c:v>
                </c:pt>
                <c:pt idx="3937">
                  <c:v>53.129744163830999</c:v>
                </c:pt>
                <c:pt idx="3938">
                  <c:v>53.132991968828044</c:v>
                </c:pt>
                <c:pt idx="3939">
                  <c:v>53.15433007156085</c:v>
                </c:pt>
                <c:pt idx="3940">
                  <c:v>53.174829031262853</c:v>
                </c:pt>
                <c:pt idx="3941">
                  <c:v>53.180778693840743</c:v>
                </c:pt>
                <c:pt idx="3942">
                  <c:v>53.188112669268179</c:v>
                </c:pt>
                <c:pt idx="3943">
                  <c:v>53.248745680687733</c:v>
                </c:pt>
                <c:pt idx="3944">
                  <c:v>53.277794656828306</c:v>
                </c:pt>
                <c:pt idx="3945">
                  <c:v>53.30794600657962</c:v>
                </c:pt>
                <c:pt idx="3946">
                  <c:v>53.311465087732095</c:v>
                </c:pt>
                <c:pt idx="3947">
                  <c:v>53.335333927441958</c:v>
                </c:pt>
                <c:pt idx="3948">
                  <c:v>53.396006902777877</c:v>
                </c:pt>
                <c:pt idx="3949">
                  <c:v>53.400227526849811</c:v>
                </c:pt>
                <c:pt idx="3950">
                  <c:v>53.402784186749912</c:v>
                </c:pt>
                <c:pt idx="3951">
                  <c:v>53.403271353218166</c:v>
                </c:pt>
                <c:pt idx="3952">
                  <c:v>53.431422909731999</c:v>
                </c:pt>
                <c:pt idx="3953">
                  <c:v>53.434646228519128</c:v>
                </c:pt>
                <c:pt idx="3954">
                  <c:v>53.441795599789629</c:v>
                </c:pt>
                <c:pt idx="3955">
                  <c:v>53.451163029343192</c:v>
                </c:pt>
                <c:pt idx="3956">
                  <c:v>53.456905183581647</c:v>
                </c:pt>
                <c:pt idx="3957">
                  <c:v>53.476272113038014</c:v>
                </c:pt>
                <c:pt idx="3958">
                  <c:v>53.493793471371212</c:v>
                </c:pt>
                <c:pt idx="3959">
                  <c:v>53.495155242807883</c:v>
                </c:pt>
                <c:pt idx="3960">
                  <c:v>53.510998267312189</c:v>
                </c:pt>
                <c:pt idx="3961">
                  <c:v>53.515130221089493</c:v>
                </c:pt>
                <c:pt idx="3962">
                  <c:v>53.518586377468118</c:v>
                </c:pt>
                <c:pt idx="3963">
                  <c:v>53.524313583086204</c:v>
                </c:pt>
                <c:pt idx="3964">
                  <c:v>53.543147677560164</c:v>
                </c:pt>
                <c:pt idx="3965">
                  <c:v>53.550266929469977</c:v>
                </c:pt>
                <c:pt idx="3966">
                  <c:v>53.56113347559284</c:v>
                </c:pt>
                <c:pt idx="3967">
                  <c:v>53.585647702591118</c:v>
                </c:pt>
                <c:pt idx="3968">
                  <c:v>53.58837645891424</c:v>
                </c:pt>
                <c:pt idx="3969">
                  <c:v>53.603556765518576</c:v>
                </c:pt>
                <c:pt idx="3970">
                  <c:v>53.615217791926334</c:v>
                </c:pt>
                <c:pt idx="3971">
                  <c:v>53.622036251896532</c:v>
                </c:pt>
                <c:pt idx="3972">
                  <c:v>53.626051122673765</c:v>
                </c:pt>
                <c:pt idx="3973">
                  <c:v>53.633931047233943</c:v>
                </c:pt>
                <c:pt idx="3974">
                  <c:v>53.634283009434114</c:v>
                </c:pt>
                <c:pt idx="3975">
                  <c:v>53.654840126210303</c:v>
                </c:pt>
                <c:pt idx="3976">
                  <c:v>53.661060222545444</c:v>
                </c:pt>
                <c:pt idx="3977">
                  <c:v>53.685637889746367</c:v>
                </c:pt>
                <c:pt idx="3978">
                  <c:v>53.702193660360344</c:v>
                </c:pt>
                <c:pt idx="3979">
                  <c:v>53.72116375424433</c:v>
                </c:pt>
                <c:pt idx="3980">
                  <c:v>53.72116375424433</c:v>
                </c:pt>
                <c:pt idx="3981">
                  <c:v>53.7582971928842</c:v>
                </c:pt>
                <c:pt idx="3982">
                  <c:v>53.768611797353252</c:v>
                </c:pt>
                <c:pt idx="3983">
                  <c:v>53.770090313952089</c:v>
                </c:pt>
                <c:pt idx="3984">
                  <c:v>53.773108586104875</c:v>
                </c:pt>
                <c:pt idx="3985">
                  <c:v>53.773108586104875</c:v>
                </c:pt>
                <c:pt idx="3986">
                  <c:v>53.783050429166572</c:v>
                </c:pt>
                <c:pt idx="3987">
                  <c:v>53.78716720292401</c:v>
                </c:pt>
                <c:pt idx="3988">
                  <c:v>53.790209355732756</c:v>
                </c:pt>
                <c:pt idx="3989">
                  <c:v>53.816871367145247</c:v>
                </c:pt>
                <c:pt idx="3990">
                  <c:v>53.820794436542236</c:v>
                </c:pt>
                <c:pt idx="3991">
                  <c:v>53.840377748055559</c:v>
                </c:pt>
                <c:pt idx="3992">
                  <c:v>53.847134665320475</c:v>
                </c:pt>
                <c:pt idx="3993">
                  <c:v>53.855893330003624</c:v>
                </c:pt>
                <c:pt idx="3994">
                  <c:v>53.856636794554895</c:v>
                </c:pt>
                <c:pt idx="3995">
                  <c:v>53.862187626355805</c:v>
                </c:pt>
                <c:pt idx="3996">
                  <c:v>53.874861417121942</c:v>
                </c:pt>
                <c:pt idx="3997">
                  <c:v>53.876435234511135</c:v>
                </c:pt>
                <c:pt idx="3998">
                  <c:v>53.884452033415819</c:v>
                </c:pt>
                <c:pt idx="3999">
                  <c:v>53.903867089177957</c:v>
                </c:pt>
                <c:pt idx="4000">
                  <c:v>53.913222295703328</c:v>
                </c:pt>
                <c:pt idx="4001">
                  <c:v>53.930077072493667</c:v>
                </c:pt>
                <c:pt idx="4002">
                  <c:v>53.940096772404779</c:v>
                </c:pt>
                <c:pt idx="4003">
                  <c:v>53.943352840099379</c:v>
                </c:pt>
                <c:pt idx="4004">
                  <c:v>53.97268387639032</c:v>
                </c:pt>
                <c:pt idx="4005">
                  <c:v>53.979886632808473</c:v>
                </c:pt>
                <c:pt idx="4006">
                  <c:v>53.980609154357971</c:v>
                </c:pt>
                <c:pt idx="4007">
                  <c:v>53.999999999460158</c:v>
                </c:pt>
                <c:pt idx="4008">
                  <c:v>53.999999999469416</c:v>
                </c:pt>
                <c:pt idx="4009">
                  <c:v>53.99999999956524</c:v>
                </c:pt>
                <c:pt idx="4010">
                  <c:v>53.999999999580758</c:v>
                </c:pt>
                <c:pt idx="4011">
                  <c:v>53.999999999597541</c:v>
                </c:pt>
                <c:pt idx="4012">
                  <c:v>53.999999999648828</c:v>
                </c:pt>
                <c:pt idx="4013">
                  <c:v>53.999999999715016</c:v>
                </c:pt>
                <c:pt idx="4014">
                  <c:v>53.999999999731081</c:v>
                </c:pt>
                <c:pt idx="4015">
                  <c:v>53.999999999831651</c:v>
                </c:pt>
                <c:pt idx="4016">
                  <c:v>53.999999999851788</c:v>
                </c:pt>
                <c:pt idx="4017">
                  <c:v>53.999999999955982</c:v>
                </c:pt>
                <c:pt idx="4018">
                  <c:v>53.999999999971365</c:v>
                </c:pt>
                <c:pt idx="4019">
                  <c:v>54.000000000003773</c:v>
                </c:pt>
                <c:pt idx="4020">
                  <c:v>54.000000000014396</c:v>
                </c:pt>
                <c:pt idx="4021">
                  <c:v>54.000000000054698</c:v>
                </c:pt>
                <c:pt idx="4022">
                  <c:v>54.00000000007531</c:v>
                </c:pt>
                <c:pt idx="4023">
                  <c:v>54.000000000232028</c:v>
                </c:pt>
                <c:pt idx="4024">
                  <c:v>54.000000000298051</c:v>
                </c:pt>
                <c:pt idx="4025">
                  <c:v>54.000000000359172</c:v>
                </c:pt>
                <c:pt idx="4026">
                  <c:v>54.000000000360387</c:v>
                </c:pt>
                <c:pt idx="4027">
                  <c:v>54.000000000362384</c:v>
                </c:pt>
                <c:pt idx="4028">
                  <c:v>54.000000000379863</c:v>
                </c:pt>
                <c:pt idx="4029">
                  <c:v>54.000000000411767</c:v>
                </c:pt>
                <c:pt idx="4030">
                  <c:v>54.000000000461363</c:v>
                </c:pt>
                <c:pt idx="4031">
                  <c:v>54.000000000585921</c:v>
                </c:pt>
                <c:pt idx="4032">
                  <c:v>54.006021401980348</c:v>
                </c:pt>
                <c:pt idx="4033">
                  <c:v>54.014511502234278</c:v>
                </c:pt>
                <c:pt idx="4034">
                  <c:v>54.017775437054254</c:v>
                </c:pt>
                <c:pt idx="4035">
                  <c:v>54.031584229683666</c:v>
                </c:pt>
                <c:pt idx="4036">
                  <c:v>54.045943186938501</c:v>
                </c:pt>
                <c:pt idx="4037">
                  <c:v>54.048909213326496</c:v>
                </c:pt>
                <c:pt idx="4038">
                  <c:v>54.080557886130038</c:v>
                </c:pt>
                <c:pt idx="4039">
                  <c:v>54.089035636137453</c:v>
                </c:pt>
                <c:pt idx="4040">
                  <c:v>54.089051814218053</c:v>
                </c:pt>
                <c:pt idx="4041">
                  <c:v>54.094379368502828</c:v>
                </c:pt>
                <c:pt idx="4042">
                  <c:v>54.108173044518949</c:v>
                </c:pt>
                <c:pt idx="4043">
                  <c:v>54.125131283204659</c:v>
                </c:pt>
                <c:pt idx="4044">
                  <c:v>54.125224630397049</c:v>
                </c:pt>
                <c:pt idx="4045">
                  <c:v>54.1258768753613</c:v>
                </c:pt>
                <c:pt idx="4046">
                  <c:v>54.129413172046753</c:v>
                </c:pt>
                <c:pt idx="4047">
                  <c:v>54.130217531431548</c:v>
                </c:pt>
                <c:pt idx="4048">
                  <c:v>54.131192127320453</c:v>
                </c:pt>
                <c:pt idx="4049">
                  <c:v>54.137622721003481</c:v>
                </c:pt>
                <c:pt idx="4050">
                  <c:v>54.140019635768915</c:v>
                </c:pt>
                <c:pt idx="4051">
                  <c:v>54.140019635768915</c:v>
                </c:pt>
                <c:pt idx="4052">
                  <c:v>54.140019635768915</c:v>
                </c:pt>
                <c:pt idx="4053">
                  <c:v>54.151927600962843</c:v>
                </c:pt>
                <c:pt idx="4054">
                  <c:v>54.163995624891953</c:v>
                </c:pt>
                <c:pt idx="4055">
                  <c:v>54.174960995620246</c:v>
                </c:pt>
                <c:pt idx="4056">
                  <c:v>54.185178097009675</c:v>
                </c:pt>
                <c:pt idx="4057">
                  <c:v>54.193666156262744</c:v>
                </c:pt>
                <c:pt idx="4058">
                  <c:v>54.235081357018103</c:v>
                </c:pt>
                <c:pt idx="4059">
                  <c:v>54.244668521154317</c:v>
                </c:pt>
                <c:pt idx="4060">
                  <c:v>54.245936050998921</c:v>
                </c:pt>
                <c:pt idx="4061">
                  <c:v>54.250381381251721</c:v>
                </c:pt>
                <c:pt idx="4062">
                  <c:v>54.25065585490065</c:v>
                </c:pt>
                <c:pt idx="4063">
                  <c:v>54.267495887876066</c:v>
                </c:pt>
                <c:pt idx="4064">
                  <c:v>54.272048491285865</c:v>
                </c:pt>
                <c:pt idx="4065">
                  <c:v>54.288047043752151</c:v>
                </c:pt>
                <c:pt idx="4066">
                  <c:v>54.300466456450387</c:v>
                </c:pt>
                <c:pt idx="4067">
                  <c:v>54.329141438225882</c:v>
                </c:pt>
                <c:pt idx="4068">
                  <c:v>54.346327737648885</c:v>
                </c:pt>
                <c:pt idx="4069">
                  <c:v>54.395841439982028</c:v>
                </c:pt>
                <c:pt idx="4070">
                  <c:v>54.410132229050362</c:v>
                </c:pt>
                <c:pt idx="4071">
                  <c:v>54.419455922716317</c:v>
                </c:pt>
                <c:pt idx="4072">
                  <c:v>54.428853932465302</c:v>
                </c:pt>
                <c:pt idx="4073">
                  <c:v>54.444908817557803</c:v>
                </c:pt>
                <c:pt idx="4074">
                  <c:v>54.445516551952664</c:v>
                </c:pt>
                <c:pt idx="4075">
                  <c:v>54.451201684859356</c:v>
                </c:pt>
                <c:pt idx="4076">
                  <c:v>54.456167903274604</c:v>
                </c:pt>
                <c:pt idx="4077">
                  <c:v>54.459320398135304</c:v>
                </c:pt>
                <c:pt idx="4078">
                  <c:v>54.462618567991512</c:v>
                </c:pt>
                <c:pt idx="4079">
                  <c:v>54.475340008751502</c:v>
                </c:pt>
                <c:pt idx="4080">
                  <c:v>54.48199657571606</c:v>
                </c:pt>
                <c:pt idx="4081">
                  <c:v>54.497265579206662</c:v>
                </c:pt>
                <c:pt idx="4082">
                  <c:v>54.501863393210833</c:v>
                </c:pt>
                <c:pt idx="4083">
                  <c:v>54.504789690822669</c:v>
                </c:pt>
                <c:pt idx="4084">
                  <c:v>54.542425070385299</c:v>
                </c:pt>
                <c:pt idx="4085">
                  <c:v>54.551145338258522</c:v>
                </c:pt>
                <c:pt idx="4086">
                  <c:v>54.55818530860666</c:v>
                </c:pt>
                <c:pt idx="4087">
                  <c:v>54.574505981783794</c:v>
                </c:pt>
                <c:pt idx="4088">
                  <c:v>54.58088117638615</c:v>
                </c:pt>
                <c:pt idx="4089">
                  <c:v>54.605028249698407</c:v>
                </c:pt>
                <c:pt idx="4090">
                  <c:v>54.633426181446545</c:v>
                </c:pt>
                <c:pt idx="4091">
                  <c:v>54.634425921472676</c:v>
                </c:pt>
                <c:pt idx="4092">
                  <c:v>54.645131265989136</c:v>
                </c:pt>
                <c:pt idx="4093">
                  <c:v>54.653773331474156</c:v>
                </c:pt>
                <c:pt idx="4094">
                  <c:v>54.666100181777502</c:v>
                </c:pt>
                <c:pt idx="4095">
                  <c:v>54.682584842264596</c:v>
                </c:pt>
                <c:pt idx="4096">
                  <c:v>54.691346653940933</c:v>
                </c:pt>
                <c:pt idx="4097">
                  <c:v>54.69623558431055</c:v>
                </c:pt>
                <c:pt idx="4098">
                  <c:v>54.700626062152608</c:v>
                </c:pt>
                <c:pt idx="4099">
                  <c:v>54.725179850400352</c:v>
                </c:pt>
                <c:pt idx="4100">
                  <c:v>54.730850717553928</c:v>
                </c:pt>
                <c:pt idx="4101">
                  <c:v>54.735343570002712</c:v>
                </c:pt>
                <c:pt idx="4102">
                  <c:v>54.769610737742902</c:v>
                </c:pt>
                <c:pt idx="4103">
                  <c:v>54.799574992966889</c:v>
                </c:pt>
                <c:pt idx="4104">
                  <c:v>54.826135825201575</c:v>
                </c:pt>
                <c:pt idx="4105">
                  <c:v>54.84119937683586</c:v>
                </c:pt>
                <c:pt idx="4106">
                  <c:v>54.850420509520113</c:v>
                </c:pt>
                <c:pt idx="4107">
                  <c:v>54.8731633768043</c:v>
                </c:pt>
                <c:pt idx="4108">
                  <c:v>54.889483058473601</c:v>
                </c:pt>
                <c:pt idx="4109">
                  <c:v>54.915946446722891</c:v>
                </c:pt>
                <c:pt idx="4110">
                  <c:v>54.921155586458632</c:v>
                </c:pt>
                <c:pt idx="4111">
                  <c:v>54.946905063156478</c:v>
                </c:pt>
                <c:pt idx="4112">
                  <c:v>54.949290749232297</c:v>
                </c:pt>
                <c:pt idx="4113">
                  <c:v>54.949290749232297</c:v>
                </c:pt>
                <c:pt idx="4114">
                  <c:v>54.949290749232297</c:v>
                </c:pt>
                <c:pt idx="4115">
                  <c:v>54.951734195107051</c:v>
                </c:pt>
                <c:pt idx="4116">
                  <c:v>54.956730799600734</c:v>
                </c:pt>
                <c:pt idx="4117">
                  <c:v>54.972765150176407</c:v>
                </c:pt>
                <c:pt idx="4118">
                  <c:v>54.97388256911605</c:v>
                </c:pt>
                <c:pt idx="4119">
                  <c:v>54.993280459079735</c:v>
                </c:pt>
                <c:pt idx="4120">
                  <c:v>54.993905991886209</c:v>
                </c:pt>
                <c:pt idx="4121">
                  <c:v>54.999999999386503</c:v>
                </c:pt>
                <c:pt idx="4122">
                  <c:v>54.999999999570029</c:v>
                </c:pt>
                <c:pt idx="4123">
                  <c:v>54.999999999665128</c:v>
                </c:pt>
                <c:pt idx="4124">
                  <c:v>54.999999999712195</c:v>
                </c:pt>
                <c:pt idx="4125">
                  <c:v>54.999999999857344</c:v>
                </c:pt>
                <c:pt idx="4126">
                  <c:v>54.999999999864535</c:v>
                </c:pt>
                <c:pt idx="4127">
                  <c:v>54.999999999867057</c:v>
                </c:pt>
                <c:pt idx="4128">
                  <c:v>54.999999999993854</c:v>
                </c:pt>
                <c:pt idx="4129">
                  <c:v>55.000000000010971</c:v>
                </c:pt>
                <c:pt idx="4130">
                  <c:v>55.0000000000394</c:v>
                </c:pt>
                <c:pt idx="4131">
                  <c:v>55.00000000021258</c:v>
                </c:pt>
                <c:pt idx="4132">
                  <c:v>55.000000000259547</c:v>
                </c:pt>
                <c:pt idx="4133">
                  <c:v>55.000000000280018</c:v>
                </c:pt>
                <c:pt idx="4134">
                  <c:v>55.000000000281702</c:v>
                </c:pt>
                <c:pt idx="4135">
                  <c:v>55.000000000304354</c:v>
                </c:pt>
                <c:pt idx="4136">
                  <c:v>55.000000000382776</c:v>
                </c:pt>
                <c:pt idx="4137">
                  <c:v>55.00000000039087</c:v>
                </c:pt>
                <c:pt idx="4138">
                  <c:v>55.000000000408058</c:v>
                </c:pt>
                <c:pt idx="4139">
                  <c:v>55.000000000436444</c:v>
                </c:pt>
                <c:pt idx="4140">
                  <c:v>55.000000000436671</c:v>
                </c:pt>
                <c:pt idx="4141">
                  <c:v>55.000000000460759</c:v>
                </c:pt>
                <c:pt idx="4142">
                  <c:v>55.000000000471552</c:v>
                </c:pt>
                <c:pt idx="4143">
                  <c:v>55.000000000517005</c:v>
                </c:pt>
                <c:pt idx="4144">
                  <c:v>55.000000000538414</c:v>
                </c:pt>
                <c:pt idx="4145">
                  <c:v>55.000000000561741</c:v>
                </c:pt>
                <c:pt idx="4146">
                  <c:v>55.028935362096902</c:v>
                </c:pt>
                <c:pt idx="4147">
                  <c:v>55.038790018921787</c:v>
                </c:pt>
                <c:pt idx="4148">
                  <c:v>55.050466834756577</c:v>
                </c:pt>
                <c:pt idx="4149">
                  <c:v>55.052050206323102</c:v>
                </c:pt>
                <c:pt idx="4150">
                  <c:v>55.073974531861928</c:v>
                </c:pt>
                <c:pt idx="4151">
                  <c:v>55.081485716400849</c:v>
                </c:pt>
                <c:pt idx="4152">
                  <c:v>55.081485716400849</c:v>
                </c:pt>
                <c:pt idx="4153">
                  <c:v>55.081485716400849</c:v>
                </c:pt>
                <c:pt idx="4154">
                  <c:v>55.106146260344609</c:v>
                </c:pt>
                <c:pt idx="4155">
                  <c:v>55.114000520241397</c:v>
                </c:pt>
                <c:pt idx="4156">
                  <c:v>55.123417917464778</c:v>
                </c:pt>
                <c:pt idx="4157">
                  <c:v>55.124975816824396</c:v>
                </c:pt>
                <c:pt idx="4158">
                  <c:v>55.148595479252776</c:v>
                </c:pt>
                <c:pt idx="4159">
                  <c:v>55.157221680114304</c:v>
                </c:pt>
                <c:pt idx="4160">
                  <c:v>55.159251568517817</c:v>
                </c:pt>
                <c:pt idx="4161">
                  <c:v>55.172603212443427</c:v>
                </c:pt>
                <c:pt idx="4162">
                  <c:v>55.17623715812303</c:v>
                </c:pt>
                <c:pt idx="4163">
                  <c:v>55.206560019359706</c:v>
                </c:pt>
                <c:pt idx="4164">
                  <c:v>55.218429789553717</c:v>
                </c:pt>
                <c:pt idx="4165">
                  <c:v>55.22531925314609</c:v>
                </c:pt>
                <c:pt idx="4166">
                  <c:v>55.240093194911189</c:v>
                </c:pt>
                <c:pt idx="4167">
                  <c:v>55.246977168529007</c:v>
                </c:pt>
                <c:pt idx="4168">
                  <c:v>55.251081704969643</c:v>
                </c:pt>
                <c:pt idx="4169">
                  <c:v>55.261619674461947</c:v>
                </c:pt>
                <c:pt idx="4170">
                  <c:v>55.269580164837642</c:v>
                </c:pt>
                <c:pt idx="4171">
                  <c:v>55.270498308522882</c:v>
                </c:pt>
                <c:pt idx="4172">
                  <c:v>55.323942728330046</c:v>
                </c:pt>
                <c:pt idx="4173">
                  <c:v>55.342082649034595</c:v>
                </c:pt>
                <c:pt idx="4174">
                  <c:v>55.417930747082082</c:v>
                </c:pt>
                <c:pt idx="4175">
                  <c:v>55.430663519751583</c:v>
                </c:pt>
                <c:pt idx="4176">
                  <c:v>55.441915313827835</c:v>
                </c:pt>
                <c:pt idx="4177">
                  <c:v>55.459279322249159</c:v>
                </c:pt>
                <c:pt idx="4178">
                  <c:v>55.464895885987751</c:v>
                </c:pt>
                <c:pt idx="4179">
                  <c:v>55.476684257104807</c:v>
                </c:pt>
                <c:pt idx="4180">
                  <c:v>55.481569472441663</c:v>
                </c:pt>
                <c:pt idx="4181">
                  <c:v>55.488148677018174</c:v>
                </c:pt>
                <c:pt idx="4182">
                  <c:v>55.489175966665066</c:v>
                </c:pt>
                <c:pt idx="4183">
                  <c:v>55.516351672048302</c:v>
                </c:pt>
                <c:pt idx="4184">
                  <c:v>55.516351672048302</c:v>
                </c:pt>
                <c:pt idx="4185">
                  <c:v>55.519169819388544</c:v>
                </c:pt>
                <c:pt idx="4186">
                  <c:v>55.526478802019433</c:v>
                </c:pt>
                <c:pt idx="4187">
                  <c:v>55.529887843420276</c:v>
                </c:pt>
                <c:pt idx="4188">
                  <c:v>55.542414387551645</c:v>
                </c:pt>
                <c:pt idx="4189">
                  <c:v>55.558205079363169</c:v>
                </c:pt>
                <c:pt idx="4190">
                  <c:v>55.574615960518337</c:v>
                </c:pt>
                <c:pt idx="4191">
                  <c:v>55.583817621878538</c:v>
                </c:pt>
                <c:pt idx="4192">
                  <c:v>55.605249108514073</c:v>
                </c:pt>
                <c:pt idx="4193">
                  <c:v>55.609285133855337</c:v>
                </c:pt>
                <c:pt idx="4194">
                  <c:v>55.609285133855337</c:v>
                </c:pt>
                <c:pt idx="4195">
                  <c:v>55.609285133855337</c:v>
                </c:pt>
                <c:pt idx="4196">
                  <c:v>55.641655683848036</c:v>
                </c:pt>
                <c:pt idx="4197">
                  <c:v>55.642766181311011</c:v>
                </c:pt>
                <c:pt idx="4198">
                  <c:v>55.657847163024911</c:v>
                </c:pt>
                <c:pt idx="4199">
                  <c:v>55.659637740263562</c:v>
                </c:pt>
                <c:pt idx="4200">
                  <c:v>55.668188389710707</c:v>
                </c:pt>
                <c:pt idx="4201">
                  <c:v>55.672877854484113</c:v>
                </c:pt>
                <c:pt idx="4202">
                  <c:v>55.675251743007927</c:v>
                </c:pt>
                <c:pt idx="4203">
                  <c:v>55.679253377493971</c:v>
                </c:pt>
                <c:pt idx="4204">
                  <c:v>55.679405006665185</c:v>
                </c:pt>
                <c:pt idx="4205">
                  <c:v>55.679620480178272</c:v>
                </c:pt>
                <c:pt idx="4206">
                  <c:v>55.69187833280558</c:v>
                </c:pt>
                <c:pt idx="4207">
                  <c:v>55.69187833280558</c:v>
                </c:pt>
                <c:pt idx="4208">
                  <c:v>55.69187833280558</c:v>
                </c:pt>
                <c:pt idx="4209">
                  <c:v>55.702813082168305</c:v>
                </c:pt>
                <c:pt idx="4210">
                  <c:v>55.702813082168305</c:v>
                </c:pt>
                <c:pt idx="4211">
                  <c:v>55.704654411248406</c:v>
                </c:pt>
                <c:pt idx="4212">
                  <c:v>55.722062651319106</c:v>
                </c:pt>
                <c:pt idx="4213">
                  <c:v>55.725449717788017</c:v>
                </c:pt>
                <c:pt idx="4214">
                  <c:v>55.744405584242152</c:v>
                </c:pt>
                <c:pt idx="4215">
                  <c:v>55.768745823353647</c:v>
                </c:pt>
                <c:pt idx="4216">
                  <c:v>55.829726181714719</c:v>
                </c:pt>
                <c:pt idx="4217">
                  <c:v>55.831500247234302</c:v>
                </c:pt>
                <c:pt idx="4218">
                  <c:v>55.832019579393538</c:v>
                </c:pt>
                <c:pt idx="4219">
                  <c:v>55.837030893513628</c:v>
                </c:pt>
                <c:pt idx="4220">
                  <c:v>55.844153946978992</c:v>
                </c:pt>
                <c:pt idx="4221">
                  <c:v>55.848896609287195</c:v>
                </c:pt>
                <c:pt idx="4222">
                  <c:v>55.852688995438513</c:v>
                </c:pt>
                <c:pt idx="4223">
                  <c:v>55.866970218920144</c:v>
                </c:pt>
                <c:pt idx="4224">
                  <c:v>55.870886284996324</c:v>
                </c:pt>
                <c:pt idx="4225">
                  <c:v>55.892967686452252</c:v>
                </c:pt>
                <c:pt idx="4226">
                  <c:v>55.952787850845667</c:v>
                </c:pt>
                <c:pt idx="4227">
                  <c:v>55.982280231339544</c:v>
                </c:pt>
                <c:pt idx="4228">
                  <c:v>55.983590464875647</c:v>
                </c:pt>
                <c:pt idx="4229">
                  <c:v>55.999999999432809</c:v>
                </c:pt>
                <c:pt idx="4230">
                  <c:v>55.999999999486043</c:v>
                </c:pt>
                <c:pt idx="4231">
                  <c:v>55.999999999504631</c:v>
                </c:pt>
                <c:pt idx="4232">
                  <c:v>55.999999999516156</c:v>
                </c:pt>
                <c:pt idx="4233">
                  <c:v>55.999999999542929</c:v>
                </c:pt>
                <c:pt idx="4234">
                  <c:v>55.99999999958478</c:v>
                </c:pt>
                <c:pt idx="4235">
                  <c:v>55.999999999639002</c:v>
                </c:pt>
                <c:pt idx="4236">
                  <c:v>55.999999999675588</c:v>
                </c:pt>
                <c:pt idx="4237">
                  <c:v>55.999999999681123</c:v>
                </c:pt>
                <c:pt idx="4238">
                  <c:v>55.999999999686324</c:v>
                </c:pt>
                <c:pt idx="4239">
                  <c:v>55.999999999697728</c:v>
                </c:pt>
                <c:pt idx="4240">
                  <c:v>55.999999999703775</c:v>
                </c:pt>
                <c:pt idx="4241">
                  <c:v>55.999999999706461</c:v>
                </c:pt>
                <c:pt idx="4242">
                  <c:v>55.999999999771163</c:v>
                </c:pt>
                <c:pt idx="4243">
                  <c:v>55.999999999854062</c:v>
                </c:pt>
                <c:pt idx="4244">
                  <c:v>55.999999999886626</c:v>
                </c:pt>
                <c:pt idx="4245">
                  <c:v>55.999999999994373</c:v>
                </c:pt>
                <c:pt idx="4246">
                  <c:v>56.000000000020741</c:v>
                </c:pt>
                <c:pt idx="4247">
                  <c:v>56.000000000080377</c:v>
                </c:pt>
                <c:pt idx="4248">
                  <c:v>56.000000000103796</c:v>
                </c:pt>
                <c:pt idx="4249">
                  <c:v>56.000000000194007</c:v>
                </c:pt>
                <c:pt idx="4250">
                  <c:v>56.000000000218499</c:v>
                </c:pt>
                <c:pt idx="4251">
                  <c:v>56.000000000225931</c:v>
                </c:pt>
                <c:pt idx="4252">
                  <c:v>56.000000000257799</c:v>
                </c:pt>
                <c:pt idx="4253">
                  <c:v>56.00000000028448</c:v>
                </c:pt>
                <c:pt idx="4254">
                  <c:v>56.000000000308212</c:v>
                </c:pt>
                <c:pt idx="4255">
                  <c:v>56.000000000315424</c:v>
                </c:pt>
                <c:pt idx="4256">
                  <c:v>56.000000000320767</c:v>
                </c:pt>
                <c:pt idx="4257">
                  <c:v>56.000000000409187</c:v>
                </c:pt>
                <c:pt idx="4258">
                  <c:v>56.000000000428322</c:v>
                </c:pt>
                <c:pt idx="4259">
                  <c:v>56.000000000458584</c:v>
                </c:pt>
                <c:pt idx="4260">
                  <c:v>56.000000000502766</c:v>
                </c:pt>
                <c:pt idx="4261">
                  <c:v>56.000000000504762</c:v>
                </c:pt>
                <c:pt idx="4262">
                  <c:v>56.000000000528537</c:v>
                </c:pt>
                <c:pt idx="4263">
                  <c:v>56.000000000671186</c:v>
                </c:pt>
                <c:pt idx="4264">
                  <c:v>56.003434261222608</c:v>
                </c:pt>
                <c:pt idx="4265">
                  <c:v>56.005035177145238</c:v>
                </c:pt>
                <c:pt idx="4266">
                  <c:v>56.009778447650042</c:v>
                </c:pt>
                <c:pt idx="4267">
                  <c:v>56.028350765535414</c:v>
                </c:pt>
                <c:pt idx="4268">
                  <c:v>56.033965637975037</c:v>
                </c:pt>
                <c:pt idx="4269">
                  <c:v>56.05209421865456</c:v>
                </c:pt>
                <c:pt idx="4270">
                  <c:v>56.052762722435801</c:v>
                </c:pt>
                <c:pt idx="4271">
                  <c:v>56.055113108633208</c:v>
                </c:pt>
                <c:pt idx="4272">
                  <c:v>56.055113108633208</c:v>
                </c:pt>
                <c:pt idx="4273">
                  <c:v>56.055113108633208</c:v>
                </c:pt>
                <c:pt idx="4274">
                  <c:v>56.057169181168739</c:v>
                </c:pt>
                <c:pt idx="4275">
                  <c:v>56.058032401224118</c:v>
                </c:pt>
                <c:pt idx="4276">
                  <c:v>56.090661478035656</c:v>
                </c:pt>
                <c:pt idx="4277">
                  <c:v>56.093536423267999</c:v>
                </c:pt>
                <c:pt idx="4278">
                  <c:v>56.101837460205047</c:v>
                </c:pt>
                <c:pt idx="4279">
                  <c:v>56.116952616189835</c:v>
                </c:pt>
                <c:pt idx="4280">
                  <c:v>56.119215547134175</c:v>
                </c:pt>
                <c:pt idx="4281">
                  <c:v>56.119893810911549</c:v>
                </c:pt>
                <c:pt idx="4282">
                  <c:v>56.1308819806464</c:v>
                </c:pt>
                <c:pt idx="4283">
                  <c:v>56.136243693711378</c:v>
                </c:pt>
                <c:pt idx="4284">
                  <c:v>56.199483965053872</c:v>
                </c:pt>
                <c:pt idx="4285">
                  <c:v>56.210090799877577</c:v>
                </c:pt>
                <c:pt idx="4286">
                  <c:v>56.21723678541214</c:v>
                </c:pt>
                <c:pt idx="4287">
                  <c:v>56.226477507865994</c:v>
                </c:pt>
                <c:pt idx="4288">
                  <c:v>56.237621516582699</c:v>
                </c:pt>
                <c:pt idx="4289">
                  <c:v>56.237621516582699</c:v>
                </c:pt>
                <c:pt idx="4290">
                  <c:v>56.255917642463174</c:v>
                </c:pt>
                <c:pt idx="4291">
                  <c:v>56.256048585104118</c:v>
                </c:pt>
                <c:pt idx="4292">
                  <c:v>56.2617726124084</c:v>
                </c:pt>
                <c:pt idx="4293">
                  <c:v>56.271507315713045</c:v>
                </c:pt>
                <c:pt idx="4294">
                  <c:v>56.279692693688396</c:v>
                </c:pt>
                <c:pt idx="4295">
                  <c:v>56.287959185234016</c:v>
                </c:pt>
                <c:pt idx="4296">
                  <c:v>56.290794248504142</c:v>
                </c:pt>
                <c:pt idx="4297">
                  <c:v>56.290969477412979</c:v>
                </c:pt>
                <c:pt idx="4298">
                  <c:v>56.325618128052504</c:v>
                </c:pt>
                <c:pt idx="4299">
                  <c:v>56.328215012497353</c:v>
                </c:pt>
                <c:pt idx="4300">
                  <c:v>56.344414349564381</c:v>
                </c:pt>
                <c:pt idx="4301">
                  <c:v>56.364720057945661</c:v>
                </c:pt>
                <c:pt idx="4302">
                  <c:v>56.366912973736817</c:v>
                </c:pt>
                <c:pt idx="4303">
                  <c:v>56.387054008864325</c:v>
                </c:pt>
                <c:pt idx="4304">
                  <c:v>56.389125841761398</c:v>
                </c:pt>
                <c:pt idx="4305">
                  <c:v>56.419365100244484</c:v>
                </c:pt>
                <c:pt idx="4306">
                  <c:v>56.440057313308991</c:v>
                </c:pt>
                <c:pt idx="4307">
                  <c:v>56.468593495405784</c:v>
                </c:pt>
                <c:pt idx="4308">
                  <c:v>56.473687848923589</c:v>
                </c:pt>
                <c:pt idx="4309">
                  <c:v>56.49108193056658</c:v>
                </c:pt>
                <c:pt idx="4310">
                  <c:v>56.491450382140393</c:v>
                </c:pt>
                <c:pt idx="4311">
                  <c:v>56.498790162668989</c:v>
                </c:pt>
                <c:pt idx="4312">
                  <c:v>56.508741248697959</c:v>
                </c:pt>
                <c:pt idx="4313">
                  <c:v>56.513783482324101</c:v>
                </c:pt>
                <c:pt idx="4314">
                  <c:v>56.514675354575687</c:v>
                </c:pt>
                <c:pt idx="4315">
                  <c:v>56.514907835821752</c:v>
                </c:pt>
                <c:pt idx="4316">
                  <c:v>56.545021257263741</c:v>
                </c:pt>
                <c:pt idx="4317">
                  <c:v>56.554909488080597</c:v>
                </c:pt>
                <c:pt idx="4318">
                  <c:v>56.575219664323505</c:v>
                </c:pt>
                <c:pt idx="4319">
                  <c:v>56.587850249637796</c:v>
                </c:pt>
                <c:pt idx="4320">
                  <c:v>56.592108035339209</c:v>
                </c:pt>
                <c:pt idx="4321">
                  <c:v>56.599187009450574</c:v>
                </c:pt>
                <c:pt idx="4322">
                  <c:v>56.603900167067849</c:v>
                </c:pt>
                <c:pt idx="4323">
                  <c:v>56.607600325328313</c:v>
                </c:pt>
                <c:pt idx="4324">
                  <c:v>56.608619294132268</c:v>
                </c:pt>
                <c:pt idx="4325">
                  <c:v>56.614054302615465</c:v>
                </c:pt>
                <c:pt idx="4326">
                  <c:v>56.619589459180816</c:v>
                </c:pt>
                <c:pt idx="4327">
                  <c:v>56.636324930847323</c:v>
                </c:pt>
                <c:pt idx="4328">
                  <c:v>56.642766733800514</c:v>
                </c:pt>
                <c:pt idx="4329">
                  <c:v>56.65582776346438</c:v>
                </c:pt>
                <c:pt idx="4330">
                  <c:v>56.676487131386764</c:v>
                </c:pt>
                <c:pt idx="4331">
                  <c:v>56.676487131386764</c:v>
                </c:pt>
                <c:pt idx="4332">
                  <c:v>56.685477082078918</c:v>
                </c:pt>
                <c:pt idx="4333">
                  <c:v>56.687589553259876</c:v>
                </c:pt>
                <c:pt idx="4334">
                  <c:v>56.688053371880436</c:v>
                </c:pt>
                <c:pt idx="4335">
                  <c:v>56.749863934935327</c:v>
                </c:pt>
                <c:pt idx="4336">
                  <c:v>56.751151412162379</c:v>
                </c:pt>
                <c:pt idx="4337">
                  <c:v>56.760829388868622</c:v>
                </c:pt>
                <c:pt idx="4338">
                  <c:v>56.761052501657495</c:v>
                </c:pt>
                <c:pt idx="4339">
                  <c:v>56.784107515363708</c:v>
                </c:pt>
                <c:pt idx="4340">
                  <c:v>56.791836888604408</c:v>
                </c:pt>
                <c:pt idx="4341">
                  <c:v>56.80084075960751</c:v>
                </c:pt>
                <c:pt idx="4342">
                  <c:v>56.833803399497711</c:v>
                </c:pt>
                <c:pt idx="4343">
                  <c:v>56.837699256801173</c:v>
                </c:pt>
                <c:pt idx="4344">
                  <c:v>56.839527903243038</c:v>
                </c:pt>
                <c:pt idx="4345">
                  <c:v>56.840646879480374</c:v>
                </c:pt>
                <c:pt idx="4346">
                  <c:v>56.845847128792869</c:v>
                </c:pt>
                <c:pt idx="4347">
                  <c:v>56.852413513185233</c:v>
                </c:pt>
                <c:pt idx="4348">
                  <c:v>56.877158224529865</c:v>
                </c:pt>
                <c:pt idx="4349">
                  <c:v>56.880073044858598</c:v>
                </c:pt>
                <c:pt idx="4350">
                  <c:v>56.887492526539205</c:v>
                </c:pt>
                <c:pt idx="4351">
                  <c:v>56.888240943966942</c:v>
                </c:pt>
                <c:pt idx="4352">
                  <c:v>56.911425977339377</c:v>
                </c:pt>
                <c:pt idx="4353">
                  <c:v>56.912077952074235</c:v>
                </c:pt>
                <c:pt idx="4354">
                  <c:v>56.98037331438514</c:v>
                </c:pt>
                <c:pt idx="4355">
                  <c:v>56.987578503017275</c:v>
                </c:pt>
                <c:pt idx="4356">
                  <c:v>56.98815221101043</c:v>
                </c:pt>
                <c:pt idx="4357">
                  <c:v>56.990860804931899</c:v>
                </c:pt>
                <c:pt idx="4358">
                  <c:v>56.999974227873906</c:v>
                </c:pt>
                <c:pt idx="4359">
                  <c:v>56.999999999482604</c:v>
                </c:pt>
                <c:pt idx="4360">
                  <c:v>56.99999999962553</c:v>
                </c:pt>
                <c:pt idx="4361">
                  <c:v>56.99999999965155</c:v>
                </c:pt>
                <c:pt idx="4362">
                  <c:v>56.999999999663736</c:v>
                </c:pt>
                <c:pt idx="4363">
                  <c:v>56.99999999967239</c:v>
                </c:pt>
                <c:pt idx="4364">
                  <c:v>56.999999999695</c:v>
                </c:pt>
                <c:pt idx="4365">
                  <c:v>56.999999999742975</c:v>
                </c:pt>
                <c:pt idx="4366">
                  <c:v>56.999999999813383</c:v>
                </c:pt>
                <c:pt idx="4367">
                  <c:v>56.999999999827629</c:v>
                </c:pt>
                <c:pt idx="4368">
                  <c:v>56.99999999984562</c:v>
                </c:pt>
                <c:pt idx="4369">
                  <c:v>56.999999999867867</c:v>
                </c:pt>
                <c:pt idx="4370">
                  <c:v>56.999999999991388</c:v>
                </c:pt>
                <c:pt idx="4371">
                  <c:v>57.000000000045759</c:v>
                </c:pt>
                <c:pt idx="4372">
                  <c:v>57.000000000079353</c:v>
                </c:pt>
                <c:pt idx="4373">
                  <c:v>57.000000000139913</c:v>
                </c:pt>
                <c:pt idx="4374">
                  <c:v>57.000000000147416</c:v>
                </c:pt>
                <c:pt idx="4375">
                  <c:v>57.000000000151182</c:v>
                </c:pt>
                <c:pt idx="4376">
                  <c:v>57.0000000002467</c:v>
                </c:pt>
                <c:pt idx="4377">
                  <c:v>57.000000000248825</c:v>
                </c:pt>
                <c:pt idx="4378">
                  <c:v>57.000000000288161</c:v>
                </c:pt>
                <c:pt idx="4379">
                  <c:v>57.000000000314586</c:v>
                </c:pt>
                <c:pt idx="4380">
                  <c:v>57.000000000335746</c:v>
                </c:pt>
                <c:pt idx="4381">
                  <c:v>57.00000000033706</c:v>
                </c:pt>
                <c:pt idx="4382">
                  <c:v>57.000000000435534</c:v>
                </c:pt>
                <c:pt idx="4383">
                  <c:v>57.000000000516856</c:v>
                </c:pt>
                <c:pt idx="4384">
                  <c:v>57.00000000052615</c:v>
                </c:pt>
                <c:pt idx="4385">
                  <c:v>57.003332721671455</c:v>
                </c:pt>
                <c:pt idx="4386">
                  <c:v>57.008454565832935</c:v>
                </c:pt>
                <c:pt idx="4387">
                  <c:v>57.013670469647366</c:v>
                </c:pt>
                <c:pt idx="4388">
                  <c:v>57.018580060541325</c:v>
                </c:pt>
                <c:pt idx="4389">
                  <c:v>57.019702831602928</c:v>
                </c:pt>
                <c:pt idx="4390">
                  <c:v>57.028246361076775</c:v>
                </c:pt>
                <c:pt idx="4391">
                  <c:v>57.030040372589234</c:v>
                </c:pt>
                <c:pt idx="4392">
                  <c:v>57.040157976211646</c:v>
                </c:pt>
                <c:pt idx="4393">
                  <c:v>57.046876376787722</c:v>
                </c:pt>
                <c:pt idx="4394">
                  <c:v>57.059292158360556</c:v>
                </c:pt>
                <c:pt idx="4395">
                  <c:v>57.062419632770961</c:v>
                </c:pt>
                <c:pt idx="4396">
                  <c:v>57.067228533283327</c:v>
                </c:pt>
                <c:pt idx="4397">
                  <c:v>57.087438251001643</c:v>
                </c:pt>
                <c:pt idx="4398">
                  <c:v>57.087438251001643</c:v>
                </c:pt>
                <c:pt idx="4399">
                  <c:v>57.087438251001643</c:v>
                </c:pt>
                <c:pt idx="4400">
                  <c:v>57.08943933516624</c:v>
                </c:pt>
                <c:pt idx="4401">
                  <c:v>57.091572123442106</c:v>
                </c:pt>
                <c:pt idx="4402">
                  <c:v>57.09616026969622</c:v>
                </c:pt>
                <c:pt idx="4403">
                  <c:v>57.109073965637691</c:v>
                </c:pt>
                <c:pt idx="4404">
                  <c:v>57.117223602406881</c:v>
                </c:pt>
                <c:pt idx="4405">
                  <c:v>57.118451521033137</c:v>
                </c:pt>
                <c:pt idx="4406">
                  <c:v>57.121765011171384</c:v>
                </c:pt>
                <c:pt idx="4407">
                  <c:v>57.129958868108623</c:v>
                </c:pt>
                <c:pt idx="4408">
                  <c:v>57.13302486568422</c:v>
                </c:pt>
                <c:pt idx="4409">
                  <c:v>57.140244511821457</c:v>
                </c:pt>
                <c:pt idx="4410">
                  <c:v>57.17292962405152</c:v>
                </c:pt>
                <c:pt idx="4411">
                  <c:v>57.175492929001258</c:v>
                </c:pt>
                <c:pt idx="4412">
                  <c:v>57.206318941119264</c:v>
                </c:pt>
                <c:pt idx="4413">
                  <c:v>57.208335072213188</c:v>
                </c:pt>
                <c:pt idx="4414">
                  <c:v>57.231829467957652</c:v>
                </c:pt>
                <c:pt idx="4415">
                  <c:v>57.231829467957652</c:v>
                </c:pt>
                <c:pt idx="4416">
                  <c:v>57.231829467957652</c:v>
                </c:pt>
                <c:pt idx="4417">
                  <c:v>57.241257312722276</c:v>
                </c:pt>
                <c:pt idx="4418">
                  <c:v>57.250289818260939</c:v>
                </c:pt>
                <c:pt idx="4419">
                  <c:v>57.251912214207664</c:v>
                </c:pt>
                <c:pt idx="4420">
                  <c:v>57.254121914992368</c:v>
                </c:pt>
                <c:pt idx="4421">
                  <c:v>57.273736406019736</c:v>
                </c:pt>
                <c:pt idx="4422">
                  <c:v>57.277577075285258</c:v>
                </c:pt>
                <c:pt idx="4423">
                  <c:v>57.283424813857607</c:v>
                </c:pt>
                <c:pt idx="4424">
                  <c:v>57.288498248856193</c:v>
                </c:pt>
                <c:pt idx="4425">
                  <c:v>57.298511339595485</c:v>
                </c:pt>
                <c:pt idx="4426">
                  <c:v>57.308384691966424</c:v>
                </c:pt>
                <c:pt idx="4427">
                  <c:v>57.316600591480245</c:v>
                </c:pt>
                <c:pt idx="4428">
                  <c:v>57.321803176640238</c:v>
                </c:pt>
                <c:pt idx="4429">
                  <c:v>57.329878796566128</c:v>
                </c:pt>
                <c:pt idx="4430">
                  <c:v>57.368556088853275</c:v>
                </c:pt>
                <c:pt idx="4431">
                  <c:v>57.374715768482531</c:v>
                </c:pt>
                <c:pt idx="4432">
                  <c:v>57.378344925276998</c:v>
                </c:pt>
                <c:pt idx="4433">
                  <c:v>57.421252854665696</c:v>
                </c:pt>
                <c:pt idx="4434">
                  <c:v>57.421607387969992</c:v>
                </c:pt>
                <c:pt idx="4435">
                  <c:v>57.43854849472099</c:v>
                </c:pt>
                <c:pt idx="4436">
                  <c:v>57.446956585339997</c:v>
                </c:pt>
                <c:pt idx="4437">
                  <c:v>57.450620220381623</c:v>
                </c:pt>
                <c:pt idx="4438">
                  <c:v>57.456944431590536</c:v>
                </c:pt>
                <c:pt idx="4439">
                  <c:v>57.466125497897792</c:v>
                </c:pt>
                <c:pt idx="4440">
                  <c:v>57.467800258745598</c:v>
                </c:pt>
                <c:pt idx="4441">
                  <c:v>57.469138144739162</c:v>
                </c:pt>
                <c:pt idx="4442">
                  <c:v>57.488298540596467</c:v>
                </c:pt>
                <c:pt idx="4443">
                  <c:v>57.504789142679911</c:v>
                </c:pt>
                <c:pt idx="4444">
                  <c:v>57.507057011651163</c:v>
                </c:pt>
                <c:pt idx="4445">
                  <c:v>57.51940965643535</c:v>
                </c:pt>
                <c:pt idx="4446">
                  <c:v>57.530129641167498</c:v>
                </c:pt>
                <c:pt idx="4447">
                  <c:v>57.531089651645104</c:v>
                </c:pt>
                <c:pt idx="4448">
                  <c:v>57.533166318337088</c:v>
                </c:pt>
                <c:pt idx="4449">
                  <c:v>57.534331627283528</c:v>
                </c:pt>
                <c:pt idx="4450">
                  <c:v>57.559573518240583</c:v>
                </c:pt>
                <c:pt idx="4451">
                  <c:v>57.575619469382808</c:v>
                </c:pt>
                <c:pt idx="4452">
                  <c:v>57.580474785102055</c:v>
                </c:pt>
                <c:pt idx="4453">
                  <c:v>57.583034613209115</c:v>
                </c:pt>
                <c:pt idx="4454">
                  <c:v>57.604998441097621</c:v>
                </c:pt>
                <c:pt idx="4455">
                  <c:v>57.614619856535398</c:v>
                </c:pt>
                <c:pt idx="4456">
                  <c:v>57.622241744159197</c:v>
                </c:pt>
                <c:pt idx="4457">
                  <c:v>57.623333203637522</c:v>
                </c:pt>
                <c:pt idx="4458">
                  <c:v>57.649189194898319</c:v>
                </c:pt>
                <c:pt idx="4459">
                  <c:v>57.664194044153973</c:v>
                </c:pt>
                <c:pt idx="4460">
                  <c:v>57.669262688381096</c:v>
                </c:pt>
                <c:pt idx="4461">
                  <c:v>57.713048438514164</c:v>
                </c:pt>
                <c:pt idx="4462">
                  <c:v>57.717388321814916</c:v>
                </c:pt>
                <c:pt idx="4463">
                  <c:v>57.71974619108898</c:v>
                </c:pt>
                <c:pt idx="4464">
                  <c:v>57.725892755552792</c:v>
                </c:pt>
                <c:pt idx="4465">
                  <c:v>57.726115368040176</c:v>
                </c:pt>
                <c:pt idx="4466">
                  <c:v>57.729586961621564</c:v>
                </c:pt>
                <c:pt idx="4467">
                  <c:v>57.74999942806059</c:v>
                </c:pt>
                <c:pt idx="4468">
                  <c:v>57.767218380772384</c:v>
                </c:pt>
                <c:pt idx="4469">
                  <c:v>57.774909555682264</c:v>
                </c:pt>
                <c:pt idx="4470">
                  <c:v>57.785770244790356</c:v>
                </c:pt>
                <c:pt idx="4471">
                  <c:v>57.795949500163616</c:v>
                </c:pt>
                <c:pt idx="4472">
                  <c:v>57.80026014617669</c:v>
                </c:pt>
                <c:pt idx="4473">
                  <c:v>57.82755012707247</c:v>
                </c:pt>
                <c:pt idx="4474">
                  <c:v>57.836120685912697</c:v>
                </c:pt>
                <c:pt idx="4475">
                  <c:v>57.843754774563365</c:v>
                </c:pt>
                <c:pt idx="4476">
                  <c:v>57.843754774563365</c:v>
                </c:pt>
                <c:pt idx="4477">
                  <c:v>57.862314926165787</c:v>
                </c:pt>
                <c:pt idx="4478">
                  <c:v>57.868305112998165</c:v>
                </c:pt>
                <c:pt idx="4479">
                  <c:v>57.90884718406118</c:v>
                </c:pt>
                <c:pt idx="4480">
                  <c:v>57.913158190625104</c:v>
                </c:pt>
                <c:pt idx="4481">
                  <c:v>57.920384084590964</c:v>
                </c:pt>
                <c:pt idx="4482">
                  <c:v>57.920384084590964</c:v>
                </c:pt>
                <c:pt idx="4483">
                  <c:v>57.923572744469588</c:v>
                </c:pt>
                <c:pt idx="4484">
                  <c:v>57.938775142601244</c:v>
                </c:pt>
                <c:pt idx="4485">
                  <c:v>57.977618232691597</c:v>
                </c:pt>
                <c:pt idx="4486">
                  <c:v>57.990210487822523</c:v>
                </c:pt>
                <c:pt idx="4487">
                  <c:v>57.99416768007805</c:v>
                </c:pt>
                <c:pt idx="4488">
                  <c:v>57.994652771807964</c:v>
                </c:pt>
                <c:pt idx="4489">
                  <c:v>57.999999999437264</c:v>
                </c:pt>
                <c:pt idx="4490">
                  <c:v>57.99999999945728</c:v>
                </c:pt>
                <c:pt idx="4491">
                  <c:v>57.999999999474852</c:v>
                </c:pt>
                <c:pt idx="4492">
                  <c:v>57.99999999951882</c:v>
                </c:pt>
                <c:pt idx="4493">
                  <c:v>57.999999999566235</c:v>
                </c:pt>
                <c:pt idx="4494">
                  <c:v>57.99999999960167</c:v>
                </c:pt>
                <c:pt idx="4495">
                  <c:v>57.999999999614616</c:v>
                </c:pt>
                <c:pt idx="4496">
                  <c:v>57.999999999644658</c:v>
                </c:pt>
                <c:pt idx="4497">
                  <c:v>57.999999999673491</c:v>
                </c:pt>
                <c:pt idx="4498">
                  <c:v>57.999999999705864</c:v>
                </c:pt>
                <c:pt idx="4499">
                  <c:v>57.9999999997451</c:v>
                </c:pt>
                <c:pt idx="4500">
                  <c:v>57.999999999753484</c:v>
                </c:pt>
                <c:pt idx="4501">
                  <c:v>57.99999999983099</c:v>
                </c:pt>
                <c:pt idx="4502">
                  <c:v>57.999999999877708</c:v>
                </c:pt>
                <c:pt idx="4503">
                  <c:v>57.999999999948315</c:v>
                </c:pt>
                <c:pt idx="4504">
                  <c:v>57.99999999995142</c:v>
                </c:pt>
                <c:pt idx="4505">
                  <c:v>57.999999999952365</c:v>
                </c:pt>
                <c:pt idx="4506">
                  <c:v>57.999999999988141</c:v>
                </c:pt>
                <c:pt idx="4507">
                  <c:v>58.000000000071992</c:v>
                </c:pt>
                <c:pt idx="4508">
                  <c:v>58.000000000078479</c:v>
                </c:pt>
                <c:pt idx="4509">
                  <c:v>58.000000000133859</c:v>
                </c:pt>
                <c:pt idx="4510">
                  <c:v>58.000000000259156</c:v>
                </c:pt>
                <c:pt idx="4511">
                  <c:v>58.00000000027827</c:v>
                </c:pt>
                <c:pt idx="4512">
                  <c:v>58.000000000318032</c:v>
                </c:pt>
                <c:pt idx="4513">
                  <c:v>58.000000000351612</c:v>
                </c:pt>
                <c:pt idx="4514">
                  <c:v>58.00000000035395</c:v>
                </c:pt>
                <c:pt idx="4515">
                  <c:v>58.000000000384638</c:v>
                </c:pt>
                <c:pt idx="4516">
                  <c:v>58.000000000403723</c:v>
                </c:pt>
                <c:pt idx="4517">
                  <c:v>58.000000000407205</c:v>
                </c:pt>
                <c:pt idx="4518">
                  <c:v>58.00000000045425</c:v>
                </c:pt>
                <c:pt idx="4519">
                  <c:v>58.034176800806506</c:v>
                </c:pt>
                <c:pt idx="4520">
                  <c:v>58.034176800806506</c:v>
                </c:pt>
                <c:pt idx="4521">
                  <c:v>58.034176800806506</c:v>
                </c:pt>
                <c:pt idx="4522">
                  <c:v>58.045021163082367</c:v>
                </c:pt>
                <c:pt idx="4523">
                  <c:v>58.051275205369372</c:v>
                </c:pt>
                <c:pt idx="4524">
                  <c:v>58.051914179477485</c:v>
                </c:pt>
                <c:pt idx="4525">
                  <c:v>58.059105051267672</c:v>
                </c:pt>
                <c:pt idx="4526">
                  <c:v>58.067545304740328</c:v>
                </c:pt>
                <c:pt idx="4527">
                  <c:v>58.080021287418838</c:v>
                </c:pt>
                <c:pt idx="4528">
                  <c:v>58.10637910907036</c:v>
                </c:pt>
                <c:pt idx="4529">
                  <c:v>58.113811018403403</c:v>
                </c:pt>
                <c:pt idx="4530">
                  <c:v>58.14076482219712</c:v>
                </c:pt>
                <c:pt idx="4531">
                  <c:v>58.148696420693433</c:v>
                </c:pt>
                <c:pt idx="4532">
                  <c:v>58.15052107389748</c:v>
                </c:pt>
                <c:pt idx="4533">
                  <c:v>58.161364027092048</c:v>
                </c:pt>
                <c:pt idx="4534">
                  <c:v>58.202626914129318</c:v>
                </c:pt>
                <c:pt idx="4535">
                  <c:v>58.205869279402613</c:v>
                </c:pt>
                <c:pt idx="4536">
                  <c:v>58.261976432143769</c:v>
                </c:pt>
                <c:pt idx="4537">
                  <c:v>58.262635724776317</c:v>
                </c:pt>
                <c:pt idx="4538">
                  <c:v>58.287128497008943</c:v>
                </c:pt>
                <c:pt idx="4539">
                  <c:v>58.292285138556281</c:v>
                </c:pt>
                <c:pt idx="4540">
                  <c:v>58.304182769927174</c:v>
                </c:pt>
                <c:pt idx="4541">
                  <c:v>58.307402168919445</c:v>
                </c:pt>
                <c:pt idx="4542">
                  <c:v>58.307402168919445</c:v>
                </c:pt>
                <c:pt idx="4543">
                  <c:v>58.307402168919445</c:v>
                </c:pt>
                <c:pt idx="4544">
                  <c:v>58.345151225005836</c:v>
                </c:pt>
                <c:pt idx="4545">
                  <c:v>58.345720081118266</c:v>
                </c:pt>
                <c:pt idx="4546">
                  <c:v>58.36178861325682</c:v>
                </c:pt>
                <c:pt idx="4547">
                  <c:v>58.371801135729548</c:v>
                </c:pt>
                <c:pt idx="4548">
                  <c:v>58.384909799717377</c:v>
                </c:pt>
                <c:pt idx="4549">
                  <c:v>58.392460615020383</c:v>
                </c:pt>
                <c:pt idx="4550">
                  <c:v>58.463698692746021</c:v>
                </c:pt>
                <c:pt idx="4551">
                  <c:v>58.465630206102951</c:v>
                </c:pt>
                <c:pt idx="4552">
                  <c:v>58.465630206102951</c:v>
                </c:pt>
                <c:pt idx="4553">
                  <c:v>58.465630206102951</c:v>
                </c:pt>
                <c:pt idx="4554">
                  <c:v>58.4696724401743</c:v>
                </c:pt>
                <c:pt idx="4555">
                  <c:v>58.4696724401743</c:v>
                </c:pt>
                <c:pt idx="4556">
                  <c:v>58.478363074390387</c:v>
                </c:pt>
                <c:pt idx="4557">
                  <c:v>58.482424745507551</c:v>
                </c:pt>
                <c:pt idx="4558">
                  <c:v>58.49038152210764</c:v>
                </c:pt>
                <c:pt idx="4559">
                  <c:v>58.514237080277496</c:v>
                </c:pt>
                <c:pt idx="4560">
                  <c:v>58.530844783666552</c:v>
                </c:pt>
                <c:pt idx="4561">
                  <c:v>58.531396354283551</c:v>
                </c:pt>
                <c:pt idx="4562">
                  <c:v>58.544125575660438</c:v>
                </c:pt>
                <c:pt idx="4563">
                  <c:v>58.544261748552778</c:v>
                </c:pt>
                <c:pt idx="4564">
                  <c:v>58.546115179551435</c:v>
                </c:pt>
                <c:pt idx="4565">
                  <c:v>58.549315170439698</c:v>
                </c:pt>
                <c:pt idx="4566">
                  <c:v>58.559901543140164</c:v>
                </c:pt>
                <c:pt idx="4567">
                  <c:v>58.593878352332787</c:v>
                </c:pt>
                <c:pt idx="4568">
                  <c:v>58.607105801106357</c:v>
                </c:pt>
                <c:pt idx="4569">
                  <c:v>58.613658128448577</c:v>
                </c:pt>
                <c:pt idx="4570">
                  <c:v>58.636634046861388</c:v>
                </c:pt>
                <c:pt idx="4571">
                  <c:v>58.639237998616707</c:v>
                </c:pt>
                <c:pt idx="4572">
                  <c:v>58.644990508800873</c:v>
                </c:pt>
                <c:pt idx="4573">
                  <c:v>58.648978983551558</c:v>
                </c:pt>
                <c:pt idx="4574">
                  <c:v>58.651866647907354</c:v>
                </c:pt>
                <c:pt idx="4575">
                  <c:v>58.65389846880398</c:v>
                </c:pt>
                <c:pt idx="4576">
                  <c:v>58.656824671278734</c:v>
                </c:pt>
                <c:pt idx="4577">
                  <c:v>58.66951325711586</c:v>
                </c:pt>
                <c:pt idx="4578">
                  <c:v>58.679141619979042</c:v>
                </c:pt>
                <c:pt idx="4579">
                  <c:v>58.685277159379055</c:v>
                </c:pt>
                <c:pt idx="4580">
                  <c:v>58.68603661593005</c:v>
                </c:pt>
                <c:pt idx="4581">
                  <c:v>58.688330535468666</c:v>
                </c:pt>
                <c:pt idx="4582">
                  <c:v>58.688330535468666</c:v>
                </c:pt>
                <c:pt idx="4583">
                  <c:v>58.688330535468666</c:v>
                </c:pt>
                <c:pt idx="4584">
                  <c:v>58.697469943966418</c:v>
                </c:pt>
                <c:pt idx="4585">
                  <c:v>58.72328773814467</c:v>
                </c:pt>
                <c:pt idx="4586">
                  <c:v>58.724103258655013</c:v>
                </c:pt>
                <c:pt idx="4587">
                  <c:v>58.730955162538834</c:v>
                </c:pt>
                <c:pt idx="4588">
                  <c:v>58.762668903094145</c:v>
                </c:pt>
                <c:pt idx="4589">
                  <c:v>58.783129361182041</c:v>
                </c:pt>
                <c:pt idx="4590">
                  <c:v>58.796900085510039</c:v>
                </c:pt>
                <c:pt idx="4591">
                  <c:v>58.808632416332365</c:v>
                </c:pt>
                <c:pt idx="4592">
                  <c:v>58.829965556978536</c:v>
                </c:pt>
                <c:pt idx="4593">
                  <c:v>58.837280694119087</c:v>
                </c:pt>
                <c:pt idx="4594">
                  <c:v>58.840846029537666</c:v>
                </c:pt>
                <c:pt idx="4595">
                  <c:v>58.87262872686771</c:v>
                </c:pt>
                <c:pt idx="4596">
                  <c:v>58.876179652471521</c:v>
                </c:pt>
                <c:pt idx="4597">
                  <c:v>58.882469363685388</c:v>
                </c:pt>
                <c:pt idx="4598">
                  <c:v>58.891356986581222</c:v>
                </c:pt>
                <c:pt idx="4599">
                  <c:v>58.897505897000151</c:v>
                </c:pt>
                <c:pt idx="4600">
                  <c:v>58.899737878017568</c:v>
                </c:pt>
                <c:pt idx="4601">
                  <c:v>58.906732877348027</c:v>
                </c:pt>
                <c:pt idx="4602">
                  <c:v>58.91903978628735</c:v>
                </c:pt>
                <c:pt idx="4603">
                  <c:v>58.926472825551038</c:v>
                </c:pt>
                <c:pt idx="4604">
                  <c:v>58.950483347601477</c:v>
                </c:pt>
                <c:pt idx="4605">
                  <c:v>58.967966274539904</c:v>
                </c:pt>
                <c:pt idx="4606">
                  <c:v>58.978629506804744</c:v>
                </c:pt>
                <c:pt idx="4607">
                  <c:v>58.981835189536085</c:v>
                </c:pt>
                <c:pt idx="4608">
                  <c:v>58.985142068220483</c:v>
                </c:pt>
                <c:pt idx="4609">
                  <c:v>58.999999999453607</c:v>
                </c:pt>
                <c:pt idx="4610">
                  <c:v>58.999999999555449</c:v>
                </c:pt>
                <c:pt idx="4611">
                  <c:v>58.999999999575849</c:v>
                </c:pt>
                <c:pt idx="4612">
                  <c:v>58.999999999621593</c:v>
                </c:pt>
                <c:pt idx="4613">
                  <c:v>58.999999999732452</c:v>
                </c:pt>
                <c:pt idx="4614">
                  <c:v>58.999999999765784</c:v>
                </c:pt>
                <c:pt idx="4615">
                  <c:v>58.999999999798476</c:v>
                </c:pt>
                <c:pt idx="4616">
                  <c:v>58.999999999808971</c:v>
                </c:pt>
                <c:pt idx="4617">
                  <c:v>58.999999999823586</c:v>
                </c:pt>
                <c:pt idx="4618">
                  <c:v>58.999999999898222</c:v>
                </c:pt>
                <c:pt idx="4619">
                  <c:v>58.999999999918252</c:v>
                </c:pt>
                <c:pt idx="4620">
                  <c:v>59.000000000003666</c:v>
                </c:pt>
                <c:pt idx="4621">
                  <c:v>59.000000000084967</c:v>
                </c:pt>
                <c:pt idx="4622">
                  <c:v>59.000000000119293</c:v>
                </c:pt>
                <c:pt idx="4623">
                  <c:v>59.000000000150479</c:v>
                </c:pt>
                <c:pt idx="4624">
                  <c:v>59.000000000191953</c:v>
                </c:pt>
                <c:pt idx="4625">
                  <c:v>59.000000000250111</c:v>
                </c:pt>
                <c:pt idx="4626">
                  <c:v>59.000000000275115</c:v>
                </c:pt>
                <c:pt idx="4627">
                  <c:v>59.000000000294399</c:v>
                </c:pt>
                <c:pt idx="4628">
                  <c:v>59.00000000030122</c:v>
                </c:pt>
                <c:pt idx="4629">
                  <c:v>59.00000000042688</c:v>
                </c:pt>
                <c:pt idx="4630">
                  <c:v>59.000000000460098</c:v>
                </c:pt>
                <c:pt idx="4631">
                  <c:v>59.011094090504926</c:v>
                </c:pt>
                <c:pt idx="4632">
                  <c:v>59.019754452901914</c:v>
                </c:pt>
                <c:pt idx="4633">
                  <c:v>59.032607424200272</c:v>
                </c:pt>
                <c:pt idx="4634">
                  <c:v>59.033259823743165</c:v>
                </c:pt>
                <c:pt idx="4635">
                  <c:v>59.070267092540504</c:v>
                </c:pt>
                <c:pt idx="4636">
                  <c:v>59.070267092540504</c:v>
                </c:pt>
                <c:pt idx="4637">
                  <c:v>59.078779191243136</c:v>
                </c:pt>
                <c:pt idx="4638">
                  <c:v>59.092939747843914</c:v>
                </c:pt>
                <c:pt idx="4639">
                  <c:v>59.105870918765312</c:v>
                </c:pt>
                <c:pt idx="4640">
                  <c:v>59.106292909088793</c:v>
                </c:pt>
                <c:pt idx="4641">
                  <c:v>59.125720476497854</c:v>
                </c:pt>
                <c:pt idx="4642">
                  <c:v>59.142909034595377</c:v>
                </c:pt>
                <c:pt idx="4643">
                  <c:v>59.145316780570326</c:v>
                </c:pt>
                <c:pt idx="4644">
                  <c:v>59.157964482184603</c:v>
                </c:pt>
                <c:pt idx="4645">
                  <c:v>59.159406516194466</c:v>
                </c:pt>
                <c:pt idx="4646">
                  <c:v>59.165561478972677</c:v>
                </c:pt>
                <c:pt idx="4647">
                  <c:v>59.189067294553595</c:v>
                </c:pt>
                <c:pt idx="4648">
                  <c:v>59.217183262023646</c:v>
                </c:pt>
                <c:pt idx="4649">
                  <c:v>59.218652505481664</c:v>
                </c:pt>
                <c:pt idx="4650">
                  <c:v>59.226592665217261</c:v>
                </c:pt>
                <c:pt idx="4651">
                  <c:v>59.26142255000687</c:v>
                </c:pt>
                <c:pt idx="4652">
                  <c:v>59.279886979410264</c:v>
                </c:pt>
                <c:pt idx="4653">
                  <c:v>59.298731711261773</c:v>
                </c:pt>
                <c:pt idx="4654">
                  <c:v>59.299580338970848</c:v>
                </c:pt>
                <c:pt idx="4655">
                  <c:v>59.33086574560658</c:v>
                </c:pt>
                <c:pt idx="4656">
                  <c:v>59.338252217693906</c:v>
                </c:pt>
                <c:pt idx="4657">
                  <c:v>59.348610302391727</c:v>
                </c:pt>
                <c:pt idx="4658">
                  <c:v>59.359385434160885</c:v>
                </c:pt>
                <c:pt idx="4659">
                  <c:v>59.365373285934787</c:v>
                </c:pt>
                <c:pt idx="4660">
                  <c:v>59.395384497084592</c:v>
                </c:pt>
                <c:pt idx="4661">
                  <c:v>59.400581631438726</c:v>
                </c:pt>
                <c:pt idx="4662">
                  <c:v>59.409535388338355</c:v>
                </c:pt>
                <c:pt idx="4663">
                  <c:v>59.410966057383099</c:v>
                </c:pt>
                <c:pt idx="4664">
                  <c:v>59.430715393351591</c:v>
                </c:pt>
                <c:pt idx="4665">
                  <c:v>59.431879589278878</c:v>
                </c:pt>
                <c:pt idx="4666">
                  <c:v>59.442308905797489</c:v>
                </c:pt>
                <c:pt idx="4667">
                  <c:v>59.457734857746701</c:v>
                </c:pt>
                <c:pt idx="4668">
                  <c:v>59.459493344837064</c:v>
                </c:pt>
                <c:pt idx="4669">
                  <c:v>59.482659939223581</c:v>
                </c:pt>
                <c:pt idx="4670">
                  <c:v>59.482659939223581</c:v>
                </c:pt>
                <c:pt idx="4671">
                  <c:v>59.482659939223581</c:v>
                </c:pt>
                <c:pt idx="4672">
                  <c:v>59.487196408981426</c:v>
                </c:pt>
                <c:pt idx="4673">
                  <c:v>59.523442780856591</c:v>
                </c:pt>
                <c:pt idx="4674">
                  <c:v>59.538918082191763</c:v>
                </c:pt>
                <c:pt idx="4675">
                  <c:v>59.552124752647345</c:v>
                </c:pt>
                <c:pt idx="4676">
                  <c:v>59.552267281579894</c:v>
                </c:pt>
                <c:pt idx="4677">
                  <c:v>59.567980337309884</c:v>
                </c:pt>
                <c:pt idx="4678">
                  <c:v>59.572449892620483</c:v>
                </c:pt>
                <c:pt idx="4679">
                  <c:v>59.585471639830224</c:v>
                </c:pt>
                <c:pt idx="4680">
                  <c:v>59.589114471464583</c:v>
                </c:pt>
                <c:pt idx="4681">
                  <c:v>59.595244090049626</c:v>
                </c:pt>
                <c:pt idx="4682">
                  <c:v>59.606552890689642</c:v>
                </c:pt>
                <c:pt idx="4683">
                  <c:v>59.609175077450438</c:v>
                </c:pt>
                <c:pt idx="4684">
                  <c:v>59.616764213205855</c:v>
                </c:pt>
                <c:pt idx="4685">
                  <c:v>59.623001086907429</c:v>
                </c:pt>
                <c:pt idx="4686">
                  <c:v>59.633166637767637</c:v>
                </c:pt>
                <c:pt idx="4687">
                  <c:v>59.642289877939255</c:v>
                </c:pt>
                <c:pt idx="4688">
                  <c:v>59.642289877939255</c:v>
                </c:pt>
                <c:pt idx="4689">
                  <c:v>59.64544571938567</c:v>
                </c:pt>
                <c:pt idx="4690">
                  <c:v>59.651310432890938</c:v>
                </c:pt>
                <c:pt idx="4691">
                  <c:v>59.693660108782986</c:v>
                </c:pt>
                <c:pt idx="4692">
                  <c:v>59.707637788296438</c:v>
                </c:pt>
                <c:pt idx="4693">
                  <c:v>59.707637788296438</c:v>
                </c:pt>
                <c:pt idx="4694">
                  <c:v>59.719172393026447</c:v>
                </c:pt>
                <c:pt idx="4695">
                  <c:v>59.729583286349971</c:v>
                </c:pt>
                <c:pt idx="4696">
                  <c:v>59.737611784160705</c:v>
                </c:pt>
                <c:pt idx="4697">
                  <c:v>59.748718195819038</c:v>
                </c:pt>
                <c:pt idx="4698">
                  <c:v>59.758294161110619</c:v>
                </c:pt>
                <c:pt idx="4699">
                  <c:v>59.761595820574932</c:v>
                </c:pt>
                <c:pt idx="4700">
                  <c:v>59.771699703101568</c:v>
                </c:pt>
                <c:pt idx="4701">
                  <c:v>59.785502913588843</c:v>
                </c:pt>
                <c:pt idx="4702">
                  <c:v>59.794130824594539</c:v>
                </c:pt>
                <c:pt idx="4703">
                  <c:v>59.805553212923144</c:v>
                </c:pt>
                <c:pt idx="4704">
                  <c:v>59.815572304095213</c:v>
                </c:pt>
                <c:pt idx="4705">
                  <c:v>59.833288515689503</c:v>
                </c:pt>
                <c:pt idx="4706">
                  <c:v>59.838508139396524</c:v>
                </c:pt>
                <c:pt idx="4707">
                  <c:v>59.852036258640723</c:v>
                </c:pt>
                <c:pt idx="4708">
                  <c:v>59.873637273835449</c:v>
                </c:pt>
                <c:pt idx="4709">
                  <c:v>59.875215027034933</c:v>
                </c:pt>
                <c:pt idx="4710">
                  <c:v>59.87818736189903</c:v>
                </c:pt>
                <c:pt idx="4711">
                  <c:v>59.892669688462334</c:v>
                </c:pt>
                <c:pt idx="4712">
                  <c:v>59.913545214369876</c:v>
                </c:pt>
                <c:pt idx="4713">
                  <c:v>59.926095090997471</c:v>
                </c:pt>
                <c:pt idx="4714">
                  <c:v>59.933226334814186</c:v>
                </c:pt>
                <c:pt idx="4715">
                  <c:v>59.99585992331739</c:v>
                </c:pt>
                <c:pt idx="4716">
                  <c:v>59.9999999994875</c:v>
                </c:pt>
                <c:pt idx="4717">
                  <c:v>59.999999999600156</c:v>
                </c:pt>
                <c:pt idx="4718">
                  <c:v>59.999999999612896</c:v>
                </c:pt>
                <c:pt idx="4719">
                  <c:v>59.999999999674714</c:v>
                </c:pt>
                <c:pt idx="4720">
                  <c:v>59.999999999677357</c:v>
                </c:pt>
                <c:pt idx="4721">
                  <c:v>59.999999999677357</c:v>
                </c:pt>
                <c:pt idx="4722">
                  <c:v>59.999999999698453</c:v>
                </c:pt>
                <c:pt idx="4723">
                  <c:v>59.999999999846388</c:v>
                </c:pt>
                <c:pt idx="4724">
                  <c:v>59.999999999852051</c:v>
                </c:pt>
                <c:pt idx="4725">
                  <c:v>59.99999999994526</c:v>
                </c:pt>
                <c:pt idx="4726">
                  <c:v>59.999999999955655</c:v>
                </c:pt>
                <c:pt idx="4727">
                  <c:v>59.999999999986429</c:v>
                </c:pt>
              </c:numCache>
            </c:numRef>
          </c:xVal>
          <c:yVal>
            <c:numRef>
              <c:f>P30_EKFC60_CG!$C$2:$C$4729</c:f>
              <c:numCache>
                <c:formatCode>General</c:formatCode>
                <c:ptCount val="4728"/>
                <c:pt idx="0">
                  <c:v>0.42212441140469853</c:v>
                </c:pt>
                <c:pt idx="1">
                  <c:v>0.43398828035269094</c:v>
                </c:pt>
                <c:pt idx="2">
                  <c:v>0.44123236889886408</c:v>
                </c:pt>
                <c:pt idx="3">
                  <c:v>0.44673829364723117</c:v>
                </c:pt>
                <c:pt idx="4">
                  <c:v>0.45328499495828073</c:v>
                </c:pt>
                <c:pt idx="5">
                  <c:v>0.45710129074314237</c:v>
                </c:pt>
                <c:pt idx="6">
                  <c:v>0.45913024344007858</c:v>
                </c:pt>
                <c:pt idx="7">
                  <c:v>0.46075782208066729</c:v>
                </c:pt>
                <c:pt idx="8">
                  <c:v>0.46384363358224245</c:v>
                </c:pt>
                <c:pt idx="9">
                  <c:v>0.4693335542640894</c:v>
                </c:pt>
                <c:pt idx="10">
                  <c:v>0.47586981208345364</c:v>
                </c:pt>
                <c:pt idx="11">
                  <c:v>0.47586981208408041</c:v>
                </c:pt>
                <c:pt idx="12">
                  <c:v>0.47586981208798984</c:v>
                </c:pt>
                <c:pt idx="13">
                  <c:v>0.47586981208802159</c:v>
                </c:pt>
                <c:pt idx="14">
                  <c:v>0.47586981208914347</c:v>
                </c:pt>
                <c:pt idx="15">
                  <c:v>0.47586981208917867</c:v>
                </c:pt>
                <c:pt idx="16">
                  <c:v>0.47586981209282453</c:v>
                </c:pt>
                <c:pt idx="17">
                  <c:v>0.47586981209371126</c:v>
                </c:pt>
                <c:pt idx="18">
                  <c:v>0.47716634062587138</c:v>
                </c:pt>
                <c:pt idx="19">
                  <c:v>0.48199913584444565</c:v>
                </c:pt>
                <c:pt idx="20">
                  <c:v>0.49150285184246767</c:v>
                </c:pt>
                <c:pt idx="21">
                  <c:v>0.49150285184650988</c:v>
                </c:pt>
                <c:pt idx="22">
                  <c:v>0.49150285184664599</c:v>
                </c:pt>
                <c:pt idx="23">
                  <c:v>0.49150285185018083</c:v>
                </c:pt>
                <c:pt idx="24">
                  <c:v>0.49150285185149284</c:v>
                </c:pt>
                <c:pt idx="25">
                  <c:v>0.49150285185169296</c:v>
                </c:pt>
                <c:pt idx="26">
                  <c:v>0.49150285185179754</c:v>
                </c:pt>
                <c:pt idx="27">
                  <c:v>0.4915028518558508</c:v>
                </c:pt>
                <c:pt idx="28">
                  <c:v>0.49150285185660175</c:v>
                </c:pt>
                <c:pt idx="29">
                  <c:v>0.49150285185726528</c:v>
                </c:pt>
                <c:pt idx="30">
                  <c:v>0.49150285185817</c:v>
                </c:pt>
                <c:pt idx="31">
                  <c:v>0.49183972148269528</c:v>
                </c:pt>
                <c:pt idx="32">
                  <c:v>0.49721527283321759</c:v>
                </c:pt>
                <c:pt idx="33">
                  <c:v>0.49858417745243078</c:v>
                </c:pt>
                <c:pt idx="34">
                  <c:v>0.50543905560297797</c:v>
                </c:pt>
                <c:pt idx="35">
                  <c:v>0.50608113975641045</c:v>
                </c:pt>
                <c:pt idx="36">
                  <c:v>0.50608113975809577</c:v>
                </c:pt>
                <c:pt idx="37">
                  <c:v>0.50608113976175062</c:v>
                </c:pt>
                <c:pt idx="38">
                  <c:v>0.50608113976220881</c:v>
                </c:pt>
                <c:pt idx="39">
                  <c:v>0.50608113976405111</c:v>
                </c:pt>
                <c:pt idx="40">
                  <c:v>0.50608113976453728</c:v>
                </c:pt>
                <c:pt idx="41">
                  <c:v>0.50608113976649183</c:v>
                </c:pt>
                <c:pt idx="42">
                  <c:v>0.5060811397677708</c:v>
                </c:pt>
                <c:pt idx="43">
                  <c:v>0.50994248049923763</c:v>
                </c:pt>
                <c:pt idx="44">
                  <c:v>0.51008079579374344</c:v>
                </c:pt>
                <c:pt idx="45">
                  <c:v>0.5124909850781143</c:v>
                </c:pt>
                <c:pt idx="46">
                  <c:v>0.51386718565913159</c:v>
                </c:pt>
                <c:pt idx="47">
                  <c:v>0.51489937210379944</c:v>
                </c:pt>
                <c:pt idx="48">
                  <c:v>0.51535024862096201</c:v>
                </c:pt>
                <c:pt idx="49">
                  <c:v>0.51562897300737487</c:v>
                </c:pt>
                <c:pt idx="50">
                  <c:v>0.51594698455409627</c:v>
                </c:pt>
                <c:pt idx="51">
                  <c:v>0.51595538289272791</c:v>
                </c:pt>
                <c:pt idx="52">
                  <c:v>0.51628942453776805</c:v>
                </c:pt>
                <c:pt idx="53">
                  <c:v>0.5164332165664377</c:v>
                </c:pt>
                <c:pt idx="54">
                  <c:v>0.51757273725387654</c:v>
                </c:pt>
                <c:pt idx="55">
                  <c:v>0.51965645284744399</c:v>
                </c:pt>
                <c:pt idx="56">
                  <c:v>0.51965645284950679</c:v>
                </c:pt>
                <c:pt idx="57">
                  <c:v>0.51965645284992878</c:v>
                </c:pt>
                <c:pt idx="58">
                  <c:v>0.51965645285116246</c:v>
                </c:pt>
                <c:pt idx="59">
                  <c:v>0.51965645285195705</c:v>
                </c:pt>
                <c:pt idx="60">
                  <c:v>0.51965645285200113</c:v>
                </c:pt>
                <c:pt idx="61">
                  <c:v>0.51965645285233864</c:v>
                </c:pt>
                <c:pt idx="62">
                  <c:v>0.51965645285241591</c:v>
                </c:pt>
                <c:pt idx="63">
                  <c:v>0.51965645285281015</c:v>
                </c:pt>
                <c:pt idx="64">
                  <c:v>0.51965645285315798</c:v>
                </c:pt>
                <c:pt idx="65">
                  <c:v>0.51965645285361339</c:v>
                </c:pt>
                <c:pt idx="66">
                  <c:v>0.51965645285486539</c:v>
                </c:pt>
                <c:pt idx="67">
                  <c:v>0.51965645285500328</c:v>
                </c:pt>
                <c:pt idx="68">
                  <c:v>0.51965645285554052</c:v>
                </c:pt>
                <c:pt idx="69">
                  <c:v>0.51965645285605977</c:v>
                </c:pt>
                <c:pt idx="70">
                  <c:v>0.51965645285767348</c:v>
                </c:pt>
                <c:pt idx="71">
                  <c:v>0.52061653798700658</c:v>
                </c:pt>
                <c:pt idx="72">
                  <c:v>0.52235454545874149</c:v>
                </c:pt>
                <c:pt idx="73">
                  <c:v>0.52350970285790344</c:v>
                </c:pt>
                <c:pt idx="74">
                  <c:v>0.52505282540281928</c:v>
                </c:pt>
                <c:pt idx="75">
                  <c:v>0.52710295797881646</c:v>
                </c:pt>
                <c:pt idx="76">
                  <c:v>0.52808073328407401</c:v>
                </c:pt>
                <c:pt idx="77">
                  <c:v>0.5284297498073085</c:v>
                </c:pt>
                <c:pt idx="78">
                  <c:v>0.52916538980607486</c:v>
                </c:pt>
                <c:pt idx="79">
                  <c:v>0.53048996589492037</c:v>
                </c:pt>
                <c:pt idx="80">
                  <c:v>0.53093519088536978</c:v>
                </c:pt>
                <c:pt idx="81">
                  <c:v>0.53225401027570252</c:v>
                </c:pt>
                <c:pt idx="82">
                  <c:v>0.53228056814719293</c:v>
                </c:pt>
                <c:pt idx="83">
                  <c:v>0.53228056814780988</c:v>
                </c:pt>
                <c:pt idx="84">
                  <c:v>0.53228056814817581</c:v>
                </c:pt>
                <c:pt idx="85">
                  <c:v>0.53228056814889857</c:v>
                </c:pt>
                <c:pt idx="86">
                  <c:v>0.5322805681489361</c:v>
                </c:pt>
                <c:pt idx="87">
                  <c:v>0.53228056815006985</c:v>
                </c:pt>
                <c:pt idx="88">
                  <c:v>0.53228056815068903</c:v>
                </c:pt>
                <c:pt idx="89">
                  <c:v>0.53228056815098412</c:v>
                </c:pt>
                <c:pt idx="90">
                  <c:v>0.53228056815137659</c:v>
                </c:pt>
                <c:pt idx="91">
                  <c:v>0.53228056815146108</c:v>
                </c:pt>
                <c:pt idx="92">
                  <c:v>0.53228056815178393</c:v>
                </c:pt>
                <c:pt idx="93">
                  <c:v>0.53228056815190095</c:v>
                </c:pt>
                <c:pt idx="94">
                  <c:v>0.5322805681519186</c:v>
                </c:pt>
                <c:pt idx="95">
                  <c:v>0.53228056815298208</c:v>
                </c:pt>
                <c:pt idx="96">
                  <c:v>0.53228056815308034</c:v>
                </c:pt>
                <c:pt idx="97">
                  <c:v>0.53228056815325553</c:v>
                </c:pt>
                <c:pt idx="98">
                  <c:v>0.53228056815392499</c:v>
                </c:pt>
                <c:pt idx="99">
                  <c:v>0.53228056815490132</c:v>
                </c:pt>
                <c:pt idx="100">
                  <c:v>0.53228056815504998</c:v>
                </c:pt>
                <c:pt idx="101">
                  <c:v>0.53228056815515212</c:v>
                </c:pt>
                <c:pt idx="102">
                  <c:v>0.53228056815541513</c:v>
                </c:pt>
                <c:pt idx="103">
                  <c:v>0.53228056815568447</c:v>
                </c:pt>
                <c:pt idx="104">
                  <c:v>0.53228056815612446</c:v>
                </c:pt>
                <c:pt idx="105">
                  <c:v>0.53228056815674518</c:v>
                </c:pt>
                <c:pt idx="106">
                  <c:v>0.53228056815730451</c:v>
                </c:pt>
                <c:pt idx="107">
                  <c:v>0.53228056815744318</c:v>
                </c:pt>
                <c:pt idx="108">
                  <c:v>0.5322805681576106</c:v>
                </c:pt>
                <c:pt idx="109">
                  <c:v>0.5322805681580679</c:v>
                </c:pt>
                <c:pt idx="110">
                  <c:v>0.53228056815941238</c:v>
                </c:pt>
                <c:pt idx="111">
                  <c:v>0.53284522940857115</c:v>
                </c:pt>
                <c:pt idx="112">
                  <c:v>0.53370403995159554</c:v>
                </c:pt>
                <c:pt idx="113">
                  <c:v>0.53407099707888472</c:v>
                </c:pt>
                <c:pt idx="114">
                  <c:v>0.53475625551185635</c:v>
                </c:pt>
                <c:pt idx="115">
                  <c:v>0.53531884581683631</c:v>
                </c:pt>
                <c:pt idx="116">
                  <c:v>0.53628040601860816</c:v>
                </c:pt>
                <c:pt idx="117">
                  <c:v>0.53743642841654238</c:v>
                </c:pt>
                <c:pt idx="118">
                  <c:v>0.53752840684209269</c:v>
                </c:pt>
                <c:pt idx="119">
                  <c:v>0.53862018115591848</c:v>
                </c:pt>
                <c:pt idx="120">
                  <c:v>0.53896473870565575</c:v>
                </c:pt>
                <c:pt idx="121">
                  <c:v>0.53942967562394695</c:v>
                </c:pt>
                <c:pt idx="122">
                  <c:v>0.54098140991755905</c:v>
                </c:pt>
                <c:pt idx="123">
                  <c:v>0.54159576333641324</c:v>
                </c:pt>
                <c:pt idx="124">
                  <c:v>0.5434305137663733</c:v>
                </c:pt>
                <c:pt idx="125">
                  <c:v>0.54362307341816996</c:v>
                </c:pt>
                <c:pt idx="126">
                  <c:v>0.54400526268369975</c:v>
                </c:pt>
                <c:pt idx="127">
                  <c:v>0.5440052626841867</c:v>
                </c:pt>
                <c:pt idx="128">
                  <c:v>0.54400526268585436</c:v>
                </c:pt>
                <c:pt idx="129">
                  <c:v>0.54400526268624461</c:v>
                </c:pt>
                <c:pt idx="130">
                  <c:v>0.5440052626862496</c:v>
                </c:pt>
                <c:pt idx="131">
                  <c:v>0.54400526268781035</c:v>
                </c:pt>
                <c:pt idx="132">
                  <c:v>0.54400526268875993</c:v>
                </c:pt>
                <c:pt idx="133">
                  <c:v>0.54400526268877125</c:v>
                </c:pt>
                <c:pt idx="134">
                  <c:v>0.54400526268885663</c:v>
                </c:pt>
                <c:pt idx="135">
                  <c:v>0.54400526268895399</c:v>
                </c:pt>
                <c:pt idx="136">
                  <c:v>0.54400526268935923</c:v>
                </c:pt>
                <c:pt idx="137">
                  <c:v>0.54400526269008598</c:v>
                </c:pt>
                <c:pt idx="138">
                  <c:v>0.54400526269038818</c:v>
                </c:pt>
                <c:pt idx="139">
                  <c:v>0.54400526269140981</c:v>
                </c:pt>
                <c:pt idx="140">
                  <c:v>0.54400526269259064</c:v>
                </c:pt>
                <c:pt idx="141">
                  <c:v>0.54400526269390737</c:v>
                </c:pt>
                <c:pt idx="142">
                  <c:v>0.54400526269399208</c:v>
                </c:pt>
                <c:pt idx="143">
                  <c:v>0.54400526269416893</c:v>
                </c:pt>
                <c:pt idx="144">
                  <c:v>0.54400526269422911</c:v>
                </c:pt>
                <c:pt idx="145">
                  <c:v>0.54400526269572069</c:v>
                </c:pt>
                <c:pt idx="146">
                  <c:v>0.54439618354451347</c:v>
                </c:pt>
                <c:pt idx="147">
                  <c:v>0.54531545617618515</c:v>
                </c:pt>
                <c:pt idx="148">
                  <c:v>0.54653192914539928</c:v>
                </c:pt>
                <c:pt idx="149">
                  <c:v>0.54754085960662813</c:v>
                </c:pt>
                <c:pt idx="150">
                  <c:v>0.54790227606133313</c:v>
                </c:pt>
                <c:pt idx="151">
                  <c:v>0.54790536063793205</c:v>
                </c:pt>
                <c:pt idx="152">
                  <c:v>0.54790864546836848</c:v>
                </c:pt>
                <c:pt idx="153">
                  <c:v>0.54819846838364616</c:v>
                </c:pt>
                <c:pt idx="154">
                  <c:v>0.54820479510000131</c:v>
                </c:pt>
                <c:pt idx="155">
                  <c:v>0.54915783354000047</c:v>
                </c:pt>
                <c:pt idx="156">
                  <c:v>0.54930450980616752</c:v>
                </c:pt>
                <c:pt idx="157">
                  <c:v>0.54962289733317971</c:v>
                </c:pt>
                <c:pt idx="158">
                  <c:v>0.54972615751478249</c:v>
                </c:pt>
                <c:pt idx="159">
                  <c:v>0.55003547918129569</c:v>
                </c:pt>
                <c:pt idx="160">
                  <c:v>0.55031150654425276</c:v>
                </c:pt>
                <c:pt idx="161">
                  <c:v>0.55053663129880781</c:v>
                </c:pt>
                <c:pt idx="162">
                  <c:v>0.55090127293032221</c:v>
                </c:pt>
                <c:pt idx="163">
                  <c:v>0.55163371270911266</c:v>
                </c:pt>
                <c:pt idx="164">
                  <c:v>0.55230676263040435</c:v>
                </c:pt>
                <c:pt idx="165">
                  <c:v>0.55280663454521806</c:v>
                </c:pt>
                <c:pt idx="166">
                  <c:v>0.55322903777983767</c:v>
                </c:pt>
                <c:pt idx="167">
                  <c:v>0.5533376477127665</c:v>
                </c:pt>
                <c:pt idx="168">
                  <c:v>0.55406153792339019</c:v>
                </c:pt>
                <c:pt idx="169">
                  <c:v>0.55433425148672388</c:v>
                </c:pt>
                <c:pt idx="170">
                  <c:v>0.55451825627426388</c:v>
                </c:pt>
                <c:pt idx="171">
                  <c:v>0.55488231348771822</c:v>
                </c:pt>
                <c:pt idx="172">
                  <c:v>0.55488231348868966</c:v>
                </c:pt>
                <c:pt idx="173">
                  <c:v>0.55488231348953654</c:v>
                </c:pt>
                <c:pt idx="174">
                  <c:v>0.5548823134896208</c:v>
                </c:pt>
                <c:pt idx="175">
                  <c:v>0.55488231348976602</c:v>
                </c:pt>
                <c:pt idx="176">
                  <c:v>0.55488231348988304</c:v>
                </c:pt>
                <c:pt idx="177">
                  <c:v>0.55488231349039441</c:v>
                </c:pt>
                <c:pt idx="178">
                  <c:v>0.55488231349070771</c:v>
                </c:pt>
                <c:pt idx="179">
                  <c:v>0.5548823134907519</c:v>
                </c:pt>
                <c:pt idx="180">
                  <c:v>0.55488231349105377</c:v>
                </c:pt>
                <c:pt idx="181">
                  <c:v>0.55488231349188932</c:v>
                </c:pt>
                <c:pt idx="182">
                  <c:v>0.5548823134923454</c:v>
                </c:pt>
                <c:pt idx="183">
                  <c:v>0.55488231349277317</c:v>
                </c:pt>
                <c:pt idx="184">
                  <c:v>0.55488231349303918</c:v>
                </c:pt>
                <c:pt idx="185">
                  <c:v>0.55488231349339034</c:v>
                </c:pt>
                <c:pt idx="186">
                  <c:v>0.55488231349515371</c:v>
                </c:pt>
                <c:pt idx="187">
                  <c:v>0.55488231349534289</c:v>
                </c:pt>
                <c:pt idx="188">
                  <c:v>0.55488231349572037</c:v>
                </c:pt>
                <c:pt idx="189">
                  <c:v>0.5548823134959594</c:v>
                </c:pt>
                <c:pt idx="190">
                  <c:v>0.55488231349610428</c:v>
                </c:pt>
                <c:pt idx="191">
                  <c:v>0.55488231349657147</c:v>
                </c:pt>
                <c:pt idx="192">
                  <c:v>0.55488231349672557</c:v>
                </c:pt>
                <c:pt idx="193">
                  <c:v>0.55488231349692629</c:v>
                </c:pt>
                <c:pt idx="194">
                  <c:v>0.55488231349754624</c:v>
                </c:pt>
                <c:pt idx="195">
                  <c:v>0.55488231349771955</c:v>
                </c:pt>
                <c:pt idx="196">
                  <c:v>0.55488231349778128</c:v>
                </c:pt>
                <c:pt idx="197">
                  <c:v>0.55488231349905992</c:v>
                </c:pt>
                <c:pt idx="198">
                  <c:v>0.55488231349908956</c:v>
                </c:pt>
                <c:pt idx="199">
                  <c:v>0.55488231349934269</c:v>
                </c:pt>
                <c:pt idx="200">
                  <c:v>0.55488231349944617</c:v>
                </c:pt>
                <c:pt idx="201">
                  <c:v>0.55488231349988981</c:v>
                </c:pt>
                <c:pt idx="202">
                  <c:v>0.55503303869026754</c:v>
                </c:pt>
                <c:pt idx="203">
                  <c:v>0.55568090993974983</c:v>
                </c:pt>
                <c:pt idx="204">
                  <c:v>0.55598154330564309</c:v>
                </c:pt>
                <c:pt idx="205">
                  <c:v>0.55646303966037547</c:v>
                </c:pt>
                <c:pt idx="206">
                  <c:v>0.55741776017396738</c:v>
                </c:pt>
                <c:pt idx="207">
                  <c:v>0.55777357985327303</c:v>
                </c:pt>
                <c:pt idx="208">
                  <c:v>0.55784398833047788</c:v>
                </c:pt>
                <c:pt idx="209">
                  <c:v>0.55855854868812105</c:v>
                </c:pt>
                <c:pt idx="210">
                  <c:v>0.55867411317477089</c:v>
                </c:pt>
                <c:pt idx="211">
                  <c:v>0.55909959603281068</c:v>
                </c:pt>
                <c:pt idx="212">
                  <c:v>0.56135401677245034</c:v>
                </c:pt>
                <c:pt idx="213">
                  <c:v>0.56180379881630582</c:v>
                </c:pt>
                <c:pt idx="214">
                  <c:v>0.56190550051880239</c:v>
                </c:pt>
                <c:pt idx="215">
                  <c:v>0.56246427160398305</c:v>
                </c:pt>
                <c:pt idx="216">
                  <c:v>0.56248739586729435</c:v>
                </c:pt>
                <c:pt idx="217">
                  <c:v>0.56304662443606079</c:v>
                </c:pt>
                <c:pt idx="218">
                  <c:v>0.56315262347938233</c:v>
                </c:pt>
                <c:pt idx="219">
                  <c:v>0.56345149090341651</c:v>
                </c:pt>
                <c:pt idx="220">
                  <c:v>0.5641727376544915</c:v>
                </c:pt>
                <c:pt idx="221">
                  <c:v>0.56496349758954434</c:v>
                </c:pt>
                <c:pt idx="222">
                  <c:v>0.56496349758984277</c:v>
                </c:pt>
                <c:pt idx="223">
                  <c:v>0.56496349759007636</c:v>
                </c:pt>
                <c:pt idx="224">
                  <c:v>0.56496349759081321</c:v>
                </c:pt>
                <c:pt idx="225">
                  <c:v>0.56496349759123565</c:v>
                </c:pt>
                <c:pt idx="226">
                  <c:v>0.56496349759160203</c:v>
                </c:pt>
                <c:pt idx="227">
                  <c:v>0.56496349759173592</c:v>
                </c:pt>
                <c:pt idx="228">
                  <c:v>0.56496349759213627</c:v>
                </c:pt>
                <c:pt idx="229">
                  <c:v>0.56496349759230602</c:v>
                </c:pt>
                <c:pt idx="230">
                  <c:v>0.56496349759251296</c:v>
                </c:pt>
                <c:pt idx="231">
                  <c:v>0.56496349759290576</c:v>
                </c:pt>
                <c:pt idx="232">
                  <c:v>0.56496349759337305</c:v>
                </c:pt>
                <c:pt idx="233">
                  <c:v>0.56496349759354436</c:v>
                </c:pt>
                <c:pt idx="234">
                  <c:v>0.56496349759376707</c:v>
                </c:pt>
                <c:pt idx="235">
                  <c:v>0.56496349759427245</c:v>
                </c:pt>
                <c:pt idx="236">
                  <c:v>0.56496349759551157</c:v>
                </c:pt>
                <c:pt idx="237">
                  <c:v>0.56496349759564679</c:v>
                </c:pt>
                <c:pt idx="238">
                  <c:v>0.56496349759566677</c:v>
                </c:pt>
                <c:pt idx="239">
                  <c:v>0.56496349759617392</c:v>
                </c:pt>
                <c:pt idx="240">
                  <c:v>0.56496349759635556</c:v>
                </c:pt>
                <c:pt idx="241">
                  <c:v>0.56496349759669584</c:v>
                </c:pt>
                <c:pt idx="242">
                  <c:v>0.56496349759689801</c:v>
                </c:pt>
                <c:pt idx="243">
                  <c:v>0.56496349759803999</c:v>
                </c:pt>
                <c:pt idx="244">
                  <c:v>0.56496349759814446</c:v>
                </c:pt>
                <c:pt idx="245">
                  <c:v>0.56496349759830522</c:v>
                </c:pt>
                <c:pt idx="246">
                  <c:v>0.56496349759858788</c:v>
                </c:pt>
                <c:pt idx="247">
                  <c:v>0.56496349759901621</c:v>
                </c:pt>
                <c:pt idx="248">
                  <c:v>0.56496349759905351</c:v>
                </c:pt>
                <c:pt idx="249">
                  <c:v>0.56496349759973441</c:v>
                </c:pt>
                <c:pt idx="250">
                  <c:v>0.56496349760065623</c:v>
                </c:pt>
                <c:pt idx="251">
                  <c:v>0.56496349760114384</c:v>
                </c:pt>
                <c:pt idx="252">
                  <c:v>0.56532464956874184</c:v>
                </c:pt>
                <c:pt idx="253">
                  <c:v>0.56593344504038012</c:v>
                </c:pt>
                <c:pt idx="254">
                  <c:v>0.56634093267219576</c:v>
                </c:pt>
                <c:pt idx="255">
                  <c:v>0.56654121781875511</c:v>
                </c:pt>
                <c:pt idx="256">
                  <c:v>0.56655683838382087</c:v>
                </c:pt>
                <c:pt idx="257">
                  <c:v>0.5668023185912644</c:v>
                </c:pt>
                <c:pt idx="258">
                  <c:v>0.56685131679447198</c:v>
                </c:pt>
                <c:pt idx="259">
                  <c:v>0.56718118475405133</c:v>
                </c:pt>
                <c:pt idx="260">
                  <c:v>0.5689759676053302</c:v>
                </c:pt>
                <c:pt idx="261">
                  <c:v>0.57076441948860523</c:v>
                </c:pt>
                <c:pt idx="262">
                  <c:v>0.57115400713684039</c:v>
                </c:pt>
                <c:pt idx="263">
                  <c:v>0.57134732352743089</c:v>
                </c:pt>
                <c:pt idx="264">
                  <c:v>0.57154561008857019</c:v>
                </c:pt>
                <c:pt idx="265">
                  <c:v>0.57173102998643954</c:v>
                </c:pt>
                <c:pt idx="266">
                  <c:v>0.57195064383270466</c:v>
                </c:pt>
                <c:pt idx="267">
                  <c:v>0.57196446095728226</c:v>
                </c:pt>
                <c:pt idx="268">
                  <c:v>0.57196446095728226</c:v>
                </c:pt>
                <c:pt idx="269">
                  <c:v>0.57225389052415965</c:v>
                </c:pt>
                <c:pt idx="270">
                  <c:v>0.57225389052415965</c:v>
                </c:pt>
                <c:pt idx="271">
                  <c:v>0.57250502677599757</c:v>
                </c:pt>
                <c:pt idx="272">
                  <c:v>0.57273139523787797</c:v>
                </c:pt>
                <c:pt idx="273">
                  <c:v>0.57282351304787393</c:v>
                </c:pt>
                <c:pt idx="274">
                  <c:v>0.57303206670711226</c:v>
                </c:pt>
                <c:pt idx="275">
                  <c:v>0.57328127537637708</c:v>
                </c:pt>
                <c:pt idx="276">
                  <c:v>0.57329614375125948</c:v>
                </c:pt>
                <c:pt idx="277">
                  <c:v>0.57396193386127647</c:v>
                </c:pt>
                <c:pt idx="278">
                  <c:v>0.57412479444449604</c:v>
                </c:pt>
                <c:pt idx="279">
                  <c:v>0.57419770522463331</c:v>
                </c:pt>
                <c:pt idx="280">
                  <c:v>0.57430059201764094</c:v>
                </c:pt>
                <c:pt idx="281">
                  <c:v>0.57430059201795358</c:v>
                </c:pt>
                <c:pt idx="282">
                  <c:v>0.57430059201832495</c:v>
                </c:pt>
                <c:pt idx="283">
                  <c:v>0.57430059201853734</c:v>
                </c:pt>
                <c:pt idx="284">
                  <c:v>0.57430059201863837</c:v>
                </c:pt>
                <c:pt idx="285">
                  <c:v>0.57430059201866857</c:v>
                </c:pt>
                <c:pt idx="286">
                  <c:v>0.57430059201882222</c:v>
                </c:pt>
                <c:pt idx="287">
                  <c:v>0.57430059201945693</c:v>
                </c:pt>
                <c:pt idx="288">
                  <c:v>0.57430059201947237</c:v>
                </c:pt>
                <c:pt idx="289">
                  <c:v>0.57430059202022687</c:v>
                </c:pt>
                <c:pt idx="290">
                  <c:v>0.57430059202045214</c:v>
                </c:pt>
                <c:pt idx="291">
                  <c:v>0.57430059202088246</c:v>
                </c:pt>
                <c:pt idx="292">
                  <c:v>0.57430059202261374</c:v>
                </c:pt>
                <c:pt idx="293">
                  <c:v>0.57430059202390826</c:v>
                </c:pt>
                <c:pt idx="294">
                  <c:v>0.57430059202408723</c:v>
                </c:pt>
                <c:pt idx="295">
                  <c:v>0.57430059202426764</c:v>
                </c:pt>
                <c:pt idx="296">
                  <c:v>0.57430059202478934</c:v>
                </c:pt>
                <c:pt idx="297">
                  <c:v>0.57430059202487427</c:v>
                </c:pt>
                <c:pt idx="298">
                  <c:v>0.57430059202500894</c:v>
                </c:pt>
                <c:pt idx="299">
                  <c:v>0.57430059202521966</c:v>
                </c:pt>
                <c:pt idx="300">
                  <c:v>0.57430059202537276</c:v>
                </c:pt>
                <c:pt idx="301">
                  <c:v>0.57430059202544448</c:v>
                </c:pt>
                <c:pt idx="302">
                  <c:v>0.57430059202560946</c:v>
                </c:pt>
                <c:pt idx="303">
                  <c:v>0.57430059202666817</c:v>
                </c:pt>
                <c:pt idx="304">
                  <c:v>0.57430059202688122</c:v>
                </c:pt>
                <c:pt idx="305">
                  <c:v>0.57430059202689632</c:v>
                </c:pt>
                <c:pt idx="306">
                  <c:v>0.57430059202704387</c:v>
                </c:pt>
                <c:pt idx="307">
                  <c:v>0.57437506471517152</c:v>
                </c:pt>
                <c:pt idx="308">
                  <c:v>0.57452416546360419</c:v>
                </c:pt>
                <c:pt idx="309">
                  <c:v>0.57477236477104221</c:v>
                </c:pt>
                <c:pt idx="310">
                  <c:v>0.57494648916587054</c:v>
                </c:pt>
                <c:pt idx="311">
                  <c:v>0.57501516861923363</c:v>
                </c:pt>
                <c:pt idx="312">
                  <c:v>0.57507354453102844</c:v>
                </c:pt>
                <c:pt idx="313">
                  <c:v>0.57509001171841601</c:v>
                </c:pt>
                <c:pt idx="314">
                  <c:v>0.57528706841432797</c:v>
                </c:pt>
                <c:pt idx="315">
                  <c:v>0.57578884536543085</c:v>
                </c:pt>
                <c:pt idx="316">
                  <c:v>0.57710876181553306</c:v>
                </c:pt>
                <c:pt idx="317">
                  <c:v>0.57746951682136483</c:v>
                </c:pt>
                <c:pt idx="318">
                  <c:v>0.5775041439839832</c:v>
                </c:pt>
                <c:pt idx="319">
                  <c:v>0.57768146197025305</c:v>
                </c:pt>
                <c:pt idx="320">
                  <c:v>0.57770706624583723</c:v>
                </c:pt>
                <c:pt idx="321">
                  <c:v>0.57985283523919418</c:v>
                </c:pt>
                <c:pt idx="322">
                  <c:v>0.57991999373300285</c:v>
                </c:pt>
                <c:pt idx="323">
                  <c:v>0.58007456676994074</c:v>
                </c:pt>
                <c:pt idx="324">
                  <c:v>0.58027130040216746</c:v>
                </c:pt>
                <c:pt idx="325">
                  <c:v>0.58097046635971772</c:v>
                </c:pt>
                <c:pt idx="326">
                  <c:v>0.58118683757155054</c:v>
                </c:pt>
                <c:pt idx="327">
                  <c:v>0.58143304033696963</c:v>
                </c:pt>
                <c:pt idx="328">
                  <c:v>0.58161880842061542</c:v>
                </c:pt>
                <c:pt idx="329">
                  <c:v>0.58176690163496891</c:v>
                </c:pt>
                <c:pt idx="330">
                  <c:v>0.58190215874100759</c:v>
                </c:pt>
                <c:pt idx="331">
                  <c:v>0.58208482821745056</c:v>
                </c:pt>
                <c:pt idx="332">
                  <c:v>0.5824576693673148</c:v>
                </c:pt>
                <c:pt idx="333">
                  <c:v>0.58246894695690887</c:v>
                </c:pt>
                <c:pt idx="334">
                  <c:v>0.58250909248615279</c:v>
                </c:pt>
                <c:pt idx="335">
                  <c:v>0.58272724867598469</c:v>
                </c:pt>
                <c:pt idx="336">
                  <c:v>0.58292030611396894</c:v>
                </c:pt>
                <c:pt idx="337">
                  <c:v>0.5829453738010637</c:v>
                </c:pt>
                <c:pt idx="338">
                  <c:v>0.58294537380234768</c:v>
                </c:pt>
                <c:pt idx="339">
                  <c:v>0.58294537380272327</c:v>
                </c:pt>
                <c:pt idx="340">
                  <c:v>0.58294537380281597</c:v>
                </c:pt>
                <c:pt idx="341">
                  <c:v>0.58294537380290845</c:v>
                </c:pt>
                <c:pt idx="342">
                  <c:v>0.58294537380369471</c:v>
                </c:pt>
                <c:pt idx="343">
                  <c:v>0.58294537380512867</c:v>
                </c:pt>
                <c:pt idx="344">
                  <c:v>0.5829453738051642</c:v>
                </c:pt>
                <c:pt idx="345">
                  <c:v>0.58294537380516775</c:v>
                </c:pt>
                <c:pt idx="346">
                  <c:v>0.58294537380528411</c:v>
                </c:pt>
                <c:pt idx="347">
                  <c:v>0.58294537380543299</c:v>
                </c:pt>
                <c:pt idx="348">
                  <c:v>0.58294537380552158</c:v>
                </c:pt>
                <c:pt idx="349">
                  <c:v>0.58294537380603362</c:v>
                </c:pt>
                <c:pt idx="350">
                  <c:v>0.58294537380609124</c:v>
                </c:pt>
                <c:pt idx="351">
                  <c:v>0.58294537380614719</c:v>
                </c:pt>
                <c:pt idx="352">
                  <c:v>0.58294537380615341</c:v>
                </c:pt>
                <c:pt idx="353">
                  <c:v>0.58294537380668487</c:v>
                </c:pt>
                <c:pt idx="354">
                  <c:v>0.5829453738067556</c:v>
                </c:pt>
                <c:pt idx="355">
                  <c:v>0.58294537380743838</c:v>
                </c:pt>
                <c:pt idx="356">
                  <c:v>0.58294537380824263</c:v>
                </c:pt>
                <c:pt idx="357">
                  <c:v>0.5829453738083995</c:v>
                </c:pt>
                <c:pt idx="358">
                  <c:v>0.5829453738087268</c:v>
                </c:pt>
                <c:pt idx="359">
                  <c:v>0.58294537380920119</c:v>
                </c:pt>
                <c:pt idx="360">
                  <c:v>0.58294537380933642</c:v>
                </c:pt>
                <c:pt idx="361">
                  <c:v>0.58294537380947553</c:v>
                </c:pt>
                <c:pt idx="362">
                  <c:v>0.58294537380971967</c:v>
                </c:pt>
                <c:pt idx="363">
                  <c:v>0.58294537380987366</c:v>
                </c:pt>
                <c:pt idx="364">
                  <c:v>0.58295685024180355</c:v>
                </c:pt>
                <c:pt idx="365">
                  <c:v>0.58296837237462651</c:v>
                </c:pt>
                <c:pt idx="366">
                  <c:v>0.58386815735147657</c:v>
                </c:pt>
                <c:pt idx="367">
                  <c:v>0.58389091356978995</c:v>
                </c:pt>
                <c:pt idx="368">
                  <c:v>0.58446962335047115</c:v>
                </c:pt>
                <c:pt idx="369">
                  <c:v>0.58455677063861011</c:v>
                </c:pt>
                <c:pt idx="370">
                  <c:v>0.58459940815732503</c:v>
                </c:pt>
                <c:pt idx="371">
                  <c:v>0.58465849374587742</c:v>
                </c:pt>
                <c:pt idx="372">
                  <c:v>0.58488128869015754</c:v>
                </c:pt>
                <c:pt idx="373">
                  <c:v>0.58489438696815477</c:v>
                </c:pt>
                <c:pt idx="374">
                  <c:v>0.58521357901677284</c:v>
                </c:pt>
                <c:pt idx="375">
                  <c:v>0.58566732808230204</c:v>
                </c:pt>
                <c:pt idx="376">
                  <c:v>0.58573672647131914</c:v>
                </c:pt>
                <c:pt idx="377">
                  <c:v>0.58584279388627658</c:v>
                </c:pt>
                <c:pt idx="378">
                  <c:v>0.58629621352757089</c:v>
                </c:pt>
                <c:pt idx="379">
                  <c:v>0.58649207935623249</c:v>
                </c:pt>
                <c:pt idx="380">
                  <c:v>0.58650015495166374</c:v>
                </c:pt>
                <c:pt idx="381">
                  <c:v>0.58659827591077618</c:v>
                </c:pt>
                <c:pt idx="382">
                  <c:v>0.58695115880979076</c:v>
                </c:pt>
                <c:pt idx="383">
                  <c:v>0.58709493320745443</c:v>
                </c:pt>
                <c:pt idx="384">
                  <c:v>0.58718496293364031</c:v>
                </c:pt>
                <c:pt idx="385">
                  <c:v>0.58755488431591396</c:v>
                </c:pt>
                <c:pt idx="386">
                  <c:v>0.58755722138108868</c:v>
                </c:pt>
                <c:pt idx="387">
                  <c:v>0.58774772043492385</c:v>
                </c:pt>
                <c:pt idx="388">
                  <c:v>0.58810771229511083</c:v>
                </c:pt>
                <c:pt idx="389">
                  <c:v>0.5883311654572223</c:v>
                </c:pt>
                <c:pt idx="390">
                  <c:v>0.58858109961599647</c:v>
                </c:pt>
                <c:pt idx="391">
                  <c:v>0.58860910632639074</c:v>
                </c:pt>
                <c:pt idx="392">
                  <c:v>0.5887866021463497</c:v>
                </c:pt>
                <c:pt idx="393">
                  <c:v>0.58916896667803598</c:v>
                </c:pt>
                <c:pt idx="394">
                  <c:v>0.58959247269065607</c:v>
                </c:pt>
                <c:pt idx="395">
                  <c:v>0.58975132734391134</c:v>
                </c:pt>
                <c:pt idx="396">
                  <c:v>0.58988064307285759</c:v>
                </c:pt>
                <c:pt idx="397">
                  <c:v>0.58995122818968571</c:v>
                </c:pt>
                <c:pt idx="398">
                  <c:v>0.59008558329884564</c:v>
                </c:pt>
                <c:pt idx="399">
                  <c:v>0.59016044701300585</c:v>
                </c:pt>
                <c:pt idx="400">
                  <c:v>0.5902876633353964</c:v>
                </c:pt>
                <c:pt idx="401">
                  <c:v>0.59039853849601664</c:v>
                </c:pt>
                <c:pt idx="402">
                  <c:v>0.59082771401898104</c:v>
                </c:pt>
                <c:pt idx="403">
                  <c:v>0.59094961997085182</c:v>
                </c:pt>
                <c:pt idx="404">
                  <c:v>0.59094961997106887</c:v>
                </c:pt>
                <c:pt idx="405">
                  <c:v>0.59094961997195539</c:v>
                </c:pt>
                <c:pt idx="406">
                  <c:v>0.59094961997218742</c:v>
                </c:pt>
                <c:pt idx="407">
                  <c:v>0.59094961997219864</c:v>
                </c:pt>
                <c:pt idx="408">
                  <c:v>0.59094961997284556</c:v>
                </c:pt>
                <c:pt idx="409">
                  <c:v>0.59094961997351025</c:v>
                </c:pt>
                <c:pt idx="410">
                  <c:v>0.59094961997401452</c:v>
                </c:pt>
                <c:pt idx="411">
                  <c:v>0.59094961997406226</c:v>
                </c:pt>
                <c:pt idx="412">
                  <c:v>0.59094961997448447</c:v>
                </c:pt>
                <c:pt idx="413">
                  <c:v>0.59094961997478035</c:v>
                </c:pt>
                <c:pt idx="414">
                  <c:v>0.5909496199749088</c:v>
                </c:pt>
                <c:pt idx="415">
                  <c:v>0.59094961997506845</c:v>
                </c:pt>
                <c:pt idx="416">
                  <c:v>0.5909496199758002</c:v>
                </c:pt>
                <c:pt idx="417">
                  <c:v>0.59094961997609563</c:v>
                </c:pt>
                <c:pt idx="418">
                  <c:v>0.5909496199765667</c:v>
                </c:pt>
                <c:pt idx="419">
                  <c:v>0.59094961997662698</c:v>
                </c:pt>
                <c:pt idx="420">
                  <c:v>0.59094961997683515</c:v>
                </c:pt>
                <c:pt idx="421">
                  <c:v>0.59094961997756545</c:v>
                </c:pt>
                <c:pt idx="422">
                  <c:v>0.5909496199776294</c:v>
                </c:pt>
                <c:pt idx="423">
                  <c:v>0.59094961997804796</c:v>
                </c:pt>
                <c:pt idx="424">
                  <c:v>0.5909496199786648</c:v>
                </c:pt>
                <c:pt idx="425">
                  <c:v>0.59106761724240309</c:v>
                </c:pt>
                <c:pt idx="426">
                  <c:v>0.59109789442344951</c:v>
                </c:pt>
                <c:pt idx="427">
                  <c:v>0.59126897002301138</c:v>
                </c:pt>
                <c:pt idx="428">
                  <c:v>0.59127377601539055</c:v>
                </c:pt>
                <c:pt idx="429">
                  <c:v>0.59148000620886199</c:v>
                </c:pt>
                <c:pt idx="430">
                  <c:v>0.59155489521335092</c:v>
                </c:pt>
                <c:pt idx="431">
                  <c:v>0.59159414079326589</c:v>
                </c:pt>
                <c:pt idx="432">
                  <c:v>0.59182619252293589</c:v>
                </c:pt>
                <c:pt idx="433">
                  <c:v>0.59183029160999645</c:v>
                </c:pt>
                <c:pt idx="434">
                  <c:v>0.59192152433794798</c:v>
                </c:pt>
                <c:pt idx="435">
                  <c:v>0.59193523729665576</c:v>
                </c:pt>
                <c:pt idx="436">
                  <c:v>0.59203098706750412</c:v>
                </c:pt>
                <c:pt idx="437">
                  <c:v>0.59230577263353534</c:v>
                </c:pt>
                <c:pt idx="438">
                  <c:v>0.59237528050931532</c:v>
                </c:pt>
                <c:pt idx="439">
                  <c:v>0.59240361610679071</c:v>
                </c:pt>
                <c:pt idx="440">
                  <c:v>0.59262225095296106</c:v>
                </c:pt>
                <c:pt idx="441">
                  <c:v>0.5926528710181298</c:v>
                </c:pt>
                <c:pt idx="442">
                  <c:v>0.59289919452984008</c:v>
                </c:pt>
                <c:pt idx="443">
                  <c:v>0.59305442818054699</c:v>
                </c:pt>
                <c:pt idx="444">
                  <c:v>0.59323791817571858</c:v>
                </c:pt>
                <c:pt idx="445">
                  <c:v>0.59351841909658454</c:v>
                </c:pt>
                <c:pt idx="446">
                  <c:v>0.59390357920580406</c:v>
                </c:pt>
                <c:pt idx="447">
                  <c:v>0.59413205945810377</c:v>
                </c:pt>
                <c:pt idx="448">
                  <c:v>0.59436578842580812</c:v>
                </c:pt>
                <c:pt idx="449">
                  <c:v>0.59441360511456964</c:v>
                </c:pt>
                <c:pt idx="450">
                  <c:v>0.59453062732569872</c:v>
                </c:pt>
                <c:pt idx="451">
                  <c:v>0.59454468762542068</c:v>
                </c:pt>
                <c:pt idx="452">
                  <c:v>0.59466910333538736</c:v>
                </c:pt>
                <c:pt idx="453">
                  <c:v>0.59472248230114866</c:v>
                </c:pt>
                <c:pt idx="454">
                  <c:v>0.59489453527908376</c:v>
                </c:pt>
                <c:pt idx="455">
                  <c:v>0.59504861862479153</c:v>
                </c:pt>
                <c:pt idx="456">
                  <c:v>0.59507807728109652</c:v>
                </c:pt>
                <c:pt idx="457">
                  <c:v>0.59511706121368568</c:v>
                </c:pt>
                <c:pt idx="458">
                  <c:v>0.59524527956537487</c:v>
                </c:pt>
                <c:pt idx="459">
                  <c:v>0.59525586578695011</c:v>
                </c:pt>
                <c:pt idx="460">
                  <c:v>0.5954368935916261</c:v>
                </c:pt>
                <c:pt idx="461">
                  <c:v>0.5954440908002242</c:v>
                </c:pt>
                <c:pt idx="462">
                  <c:v>0.59550804376063682</c:v>
                </c:pt>
                <c:pt idx="463">
                  <c:v>0.59562298955183446</c:v>
                </c:pt>
                <c:pt idx="464">
                  <c:v>0.59567272426579931</c:v>
                </c:pt>
                <c:pt idx="465">
                  <c:v>0.59573065124306157</c:v>
                </c:pt>
                <c:pt idx="466">
                  <c:v>0.59609054799449002</c:v>
                </c:pt>
                <c:pt idx="467">
                  <c:v>0.59627096555853187</c:v>
                </c:pt>
                <c:pt idx="468">
                  <c:v>0.59630424744486521</c:v>
                </c:pt>
                <c:pt idx="469">
                  <c:v>0.59660765303681185</c:v>
                </c:pt>
                <c:pt idx="470">
                  <c:v>0.59692731960157352</c:v>
                </c:pt>
                <c:pt idx="471">
                  <c:v>0.59700848797879846</c:v>
                </c:pt>
                <c:pt idx="472">
                  <c:v>0.59704704823214017</c:v>
                </c:pt>
                <c:pt idx="473">
                  <c:v>0.5970778318676262</c:v>
                </c:pt>
                <c:pt idx="474">
                  <c:v>0.59746247920690831</c:v>
                </c:pt>
                <c:pt idx="475">
                  <c:v>0.59755627013974755</c:v>
                </c:pt>
                <c:pt idx="476">
                  <c:v>0.59765501991781678</c:v>
                </c:pt>
                <c:pt idx="477">
                  <c:v>0.5977968895582878</c:v>
                </c:pt>
                <c:pt idx="478">
                  <c:v>0.59791287286855421</c:v>
                </c:pt>
                <c:pt idx="479">
                  <c:v>0.59797488732015391</c:v>
                </c:pt>
                <c:pt idx="480">
                  <c:v>0.59810919841533261</c:v>
                </c:pt>
                <c:pt idx="481">
                  <c:v>0.59832973533246081</c:v>
                </c:pt>
                <c:pt idx="482">
                  <c:v>0.59836510755448347</c:v>
                </c:pt>
                <c:pt idx="483">
                  <c:v>0.59836510755517536</c:v>
                </c:pt>
                <c:pt idx="484">
                  <c:v>0.59836510755708872</c:v>
                </c:pt>
                <c:pt idx="485">
                  <c:v>0.59836510755785821</c:v>
                </c:pt>
                <c:pt idx="486">
                  <c:v>0.59836510755842109</c:v>
                </c:pt>
                <c:pt idx="487">
                  <c:v>0.59836510755876138</c:v>
                </c:pt>
                <c:pt idx="488">
                  <c:v>0.59836510755890715</c:v>
                </c:pt>
                <c:pt idx="489">
                  <c:v>0.5983651075592239</c:v>
                </c:pt>
                <c:pt idx="490">
                  <c:v>0.59836510755946615</c:v>
                </c:pt>
                <c:pt idx="491">
                  <c:v>0.5983651075599774</c:v>
                </c:pt>
                <c:pt idx="492">
                  <c:v>0.59836510756079053</c:v>
                </c:pt>
                <c:pt idx="493">
                  <c:v>0.5983651075611518</c:v>
                </c:pt>
                <c:pt idx="494">
                  <c:v>0.59846731124483488</c:v>
                </c:pt>
                <c:pt idx="495">
                  <c:v>0.5989947346207366</c:v>
                </c:pt>
                <c:pt idx="496">
                  <c:v>0.59922935947112266</c:v>
                </c:pt>
                <c:pt idx="497">
                  <c:v>0.5993608739051467</c:v>
                </c:pt>
                <c:pt idx="498">
                  <c:v>0.59941541446907232</c:v>
                </c:pt>
                <c:pt idx="499">
                  <c:v>0.59951847010669568</c:v>
                </c:pt>
                <c:pt idx="500">
                  <c:v>0.59957447981822176</c:v>
                </c:pt>
                <c:pt idx="501">
                  <c:v>0.59958297950088069</c:v>
                </c:pt>
                <c:pt idx="502">
                  <c:v>0.59958871744991615</c:v>
                </c:pt>
                <c:pt idx="503">
                  <c:v>0.59974599741208956</c:v>
                </c:pt>
                <c:pt idx="504">
                  <c:v>0.59978155057513427</c:v>
                </c:pt>
                <c:pt idx="505">
                  <c:v>0.60002614547971556</c:v>
                </c:pt>
                <c:pt idx="506">
                  <c:v>0.60008153737977099</c:v>
                </c:pt>
                <c:pt idx="507">
                  <c:v>0.60013536078355256</c:v>
                </c:pt>
                <c:pt idx="508">
                  <c:v>0.6001738853094486</c:v>
                </c:pt>
                <c:pt idx="509">
                  <c:v>0.60034411943709243</c:v>
                </c:pt>
                <c:pt idx="510">
                  <c:v>0.60037929327647732</c:v>
                </c:pt>
                <c:pt idx="511">
                  <c:v>0.60041708433408081</c:v>
                </c:pt>
                <c:pt idx="512">
                  <c:v>0.60051346015111939</c:v>
                </c:pt>
                <c:pt idx="513">
                  <c:v>0.60056861656314675</c:v>
                </c:pt>
                <c:pt idx="514">
                  <c:v>0.60081508037166953</c:v>
                </c:pt>
                <c:pt idx="515">
                  <c:v>0.60093625314793719</c:v>
                </c:pt>
                <c:pt idx="516">
                  <c:v>0.60107946761915787</c:v>
                </c:pt>
                <c:pt idx="517">
                  <c:v>0.60121621237093825</c:v>
                </c:pt>
                <c:pt idx="518">
                  <c:v>0.60168953199112529</c:v>
                </c:pt>
                <c:pt idx="519">
                  <c:v>0.60169452172329396</c:v>
                </c:pt>
                <c:pt idx="520">
                  <c:v>0.60178539522470431</c:v>
                </c:pt>
                <c:pt idx="521">
                  <c:v>0.60208146145451158</c:v>
                </c:pt>
                <c:pt idx="522">
                  <c:v>0.60210231238740142</c:v>
                </c:pt>
                <c:pt idx="523">
                  <c:v>0.60223305831335128</c:v>
                </c:pt>
                <c:pt idx="524">
                  <c:v>0.60228809667118877</c:v>
                </c:pt>
                <c:pt idx="525">
                  <c:v>0.60234792573745755</c:v>
                </c:pt>
                <c:pt idx="526">
                  <c:v>0.60238080919227655</c:v>
                </c:pt>
                <c:pt idx="527">
                  <c:v>0.60283915194816706</c:v>
                </c:pt>
                <c:pt idx="528">
                  <c:v>0.60288657382638711</c:v>
                </c:pt>
                <c:pt idx="529">
                  <c:v>0.60323431309460274</c:v>
                </c:pt>
                <c:pt idx="530">
                  <c:v>0.60368708850107056</c:v>
                </c:pt>
                <c:pt idx="531">
                  <c:v>0.60372050309383829</c:v>
                </c:pt>
                <c:pt idx="532">
                  <c:v>0.60383580579991825</c:v>
                </c:pt>
                <c:pt idx="533">
                  <c:v>0.6038818553962263</c:v>
                </c:pt>
                <c:pt idx="534">
                  <c:v>0.60390141481173465</c:v>
                </c:pt>
                <c:pt idx="535">
                  <c:v>0.6039122594091193</c:v>
                </c:pt>
                <c:pt idx="536">
                  <c:v>0.60395167387507442</c:v>
                </c:pt>
                <c:pt idx="537">
                  <c:v>0.60405116261779646</c:v>
                </c:pt>
                <c:pt idx="538">
                  <c:v>0.60409061723055058</c:v>
                </c:pt>
                <c:pt idx="539">
                  <c:v>0.60421013692014158</c:v>
                </c:pt>
                <c:pt idx="540">
                  <c:v>0.6045169139967147</c:v>
                </c:pt>
                <c:pt idx="541">
                  <c:v>0.60460476870274726</c:v>
                </c:pt>
                <c:pt idx="542">
                  <c:v>0.60460476870274726</c:v>
                </c:pt>
                <c:pt idx="543">
                  <c:v>0.60492351597854399</c:v>
                </c:pt>
                <c:pt idx="544">
                  <c:v>0.60524361358306111</c:v>
                </c:pt>
                <c:pt idx="545">
                  <c:v>0.6052436135832675</c:v>
                </c:pt>
                <c:pt idx="546">
                  <c:v>0.60524361358342305</c:v>
                </c:pt>
                <c:pt idx="547">
                  <c:v>0.60524361358425294</c:v>
                </c:pt>
                <c:pt idx="548">
                  <c:v>0.60524361358435874</c:v>
                </c:pt>
                <c:pt idx="549">
                  <c:v>0.60524361358453749</c:v>
                </c:pt>
                <c:pt idx="550">
                  <c:v>0.60524361358486733</c:v>
                </c:pt>
                <c:pt idx="551">
                  <c:v>0.60524361358501033</c:v>
                </c:pt>
                <c:pt idx="552">
                  <c:v>0.60524361358632517</c:v>
                </c:pt>
                <c:pt idx="553">
                  <c:v>0.6052436135868362</c:v>
                </c:pt>
                <c:pt idx="554">
                  <c:v>0.60524361358696344</c:v>
                </c:pt>
                <c:pt idx="555">
                  <c:v>0.6052436135873035</c:v>
                </c:pt>
                <c:pt idx="556">
                  <c:v>0.60524361358756151</c:v>
                </c:pt>
                <c:pt idx="557">
                  <c:v>0.60524361358768475</c:v>
                </c:pt>
                <c:pt idx="558">
                  <c:v>0.60524361358809109</c:v>
                </c:pt>
                <c:pt idx="559">
                  <c:v>0.60524361358817336</c:v>
                </c:pt>
                <c:pt idx="560">
                  <c:v>0.60524361358819778</c:v>
                </c:pt>
                <c:pt idx="561">
                  <c:v>0.60524361358825529</c:v>
                </c:pt>
                <c:pt idx="562">
                  <c:v>0.60524361358826739</c:v>
                </c:pt>
                <c:pt idx="563">
                  <c:v>0.6052436135883803</c:v>
                </c:pt>
                <c:pt idx="564">
                  <c:v>0.60524361358847556</c:v>
                </c:pt>
                <c:pt idx="565">
                  <c:v>0.60524361358854151</c:v>
                </c:pt>
                <c:pt idx="566">
                  <c:v>0.6052436135887459</c:v>
                </c:pt>
                <c:pt idx="567">
                  <c:v>0.60524361358898027</c:v>
                </c:pt>
                <c:pt idx="568">
                  <c:v>0.60524361358915835</c:v>
                </c:pt>
                <c:pt idx="569">
                  <c:v>0.60524361358924472</c:v>
                </c:pt>
                <c:pt idx="570">
                  <c:v>0.60524361358937429</c:v>
                </c:pt>
                <c:pt idx="571">
                  <c:v>0.60524361358992462</c:v>
                </c:pt>
                <c:pt idx="572">
                  <c:v>0.60524361358996737</c:v>
                </c:pt>
                <c:pt idx="573">
                  <c:v>0.60524361359006329</c:v>
                </c:pt>
                <c:pt idx="574">
                  <c:v>0.60524361359045253</c:v>
                </c:pt>
                <c:pt idx="575">
                  <c:v>0.60524361359064272</c:v>
                </c:pt>
                <c:pt idx="576">
                  <c:v>0.60524361359114787</c:v>
                </c:pt>
                <c:pt idx="577">
                  <c:v>0.60535661921576334</c:v>
                </c:pt>
                <c:pt idx="578">
                  <c:v>0.60536916603765978</c:v>
                </c:pt>
                <c:pt idx="579">
                  <c:v>0.60542571097143194</c:v>
                </c:pt>
                <c:pt idx="580">
                  <c:v>0.6056474936977555</c:v>
                </c:pt>
                <c:pt idx="581">
                  <c:v>0.60588915182255954</c:v>
                </c:pt>
                <c:pt idx="582">
                  <c:v>0.60618599192766431</c:v>
                </c:pt>
                <c:pt idx="583">
                  <c:v>0.60621534836477697</c:v>
                </c:pt>
                <c:pt idx="584">
                  <c:v>0.60623951432854084</c:v>
                </c:pt>
                <c:pt idx="585">
                  <c:v>0.60634192735585724</c:v>
                </c:pt>
                <c:pt idx="586">
                  <c:v>0.6064296795372508</c:v>
                </c:pt>
                <c:pt idx="587">
                  <c:v>0.60655178774150231</c:v>
                </c:pt>
                <c:pt idx="588">
                  <c:v>0.60686322826340067</c:v>
                </c:pt>
                <c:pt idx="589">
                  <c:v>0.60690365177448646</c:v>
                </c:pt>
                <c:pt idx="590">
                  <c:v>0.60736097889555785</c:v>
                </c:pt>
                <c:pt idx="591">
                  <c:v>0.60747311192541886</c:v>
                </c:pt>
                <c:pt idx="592">
                  <c:v>0.60755434342169612</c:v>
                </c:pt>
                <c:pt idx="593">
                  <c:v>0.60763568584520611</c:v>
                </c:pt>
                <c:pt idx="594">
                  <c:v>0.60827474196550058</c:v>
                </c:pt>
                <c:pt idx="595">
                  <c:v>0.60840304222542152</c:v>
                </c:pt>
                <c:pt idx="596">
                  <c:v>0.60847575775862039</c:v>
                </c:pt>
                <c:pt idx="597">
                  <c:v>0.60854287693948517</c:v>
                </c:pt>
                <c:pt idx="598">
                  <c:v>0.60885343452997676</c:v>
                </c:pt>
                <c:pt idx="599">
                  <c:v>0.60886314772584971</c:v>
                </c:pt>
                <c:pt idx="600">
                  <c:v>0.60900947436439457</c:v>
                </c:pt>
                <c:pt idx="601">
                  <c:v>0.60935916233151088</c:v>
                </c:pt>
                <c:pt idx="602">
                  <c:v>0.60945342545914416</c:v>
                </c:pt>
                <c:pt idx="603">
                  <c:v>0.60964688072221662</c:v>
                </c:pt>
                <c:pt idx="604">
                  <c:v>0.60965842756491662</c:v>
                </c:pt>
                <c:pt idx="605">
                  <c:v>0.60971709948239261</c:v>
                </c:pt>
                <c:pt idx="606">
                  <c:v>0.60974244041090953</c:v>
                </c:pt>
                <c:pt idx="607">
                  <c:v>0.60975532473273442</c:v>
                </c:pt>
                <c:pt idx="608">
                  <c:v>0.60976614091542947</c:v>
                </c:pt>
                <c:pt idx="609">
                  <c:v>0.60986892454288211</c:v>
                </c:pt>
                <c:pt idx="610">
                  <c:v>0.61010703414832546</c:v>
                </c:pt>
                <c:pt idx="611">
                  <c:v>0.61035699589296144</c:v>
                </c:pt>
                <c:pt idx="612">
                  <c:v>0.61073617583138118</c:v>
                </c:pt>
                <c:pt idx="613">
                  <c:v>0.61077121282839064</c:v>
                </c:pt>
                <c:pt idx="614">
                  <c:v>0.61090359399284477</c:v>
                </c:pt>
                <c:pt idx="615">
                  <c:v>0.61109669108377895</c:v>
                </c:pt>
                <c:pt idx="616">
                  <c:v>0.61110271241572711</c:v>
                </c:pt>
                <c:pt idx="617">
                  <c:v>0.61120438418023437</c:v>
                </c:pt>
                <c:pt idx="618">
                  <c:v>0.61122410363143198</c:v>
                </c:pt>
                <c:pt idx="619">
                  <c:v>0.61128805918518758</c:v>
                </c:pt>
                <c:pt idx="620">
                  <c:v>0.61136725383487311</c:v>
                </c:pt>
                <c:pt idx="621">
                  <c:v>0.61149979599848225</c:v>
                </c:pt>
                <c:pt idx="622">
                  <c:v>0.61157320365389334</c:v>
                </c:pt>
                <c:pt idx="623">
                  <c:v>0.61163691508577245</c:v>
                </c:pt>
                <c:pt idx="624">
                  <c:v>0.61163691508650486</c:v>
                </c:pt>
                <c:pt idx="625">
                  <c:v>0.61163691508694296</c:v>
                </c:pt>
                <c:pt idx="626">
                  <c:v>0.61163691508790352</c:v>
                </c:pt>
                <c:pt idx="627">
                  <c:v>0.61163691508808493</c:v>
                </c:pt>
                <c:pt idx="628">
                  <c:v>0.61163691508871754</c:v>
                </c:pt>
                <c:pt idx="629">
                  <c:v>0.61163691508875773</c:v>
                </c:pt>
                <c:pt idx="630">
                  <c:v>0.61163691508904527</c:v>
                </c:pt>
                <c:pt idx="631">
                  <c:v>0.61163691508911056</c:v>
                </c:pt>
                <c:pt idx="632">
                  <c:v>0.61163691508919316</c:v>
                </c:pt>
                <c:pt idx="633">
                  <c:v>0.61163691508926776</c:v>
                </c:pt>
                <c:pt idx="634">
                  <c:v>0.6116369150895975</c:v>
                </c:pt>
                <c:pt idx="635">
                  <c:v>0.61163691509013174</c:v>
                </c:pt>
                <c:pt idx="636">
                  <c:v>0.61163691509016249</c:v>
                </c:pt>
                <c:pt idx="637">
                  <c:v>0.61163691509125506</c:v>
                </c:pt>
                <c:pt idx="638">
                  <c:v>0.61163691509142759</c:v>
                </c:pt>
                <c:pt idx="639">
                  <c:v>0.61163691509143148</c:v>
                </c:pt>
                <c:pt idx="640">
                  <c:v>0.61163691509153573</c:v>
                </c:pt>
                <c:pt idx="641">
                  <c:v>0.61163691509256035</c:v>
                </c:pt>
                <c:pt idx="642">
                  <c:v>0.61163691509297657</c:v>
                </c:pt>
                <c:pt idx="643">
                  <c:v>0.6116450134065935</c:v>
                </c:pt>
                <c:pt idx="644">
                  <c:v>0.61170093209755716</c:v>
                </c:pt>
                <c:pt idx="645">
                  <c:v>0.61210947053121978</c:v>
                </c:pt>
                <c:pt idx="646">
                  <c:v>0.61228163062961338</c:v>
                </c:pt>
                <c:pt idx="647">
                  <c:v>0.61234121902503547</c:v>
                </c:pt>
                <c:pt idx="648">
                  <c:v>0.61262725028459408</c:v>
                </c:pt>
                <c:pt idx="649">
                  <c:v>0.61273610773676612</c:v>
                </c:pt>
                <c:pt idx="650">
                  <c:v>0.61284668217932203</c:v>
                </c:pt>
                <c:pt idx="651">
                  <c:v>0.61306715478653873</c:v>
                </c:pt>
                <c:pt idx="652">
                  <c:v>0.61312425281134852</c:v>
                </c:pt>
                <c:pt idx="653">
                  <c:v>0.61312425281134852</c:v>
                </c:pt>
                <c:pt idx="654">
                  <c:v>0.61312425281134852</c:v>
                </c:pt>
                <c:pt idx="655">
                  <c:v>0.61343058441095366</c:v>
                </c:pt>
                <c:pt idx="656">
                  <c:v>0.61347194344117106</c:v>
                </c:pt>
                <c:pt idx="657">
                  <c:v>0.6135455234343965</c:v>
                </c:pt>
                <c:pt idx="658">
                  <c:v>0.6135901425227781</c:v>
                </c:pt>
                <c:pt idx="659">
                  <c:v>0.61361960071692279</c:v>
                </c:pt>
                <c:pt idx="660">
                  <c:v>0.61375642014702636</c:v>
                </c:pt>
                <c:pt idx="661">
                  <c:v>0.61394988294963404</c:v>
                </c:pt>
                <c:pt idx="662">
                  <c:v>0.61395084913970377</c:v>
                </c:pt>
                <c:pt idx="663">
                  <c:v>0.61411652257954996</c:v>
                </c:pt>
                <c:pt idx="664">
                  <c:v>0.61434472691737585</c:v>
                </c:pt>
                <c:pt idx="665">
                  <c:v>0.61440161864815646</c:v>
                </c:pt>
                <c:pt idx="666">
                  <c:v>0.61441219289367521</c:v>
                </c:pt>
                <c:pt idx="667">
                  <c:v>0.61449742148010911</c:v>
                </c:pt>
                <c:pt idx="668">
                  <c:v>0.61463262523929418</c:v>
                </c:pt>
                <c:pt idx="669">
                  <c:v>0.61474106256859962</c:v>
                </c:pt>
                <c:pt idx="670">
                  <c:v>0.61488841960683815</c:v>
                </c:pt>
                <c:pt idx="671">
                  <c:v>0.61489756131553353</c:v>
                </c:pt>
                <c:pt idx="672">
                  <c:v>0.61493277879171271</c:v>
                </c:pt>
                <c:pt idx="673">
                  <c:v>0.61496765802710396</c:v>
                </c:pt>
                <c:pt idx="674">
                  <c:v>0.61504788108687258</c:v>
                </c:pt>
                <c:pt idx="675">
                  <c:v>0.61506032760218132</c:v>
                </c:pt>
                <c:pt idx="676">
                  <c:v>0.61510456326580076</c:v>
                </c:pt>
                <c:pt idx="677">
                  <c:v>0.61524375654638286</c:v>
                </c:pt>
                <c:pt idx="678">
                  <c:v>0.61526437856463234</c:v>
                </c:pt>
                <c:pt idx="679">
                  <c:v>0.61530381894897213</c:v>
                </c:pt>
                <c:pt idx="680">
                  <c:v>0.61544472836124875</c:v>
                </c:pt>
                <c:pt idx="681">
                  <c:v>0.61567427589107737</c:v>
                </c:pt>
                <c:pt idx="682">
                  <c:v>0.61571826119047812</c:v>
                </c:pt>
                <c:pt idx="683">
                  <c:v>0.61610904484565854</c:v>
                </c:pt>
                <c:pt idx="684">
                  <c:v>0.61624060004998937</c:v>
                </c:pt>
                <c:pt idx="685">
                  <c:v>0.61628726254984911</c:v>
                </c:pt>
                <c:pt idx="686">
                  <c:v>0.61631744648348863</c:v>
                </c:pt>
                <c:pt idx="687">
                  <c:v>0.61637627954392782</c:v>
                </c:pt>
                <c:pt idx="688">
                  <c:v>0.6165008774155526</c:v>
                </c:pt>
                <c:pt idx="689">
                  <c:v>0.61656722050930446</c:v>
                </c:pt>
                <c:pt idx="690">
                  <c:v>0.61668248122922342</c:v>
                </c:pt>
                <c:pt idx="691">
                  <c:v>0.61677472492996399</c:v>
                </c:pt>
                <c:pt idx="692">
                  <c:v>0.61680487070780887</c:v>
                </c:pt>
                <c:pt idx="693">
                  <c:v>0.6168769836040896</c:v>
                </c:pt>
                <c:pt idx="694">
                  <c:v>0.61698654817458243</c:v>
                </c:pt>
                <c:pt idx="695">
                  <c:v>0.61709534983982084</c:v>
                </c:pt>
                <c:pt idx="696">
                  <c:v>0.61727075530877384</c:v>
                </c:pt>
                <c:pt idx="697">
                  <c:v>0.61727603900108541</c:v>
                </c:pt>
                <c:pt idx="698">
                  <c:v>0.61737957834382906</c:v>
                </c:pt>
                <c:pt idx="699">
                  <c:v>0.61744407351448127</c:v>
                </c:pt>
                <c:pt idx="700">
                  <c:v>0.61759678909256577</c:v>
                </c:pt>
                <c:pt idx="701">
                  <c:v>0.61759678909313087</c:v>
                </c:pt>
                <c:pt idx="702">
                  <c:v>0.61759678909323035</c:v>
                </c:pt>
                <c:pt idx="703">
                  <c:v>0.61759678909340843</c:v>
                </c:pt>
                <c:pt idx="704">
                  <c:v>0.61759678909425175</c:v>
                </c:pt>
                <c:pt idx="705">
                  <c:v>0.6175967890945131</c:v>
                </c:pt>
                <c:pt idx="706">
                  <c:v>0.6175967890946098</c:v>
                </c:pt>
                <c:pt idx="707">
                  <c:v>0.61759678909476001</c:v>
                </c:pt>
                <c:pt idx="708">
                  <c:v>0.61759678909516968</c:v>
                </c:pt>
                <c:pt idx="709">
                  <c:v>0.61759678909561488</c:v>
                </c:pt>
                <c:pt idx="710">
                  <c:v>0.61759678909589266</c:v>
                </c:pt>
                <c:pt idx="711">
                  <c:v>0.61759678909647131</c:v>
                </c:pt>
                <c:pt idx="712">
                  <c:v>0.61759678909649252</c:v>
                </c:pt>
                <c:pt idx="713">
                  <c:v>0.6175967890967059</c:v>
                </c:pt>
                <c:pt idx="714">
                  <c:v>0.61759678909711835</c:v>
                </c:pt>
                <c:pt idx="715">
                  <c:v>0.6175967890972609</c:v>
                </c:pt>
                <c:pt idx="716">
                  <c:v>0.61759678909730831</c:v>
                </c:pt>
                <c:pt idx="717">
                  <c:v>0.61759678909781268</c:v>
                </c:pt>
                <c:pt idx="718">
                  <c:v>0.61759678909798699</c:v>
                </c:pt>
                <c:pt idx="719">
                  <c:v>0.61759678909809301</c:v>
                </c:pt>
                <c:pt idx="720">
                  <c:v>0.61759678909858984</c:v>
                </c:pt>
                <c:pt idx="721">
                  <c:v>0.61759678909886884</c:v>
                </c:pt>
                <c:pt idx="722">
                  <c:v>0.61780429372590429</c:v>
                </c:pt>
                <c:pt idx="723">
                  <c:v>0.61800859992184376</c:v>
                </c:pt>
                <c:pt idx="724">
                  <c:v>0.61804747090614709</c:v>
                </c:pt>
                <c:pt idx="725">
                  <c:v>0.61805528161049206</c:v>
                </c:pt>
                <c:pt idx="726">
                  <c:v>0.61806984283113098</c:v>
                </c:pt>
                <c:pt idx="727">
                  <c:v>0.61813649042006902</c:v>
                </c:pt>
                <c:pt idx="728">
                  <c:v>0.61834722475493931</c:v>
                </c:pt>
                <c:pt idx="729">
                  <c:v>0.61839940858530551</c:v>
                </c:pt>
                <c:pt idx="730">
                  <c:v>0.61843404401143109</c:v>
                </c:pt>
                <c:pt idx="731">
                  <c:v>0.61845617439646983</c:v>
                </c:pt>
                <c:pt idx="732">
                  <c:v>0.6185420210495105</c:v>
                </c:pt>
                <c:pt idx="733">
                  <c:v>0.61857170329844213</c:v>
                </c:pt>
                <c:pt idx="734">
                  <c:v>0.61858039702426915</c:v>
                </c:pt>
                <c:pt idx="735">
                  <c:v>0.61887473742968946</c:v>
                </c:pt>
                <c:pt idx="736">
                  <c:v>0.61891440513994245</c:v>
                </c:pt>
                <c:pt idx="737">
                  <c:v>0.61894628621822001</c:v>
                </c:pt>
                <c:pt idx="738">
                  <c:v>0.61917060242885458</c:v>
                </c:pt>
                <c:pt idx="739">
                  <c:v>0.61933049878942414</c:v>
                </c:pt>
                <c:pt idx="740">
                  <c:v>0.61935488124655458</c:v>
                </c:pt>
                <c:pt idx="741">
                  <c:v>0.61964659359648033</c:v>
                </c:pt>
                <c:pt idx="742">
                  <c:v>0.61982913918982896</c:v>
                </c:pt>
                <c:pt idx="743">
                  <c:v>0.6199504505486596</c:v>
                </c:pt>
                <c:pt idx="744">
                  <c:v>0.62031656157554049</c:v>
                </c:pt>
                <c:pt idx="745">
                  <c:v>0.62035086519618232</c:v>
                </c:pt>
                <c:pt idx="746">
                  <c:v>0.62039973201852272</c:v>
                </c:pt>
                <c:pt idx="747">
                  <c:v>0.62043216708447013</c:v>
                </c:pt>
                <c:pt idx="748">
                  <c:v>0.62043804071526487</c:v>
                </c:pt>
                <c:pt idx="749">
                  <c:v>0.62046491223068978</c:v>
                </c:pt>
                <c:pt idx="750">
                  <c:v>0.62058608943629301</c:v>
                </c:pt>
                <c:pt idx="751">
                  <c:v>0.62075130704934123</c:v>
                </c:pt>
                <c:pt idx="752">
                  <c:v>0.62080849526391158</c:v>
                </c:pt>
                <c:pt idx="753">
                  <c:v>0.62101366930003443</c:v>
                </c:pt>
                <c:pt idx="754">
                  <c:v>0.62113483592109464</c:v>
                </c:pt>
                <c:pt idx="755">
                  <c:v>0.62130057021589757</c:v>
                </c:pt>
                <c:pt idx="756">
                  <c:v>0.62160731384463341</c:v>
                </c:pt>
                <c:pt idx="757">
                  <c:v>0.62168223996203797</c:v>
                </c:pt>
                <c:pt idx="758">
                  <c:v>0.62169160088041231</c:v>
                </c:pt>
                <c:pt idx="759">
                  <c:v>0.62173154416921039</c:v>
                </c:pt>
                <c:pt idx="760">
                  <c:v>0.62174106013428321</c:v>
                </c:pt>
                <c:pt idx="761">
                  <c:v>0.62174319573007775</c:v>
                </c:pt>
                <c:pt idx="762">
                  <c:v>0.62178375200637359</c:v>
                </c:pt>
                <c:pt idx="763">
                  <c:v>0.62189794857554781</c:v>
                </c:pt>
                <c:pt idx="764">
                  <c:v>0.62207959023905457</c:v>
                </c:pt>
                <c:pt idx="765">
                  <c:v>0.62212960576562515</c:v>
                </c:pt>
                <c:pt idx="766">
                  <c:v>0.62217256104033525</c:v>
                </c:pt>
                <c:pt idx="767">
                  <c:v>0.6222421015584666</c:v>
                </c:pt>
                <c:pt idx="768">
                  <c:v>0.62227919845228685</c:v>
                </c:pt>
                <c:pt idx="769">
                  <c:v>0.62229537437812854</c:v>
                </c:pt>
                <c:pt idx="770">
                  <c:v>0.62235111667133713</c:v>
                </c:pt>
                <c:pt idx="771">
                  <c:v>0.62260438422311715</c:v>
                </c:pt>
                <c:pt idx="772">
                  <c:v>0.62262253428701408</c:v>
                </c:pt>
                <c:pt idx="773">
                  <c:v>0.62284718511101733</c:v>
                </c:pt>
                <c:pt idx="774">
                  <c:v>0.62289282862965312</c:v>
                </c:pt>
                <c:pt idx="775">
                  <c:v>0.62290658256756526</c:v>
                </c:pt>
                <c:pt idx="776">
                  <c:v>0.62299097229173006</c:v>
                </c:pt>
                <c:pt idx="777">
                  <c:v>0.62317501263178432</c:v>
                </c:pt>
                <c:pt idx="778">
                  <c:v>0.62317501263206809</c:v>
                </c:pt>
                <c:pt idx="779">
                  <c:v>0.62317501263245789</c:v>
                </c:pt>
                <c:pt idx="780">
                  <c:v>0.62317501263309616</c:v>
                </c:pt>
                <c:pt idx="781">
                  <c:v>0.62317501263310149</c:v>
                </c:pt>
                <c:pt idx="782">
                  <c:v>0.62317501263323161</c:v>
                </c:pt>
                <c:pt idx="783">
                  <c:v>0.62317501263374386</c:v>
                </c:pt>
                <c:pt idx="784">
                  <c:v>0.62317501263377051</c:v>
                </c:pt>
                <c:pt idx="785">
                  <c:v>0.62317501263432074</c:v>
                </c:pt>
                <c:pt idx="786">
                  <c:v>0.62317501263443908</c:v>
                </c:pt>
                <c:pt idx="787">
                  <c:v>0.62317501263472863</c:v>
                </c:pt>
                <c:pt idx="788">
                  <c:v>0.62317501263507458</c:v>
                </c:pt>
                <c:pt idx="789">
                  <c:v>0.62317501263525754</c:v>
                </c:pt>
                <c:pt idx="790">
                  <c:v>0.62317501263533404</c:v>
                </c:pt>
                <c:pt idx="791">
                  <c:v>0.62317501263542741</c:v>
                </c:pt>
                <c:pt idx="792">
                  <c:v>0.62317501263572872</c:v>
                </c:pt>
                <c:pt idx="793">
                  <c:v>0.62317501263614306</c:v>
                </c:pt>
                <c:pt idx="794">
                  <c:v>0.62317501263617037</c:v>
                </c:pt>
                <c:pt idx="795">
                  <c:v>0.62317501263622388</c:v>
                </c:pt>
                <c:pt idx="796">
                  <c:v>0.62317501263625108</c:v>
                </c:pt>
                <c:pt idx="797">
                  <c:v>0.62317501263635244</c:v>
                </c:pt>
                <c:pt idx="798">
                  <c:v>0.62317501263668151</c:v>
                </c:pt>
                <c:pt idx="799">
                  <c:v>0.62317501263677222</c:v>
                </c:pt>
                <c:pt idx="800">
                  <c:v>0.62320250640258013</c:v>
                </c:pt>
                <c:pt idx="801">
                  <c:v>0.62324510286669943</c:v>
                </c:pt>
                <c:pt idx="802">
                  <c:v>0.62327032444521036</c:v>
                </c:pt>
                <c:pt idx="803">
                  <c:v>0.62331246376076732</c:v>
                </c:pt>
                <c:pt idx="804">
                  <c:v>0.62334453519336597</c:v>
                </c:pt>
                <c:pt idx="805">
                  <c:v>0.62338388066959227</c:v>
                </c:pt>
                <c:pt idx="806">
                  <c:v>0.62358130407293699</c:v>
                </c:pt>
                <c:pt idx="807">
                  <c:v>0.62375963007283608</c:v>
                </c:pt>
                <c:pt idx="808">
                  <c:v>0.62388760036472524</c:v>
                </c:pt>
                <c:pt idx="809">
                  <c:v>0.62389699366582918</c:v>
                </c:pt>
                <c:pt idx="810">
                  <c:v>0.62404095578408059</c:v>
                </c:pt>
                <c:pt idx="811">
                  <c:v>0.62411137065915256</c:v>
                </c:pt>
                <c:pt idx="812">
                  <c:v>0.6241969083959038</c:v>
                </c:pt>
                <c:pt idx="813">
                  <c:v>0.62458317643791217</c:v>
                </c:pt>
                <c:pt idx="814">
                  <c:v>0.62462775548843541</c:v>
                </c:pt>
                <c:pt idx="815">
                  <c:v>0.6246289287059148</c:v>
                </c:pt>
                <c:pt idx="816">
                  <c:v>0.62476509548478476</c:v>
                </c:pt>
                <c:pt idx="817">
                  <c:v>0.62481938470177167</c:v>
                </c:pt>
                <c:pt idx="818">
                  <c:v>0.62487586935108175</c:v>
                </c:pt>
                <c:pt idx="819">
                  <c:v>0.62512690812195326</c:v>
                </c:pt>
                <c:pt idx="820">
                  <c:v>0.62530766740005472</c:v>
                </c:pt>
                <c:pt idx="821">
                  <c:v>0.62533115606135126</c:v>
                </c:pt>
                <c:pt idx="822">
                  <c:v>0.62553983407184932</c:v>
                </c:pt>
                <c:pt idx="823">
                  <c:v>0.62610072400002825</c:v>
                </c:pt>
                <c:pt idx="824">
                  <c:v>0.62610430805679096</c:v>
                </c:pt>
                <c:pt idx="825">
                  <c:v>0.6261565625417983</c:v>
                </c:pt>
                <c:pt idx="826">
                  <c:v>0.62627671123076145</c:v>
                </c:pt>
                <c:pt idx="827">
                  <c:v>0.62639985171597956</c:v>
                </c:pt>
                <c:pt idx="828">
                  <c:v>0.62642578077007638</c:v>
                </c:pt>
                <c:pt idx="829">
                  <c:v>0.62650202805175326</c:v>
                </c:pt>
                <c:pt idx="830">
                  <c:v>0.62671316565071111</c:v>
                </c:pt>
                <c:pt idx="831">
                  <c:v>0.62671905521025695</c:v>
                </c:pt>
                <c:pt idx="832">
                  <c:v>0.62688312146952718</c:v>
                </c:pt>
                <c:pt idx="833">
                  <c:v>0.62691895130804642</c:v>
                </c:pt>
                <c:pt idx="834">
                  <c:v>0.62698448803551599</c:v>
                </c:pt>
                <c:pt idx="835">
                  <c:v>0.62700403210615974</c:v>
                </c:pt>
                <c:pt idx="836">
                  <c:v>0.62710822839806901</c:v>
                </c:pt>
                <c:pt idx="837">
                  <c:v>0.62733763908418583</c:v>
                </c:pt>
                <c:pt idx="838">
                  <c:v>0.62734612196265327</c:v>
                </c:pt>
                <c:pt idx="839">
                  <c:v>0.62750310549321875</c:v>
                </c:pt>
                <c:pt idx="840">
                  <c:v>0.62754588839315317</c:v>
                </c:pt>
                <c:pt idx="841">
                  <c:v>0.62785465393828022</c:v>
                </c:pt>
                <c:pt idx="842">
                  <c:v>0.62791327616380277</c:v>
                </c:pt>
                <c:pt idx="843">
                  <c:v>0.62796923998864085</c:v>
                </c:pt>
                <c:pt idx="844">
                  <c:v>0.62813051841871503</c:v>
                </c:pt>
                <c:pt idx="845">
                  <c:v>0.62823346052709717</c:v>
                </c:pt>
                <c:pt idx="846">
                  <c:v>0.62829105260406148</c:v>
                </c:pt>
                <c:pt idx="847">
                  <c:v>0.62834116087004965</c:v>
                </c:pt>
                <c:pt idx="848">
                  <c:v>0.62838794840589507</c:v>
                </c:pt>
                <c:pt idx="849">
                  <c:v>0.6284233627333784</c:v>
                </c:pt>
                <c:pt idx="850">
                  <c:v>0.62842336273360644</c:v>
                </c:pt>
                <c:pt idx="851">
                  <c:v>0.62842336273362598</c:v>
                </c:pt>
                <c:pt idx="852">
                  <c:v>0.62842336273400368</c:v>
                </c:pt>
                <c:pt idx="853">
                  <c:v>0.62842336273429822</c:v>
                </c:pt>
                <c:pt idx="854">
                  <c:v>0.62842336273495158</c:v>
                </c:pt>
                <c:pt idx="855">
                  <c:v>0.62842336273497956</c:v>
                </c:pt>
                <c:pt idx="856">
                  <c:v>0.62842336273568877</c:v>
                </c:pt>
                <c:pt idx="857">
                  <c:v>0.6284233627357696</c:v>
                </c:pt>
                <c:pt idx="858">
                  <c:v>0.62842336273587984</c:v>
                </c:pt>
                <c:pt idx="859">
                  <c:v>0.62842336273595112</c:v>
                </c:pt>
                <c:pt idx="860">
                  <c:v>0.62842336273615329</c:v>
                </c:pt>
                <c:pt idx="861">
                  <c:v>0.62842336273635491</c:v>
                </c:pt>
                <c:pt idx="862">
                  <c:v>0.62842336273650412</c:v>
                </c:pt>
                <c:pt idx="863">
                  <c:v>0.62842336273672839</c:v>
                </c:pt>
                <c:pt idx="864">
                  <c:v>0.62842336273677368</c:v>
                </c:pt>
                <c:pt idx="865">
                  <c:v>0.62842336273708632</c:v>
                </c:pt>
                <c:pt idx="866">
                  <c:v>0.62842336273710386</c:v>
                </c:pt>
                <c:pt idx="867">
                  <c:v>0.62842336273739186</c:v>
                </c:pt>
                <c:pt idx="868">
                  <c:v>0.62842336273771027</c:v>
                </c:pt>
                <c:pt idx="869">
                  <c:v>0.62842336273773403</c:v>
                </c:pt>
                <c:pt idx="870">
                  <c:v>0.6284233627379513</c:v>
                </c:pt>
                <c:pt idx="871">
                  <c:v>0.62842336273801092</c:v>
                </c:pt>
                <c:pt idx="872">
                  <c:v>0.62842336273837573</c:v>
                </c:pt>
                <c:pt idx="873">
                  <c:v>0.62842336273840527</c:v>
                </c:pt>
                <c:pt idx="874">
                  <c:v>0.62842336273878008</c:v>
                </c:pt>
                <c:pt idx="875">
                  <c:v>0.62855809013057651</c:v>
                </c:pt>
                <c:pt idx="876">
                  <c:v>0.62861959853390026</c:v>
                </c:pt>
                <c:pt idx="877">
                  <c:v>0.62864989214391576</c:v>
                </c:pt>
                <c:pt idx="878">
                  <c:v>0.62873521681983946</c:v>
                </c:pt>
                <c:pt idx="879">
                  <c:v>0.62882394853696577</c:v>
                </c:pt>
                <c:pt idx="880">
                  <c:v>0.62904079710979288</c:v>
                </c:pt>
                <c:pt idx="881">
                  <c:v>0.62905104331049366</c:v>
                </c:pt>
                <c:pt idx="882">
                  <c:v>0.62908044223715598</c:v>
                </c:pt>
                <c:pt idx="883">
                  <c:v>0.6290936904036124</c:v>
                </c:pt>
                <c:pt idx="884">
                  <c:v>0.62912083750295933</c:v>
                </c:pt>
                <c:pt idx="885">
                  <c:v>0.62917249192205149</c:v>
                </c:pt>
                <c:pt idx="886">
                  <c:v>0.62933107361585761</c:v>
                </c:pt>
                <c:pt idx="887">
                  <c:v>0.62943771526052505</c:v>
                </c:pt>
                <c:pt idx="888">
                  <c:v>0.62949357969874598</c:v>
                </c:pt>
                <c:pt idx="889">
                  <c:v>0.62979943550444439</c:v>
                </c:pt>
                <c:pt idx="890">
                  <c:v>0.62981476932128644</c:v>
                </c:pt>
                <c:pt idx="891">
                  <c:v>0.62984867186306137</c:v>
                </c:pt>
                <c:pt idx="892">
                  <c:v>0.62988934878083813</c:v>
                </c:pt>
                <c:pt idx="893">
                  <c:v>0.63019679022427844</c:v>
                </c:pt>
                <c:pt idx="894">
                  <c:v>0.63023020932110829</c:v>
                </c:pt>
                <c:pt idx="895">
                  <c:v>0.63023240430331384</c:v>
                </c:pt>
                <c:pt idx="896">
                  <c:v>0.63023848210665667</c:v>
                </c:pt>
                <c:pt idx="897">
                  <c:v>0.63028457543924099</c:v>
                </c:pt>
                <c:pt idx="898">
                  <c:v>0.63034194105542363</c:v>
                </c:pt>
                <c:pt idx="899">
                  <c:v>0.63048464811013349</c:v>
                </c:pt>
                <c:pt idx="900">
                  <c:v>0.63058868043882721</c:v>
                </c:pt>
                <c:pt idx="901">
                  <c:v>0.63069562718107397</c:v>
                </c:pt>
                <c:pt idx="902">
                  <c:v>0.6307100441820308</c:v>
                </c:pt>
                <c:pt idx="903">
                  <c:v>0.63079390795166845</c:v>
                </c:pt>
                <c:pt idx="904">
                  <c:v>0.63081423396666492</c:v>
                </c:pt>
                <c:pt idx="905">
                  <c:v>0.63120509811061376</c:v>
                </c:pt>
                <c:pt idx="906">
                  <c:v>0.63133647254540737</c:v>
                </c:pt>
                <c:pt idx="907">
                  <c:v>0.63138497453717979</c:v>
                </c:pt>
                <c:pt idx="908">
                  <c:v>0.63142883367004665</c:v>
                </c:pt>
                <c:pt idx="909">
                  <c:v>0.63148160232814354</c:v>
                </c:pt>
                <c:pt idx="910">
                  <c:v>0.63149524238783061</c:v>
                </c:pt>
                <c:pt idx="911">
                  <c:v>0.63155404455089048</c:v>
                </c:pt>
                <c:pt idx="912">
                  <c:v>0.63155480145651155</c:v>
                </c:pt>
                <c:pt idx="913">
                  <c:v>0.63176124225461239</c:v>
                </c:pt>
                <c:pt idx="914">
                  <c:v>0.6318031858254024</c:v>
                </c:pt>
                <c:pt idx="915">
                  <c:v>0.63187102654982075</c:v>
                </c:pt>
                <c:pt idx="916">
                  <c:v>0.63190506297476778</c:v>
                </c:pt>
                <c:pt idx="917">
                  <c:v>0.63193608847207328</c:v>
                </c:pt>
                <c:pt idx="918">
                  <c:v>0.63200608187852447</c:v>
                </c:pt>
                <c:pt idx="919">
                  <c:v>0.63200723026227235</c:v>
                </c:pt>
                <c:pt idx="920">
                  <c:v>0.63234017433417911</c:v>
                </c:pt>
                <c:pt idx="921">
                  <c:v>0.6324638133639342</c:v>
                </c:pt>
                <c:pt idx="922">
                  <c:v>0.63248453137017469</c:v>
                </c:pt>
                <c:pt idx="923">
                  <c:v>0.63267340176027642</c:v>
                </c:pt>
                <c:pt idx="924">
                  <c:v>0.63267555828521627</c:v>
                </c:pt>
                <c:pt idx="925">
                  <c:v>0.63276872188418776</c:v>
                </c:pt>
                <c:pt idx="926">
                  <c:v>0.63282987176836869</c:v>
                </c:pt>
                <c:pt idx="927">
                  <c:v>0.63283713395744001</c:v>
                </c:pt>
                <c:pt idx="928">
                  <c:v>0.63287423235107143</c:v>
                </c:pt>
                <c:pt idx="929">
                  <c:v>0.63289332617469385</c:v>
                </c:pt>
                <c:pt idx="930">
                  <c:v>0.63291481601965582</c:v>
                </c:pt>
                <c:pt idx="931">
                  <c:v>0.63296729402193486</c:v>
                </c:pt>
                <c:pt idx="932">
                  <c:v>0.63308526880029148</c:v>
                </c:pt>
                <c:pt idx="933">
                  <c:v>0.63331890407250291</c:v>
                </c:pt>
                <c:pt idx="934">
                  <c:v>0.63336852852247327</c:v>
                </c:pt>
                <c:pt idx="935">
                  <c:v>0.63338113638752691</c:v>
                </c:pt>
                <c:pt idx="936">
                  <c:v>0.63339361642698888</c:v>
                </c:pt>
                <c:pt idx="937">
                  <c:v>0.63339361642711245</c:v>
                </c:pt>
                <c:pt idx="938">
                  <c:v>0.63339361642722336</c:v>
                </c:pt>
                <c:pt idx="939">
                  <c:v>0.63339361642768166</c:v>
                </c:pt>
                <c:pt idx="940">
                  <c:v>0.63339361642779068</c:v>
                </c:pt>
                <c:pt idx="941">
                  <c:v>0.6333936164280034</c:v>
                </c:pt>
                <c:pt idx="942">
                  <c:v>0.63339361642808645</c:v>
                </c:pt>
                <c:pt idx="943">
                  <c:v>0.633393616428089</c:v>
                </c:pt>
                <c:pt idx="944">
                  <c:v>0.63339361642835834</c:v>
                </c:pt>
                <c:pt idx="945">
                  <c:v>0.6333936164283962</c:v>
                </c:pt>
                <c:pt idx="946">
                  <c:v>0.63339361642863179</c:v>
                </c:pt>
                <c:pt idx="947">
                  <c:v>0.63339361642870273</c:v>
                </c:pt>
                <c:pt idx="948">
                  <c:v>0.63339361642880221</c:v>
                </c:pt>
                <c:pt idx="949">
                  <c:v>0.63339361642929615</c:v>
                </c:pt>
                <c:pt idx="950">
                  <c:v>0.63339361642931591</c:v>
                </c:pt>
                <c:pt idx="951">
                  <c:v>0.63339361642951175</c:v>
                </c:pt>
                <c:pt idx="952">
                  <c:v>0.63339361642968184</c:v>
                </c:pt>
                <c:pt idx="953">
                  <c:v>0.63339361642995129</c:v>
                </c:pt>
                <c:pt idx="954">
                  <c:v>0.63339361643008407</c:v>
                </c:pt>
                <c:pt idx="955">
                  <c:v>0.63339361643028935</c:v>
                </c:pt>
                <c:pt idx="956">
                  <c:v>0.6333936164303644</c:v>
                </c:pt>
                <c:pt idx="957">
                  <c:v>0.6333936164304399</c:v>
                </c:pt>
                <c:pt idx="958">
                  <c:v>0.63339361643056036</c:v>
                </c:pt>
                <c:pt idx="959">
                  <c:v>0.63339361643086445</c:v>
                </c:pt>
                <c:pt idx="960">
                  <c:v>0.63339361643088021</c:v>
                </c:pt>
                <c:pt idx="961">
                  <c:v>0.63339361643100878</c:v>
                </c:pt>
                <c:pt idx="962">
                  <c:v>0.63339361643109438</c:v>
                </c:pt>
                <c:pt idx="963">
                  <c:v>0.63339361643137737</c:v>
                </c:pt>
                <c:pt idx="964">
                  <c:v>0.63339361643160852</c:v>
                </c:pt>
                <c:pt idx="965">
                  <c:v>0.63339361643197245</c:v>
                </c:pt>
                <c:pt idx="966">
                  <c:v>0.63339361643221759</c:v>
                </c:pt>
                <c:pt idx="967">
                  <c:v>0.63345965686151851</c:v>
                </c:pt>
                <c:pt idx="968">
                  <c:v>0.63348207906032572</c:v>
                </c:pt>
                <c:pt idx="969">
                  <c:v>0.63348207906032572</c:v>
                </c:pt>
                <c:pt idx="970">
                  <c:v>0.63364643034969814</c:v>
                </c:pt>
                <c:pt idx="971">
                  <c:v>0.63365917238528124</c:v>
                </c:pt>
                <c:pt idx="972">
                  <c:v>0.63366981380966192</c:v>
                </c:pt>
                <c:pt idx="973">
                  <c:v>0.63369216079095581</c:v>
                </c:pt>
                <c:pt idx="974">
                  <c:v>0.63382834318344805</c:v>
                </c:pt>
                <c:pt idx="975">
                  <c:v>0.63384064323944911</c:v>
                </c:pt>
                <c:pt idx="976">
                  <c:v>0.63396110756725754</c:v>
                </c:pt>
                <c:pt idx="977">
                  <c:v>0.63401526157608601</c:v>
                </c:pt>
                <c:pt idx="978">
                  <c:v>0.63401881475656796</c:v>
                </c:pt>
                <c:pt idx="979">
                  <c:v>0.63412200892488924</c:v>
                </c:pt>
                <c:pt idx="980">
                  <c:v>0.63420313338173728</c:v>
                </c:pt>
                <c:pt idx="981">
                  <c:v>0.63422806566458045</c:v>
                </c:pt>
                <c:pt idx="982">
                  <c:v>0.6343828077459257</c:v>
                </c:pt>
                <c:pt idx="983">
                  <c:v>0.63460570373801928</c:v>
                </c:pt>
                <c:pt idx="984">
                  <c:v>0.6346860940006116</c:v>
                </c:pt>
                <c:pt idx="985">
                  <c:v>0.63482432529295729</c:v>
                </c:pt>
                <c:pt idx="986">
                  <c:v>0.63493366615576141</c:v>
                </c:pt>
                <c:pt idx="987">
                  <c:v>0.63504385544123731</c:v>
                </c:pt>
                <c:pt idx="988">
                  <c:v>0.63507756441700869</c:v>
                </c:pt>
                <c:pt idx="989">
                  <c:v>0.63508775027150011</c:v>
                </c:pt>
                <c:pt idx="990">
                  <c:v>0.63528258343162025</c:v>
                </c:pt>
                <c:pt idx="991">
                  <c:v>0.63534154571673196</c:v>
                </c:pt>
                <c:pt idx="992">
                  <c:v>0.63571841616779723</c:v>
                </c:pt>
                <c:pt idx="993">
                  <c:v>0.6357998330579584</c:v>
                </c:pt>
                <c:pt idx="994">
                  <c:v>0.63592733298753079</c:v>
                </c:pt>
                <c:pt idx="995">
                  <c:v>0.63598412325293729</c:v>
                </c:pt>
                <c:pt idx="996">
                  <c:v>0.63608322992944677</c:v>
                </c:pt>
                <c:pt idx="997">
                  <c:v>0.63636265265696235</c:v>
                </c:pt>
                <c:pt idx="998">
                  <c:v>0.63642629824904706</c:v>
                </c:pt>
                <c:pt idx="999">
                  <c:v>0.63642958924174275</c:v>
                </c:pt>
                <c:pt idx="1000">
                  <c:v>0.63647458866228557</c:v>
                </c:pt>
                <c:pt idx="1001">
                  <c:v>0.6365003623091714</c:v>
                </c:pt>
                <c:pt idx="1002">
                  <c:v>0.63650751428949404</c:v>
                </c:pt>
                <c:pt idx="1003">
                  <c:v>0.63651728406112473</c:v>
                </c:pt>
                <c:pt idx="1004">
                  <c:v>0.63655230497796267</c:v>
                </c:pt>
                <c:pt idx="1005">
                  <c:v>0.63660933848438495</c:v>
                </c:pt>
                <c:pt idx="1006">
                  <c:v>0.63669095495036609</c:v>
                </c:pt>
                <c:pt idx="1007">
                  <c:v>0.63672794228238827</c:v>
                </c:pt>
                <c:pt idx="1008">
                  <c:v>0.63679400675291731</c:v>
                </c:pt>
                <c:pt idx="1009">
                  <c:v>0.63682694114275185</c:v>
                </c:pt>
                <c:pt idx="1010">
                  <c:v>0.63685885432153633</c:v>
                </c:pt>
                <c:pt idx="1011">
                  <c:v>0.63689212230564407</c:v>
                </c:pt>
                <c:pt idx="1012">
                  <c:v>0.63691420898044182</c:v>
                </c:pt>
                <c:pt idx="1013">
                  <c:v>0.63710047585694984</c:v>
                </c:pt>
                <c:pt idx="1014">
                  <c:v>0.63727155164380189</c:v>
                </c:pt>
                <c:pt idx="1015">
                  <c:v>0.63744049299647332</c:v>
                </c:pt>
                <c:pt idx="1016">
                  <c:v>0.63757641149321231</c:v>
                </c:pt>
                <c:pt idx="1017">
                  <c:v>0.63771037889112947</c:v>
                </c:pt>
                <c:pt idx="1018">
                  <c:v>0.63771037889112947</c:v>
                </c:pt>
                <c:pt idx="1019">
                  <c:v>0.63772776266541187</c:v>
                </c:pt>
                <c:pt idx="1020">
                  <c:v>0.63775320749224451</c:v>
                </c:pt>
                <c:pt idx="1021">
                  <c:v>0.63784542370050112</c:v>
                </c:pt>
                <c:pt idx="1022">
                  <c:v>0.63810856384607029</c:v>
                </c:pt>
                <c:pt idx="1023">
                  <c:v>0.6381250639333057</c:v>
                </c:pt>
                <c:pt idx="1024">
                  <c:v>0.6381375507426934</c:v>
                </c:pt>
                <c:pt idx="1025">
                  <c:v>0.63813755074273182</c:v>
                </c:pt>
                <c:pt idx="1026">
                  <c:v>0.63813755074314604</c:v>
                </c:pt>
                <c:pt idx="1027">
                  <c:v>0.63813755074318668</c:v>
                </c:pt>
                <c:pt idx="1028">
                  <c:v>0.63813755074346035</c:v>
                </c:pt>
                <c:pt idx="1029">
                  <c:v>0.63813755074399847</c:v>
                </c:pt>
                <c:pt idx="1030">
                  <c:v>0.63813755074411982</c:v>
                </c:pt>
                <c:pt idx="1031">
                  <c:v>0.6381375507444671</c:v>
                </c:pt>
                <c:pt idx="1032">
                  <c:v>0.63813755074506606</c:v>
                </c:pt>
                <c:pt idx="1033">
                  <c:v>0.63813755074506706</c:v>
                </c:pt>
                <c:pt idx="1034">
                  <c:v>0.63813755074518452</c:v>
                </c:pt>
                <c:pt idx="1035">
                  <c:v>0.63813755074556155</c:v>
                </c:pt>
                <c:pt idx="1036">
                  <c:v>0.63813755074558143</c:v>
                </c:pt>
                <c:pt idx="1037">
                  <c:v>0.63813755074563983</c:v>
                </c:pt>
                <c:pt idx="1038">
                  <c:v>0.63813755074568412</c:v>
                </c:pt>
                <c:pt idx="1039">
                  <c:v>0.63813755074634404</c:v>
                </c:pt>
                <c:pt idx="1040">
                  <c:v>0.63813755074656076</c:v>
                </c:pt>
                <c:pt idx="1041">
                  <c:v>0.63813755074661827</c:v>
                </c:pt>
                <c:pt idx="1042">
                  <c:v>0.63813755074694223</c:v>
                </c:pt>
                <c:pt idx="1043">
                  <c:v>0.63813755074696998</c:v>
                </c:pt>
                <c:pt idx="1044">
                  <c:v>0.6381375507470568</c:v>
                </c:pt>
                <c:pt idx="1045">
                  <c:v>0.63813755074713607</c:v>
                </c:pt>
                <c:pt idx="1046">
                  <c:v>0.63821892972731686</c:v>
                </c:pt>
                <c:pt idx="1047">
                  <c:v>0.63822447629073631</c:v>
                </c:pt>
                <c:pt idx="1048">
                  <c:v>0.6382572547284473</c:v>
                </c:pt>
                <c:pt idx="1049">
                  <c:v>0.63831330082655835</c:v>
                </c:pt>
                <c:pt idx="1050">
                  <c:v>0.63837454927458248</c:v>
                </c:pt>
                <c:pt idx="1051">
                  <c:v>0.63839592844697313</c:v>
                </c:pt>
                <c:pt idx="1052">
                  <c:v>0.63858646551731257</c:v>
                </c:pt>
                <c:pt idx="1053">
                  <c:v>0.63865988628131887</c:v>
                </c:pt>
                <c:pt idx="1054">
                  <c:v>0.63867724822031946</c:v>
                </c:pt>
                <c:pt idx="1055">
                  <c:v>0.63872173713030445</c:v>
                </c:pt>
                <c:pt idx="1056">
                  <c:v>0.63882979850502919</c:v>
                </c:pt>
                <c:pt idx="1057">
                  <c:v>0.63908229836423702</c:v>
                </c:pt>
                <c:pt idx="1058">
                  <c:v>0.63927378952643343</c:v>
                </c:pt>
                <c:pt idx="1059">
                  <c:v>0.63937664816676176</c:v>
                </c:pt>
                <c:pt idx="1060">
                  <c:v>0.63941444767056699</c:v>
                </c:pt>
                <c:pt idx="1061">
                  <c:v>0.63941740357734955</c:v>
                </c:pt>
                <c:pt idx="1062">
                  <c:v>0.63942688072379439</c:v>
                </c:pt>
                <c:pt idx="1063">
                  <c:v>0.63943423354387385</c:v>
                </c:pt>
                <c:pt idx="1064">
                  <c:v>0.63943655034328339</c:v>
                </c:pt>
                <c:pt idx="1065">
                  <c:v>0.63946159806685676</c:v>
                </c:pt>
                <c:pt idx="1066">
                  <c:v>0.63960462088866432</c:v>
                </c:pt>
                <c:pt idx="1067">
                  <c:v>0.63964793698242861</c:v>
                </c:pt>
                <c:pt idx="1068">
                  <c:v>0.63970284852923509</c:v>
                </c:pt>
                <c:pt idx="1069">
                  <c:v>0.63974793854458856</c:v>
                </c:pt>
                <c:pt idx="1070">
                  <c:v>0.63984405330799754</c:v>
                </c:pt>
                <c:pt idx="1071">
                  <c:v>0.64007034083372183</c:v>
                </c:pt>
                <c:pt idx="1072">
                  <c:v>0.64009787256865613</c:v>
                </c:pt>
                <c:pt idx="1073">
                  <c:v>0.64010941572463587</c:v>
                </c:pt>
                <c:pt idx="1074">
                  <c:v>0.64013616935902684</c:v>
                </c:pt>
                <c:pt idx="1075">
                  <c:v>0.64016115108561644</c:v>
                </c:pt>
                <c:pt idx="1076">
                  <c:v>0.64038150600488541</c:v>
                </c:pt>
                <c:pt idx="1077">
                  <c:v>0.6403936501836125</c:v>
                </c:pt>
                <c:pt idx="1078">
                  <c:v>0.64056804578006377</c:v>
                </c:pt>
                <c:pt idx="1079">
                  <c:v>0.64066247056203318</c:v>
                </c:pt>
                <c:pt idx="1080">
                  <c:v>0.64082619732785118</c:v>
                </c:pt>
                <c:pt idx="1081">
                  <c:v>0.64086955655306432</c:v>
                </c:pt>
                <c:pt idx="1082">
                  <c:v>0.64092113664616868</c:v>
                </c:pt>
                <c:pt idx="1083">
                  <c:v>0.64092287311822227</c:v>
                </c:pt>
                <c:pt idx="1084">
                  <c:v>0.64093176784200401</c:v>
                </c:pt>
                <c:pt idx="1085">
                  <c:v>0.64100754186751951</c:v>
                </c:pt>
                <c:pt idx="1086">
                  <c:v>0.64103271629368097</c:v>
                </c:pt>
                <c:pt idx="1087">
                  <c:v>0.64106849300334412</c:v>
                </c:pt>
                <c:pt idx="1088">
                  <c:v>0.64107567849871405</c:v>
                </c:pt>
                <c:pt idx="1089">
                  <c:v>0.64113298622244153</c:v>
                </c:pt>
                <c:pt idx="1090">
                  <c:v>0.64114932623281329</c:v>
                </c:pt>
                <c:pt idx="1091">
                  <c:v>0.64114932623281329</c:v>
                </c:pt>
                <c:pt idx="1092">
                  <c:v>0.6412306336654322</c:v>
                </c:pt>
                <c:pt idx="1093">
                  <c:v>0.6412518620161638</c:v>
                </c:pt>
                <c:pt idx="1094">
                  <c:v>0.64146180224264171</c:v>
                </c:pt>
                <c:pt idx="1095">
                  <c:v>0.64156403045840249</c:v>
                </c:pt>
                <c:pt idx="1096">
                  <c:v>0.64157463064187259</c:v>
                </c:pt>
                <c:pt idx="1097">
                  <c:v>0.6415951047753814</c:v>
                </c:pt>
                <c:pt idx="1098">
                  <c:v>0.64169723139319379</c:v>
                </c:pt>
                <c:pt idx="1099">
                  <c:v>0.64175394616731596</c:v>
                </c:pt>
                <c:pt idx="1100">
                  <c:v>0.64184216828683371</c:v>
                </c:pt>
                <c:pt idx="1101">
                  <c:v>0.6418606995960171</c:v>
                </c:pt>
                <c:pt idx="1102">
                  <c:v>0.64200444574929305</c:v>
                </c:pt>
                <c:pt idx="1103">
                  <c:v>0.64200661333979459</c:v>
                </c:pt>
                <c:pt idx="1104">
                  <c:v>0.64201766634419022</c:v>
                </c:pt>
                <c:pt idx="1105">
                  <c:v>0.6421223960115594</c:v>
                </c:pt>
                <c:pt idx="1106">
                  <c:v>0.6421223960115594</c:v>
                </c:pt>
                <c:pt idx="1107">
                  <c:v>0.64217149189309342</c:v>
                </c:pt>
                <c:pt idx="1108">
                  <c:v>0.64217572017508706</c:v>
                </c:pt>
                <c:pt idx="1109">
                  <c:v>0.64228132080941713</c:v>
                </c:pt>
                <c:pt idx="1110">
                  <c:v>0.64228847629535801</c:v>
                </c:pt>
                <c:pt idx="1111">
                  <c:v>0.64232699628139733</c:v>
                </c:pt>
                <c:pt idx="1112">
                  <c:v>0.64234707704709548</c:v>
                </c:pt>
                <c:pt idx="1113">
                  <c:v>0.6423492907129833</c:v>
                </c:pt>
                <c:pt idx="1114">
                  <c:v>0.64240448497071412</c:v>
                </c:pt>
                <c:pt idx="1115">
                  <c:v>0.64243372537882026</c:v>
                </c:pt>
                <c:pt idx="1116">
                  <c:v>0.64246788787096987</c:v>
                </c:pt>
                <c:pt idx="1117">
                  <c:v>0.64266019014773601</c:v>
                </c:pt>
                <c:pt idx="1118">
                  <c:v>0.64270694270904993</c:v>
                </c:pt>
                <c:pt idx="1119">
                  <c:v>0.64270694270939621</c:v>
                </c:pt>
                <c:pt idx="1120">
                  <c:v>0.64270694270976825</c:v>
                </c:pt>
                <c:pt idx="1121">
                  <c:v>0.64270694270992845</c:v>
                </c:pt>
                <c:pt idx="1122">
                  <c:v>0.64270694271002005</c:v>
                </c:pt>
                <c:pt idx="1123">
                  <c:v>0.64270694271019924</c:v>
                </c:pt>
                <c:pt idx="1124">
                  <c:v>0.64270694271025186</c:v>
                </c:pt>
                <c:pt idx="1125">
                  <c:v>0.64270694271026052</c:v>
                </c:pt>
                <c:pt idx="1126">
                  <c:v>0.64270694271044715</c:v>
                </c:pt>
                <c:pt idx="1127">
                  <c:v>0.64270694271050621</c:v>
                </c:pt>
                <c:pt idx="1128">
                  <c:v>0.64270694271060169</c:v>
                </c:pt>
                <c:pt idx="1129">
                  <c:v>0.64270694271092321</c:v>
                </c:pt>
                <c:pt idx="1130">
                  <c:v>0.64270694271133999</c:v>
                </c:pt>
                <c:pt idx="1131">
                  <c:v>0.64270694271197881</c:v>
                </c:pt>
                <c:pt idx="1132">
                  <c:v>0.64270694271221052</c:v>
                </c:pt>
                <c:pt idx="1133">
                  <c:v>0.64270694271224493</c:v>
                </c:pt>
                <c:pt idx="1134">
                  <c:v>0.64270694271285334</c:v>
                </c:pt>
                <c:pt idx="1135">
                  <c:v>0.64270694271305606</c:v>
                </c:pt>
                <c:pt idx="1136">
                  <c:v>0.64270694271308482</c:v>
                </c:pt>
                <c:pt idx="1137">
                  <c:v>0.64270694271334738</c:v>
                </c:pt>
                <c:pt idx="1138">
                  <c:v>0.64270694271365025</c:v>
                </c:pt>
                <c:pt idx="1139">
                  <c:v>0.64270694271366369</c:v>
                </c:pt>
                <c:pt idx="1140">
                  <c:v>0.64270694271381468</c:v>
                </c:pt>
                <c:pt idx="1141">
                  <c:v>0.64270694271410245</c:v>
                </c:pt>
                <c:pt idx="1142">
                  <c:v>0.64270694271410245</c:v>
                </c:pt>
                <c:pt idx="1143">
                  <c:v>0.64270694271449191</c:v>
                </c:pt>
                <c:pt idx="1144">
                  <c:v>0.64281807051297246</c:v>
                </c:pt>
                <c:pt idx="1145">
                  <c:v>0.64289547529886493</c:v>
                </c:pt>
                <c:pt idx="1146">
                  <c:v>0.64290196670103039</c:v>
                </c:pt>
                <c:pt idx="1147">
                  <c:v>0.64291327240232088</c:v>
                </c:pt>
                <c:pt idx="1148">
                  <c:v>0.64295465011287622</c:v>
                </c:pt>
                <c:pt idx="1149">
                  <c:v>0.64297239373175152</c:v>
                </c:pt>
                <c:pt idx="1150">
                  <c:v>0.64298603031618118</c:v>
                </c:pt>
                <c:pt idx="1151">
                  <c:v>0.64305288478076239</c:v>
                </c:pt>
                <c:pt idx="1152">
                  <c:v>0.64317596266602983</c:v>
                </c:pt>
                <c:pt idx="1153">
                  <c:v>0.64321886995844313</c:v>
                </c:pt>
                <c:pt idx="1154">
                  <c:v>0.64330169591923281</c:v>
                </c:pt>
                <c:pt idx="1155">
                  <c:v>0.64337721391196578</c:v>
                </c:pt>
                <c:pt idx="1156">
                  <c:v>0.64348235572134282</c:v>
                </c:pt>
                <c:pt idx="1157">
                  <c:v>0.64361837739789096</c:v>
                </c:pt>
                <c:pt idx="1158">
                  <c:v>0.64363960832449718</c:v>
                </c:pt>
                <c:pt idx="1159">
                  <c:v>0.6436530610349771</c:v>
                </c:pt>
                <c:pt idx="1160">
                  <c:v>0.64399866198893596</c:v>
                </c:pt>
                <c:pt idx="1161">
                  <c:v>0.64404747186250177</c:v>
                </c:pt>
                <c:pt idx="1162">
                  <c:v>0.64410598598412838</c:v>
                </c:pt>
                <c:pt idx="1163">
                  <c:v>0.64413880263851808</c:v>
                </c:pt>
                <c:pt idx="1164">
                  <c:v>0.6443385000377635</c:v>
                </c:pt>
                <c:pt idx="1165">
                  <c:v>0.64436073655239778</c:v>
                </c:pt>
                <c:pt idx="1166">
                  <c:v>0.64443339616099837</c:v>
                </c:pt>
                <c:pt idx="1167">
                  <c:v>0.64448454228073659</c:v>
                </c:pt>
                <c:pt idx="1168">
                  <c:v>0.64448720572149165</c:v>
                </c:pt>
                <c:pt idx="1169">
                  <c:v>0.64449561298960312</c:v>
                </c:pt>
                <c:pt idx="1170">
                  <c:v>0.6445955980550182</c:v>
                </c:pt>
                <c:pt idx="1171">
                  <c:v>0.64489849400564259</c:v>
                </c:pt>
                <c:pt idx="1172">
                  <c:v>0.64489974838833963</c:v>
                </c:pt>
                <c:pt idx="1173">
                  <c:v>0.64490447419718955</c:v>
                </c:pt>
                <c:pt idx="1174">
                  <c:v>0.64491386655940719</c:v>
                </c:pt>
                <c:pt idx="1175">
                  <c:v>0.64497933785423855</c:v>
                </c:pt>
                <c:pt idx="1176">
                  <c:v>0.64498008824351272</c:v>
                </c:pt>
                <c:pt idx="1177">
                  <c:v>0.64502473532017957</c:v>
                </c:pt>
                <c:pt idx="1178">
                  <c:v>0.64517679728168686</c:v>
                </c:pt>
                <c:pt idx="1179">
                  <c:v>0.64523465844152716</c:v>
                </c:pt>
                <c:pt idx="1180">
                  <c:v>0.6454493020661155</c:v>
                </c:pt>
                <c:pt idx="1181">
                  <c:v>0.64545526709012635</c:v>
                </c:pt>
                <c:pt idx="1182">
                  <c:v>0.64553548319664456</c:v>
                </c:pt>
                <c:pt idx="1183">
                  <c:v>0.6456349233832499</c:v>
                </c:pt>
                <c:pt idx="1184">
                  <c:v>0.64564280473898294</c:v>
                </c:pt>
                <c:pt idx="1185">
                  <c:v>0.64572707018184339</c:v>
                </c:pt>
                <c:pt idx="1186">
                  <c:v>0.6457551597899448</c:v>
                </c:pt>
                <c:pt idx="1187">
                  <c:v>0.64580369325659637</c:v>
                </c:pt>
                <c:pt idx="1188">
                  <c:v>0.64593260029269195</c:v>
                </c:pt>
                <c:pt idx="1189">
                  <c:v>0.64593294430869896</c:v>
                </c:pt>
                <c:pt idx="1190">
                  <c:v>0.64598968375497368</c:v>
                </c:pt>
                <c:pt idx="1191">
                  <c:v>0.64605573098869584</c:v>
                </c:pt>
                <c:pt idx="1192">
                  <c:v>0.64615098132080839</c:v>
                </c:pt>
                <c:pt idx="1193">
                  <c:v>0.64615982656080739</c:v>
                </c:pt>
                <c:pt idx="1194">
                  <c:v>0.64622013429204939</c:v>
                </c:pt>
                <c:pt idx="1195">
                  <c:v>0.64622383823427887</c:v>
                </c:pt>
                <c:pt idx="1196">
                  <c:v>0.64622898557840847</c:v>
                </c:pt>
                <c:pt idx="1197">
                  <c:v>0.6462861537842518</c:v>
                </c:pt>
                <c:pt idx="1198">
                  <c:v>0.64630077264142116</c:v>
                </c:pt>
                <c:pt idx="1199">
                  <c:v>0.64644629919155483</c:v>
                </c:pt>
                <c:pt idx="1200">
                  <c:v>0.64648053996075472</c:v>
                </c:pt>
                <c:pt idx="1201">
                  <c:v>0.64660535061210256</c:v>
                </c:pt>
                <c:pt idx="1202">
                  <c:v>0.64690615213940283</c:v>
                </c:pt>
                <c:pt idx="1203">
                  <c:v>0.64692046736320952</c:v>
                </c:pt>
                <c:pt idx="1204">
                  <c:v>0.64704903100701827</c:v>
                </c:pt>
                <c:pt idx="1205">
                  <c:v>0.64706222677918124</c:v>
                </c:pt>
                <c:pt idx="1206">
                  <c:v>0.64707886134964643</c:v>
                </c:pt>
                <c:pt idx="1207">
                  <c:v>0.64711581137120444</c:v>
                </c:pt>
                <c:pt idx="1208">
                  <c:v>0.64713033754004778</c:v>
                </c:pt>
                <c:pt idx="1209">
                  <c:v>0.6471535693558973</c:v>
                </c:pt>
                <c:pt idx="1210">
                  <c:v>0.64715356935616519</c:v>
                </c:pt>
                <c:pt idx="1211">
                  <c:v>0.64715356935619917</c:v>
                </c:pt>
                <c:pt idx="1212">
                  <c:v>0.64715356935622592</c:v>
                </c:pt>
                <c:pt idx="1213">
                  <c:v>0.64715356935633472</c:v>
                </c:pt>
                <c:pt idx="1214">
                  <c:v>0.64715356935653945</c:v>
                </c:pt>
                <c:pt idx="1215">
                  <c:v>0.64715356935701951</c:v>
                </c:pt>
                <c:pt idx="1216">
                  <c:v>0.64715356935712687</c:v>
                </c:pt>
                <c:pt idx="1217">
                  <c:v>0.64715356935718615</c:v>
                </c:pt>
                <c:pt idx="1218">
                  <c:v>0.64715356935722435</c:v>
                </c:pt>
                <c:pt idx="1219">
                  <c:v>0.6471535693574415</c:v>
                </c:pt>
                <c:pt idx="1220">
                  <c:v>0.64715356935752055</c:v>
                </c:pt>
                <c:pt idx="1221">
                  <c:v>0.6471535693575321</c:v>
                </c:pt>
                <c:pt idx="1222">
                  <c:v>0.64715356935765567</c:v>
                </c:pt>
                <c:pt idx="1223">
                  <c:v>0.64715356935765989</c:v>
                </c:pt>
                <c:pt idx="1224">
                  <c:v>0.64715356935771018</c:v>
                </c:pt>
                <c:pt idx="1225">
                  <c:v>0.64715356935772772</c:v>
                </c:pt>
                <c:pt idx="1226">
                  <c:v>0.64715356935789181</c:v>
                </c:pt>
                <c:pt idx="1227">
                  <c:v>0.6471535693579038</c:v>
                </c:pt>
                <c:pt idx="1228">
                  <c:v>0.64715356935823887</c:v>
                </c:pt>
                <c:pt idx="1229">
                  <c:v>0.64715356935856605</c:v>
                </c:pt>
                <c:pt idx="1230">
                  <c:v>0.647153569358625</c:v>
                </c:pt>
                <c:pt idx="1231">
                  <c:v>0.64715356935872448</c:v>
                </c:pt>
                <c:pt idx="1232">
                  <c:v>0.64715356935874813</c:v>
                </c:pt>
                <c:pt idx="1233">
                  <c:v>0.64715356935876667</c:v>
                </c:pt>
                <c:pt idx="1234">
                  <c:v>0.64715356935877366</c:v>
                </c:pt>
                <c:pt idx="1235">
                  <c:v>0.6471535693588415</c:v>
                </c:pt>
                <c:pt idx="1236">
                  <c:v>0.64715356935897783</c:v>
                </c:pt>
                <c:pt idx="1237">
                  <c:v>0.64715356935915624</c:v>
                </c:pt>
                <c:pt idx="1238">
                  <c:v>0.64715356935945856</c:v>
                </c:pt>
                <c:pt idx="1239">
                  <c:v>0.64715356935965662</c:v>
                </c:pt>
                <c:pt idx="1240">
                  <c:v>0.64715356935976909</c:v>
                </c:pt>
                <c:pt idx="1241">
                  <c:v>0.64715356935984691</c:v>
                </c:pt>
                <c:pt idx="1242">
                  <c:v>0.6471535693602094</c:v>
                </c:pt>
                <c:pt idx="1243">
                  <c:v>0.64715356936049662</c:v>
                </c:pt>
                <c:pt idx="1244">
                  <c:v>0.64715356936059876</c:v>
                </c:pt>
                <c:pt idx="1245">
                  <c:v>0.64715356936072899</c:v>
                </c:pt>
                <c:pt idx="1246">
                  <c:v>0.64715356936082258</c:v>
                </c:pt>
                <c:pt idx="1247">
                  <c:v>0.64715356936085311</c:v>
                </c:pt>
                <c:pt idx="1248">
                  <c:v>0.64722363882478118</c:v>
                </c:pt>
                <c:pt idx="1249">
                  <c:v>0.64734988770001323</c:v>
                </c:pt>
                <c:pt idx="1250">
                  <c:v>0.64737246781614544</c:v>
                </c:pt>
                <c:pt idx="1251">
                  <c:v>0.64742868098660777</c:v>
                </c:pt>
                <c:pt idx="1252">
                  <c:v>0.64744253653643147</c:v>
                </c:pt>
                <c:pt idx="1253">
                  <c:v>0.6476236804207689</c:v>
                </c:pt>
                <c:pt idx="1254">
                  <c:v>0.64765725208825897</c:v>
                </c:pt>
                <c:pt idx="1255">
                  <c:v>0.64774585344460855</c:v>
                </c:pt>
                <c:pt idx="1256">
                  <c:v>0.64777285440863319</c:v>
                </c:pt>
                <c:pt idx="1257">
                  <c:v>0.64778182517151073</c:v>
                </c:pt>
                <c:pt idx="1258">
                  <c:v>0.64779020782607866</c:v>
                </c:pt>
                <c:pt idx="1259">
                  <c:v>0.6478870106024518</c:v>
                </c:pt>
                <c:pt idx="1260">
                  <c:v>0.64799508393088445</c:v>
                </c:pt>
                <c:pt idx="1261">
                  <c:v>0.64805871985896957</c:v>
                </c:pt>
                <c:pt idx="1262">
                  <c:v>0.64813111986204075</c:v>
                </c:pt>
                <c:pt idx="1263">
                  <c:v>0.64813591639749168</c:v>
                </c:pt>
                <c:pt idx="1264">
                  <c:v>0.64821140940889976</c:v>
                </c:pt>
                <c:pt idx="1265">
                  <c:v>0.64830487367075484</c:v>
                </c:pt>
                <c:pt idx="1266">
                  <c:v>0.64846989833292901</c:v>
                </c:pt>
                <c:pt idx="1267">
                  <c:v>0.64858461851547822</c:v>
                </c:pt>
                <c:pt idx="1268">
                  <c:v>0.64859431956598412</c:v>
                </c:pt>
                <c:pt idx="1269">
                  <c:v>0.64863038098354342</c:v>
                </c:pt>
                <c:pt idx="1270">
                  <c:v>0.64866475009745006</c:v>
                </c:pt>
                <c:pt idx="1271">
                  <c:v>0.64868163554641378</c:v>
                </c:pt>
                <c:pt idx="1272">
                  <c:v>0.64868782673234882</c:v>
                </c:pt>
                <c:pt idx="1273">
                  <c:v>0.64869807055236328</c:v>
                </c:pt>
                <c:pt idx="1274">
                  <c:v>0.64871000864956052</c:v>
                </c:pt>
                <c:pt idx="1275">
                  <c:v>0.64884615349438712</c:v>
                </c:pt>
                <c:pt idx="1276">
                  <c:v>0.64885393476368236</c:v>
                </c:pt>
                <c:pt idx="1277">
                  <c:v>0.6488939396439134</c:v>
                </c:pt>
                <c:pt idx="1278">
                  <c:v>0.64892920753050853</c:v>
                </c:pt>
                <c:pt idx="1279">
                  <c:v>0.64906719196134843</c:v>
                </c:pt>
                <c:pt idx="1280">
                  <c:v>0.64907849854404553</c:v>
                </c:pt>
                <c:pt idx="1281">
                  <c:v>0.64930567953591067</c:v>
                </c:pt>
                <c:pt idx="1282">
                  <c:v>0.64930627327770851</c:v>
                </c:pt>
                <c:pt idx="1283">
                  <c:v>0.64948419217992037</c:v>
                </c:pt>
                <c:pt idx="1284">
                  <c:v>0.64958673229079689</c:v>
                </c:pt>
                <c:pt idx="1285">
                  <c:v>0.64963404350062548</c:v>
                </c:pt>
                <c:pt idx="1286">
                  <c:v>0.64964852963940389</c:v>
                </c:pt>
                <c:pt idx="1287">
                  <c:v>0.64970383528198306</c:v>
                </c:pt>
                <c:pt idx="1288">
                  <c:v>0.6497444702485029</c:v>
                </c:pt>
                <c:pt idx="1289">
                  <c:v>0.64974667210688752</c:v>
                </c:pt>
                <c:pt idx="1290">
                  <c:v>0.64991432083741307</c:v>
                </c:pt>
                <c:pt idx="1291">
                  <c:v>0.64996807893212594</c:v>
                </c:pt>
                <c:pt idx="1292">
                  <c:v>0.64997144993424805</c:v>
                </c:pt>
                <c:pt idx="1293">
                  <c:v>0.65003016939514235</c:v>
                </c:pt>
                <c:pt idx="1294">
                  <c:v>0.65026304594143924</c:v>
                </c:pt>
                <c:pt idx="1295">
                  <c:v>0.65036996772366251</c:v>
                </c:pt>
                <c:pt idx="1296">
                  <c:v>0.65047580676575922</c:v>
                </c:pt>
                <c:pt idx="1297">
                  <c:v>0.65054936559567655</c:v>
                </c:pt>
                <c:pt idx="1298">
                  <c:v>0.65069025480235831</c:v>
                </c:pt>
                <c:pt idx="1299">
                  <c:v>0.65074551525216018</c:v>
                </c:pt>
                <c:pt idx="1300">
                  <c:v>0.65077637046212966</c:v>
                </c:pt>
                <c:pt idx="1301">
                  <c:v>0.65082761723777538</c:v>
                </c:pt>
                <c:pt idx="1302">
                  <c:v>0.65083475566892091</c:v>
                </c:pt>
                <c:pt idx="1303">
                  <c:v>0.65103351526024045</c:v>
                </c:pt>
                <c:pt idx="1304">
                  <c:v>0.65103351526024045</c:v>
                </c:pt>
                <c:pt idx="1305">
                  <c:v>0.65109176244892519</c:v>
                </c:pt>
                <c:pt idx="1306">
                  <c:v>0.65115581059894501</c:v>
                </c:pt>
                <c:pt idx="1307">
                  <c:v>0.65125307528009713</c:v>
                </c:pt>
                <c:pt idx="1308">
                  <c:v>0.65130306824360273</c:v>
                </c:pt>
                <c:pt idx="1309">
                  <c:v>0.65143761413038703</c:v>
                </c:pt>
                <c:pt idx="1310">
                  <c:v>0.65152920771369627</c:v>
                </c:pt>
                <c:pt idx="1311">
                  <c:v>0.65152920771406142</c:v>
                </c:pt>
                <c:pt idx="1312">
                  <c:v>0.65152920771426759</c:v>
                </c:pt>
                <c:pt idx="1313">
                  <c:v>0.65152920771431</c:v>
                </c:pt>
                <c:pt idx="1314">
                  <c:v>0.65152920771467293</c:v>
                </c:pt>
                <c:pt idx="1315">
                  <c:v>0.65152920771469658</c:v>
                </c:pt>
                <c:pt idx="1316">
                  <c:v>0.65152920771484357</c:v>
                </c:pt>
                <c:pt idx="1317">
                  <c:v>0.65152920771492884</c:v>
                </c:pt>
                <c:pt idx="1318">
                  <c:v>0.65152920771493039</c:v>
                </c:pt>
                <c:pt idx="1319">
                  <c:v>0.65152920771493761</c:v>
                </c:pt>
                <c:pt idx="1320">
                  <c:v>0.65152920771539391</c:v>
                </c:pt>
                <c:pt idx="1321">
                  <c:v>0.65152920771553724</c:v>
                </c:pt>
                <c:pt idx="1322">
                  <c:v>0.65152920771562861</c:v>
                </c:pt>
                <c:pt idx="1323">
                  <c:v>0.65152920771628198</c:v>
                </c:pt>
                <c:pt idx="1324">
                  <c:v>0.65152920771634515</c:v>
                </c:pt>
                <c:pt idx="1325">
                  <c:v>0.651529207716668</c:v>
                </c:pt>
                <c:pt idx="1326">
                  <c:v>0.6515292077167244</c:v>
                </c:pt>
                <c:pt idx="1327">
                  <c:v>0.65152920771674361</c:v>
                </c:pt>
                <c:pt idx="1328">
                  <c:v>0.65152920771674938</c:v>
                </c:pt>
                <c:pt idx="1329">
                  <c:v>0.6515292077167939</c:v>
                </c:pt>
                <c:pt idx="1330">
                  <c:v>0.65152920771685552</c:v>
                </c:pt>
                <c:pt idx="1331">
                  <c:v>0.65152920771709533</c:v>
                </c:pt>
                <c:pt idx="1332">
                  <c:v>0.65152920771727574</c:v>
                </c:pt>
                <c:pt idx="1333">
                  <c:v>0.65152920771736644</c:v>
                </c:pt>
                <c:pt idx="1334">
                  <c:v>0.65152920771741174</c:v>
                </c:pt>
                <c:pt idx="1335">
                  <c:v>0.65152920771782574</c:v>
                </c:pt>
                <c:pt idx="1336">
                  <c:v>0.65153358863923116</c:v>
                </c:pt>
                <c:pt idx="1337">
                  <c:v>0.65153935770905025</c:v>
                </c:pt>
                <c:pt idx="1338">
                  <c:v>0.65166868715594639</c:v>
                </c:pt>
                <c:pt idx="1339">
                  <c:v>0.65168068435099669</c:v>
                </c:pt>
                <c:pt idx="1340">
                  <c:v>0.6519196831461781</c:v>
                </c:pt>
                <c:pt idx="1341">
                  <c:v>0.65197265373026447</c:v>
                </c:pt>
                <c:pt idx="1342">
                  <c:v>0.65198271095333782</c:v>
                </c:pt>
                <c:pt idx="1343">
                  <c:v>0.65203326971993236</c:v>
                </c:pt>
                <c:pt idx="1344">
                  <c:v>0.65205098781321236</c:v>
                </c:pt>
                <c:pt idx="1345">
                  <c:v>0.65210350867980504</c:v>
                </c:pt>
                <c:pt idx="1346">
                  <c:v>0.65219932354432364</c:v>
                </c:pt>
                <c:pt idx="1347">
                  <c:v>0.65224223497266554</c:v>
                </c:pt>
                <c:pt idx="1348">
                  <c:v>0.6523913187264796</c:v>
                </c:pt>
                <c:pt idx="1349">
                  <c:v>0.65253145070018237</c:v>
                </c:pt>
                <c:pt idx="1350">
                  <c:v>0.65254434809323825</c:v>
                </c:pt>
                <c:pt idx="1351">
                  <c:v>0.65265360044785159</c:v>
                </c:pt>
                <c:pt idx="1352">
                  <c:v>0.65269127787083225</c:v>
                </c:pt>
                <c:pt idx="1353">
                  <c:v>0.65277936057532437</c:v>
                </c:pt>
                <c:pt idx="1354">
                  <c:v>0.65288247563309476</c:v>
                </c:pt>
                <c:pt idx="1355">
                  <c:v>0.65292580670778222</c:v>
                </c:pt>
                <c:pt idx="1356">
                  <c:v>0.65327352746146772</c:v>
                </c:pt>
                <c:pt idx="1357">
                  <c:v>0.6533749285428887</c:v>
                </c:pt>
                <c:pt idx="1358">
                  <c:v>0.65339457887632868</c:v>
                </c:pt>
                <c:pt idx="1359">
                  <c:v>0.65357585692900888</c:v>
                </c:pt>
                <c:pt idx="1360">
                  <c:v>0.65363001373355611</c:v>
                </c:pt>
                <c:pt idx="1361">
                  <c:v>0.65366734651051162</c:v>
                </c:pt>
                <c:pt idx="1362">
                  <c:v>0.65370833386248739</c:v>
                </c:pt>
                <c:pt idx="1363">
                  <c:v>0.65375343324069746</c:v>
                </c:pt>
                <c:pt idx="1364">
                  <c:v>0.65381399949780994</c:v>
                </c:pt>
                <c:pt idx="1365">
                  <c:v>0.65416689627219327</c:v>
                </c:pt>
                <c:pt idx="1366">
                  <c:v>0.6542873859880467</c:v>
                </c:pt>
                <c:pt idx="1367">
                  <c:v>0.65428972424384158</c:v>
                </c:pt>
                <c:pt idx="1368">
                  <c:v>0.65455453387375173</c:v>
                </c:pt>
                <c:pt idx="1369">
                  <c:v>0.65469221475815531</c:v>
                </c:pt>
                <c:pt idx="1370">
                  <c:v>0.65476254637646158</c:v>
                </c:pt>
                <c:pt idx="1371">
                  <c:v>0.65482086431691489</c:v>
                </c:pt>
                <c:pt idx="1372">
                  <c:v>0.65485442645054093</c:v>
                </c:pt>
                <c:pt idx="1373">
                  <c:v>0.65486786814739784</c:v>
                </c:pt>
                <c:pt idx="1374">
                  <c:v>0.65486853443769422</c:v>
                </c:pt>
                <c:pt idx="1375">
                  <c:v>0.65503089219346577</c:v>
                </c:pt>
                <c:pt idx="1376">
                  <c:v>0.65505690304320296</c:v>
                </c:pt>
                <c:pt idx="1377">
                  <c:v>0.65506267777328975</c:v>
                </c:pt>
                <c:pt idx="1378">
                  <c:v>0.65507846440055717</c:v>
                </c:pt>
                <c:pt idx="1379">
                  <c:v>0.65507961469847598</c:v>
                </c:pt>
                <c:pt idx="1380">
                  <c:v>0.65509026386265068</c:v>
                </c:pt>
                <c:pt idx="1381">
                  <c:v>0.65512682399414945</c:v>
                </c:pt>
                <c:pt idx="1382">
                  <c:v>0.65515798163806216</c:v>
                </c:pt>
                <c:pt idx="1383">
                  <c:v>0.65519396046785183</c:v>
                </c:pt>
                <c:pt idx="1384">
                  <c:v>0.6552846546224228</c:v>
                </c:pt>
                <c:pt idx="1385">
                  <c:v>0.65531987490947929</c:v>
                </c:pt>
                <c:pt idx="1386">
                  <c:v>0.65544136869176839</c:v>
                </c:pt>
                <c:pt idx="1387">
                  <c:v>0.65548131423677491</c:v>
                </c:pt>
                <c:pt idx="1388">
                  <c:v>0.6556858041092728</c:v>
                </c:pt>
                <c:pt idx="1389">
                  <c:v>0.65571686109270821</c:v>
                </c:pt>
                <c:pt idx="1390">
                  <c:v>0.65573384936283896</c:v>
                </c:pt>
                <c:pt idx="1391">
                  <c:v>0.65574931722645735</c:v>
                </c:pt>
                <c:pt idx="1392">
                  <c:v>0.65586922148451121</c:v>
                </c:pt>
                <c:pt idx="1393">
                  <c:v>0.65588563481056672</c:v>
                </c:pt>
                <c:pt idx="1394">
                  <c:v>0.65588563481058182</c:v>
                </c:pt>
                <c:pt idx="1395">
                  <c:v>0.65588563481061346</c:v>
                </c:pt>
                <c:pt idx="1396">
                  <c:v>0.65588563481092388</c:v>
                </c:pt>
                <c:pt idx="1397">
                  <c:v>0.65588563481095563</c:v>
                </c:pt>
                <c:pt idx="1398">
                  <c:v>0.65588563481111728</c:v>
                </c:pt>
                <c:pt idx="1399">
                  <c:v>0.6558856348112414</c:v>
                </c:pt>
                <c:pt idx="1400">
                  <c:v>0.65588563481148088</c:v>
                </c:pt>
                <c:pt idx="1401">
                  <c:v>0.65588563481152218</c:v>
                </c:pt>
                <c:pt idx="1402">
                  <c:v>0.6558856348117601</c:v>
                </c:pt>
                <c:pt idx="1403">
                  <c:v>0.65588563481187745</c:v>
                </c:pt>
                <c:pt idx="1404">
                  <c:v>0.65588563481203188</c:v>
                </c:pt>
                <c:pt idx="1405">
                  <c:v>0.65588563481208817</c:v>
                </c:pt>
                <c:pt idx="1406">
                  <c:v>0.65588563481233075</c:v>
                </c:pt>
                <c:pt idx="1407">
                  <c:v>0.65588563481237661</c:v>
                </c:pt>
                <c:pt idx="1408">
                  <c:v>0.65588563481253548</c:v>
                </c:pt>
                <c:pt idx="1409">
                  <c:v>0.65588563481281037</c:v>
                </c:pt>
                <c:pt idx="1410">
                  <c:v>0.65588563481288809</c:v>
                </c:pt>
                <c:pt idx="1411">
                  <c:v>0.65588563481302564</c:v>
                </c:pt>
                <c:pt idx="1412">
                  <c:v>0.65588563481307893</c:v>
                </c:pt>
                <c:pt idx="1413">
                  <c:v>0.65588563481320361</c:v>
                </c:pt>
                <c:pt idx="1414">
                  <c:v>0.65588563481333639</c:v>
                </c:pt>
                <c:pt idx="1415">
                  <c:v>0.65588563481335371</c:v>
                </c:pt>
                <c:pt idx="1416">
                  <c:v>0.65588563481358286</c:v>
                </c:pt>
                <c:pt idx="1417">
                  <c:v>0.65588563481367135</c:v>
                </c:pt>
                <c:pt idx="1418">
                  <c:v>0.65588563481371931</c:v>
                </c:pt>
                <c:pt idx="1419">
                  <c:v>0.65588563481395989</c:v>
                </c:pt>
                <c:pt idx="1420">
                  <c:v>0.65588563481399609</c:v>
                </c:pt>
                <c:pt idx="1421">
                  <c:v>0.65588563481420736</c:v>
                </c:pt>
                <c:pt idx="1422">
                  <c:v>0.65588563481430828</c:v>
                </c:pt>
                <c:pt idx="1423">
                  <c:v>0.65588563481432305</c:v>
                </c:pt>
                <c:pt idx="1424">
                  <c:v>0.65588563481433271</c:v>
                </c:pt>
                <c:pt idx="1425">
                  <c:v>0.65588563481434303</c:v>
                </c:pt>
                <c:pt idx="1426">
                  <c:v>0.65588563481435436</c:v>
                </c:pt>
                <c:pt idx="1427">
                  <c:v>0.65588563481447659</c:v>
                </c:pt>
                <c:pt idx="1428">
                  <c:v>0.65588563481447992</c:v>
                </c:pt>
                <c:pt idx="1429">
                  <c:v>0.65588563481483253</c:v>
                </c:pt>
                <c:pt idx="1430">
                  <c:v>0.65588563481491458</c:v>
                </c:pt>
                <c:pt idx="1431">
                  <c:v>0.65588563481495554</c:v>
                </c:pt>
                <c:pt idx="1432">
                  <c:v>0.65588746119180652</c:v>
                </c:pt>
                <c:pt idx="1433">
                  <c:v>0.65591774741585585</c:v>
                </c:pt>
                <c:pt idx="1434">
                  <c:v>0.65592138355386564</c:v>
                </c:pt>
                <c:pt idx="1435">
                  <c:v>0.65602514850528182</c:v>
                </c:pt>
                <c:pt idx="1436">
                  <c:v>0.65617168548339633</c:v>
                </c:pt>
                <c:pt idx="1437">
                  <c:v>0.65621172596837229</c:v>
                </c:pt>
                <c:pt idx="1438">
                  <c:v>0.65650646511588562</c:v>
                </c:pt>
                <c:pt idx="1439">
                  <c:v>0.65655373004772077</c:v>
                </c:pt>
                <c:pt idx="1440">
                  <c:v>0.65673836306049893</c:v>
                </c:pt>
                <c:pt idx="1441">
                  <c:v>0.65683800760793853</c:v>
                </c:pt>
                <c:pt idx="1442">
                  <c:v>0.65686306069624578</c:v>
                </c:pt>
                <c:pt idx="1443">
                  <c:v>0.65693637480040679</c:v>
                </c:pt>
                <c:pt idx="1444">
                  <c:v>0.65694777421842998</c:v>
                </c:pt>
                <c:pt idx="1445">
                  <c:v>0.65696554349791492</c:v>
                </c:pt>
                <c:pt idx="1446">
                  <c:v>0.65702389702312058</c:v>
                </c:pt>
                <c:pt idx="1447">
                  <c:v>0.65705756259807968</c:v>
                </c:pt>
                <c:pt idx="1448">
                  <c:v>0.65706854737365306</c:v>
                </c:pt>
                <c:pt idx="1449">
                  <c:v>0.65707823427482537</c:v>
                </c:pt>
                <c:pt idx="1450">
                  <c:v>0.65709223987431009</c:v>
                </c:pt>
                <c:pt idx="1451">
                  <c:v>0.65713984023389382</c:v>
                </c:pt>
                <c:pt idx="1452">
                  <c:v>0.65735235397432412</c:v>
                </c:pt>
                <c:pt idx="1453">
                  <c:v>0.65740647034096544</c:v>
                </c:pt>
                <c:pt idx="1454">
                  <c:v>0.6576099145319112</c:v>
                </c:pt>
                <c:pt idx="1455">
                  <c:v>0.65772375725964372</c:v>
                </c:pt>
                <c:pt idx="1456">
                  <c:v>0.65777622199153951</c:v>
                </c:pt>
                <c:pt idx="1457">
                  <c:v>0.65786817125436836</c:v>
                </c:pt>
                <c:pt idx="1458">
                  <c:v>0.65791063406644146</c:v>
                </c:pt>
                <c:pt idx="1459">
                  <c:v>0.65793702894040762</c:v>
                </c:pt>
                <c:pt idx="1460">
                  <c:v>0.65794581774985472</c:v>
                </c:pt>
                <c:pt idx="1461">
                  <c:v>0.65801275209134502</c:v>
                </c:pt>
                <c:pt idx="1462">
                  <c:v>0.65804951142358947</c:v>
                </c:pt>
                <c:pt idx="1463">
                  <c:v>0.65816278237795312</c:v>
                </c:pt>
                <c:pt idx="1464">
                  <c:v>0.65830390400909933</c:v>
                </c:pt>
                <c:pt idx="1465">
                  <c:v>0.65834380646520885</c:v>
                </c:pt>
                <c:pt idx="1466">
                  <c:v>0.65836970625815172</c:v>
                </c:pt>
                <c:pt idx="1467">
                  <c:v>0.65840534724511235</c:v>
                </c:pt>
                <c:pt idx="1468">
                  <c:v>0.65846696082833756</c:v>
                </c:pt>
                <c:pt idx="1469">
                  <c:v>0.6585772860759227</c:v>
                </c:pt>
                <c:pt idx="1470">
                  <c:v>0.65858077233638335</c:v>
                </c:pt>
                <c:pt idx="1471">
                  <c:v>0.65862091470194251</c:v>
                </c:pt>
                <c:pt idx="1472">
                  <c:v>0.65866630796094472</c:v>
                </c:pt>
                <c:pt idx="1473">
                  <c:v>0.65871664818424169</c:v>
                </c:pt>
                <c:pt idx="1474">
                  <c:v>0.6587749559189624</c:v>
                </c:pt>
                <c:pt idx="1475">
                  <c:v>0.6587817175119427</c:v>
                </c:pt>
                <c:pt idx="1476">
                  <c:v>0.65890618278215984</c:v>
                </c:pt>
                <c:pt idx="1477">
                  <c:v>0.65907509363176531</c:v>
                </c:pt>
                <c:pt idx="1478">
                  <c:v>0.65907509363176531</c:v>
                </c:pt>
                <c:pt idx="1479">
                  <c:v>0.65914105825719527</c:v>
                </c:pt>
                <c:pt idx="1480">
                  <c:v>0.65917640703427249</c:v>
                </c:pt>
                <c:pt idx="1481">
                  <c:v>0.65922916243815177</c:v>
                </c:pt>
                <c:pt idx="1482">
                  <c:v>0.65926267725706678</c:v>
                </c:pt>
                <c:pt idx="1483">
                  <c:v>0.65927979402931225</c:v>
                </c:pt>
                <c:pt idx="1484">
                  <c:v>0.65947261717060912</c:v>
                </c:pt>
                <c:pt idx="1485">
                  <c:v>0.65947563983450852</c:v>
                </c:pt>
                <c:pt idx="1486">
                  <c:v>0.65951016022381703</c:v>
                </c:pt>
                <c:pt idx="1487">
                  <c:v>0.65953467700812807</c:v>
                </c:pt>
                <c:pt idx="1488">
                  <c:v>0.65955824000709729</c:v>
                </c:pt>
                <c:pt idx="1489">
                  <c:v>0.65973748304846236</c:v>
                </c:pt>
                <c:pt idx="1490">
                  <c:v>0.65996193472517173</c:v>
                </c:pt>
                <c:pt idx="1491">
                  <c:v>0.66001884261739252</c:v>
                </c:pt>
                <c:pt idx="1492">
                  <c:v>0.66009229114040668</c:v>
                </c:pt>
                <c:pt idx="1493">
                  <c:v>0.66024867217193339</c:v>
                </c:pt>
                <c:pt idx="1494">
                  <c:v>0.6602746276770326</c:v>
                </c:pt>
                <c:pt idx="1495">
                  <c:v>0.66027462767721423</c:v>
                </c:pt>
                <c:pt idx="1496">
                  <c:v>0.6602746276774083</c:v>
                </c:pt>
                <c:pt idx="1497">
                  <c:v>0.66027462767784995</c:v>
                </c:pt>
                <c:pt idx="1498">
                  <c:v>0.66027462767796385</c:v>
                </c:pt>
                <c:pt idx="1499">
                  <c:v>0.66027462767813716</c:v>
                </c:pt>
                <c:pt idx="1500">
                  <c:v>0.66027462767821354</c:v>
                </c:pt>
                <c:pt idx="1501">
                  <c:v>0.66027462767825984</c:v>
                </c:pt>
                <c:pt idx="1502">
                  <c:v>0.66027462767832024</c:v>
                </c:pt>
                <c:pt idx="1503">
                  <c:v>0.66027462767855283</c:v>
                </c:pt>
                <c:pt idx="1504">
                  <c:v>0.66027462767860468</c:v>
                </c:pt>
                <c:pt idx="1505">
                  <c:v>0.66027462767865408</c:v>
                </c:pt>
                <c:pt idx="1506">
                  <c:v>0.66027462767886214</c:v>
                </c:pt>
                <c:pt idx="1507">
                  <c:v>0.66027462767929634</c:v>
                </c:pt>
                <c:pt idx="1508">
                  <c:v>0.66027462767939604</c:v>
                </c:pt>
                <c:pt idx="1509">
                  <c:v>0.66027462767939604</c:v>
                </c:pt>
                <c:pt idx="1510">
                  <c:v>0.66027462767946321</c:v>
                </c:pt>
                <c:pt idx="1511">
                  <c:v>0.66027462767948419</c:v>
                </c:pt>
                <c:pt idx="1512">
                  <c:v>0.66027462767951939</c:v>
                </c:pt>
                <c:pt idx="1513">
                  <c:v>0.66027462767957401</c:v>
                </c:pt>
                <c:pt idx="1514">
                  <c:v>0.66027462767972611</c:v>
                </c:pt>
                <c:pt idx="1515">
                  <c:v>0.66027462767979561</c:v>
                </c:pt>
                <c:pt idx="1516">
                  <c:v>0.66027462767992429</c:v>
                </c:pt>
                <c:pt idx="1517">
                  <c:v>0.66027462768001777</c:v>
                </c:pt>
                <c:pt idx="1518">
                  <c:v>0.66027462768049994</c:v>
                </c:pt>
                <c:pt idx="1519">
                  <c:v>0.66027462768054546</c:v>
                </c:pt>
                <c:pt idx="1520">
                  <c:v>0.66027462768059519</c:v>
                </c:pt>
                <c:pt idx="1521">
                  <c:v>0.66027462768059553</c:v>
                </c:pt>
                <c:pt idx="1522">
                  <c:v>0.66027462768062706</c:v>
                </c:pt>
                <c:pt idx="1523">
                  <c:v>0.66027462768091738</c:v>
                </c:pt>
                <c:pt idx="1524">
                  <c:v>0.66027462768101386</c:v>
                </c:pt>
                <c:pt idx="1525">
                  <c:v>0.6602746276811432</c:v>
                </c:pt>
                <c:pt idx="1526">
                  <c:v>0.66027462768123191</c:v>
                </c:pt>
                <c:pt idx="1527">
                  <c:v>0.66027462768136458</c:v>
                </c:pt>
                <c:pt idx="1528">
                  <c:v>0.66027462768137579</c:v>
                </c:pt>
                <c:pt idx="1529">
                  <c:v>0.66027462768158218</c:v>
                </c:pt>
                <c:pt idx="1530">
                  <c:v>0.66029692233219406</c:v>
                </c:pt>
                <c:pt idx="1531">
                  <c:v>0.66039999453361453</c:v>
                </c:pt>
                <c:pt idx="1532">
                  <c:v>0.6607820436371129</c:v>
                </c:pt>
                <c:pt idx="1533">
                  <c:v>0.66097574719679542</c:v>
                </c:pt>
                <c:pt idx="1534">
                  <c:v>0.66104162535569611</c:v>
                </c:pt>
                <c:pt idx="1535">
                  <c:v>0.66104516540848612</c:v>
                </c:pt>
                <c:pt idx="1536">
                  <c:v>0.66107514002993806</c:v>
                </c:pt>
                <c:pt idx="1537">
                  <c:v>0.66107577213435798</c:v>
                </c:pt>
                <c:pt idx="1538">
                  <c:v>0.66113199056311067</c:v>
                </c:pt>
                <c:pt idx="1539">
                  <c:v>0.66115396011844674</c:v>
                </c:pt>
                <c:pt idx="1540">
                  <c:v>0.66120537112401978</c:v>
                </c:pt>
                <c:pt idx="1541">
                  <c:v>0.66126713899687073</c:v>
                </c:pt>
                <c:pt idx="1542">
                  <c:v>0.66126713899687073</c:v>
                </c:pt>
                <c:pt idx="1543">
                  <c:v>0.66127467144310659</c:v>
                </c:pt>
                <c:pt idx="1544">
                  <c:v>0.66127467144310659</c:v>
                </c:pt>
                <c:pt idx="1545">
                  <c:v>0.66127467144310659</c:v>
                </c:pt>
                <c:pt idx="1546">
                  <c:v>0.66130520990357566</c:v>
                </c:pt>
                <c:pt idx="1547">
                  <c:v>0.66132818142965322</c:v>
                </c:pt>
                <c:pt idx="1548">
                  <c:v>0.66138699312081606</c:v>
                </c:pt>
                <c:pt idx="1549">
                  <c:v>0.66140566337451556</c:v>
                </c:pt>
                <c:pt idx="1550">
                  <c:v>0.66140566337451556</c:v>
                </c:pt>
                <c:pt idx="1551">
                  <c:v>0.66149191118867789</c:v>
                </c:pt>
                <c:pt idx="1552">
                  <c:v>0.66151498295022471</c:v>
                </c:pt>
                <c:pt idx="1553">
                  <c:v>0.66151869639426863</c:v>
                </c:pt>
                <c:pt idx="1554">
                  <c:v>0.66151869639426863</c:v>
                </c:pt>
                <c:pt idx="1555">
                  <c:v>0.66152649065588864</c:v>
                </c:pt>
                <c:pt idx="1556">
                  <c:v>0.66154141808589872</c:v>
                </c:pt>
                <c:pt idx="1557">
                  <c:v>0.66162744606488133</c:v>
                </c:pt>
                <c:pt idx="1558">
                  <c:v>0.66164406314949886</c:v>
                </c:pt>
                <c:pt idx="1559">
                  <c:v>0.66170028246430967</c:v>
                </c:pt>
                <c:pt idx="1560">
                  <c:v>0.66173303856764321</c:v>
                </c:pt>
                <c:pt idx="1561">
                  <c:v>0.66174001924378834</c:v>
                </c:pt>
                <c:pt idx="1562">
                  <c:v>0.66174015495057981</c:v>
                </c:pt>
                <c:pt idx="1563">
                  <c:v>0.66174988397527179</c:v>
                </c:pt>
                <c:pt idx="1564">
                  <c:v>0.6618870088840223</c:v>
                </c:pt>
                <c:pt idx="1565">
                  <c:v>0.66203133818494431</c:v>
                </c:pt>
                <c:pt idx="1566">
                  <c:v>0.66210210738121744</c:v>
                </c:pt>
                <c:pt idx="1567">
                  <c:v>0.66210423667450646</c:v>
                </c:pt>
                <c:pt idx="1568">
                  <c:v>0.66214506696402653</c:v>
                </c:pt>
                <c:pt idx="1569">
                  <c:v>0.66214976468733333</c:v>
                </c:pt>
                <c:pt idx="1570">
                  <c:v>0.66218210534537225</c:v>
                </c:pt>
                <c:pt idx="1571">
                  <c:v>0.66221960132890312</c:v>
                </c:pt>
                <c:pt idx="1572">
                  <c:v>0.66231859543639116</c:v>
                </c:pt>
                <c:pt idx="1573">
                  <c:v>0.66232777305817359</c:v>
                </c:pt>
                <c:pt idx="1574">
                  <c:v>0.66233191211160836</c:v>
                </c:pt>
                <c:pt idx="1575">
                  <c:v>0.66233598281697859</c:v>
                </c:pt>
                <c:pt idx="1576">
                  <c:v>0.66235150474215443</c:v>
                </c:pt>
                <c:pt idx="1577">
                  <c:v>0.66238770240228928</c:v>
                </c:pt>
                <c:pt idx="1578">
                  <c:v>0.66240842633616048</c:v>
                </c:pt>
                <c:pt idx="1579">
                  <c:v>0.66242178565983645</c:v>
                </c:pt>
                <c:pt idx="1580">
                  <c:v>0.66247593490564838</c:v>
                </c:pt>
                <c:pt idx="1581">
                  <c:v>0.66249545737018611</c:v>
                </c:pt>
                <c:pt idx="1582">
                  <c:v>0.66252270495659971</c:v>
                </c:pt>
                <c:pt idx="1583">
                  <c:v>0.66258949505873499</c:v>
                </c:pt>
                <c:pt idx="1584">
                  <c:v>0.66261950584806795</c:v>
                </c:pt>
                <c:pt idx="1585">
                  <c:v>0.66278991232286311</c:v>
                </c:pt>
                <c:pt idx="1586">
                  <c:v>0.66284375631323733</c:v>
                </c:pt>
                <c:pt idx="1587">
                  <c:v>0.66303402490987362</c:v>
                </c:pt>
                <c:pt idx="1588">
                  <c:v>0.6630895557540295</c:v>
                </c:pt>
                <c:pt idx="1589">
                  <c:v>0.66309021169336102</c:v>
                </c:pt>
                <c:pt idx="1590">
                  <c:v>0.66319080810553754</c:v>
                </c:pt>
                <c:pt idx="1591">
                  <c:v>0.66358072637900478</c:v>
                </c:pt>
                <c:pt idx="1592">
                  <c:v>0.66370321839634316</c:v>
                </c:pt>
                <c:pt idx="1593">
                  <c:v>0.66379766091995407</c:v>
                </c:pt>
                <c:pt idx="1594">
                  <c:v>0.6637979389271651</c:v>
                </c:pt>
                <c:pt idx="1595">
                  <c:v>0.6637979389271651</c:v>
                </c:pt>
                <c:pt idx="1596">
                  <c:v>0.66381700240896879</c:v>
                </c:pt>
                <c:pt idx="1597">
                  <c:v>0.66413432821038998</c:v>
                </c:pt>
                <c:pt idx="1598">
                  <c:v>0.6641531170040903</c:v>
                </c:pt>
                <c:pt idx="1599">
                  <c:v>0.66418557103008724</c:v>
                </c:pt>
                <c:pt idx="1600">
                  <c:v>0.66435456576332941</c:v>
                </c:pt>
                <c:pt idx="1601">
                  <c:v>0.66445223031452327</c:v>
                </c:pt>
                <c:pt idx="1602">
                  <c:v>0.66456160425970268</c:v>
                </c:pt>
                <c:pt idx="1603">
                  <c:v>0.66459257070595767</c:v>
                </c:pt>
                <c:pt idx="1604">
                  <c:v>0.66463666200234628</c:v>
                </c:pt>
                <c:pt idx="1605">
                  <c:v>0.66474485442514952</c:v>
                </c:pt>
                <c:pt idx="1606">
                  <c:v>0.66474485442517373</c:v>
                </c:pt>
                <c:pt idx="1607">
                  <c:v>0.6647448544252208</c:v>
                </c:pt>
                <c:pt idx="1608">
                  <c:v>0.66474485442538955</c:v>
                </c:pt>
                <c:pt idx="1609">
                  <c:v>0.66474485442540276</c:v>
                </c:pt>
                <c:pt idx="1610">
                  <c:v>0.66474485442543219</c:v>
                </c:pt>
                <c:pt idx="1611">
                  <c:v>0.66474485442548292</c:v>
                </c:pt>
                <c:pt idx="1612">
                  <c:v>0.66474485442566211</c:v>
                </c:pt>
                <c:pt idx="1613">
                  <c:v>0.66474485442569753</c:v>
                </c:pt>
                <c:pt idx="1614">
                  <c:v>0.66474485442575348</c:v>
                </c:pt>
                <c:pt idx="1615">
                  <c:v>0.6647448544257859</c:v>
                </c:pt>
                <c:pt idx="1616">
                  <c:v>0.66474485442592446</c:v>
                </c:pt>
                <c:pt idx="1617">
                  <c:v>0.66474485442597042</c:v>
                </c:pt>
                <c:pt idx="1618">
                  <c:v>0.66474485442599152</c:v>
                </c:pt>
                <c:pt idx="1619">
                  <c:v>0.66474485442601627</c:v>
                </c:pt>
                <c:pt idx="1620">
                  <c:v>0.66474485442602815</c:v>
                </c:pt>
                <c:pt idx="1621">
                  <c:v>0.6647448544260699</c:v>
                </c:pt>
                <c:pt idx="1622">
                  <c:v>0.6647448544269321</c:v>
                </c:pt>
                <c:pt idx="1623">
                  <c:v>0.66474485442694542</c:v>
                </c:pt>
                <c:pt idx="1624">
                  <c:v>0.66474485442735054</c:v>
                </c:pt>
                <c:pt idx="1625">
                  <c:v>0.66474485442752029</c:v>
                </c:pt>
                <c:pt idx="1626">
                  <c:v>0.66474485442754827</c:v>
                </c:pt>
                <c:pt idx="1627">
                  <c:v>0.66474485442777675</c:v>
                </c:pt>
                <c:pt idx="1628">
                  <c:v>0.66474485442780462</c:v>
                </c:pt>
                <c:pt idx="1629">
                  <c:v>0.66474485442788511</c:v>
                </c:pt>
                <c:pt idx="1630">
                  <c:v>0.66474485442804809</c:v>
                </c:pt>
                <c:pt idx="1631">
                  <c:v>0.66474485442808606</c:v>
                </c:pt>
                <c:pt idx="1632">
                  <c:v>0.66474485442808695</c:v>
                </c:pt>
                <c:pt idx="1633">
                  <c:v>0.66474485442823394</c:v>
                </c:pt>
                <c:pt idx="1634">
                  <c:v>0.66474485442840114</c:v>
                </c:pt>
                <c:pt idx="1635">
                  <c:v>0.66474485442845466</c:v>
                </c:pt>
                <c:pt idx="1636">
                  <c:v>0.66474485442851772</c:v>
                </c:pt>
                <c:pt idx="1637">
                  <c:v>0.66474485442867493</c:v>
                </c:pt>
                <c:pt idx="1638">
                  <c:v>0.66474485442872355</c:v>
                </c:pt>
                <c:pt idx="1639">
                  <c:v>0.66474485442885534</c:v>
                </c:pt>
                <c:pt idx="1640">
                  <c:v>0.66474485442906051</c:v>
                </c:pt>
                <c:pt idx="1641">
                  <c:v>0.66474485442925402</c:v>
                </c:pt>
                <c:pt idx="1642">
                  <c:v>0.66474485442962084</c:v>
                </c:pt>
                <c:pt idx="1643">
                  <c:v>0.66474485442975872</c:v>
                </c:pt>
                <c:pt idx="1644">
                  <c:v>0.66474485443023212</c:v>
                </c:pt>
                <c:pt idx="1645">
                  <c:v>0.66485663001303053</c:v>
                </c:pt>
                <c:pt idx="1646">
                  <c:v>0.6649959285357715</c:v>
                </c:pt>
                <c:pt idx="1647">
                  <c:v>0.66499828211300471</c:v>
                </c:pt>
                <c:pt idx="1648">
                  <c:v>0.66505667510183064</c:v>
                </c:pt>
                <c:pt idx="1649">
                  <c:v>0.66507615482256321</c:v>
                </c:pt>
                <c:pt idx="1650">
                  <c:v>0.6651486780824456</c:v>
                </c:pt>
                <c:pt idx="1651">
                  <c:v>0.66530417011137533</c:v>
                </c:pt>
                <c:pt idx="1652">
                  <c:v>0.66535146844167192</c:v>
                </c:pt>
                <c:pt idx="1653">
                  <c:v>0.66535404401640452</c:v>
                </c:pt>
                <c:pt idx="1654">
                  <c:v>0.66537952002570466</c:v>
                </c:pt>
                <c:pt idx="1655">
                  <c:v>0.66540752205963116</c:v>
                </c:pt>
                <c:pt idx="1656">
                  <c:v>0.66546635369335916</c:v>
                </c:pt>
                <c:pt idx="1657">
                  <c:v>0.66552694518637634</c:v>
                </c:pt>
                <c:pt idx="1658">
                  <c:v>0.66556270867101608</c:v>
                </c:pt>
                <c:pt idx="1659">
                  <c:v>0.66557160030769957</c:v>
                </c:pt>
                <c:pt idx="1660">
                  <c:v>0.66566241764894796</c:v>
                </c:pt>
                <c:pt idx="1661">
                  <c:v>0.665977860237845</c:v>
                </c:pt>
                <c:pt idx="1662">
                  <c:v>0.66603392558643593</c:v>
                </c:pt>
                <c:pt idx="1663">
                  <c:v>0.66621413642212501</c:v>
                </c:pt>
                <c:pt idx="1664">
                  <c:v>0.6665398904075136</c:v>
                </c:pt>
                <c:pt idx="1665">
                  <c:v>0.66654962097619586</c:v>
                </c:pt>
                <c:pt idx="1666">
                  <c:v>0.66654962097619586</c:v>
                </c:pt>
                <c:pt idx="1667">
                  <c:v>0.66665534631649437</c:v>
                </c:pt>
                <c:pt idx="1668">
                  <c:v>0.66667852399233507</c:v>
                </c:pt>
                <c:pt idx="1669">
                  <c:v>0.66667965222209979</c:v>
                </c:pt>
                <c:pt idx="1670">
                  <c:v>0.66680121111955071</c:v>
                </c:pt>
                <c:pt idx="1671">
                  <c:v>0.66680455720252252</c:v>
                </c:pt>
                <c:pt idx="1672">
                  <c:v>0.66690705428742592</c:v>
                </c:pt>
                <c:pt idx="1673">
                  <c:v>0.66700905761929086</c:v>
                </c:pt>
                <c:pt idx="1674">
                  <c:v>0.6672050620285791</c:v>
                </c:pt>
                <c:pt idx="1675">
                  <c:v>0.66721066662216333</c:v>
                </c:pt>
                <c:pt idx="1676">
                  <c:v>0.66726726019990967</c:v>
                </c:pt>
                <c:pt idx="1677">
                  <c:v>0.66741001384217735</c:v>
                </c:pt>
                <c:pt idx="1678">
                  <c:v>0.66779792455315046</c:v>
                </c:pt>
                <c:pt idx="1679">
                  <c:v>0.66779792455315046</c:v>
                </c:pt>
                <c:pt idx="1680">
                  <c:v>0.66779792455315046</c:v>
                </c:pt>
                <c:pt idx="1681">
                  <c:v>0.66795096127375808</c:v>
                </c:pt>
                <c:pt idx="1682">
                  <c:v>0.66808188039201966</c:v>
                </c:pt>
                <c:pt idx="1683">
                  <c:v>0.66808652003311186</c:v>
                </c:pt>
                <c:pt idx="1684">
                  <c:v>0.6681104376420739</c:v>
                </c:pt>
                <c:pt idx="1685">
                  <c:v>0.66813214940438703</c:v>
                </c:pt>
                <c:pt idx="1686">
                  <c:v>0.66813403007197092</c:v>
                </c:pt>
                <c:pt idx="1687">
                  <c:v>0.66828496837248341</c:v>
                </c:pt>
                <c:pt idx="1688">
                  <c:v>0.66841173958971534</c:v>
                </c:pt>
                <c:pt idx="1689">
                  <c:v>0.66846068696720318</c:v>
                </c:pt>
                <c:pt idx="1690">
                  <c:v>0.66847443975651577</c:v>
                </c:pt>
                <c:pt idx="1691">
                  <c:v>0.66851897437712315</c:v>
                </c:pt>
                <c:pt idx="1692">
                  <c:v>0.66854677632968007</c:v>
                </c:pt>
                <c:pt idx="1693">
                  <c:v>0.66854754324907806</c:v>
                </c:pt>
                <c:pt idx="1694">
                  <c:v>0.66861940290981003</c:v>
                </c:pt>
                <c:pt idx="1695">
                  <c:v>0.66862842145797896</c:v>
                </c:pt>
                <c:pt idx="1696">
                  <c:v>0.66871230205713572</c:v>
                </c:pt>
                <c:pt idx="1697">
                  <c:v>0.66877552812570551</c:v>
                </c:pt>
                <c:pt idx="1698">
                  <c:v>0.66878721700920174</c:v>
                </c:pt>
                <c:pt idx="1699">
                  <c:v>0.6688320566188144</c:v>
                </c:pt>
                <c:pt idx="1700">
                  <c:v>0.66885397572880168</c:v>
                </c:pt>
                <c:pt idx="1701">
                  <c:v>0.66889641958455925</c:v>
                </c:pt>
                <c:pt idx="1702">
                  <c:v>0.66893531034157383</c:v>
                </c:pt>
                <c:pt idx="1703">
                  <c:v>0.66906651425437769</c:v>
                </c:pt>
                <c:pt idx="1704">
                  <c:v>0.66908547666867646</c:v>
                </c:pt>
                <c:pt idx="1705">
                  <c:v>0.66925654457837569</c:v>
                </c:pt>
                <c:pt idx="1706">
                  <c:v>0.66928335921729554</c:v>
                </c:pt>
                <c:pt idx="1707">
                  <c:v>0.66928335921750182</c:v>
                </c:pt>
                <c:pt idx="1708">
                  <c:v>0.66928335921776316</c:v>
                </c:pt>
                <c:pt idx="1709">
                  <c:v>0.66928335921777626</c:v>
                </c:pt>
                <c:pt idx="1710">
                  <c:v>0.66928335921798399</c:v>
                </c:pt>
                <c:pt idx="1711">
                  <c:v>0.66928335921816506</c:v>
                </c:pt>
                <c:pt idx="1712">
                  <c:v>0.66928335921818982</c:v>
                </c:pt>
                <c:pt idx="1713">
                  <c:v>0.66928335921821391</c:v>
                </c:pt>
                <c:pt idx="1714">
                  <c:v>0.66928335921864401</c:v>
                </c:pt>
                <c:pt idx="1715">
                  <c:v>0.66928335921883586</c:v>
                </c:pt>
                <c:pt idx="1716">
                  <c:v>0.66928335921889992</c:v>
                </c:pt>
                <c:pt idx="1717">
                  <c:v>0.66928335921903692</c:v>
                </c:pt>
                <c:pt idx="1718">
                  <c:v>0.66928335921929683</c:v>
                </c:pt>
                <c:pt idx="1719">
                  <c:v>0.66928335921945292</c:v>
                </c:pt>
                <c:pt idx="1720">
                  <c:v>0.66928335921961701</c:v>
                </c:pt>
                <c:pt idx="1721">
                  <c:v>0.6692833592198304</c:v>
                </c:pt>
                <c:pt idx="1722">
                  <c:v>0.66928335921992455</c:v>
                </c:pt>
                <c:pt idx="1723">
                  <c:v>0.6692833592201558</c:v>
                </c:pt>
                <c:pt idx="1724">
                  <c:v>0.6692833592202605</c:v>
                </c:pt>
                <c:pt idx="1725">
                  <c:v>0.66928335922030191</c:v>
                </c:pt>
                <c:pt idx="1726">
                  <c:v>0.6692833592204539</c:v>
                </c:pt>
                <c:pt idx="1727">
                  <c:v>0.66928335922071369</c:v>
                </c:pt>
                <c:pt idx="1728">
                  <c:v>0.66928335922092319</c:v>
                </c:pt>
                <c:pt idx="1729">
                  <c:v>0.66928335922152771</c:v>
                </c:pt>
                <c:pt idx="1730">
                  <c:v>0.66928335922169291</c:v>
                </c:pt>
                <c:pt idx="1731">
                  <c:v>0.66928335922212134</c:v>
                </c:pt>
                <c:pt idx="1732">
                  <c:v>0.669283359222133</c:v>
                </c:pt>
                <c:pt idx="1733">
                  <c:v>0.66928335922230398</c:v>
                </c:pt>
                <c:pt idx="1734">
                  <c:v>0.66948851206682713</c:v>
                </c:pt>
                <c:pt idx="1735">
                  <c:v>0.66951465257673659</c:v>
                </c:pt>
                <c:pt idx="1736">
                  <c:v>0.66962428755877634</c:v>
                </c:pt>
                <c:pt idx="1737">
                  <c:v>0.66962961251005182</c:v>
                </c:pt>
                <c:pt idx="1738">
                  <c:v>0.66973180631267648</c:v>
                </c:pt>
                <c:pt idx="1739">
                  <c:v>0.66984183385604745</c:v>
                </c:pt>
                <c:pt idx="1740">
                  <c:v>0.67008146850579986</c:v>
                </c:pt>
                <c:pt idx="1741">
                  <c:v>0.67012692830197351</c:v>
                </c:pt>
                <c:pt idx="1742">
                  <c:v>0.6701488681180654</c:v>
                </c:pt>
                <c:pt idx="1743">
                  <c:v>0.67029096079310335</c:v>
                </c:pt>
                <c:pt idx="1744">
                  <c:v>0.67037082894299638</c:v>
                </c:pt>
                <c:pt idx="1745">
                  <c:v>0.67038639781911025</c:v>
                </c:pt>
                <c:pt idx="1746">
                  <c:v>0.67040139200017901</c:v>
                </c:pt>
                <c:pt idx="1747">
                  <c:v>0.67048267475986145</c:v>
                </c:pt>
                <c:pt idx="1748">
                  <c:v>0.67050409700788061</c:v>
                </c:pt>
                <c:pt idx="1749">
                  <c:v>0.670530265560219</c:v>
                </c:pt>
                <c:pt idx="1750">
                  <c:v>0.67061373711717975</c:v>
                </c:pt>
                <c:pt idx="1751">
                  <c:v>0.67081345597843245</c:v>
                </c:pt>
                <c:pt idx="1752">
                  <c:v>0.67085830020191906</c:v>
                </c:pt>
                <c:pt idx="1753">
                  <c:v>0.67088735713794234</c:v>
                </c:pt>
                <c:pt idx="1754">
                  <c:v>0.67097599154581511</c:v>
                </c:pt>
                <c:pt idx="1755">
                  <c:v>0.6710070514581562</c:v>
                </c:pt>
                <c:pt idx="1756">
                  <c:v>0.67107535064642809</c:v>
                </c:pt>
                <c:pt idx="1757">
                  <c:v>0.6711189368523105</c:v>
                </c:pt>
                <c:pt idx="1758">
                  <c:v>0.67126535417276934</c:v>
                </c:pt>
                <c:pt idx="1759">
                  <c:v>0.67129512119038437</c:v>
                </c:pt>
                <c:pt idx="1760">
                  <c:v>0.67152084502223763</c:v>
                </c:pt>
                <c:pt idx="1761">
                  <c:v>0.67161229922094079</c:v>
                </c:pt>
                <c:pt idx="1762">
                  <c:v>0.67171212349643483</c:v>
                </c:pt>
                <c:pt idx="1763">
                  <c:v>0.67191042226907693</c:v>
                </c:pt>
                <c:pt idx="1764">
                  <c:v>0.67192949819201675</c:v>
                </c:pt>
                <c:pt idx="1765">
                  <c:v>0.67204240797814641</c:v>
                </c:pt>
                <c:pt idx="1766">
                  <c:v>0.67211736157845747</c:v>
                </c:pt>
                <c:pt idx="1767">
                  <c:v>0.6721198957013591</c:v>
                </c:pt>
                <c:pt idx="1768">
                  <c:v>0.67225038251597047</c:v>
                </c:pt>
                <c:pt idx="1769">
                  <c:v>0.67228293816101115</c:v>
                </c:pt>
                <c:pt idx="1770">
                  <c:v>0.67233236343165115</c:v>
                </c:pt>
                <c:pt idx="1771">
                  <c:v>0.67233236343165115</c:v>
                </c:pt>
                <c:pt idx="1772">
                  <c:v>0.67251559018755658</c:v>
                </c:pt>
                <c:pt idx="1773">
                  <c:v>0.67265129082978303</c:v>
                </c:pt>
                <c:pt idx="1774">
                  <c:v>0.67278096952321853</c:v>
                </c:pt>
                <c:pt idx="1775">
                  <c:v>0.67302781493312103</c:v>
                </c:pt>
                <c:pt idx="1776">
                  <c:v>0.67309723252269393</c:v>
                </c:pt>
                <c:pt idx="1777">
                  <c:v>0.67315613796940821</c:v>
                </c:pt>
                <c:pt idx="1778">
                  <c:v>0.6732409836018699</c:v>
                </c:pt>
                <c:pt idx="1779">
                  <c:v>0.67329322511653489</c:v>
                </c:pt>
                <c:pt idx="1780">
                  <c:v>0.67337931687350572</c:v>
                </c:pt>
                <c:pt idx="1781">
                  <c:v>0.67344440945459261</c:v>
                </c:pt>
                <c:pt idx="1782">
                  <c:v>0.67350848830701215</c:v>
                </c:pt>
                <c:pt idx="1783">
                  <c:v>0.67359771428243187</c:v>
                </c:pt>
                <c:pt idx="1784">
                  <c:v>0.67360183076452129</c:v>
                </c:pt>
                <c:pt idx="1785">
                  <c:v>0.67361851110973991</c:v>
                </c:pt>
                <c:pt idx="1786">
                  <c:v>0.67380340291166418</c:v>
                </c:pt>
                <c:pt idx="1787">
                  <c:v>0.67382059804433259</c:v>
                </c:pt>
                <c:pt idx="1788">
                  <c:v>0.67382059804500116</c:v>
                </c:pt>
                <c:pt idx="1789">
                  <c:v>0.67382059804514838</c:v>
                </c:pt>
                <c:pt idx="1790">
                  <c:v>0.67382059804519712</c:v>
                </c:pt>
                <c:pt idx="1791">
                  <c:v>0.67382059804520944</c:v>
                </c:pt>
                <c:pt idx="1792">
                  <c:v>0.67382059804540284</c:v>
                </c:pt>
                <c:pt idx="1793">
                  <c:v>0.67382059804551786</c:v>
                </c:pt>
                <c:pt idx="1794">
                  <c:v>0.67382059804555561</c:v>
                </c:pt>
                <c:pt idx="1795">
                  <c:v>0.67382059804564109</c:v>
                </c:pt>
                <c:pt idx="1796">
                  <c:v>0.67382059804580752</c:v>
                </c:pt>
                <c:pt idx="1797">
                  <c:v>0.67382059804596683</c:v>
                </c:pt>
                <c:pt idx="1798">
                  <c:v>0.6738205980460179</c:v>
                </c:pt>
                <c:pt idx="1799">
                  <c:v>0.67382059804619276</c:v>
                </c:pt>
                <c:pt idx="1800">
                  <c:v>0.67382059804652217</c:v>
                </c:pt>
                <c:pt idx="1801">
                  <c:v>0.67382059804668659</c:v>
                </c:pt>
                <c:pt idx="1802">
                  <c:v>0.67382059804688321</c:v>
                </c:pt>
                <c:pt idx="1803">
                  <c:v>0.67382059804718586</c:v>
                </c:pt>
                <c:pt idx="1804">
                  <c:v>0.67382059804771277</c:v>
                </c:pt>
                <c:pt idx="1805">
                  <c:v>0.67382059804795713</c:v>
                </c:pt>
                <c:pt idx="1806">
                  <c:v>0.67382059804797456</c:v>
                </c:pt>
                <c:pt idx="1807">
                  <c:v>0.67382059804820293</c:v>
                </c:pt>
                <c:pt idx="1808">
                  <c:v>0.67382059804833649</c:v>
                </c:pt>
                <c:pt idx="1809">
                  <c:v>0.67382059804890782</c:v>
                </c:pt>
                <c:pt idx="1810">
                  <c:v>0.6738205980489429</c:v>
                </c:pt>
                <c:pt idx="1811">
                  <c:v>0.67382059804903349</c:v>
                </c:pt>
                <c:pt idx="1812">
                  <c:v>0.67382059804904615</c:v>
                </c:pt>
                <c:pt idx="1813">
                  <c:v>0.67382059804918859</c:v>
                </c:pt>
                <c:pt idx="1814">
                  <c:v>0.67385897946950823</c:v>
                </c:pt>
                <c:pt idx="1815">
                  <c:v>0.67385897946950823</c:v>
                </c:pt>
                <c:pt idx="1816">
                  <c:v>0.67387647973934128</c:v>
                </c:pt>
                <c:pt idx="1817">
                  <c:v>0.67404015302205122</c:v>
                </c:pt>
                <c:pt idx="1818">
                  <c:v>0.67419362207088251</c:v>
                </c:pt>
                <c:pt idx="1819">
                  <c:v>0.67426100105192455</c:v>
                </c:pt>
                <c:pt idx="1820">
                  <c:v>0.67433270451154681</c:v>
                </c:pt>
                <c:pt idx="1821">
                  <c:v>0.67443237542348444</c:v>
                </c:pt>
                <c:pt idx="1822">
                  <c:v>0.67445273472884026</c:v>
                </c:pt>
                <c:pt idx="1823">
                  <c:v>0.67447965414513067</c:v>
                </c:pt>
                <c:pt idx="1824">
                  <c:v>0.67460326299348106</c:v>
                </c:pt>
                <c:pt idx="1825">
                  <c:v>0.67474570296841563</c:v>
                </c:pt>
                <c:pt idx="1826">
                  <c:v>0.67479238985719014</c:v>
                </c:pt>
                <c:pt idx="1827">
                  <c:v>0.67479974946447729</c:v>
                </c:pt>
                <c:pt idx="1828">
                  <c:v>0.67481049891975908</c:v>
                </c:pt>
                <c:pt idx="1829">
                  <c:v>0.67486359730857881</c:v>
                </c:pt>
                <c:pt idx="1830">
                  <c:v>0.67489330101108735</c:v>
                </c:pt>
                <c:pt idx="1831">
                  <c:v>0.67499057922301864</c:v>
                </c:pt>
                <c:pt idx="1832">
                  <c:v>0.67499293773779634</c:v>
                </c:pt>
                <c:pt idx="1833">
                  <c:v>0.67503881316329661</c:v>
                </c:pt>
                <c:pt idx="1834">
                  <c:v>0.67509533550451495</c:v>
                </c:pt>
                <c:pt idx="1835">
                  <c:v>0.67511571444472174</c:v>
                </c:pt>
                <c:pt idx="1836">
                  <c:v>0.67513384970107371</c:v>
                </c:pt>
                <c:pt idx="1837">
                  <c:v>0.67516683012614509</c:v>
                </c:pt>
                <c:pt idx="1838">
                  <c:v>0.67517107552868771</c:v>
                </c:pt>
                <c:pt idx="1839">
                  <c:v>0.6751804118284005</c:v>
                </c:pt>
                <c:pt idx="1840">
                  <c:v>0.67518418252304646</c:v>
                </c:pt>
                <c:pt idx="1841">
                  <c:v>0.67525747975508088</c:v>
                </c:pt>
                <c:pt idx="1842">
                  <c:v>0.67526932515005356</c:v>
                </c:pt>
                <c:pt idx="1843">
                  <c:v>0.67530273086035386</c:v>
                </c:pt>
                <c:pt idx="1844">
                  <c:v>0.67538843013323002</c:v>
                </c:pt>
                <c:pt idx="1845">
                  <c:v>0.67544335531779187</c:v>
                </c:pt>
                <c:pt idx="1846">
                  <c:v>0.67544335531779187</c:v>
                </c:pt>
                <c:pt idx="1847">
                  <c:v>0.67544335531779187</c:v>
                </c:pt>
                <c:pt idx="1848">
                  <c:v>0.67553209943622661</c:v>
                </c:pt>
                <c:pt idx="1849">
                  <c:v>0.67560102315105941</c:v>
                </c:pt>
                <c:pt idx="1850">
                  <c:v>0.67571213095347227</c:v>
                </c:pt>
                <c:pt idx="1851">
                  <c:v>0.67581613102349514</c:v>
                </c:pt>
                <c:pt idx="1852">
                  <c:v>0.67582889378988997</c:v>
                </c:pt>
                <c:pt idx="1853">
                  <c:v>0.67593000348749999</c:v>
                </c:pt>
                <c:pt idx="1854">
                  <c:v>0.67597201989651767</c:v>
                </c:pt>
                <c:pt idx="1855">
                  <c:v>0.67608383283948437</c:v>
                </c:pt>
                <c:pt idx="1856">
                  <c:v>0.67631288743515339</c:v>
                </c:pt>
                <c:pt idx="1857">
                  <c:v>0.67645542994630192</c:v>
                </c:pt>
                <c:pt idx="1858">
                  <c:v>0.67657377151318077</c:v>
                </c:pt>
                <c:pt idx="1859">
                  <c:v>0.67687049861633808</c:v>
                </c:pt>
                <c:pt idx="1860">
                  <c:v>0.67691055011795664</c:v>
                </c:pt>
                <c:pt idx="1861">
                  <c:v>0.67702016966114553</c:v>
                </c:pt>
                <c:pt idx="1862">
                  <c:v>0.67702213831890501</c:v>
                </c:pt>
                <c:pt idx="1863">
                  <c:v>0.67708421476796654</c:v>
                </c:pt>
                <c:pt idx="1864">
                  <c:v>0.67708690728373067</c:v>
                </c:pt>
                <c:pt idx="1865">
                  <c:v>0.67711074022058226</c:v>
                </c:pt>
                <c:pt idx="1866">
                  <c:v>0.67720412647736727</c:v>
                </c:pt>
                <c:pt idx="1867">
                  <c:v>0.6775189363919738</c:v>
                </c:pt>
                <c:pt idx="1868">
                  <c:v>0.67753273078752763</c:v>
                </c:pt>
                <c:pt idx="1869">
                  <c:v>0.67754569113799112</c:v>
                </c:pt>
                <c:pt idx="1870">
                  <c:v>0.67756481125743795</c:v>
                </c:pt>
                <c:pt idx="1871">
                  <c:v>0.67756481125743795</c:v>
                </c:pt>
                <c:pt idx="1872">
                  <c:v>0.67756481125743795</c:v>
                </c:pt>
                <c:pt idx="1873">
                  <c:v>0.67758175969258994</c:v>
                </c:pt>
                <c:pt idx="1874">
                  <c:v>0.67763121359620637</c:v>
                </c:pt>
                <c:pt idx="1875">
                  <c:v>0.67773794614094418</c:v>
                </c:pt>
                <c:pt idx="1876">
                  <c:v>0.67779560940950889</c:v>
                </c:pt>
                <c:pt idx="1877">
                  <c:v>0.67780742343019384</c:v>
                </c:pt>
                <c:pt idx="1878">
                  <c:v>0.67783767492631541</c:v>
                </c:pt>
                <c:pt idx="1879">
                  <c:v>0.67783767492631541</c:v>
                </c:pt>
                <c:pt idx="1880">
                  <c:v>0.67783767492631541</c:v>
                </c:pt>
                <c:pt idx="1881">
                  <c:v>0.67789510689820798</c:v>
                </c:pt>
                <c:pt idx="1882">
                  <c:v>0.67792236268467132</c:v>
                </c:pt>
                <c:pt idx="1883">
                  <c:v>0.67796302643546547</c:v>
                </c:pt>
                <c:pt idx="1884">
                  <c:v>0.67828492743044722</c:v>
                </c:pt>
                <c:pt idx="1885">
                  <c:v>0.67828492743075697</c:v>
                </c:pt>
                <c:pt idx="1886">
                  <c:v>0.67828492743135937</c:v>
                </c:pt>
                <c:pt idx="1887">
                  <c:v>0.67828492743136037</c:v>
                </c:pt>
                <c:pt idx="1888">
                  <c:v>0.67828492743150104</c:v>
                </c:pt>
                <c:pt idx="1889">
                  <c:v>0.67828492743178481</c:v>
                </c:pt>
                <c:pt idx="1890">
                  <c:v>0.67828492743183977</c:v>
                </c:pt>
                <c:pt idx="1891">
                  <c:v>0.6782849274319398</c:v>
                </c:pt>
                <c:pt idx="1892">
                  <c:v>0.67828492743215452</c:v>
                </c:pt>
                <c:pt idx="1893">
                  <c:v>0.67828492743227276</c:v>
                </c:pt>
                <c:pt idx="1894">
                  <c:v>0.67828492743241053</c:v>
                </c:pt>
                <c:pt idx="1895">
                  <c:v>0.67828492743247926</c:v>
                </c:pt>
                <c:pt idx="1896">
                  <c:v>0.6782849274327416</c:v>
                </c:pt>
                <c:pt idx="1897">
                  <c:v>0.67828492743290492</c:v>
                </c:pt>
                <c:pt idx="1898">
                  <c:v>0.67828492743301627</c:v>
                </c:pt>
                <c:pt idx="1899">
                  <c:v>0.67828492743310043</c:v>
                </c:pt>
                <c:pt idx="1900">
                  <c:v>0.67828492743331159</c:v>
                </c:pt>
                <c:pt idx="1901">
                  <c:v>0.6782849274334517</c:v>
                </c:pt>
                <c:pt idx="1902">
                  <c:v>0.67828492743350766</c:v>
                </c:pt>
                <c:pt idx="1903">
                  <c:v>0.67828492743397661</c:v>
                </c:pt>
                <c:pt idx="1904">
                  <c:v>0.67828492743407431</c:v>
                </c:pt>
                <c:pt idx="1905">
                  <c:v>0.67828492743451063</c:v>
                </c:pt>
                <c:pt idx="1906">
                  <c:v>0.67828492743489144</c:v>
                </c:pt>
                <c:pt idx="1907">
                  <c:v>0.67828492743492108</c:v>
                </c:pt>
                <c:pt idx="1908">
                  <c:v>0.67839034338380311</c:v>
                </c:pt>
                <c:pt idx="1909">
                  <c:v>0.67839854383100529</c:v>
                </c:pt>
                <c:pt idx="1910">
                  <c:v>0.67857681093291711</c:v>
                </c:pt>
                <c:pt idx="1911">
                  <c:v>0.67864390338440361</c:v>
                </c:pt>
                <c:pt idx="1912">
                  <c:v>0.67877568916665143</c:v>
                </c:pt>
                <c:pt idx="1913">
                  <c:v>0.67884261296876325</c:v>
                </c:pt>
                <c:pt idx="1914">
                  <c:v>0.67889627637471883</c:v>
                </c:pt>
                <c:pt idx="1915">
                  <c:v>0.67892166833623857</c:v>
                </c:pt>
                <c:pt idx="1916">
                  <c:v>0.6789603348933041</c:v>
                </c:pt>
                <c:pt idx="1917">
                  <c:v>0.67899730476892306</c:v>
                </c:pt>
                <c:pt idx="1918">
                  <c:v>0.67902452193570095</c:v>
                </c:pt>
                <c:pt idx="1919">
                  <c:v>0.67911817169263144</c:v>
                </c:pt>
                <c:pt idx="1920">
                  <c:v>0.67923769924031352</c:v>
                </c:pt>
                <c:pt idx="1921">
                  <c:v>0.67926524117767273</c:v>
                </c:pt>
                <c:pt idx="1922">
                  <c:v>0.67933826997380597</c:v>
                </c:pt>
                <c:pt idx="1923">
                  <c:v>0.67938055613746973</c:v>
                </c:pt>
                <c:pt idx="1924">
                  <c:v>0.67947618993906822</c:v>
                </c:pt>
                <c:pt idx="1925">
                  <c:v>0.67951114416283342</c:v>
                </c:pt>
                <c:pt idx="1926">
                  <c:v>0.67962674452446148</c:v>
                </c:pt>
                <c:pt idx="1927">
                  <c:v>0.67970912282656881</c:v>
                </c:pt>
                <c:pt idx="1928">
                  <c:v>0.67971029836024199</c:v>
                </c:pt>
                <c:pt idx="1929">
                  <c:v>0.67972355779322258</c:v>
                </c:pt>
                <c:pt idx="1930">
                  <c:v>0.67973061445169369</c:v>
                </c:pt>
                <c:pt idx="1931">
                  <c:v>0.67987435996749823</c:v>
                </c:pt>
                <c:pt idx="1932">
                  <c:v>0.68000777703130644</c:v>
                </c:pt>
                <c:pt idx="1933">
                  <c:v>0.68010158682004063</c:v>
                </c:pt>
                <c:pt idx="1934">
                  <c:v>0.68012592974095276</c:v>
                </c:pt>
                <c:pt idx="1935">
                  <c:v>0.68017670954089371</c:v>
                </c:pt>
                <c:pt idx="1936">
                  <c:v>0.68038103634795311</c:v>
                </c:pt>
                <c:pt idx="1937">
                  <c:v>0.68049553939692276</c:v>
                </c:pt>
                <c:pt idx="1938">
                  <c:v>0.68076936664893162</c:v>
                </c:pt>
                <c:pt idx="1939">
                  <c:v>0.68078579394076655</c:v>
                </c:pt>
                <c:pt idx="1940">
                  <c:v>0.68079493740494978</c:v>
                </c:pt>
                <c:pt idx="1941">
                  <c:v>0.68083152715341289</c:v>
                </c:pt>
                <c:pt idx="1942">
                  <c:v>0.68091121030105395</c:v>
                </c:pt>
                <c:pt idx="1943">
                  <c:v>0.68103629650476938</c:v>
                </c:pt>
                <c:pt idx="1944">
                  <c:v>0.68104068000798856</c:v>
                </c:pt>
                <c:pt idx="1945">
                  <c:v>0.68109333341724831</c:v>
                </c:pt>
                <c:pt idx="1946">
                  <c:v>0.68123502414444959</c:v>
                </c:pt>
                <c:pt idx="1947">
                  <c:v>0.68126332767793074</c:v>
                </c:pt>
                <c:pt idx="1948">
                  <c:v>0.68135753218881567</c:v>
                </c:pt>
                <c:pt idx="1949">
                  <c:v>0.68157917162246318</c:v>
                </c:pt>
                <c:pt idx="1950">
                  <c:v>0.68165597572603409</c:v>
                </c:pt>
                <c:pt idx="1951">
                  <c:v>0.68166059262753598</c:v>
                </c:pt>
                <c:pt idx="1952">
                  <c:v>0.68176379003940035</c:v>
                </c:pt>
                <c:pt idx="1953">
                  <c:v>0.68177207685891694</c:v>
                </c:pt>
                <c:pt idx="1954">
                  <c:v>0.68199735089100078</c:v>
                </c:pt>
                <c:pt idx="1955">
                  <c:v>0.68205892463927098</c:v>
                </c:pt>
                <c:pt idx="1956">
                  <c:v>0.68206033698062063</c:v>
                </c:pt>
                <c:pt idx="1957">
                  <c:v>0.6821038711907611</c:v>
                </c:pt>
                <c:pt idx="1958">
                  <c:v>0.68232972082621202</c:v>
                </c:pt>
                <c:pt idx="1959">
                  <c:v>0.68235191020162078</c:v>
                </c:pt>
                <c:pt idx="1960">
                  <c:v>0.68236129238599952</c:v>
                </c:pt>
                <c:pt idx="1961">
                  <c:v>0.68238005280356728</c:v>
                </c:pt>
                <c:pt idx="1962">
                  <c:v>0.68244075737992671</c:v>
                </c:pt>
                <c:pt idx="1963">
                  <c:v>0.68260470389918793</c:v>
                </c:pt>
                <c:pt idx="1964">
                  <c:v>0.68260470389923089</c:v>
                </c:pt>
                <c:pt idx="1965">
                  <c:v>0.68260470389923678</c:v>
                </c:pt>
                <c:pt idx="1966">
                  <c:v>0.68260470389941597</c:v>
                </c:pt>
                <c:pt idx="1967">
                  <c:v>0.68260470389951444</c:v>
                </c:pt>
                <c:pt idx="1968">
                  <c:v>0.68260470389967676</c:v>
                </c:pt>
                <c:pt idx="1969">
                  <c:v>0.68260470389993433</c:v>
                </c:pt>
                <c:pt idx="1970">
                  <c:v>0.68260470389994188</c:v>
                </c:pt>
                <c:pt idx="1971">
                  <c:v>0.68260470390010652</c:v>
                </c:pt>
                <c:pt idx="1972">
                  <c:v>0.68260470390032879</c:v>
                </c:pt>
                <c:pt idx="1973">
                  <c:v>0.68260470390044858</c:v>
                </c:pt>
                <c:pt idx="1974">
                  <c:v>0.68260470390049632</c:v>
                </c:pt>
                <c:pt idx="1975">
                  <c:v>0.68260470390062078</c:v>
                </c:pt>
                <c:pt idx="1976">
                  <c:v>0.68260470390078543</c:v>
                </c:pt>
                <c:pt idx="1977">
                  <c:v>0.68260470390078631</c:v>
                </c:pt>
                <c:pt idx="1978">
                  <c:v>0.68260470390087391</c:v>
                </c:pt>
                <c:pt idx="1979">
                  <c:v>0.68260470390133721</c:v>
                </c:pt>
                <c:pt idx="1980">
                  <c:v>0.68260470390176098</c:v>
                </c:pt>
                <c:pt idx="1981">
                  <c:v>0.68260470390194117</c:v>
                </c:pt>
                <c:pt idx="1982">
                  <c:v>0.68260470390198513</c:v>
                </c:pt>
                <c:pt idx="1983">
                  <c:v>0.68260470390201666</c:v>
                </c:pt>
                <c:pt idx="1984">
                  <c:v>0.68260470390229711</c:v>
                </c:pt>
                <c:pt idx="1985">
                  <c:v>0.6826047039024139</c:v>
                </c:pt>
                <c:pt idx="1986">
                  <c:v>0.68260470390247685</c:v>
                </c:pt>
                <c:pt idx="1987">
                  <c:v>0.68260470390249139</c:v>
                </c:pt>
                <c:pt idx="1988">
                  <c:v>0.68260470390259886</c:v>
                </c:pt>
                <c:pt idx="1989">
                  <c:v>0.68260470390280203</c:v>
                </c:pt>
                <c:pt idx="1990">
                  <c:v>0.68260470390283134</c:v>
                </c:pt>
                <c:pt idx="1991">
                  <c:v>0.6826047039028611</c:v>
                </c:pt>
                <c:pt idx="1992">
                  <c:v>0.68260470390289985</c:v>
                </c:pt>
                <c:pt idx="1993">
                  <c:v>0.68260470390292705</c:v>
                </c:pt>
                <c:pt idx="1994">
                  <c:v>0.68260470390309669</c:v>
                </c:pt>
                <c:pt idx="1995">
                  <c:v>0.68260723466307704</c:v>
                </c:pt>
                <c:pt idx="1996">
                  <c:v>0.68264536487353555</c:v>
                </c:pt>
                <c:pt idx="1997">
                  <c:v>0.68284191215219847</c:v>
                </c:pt>
                <c:pt idx="1998">
                  <c:v>0.68314844415799625</c:v>
                </c:pt>
                <c:pt idx="1999">
                  <c:v>0.68322215180772261</c:v>
                </c:pt>
                <c:pt idx="2000">
                  <c:v>0.68323661574377492</c:v>
                </c:pt>
                <c:pt idx="2001">
                  <c:v>0.68323814970783148</c:v>
                </c:pt>
                <c:pt idx="2002">
                  <c:v>0.68331675827952654</c:v>
                </c:pt>
                <c:pt idx="2003">
                  <c:v>0.68338729641108431</c:v>
                </c:pt>
                <c:pt idx="2004">
                  <c:v>0.68380935780616636</c:v>
                </c:pt>
                <c:pt idx="2005">
                  <c:v>0.68382145769241176</c:v>
                </c:pt>
                <c:pt idx="2006">
                  <c:v>0.68402025795231514</c:v>
                </c:pt>
                <c:pt idx="2007">
                  <c:v>0.68402177865834535</c:v>
                </c:pt>
                <c:pt idx="2008">
                  <c:v>0.68403870295217217</c:v>
                </c:pt>
                <c:pt idx="2009">
                  <c:v>0.68408468623567997</c:v>
                </c:pt>
                <c:pt idx="2010">
                  <c:v>0.68420614712257177</c:v>
                </c:pt>
                <c:pt idx="2011">
                  <c:v>0.68420614712257177</c:v>
                </c:pt>
                <c:pt idx="2012">
                  <c:v>0.6843520085875876</c:v>
                </c:pt>
                <c:pt idx="2013">
                  <c:v>0.6843692125124764</c:v>
                </c:pt>
                <c:pt idx="2014">
                  <c:v>0.6843744336217441</c:v>
                </c:pt>
                <c:pt idx="2015">
                  <c:v>0.68438748717198861</c:v>
                </c:pt>
                <c:pt idx="2016">
                  <c:v>0.68441011219407022</c:v>
                </c:pt>
                <c:pt idx="2017">
                  <c:v>0.68447499051890659</c:v>
                </c:pt>
                <c:pt idx="2018">
                  <c:v>0.68447653712429335</c:v>
                </c:pt>
                <c:pt idx="2019">
                  <c:v>0.68448099345756863</c:v>
                </c:pt>
                <c:pt idx="2020">
                  <c:v>0.68453713724622256</c:v>
                </c:pt>
                <c:pt idx="2021">
                  <c:v>0.6845720982981307</c:v>
                </c:pt>
                <c:pt idx="2022">
                  <c:v>0.68468582127157585</c:v>
                </c:pt>
                <c:pt idx="2023">
                  <c:v>0.68482877134074605</c:v>
                </c:pt>
                <c:pt idx="2024">
                  <c:v>0.68490435164921981</c:v>
                </c:pt>
                <c:pt idx="2025">
                  <c:v>0.68492688958738368</c:v>
                </c:pt>
                <c:pt idx="2026">
                  <c:v>0.68493774158274556</c:v>
                </c:pt>
                <c:pt idx="2027">
                  <c:v>0.68494611646821479</c:v>
                </c:pt>
                <c:pt idx="2028">
                  <c:v>0.68497191193528406</c:v>
                </c:pt>
                <c:pt idx="2029">
                  <c:v>0.6851019655753352</c:v>
                </c:pt>
                <c:pt idx="2030">
                  <c:v>0.68510752128900543</c:v>
                </c:pt>
                <c:pt idx="2031">
                  <c:v>0.68519167506299772</c:v>
                </c:pt>
                <c:pt idx="2032">
                  <c:v>0.68523739672784822</c:v>
                </c:pt>
                <c:pt idx="2033">
                  <c:v>0.68525898128126217</c:v>
                </c:pt>
                <c:pt idx="2034">
                  <c:v>0.68534608300522959</c:v>
                </c:pt>
                <c:pt idx="2035">
                  <c:v>0.68534608300522959</c:v>
                </c:pt>
                <c:pt idx="2036">
                  <c:v>0.68534608300522959</c:v>
                </c:pt>
                <c:pt idx="2037">
                  <c:v>0.68534636765239698</c:v>
                </c:pt>
                <c:pt idx="2038">
                  <c:v>0.68535916100579586</c:v>
                </c:pt>
                <c:pt idx="2039">
                  <c:v>0.68551628579749613</c:v>
                </c:pt>
                <c:pt idx="2040">
                  <c:v>0.68555921876571013</c:v>
                </c:pt>
                <c:pt idx="2041">
                  <c:v>0.68555921876571013</c:v>
                </c:pt>
                <c:pt idx="2042">
                  <c:v>0.68555921876571013</c:v>
                </c:pt>
                <c:pt idx="2043">
                  <c:v>0.68562080207480158</c:v>
                </c:pt>
                <c:pt idx="2044">
                  <c:v>0.6857212849890304</c:v>
                </c:pt>
                <c:pt idx="2045">
                  <c:v>0.68581538556965671</c:v>
                </c:pt>
                <c:pt idx="2046">
                  <c:v>0.68581585603646866</c:v>
                </c:pt>
                <c:pt idx="2047">
                  <c:v>0.68617754305900869</c:v>
                </c:pt>
                <c:pt idx="2048">
                  <c:v>0.68649551299175515</c:v>
                </c:pt>
                <c:pt idx="2049">
                  <c:v>0.68653482684833467</c:v>
                </c:pt>
                <c:pt idx="2050">
                  <c:v>0.68655089473742448</c:v>
                </c:pt>
                <c:pt idx="2051">
                  <c:v>0.68656140346608552</c:v>
                </c:pt>
                <c:pt idx="2052">
                  <c:v>0.68658904806183751</c:v>
                </c:pt>
                <c:pt idx="2053">
                  <c:v>0.68658931989341598</c:v>
                </c:pt>
                <c:pt idx="2054">
                  <c:v>0.68668249119385039</c:v>
                </c:pt>
                <c:pt idx="2055">
                  <c:v>0.68669599722087382</c:v>
                </c:pt>
                <c:pt idx="2056">
                  <c:v>0.68670828397430972</c:v>
                </c:pt>
                <c:pt idx="2057">
                  <c:v>0.68670828397493544</c:v>
                </c:pt>
                <c:pt idx="2058">
                  <c:v>0.68670828397525541</c:v>
                </c:pt>
                <c:pt idx="2059">
                  <c:v>0.68670828397537076</c:v>
                </c:pt>
                <c:pt idx="2060">
                  <c:v>0.68670828397569739</c:v>
                </c:pt>
                <c:pt idx="2061">
                  <c:v>0.68670828397574768</c:v>
                </c:pt>
                <c:pt idx="2062">
                  <c:v>0.68670828397583139</c:v>
                </c:pt>
                <c:pt idx="2063">
                  <c:v>0.686708283975904</c:v>
                </c:pt>
                <c:pt idx="2064">
                  <c:v>0.68670828397599915</c:v>
                </c:pt>
                <c:pt idx="2065">
                  <c:v>0.68670828397602501</c:v>
                </c:pt>
                <c:pt idx="2066">
                  <c:v>0.68670828397613926</c:v>
                </c:pt>
                <c:pt idx="2067">
                  <c:v>0.6867082839767461</c:v>
                </c:pt>
                <c:pt idx="2068">
                  <c:v>0.68670828397686701</c:v>
                </c:pt>
                <c:pt idx="2069">
                  <c:v>0.68670828397721384</c:v>
                </c:pt>
                <c:pt idx="2070">
                  <c:v>0.68670828397731531</c:v>
                </c:pt>
                <c:pt idx="2071">
                  <c:v>0.68670828397732553</c:v>
                </c:pt>
                <c:pt idx="2072">
                  <c:v>0.68670828397743211</c:v>
                </c:pt>
                <c:pt idx="2073">
                  <c:v>0.68670828397780581</c:v>
                </c:pt>
                <c:pt idx="2074">
                  <c:v>0.68670828397794692</c:v>
                </c:pt>
                <c:pt idx="2075">
                  <c:v>0.68670828397806027</c:v>
                </c:pt>
                <c:pt idx="2076">
                  <c:v>0.68670828397818884</c:v>
                </c:pt>
                <c:pt idx="2077">
                  <c:v>0.68674422052422224</c:v>
                </c:pt>
                <c:pt idx="2078">
                  <c:v>0.6868407931740117</c:v>
                </c:pt>
                <c:pt idx="2079">
                  <c:v>0.68691400802708813</c:v>
                </c:pt>
                <c:pt idx="2080">
                  <c:v>0.68699442843570679</c:v>
                </c:pt>
                <c:pt idx="2081">
                  <c:v>0.68699517818077327</c:v>
                </c:pt>
                <c:pt idx="2082">
                  <c:v>0.68699924195559114</c:v>
                </c:pt>
                <c:pt idx="2083">
                  <c:v>0.68705801693429724</c:v>
                </c:pt>
                <c:pt idx="2084">
                  <c:v>0.68707331856099096</c:v>
                </c:pt>
                <c:pt idx="2085">
                  <c:v>0.68710900374580508</c:v>
                </c:pt>
                <c:pt idx="2086">
                  <c:v>0.68712613679619317</c:v>
                </c:pt>
                <c:pt idx="2087">
                  <c:v>0.6871491019827165</c:v>
                </c:pt>
                <c:pt idx="2088">
                  <c:v>0.68719604308952253</c:v>
                </c:pt>
                <c:pt idx="2089">
                  <c:v>0.68722618835449922</c:v>
                </c:pt>
                <c:pt idx="2090">
                  <c:v>0.68724546650142782</c:v>
                </c:pt>
                <c:pt idx="2091">
                  <c:v>0.68729454467677242</c:v>
                </c:pt>
                <c:pt idx="2092">
                  <c:v>0.68731056907284083</c:v>
                </c:pt>
                <c:pt idx="2093">
                  <c:v>0.68738240930942829</c:v>
                </c:pt>
                <c:pt idx="2094">
                  <c:v>0.68739991650878429</c:v>
                </c:pt>
                <c:pt idx="2095">
                  <c:v>0.68754047625086823</c:v>
                </c:pt>
                <c:pt idx="2096">
                  <c:v>0.68762854303144971</c:v>
                </c:pt>
                <c:pt idx="2097">
                  <c:v>0.6876303015174936</c:v>
                </c:pt>
                <c:pt idx="2098">
                  <c:v>0.68772262521344318</c:v>
                </c:pt>
                <c:pt idx="2099">
                  <c:v>0.68773007704574907</c:v>
                </c:pt>
                <c:pt idx="2100">
                  <c:v>0.68775361162150206</c:v>
                </c:pt>
                <c:pt idx="2101">
                  <c:v>0.6878639684762089</c:v>
                </c:pt>
                <c:pt idx="2102">
                  <c:v>0.68791447893133817</c:v>
                </c:pt>
                <c:pt idx="2103">
                  <c:v>0.68791766476270966</c:v>
                </c:pt>
                <c:pt idx="2104">
                  <c:v>0.68803416301875453</c:v>
                </c:pt>
                <c:pt idx="2105">
                  <c:v>0.68804025681950387</c:v>
                </c:pt>
                <c:pt idx="2106">
                  <c:v>0.68807649967526097</c:v>
                </c:pt>
                <c:pt idx="2107">
                  <c:v>0.6880796207865949</c:v>
                </c:pt>
                <c:pt idx="2108">
                  <c:v>0.68810030949513723</c:v>
                </c:pt>
                <c:pt idx="2109">
                  <c:v>0.68823379653106631</c:v>
                </c:pt>
                <c:pt idx="2110">
                  <c:v>0.68835320257526911</c:v>
                </c:pt>
                <c:pt idx="2111">
                  <c:v>0.68844475463076193</c:v>
                </c:pt>
                <c:pt idx="2112">
                  <c:v>0.68847381594780477</c:v>
                </c:pt>
                <c:pt idx="2113">
                  <c:v>0.68847641647670677</c:v>
                </c:pt>
                <c:pt idx="2114">
                  <c:v>0.68849160311449664</c:v>
                </c:pt>
                <c:pt idx="2115">
                  <c:v>0.68850604833828699</c:v>
                </c:pt>
                <c:pt idx="2116">
                  <c:v>0.68863973090753117</c:v>
                </c:pt>
                <c:pt idx="2117">
                  <c:v>0.68866269018907078</c:v>
                </c:pt>
                <c:pt idx="2118">
                  <c:v>0.68866296577703401</c:v>
                </c:pt>
                <c:pt idx="2119">
                  <c:v>0.68868452994056339</c:v>
                </c:pt>
                <c:pt idx="2120">
                  <c:v>0.68872629841351096</c:v>
                </c:pt>
                <c:pt idx="2121">
                  <c:v>0.68892139262874186</c:v>
                </c:pt>
                <c:pt idx="2122">
                  <c:v>0.68897885029924</c:v>
                </c:pt>
                <c:pt idx="2123">
                  <c:v>0.68902696725032553</c:v>
                </c:pt>
                <c:pt idx="2124">
                  <c:v>0.68908288190941513</c:v>
                </c:pt>
                <c:pt idx="2125">
                  <c:v>0.68909541561100385</c:v>
                </c:pt>
                <c:pt idx="2126">
                  <c:v>0.68915408899453834</c:v>
                </c:pt>
                <c:pt idx="2127">
                  <c:v>0.68928928812784451</c:v>
                </c:pt>
                <c:pt idx="2128">
                  <c:v>0.68931990600784776</c:v>
                </c:pt>
                <c:pt idx="2129">
                  <c:v>0.6894151486084642</c:v>
                </c:pt>
                <c:pt idx="2130">
                  <c:v>0.68941806072479017</c:v>
                </c:pt>
                <c:pt idx="2131">
                  <c:v>0.6894754185384413</c:v>
                </c:pt>
                <c:pt idx="2132">
                  <c:v>0.6895557379720274</c:v>
                </c:pt>
                <c:pt idx="2133">
                  <c:v>0.68955611962819319</c:v>
                </c:pt>
                <c:pt idx="2134">
                  <c:v>0.68956915042983158</c:v>
                </c:pt>
                <c:pt idx="2135">
                  <c:v>0.68957542329252197</c:v>
                </c:pt>
                <c:pt idx="2136">
                  <c:v>0.6896570720950661</c:v>
                </c:pt>
                <c:pt idx="2137">
                  <c:v>0.68971748517917075</c:v>
                </c:pt>
                <c:pt idx="2138">
                  <c:v>0.68977933534359115</c:v>
                </c:pt>
                <c:pt idx="2139">
                  <c:v>0.68985076407515555</c:v>
                </c:pt>
                <c:pt idx="2140">
                  <c:v>0.69010865518665454</c:v>
                </c:pt>
                <c:pt idx="2141">
                  <c:v>0.69010873812752038</c:v>
                </c:pt>
                <c:pt idx="2142">
                  <c:v>0.69011346659965322</c:v>
                </c:pt>
                <c:pt idx="2143">
                  <c:v>0.69012035012829742</c:v>
                </c:pt>
                <c:pt idx="2144">
                  <c:v>0.69027189636634811</c:v>
                </c:pt>
                <c:pt idx="2145">
                  <c:v>0.69030404632768483</c:v>
                </c:pt>
                <c:pt idx="2146">
                  <c:v>0.69036851888621364</c:v>
                </c:pt>
                <c:pt idx="2147">
                  <c:v>0.69036851888621364</c:v>
                </c:pt>
                <c:pt idx="2148">
                  <c:v>0.69036851888621364</c:v>
                </c:pt>
                <c:pt idx="2149">
                  <c:v>0.69040457956521117</c:v>
                </c:pt>
                <c:pt idx="2150">
                  <c:v>0.69047611010891718</c:v>
                </c:pt>
                <c:pt idx="2151">
                  <c:v>0.69050619276997338</c:v>
                </c:pt>
                <c:pt idx="2152">
                  <c:v>0.6905240241795324</c:v>
                </c:pt>
                <c:pt idx="2153">
                  <c:v>0.69052402417959846</c:v>
                </c:pt>
                <c:pt idx="2154">
                  <c:v>0.69052402418010905</c:v>
                </c:pt>
                <c:pt idx="2155">
                  <c:v>0.69052402418012138</c:v>
                </c:pt>
                <c:pt idx="2156">
                  <c:v>0.69052402418048064</c:v>
                </c:pt>
                <c:pt idx="2157">
                  <c:v>0.69052402418049108</c:v>
                </c:pt>
                <c:pt idx="2158">
                  <c:v>0.69052402418052861</c:v>
                </c:pt>
                <c:pt idx="2159">
                  <c:v>0.69052402418064118</c:v>
                </c:pt>
                <c:pt idx="2160">
                  <c:v>0.69052402418079473</c:v>
                </c:pt>
                <c:pt idx="2161">
                  <c:v>0.69052402418129122</c:v>
                </c:pt>
                <c:pt idx="2162">
                  <c:v>0.69052402418130621</c:v>
                </c:pt>
                <c:pt idx="2163">
                  <c:v>0.6905240241813253</c:v>
                </c:pt>
                <c:pt idx="2164">
                  <c:v>0.69052402418157954</c:v>
                </c:pt>
                <c:pt idx="2165">
                  <c:v>0.6905240241816053</c:v>
                </c:pt>
                <c:pt idx="2166">
                  <c:v>0.69052402418162051</c:v>
                </c:pt>
                <c:pt idx="2167">
                  <c:v>0.69052402418164793</c:v>
                </c:pt>
                <c:pt idx="2168">
                  <c:v>0.69052402418170744</c:v>
                </c:pt>
                <c:pt idx="2169">
                  <c:v>0.69052402418186953</c:v>
                </c:pt>
                <c:pt idx="2170">
                  <c:v>0.69052402418199166</c:v>
                </c:pt>
                <c:pt idx="2171">
                  <c:v>0.69052402418226477</c:v>
                </c:pt>
                <c:pt idx="2172">
                  <c:v>0.69052402418232361</c:v>
                </c:pt>
                <c:pt idx="2173">
                  <c:v>0.69052402418258418</c:v>
                </c:pt>
                <c:pt idx="2174">
                  <c:v>0.69052402418259362</c:v>
                </c:pt>
                <c:pt idx="2175">
                  <c:v>0.69052402418308589</c:v>
                </c:pt>
                <c:pt idx="2176">
                  <c:v>0.6905240241834989</c:v>
                </c:pt>
                <c:pt idx="2177">
                  <c:v>0.69056727523124484</c:v>
                </c:pt>
                <c:pt idx="2178">
                  <c:v>0.6905984729393646</c:v>
                </c:pt>
                <c:pt idx="2179">
                  <c:v>0.69062116429681764</c:v>
                </c:pt>
                <c:pt idx="2180">
                  <c:v>0.69062219350412957</c:v>
                </c:pt>
                <c:pt idx="2181">
                  <c:v>0.69066597434318</c:v>
                </c:pt>
                <c:pt idx="2182">
                  <c:v>0.69070066537880215</c:v>
                </c:pt>
                <c:pt idx="2183">
                  <c:v>0.69071965509086675</c:v>
                </c:pt>
                <c:pt idx="2184">
                  <c:v>0.69074919733771911</c:v>
                </c:pt>
                <c:pt idx="2185">
                  <c:v>0.69075075227743965</c:v>
                </c:pt>
                <c:pt idx="2186">
                  <c:v>0.69075075227743965</c:v>
                </c:pt>
                <c:pt idx="2187">
                  <c:v>0.69078841001179114</c:v>
                </c:pt>
                <c:pt idx="2188">
                  <c:v>0.69079256952220724</c:v>
                </c:pt>
                <c:pt idx="2189">
                  <c:v>0.69081104363768908</c:v>
                </c:pt>
                <c:pt idx="2190">
                  <c:v>0.69090530899493074</c:v>
                </c:pt>
                <c:pt idx="2191">
                  <c:v>0.69095167318803075</c:v>
                </c:pt>
                <c:pt idx="2192">
                  <c:v>0.69095167318803075</c:v>
                </c:pt>
                <c:pt idx="2193">
                  <c:v>0.69096121354438411</c:v>
                </c:pt>
                <c:pt idx="2194">
                  <c:v>0.69098423976614853</c:v>
                </c:pt>
                <c:pt idx="2195">
                  <c:v>0.69107026467710053</c:v>
                </c:pt>
                <c:pt idx="2196">
                  <c:v>0.69114173411913749</c:v>
                </c:pt>
                <c:pt idx="2197">
                  <c:v>0.69123818005610349</c:v>
                </c:pt>
                <c:pt idx="2198">
                  <c:v>0.69124923435501029</c:v>
                </c:pt>
                <c:pt idx="2199">
                  <c:v>0.69148104064979521</c:v>
                </c:pt>
                <c:pt idx="2200">
                  <c:v>0.69163816665983813</c:v>
                </c:pt>
                <c:pt idx="2201">
                  <c:v>0.69165776322271144</c:v>
                </c:pt>
                <c:pt idx="2202">
                  <c:v>0.69167977805222458</c:v>
                </c:pt>
                <c:pt idx="2203">
                  <c:v>0.69174897442140337</c:v>
                </c:pt>
                <c:pt idx="2204">
                  <c:v>0.69180745732519178</c:v>
                </c:pt>
                <c:pt idx="2205">
                  <c:v>0.69192984515692135</c:v>
                </c:pt>
                <c:pt idx="2206">
                  <c:v>0.69201269974395896</c:v>
                </c:pt>
                <c:pt idx="2207">
                  <c:v>0.69201638227555762</c:v>
                </c:pt>
                <c:pt idx="2208">
                  <c:v>0.69204699123454549</c:v>
                </c:pt>
                <c:pt idx="2209">
                  <c:v>0.69206426006676325</c:v>
                </c:pt>
                <c:pt idx="2210">
                  <c:v>0.69222824511664416</c:v>
                </c:pt>
                <c:pt idx="2211">
                  <c:v>0.69231337421801342</c:v>
                </c:pt>
                <c:pt idx="2212">
                  <c:v>0.69232395030938743</c:v>
                </c:pt>
                <c:pt idx="2213">
                  <c:v>0.69232554021662529</c:v>
                </c:pt>
                <c:pt idx="2214">
                  <c:v>0.6923432142548358</c:v>
                </c:pt>
                <c:pt idx="2215">
                  <c:v>0.69234995917933873</c:v>
                </c:pt>
                <c:pt idx="2216">
                  <c:v>0.69234995917933873</c:v>
                </c:pt>
                <c:pt idx="2217">
                  <c:v>0.69244172667694281</c:v>
                </c:pt>
                <c:pt idx="2218">
                  <c:v>0.69248827345437403</c:v>
                </c:pt>
                <c:pt idx="2219">
                  <c:v>0.69254381896856287</c:v>
                </c:pt>
                <c:pt idx="2220">
                  <c:v>0.69258535998175841</c:v>
                </c:pt>
                <c:pt idx="2221">
                  <c:v>0.69260430906054204</c:v>
                </c:pt>
                <c:pt idx="2222">
                  <c:v>0.69264009290855033</c:v>
                </c:pt>
                <c:pt idx="2223">
                  <c:v>0.69264942061833268</c:v>
                </c:pt>
                <c:pt idx="2224">
                  <c:v>0.69266631710882254</c:v>
                </c:pt>
                <c:pt idx="2225">
                  <c:v>0.69266759895762631</c:v>
                </c:pt>
                <c:pt idx="2226">
                  <c:v>0.69270851729320793</c:v>
                </c:pt>
                <c:pt idx="2227">
                  <c:v>0.69273641053946999</c:v>
                </c:pt>
                <c:pt idx="2228">
                  <c:v>0.69274819559134904</c:v>
                </c:pt>
                <c:pt idx="2229">
                  <c:v>0.69276487517391239</c:v>
                </c:pt>
                <c:pt idx="2230">
                  <c:v>0.69277783666314585</c:v>
                </c:pt>
                <c:pt idx="2231">
                  <c:v>0.69281604132041252</c:v>
                </c:pt>
                <c:pt idx="2232">
                  <c:v>0.69282712867217766</c:v>
                </c:pt>
                <c:pt idx="2233">
                  <c:v>0.69284684585366529</c:v>
                </c:pt>
                <c:pt idx="2234">
                  <c:v>0.69285476258754897</c:v>
                </c:pt>
                <c:pt idx="2235">
                  <c:v>0.69288773835029915</c:v>
                </c:pt>
                <c:pt idx="2236">
                  <c:v>0.69305678341888233</c:v>
                </c:pt>
                <c:pt idx="2237">
                  <c:v>0.69323688101060865</c:v>
                </c:pt>
                <c:pt idx="2238">
                  <c:v>0.69328422611478269</c:v>
                </c:pt>
                <c:pt idx="2239">
                  <c:v>0.69343635384649061</c:v>
                </c:pt>
                <c:pt idx="2240">
                  <c:v>0.69344756984890732</c:v>
                </c:pt>
                <c:pt idx="2241">
                  <c:v>0.69351217578816438</c:v>
                </c:pt>
                <c:pt idx="2242">
                  <c:v>0.69353003913528233</c:v>
                </c:pt>
                <c:pt idx="2243">
                  <c:v>0.69366034320194014</c:v>
                </c:pt>
                <c:pt idx="2244">
                  <c:v>0.69367648428820727</c:v>
                </c:pt>
                <c:pt idx="2245">
                  <c:v>0.69373865222511322</c:v>
                </c:pt>
                <c:pt idx="2246">
                  <c:v>0.69391228662841442</c:v>
                </c:pt>
                <c:pt idx="2247">
                  <c:v>0.69396415610181861</c:v>
                </c:pt>
                <c:pt idx="2248">
                  <c:v>0.69398028103893639</c:v>
                </c:pt>
                <c:pt idx="2249">
                  <c:v>0.69398028103919263</c:v>
                </c:pt>
                <c:pt idx="2250">
                  <c:v>0.69398028103930787</c:v>
                </c:pt>
                <c:pt idx="2251">
                  <c:v>0.69398028103933562</c:v>
                </c:pt>
                <c:pt idx="2252">
                  <c:v>0.69398028103939624</c:v>
                </c:pt>
                <c:pt idx="2253">
                  <c:v>0.69398028103971054</c:v>
                </c:pt>
                <c:pt idx="2254">
                  <c:v>0.69398028103984633</c:v>
                </c:pt>
                <c:pt idx="2255">
                  <c:v>0.69398028104007436</c:v>
                </c:pt>
                <c:pt idx="2256">
                  <c:v>0.69398028104013409</c:v>
                </c:pt>
                <c:pt idx="2257">
                  <c:v>0.69398028104023046</c:v>
                </c:pt>
                <c:pt idx="2258">
                  <c:v>0.69398028104026455</c:v>
                </c:pt>
                <c:pt idx="2259">
                  <c:v>0.69398028104033149</c:v>
                </c:pt>
                <c:pt idx="2260">
                  <c:v>0.69398028104053577</c:v>
                </c:pt>
                <c:pt idx="2261">
                  <c:v>0.69398028104069787</c:v>
                </c:pt>
                <c:pt idx="2262">
                  <c:v>0.69398028104090381</c:v>
                </c:pt>
                <c:pt idx="2263">
                  <c:v>0.69398028104098475</c:v>
                </c:pt>
                <c:pt idx="2264">
                  <c:v>0.6939802810410769</c:v>
                </c:pt>
                <c:pt idx="2265">
                  <c:v>0.69398028104115717</c:v>
                </c:pt>
                <c:pt idx="2266">
                  <c:v>0.69398028104135911</c:v>
                </c:pt>
                <c:pt idx="2267">
                  <c:v>0.69398028104141174</c:v>
                </c:pt>
                <c:pt idx="2268">
                  <c:v>0.69398028104151166</c:v>
                </c:pt>
                <c:pt idx="2269">
                  <c:v>0.69398028104181742</c:v>
                </c:pt>
                <c:pt idx="2270">
                  <c:v>0.69398028104230947</c:v>
                </c:pt>
                <c:pt idx="2271">
                  <c:v>0.69401217292704576</c:v>
                </c:pt>
                <c:pt idx="2272">
                  <c:v>0.69401217292704576</c:v>
                </c:pt>
                <c:pt idx="2273">
                  <c:v>0.69409446136689867</c:v>
                </c:pt>
                <c:pt idx="2274">
                  <c:v>0.69411761126283911</c:v>
                </c:pt>
                <c:pt idx="2275">
                  <c:v>0.69419542925658506</c:v>
                </c:pt>
                <c:pt idx="2276">
                  <c:v>0.69428297439308928</c:v>
                </c:pt>
                <c:pt idx="2277">
                  <c:v>0.69429687766529136</c:v>
                </c:pt>
                <c:pt idx="2278">
                  <c:v>0.69436804350708758</c:v>
                </c:pt>
                <c:pt idx="2279">
                  <c:v>0.69458005629991126</c:v>
                </c:pt>
                <c:pt idx="2280">
                  <c:v>0.69460857222754968</c:v>
                </c:pt>
                <c:pt idx="2281">
                  <c:v>0.6947467857973324</c:v>
                </c:pt>
                <c:pt idx="2282">
                  <c:v>0.69477967856974721</c:v>
                </c:pt>
                <c:pt idx="2283">
                  <c:v>0.69481829418972052</c:v>
                </c:pt>
                <c:pt idx="2284">
                  <c:v>0.69490814692299774</c:v>
                </c:pt>
                <c:pt idx="2285">
                  <c:v>0.69490817945243566</c:v>
                </c:pt>
                <c:pt idx="2286">
                  <c:v>0.6949213128387175</c:v>
                </c:pt>
                <c:pt idx="2287">
                  <c:v>0.69497414746532737</c:v>
                </c:pt>
                <c:pt idx="2288">
                  <c:v>0.69504419408837592</c:v>
                </c:pt>
                <c:pt idx="2289">
                  <c:v>0.69509570628242878</c:v>
                </c:pt>
                <c:pt idx="2290">
                  <c:v>0.69513727226161703</c:v>
                </c:pt>
                <c:pt idx="2291">
                  <c:v>0.69514148647648699</c:v>
                </c:pt>
                <c:pt idx="2292">
                  <c:v>0.69514322080706381</c:v>
                </c:pt>
                <c:pt idx="2293">
                  <c:v>0.69531046497590854</c:v>
                </c:pt>
                <c:pt idx="2294">
                  <c:v>0.69532578292599156</c:v>
                </c:pt>
                <c:pt idx="2295">
                  <c:v>0.69535805593790956</c:v>
                </c:pt>
                <c:pt idx="2296">
                  <c:v>0.69542232919099545</c:v>
                </c:pt>
                <c:pt idx="2297">
                  <c:v>0.69542839408127799</c:v>
                </c:pt>
                <c:pt idx="2298">
                  <c:v>0.69542861590926131</c:v>
                </c:pt>
                <c:pt idx="2299">
                  <c:v>0.69543617872022334</c:v>
                </c:pt>
                <c:pt idx="2300">
                  <c:v>0.69545220505652661</c:v>
                </c:pt>
                <c:pt idx="2301">
                  <c:v>0.69556092298054861</c:v>
                </c:pt>
                <c:pt idx="2302">
                  <c:v>0.69560890972284994</c:v>
                </c:pt>
                <c:pt idx="2303">
                  <c:v>0.69565931463471575</c:v>
                </c:pt>
                <c:pt idx="2304">
                  <c:v>0.69569972446415429</c:v>
                </c:pt>
                <c:pt idx="2305">
                  <c:v>0.69573711633250379</c:v>
                </c:pt>
                <c:pt idx="2306">
                  <c:v>0.69575792509187773</c:v>
                </c:pt>
                <c:pt idx="2307">
                  <c:v>0.69578193626751195</c:v>
                </c:pt>
                <c:pt idx="2308">
                  <c:v>0.6958802872086598</c:v>
                </c:pt>
                <c:pt idx="2309">
                  <c:v>0.69590290399657673</c:v>
                </c:pt>
                <c:pt idx="2310">
                  <c:v>0.69591920942809282</c:v>
                </c:pt>
                <c:pt idx="2311">
                  <c:v>0.69595254711212251</c:v>
                </c:pt>
                <c:pt idx="2312">
                  <c:v>0.69599033895727758</c:v>
                </c:pt>
                <c:pt idx="2313">
                  <c:v>0.69599548419161206</c:v>
                </c:pt>
                <c:pt idx="2314">
                  <c:v>0.69606980557921783</c:v>
                </c:pt>
                <c:pt idx="2315">
                  <c:v>0.69611186942649272</c:v>
                </c:pt>
                <c:pt idx="2316">
                  <c:v>0.69612860426237333</c:v>
                </c:pt>
                <c:pt idx="2317">
                  <c:v>0.69615790299094338</c:v>
                </c:pt>
                <c:pt idx="2318">
                  <c:v>0.69622781518772348</c:v>
                </c:pt>
                <c:pt idx="2319">
                  <c:v>0.69623865242035532</c:v>
                </c:pt>
                <c:pt idx="2320">
                  <c:v>0.69623865242035532</c:v>
                </c:pt>
                <c:pt idx="2321">
                  <c:v>0.69627707832323038</c:v>
                </c:pt>
                <c:pt idx="2322">
                  <c:v>0.69632021064378258</c:v>
                </c:pt>
                <c:pt idx="2323">
                  <c:v>0.69636864185067315</c:v>
                </c:pt>
                <c:pt idx="2324">
                  <c:v>0.69649315888309227</c:v>
                </c:pt>
                <c:pt idx="2325">
                  <c:v>0.69653344484155677</c:v>
                </c:pt>
                <c:pt idx="2326">
                  <c:v>0.69658405350693964</c:v>
                </c:pt>
                <c:pt idx="2327">
                  <c:v>0.69660562503476608</c:v>
                </c:pt>
                <c:pt idx="2328">
                  <c:v>0.69664032574785695</c:v>
                </c:pt>
                <c:pt idx="2329">
                  <c:v>0.69667947272157449</c:v>
                </c:pt>
                <c:pt idx="2330">
                  <c:v>0.69669717879961368</c:v>
                </c:pt>
                <c:pt idx="2331">
                  <c:v>0.69670121375864258</c:v>
                </c:pt>
                <c:pt idx="2332">
                  <c:v>0.69677378253361533</c:v>
                </c:pt>
                <c:pt idx="2333">
                  <c:v>0.69679459281329514</c:v>
                </c:pt>
                <c:pt idx="2334">
                  <c:v>0.69682936470375578</c:v>
                </c:pt>
                <c:pt idx="2335">
                  <c:v>0.69686370465085301</c:v>
                </c:pt>
                <c:pt idx="2336">
                  <c:v>0.69688451792189776</c:v>
                </c:pt>
                <c:pt idx="2337">
                  <c:v>0.69699690287123217</c:v>
                </c:pt>
                <c:pt idx="2338">
                  <c:v>0.69700541107712111</c:v>
                </c:pt>
                <c:pt idx="2339">
                  <c:v>0.69700541107726566</c:v>
                </c:pt>
                <c:pt idx="2340">
                  <c:v>0.69700541107731739</c:v>
                </c:pt>
                <c:pt idx="2341">
                  <c:v>0.69700541107746661</c:v>
                </c:pt>
                <c:pt idx="2342">
                  <c:v>0.69700541107750946</c:v>
                </c:pt>
                <c:pt idx="2343">
                  <c:v>0.69700541107754099</c:v>
                </c:pt>
                <c:pt idx="2344">
                  <c:v>0.69700541107760583</c:v>
                </c:pt>
                <c:pt idx="2345">
                  <c:v>0.69700541107771452</c:v>
                </c:pt>
                <c:pt idx="2346">
                  <c:v>0.69700541107779546</c:v>
                </c:pt>
                <c:pt idx="2347">
                  <c:v>0.69700541107794167</c:v>
                </c:pt>
                <c:pt idx="2348">
                  <c:v>0.69700541107812541</c:v>
                </c:pt>
                <c:pt idx="2349">
                  <c:v>0.69700541107817149</c:v>
                </c:pt>
                <c:pt idx="2350">
                  <c:v>0.69700541107841851</c:v>
                </c:pt>
                <c:pt idx="2351">
                  <c:v>0.69700541107843916</c:v>
                </c:pt>
                <c:pt idx="2352">
                  <c:v>0.69700541107844116</c:v>
                </c:pt>
                <c:pt idx="2353">
                  <c:v>0.69700541107857827</c:v>
                </c:pt>
                <c:pt idx="2354">
                  <c:v>0.6970054110787518</c:v>
                </c:pt>
                <c:pt idx="2355">
                  <c:v>0.69700541107876046</c:v>
                </c:pt>
                <c:pt idx="2356">
                  <c:v>0.69700541107880765</c:v>
                </c:pt>
                <c:pt idx="2357">
                  <c:v>0.69700541107925296</c:v>
                </c:pt>
                <c:pt idx="2358">
                  <c:v>0.69700541107933556</c:v>
                </c:pt>
                <c:pt idx="2359">
                  <c:v>0.69700541107953451</c:v>
                </c:pt>
                <c:pt idx="2360">
                  <c:v>0.69700541107968705</c:v>
                </c:pt>
                <c:pt idx="2361">
                  <c:v>0.69700541107970082</c:v>
                </c:pt>
                <c:pt idx="2362">
                  <c:v>0.6970054110797812</c:v>
                </c:pt>
                <c:pt idx="2363">
                  <c:v>0.69700541107986291</c:v>
                </c:pt>
                <c:pt idx="2364">
                  <c:v>0.6970054110799081</c:v>
                </c:pt>
                <c:pt idx="2365">
                  <c:v>0.69705106149610274</c:v>
                </c:pt>
                <c:pt idx="2366">
                  <c:v>0.69711740413614942</c:v>
                </c:pt>
                <c:pt idx="2367">
                  <c:v>0.69719998428543339</c:v>
                </c:pt>
                <c:pt idx="2368">
                  <c:v>0.69722887926780519</c:v>
                </c:pt>
                <c:pt idx="2369">
                  <c:v>0.69725270824247054</c:v>
                </c:pt>
                <c:pt idx="2370">
                  <c:v>0.69728923520600439</c:v>
                </c:pt>
                <c:pt idx="2371">
                  <c:v>0.6972934131347569</c:v>
                </c:pt>
                <c:pt idx="2372">
                  <c:v>0.69731705442575231</c:v>
                </c:pt>
                <c:pt idx="2373">
                  <c:v>0.69731705442575231</c:v>
                </c:pt>
                <c:pt idx="2374">
                  <c:v>0.69731705442575231</c:v>
                </c:pt>
                <c:pt idx="2375">
                  <c:v>0.69733812025100606</c:v>
                </c:pt>
                <c:pt idx="2376">
                  <c:v>0.69734669806812122</c:v>
                </c:pt>
                <c:pt idx="2377">
                  <c:v>0.69735505818633947</c:v>
                </c:pt>
                <c:pt idx="2378">
                  <c:v>0.69735577688196704</c:v>
                </c:pt>
                <c:pt idx="2379">
                  <c:v>0.69741099968590847</c:v>
                </c:pt>
                <c:pt idx="2380">
                  <c:v>0.69742918892027372</c:v>
                </c:pt>
                <c:pt idx="2381">
                  <c:v>0.69746920922688704</c:v>
                </c:pt>
                <c:pt idx="2382">
                  <c:v>0.69747541343478336</c:v>
                </c:pt>
                <c:pt idx="2383">
                  <c:v>0.69750414818649165</c:v>
                </c:pt>
                <c:pt idx="2384">
                  <c:v>0.69757473382297452</c:v>
                </c:pt>
                <c:pt idx="2385">
                  <c:v>0.69759341360487181</c:v>
                </c:pt>
                <c:pt idx="2386">
                  <c:v>0.69761433769695091</c:v>
                </c:pt>
                <c:pt idx="2387">
                  <c:v>0.6976225870324857</c:v>
                </c:pt>
                <c:pt idx="2388">
                  <c:v>0.6976348834031123</c:v>
                </c:pt>
                <c:pt idx="2389">
                  <c:v>0.69767831380351708</c:v>
                </c:pt>
                <c:pt idx="2390">
                  <c:v>0.69769292164929797</c:v>
                </c:pt>
                <c:pt idx="2391">
                  <c:v>0.69772914289097021</c:v>
                </c:pt>
                <c:pt idx="2392">
                  <c:v>0.69774716916377333</c:v>
                </c:pt>
                <c:pt idx="2393">
                  <c:v>0.69775945810576823</c:v>
                </c:pt>
                <c:pt idx="2394">
                  <c:v>0.697804852188882</c:v>
                </c:pt>
                <c:pt idx="2395">
                  <c:v>0.69781557462103194</c:v>
                </c:pt>
                <c:pt idx="2396">
                  <c:v>0.69788864203509737</c:v>
                </c:pt>
                <c:pt idx="2397">
                  <c:v>0.69791190907320844</c:v>
                </c:pt>
                <c:pt idx="2398">
                  <c:v>0.69792693027319119</c:v>
                </c:pt>
                <c:pt idx="2399">
                  <c:v>0.69811742770777618</c:v>
                </c:pt>
                <c:pt idx="2400">
                  <c:v>0.69817287070379996</c:v>
                </c:pt>
                <c:pt idx="2401">
                  <c:v>0.69819968138833399</c:v>
                </c:pt>
                <c:pt idx="2402">
                  <c:v>0.69821037364730065</c:v>
                </c:pt>
                <c:pt idx="2403">
                  <c:v>0.69821743234887368</c:v>
                </c:pt>
                <c:pt idx="2404">
                  <c:v>0.69822140206171723</c:v>
                </c:pt>
                <c:pt idx="2405">
                  <c:v>0.69831815427628929</c:v>
                </c:pt>
                <c:pt idx="2406">
                  <c:v>0.69833310616792588</c:v>
                </c:pt>
                <c:pt idx="2407">
                  <c:v>0.69833310616792588</c:v>
                </c:pt>
                <c:pt idx="2408">
                  <c:v>0.69833310616792588</c:v>
                </c:pt>
                <c:pt idx="2409">
                  <c:v>0.69835084944676074</c:v>
                </c:pt>
                <c:pt idx="2410">
                  <c:v>0.69839582806889178</c:v>
                </c:pt>
                <c:pt idx="2411">
                  <c:v>0.69844313111878042</c:v>
                </c:pt>
                <c:pt idx="2412">
                  <c:v>0.69854146806446615</c:v>
                </c:pt>
                <c:pt idx="2413">
                  <c:v>0.69857210456883156</c:v>
                </c:pt>
                <c:pt idx="2414">
                  <c:v>0.69864325941825356</c:v>
                </c:pt>
                <c:pt idx="2415">
                  <c:v>0.69875825204498898</c:v>
                </c:pt>
                <c:pt idx="2416">
                  <c:v>0.69878567069042552</c:v>
                </c:pt>
                <c:pt idx="2417">
                  <c:v>0.69878567069042552</c:v>
                </c:pt>
                <c:pt idx="2418">
                  <c:v>0.69878567069042552</c:v>
                </c:pt>
                <c:pt idx="2419">
                  <c:v>0.69879993660011253</c:v>
                </c:pt>
                <c:pt idx="2420">
                  <c:v>0.69880790090400824</c:v>
                </c:pt>
                <c:pt idx="2421">
                  <c:v>0.69883276455650356</c:v>
                </c:pt>
                <c:pt idx="2422">
                  <c:v>0.6989436122287328</c:v>
                </c:pt>
                <c:pt idx="2423">
                  <c:v>0.69894471592793772</c:v>
                </c:pt>
                <c:pt idx="2424">
                  <c:v>0.6989474301767542</c:v>
                </c:pt>
                <c:pt idx="2425">
                  <c:v>0.69895718588402345</c:v>
                </c:pt>
                <c:pt idx="2426">
                  <c:v>0.6990190686295632</c:v>
                </c:pt>
                <c:pt idx="2427">
                  <c:v>0.69906160048753163</c:v>
                </c:pt>
                <c:pt idx="2428">
                  <c:v>0.69907751655834138</c:v>
                </c:pt>
                <c:pt idx="2429">
                  <c:v>0.69911565647039065</c:v>
                </c:pt>
                <c:pt idx="2430">
                  <c:v>0.69911565647039065</c:v>
                </c:pt>
                <c:pt idx="2431">
                  <c:v>0.69911565647039065</c:v>
                </c:pt>
                <c:pt idx="2432">
                  <c:v>0.69914469635438137</c:v>
                </c:pt>
                <c:pt idx="2433">
                  <c:v>0.69920790503153851</c:v>
                </c:pt>
                <c:pt idx="2434">
                  <c:v>0.69926128148580591</c:v>
                </c:pt>
                <c:pt idx="2435">
                  <c:v>0.69927638759446564</c:v>
                </c:pt>
                <c:pt idx="2436">
                  <c:v>0.69932352506405659</c:v>
                </c:pt>
                <c:pt idx="2437">
                  <c:v>0.69932678535533943</c:v>
                </c:pt>
                <c:pt idx="2438">
                  <c:v>0.69933501419944522</c:v>
                </c:pt>
                <c:pt idx="2439">
                  <c:v>0.69937456848136015</c:v>
                </c:pt>
                <c:pt idx="2440">
                  <c:v>0.69948238927452522</c:v>
                </c:pt>
                <c:pt idx="2441">
                  <c:v>0.69952777081715101</c:v>
                </c:pt>
                <c:pt idx="2442">
                  <c:v>0.69952777081742457</c:v>
                </c:pt>
                <c:pt idx="2443">
                  <c:v>0.69952777081762074</c:v>
                </c:pt>
                <c:pt idx="2444">
                  <c:v>0.6995277708176304</c:v>
                </c:pt>
                <c:pt idx="2445">
                  <c:v>0.69952777081769935</c:v>
                </c:pt>
                <c:pt idx="2446">
                  <c:v>0.69952777081774853</c:v>
                </c:pt>
                <c:pt idx="2447">
                  <c:v>0.69952777081793105</c:v>
                </c:pt>
                <c:pt idx="2448">
                  <c:v>0.69952777081810091</c:v>
                </c:pt>
                <c:pt idx="2449">
                  <c:v>0.69952777081811301</c:v>
                </c:pt>
                <c:pt idx="2450">
                  <c:v>0.69952777081812922</c:v>
                </c:pt>
                <c:pt idx="2451">
                  <c:v>0.69952777081823214</c:v>
                </c:pt>
                <c:pt idx="2452">
                  <c:v>0.6995277708184453</c:v>
                </c:pt>
                <c:pt idx="2453">
                  <c:v>0.69952777081852235</c:v>
                </c:pt>
                <c:pt idx="2454">
                  <c:v>0.6995277708186568</c:v>
                </c:pt>
                <c:pt idx="2455">
                  <c:v>0.69952777081891582</c:v>
                </c:pt>
                <c:pt idx="2456">
                  <c:v>0.69952777081894091</c:v>
                </c:pt>
                <c:pt idx="2457">
                  <c:v>0.69952777081898843</c:v>
                </c:pt>
                <c:pt idx="2458">
                  <c:v>0.69952777081901107</c:v>
                </c:pt>
                <c:pt idx="2459">
                  <c:v>0.69952777081910589</c:v>
                </c:pt>
                <c:pt idx="2460">
                  <c:v>0.69952777081929063</c:v>
                </c:pt>
                <c:pt idx="2461">
                  <c:v>0.69952777081934014</c:v>
                </c:pt>
                <c:pt idx="2462">
                  <c:v>0.69954835232283152</c:v>
                </c:pt>
                <c:pt idx="2463">
                  <c:v>0.69955010594943834</c:v>
                </c:pt>
                <c:pt idx="2464">
                  <c:v>0.69955010594943834</c:v>
                </c:pt>
                <c:pt idx="2465">
                  <c:v>0.69955010594943834</c:v>
                </c:pt>
                <c:pt idx="2466">
                  <c:v>0.69955471654004586</c:v>
                </c:pt>
                <c:pt idx="2467">
                  <c:v>0.69955933792738856</c:v>
                </c:pt>
                <c:pt idx="2468">
                  <c:v>0.69958494229131929</c:v>
                </c:pt>
                <c:pt idx="2469">
                  <c:v>0.69965197889555275</c:v>
                </c:pt>
                <c:pt idx="2470">
                  <c:v>0.69965197889555275</c:v>
                </c:pt>
                <c:pt idx="2471">
                  <c:v>0.69965197889555275</c:v>
                </c:pt>
                <c:pt idx="2472">
                  <c:v>0.69970666454971053</c:v>
                </c:pt>
                <c:pt idx="2473">
                  <c:v>0.69973679012307577</c:v>
                </c:pt>
                <c:pt idx="2474">
                  <c:v>0.69976609019126323</c:v>
                </c:pt>
                <c:pt idx="2475">
                  <c:v>0.6997672869251208</c:v>
                </c:pt>
                <c:pt idx="2476">
                  <c:v>0.6997737422562913</c:v>
                </c:pt>
                <c:pt idx="2477">
                  <c:v>0.6998320488058648</c:v>
                </c:pt>
                <c:pt idx="2478">
                  <c:v>0.69984027486008171</c:v>
                </c:pt>
                <c:pt idx="2479">
                  <c:v>0.69985592197545277</c:v>
                </c:pt>
                <c:pt idx="2480">
                  <c:v>0.69987261452063887</c:v>
                </c:pt>
                <c:pt idx="2481">
                  <c:v>0.69987516429723851</c:v>
                </c:pt>
                <c:pt idx="2482">
                  <c:v>0.69987954427351506</c:v>
                </c:pt>
                <c:pt idx="2483">
                  <c:v>0.69989234304599401</c:v>
                </c:pt>
                <c:pt idx="2484">
                  <c:v>0.69990851209567118</c:v>
                </c:pt>
                <c:pt idx="2485">
                  <c:v>0.69992975633236831</c:v>
                </c:pt>
                <c:pt idx="2486">
                  <c:v>0.70002884639307328</c:v>
                </c:pt>
                <c:pt idx="2487">
                  <c:v>0.7001282645228033</c:v>
                </c:pt>
                <c:pt idx="2488">
                  <c:v>0.70020402858382225</c:v>
                </c:pt>
                <c:pt idx="2489">
                  <c:v>0.70021723296551042</c:v>
                </c:pt>
                <c:pt idx="2490">
                  <c:v>0.7002196401933527</c:v>
                </c:pt>
                <c:pt idx="2491">
                  <c:v>0.70022854333046625</c:v>
                </c:pt>
                <c:pt idx="2492">
                  <c:v>0.70024282399692317</c:v>
                </c:pt>
                <c:pt idx="2493">
                  <c:v>0.70033618160308142</c:v>
                </c:pt>
                <c:pt idx="2494">
                  <c:v>0.70035557974747853</c:v>
                </c:pt>
                <c:pt idx="2495">
                  <c:v>0.70038232834739</c:v>
                </c:pt>
                <c:pt idx="2496">
                  <c:v>0.70040154716691772</c:v>
                </c:pt>
                <c:pt idx="2497">
                  <c:v>0.70040526321782348</c:v>
                </c:pt>
                <c:pt idx="2498">
                  <c:v>0.70041757737930066</c:v>
                </c:pt>
                <c:pt idx="2499">
                  <c:v>0.70041838562529324</c:v>
                </c:pt>
                <c:pt idx="2500">
                  <c:v>0.70042441814876666</c:v>
                </c:pt>
                <c:pt idx="2501">
                  <c:v>0.70046483696765316</c:v>
                </c:pt>
                <c:pt idx="2502">
                  <c:v>0.70047240736802852</c:v>
                </c:pt>
                <c:pt idx="2503">
                  <c:v>0.7005196378509555</c:v>
                </c:pt>
                <c:pt idx="2504">
                  <c:v>0.70052574964743575</c:v>
                </c:pt>
                <c:pt idx="2505">
                  <c:v>0.70056622456935713</c:v>
                </c:pt>
                <c:pt idx="2506">
                  <c:v>0.70056664358597209</c:v>
                </c:pt>
                <c:pt idx="2507">
                  <c:v>0.700574603224696</c:v>
                </c:pt>
                <c:pt idx="2508">
                  <c:v>0.70058161735627233</c:v>
                </c:pt>
                <c:pt idx="2509">
                  <c:v>0.70059832430898794</c:v>
                </c:pt>
                <c:pt idx="2510">
                  <c:v>0.70059936377811372</c:v>
                </c:pt>
                <c:pt idx="2511">
                  <c:v>0.70060500371930967</c:v>
                </c:pt>
                <c:pt idx="2512">
                  <c:v>0.70062321163239094</c:v>
                </c:pt>
                <c:pt idx="2513">
                  <c:v>0.70062573162274433</c:v>
                </c:pt>
                <c:pt idx="2514">
                  <c:v>0.70065666262910864</c:v>
                </c:pt>
                <c:pt idx="2515">
                  <c:v>0.70067833785584721</c:v>
                </c:pt>
                <c:pt idx="2516">
                  <c:v>0.70069560633296857</c:v>
                </c:pt>
                <c:pt idx="2517">
                  <c:v>0.70070681119532996</c:v>
                </c:pt>
                <c:pt idx="2518">
                  <c:v>0.70071282681230107</c:v>
                </c:pt>
                <c:pt idx="2519">
                  <c:v>0.70072270736424302</c:v>
                </c:pt>
                <c:pt idx="2520">
                  <c:v>0.70072487288144103</c:v>
                </c:pt>
                <c:pt idx="2521">
                  <c:v>0.70073030093408661</c:v>
                </c:pt>
                <c:pt idx="2522">
                  <c:v>0.70073895325190816</c:v>
                </c:pt>
                <c:pt idx="2523">
                  <c:v>0.70082783289550576</c:v>
                </c:pt>
                <c:pt idx="2524">
                  <c:v>0.70083743453928926</c:v>
                </c:pt>
                <c:pt idx="2525">
                  <c:v>0.70083947231145904</c:v>
                </c:pt>
                <c:pt idx="2526">
                  <c:v>0.70093085338347094</c:v>
                </c:pt>
                <c:pt idx="2527">
                  <c:v>0.70098808864005113</c:v>
                </c:pt>
                <c:pt idx="2528">
                  <c:v>0.70101079293872082</c:v>
                </c:pt>
                <c:pt idx="2529">
                  <c:v>0.70102151809586366</c:v>
                </c:pt>
                <c:pt idx="2530">
                  <c:v>0.70103872470601181</c:v>
                </c:pt>
                <c:pt idx="2531">
                  <c:v>0.70104257758292077</c:v>
                </c:pt>
                <c:pt idx="2532">
                  <c:v>0.70105010864193906</c:v>
                </c:pt>
                <c:pt idx="2533">
                  <c:v>0.70107566125998066</c:v>
                </c:pt>
                <c:pt idx="2534">
                  <c:v>0.70113652350194455</c:v>
                </c:pt>
                <c:pt idx="2535">
                  <c:v>0.70114116124599024</c:v>
                </c:pt>
                <c:pt idx="2536">
                  <c:v>0.70117613214237573</c:v>
                </c:pt>
                <c:pt idx="2537">
                  <c:v>0.70117969009064596</c:v>
                </c:pt>
                <c:pt idx="2538">
                  <c:v>0.70118181648611011</c:v>
                </c:pt>
                <c:pt idx="2539">
                  <c:v>0.70119268870665596</c:v>
                </c:pt>
                <c:pt idx="2540">
                  <c:v>0.70123959828977278</c:v>
                </c:pt>
                <c:pt idx="2541">
                  <c:v>0.70127284815333146</c:v>
                </c:pt>
                <c:pt idx="2542">
                  <c:v>0.70130861399090572</c:v>
                </c:pt>
                <c:pt idx="2543">
                  <c:v>0.70131814646029134</c:v>
                </c:pt>
                <c:pt idx="2544">
                  <c:v>0.70134270800824605</c:v>
                </c:pt>
                <c:pt idx="2545">
                  <c:v>0.7013493854853905</c:v>
                </c:pt>
                <c:pt idx="2546">
                  <c:v>0.70135632202413856</c:v>
                </c:pt>
                <c:pt idx="2547">
                  <c:v>0.70136191032728001</c:v>
                </c:pt>
                <c:pt idx="2548">
                  <c:v>0.70139892158151207</c:v>
                </c:pt>
                <c:pt idx="2549">
                  <c:v>0.70141376172807857</c:v>
                </c:pt>
                <c:pt idx="2550">
                  <c:v>0.70145926860840291</c:v>
                </c:pt>
                <c:pt idx="2551">
                  <c:v>0.70147571678305376</c:v>
                </c:pt>
                <c:pt idx="2552">
                  <c:v>0.70147571678331144</c:v>
                </c:pt>
                <c:pt idx="2553">
                  <c:v>0.70147571678334386</c:v>
                </c:pt>
                <c:pt idx="2554">
                  <c:v>0.7014757167833745</c:v>
                </c:pt>
                <c:pt idx="2555">
                  <c:v>0.70147571678344445</c:v>
                </c:pt>
                <c:pt idx="2556">
                  <c:v>0.7014757167835417</c:v>
                </c:pt>
                <c:pt idx="2557">
                  <c:v>0.70147571678357012</c:v>
                </c:pt>
                <c:pt idx="2558">
                  <c:v>0.70147571678365717</c:v>
                </c:pt>
                <c:pt idx="2559">
                  <c:v>0.70147571678383791</c:v>
                </c:pt>
                <c:pt idx="2560">
                  <c:v>0.70147571678396536</c:v>
                </c:pt>
                <c:pt idx="2561">
                  <c:v>0.70147571678401532</c:v>
                </c:pt>
                <c:pt idx="2562">
                  <c:v>0.70147571678405507</c:v>
                </c:pt>
                <c:pt idx="2563">
                  <c:v>0.70147571678411602</c:v>
                </c:pt>
                <c:pt idx="2564">
                  <c:v>0.70147571678415965</c:v>
                </c:pt>
                <c:pt idx="2565">
                  <c:v>0.70147571678430398</c:v>
                </c:pt>
                <c:pt idx="2566">
                  <c:v>0.70147571678435172</c:v>
                </c:pt>
                <c:pt idx="2567">
                  <c:v>0.7014757167843656</c:v>
                </c:pt>
                <c:pt idx="2568">
                  <c:v>0.70147571678449094</c:v>
                </c:pt>
                <c:pt idx="2569">
                  <c:v>0.70147571678457044</c:v>
                </c:pt>
                <c:pt idx="2570">
                  <c:v>0.70147571678457954</c:v>
                </c:pt>
                <c:pt idx="2571">
                  <c:v>0.70147571678458076</c:v>
                </c:pt>
                <c:pt idx="2572">
                  <c:v>0.70147571678466336</c:v>
                </c:pt>
                <c:pt idx="2573">
                  <c:v>0.70147571678467435</c:v>
                </c:pt>
                <c:pt idx="2574">
                  <c:v>0.70147571678476628</c:v>
                </c:pt>
                <c:pt idx="2575">
                  <c:v>0.70147571678484555</c:v>
                </c:pt>
                <c:pt idx="2576">
                  <c:v>0.70156830434365791</c:v>
                </c:pt>
                <c:pt idx="2577">
                  <c:v>0.70156973342974627</c:v>
                </c:pt>
                <c:pt idx="2578">
                  <c:v>0.70156973342974627</c:v>
                </c:pt>
                <c:pt idx="2579">
                  <c:v>0.70160996802029363</c:v>
                </c:pt>
                <c:pt idx="2580">
                  <c:v>0.70162422123968327</c:v>
                </c:pt>
                <c:pt idx="2581">
                  <c:v>0.70163137402253173</c:v>
                </c:pt>
                <c:pt idx="2582">
                  <c:v>0.70163302294546359</c:v>
                </c:pt>
                <c:pt idx="2583">
                  <c:v>0.70165600458006261</c:v>
                </c:pt>
                <c:pt idx="2584">
                  <c:v>0.70166814987140413</c:v>
                </c:pt>
                <c:pt idx="2585">
                  <c:v>0.70167221681760772</c:v>
                </c:pt>
                <c:pt idx="2586">
                  <c:v>0.70167240065596825</c:v>
                </c:pt>
                <c:pt idx="2587">
                  <c:v>0.70172443308559651</c:v>
                </c:pt>
                <c:pt idx="2588">
                  <c:v>0.70175731882638881</c:v>
                </c:pt>
                <c:pt idx="2589">
                  <c:v>0.70178478270743683</c:v>
                </c:pt>
                <c:pt idx="2590">
                  <c:v>0.70181884657634919</c:v>
                </c:pt>
                <c:pt idx="2591">
                  <c:v>0.70186403252303697</c:v>
                </c:pt>
                <c:pt idx="2592">
                  <c:v>0.70188748990876015</c:v>
                </c:pt>
                <c:pt idx="2593">
                  <c:v>0.70191068640657095</c:v>
                </c:pt>
                <c:pt idx="2594">
                  <c:v>0.70193872684249081</c:v>
                </c:pt>
                <c:pt idx="2595">
                  <c:v>0.70200423204364615</c:v>
                </c:pt>
                <c:pt idx="2596">
                  <c:v>0.70201892298413737</c:v>
                </c:pt>
                <c:pt idx="2597">
                  <c:v>0.70201892298413737</c:v>
                </c:pt>
                <c:pt idx="2598">
                  <c:v>0.70202023782473155</c:v>
                </c:pt>
                <c:pt idx="2599">
                  <c:v>0.70207616742396595</c:v>
                </c:pt>
                <c:pt idx="2600">
                  <c:v>0.70210841555231185</c:v>
                </c:pt>
                <c:pt idx="2601">
                  <c:v>0.70211286924123151</c:v>
                </c:pt>
                <c:pt idx="2602">
                  <c:v>0.70211410971625243</c:v>
                </c:pt>
                <c:pt idx="2603">
                  <c:v>0.70214314865239136</c:v>
                </c:pt>
                <c:pt idx="2604">
                  <c:v>0.70215171355090944</c:v>
                </c:pt>
                <c:pt idx="2605">
                  <c:v>0.7022193399678307</c:v>
                </c:pt>
                <c:pt idx="2606">
                  <c:v>0.70232971225329677</c:v>
                </c:pt>
                <c:pt idx="2607">
                  <c:v>0.70232995648000718</c:v>
                </c:pt>
                <c:pt idx="2608">
                  <c:v>0.70237657728548086</c:v>
                </c:pt>
                <c:pt idx="2609">
                  <c:v>0.70238852785092676</c:v>
                </c:pt>
                <c:pt idx="2610">
                  <c:v>0.70239747579065737</c:v>
                </c:pt>
                <c:pt idx="2611">
                  <c:v>0.70240845344378688</c:v>
                </c:pt>
                <c:pt idx="2612">
                  <c:v>0.70241662779678826</c:v>
                </c:pt>
                <c:pt idx="2613">
                  <c:v>0.70243109006113236</c:v>
                </c:pt>
                <c:pt idx="2614">
                  <c:v>0.70243991233306935</c:v>
                </c:pt>
                <c:pt idx="2615">
                  <c:v>0.70245701135150973</c:v>
                </c:pt>
                <c:pt idx="2616">
                  <c:v>0.70247193352230197</c:v>
                </c:pt>
                <c:pt idx="2617">
                  <c:v>0.7025171724828958</c:v>
                </c:pt>
                <c:pt idx="2618">
                  <c:v>0.702518921300194</c:v>
                </c:pt>
                <c:pt idx="2619">
                  <c:v>0.70252530859866502</c:v>
                </c:pt>
                <c:pt idx="2620">
                  <c:v>0.70253427178096284</c:v>
                </c:pt>
                <c:pt idx="2621">
                  <c:v>0.70255365755677079</c:v>
                </c:pt>
                <c:pt idx="2622">
                  <c:v>0.70263220854070274</c:v>
                </c:pt>
                <c:pt idx="2623">
                  <c:v>0.70265338427781576</c:v>
                </c:pt>
                <c:pt idx="2624">
                  <c:v>0.70267555252678493</c:v>
                </c:pt>
                <c:pt idx="2625">
                  <c:v>0.70268839264619298</c:v>
                </c:pt>
                <c:pt idx="2626">
                  <c:v>0.70269030725130943</c:v>
                </c:pt>
                <c:pt idx="2627">
                  <c:v>0.70270756497526921</c:v>
                </c:pt>
                <c:pt idx="2628">
                  <c:v>0.70274008849537606</c:v>
                </c:pt>
                <c:pt idx="2629">
                  <c:v>0.70276047022346444</c:v>
                </c:pt>
                <c:pt idx="2630">
                  <c:v>0.70276215448214829</c:v>
                </c:pt>
                <c:pt idx="2631">
                  <c:v>0.70276296204735944</c:v>
                </c:pt>
                <c:pt idx="2632">
                  <c:v>0.7027651706034872</c:v>
                </c:pt>
                <c:pt idx="2633">
                  <c:v>0.70276810457363981</c:v>
                </c:pt>
                <c:pt idx="2634">
                  <c:v>0.70277739696453634</c:v>
                </c:pt>
                <c:pt idx="2635">
                  <c:v>0.70277760549933799</c:v>
                </c:pt>
                <c:pt idx="2636">
                  <c:v>0.70277760549935531</c:v>
                </c:pt>
                <c:pt idx="2637">
                  <c:v>0.70277760549935686</c:v>
                </c:pt>
                <c:pt idx="2638">
                  <c:v>0.70277760549944857</c:v>
                </c:pt>
                <c:pt idx="2639">
                  <c:v>0.70277760549945723</c:v>
                </c:pt>
                <c:pt idx="2640">
                  <c:v>0.70277760549947277</c:v>
                </c:pt>
                <c:pt idx="2641">
                  <c:v>0.70277760549977653</c:v>
                </c:pt>
                <c:pt idx="2642">
                  <c:v>0.70277760549980384</c:v>
                </c:pt>
                <c:pt idx="2643">
                  <c:v>0.70277760549982982</c:v>
                </c:pt>
                <c:pt idx="2644">
                  <c:v>0.70277760549983315</c:v>
                </c:pt>
                <c:pt idx="2645">
                  <c:v>0.70277760549985346</c:v>
                </c:pt>
                <c:pt idx="2646">
                  <c:v>0.70277760549984714</c:v>
                </c:pt>
                <c:pt idx="2647">
                  <c:v>0.70277760549996393</c:v>
                </c:pt>
                <c:pt idx="2648">
                  <c:v>0.70277760549998503</c:v>
                </c:pt>
                <c:pt idx="2649">
                  <c:v>0.70277760550001589</c:v>
                </c:pt>
                <c:pt idx="2650">
                  <c:v>0.70277760550003721</c:v>
                </c:pt>
                <c:pt idx="2651">
                  <c:v>0.70277760550011381</c:v>
                </c:pt>
                <c:pt idx="2652">
                  <c:v>0.70277760550020485</c:v>
                </c:pt>
                <c:pt idx="2653">
                  <c:v>0.70277760550020651</c:v>
                </c:pt>
                <c:pt idx="2654">
                  <c:v>0.70277760550022972</c:v>
                </c:pt>
                <c:pt idx="2655">
                  <c:v>0.70277760550028257</c:v>
                </c:pt>
                <c:pt idx="2656">
                  <c:v>0.70277760550030355</c:v>
                </c:pt>
                <c:pt idx="2657">
                  <c:v>0.70277760550046731</c:v>
                </c:pt>
                <c:pt idx="2658">
                  <c:v>0.70280198700913599</c:v>
                </c:pt>
                <c:pt idx="2659">
                  <c:v>0.70281852864649674</c:v>
                </c:pt>
                <c:pt idx="2660">
                  <c:v>0.70283125803879631</c:v>
                </c:pt>
                <c:pt idx="2661">
                  <c:v>0.70286081559439961</c:v>
                </c:pt>
                <c:pt idx="2662">
                  <c:v>0.70287138819505901</c:v>
                </c:pt>
                <c:pt idx="2663">
                  <c:v>0.70287138819505901</c:v>
                </c:pt>
                <c:pt idx="2664">
                  <c:v>0.70287138819505901</c:v>
                </c:pt>
                <c:pt idx="2665">
                  <c:v>0.70287304938678807</c:v>
                </c:pt>
                <c:pt idx="2666">
                  <c:v>0.70288032904565301</c:v>
                </c:pt>
                <c:pt idx="2667">
                  <c:v>0.70288174105980372</c:v>
                </c:pt>
                <c:pt idx="2668">
                  <c:v>0.70289062970243088</c:v>
                </c:pt>
                <c:pt idx="2669">
                  <c:v>0.70290026696651897</c:v>
                </c:pt>
                <c:pt idx="2670">
                  <c:v>0.70290250248614439</c:v>
                </c:pt>
                <c:pt idx="2671">
                  <c:v>0.70293644681337042</c:v>
                </c:pt>
                <c:pt idx="2672">
                  <c:v>0.70294947334448099</c:v>
                </c:pt>
                <c:pt idx="2673">
                  <c:v>0.70296375821755341</c:v>
                </c:pt>
                <c:pt idx="2674">
                  <c:v>0.70296846674149849</c:v>
                </c:pt>
                <c:pt idx="2675">
                  <c:v>0.7029701200374765</c:v>
                </c:pt>
                <c:pt idx="2676">
                  <c:v>0.7029730686522877</c:v>
                </c:pt>
                <c:pt idx="2677">
                  <c:v>0.70297325686416912</c:v>
                </c:pt>
                <c:pt idx="2678">
                  <c:v>0.70300312767068673</c:v>
                </c:pt>
                <c:pt idx="2679">
                  <c:v>0.70301172842238346</c:v>
                </c:pt>
                <c:pt idx="2680">
                  <c:v>0.70302353717803112</c:v>
                </c:pt>
                <c:pt idx="2681">
                  <c:v>0.70302653653637037</c:v>
                </c:pt>
                <c:pt idx="2682">
                  <c:v>0.70303599353707713</c:v>
                </c:pt>
                <c:pt idx="2683">
                  <c:v>0.7030394716018793</c:v>
                </c:pt>
                <c:pt idx="2684">
                  <c:v>0.7030483375033485</c:v>
                </c:pt>
                <c:pt idx="2685">
                  <c:v>0.7030496397546927</c:v>
                </c:pt>
                <c:pt idx="2686">
                  <c:v>0.7030605325346071</c:v>
                </c:pt>
                <c:pt idx="2687">
                  <c:v>0.70306199836330507</c:v>
                </c:pt>
                <c:pt idx="2688">
                  <c:v>0.7030630693853791</c:v>
                </c:pt>
                <c:pt idx="2689">
                  <c:v>0.70306745506236312</c:v>
                </c:pt>
                <c:pt idx="2690">
                  <c:v>0.70307607827950513</c:v>
                </c:pt>
                <c:pt idx="2691">
                  <c:v>0.70312194228700298</c:v>
                </c:pt>
                <c:pt idx="2692">
                  <c:v>0.70312295970990313</c:v>
                </c:pt>
                <c:pt idx="2693">
                  <c:v>0.70312337306136885</c:v>
                </c:pt>
                <c:pt idx="2694">
                  <c:v>0.70316456391704429</c:v>
                </c:pt>
                <c:pt idx="2695">
                  <c:v>0.70317444777087612</c:v>
                </c:pt>
                <c:pt idx="2696">
                  <c:v>0.70317942622248708</c:v>
                </c:pt>
                <c:pt idx="2697">
                  <c:v>0.70317942622248708</c:v>
                </c:pt>
                <c:pt idx="2698">
                  <c:v>0.70317942622248708</c:v>
                </c:pt>
                <c:pt idx="2699">
                  <c:v>0.70318650963979024</c:v>
                </c:pt>
                <c:pt idx="2700">
                  <c:v>0.7031956207308121</c:v>
                </c:pt>
                <c:pt idx="2701">
                  <c:v>0.7031960439936904</c:v>
                </c:pt>
                <c:pt idx="2702">
                  <c:v>0.70320359871850879</c:v>
                </c:pt>
                <c:pt idx="2703">
                  <c:v>0.70320818358932025</c:v>
                </c:pt>
                <c:pt idx="2704">
                  <c:v>0.70322186728089253</c:v>
                </c:pt>
                <c:pt idx="2705">
                  <c:v>0.70322621227757609</c:v>
                </c:pt>
                <c:pt idx="2706">
                  <c:v>0.70323731345788276</c:v>
                </c:pt>
                <c:pt idx="2707">
                  <c:v>0.70324035237683313</c:v>
                </c:pt>
                <c:pt idx="2708">
                  <c:v>0.70324069092365749</c:v>
                </c:pt>
                <c:pt idx="2709">
                  <c:v>0.70325565989320393</c:v>
                </c:pt>
                <c:pt idx="2710">
                  <c:v>0.70326570078069772</c:v>
                </c:pt>
                <c:pt idx="2711">
                  <c:v>0.70327372436818636</c:v>
                </c:pt>
                <c:pt idx="2712">
                  <c:v>0.70328242902868499</c:v>
                </c:pt>
                <c:pt idx="2713">
                  <c:v>0.70328465775741733</c:v>
                </c:pt>
                <c:pt idx="2714">
                  <c:v>0.70328489780357684</c:v>
                </c:pt>
                <c:pt idx="2715">
                  <c:v>0.70328584733743016</c:v>
                </c:pt>
                <c:pt idx="2716">
                  <c:v>0.70328590805155344</c:v>
                </c:pt>
                <c:pt idx="2717">
                  <c:v>0.70329078516000387</c:v>
                </c:pt>
                <c:pt idx="2718">
                  <c:v>0.70329492806794225</c:v>
                </c:pt>
                <c:pt idx="2719">
                  <c:v>0.70330270815829676</c:v>
                </c:pt>
                <c:pt idx="2720">
                  <c:v>0.7033111499241228</c:v>
                </c:pt>
                <c:pt idx="2721">
                  <c:v>0.70331924419439462</c:v>
                </c:pt>
                <c:pt idx="2722">
                  <c:v>0.7033236133324513</c:v>
                </c:pt>
                <c:pt idx="2723">
                  <c:v>0.70332547171904358</c:v>
                </c:pt>
                <c:pt idx="2724">
                  <c:v>0.70332643778148252</c:v>
                </c:pt>
                <c:pt idx="2725">
                  <c:v>0.70333549451378441</c:v>
                </c:pt>
                <c:pt idx="2726">
                  <c:v>0.70333552071551297</c:v>
                </c:pt>
                <c:pt idx="2727">
                  <c:v>0.70333647808930477</c:v>
                </c:pt>
                <c:pt idx="2728">
                  <c:v>0.70334322920259529</c:v>
                </c:pt>
                <c:pt idx="2729">
                  <c:v>0.70334833959026244</c:v>
                </c:pt>
                <c:pt idx="2730">
                  <c:v>0.70335146888720401</c:v>
                </c:pt>
                <c:pt idx="2731">
                  <c:v>0.70335238521646937</c:v>
                </c:pt>
                <c:pt idx="2732">
                  <c:v>0.70335530896706833</c:v>
                </c:pt>
                <c:pt idx="2733">
                  <c:v>0.70335948859865582</c:v>
                </c:pt>
                <c:pt idx="2734">
                  <c:v>0.70336179348931571</c:v>
                </c:pt>
                <c:pt idx="2735">
                  <c:v>0.7033617934893277</c:v>
                </c:pt>
                <c:pt idx="2736">
                  <c:v>0.70336179348933225</c:v>
                </c:pt>
                <c:pt idx="2737">
                  <c:v>0.70336179348934669</c:v>
                </c:pt>
                <c:pt idx="2738">
                  <c:v>0.70336179348934991</c:v>
                </c:pt>
                <c:pt idx="2739">
                  <c:v>0.70336179348935746</c:v>
                </c:pt>
                <c:pt idx="2740">
                  <c:v>0.70336179348936367</c:v>
                </c:pt>
                <c:pt idx="2741">
                  <c:v>0.70336179348936834</c:v>
                </c:pt>
                <c:pt idx="2742">
                  <c:v>0.70336179348937544</c:v>
                </c:pt>
                <c:pt idx="2743">
                  <c:v>0.70336179348938621</c:v>
                </c:pt>
                <c:pt idx="2744">
                  <c:v>0.70336179348938754</c:v>
                </c:pt>
                <c:pt idx="2745">
                  <c:v>0.70336179348939321</c:v>
                </c:pt>
                <c:pt idx="2746">
                  <c:v>0.70336179348941341</c:v>
                </c:pt>
                <c:pt idx="2747">
                  <c:v>0.70336179348941563</c:v>
                </c:pt>
                <c:pt idx="2748">
                  <c:v>0.70336179348942962</c:v>
                </c:pt>
                <c:pt idx="2749">
                  <c:v>0.70336179348943406</c:v>
                </c:pt>
                <c:pt idx="2750">
                  <c:v>0.7033617934894365</c:v>
                </c:pt>
                <c:pt idx="2751">
                  <c:v>0.70336179348944516</c:v>
                </c:pt>
                <c:pt idx="2752">
                  <c:v>0.7033617934894465</c:v>
                </c:pt>
                <c:pt idx="2753">
                  <c:v>0.70336179348945538</c:v>
                </c:pt>
                <c:pt idx="2754">
                  <c:v>0.70336179348946193</c:v>
                </c:pt>
                <c:pt idx="2755">
                  <c:v>0.70336179348946393</c:v>
                </c:pt>
                <c:pt idx="2756">
                  <c:v>0.70336179348946848</c:v>
                </c:pt>
                <c:pt idx="2757">
                  <c:v>0.70336179348947236</c:v>
                </c:pt>
                <c:pt idx="2758">
                  <c:v>0.70336179348948802</c:v>
                </c:pt>
                <c:pt idx="2759">
                  <c:v>0.70336179348950179</c:v>
                </c:pt>
                <c:pt idx="2760">
                  <c:v>0.70336179348950334</c:v>
                </c:pt>
                <c:pt idx="2761">
                  <c:v>0.70336179348950578</c:v>
                </c:pt>
                <c:pt idx="2762">
                  <c:v>0.70336179348950845</c:v>
                </c:pt>
                <c:pt idx="2763">
                  <c:v>0.70336179348951322</c:v>
                </c:pt>
                <c:pt idx="2764">
                  <c:v>0.70336179348954064</c:v>
                </c:pt>
                <c:pt idx="2765">
                  <c:v>0.70336526027316548</c:v>
                </c:pt>
                <c:pt idx="2766">
                  <c:v>0.70336572249504881</c:v>
                </c:pt>
                <c:pt idx="2767">
                  <c:v>0.70337176256310818</c:v>
                </c:pt>
                <c:pt idx="2768">
                  <c:v>0.70337359727254101</c:v>
                </c:pt>
                <c:pt idx="2769">
                  <c:v>0.70337765067302915</c:v>
                </c:pt>
                <c:pt idx="2770">
                  <c:v>0.70337774676298537</c:v>
                </c:pt>
                <c:pt idx="2771">
                  <c:v>0.70337878881565419</c:v>
                </c:pt>
                <c:pt idx="2772">
                  <c:v>0.70337894327690442</c:v>
                </c:pt>
                <c:pt idx="2773">
                  <c:v>0.70338013547632605</c:v>
                </c:pt>
                <c:pt idx="2774">
                  <c:v>0.70338082051236694</c:v>
                </c:pt>
                <c:pt idx="2775">
                  <c:v>0.70338082051236694</c:v>
                </c:pt>
                <c:pt idx="2776">
                  <c:v>0.7033828705578945</c:v>
                </c:pt>
                <c:pt idx="2777">
                  <c:v>0.70338371583432757</c:v>
                </c:pt>
                <c:pt idx="2778">
                  <c:v>0.70338504684173553</c:v>
                </c:pt>
                <c:pt idx="2779">
                  <c:v>0.703386343390629</c:v>
                </c:pt>
                <c:pt idx="2780">
                  <c:v>0.70338646204667543</c:v>
                </c:pt>
                <c:pt idx="2781">
                  <c:v>0.7033872748937906</c:v>
                </c:pt>
                <c:pt idx="2782">
                  <c:v>0.70338729297986569</c:v>
                </c:pt>
                <c:pt idx="2783">
                  <c:v>0.70338729366352604</c:v>
                </c:pt>
                <c:pt idx="2784">
                  <c:v>0.70338716269565871</c:v>
                </c:pt>
                <c:pt idx="2785">
                  <c:v>0.70338709294456492</c:v>
                </c:pt>
                <c:pt idx="2786">
                  <c:v>0.70338695964809284</c:v>
                </c:pt>
                <c:pt idx="2787">
                  <c:v>0.70338679389294878</c:v>
                </c:pt>
                <c:pt idx="2788">
                  <c:v>0.7033861749547442</c:v>
                </c:pt>
                <c:pt idx="2789">
                  <c:v>0.70338591531079375</c:v>
                </c:pt>
                <c:pt idx="2790">
                  <c:v>0.70338572583577652</c:v>
                </c:pt>
                <c:pt idx="2791">
                  <c:v>0.70338545848167056</c:v>
                </c:pt>
                <c:pt idx="2792">
                  <c:v>0.70338484106580124</c:v>
                </c:pt>
                <c:pt idx="2793">
                  <c:v>0.70338475990209237</c:v>
                </c:pt>
                <c:pt idx="2794">
                  <c:v>0.70338350660327642</c:v>
                </c:pt>
                <c:pt idx="2795">
                  <c:v>0.70337839697211346</c:v>
                </c:pt>
                <c:pt idx="2796">
                  <c:v>0.70337212422870099</c:v>
                </c:pt>
                <c:pt idx="2797">
                  <c:v>0.70337123057612605</c:v>
                </c:pt>
                <c:pt idx="2798">
                  <c:v>0.70336026001509955</c:v>
                </c:pt>
                <c:pt idx="2799">
                  <c:v>0.70335990097968537</c:v>
                </c:pt>
                <c:pt idx="2800">
                  <c:v>0.70335990097968537</c:v>
                </c:pt>
                <c:pt idx="2801">
                  <c:v>0.70335973358758241</c:v>
                </c:pt>
                <c:pt idx="2802">
                  <c:v>0.70335848405836487</c:v>
                </c:pt>
                <c:pt idx="2803">
                  <c:v>0.70335238917897369</c:v>
                </c:pt>
                <c:pt idx="2804">
                  <c:v>0.70335103835464485</c:v>
                </c:pt>
                <c:pt idx="2805">
                  <c:v>0.70334849596813909</c:v>
                </c:pt>
                <c:pt idx="2806">
                  <c:v>0.7033460271692612</c:v>
                </c:pt>
                <c:pt idx="2807">
                  <c:v>0.70333773163125324</c:v>
                </c:pt>
                <c:pt idx="2808">
                  <c:v>0.70333198328446722</c:v>
                </c:pt>
                <c:pt idx="2809">
                  <c:v>0.70332976206659603</c:v>
                </c:pt>
                <c:pt idx="2810">
                  <c:v>0.70332856712585645</c:v>
                </c:pt>
                <c:pt idx="2811">
                  <c:v>0.70332710675745447</c:v>
                </c:pt>
                <c:pt idx="2812">
                  <c:v>0.70332453793503857</c:v>
                </c:pt>
                <c:pt idx="2813">
                  <c:v>0.70331984825446825</c:v>
                </c:pt>
                <c:pt idx="2814">
                  <c:v>0.70331406317122569</c:v>
                </c:pt>
                <c:pt idx="2815">
                  <c:v>0.70331365627441089</c:v>
                </c:pt>
                <c:pt idx="2816">
                  <c:v>0.70331028816078622</c:v>
                </c:pt>
                <c:pt idx="2817">
                  <c:v>0.70330873161517626</c:v>
                </c:pt>
                <c:pt idx="2818">
                  <c:v>0.70330016892646252</c:v>
                </c:pt>
                <c:pt idx="2819">
                  <c:v>0.70328304985763035</c:v>
                </c:pt>
                <c:pt idx="2820">
                  <c:v>0.70327981406384832</c:v>
                </c:pt>
                <c:pt idx="2821">
                  <c:v>0.70326409577631899</c:v>
                </c:pt>
                <c:pt idx="2822">
                  <c:v>0.70326220632351844</c:v>
                </c:pt>
                <c:pt idx="2823">
                  <c:v>0.70325218113228827</c:v>
                </c:pt>
                <c:pt idx="2824">
                  <c:v>0.70325153592884382</c:v>
                </c:pt>
                <c:pt idx="2825">
                  <c:v>0.70324683698394441</c:v>
                </c:pt>
                <c:pt idx="2826">
                  <c:v>0.70324249981330667</c:v>
                </c:pt>
                <c:pt idx="2827">
                  <c:v>0.70323742538634959</c:v>
                </c:pt>
                <c:pt idx="2828">
                  <c:v>0.70323338813643699</c:v>
                </c:pt>
                <c:pt idx="2829">
                  <c:v>0.70323164851176601</c:v>
                </c:pt>
                <c:pt idx="2830">
                  <c:v>0.70323064526962298</c:v>
                </c:pt>
                <c:pt idx="2831">
                  <c:v>0.70322983420225438</c:v>
                </c:pt>
                <c:pt idx="2832">
                  <c:v>0.70322808656778479</c:v>
                </c:pt>
                <c:pt idx="2833">
                  <c:v>0.70321925221122616</c:v>
                </c:pt>
                <c:pt idx="2834">
                  <c:v>0.7032191777209118</c:v>
                </c:pt>
                <c:pt idx="2835">
                  <c:v>0.70321260293932297</c:v>
                </c:pt>
                <c:pt idx="2836">
                  <c:v>0.70319109979127559</c:v>
                </c:pt>
                <c:pt idx="2837">
                  <c:v>0.70318898918935613</c:v>
                </c:pt>
                <c:pt idx="2838">
                  <c:v>0.70318822935865355</c:v>
                </c:pt>
                <c:pt idx="2839">
                  <c:v>0.70318760145298231</c:v>
                </c:pt>
                <c:pt idx="2840">
                  <c:v>0.70318204996432121</c:v>
                </c:pt>
                <c:pt idx="2841">
                  <c:v>0.70317348755467546</c:v>
                </c:pt>
                <c:pt idx="2842">
                  <c:v>0.70315663727713429</c:v>
                </c:pt>
                <c:pt idx="2843">
                  <c:v>0.70315663727707967</c:v>
                </c:pt>
                <c:pt idx="2844">
                  <c:v>0.70315663727706834</c:v>
                </c:pt>
                <c:pt idx="2845">
                  <c:v>0.70315663727702793</c:v>
                </c:pt>
                <c:pt idx="2846">
                  <c:v>0.70315663727702105</c:v>
                </c:pt>
                <c:pt idx="2847">
                  <c:v>0.70315663727701283</c:v>
                </c:pt>
                <c:pt idx="2848">
                  <c:v>0.7031566372770004</c:v>
                </c:pt>
                <c:pt idx="2849">
                  <c:v>0.7031566372769581</c:v>
                </c:pt>
                <c:pt idx="2850">
                  <c:v>0.70315663727695066</c:v>
                </c:pt>
                <c:pt idx="2851">
                  <c:v>0.70315663727690125</c:v>
                </c:pt>
                <c:pt idx="2852">
                  <c:v>0.70315663727688982</c:v>
                </c:pt>
                <c:pt idx="2853">
                  <c:v>0.70315663727688849</c:v>
                </c:pt>
                <c:pt idx="2854">
                  <c:v>0.70315663727688504</c:v>
                </c:pt>
                <c:pt idx="2855">
                  <c:v>0.70315663727684896</c:v>
                </c:pt>
                <c:pt idx="2856">
                  <c:v>0.70315663727680633</c:v>
                </c:pt>
                <c:pt idx="2857">
                  <c:v>0.70315663727679656</c:v>
                </c:pt>
                <c:pt idx="2858">
                  <c:v>0.70315663727678723</c:v>
                </c:pt>
                <c:pt idx="2859">
                  <c:v>0.70315663727676614</c:v>
                </c:pt>
                <c:pt idx="2860">
                  <c:v>0.70315663727675326</c:v>
                </c:pt>
                <c:pt idx="2861">
                  <c:v>0.70315663727673605</c:v>
                </c:pt>
                <c:pt idx="2862">
                  <c:v>0.70315663727669486</c:v>
                </c:pt>
                <c:pt idx="2863">
                  <c:v>0.70315663727661537</c:v>
                </c:pt>
                <c:pt idx="2864">
                  <c:v>0.70315663727658828</c:v>
                </c:pt>
                <c:pt idx="2865">
                  <c:v>0.70315663727658095</c:v>
                </c:pt>
                <c:pt idx="2866">
                  <c:v>0.70315663727650235</c:v>
                </c:pt>
                <c:pt idx="2867">
                  <c:v>0.70315663727647082</c:v>
                </c:pt>
                <c:pt idx="2868">
                  <c:v>0.70315663727641464</c:v>
                </c:pt>
                <c:pt idx="2869">
                  <c:v>0.70315233255128029</c:v>
                </c:pt>
                <c:pt idx="2870">
                  <c:v>0.70314617813485247</c:v>
                </c:pt>
                <c:pt idx="2871">
                  <c:v>0.70313658348696162</c:v>
                </c:pt>
                <c:pt idx="2872">
                  <c:v>0.70311438260115844</c:v>
                </c:pt>
                <c:pt idx="2873">
                  <c:v>0.70311290539780402</c:v>
                </c:pt>
                <c:pt idx="2874">
                  <c:v>0.70310346610769803</c:v>
                </c:pt>
                <c:pt idx="2875">
                  <c:v>0.70309704565257503</c:v>
                </c:pt>
                <c:pt idx="2876">
                  <c:v>0.70309521159109356</c:v>
                </c:pt>
                <c:pt idx="2877">
                  <c:v>0.70309487941129045</c:v>
                </c:pt>
                <c:pt idx="2878">
                  <c:v>0.70309391822877743</c:v>
                </c:pt>
                <c:pt idx="2879">
                  <c:v>0.7030782569401115</c:v>
                </c:pt>
                <c:pt idx="2880">
                  <c:v>0.70306008190286962</c:v>
                </c:pt>
                <c:pt idx="2881">
                  <c:v>0.70306008190286962</c:v>
                </c:pt>
                <c:pt idx="2882">
                  <c:v>0.70306008190286962</c:v>
                </c:pt>
                <c:pt idx="2883">
                  <c:v>0.70305533518416441</c:v>
                </c:pt>
                <c:pt idx="2884">
                  <c:v>0.70305526509056748</c:v>
                </c:pt>
                <c:pt idx="2885">
                  <c:v>0.70302182424011117</c:v>
                </c:pt>
                <c:pt idx="2886">
                  <c:v>0.70302157246563302</c:v>
                </c:pt>
                <c:pt idx="2887">
                  <c:v>0.70301631348851246</c:v>
                </c:pt>
                <c:pt idx="2888">
                  <c:v>0.70300511587607573</c:v>
                </c:pt>
                <c:pt idx="2889">
                  <c:v>0.70299915771208643</c:v>
                </c:pt>
                <c:pt idx="2890">
                  <c:v>0.70298654655146053</c:v>
                </c:pt>
                <c:pt idx="2891">
                  <c:v>0.70298591681281386</c:v>
                </c:pt>
                <c:pt idx="2892">
                  <c:v>0.702974536527045</c:v>
                </c:pt>
                <c:pt idx="2893">
                  <c:v>0.70295419590260633</c:v>
                </c:pt>
                <c:pt idx="2894">
                  <c:v>0.70294729163361647</c:v>
                </c:pt>
                <c:pt idx="2895">
                  <c:v>0.70293736478246505</c:v>
                </c:pt>
                <c:pt idx="2896">
                  <c:v>0.70289357643834194</c:v>
                </c:pt>
                <c:pt idx="2897">
                  <c:v>0.70288718732063604</c:v>
                </c:pt>
                <c:pt idx="2898">
                  <c:v>0.70288718732063604</c:v>
                </c:pt>
                <c:pt idx="2899">
                  <c:v>0.70288718732063604</c:v>
                </c:pt>
                <c:pt idx="2900">
                  <c:v>0.70288104724262279</c:v>
                </c:pt>
                <c:pt idx="2901">
                  <c:v>0.70287159983074599</c:v>
                </c:pt>
                <c:pt idx="2902">
                  <c:v>0.70287075238860197</c:v>
                </c:pt>
                <c:pt idx="2903">
                  <c:v>0.70285578072561739</c:v>
                </c:pt>
                <c:pt idx="2904">
                  <c:v>0.70284902484483713</c:v>
                </c:pt>
                <c:pt idx="2905">
                  <c:v>0.70284784216360596</c:v>
                </c:pt>
                <c:pt idx="2906">
                  <c:v>0.70284784216360596</c:v>
                </c:pt>
                <c:pt idx="2907">
                  <c:v>0.70284737322281465</c:v>
                </c:pt>
                <c:pt idx="2908">
                  <c:v>0.70284489882932388</c:v>
                </c:pt>
                <c:pt idx="2909">
                  <c:v>0.7028275958195741</c:v>
                </c:pt>
                <c:pt idx="2910">
                  <c:v>0.70280103398614879</c:v>
                </c:pt>
                <c:pt idx="2911">
                  <c:v>0.70279570123008983</c:v>
                </c:pt>
                <c:pt idx="2912">
                  <c:v>0.7027740347294209</c:v>
                </c:pt>
                <c:pt idx="2913">
                  <c:v>0.70276533113687834</c:v>
                </c:pt>
                <c:pt idx="2914">
                  <c:v>0.70271607074778164</c:v>
                </c:pt>
                <c:pt idx="2915">
                  <c:v>0.7026929593340705</c:v>
                </c:pt>
                <c:pt idx="2916">
                  <c:v>0.70267581432569615</c:v>
                </c:pt>
                <c:pt idx="2917">
                  <c:v>0.70267053618763375</c:v>
                </c:pt>
                <c:pt idx="2918">
                  <c:v>0.70265558359411262</c:v>
                </c:pt>
                <c:pt idx="2919">
                  <c:v>0.70262884810355675</c:v>
                </c:pt>
                <c:pt idx="2920">
                  <c:v>0.70260636585346803</c:v>
                </c:pt>
                <c:pt idx="2921">
                  <c:v>0.70260146241190391</c:v>
                </c:pt>
                <c:pt idx="2922">
                  <c:v>0.70260137494751729</c:v>
                </c:pt>
                <c:pt idx="2923">
                  <c:v>0.70251865212113507</c:v>
                </c:pt>
                <c:pt idx="2924">
                  <c:v>0.70248690028740057</c:v>
                </c:pt>
                <c:pt idx="2925">
                  <c:v>0.70242391757355649</c:v>
                </c:pt>
                <c:pt idx="2926">
                  <c:v>0.70242391757355649</c:v>
                </c:pt>
                <c:pt idx="2927">
                  <c:v>0.70242391757355649</c:v>
                </c:pt>
                <c:pt idx="2928">
                  <c:v>0.7024051023789103</c:v>
                </c:pt>
                <c:pt idx="2929">
                  <c:v>0.70240111306734554</c:v>
                </c:pt>
                <c:pt idx="2930">
                  <c:v>0.70238446960692746</c:v>
                </c:pt>
                <c:pt idx="2931">
                  <c:v>0.70235122905679315</c:v>
                </c:pt>
                <c:pt idx="2932">
                  <c:v>0.70233114420966802</c:v>
                </c:pt>
                <c:pt idx="2933">
                  <c:v>0.70232619198975499</c:v>
                </c:pt>
                <c:pt idx="2934">
                  <c:v>0.70230356212899125</c:v>
                </c:pt>
                <c:pt idx="2935">
                  <c:v>0.70228662813308307</c:v>
                </c:pt>
                <c:pt idx="2936">
                  <c:v>0.70224050483534461</c:v>
                </c:pt>
                <c:pt idx="2937">
                  <c:v>0.7022263277466404</c:v>
                </c:pt>
                <c:pt idx="2938">
                  <c:v>0.70217953462067539</c:v>
                </c:pt>
                <c:pt idx="2939">
                  <c:v>0.70213699475575297</c:v>
                </c:pt>
                <c:pt idx="2940">
                  <c:v>0.70211215975547914</c:v>
                </c:pt>
                <c:pt idx="2941">
                  <c:v>0.70209690286609683</c:v>
                </c:pt>
                <c:pt idx="2942">
                  <c:v>0.70209049338660789</c:v>
                </c:pt>
                <c:pt idx="2943">
                  <c:v>0.70209049338654861</c:v>
                </c:pt>
                <c:pt idx="2944">
                  <c:v>0.70209049338649065</c:v>
                </c:pt>
                <c:pt idx="2945">
                  <c:v>0.70209049338646567</c:v>
                </c:pt>
                <c:pt idx="2946">
                  <c:v>0.70209049338641227</c:v>
                </c:pt>
                <c:pt idx="2947">
                  <c:v>0.7020904933861023</c:v>
                </c:pt>
                <c:pt idx="2948">
                  <c:v>0.7020904933860761</c:v>
                </c:pt>
                <c:pt idx="2949">
                  <c:v>0.702090493386065</c:v>
                </c:pt>
                <c:pt idx="2950">
                  <c:v>0.70209049338601337</c:v>
                </c:pt>
                <c:pt idx="2951">
                  <c:v>0.70209049338598639</c:v>
                </c:pt>
                <c:pt idx="2952">
                  <c:v>0.70209049338597773</c:v>
                </c:pt>
                <c:pt idx="2953">
                  <c:v>0.70209049338588647</c:v>
                </c:pt>
                <c:pt idx="2954">
                  <c:v>0.70209049338578322</c:v>
                </c:pt>
                <c:pt idx="2955">
                  <c:v>0.70209049338573049</c:v>
                </c:pt>
                <c:pt idx="2956">
                  <c:v>0.70209049338570262</c:v>
                </c:pt>
                <c:pt idx="2957">
                  <c:v>0.7020904933856813</c:v>
                </c:pt>
                <c:pt idx="2958">
                  <c:v>0.70209049338557938</c:v>
                </c:pt>
                <c:pt idx="2959">
                  <c:v>0.70209049338556251</c:v>
                </c:pt>
                <c:pt idx="2960">
                  <c:v>0.70209049338551721</c:v>
                </c:pt>
                <c:pt idx="2961">
                  <c:v>0.7020904933854879</c:v>
                </c:pt>
                <c:pt idx="2962">
                  <c:v>0.7020904933853741</c:v>
                </c:pt>
                <c:pt idx="2963">
                  <c:v>0.70209049338531893</c:v>
                </c:pt>
                <c:pt idx="2964">
                  <c:v>0.70209049338522944</c:v>
                </c:pt>
                <c:pt idx="2965">
                  <c:v>0.70209049338522722</c:v>
                </c:pt>
                <c:pt idx="2966">
                  <c:v>0.70209049338521745</c:v>
                </c:pt>
                <c:pt idx="2967">
                  <c:v>0.70209049338518037</c:v>
                </c:pt>
                <c:pt idx="2968">
                  <c:v>0.70209049338517904</c:v>
                </c:pt>
                <c:pt idx="2969">
                  <c:v>0.7020904933850789</c:v>
                </c:pt>
                <c:pt idx="2970">
                  <c:v>0.70209049338495999</c:v>
                </c:pt>
                <c:pt idx="2971">
                  <c:v>0.70209049338493168</c:v>
                </c:pt>
                <c:pt idx="2972">
                  <c:v>0.70207832661423686</c:v>
                </c:pt>
                <c:pt idx="2973">
                  <c:v>0.70207338438802891</c:v>
                </c:pt>
                <c:pt idx="2974">
                  <c:v>0.70206854466599111</c:v>
                </c:pt>
                <c:pt idx="2975">
                  <c:v>0.7020188634595097</c:v>
                </c:pt>
                <c:pt idx="2976">
                  <c:v>0.70199127802969774</c:v>
                </c:pt>
                <c:pt idx="2977">
                  <c:v>0.70196281416378437</c:v>
                </c:pt>
                <c:pt idx="2978">
                  <c:v>0.70184885124275054</c:v>
                </c:pt>
                <c:pt idx="2979">
                  <c:v>0.70184842575854489</c:v>
                </c:pt>
                <c:pt idx="2980">
                  <c:v>0.70182479813540377</c:v>
                </c:pt>
                <c:pt idx="2981">
                  <c:v>0.70182312615330034</c:v>
                </c:pt>
                <c:pt idx="2982">
                  <c:v>0.70179559575446793</c:v>
                </c:pt>
                <c:pt idx="2983">
                  <c:v>0.70176759143017464</c:v>
                </c:pt>
                <c:pt idx="2984">
                  <c:v>0.70176232320624177</c:v>
                </c:pt>
                <c:pt idx="2985">
                  <c:v>0.70174381775873407</c:v>
                </c:pt>
                <c:pt idx="2986">
                  <c:v>0.70171798248966488</c:v>
                </c:pt>
                <c:pt idx="2987">
                  <c:v>0.70171323311285017</c:v>
                </c:pt>
                <c:pt idx="2988">
                  <c:v>0.70168450535236437</c:v>
                </c:pt>
                <c:pt idx="2989">
                  <c:v>0.70166489621062533</c:v>
                </c:pt>
                <c:pt idx="2990">
                  <c:v>0.7016315816151073</c:v>
                </c:pt>
                <c:pt idx="2991">
                  <c:v>0.70155471289882021</c:v>
                </c:pt>
                <c:pt idx="2992">
                  <c:v>0.70154812995596638</c:v>
                </c:pt>
                <c:pt idx="2993">
                  <c:v>0.70154308797429876</c:v>
                </c:pt>
                <c:pt idx="2994">
                  <c:v>0.70153858471507546</c:v>
                </c:pt>
                <c:pt idx="2995">
                  <c:v>0.70151012753777686</c:v>
                </c:pt>
                <c:pt idx="2996">
                  <c:v>0.70151012753777686</c:v>
                </c:pt>
                <c:pt idx="2997">
                  <c:v>0.70151012753777686</c:v>
                </c:pt>
                <c:pt idx="2998">
                  <c:v>0.70149942256766462</c:v>
                </c:pt>
                <c:pt idx="2999">
                  <c:v>0.70145087560110175</c:v>
                </c:pt>
                <c:pt idx="3000">
                  <c:v>0.70144703295112087</c:v>
                </c:pt>
                <c:pt idx="3001">
                  <c:v>0.70143532877008963</c:v>
                </c:pt>
                <c:pt idx="3002">
                  <c:v>0.70140164941477456</c:v>
                </c:pt>
                <c:pt idx="3003">
                  <c:v>0.70138233105763814</c:v>
                </c:pt>
                <c:pt idx="3004">
                  <c:v>0.70137253288381607</c:v>
                </c:pt>
                <c:pt idx="3005">
                  <c:v>0.70136343380111299</c:v>
                </c:pt>
                <c:pt idx="3006">
                  <c:v>0.70132298758925449</c:v>
                </c:pt>
                <c:pt idx="3007">
                  <c:v>0.70127545860528773</c:v>
                </c:pt>
                <c:pt idx="3008">
                  <c:v>0.70126550624655737</c:v>
                </c:pt>
                <c:pt idx="3009">
                  <c:v>0.7012510923942008</c:v>
                </c:pt>
                <c:pt idx="3010">
                  <c:v>0.70122958497200893</c:v>
                </c:pt>
                <c:pt idx="3011">
                  <c:v>0.70120129822522093</c:v>
                </c:pt>
                <c:pt idx="3012">
                  <c:v>0.70120129822522093</c:v>
                </c:pt>
                <c:pt idx="3013">
                  <c:v>0.70119817287701347</c:v>
                </c:pt>
                <c:pt idx="3014">
                  <c:v>0.70118706611213777</c:v>
                </c:pt>
                <c:pt idx="3015">
                  <c:v>0.70113488291487858</c:v>
                </c:pt>
                <c:pt idx="3016">
                  <c:v>0.7011127143439756</c:v>
                </c:pt>
                <c:pt idx="3017">
                  <c:v>0.70103750004540055</c:v>
                </c:pt>
                <c:pt idx="3018">
                  <c:v>0.70103648900164628</c:v>
                </c:pt>
                <c:pt idx="3019">
                  <c:v>0.7010157699072439</c:v>
                </c:pt>
                <c:pt idx="3020">
                  <c:v>0.70100882126902153</c:v>
                </c:pt>
                <c:pt idx="3021">
                  <c:v>0.70098926325944078</c:v>
                </c:pt>
                <c:pt idx="3022">
                  <c:v>0.70096394178028221</c:v>
                </c:pt>
                <c:pt idx="3023">
                  <c:v>0.70096380601907149</c:v>
                </c:pt>
                <c:pt idx="3024">
                  <c:v>0.70094788051073675</c:v>
                </c:pt>
                <c:pt idx="3025">
                  <c:v>0.70089534218412064</c:v>
                </c:pt>
                <c:pt idx="3026">
                  <c:v>0.70089534218412064</c:v>
                </c:pt>
                <c:pt idx="3027">
                  <c:v>0.70088808760323729</c:v>
                </c:pt>
                <c:pt idx="3028">
                  <c:v>0.70082908808851929</c:v>
                </c:pt>
                <c:pt idx="3029">
                  <c:v>0.70081482795202121</c:v>
                </c:pt>
                <c:pt idx="3030">
                  <c:v>0.70080714510492448</c:v>
                </c:pt>
                <c:pt idx="3031">
                  <c:v>0.7007767919860679</c:v>
                </c:pt>
                <c:pt idx="3032">
                  <c:v>0.70077218222562865</c:v>
                </c:pt>
                <c:pt idx="3033">
                  <c:v>0.70075851928560695</c:v>
                </c:pt>
                <c:pt idx="3034">
                  <c:v>0.70075851928560695</c:v>
                </c:pt>
                <c:pt idx="3035">
                  <c:v>0.70074329189604301</c:v>
                </c:pt>
                <c:pt idx="3036">
                  <c:v>0.70073252950792742</c:v>
                </c:pt>
                <c:pt idx="3037">
                  <c:v>0.70072228281752591</c:v>
                </c:pt>
                <c:pt idx="3038">
                  <c:v>0.70069196539766487</c:v>
                </c:pt>
                <c:pt idx="3039">
                  <c:v>0.70067203334871619</c:v>
                </c:pt>
                <c:pt idx="3040">
                  <c:v>0.70067134759280458</c:v>
                </c:pt>
                <c:pt idx="3041">
                  <c:v>0.70061939796088257</c:v>
                </c:pt>
                <c:pt idx="3042">
                  <c:v>0.70057168382934476</c:v>
                </c:pt>
                <c:pt idx="3043">
                  <c:v>0.70056078948645051</c:v>
                </c:pt>
                <c:pt idx="3044">
                  <c:v>0.70054640909348009</c:v>
                </c:pt>
                <c:pt idx="3045">
                  <c:v>0.70053773283252851</c:v>
                </c:pt>
                <c:pt idx="3046">
                  <c:v>0.70052585643100596</c:v>
                </c:pt>
                <c:pt idx="3047">
                  <c:v>0.70051582203293761</c:v>
                </c:pt>
                <c:pt idx="3048">
                  <c:v>0.70051324251675007</c:v>
                </c:pt>
                <c:pt idx="3049">
                  <c:v>0.70050360304028048</c:v>
                </c:pt>
                <c:pt idx="3050">
                  <c:v>0.70049212553095852</c:v>
                </c:pt>
                <c:pt idx="3051">
                  <c:v>0.70046675122669932</c:v>
                </c:pt>
                <c:pt idx="3052">
                  <c:v>0.70042466396771497</c:v>
                </c:pt>
                <c:pt idx="3053">
                  <c:v>0.70040749984517903</c:v>
                </c:pt>
                <c:pt idx="3054">
                  <c:v>0.70040562429719222</c:v>
                </c:pt>
                <c:pt idx="3055">
                  <c:v>0.70035173421661567</c:v>
                </c:pt>
                <c:pt idx="3056">
                  <c:v>0.70032443419171941</c:v>
                </c:pt>
                <c:pt idx="3057">
                  <c:v>0.70030939408484705</c:v>
                </c:pt>
                <c:pt idx="3058">
                  <c:v>0.70021722718064927</c:v>
                </c:pt>
                <c:pt idx="3059">
                  <c:v>0.70020486959366957</c:v>
                </c:pt>
                <c:pt idx="3060">
                  <c:v>0.70016731225450113</c:v>
                </c:pt>
                <c:pt idx="3061">
                  <c:v>0.7001530201142685</c:v>
                </c:pt>
                <c:pt idx="3062">
                  <c:v>0.7001530201142685</c:v>
                </c:pt>
                <c:pt idx="3063">
                  <c:v>0.7001530201142685</c:v>
                </c:pt>
                <c:pt idx="3064">
                  <c:v>0.70013776013932572</c:v>
                </c:pt>
                <c:pt idx="3065">
                  <c:v>0.70010340292168927</c:v>
                </c:pt>
                <c:pt idx="3066">
                  <c:v>0.70009171834163819</c:v>
                </c:pt>
                <c:pt idx="3067">
                  <c:v>0.70009171834161266</c:v>
                </c:pt>
                <c:pt idx="3068">
                  <c:v>0.70009171834150474</c:v>
                </c:pt>
                <c:pt idx="3069">
                  <c:v>0.7000917183414348</c:v>
                </c:pt>
                <c:pt idx="3070">
                  <c:v>0.70009171834127149</c:v>
                </c:pt>
                <c:pt idx="3071">
                  <c:v>0.70009171834119521</c:v>
                </c:pt>
                <c:pt idx="3072">
                  <c:v>0.70009171834118011</c:v>
                </c:pt>
                <c:pt idx="3073">
                  <c:v>0.70009171834107442</c:v>
                </c:pt>
                <c:pt idx="3074">
                  <c:v>0.70009171834105144</c:v>
                </c:pt>
                <c:pt idx="3075">
                  <c:v>0.70009171834096184</c:v>
                </c:pt>
                <c:pt idx="3076">
                  <c:v>0.70009171834092854</c:v>
                </c:pt>
                <c:pt idx="3077">
                  <c:v>0.70009171834082473</c:v>
                </c:pt>
                <c:pt idx="3078">
                  <c:v>0.70009171834072337</c:v>
                </c:pt>
                <c:pt idx="3079">
                  <c:v>0.70009171834041539</c:v>
                </c:pt>
                <c:pt idx="3080">
                  <c:v>0.70009171834036876</c:v>
                </c:pt>
                <c:pt idx="3081">
                  <c:v>0.70009171834026074</c:v>
                </c:pt>
                <c:pt idx="3082">
                  <c:v>0.70009171834020079</c:v>
                </c:pt>
                <c:pt idx="3083">
                  <c:v>0.70009171833986139</c:v>
                </c:pt>
                <c:pt idx="3084">
                  <c:v>0.70009171833976636</c:v>
                </c:pt>
                <c:pt idx="3085">
                  <c:v>0.70009171833943595</c:v>
                </c:pt>
                <c:pt idx="3086">
                  <c:v>0.70009171833925743</c:v>
                </c:pt>
                <c:pt idx="3087">
                  <c:v>0.70009171833898232</c:v>
                </c:pt>
                <c:pt idx="3088">
                  <c:v>0.70006443940561791</c:v>
                </c:pt>
                <c:pt idx="3089">
                  <c:v>0.70000571221169605</c:v>
                </c:pt>
                <c:pt idx="3090">
                  <c:v>0.69997470990283506</c:v>
                </c:pt>
                <c:pt idx="3091">
                  <c:v>0.69993031724709454</c:v>
                </c:pt>
                <c:pt idx="3092">
                  <c:v>0.69986549886749072</c:v>
                </c:pt>
                <c:pt idx="3093">
                  <c:v>0.69982562496660417</c:v>
                </c:pt>
                <c:pt idx="3094">
                  <c:v>0.69981652136000916</c:v>
                </c:pt>
                <c:pt idx="3095">
                  <c:v>0.69977817532470166</c:v>
                </c:pt>
                <c:pt idx="3096">
                  <c:v>0.69977123790818463</c:v>
                </c:pt>
                <c:pt idx="3097">
                  <c:v>0.69971968337372425</c:v>
                </c:pt>
                <c:pt idx="3098">
                  <c:v>0.69970016257092837</c:v>
                </c:pt>
                <c:pt idx="3099">
                  <c:v>0.69969464255644731</c:v>
                </c:pt>
                <c:pt idx="3100">
                  <c:v>0.69967816241810499</c:v>
                </c:pt>
                <c:pt idx="3101">
                  <c:v>0.69962553868260446</c:v>
                </c:pt>
                <c:pt idx="3102">
                  <c:v>0.69960959556946467</c:v>
                </c:pt>
                <c:pt idx="3103">
                  <c:v>0.69955641805985636</c:v>
                </c:pt>
                <c:pt idx="3104">
                  <c:v>0.69952571151809362</c:v>
                </c:pt>
                <c:pt idx="3105">
                  <c:v>0.69950852899330707</c:v>
                </c:pt>
                <c:pt idx="3106">
                  <c:v>0.69949806080354149</c:v>
                </c:pt>
                <c:pt idx="3107">
                  <c:v>0.69945103816354059</c:v>
                </c:pt>
                <c:pt idx="3108">
                  <c:v>0.69944455466907596</c:v>
                </c:pt>
                <c:pt idx="3109">
                  <c:v>0.69936484411050759</c:v>
                </c:pt>
                <c:pt idx="3110">
                  <c:v>0.69931803931542902</c:v>
                </c:pt>
                <c:pt idx="3111">
                  <c:v>0.69928151764375901</c:v>
                </c:pt>
                <c:pt idx="3112">
                  <c:v>0.69918727495070043</c:v>
                </c:pt>
                <c:pt idx="3113">
                  <c:v>0.699173773895154</c:v>
                </c:pt>
                <c:pt idx="3114">
                  <c:v>0.699173773895154</c:v>
                </c:pt>
                <c:pt idx="3115">
                  <c:v>0.699173773895154</c:v>
                </c:pt>
                <c:pt idx="3116">
                  <c:v>0.69916170012785461</c:v>
                </c:pt>
                <c:pt idx="3117">
                  <c:v>0.6991554717774473</c:v>
                </c:pt>
                <c:pt idx="3118">
                  <c:v>0.6991473738111349</c:v>
                </c:pt>
                <c:pt idx="3119">
                  <c:v>0.69912351091553226</c:v>
                </c:pt>
                <c:pt idx="3120">
                  <c:v>0.69910608681344111</c:v>
                </c:pt>
                <c:pt idx="3121">
                  <c:v>0.6990958730770982</c:v>
                </c:pt>
                <c:pt idx="3122">
                  <c:v>0.69909497605420579</c:v>
                </c:pt>
                <c:pt idx="3123">
                  <c:v>0.69909178596468169</c:v>
                </c:pt>
                <c:pt idx="3124">
                  <c:v>0.6989958331301791</c:v>
                </c:pt>
                <c:pt idx="3125">
                  <c:v>0.69892433288914635</c:v>
                </c:pt>
                <c:pt idx="3126">
                  <c:v>0.69888556471404062</c:v>
                </c:pt>
                <c:pt idx="3127">
                  <c:v>0.69876848745022946</c:v>
                </c:pt>
                <c:pt idx="3128">
                  <c:v>0.69869933390651862</c:v>
                </c:pt>
                <c:pt idx="3129">
                  <c:v>0.69869145563464152</c:v>
                </c:pt>
                <c:pt idx="3130">
                  <c:v>0.69860104868145989</c:v>
                </c:pt>
                <c:pt idx="3131">
                  <c:v>0.69858140541456515</c:v>
                </c:pt>
                <c:pt idx="3132">
                  <c:v>0.69853527968875717</c:v>
                </c:pt>
                <c:pt idx="3133">
                  <c:v>0.69853343291369208</c:v>
                </c:pt>
                <c:pt idx="3134">
                  <c:v>0.69852716114351465</c:v>
                </c:pt>
                <c:pt idx="3135">
                  <c:v>0.69851893310226354</c:v>
                </c:pt>
                <c:pt idx="3136">
                  <c:v>0.69847160023917698</c:v>
                </c:pt>
                <c:pt idx="3137">
                  <c:v>0.69844962058064608</c:v>
                </c:pt>
                <c:pt idx="3138">
                  <c:v>0.6984057283114431</c:v>
                </c:pt>
                <c:pt idx="3139">
                  <c:v>0.69829288426928082</c:v>
                </c:pt>
                <c:pt idx="3140">
                  <c:v>0.69829100076127193</c:v>
                </c:pt>
                <c:pt idx="3141">
                  <c:v>0.69811693158655541</c:v>
                </c:pt>
                <c:pt idx="3142">
                  <c:v>0.69802620184165298</c:v>
                </c:pt>
                <c:pt idx="3143">
                  <c:v>0.69799298395686793</c:v>
                </c:pt>
                <c:pt idx="3144">
                  <c:v>0.69797888370249628</c:v>
                </c:pt>
                <c:pt idx="3145">
                  <c:v>0.69791988943694205</c:v>
                </c:pt>
                <c:pt idx="3146">
                  <c:v>0.69785418985092973</c:v>
                </c:pt>
                <c:pt idx="3147">
                  <c:v>0.69780628868147265</c:v>
                </c:pt>
                <c:pt idx="3148">
                  <c:v>0.69780519203335589</c:v>
                </c:pt>
                <c:pt idx="3149">
                  <c:v>0.69779691203830052</c:v>
                </c:pt>
                <c:pt idx="3150">
                  <c:v>0.69768499677929996</c:v>
                </c:pt>
                <c:pt idx="3151">
                  <c:v>0.6975791616012007</c:v>
                </c:pt>
                <c:pt idx="3152">
                  <c:v>0.69756126570844801</c:v>
                </c:pt>
                <c:pt idx="3153">
                  <c:v>0.69755028686580434</c:v>
                </c:pt>
                <c:pt idx="3154">
                  <c:v>0.6975179819960875</c:v>
                </c:pt>
                <c:pt idx="3155">
                  <c:v>0.69745629617647809</c:v>
                </c:pt>
                <c:pt idx="3156">
                  <c:v>0.69744452269210022</c:v>
                </c:pt>
                <c:pt idx="3157">
                  <c:v>0.6974102188926069</c:v>
                </c:pt>
                <c:pt idx="3158">
                  <c:v>0.69741018283457401</c:v>
                </c:pt>
                <c:pt idx="3159">
                  <c:v>0.69736033863972824</c:v>
                </c:pt>
                <c:pt idx="3160">
                  <c:v>0.69734340795883121</c:v>
                </c:pt>
                <c:pt idx="3161">
                  <c:v>0.69734340795883121</c:v>
                </c:pt>
                <c:pt idx="3162">
                  <c:v>0.69732588304661125</c:v>
                </c:pt>
                <c:pt idx="3163">
                  <c:v>0.69730168716155339</c:v>
                </c:pt>
                <c:pt idx="3164">
                  <c:v>0.69730160234529159</c:v>
                </c:pt>
                <c:pt idx="3165">
                  <c:v>0.69724030821296901</c:v>
                </c:pt>
                <c:pt idx="3166">
                  <c:v>0.69723473919534973</c:v>
                </c:pt>
                <c:pt idx="3167">
                  <c:v>0.69711739444281506</c:v>
                </c:pt>
                <c:pt idx="3168">
                  <c:v>0.69708891241626048</c:v>
                </c:pt>
                <c:pt idx="3169">
                  <c:v>0.69708891241626048</c:v>
                </c:pt>
                <c:pt idx="3170">
                  <c:v>0.69708891241541404</c:v>
                </c:pt>
                <c:pt idx="3171">
                  <c:v>0.69708891241510762</c:v>
                </c:pt>
                <c:pt idx="3172">
                  <c:v>0.69708891241499993</c:v>
                </c:pt>
                <c:pt idx="3173">
                  <c:v>0.69708891241481985</c:v>
                </c:pt>
                <c:pt idx="3174">
                  <c:v>0.69708891241426241</c:v>
                </c:pt>
                <c:pt idx="3175">
                  <c:v>0.69708891241425452</c:v>
                </c:pt>
                <c:pt idx="3176">
                  <c:v>0.697088912414083</c:v>
                </c:pt>
                <c:pt idx="3177">
                  <c:v>0.69708891241406601</c:v>
                </c:pt>
                <c:pt idx="3178">
                  <c:v>0.69708891241402449</c:v>
                </c:pt>
                <c:pt idx="3179">
                  <c:v>0.6970889124139481</c:v>
                </c:pt>
                <c:pt idx="3180">
                  <c:v>0.69708891241388315</c:v>
                </c:pt>
                <c:pt idx="3181">
                  <c:v>0.69708891241387594</c:v>
                </c:pt>
                <c:pt idx="3182">
                  <c:v>0.697088912413524</c:v>
                </c:pt>
                <c:pt idx="3183">
                  <c:v>0.6970889124134716</c:v>
                </c:pt>
                <c:pt idx="3184">
                  <c:v>0.69708891241347004</c:v>
                </c:pt>
                <c:pt idx="3185">
                  <c:v>0.69708891241344961</c:v>
                </c:pt>
                <c:pt idx="3186">
                  <c:v>0.69708891241337012</c:v>
                </c:pt>
                <c:pt idx="3187">
                  <c:v>0.69708891241324444</c:v>
                </c:pt>
                <c:pt idx="3188">
                  <c:v>0.69708891241304638</c:v>
                </c:pt>
                <c:pt idx="3189">
                  <c:v>0.69708891241290294</c:v>
                </c:pt>
                <c:pt idx="3190">
                  <c:v>0.69708891241286031</c:v>
                </c:pt>
                <c:pt idx="3191">
                  <c:v>0.69708891241272908</c:v>
                </c:pt>
                <c:pt idx="3192">
                  <c:v>0.69708891241266224</c:v>
                </c:pt>
                <c:pt idx="3193">
                  <c:v>0.69708891241256343</c:v>
                </c:pt>
                <c:pt idx="3194">
                  <c:v>0.69704976986459988</c:v>
                </c:pt>
                <c:pt idx="3195">
                  <c:v>0.69701693765327077</c:v>
                </c:pt>
                <c:pt idx="3196">
                  <c:v>0.69701636729703653</c:v>
                </c:pt>
                <c:pt idx="3197">
                  <c:v>0.69694990880353491</c:v>
                </c:pt>
                <c:pt idx="3198">
                  <c:v>0.69689969838596166</c:v>
                </c:pt>
                <c:pt idx="3199">
                  <c:v>0.69685752632671694</c:v>
                </c:pt>
                <c:pt idx="3200">
                  <c:v>0.69684434436901721</c:v>
                </c:pt>
                <c:pt idx="3201">
                  <c:v>0.69671739923168197</c:v>
                </c:pt>
                <c:pt idx="3202">
                  <c:v>0.69669191449977741</c:v>
                </c:pt>
                <c:pt idx="3203">
                  <c:v>0.69660962698483797</c:v>
                </c:pt>
                <c:pt idx="3204">
                  <c:v>0.69651177104364415</c:v>
                </c:pt>
                <c:pt idx="3205">
                  <c:v>0.69648711480858649</c:v>
                </c:pt>
                <c:pt idx="3206">
                  <c:v>0.69648544858076034</c:v>
                </c:pt>
                <c:pt idx="3207">
                  <c:v>0.69633722963438582</c:v>
                </c:pt>
                <c:pt idx="3208">
                  <c:v>0.69626569286974427</c:v>
                </c:pt>
                <c:pt idx="3209">
                  <c:v>0.69622029362427762</c:v>
                </c:pt>
                <c:pt idx="3210">
                  <c:v>0.69610032753417062</c:v>
                </c:pt>
                <c:pt idx="3211">
                  <c:v>0.69609090563486986</c:v>
                </c:pt>
                <c:pt idx="3212">
                  <c:v>0.69607770145502412</c:v>
                </c:pt>
                <c:pt idx="3213">
                  <c:v>0.69607770145502412</c:v>
                </c:pt>
                <c:pt idx="3214">
                  <c:v>0.69607770145502412</c:v>
                </c:pt>
                <c:pt idx="3215">
                  <c:v>0.69598397606370921</c:v>
                </c:pt>
                <c:pt idx="3216">
                  <c:v>0.69588439478948438</c:v>
                </c:pt>
                <c:pt idx="3217">
                  <c:v>0.69579779010030562</c:v>
                </c:pt>
                <c:pt idx="3218">
                  <c:v>0.69575921693007525</c:v>
                </c:pt>
                <c:pt idx="3219">
                  <c:v>0.69574458544731643</c:v>
                </c:pt>
                <c:pt idx="3220">
                  <c:v>0.69569455958541004</c:v>
                </c:pt>
                <c:pt idx="3221">
                  <c:v>0.69565147709646991</c:v>
                </c:pt>
                <c:pt idx="3222">
                  <c:v>0.69559881776072119</c:v>
                </c:pt>
                <c:pt idx="3223">
                  <c:v>0.69557591509392847</c:v>
                </c:pt>
                <c:pt idx="3224">
                  <c:v>0.69547494101757679</c:v>
                </c:pt>
                <c:pt idx="3225">
                  <c:v>0.69544932509111945</c:v>
                </c:pt>
                <c:pt idx="3226">
                  <c:v>0.6954430155043152</c:v>
                </c:pt>
                <c:pt idx="3227">
                  <c:v>0.69544106960284413</c:v>
                </c:pt>
                <c:pt idx="3228">
                  <c:v>0.69541822704328027</c:v>
                </c:pt>
                <c:pt idx="3229">
                  <c:v>0.69536619834382174</c:v>
                </c:pt>
                <c:pt idx="3230">
                  <c:v>0.69534765891747208</c:v>
                </c:pt>
                <c:pt idx="3231">
                  <c:v>0.69534765891747208</c:v>
                </c:pt>
                <c:pt idx="3232">
                  <c:v>0.69534765891747208</c:v>
                </c:pt>
                <c:pt idx="3233">
                  <c:v>0.69534000099527371</c:v>
                </c:pt>
                <c:pt idx="3234">
                  <c:v>0.69528211589197653</c:v>
                </c:pt>
                <c:pt idx="3235">
                  <c:v>0.69506509427192631</c:v>
                </c:pt>
                <c:pt idx="3236">
                  <c:v>0.69495725144022269</c:v>
                </c:pt>
                <c:pt idx="3237">
                  <c:v>0.6949251514111745</c:v>
                </c:pt>
                <c:pt idx="3238">
                  <c:v>0.69486414557506815</c:v>
                </c:pt>
                <c:pt idx="3239">
                  <c:v>0.694846980130023</c:v>
                </c:pt>
                <c:pt idx="3240">
                  <c:v>0.69483207251969326</c:v>
                </c:pt>
                <c:pt idx="3241">
                  <c:v>0.69480807567062364</c:v>
                </c:pt>
                <c:pt idx="3242">
                  <c:v>0.69480807567062364</c:v>
                </c:pt>
                <c:pt idx="3243">
                  <c:v>0.69480807567062364</c:v>
                </c:pt>
                <c:pt idx="3244">
                  <c:v>0.69467154248979412</c:v>
                </c:pt>
                <c:pt idx="3245">
                  <c:v>0.69462580276931385</c:v>
                </c:pt>
                <c:pt idx="3246">
                  <c:v>0.69461752230514762</c:v>
                </c:pt>
                <c:pt idx="3247">
                  <c:v>0.69461752230514762</c:v>
                </c:pt>
                <c:pt idx="3248">
                  <c:v>0.69461244491303331</c:v>
                </c:pt>
                <c:pt idx="3249">
                  <c:v>0.69454653636693908</c:v>
                </c:pt>
                <c:pt idx="3250">
                  <c:v>0.69447986464580747</c:v>
                </c:pt>
                <c:pt idx="3251">
                  <c:v>0.6944718485374699</c:v>
                </c:pt>
                <c:pt idx="3252">
                  <c:v>0.69443151258146274</c:v>
                </c:pt>
                <c:pt idx="3253">
                  <c:v>0.69431202630392552</c:v>
                </c:pt>
                <c:pt idx="3254">
                  <c:v>0.6942349342504911</c:v>
                </c:pt>
                <c:pt idx="3255">
                  <c:v>0.6941743954478663</c:v>
                </c:pt>
                <c:pt idx="3256">
                  <c:v>0.69415448524625156</c:v>
                </c:pt>
                <c:pt idx="3257">
                  <c:v>0.69410408024877701</c:v>
                </c:pt>
                <c:pt idx="3258">
                  <c:v>0.69409027696479941</c:v>
                </c:pt>
                <c:pt idx="3259">
                  <c:v>0.69390649963373296</c:v>
                </c:pt>
                <c:pt idx="3260">
                  <c:v>0.69384759674614371</c:v>
                </c:pt>
                <c:pt idx="3261">
                  <c:v>0.69377643550905121</c:v>
                </c:pt>
                <c:pt idx="3262">
                  <c:v>0.69377251927252592</c:v>
                </c:pt>
                <c:pt idx="3263">
                  <c:v>0.69375033294648314</c:v>
                </c:pt>
                <c:pt idx="3264">
                  <c:v>0.69372494566312126</c:v>
                </c:pt>
                <c:pt idx="3265">
                  <c:v>0.69360395037938916</c:v>
                </c:pt>
                <c:pt idx="3266">
                  <c:v>0.69351336861054835</c:v>
                </c:pt>
                <c:pt idx="3267">
                  <c:v>0.69347934732122951</c:v>
                </c:pt>
                <c:pt idx="3268">
                  <c:v>0.69345866524808297</c:v>
                </c:pt>
                <c:pt idx="3269">
                  <c:v>0.69341485495032806</c:v>
                </c:pt>
                <c:pt idx="3270">
                  <c:v>0.69341105306513495</c:v>
                </c:pt>
                <c:pt idx="3271">
                  <c:v>0.69331021823690908</c:v>
                </c:pt>
                <c:pt idx="3272">
                  <c:v>0.69328031479868724</c:v>
                </c:pt>
                <c:pt idx="3273">
                  <c:v>0.69317944299677259</c:v>
                </c:pt>
                <c:pt idx="3274">
                  <c:v>0.69314968932179188</c:v>
                </c:pt>
                <c:pt idx="3275">
                  <c:v>0.69314968932166632</c:v>
                </c:pt>
                <c:pt idx="3276">
                  <c:v>0.69314968932158783</c:v>
                </c:pt>
                <c:pt idx="3277">
                  <c:v>0.69314968932141219</c:v>
                </c:pt>
                <c:pt idx="3278">
                  <c:v>0.69314968932138554</c:v>
                </c:pt>
                <c:pt idx="3279">
                  <c:v>0.69314968932137178</c:v>
                </c:pt>
                <c:pt idx="3280">
                  <c:v>0.69314968932121679</c:v>
                </c:pt>
                <c:pt idx="3281">
                  <c:v>0.69314968932062515</c:v>
                </c:pt>
                <c:pt idx="3282">
                  <c:v>0.69314968932047827</c:v>
                </c:pt>
                <c:pt idx="3283">
                  <c:v>0.69314968932017362</c:v>
                </c:pt>
                <c:pt idx="3284">
                  <c:v>0.69314968932007737</c:v>
                </c:pt>
                <c:pt idx="3285">
                  <c:v>0.69314968932002485</c:v>
                </c:pt>
                <c:pt idx="3286">
                  <c:v>0.69314968932002452</c:v>
                </c:pt>
                <c:pt idx="3287">
                  <c:v>0.69314968931961152</c:v>
                </c:pt>
                <c:pt idx="3288">
                  <c:v>0.69314968931947196</c:v>
                </c:pt>
                <c:pt idx="3289">
                  <c:v>0.69314968931946874</c:v>
                </c:pt>
                <c:pt idx="3290">
                  <c:v>0.69314968931937737</c:v>
                </c:pt>
                <c:pt idx="3291">
                  <c:v>0.69314968931910814</c:v>
                </c:pt>
                <c:pt idx="3292">
                  <c:v>0.69314968931890442</c:v>
                </c:pt>
                <c:pt idx="3293">
                  <c:v>0.693149689318874</c:v>
                </c:pt>
                <c:pt idx="3294">
                  <c:v>0.69314968931882071</c:v>
                </c:pt>
                <c:pt idx="3295">
                  <c:v>0.69314968931846166</c:v>
                </c:pt>
                <c:pt idx="3296">
                  <c:v>0.69314968931813747</c:v>
                </c:pt>
                <c:pt idx="3297">
                  <c:v>0.69314968931799736</c:v>
                </c:pt>
                <c:pt idx="3298">
                  <c:v>0.69314968931795351</c:v>
                </c:pt>
                <c:pt idx="3299">
                  <c:v>0.69314968931760534</c:v>
                </c:pt>
                <c:pt idx="3300">
                  <c:v>0.69314968931759968</c:v>
                </c:pt>
                <c:pt idx="3301">
                  <c:v>0.69314968931758436</c:v>
                </c:pt>
                <c:pt idx="3302">
                  <c:v>0.69314968931729926</c:v>
                </c:pt>
                <c:pt idx="3303">
                  <c:v>0.69302305540864961</c:v>
                </c:pt>
                <c:pt idx="3304">
                  <c:v>0.6929747633622938</c:v>
                </c:pt>
                <c:pt idx="3305">
                  <c:v>0.69297388579424601</c:v>
                </c:pt>
                <c:pt idx="3306">
                  <c:v>0.69297353450160282</c:v>
                </c:pt>
                <c:pt idx="3307">
                  <c:v>0.69277595486871513</c:v>
                </c:pt>
                <c:pt idx="3308">
                  <c:v>0.69260970509614206</c:v>
                </c:pt>
                <c:pt idx="3309">
                  <c:v>0.69258617096325858</c:v>
                </c:pt>
                <c:pt idx="3310">
                  <c:v>0.69249596097620703</c:v>
                </c:pt>
                <c:pt idx="3311">
                  <c:v>0.69229226313206094</c:v>
                </c:pt>
                <c:pt idx="3312">
                  <c:v>0.69220042622257183</c:v>
                </c:pt>
                <c:pt idx="3313">
                  <c:v>0.69218820939270986</c:v>
                </c:pt>
                <c:pt idx="3314">
                  <c:v>0.69218375859282755</c:v>
                </c:pt>
                <c:pt idx="3315">
                  <c:v>0.69197138678651293</c:v>
                </c:pt>
                <c:pt idx="3316">
                  <c:v>0.69189851957430015</c:v>
                </c:pt>
                <c:pt idx="3317">
                  <c:v>0.69183673324981065</c:v>
                </c:pt>
                <c:pt idx="3318">
                  <c:v>0.69175174355496338</c:v>
                </c:pt>
                <c:pt idx="3319">
                  <c:v>0.69170363851519823</c:v>
                </c:pt>
                <c:pt idx="3320">
                  <c:v>0.69165788588298027</c:v>
                </c:pt>
                <c:pt idx="3321">
                  <c:v>0.69165470444934463</c:v>
                </c:pt>
                <c:pt idx="3322">
                  <c:v>0.69158972807427455</c:v>
                </c:pt>
                <c:pt idx="3323">
                  <c:v>0.6915008996886749</c:v>
                </c:pt>
                <c:pt idx="3324">
                  <c:v>0.69147682464973503</c:v>
                </c:pt>
                <c:pt idx="3325">
                  <c:v>0.69147586823618323</c:v>
                </c:pt>
                <c:pt idx="3326">
                  <c:v>0.6914570383185954</c:v>
                </c:pt>
                <c:pt idx="3327">
                  <c:v>0.69141124561162592</c:v>
                </c:pt>
                <c:pt idx="3328">
                  <c:v>0.6914063411731507</c:v>
                </c:pt>
                <c:pt idx="3329">
                  <c:v>0.69135885854515777</c:v>
                </c:pt>
                <c:pt idx="3330">
                  <c:v>0.69134052187805461</c:v>
                </c:pt>
                <c:pt idx="3331">
                  <c:v>0.69113099451718418</c:v>
                </c:pt>
                <c:pt idx="3332">
                  <c:v>0.69111048448092194</c:v>
                </c:pt>
                <c:pt idx="3333">
                  <c:v>0.6910854289869327</c:v>
                </c:pt>
                <c:pt idx="3334">
                  <c:v>0.69104690831440063</c:v>
                </c:pt>
                <c:pt idx="3335">
                  <c:v>0.69099744394398743</c:v>
                </c:pt>
                <c:pt idx="3336">
                  <c:v>0.6909387985641704</c:v>
                </c:pt>
                <c:pt idx="3337">
                  <c:v>0.69081683382121317</c:v>
                </c:pt>
                <c:pt idx="3338">
                  <c:v>0.69078605383729064</c:v>
                </c:pt>
                <c:pt idx="3339">
                  <c:v>0.6907278473417926</c:v>
                </c:pt>
                <c:pt idx="3340">
                  <c:v>0.69068216325986731</c:v>
                </c:pt>
                <c:pt idx="3341">
                  <c:v>0.69063444089111337</c:v>
                </c:pt>
                <c:pt idx="3342">
                  <c:v>0.69045076242194148</c:v>
                </c:pt>
                <c:pt idx="3343">
                  <c:v>0.69044198611846874</c:v>
                </c:pt>
                <c:pt idx="3344">
                  <c:v>0.69041957208802984</c:v>
                </c:pt>
                <c:pt idx="3345">
                  <c:v>0.69038179313763903</c:v>
                </c:pt>
                <c:pt idx="3346">
                  <c:v>0.6903349818972353</c:v>
                </c:pt>
                <c:pt idx="3347">
                  <c:v>0.69032761481841531</c:v>
                </c:pt>
                <c:pt idx="3348">
                  <c:v>0.69032019234740172</c:v>
                </c:pt>
                <c:pt idx="3349">
                  <c:v>0.69025881037937586</c:v>
                </c:pt>
                <c:pt idx="3350">
                  <c:v>0.69015795083023845</c:v>
                </c:pt>
                <c:pt idx="3351">
                  <c:v>0.69003332938708373</c:v>
                </c:pt>
                <c:pt idx="3352">
                  <c:v>0.68996562032132536</c:v>
                </c:pt>
                <c:pt idx="3353">
                  <c:v>0.68980370898806131</c:v>
                </c:pt>
                <c:pt idx="3354">
                  <c:v>0.68972355772278782</c:v>
                </c:pt>
                <c:pt idx="3355">
                  <c:v>0.6896161553714889</c:v>
                </c:pt>
                <c:pt idx="3356">
                  <c:v>0.68952288876794987</c:v>
                </c:pt>
                <c:pt idx="3357">
                  <c:v>0.68949861663321821</c:v>
                </c:pt>
                <c:pt idx="3358">
                  <c:v>0.68949024297048056</c:v>
                </c:pt>
                <c:pt idx="3359">
                  <c:v>0.68938749585011361</c:v>
                </c:pt>
                <c:pt idx="3360">
                  <c:v>0.68931896788342617</c:v>
                </c:pt>
                <c:pt idx="3361">
                  <c:v>0.68928810444532829</c:v>
                </c:pt>
                <c:pt idx="3362">
                  <c:v>0.68928380057442018</c:v>
                </c:pt>
                <c:pt idx="3363">
                  <c:v>0.68928380057442018</c:v>
                </c:pt>
                <c:pt idx="3364">
                  <c:v>0.68928380057442018</c:v>
                </c:pt>
                <c:pt idx="3365">
                  <c:v>0.68924037459466791</c:v>
                </c:pt>
                <c:pt idx="3366">
                  <c:v>0.68914082617231354</c:v>
                </c:pt>
                <c:pt idx="3367">
                  <c:v>0.68903947414855615</c:v>
                </c:pt>
                <c:pt idx="3368">
                  <c:v>0.68903947414855615</c:v>
                </c:pt>
                <c:pt idx="3369">
                  <c:v>0.68903215387361749</c:v>
                </c:pt>
                <c:pt idx="3370">
                  <c:v>0.68903215387361749</c:v>
                </c:pt>
                <c:pt idx="3371">
                  <c:v>0.68892341109777067</c:v>
                </c:pt>
                <c:pt idx="3372">
                  <c:v>0.68888182638637185</c:v>
                </c:pt>
                <c:pt idx="3373">
                  <c:v>0.68878446736445142</c:v>
                </c:pt>
                <c:pt idx="3374">
                  <c:v>0.68875213724683237</c:v>
                </c:pt>
                <c:pt idx="3375">
                  <c:v>0.68871354758210845</c:v>
                </c:pt>
                <c:pt idx="3376">
                  <c:v>0.68871289586186357</c:v>
                </c:pt>
                <c:pt idx="3377">
                  <c:v>0.68871289586175388</c:v>
                </c:pt>
                <c:pt idx="3378">
                  <c:v>0.68871289586170525</c:v>
                </c:pt>
                <c:pt idx="3379">
                  <c:v>0.68871289586163875</c:v>
                </c:pt>
                <c:pt idx="3380">
                  <c:v>0.68871289586161888</c:v>
                </c:pt>
                <c:pt idx="3381">
                  <c:v>0.68871289586127959</c:v>
                </c:pt>
                <c:pt idx="3382">
                  <c:v>0.68871289586079465</c:v>
                </c:pt>
                <c:pt idx="3383">
                  <c:v>0.68871289586037021</c:v>
                </c:pt>
                <c:pt idx="3384">
                  <c:v>0.68871289585996287</c:v>
                </c:pt>
                <c:pt idx="3385">
                  <c:v>0.68871289585919793</c:v>
                </c:pt>
                <c:pt idx="3386">
                  <c:v>0.68871289585873208</c:v>
                </c:pt>
                <c:pt idx="3387">
                  <c:v>0.68871289585866113</c:v>
                </c:pt>
                <c:pt idx="3388">
                  <c:v>0.68871289585810003</c:v>
                </c:pt>
                <c:pt idx="3389">
                  <c:v>0.68871289585809292</c:v>
                </c:pt>
                <c:pt idx="3390">
                  <c:v>0.68871289585798778</c:v>
                </c:pt>
                <c:pt idx="3391">
                  <c:v>0.68871289585792472</c:v>
                </c:pt>
                <c:pt idx="3392">
                  <c:v>0.68867547872235968</c:v>
                </c:pt>
                <c:pt idx="3393">
                  <c:v>0.68853227802565842</c:v>
                </c:pt>
                <c:pt idx="3394">
                  <c:v>0.68853227802565842</c:v>
                </c:pt>
                <c:pt idx="3395">
                  <c:v>0.68853227802565842</c:v>
                </c:pt>
                <c:pt idx="3396">
                  <c:v>0.6884882919514459</c:v>
                </c:pt>
                <c:pt idx="3397">
                  <c:v>0.68834374773118945</c:v>
                </c:pt>
                <c:pt idx="3398">
                  <c:v>0.68832126886736256</c:v>
                </c:pt>
                <c:pt idx="3399">
                  <c:v>0.68830918935027041</c:v>
                </c:pt>
                <c:pt idx="3400">
                  <c:v>0.68826706921841274</c:v>
                </c:pt>
                <c:pt idx="3401">
                  <c:v>0.68826421798031467</c:v>
                </c:pt>
                <c:pt idx="3402">
                  <c:v>0.68823567043825473</c:v>
                </c:pt>
                <c:pt idx="3403">
                  <c:v>0.68822500973880296</c:v>
                </c:pt>
                <c:pt idx="3404">
                  <c:v>0.68809467860803442</c:v>
                </c:pt>
                <c:pt idx="3405">
                  <c:v>0.6880736508575056</c:v>
                </c:pt>
                <c:pt idx="3406">
                  <c:v>0.68801468263757359</c:v>
                </c:pt>
                <c:pt idx="3407">
                  <c:v>0.68796917231674393</c:v>
                </c:pt>
                <c:pt idx="3408">
                  <c:v>0.68793419710890014</c:v>
                </c:pt>
                <c:pt idx="3409">
                  <c:v>0.68786837619608421</c:v>
                </c:pt>
                <c:pt idx="3410">
                  <c:v>0.68786559104601264</c:v>
                </c:pt>
                <c:pt idx="3411">
                  <c:v>0.68783214568322693</c:v>
                </c:pt>
                <c:pt idx="3412">
                  <c:v>0.68760378929435206</c:v>
                </c:pt>
                <c:pt idx="3413">
                  <c:v>0.68752478492908775</c:v>
                </c:pt>
                <c:pt idx="3414">
                  <c:v>0.68745784377555297</c:v>
                </c:pt>
                <c:pt idx="3415">
                  <c:v>0.68739324478665587</c:v>
                </c:pt>
                <c:pt idx="3416">
                  <c:v>0.6873442047189614</c:v>
                </c:pt>
                <c:pt idx="3417">
                  <c:v>0.68716833760863261</c:v>
                </c:pt>
                <c:pt idx="3418">
                  <c:v>0.68716626224116206</c:v>
                </c:pt>
                <c:pt idx="3419">
                  <c:v>0.68713235551541885</c:v>
                </c:pt>
                <c:pt idx="3420">
                  <c:v>0.68713235551541885</c:v>
                </c:pt>
                <c:pt idx="3421">
                  <c:v>0.68713235551541885</c:v>
                </c:pt>
                <c:pt idx="3422">
                  <c:v>0.68713235551541885</c:v>
                </c:pt>
                <c:pt idx="3423">
                  <c:v>0.68713235551541885</c:v>
                </c:pt>
                <c:pt idx="3424">
                  <c:v>0.68704495467510762</c:v>
                </c:pt>
                <c:pt idx="3425">
                  <c:v>0.68699717108242042</c:v>
                </c:pt>
                <c:pt idx="3426">
                  <c:v>0.68698576813544387</c:v>
                </c:pt>
                <c:pt idx="3427">
                  <c:v>0.68690579102668303</c:v>
                </c:pt>
                <c:pt idx="3428">
                  <c:v>0.68686332997263366</c:v>
                </c:pt>
                <c:pt idx="3429">
                  <c:v>0.68677379839352581</c:v>
                </c:pt>
                <c:pt idx="3430">
                  <c:v>0.68658643902184058</c:v>
                </c:pt>
                <c:pt idx="3431">
                  <c:v>0.68643099647186923</c:v>
                </c:pt>
                <c:pt idx="3432">
                  <c:v>0.68640622732927659</c:v>
                </c:pt>
                <c:pt idx="3433">
                  <c:v>0.68626153601614392</c:v>
                </c:pt>
                <c:pt idx="3434">
                  <c:v>0.68624441927015067</c:v>
                </c:pt>
                <c:pt idx="3435">
                  <c:v>0.68619073989899915</c:v>
                </c:pt>
                <c:pt idx="3436">
                  <c:v>0.68618705410543179</c:v>
                </c:pt>
                <c:pt idx="3437">
                  <c:v>0.68608538637256644</c:v>
                </c:pt>
                <c:pt idx="3438">
                  <c:v>0.68596554176427671</c:v>
                </c:pt>
                <c:pt idx="3439">
                  <c:v>0.68595932116861391</c:v>
                </c:pt>
                <c:pt idx="3440">
                  <c:v>0.68592752794615175</c:v>
                </c:pt>
                <c:pt idx="3441">
                  <c:v>0.6858402778630055</c:v>
                </c:pt>
                <c:pt idx="3442">
                  <c:v>0.6856962398516202</c:v>
                </c:pt>
                <c:pt idx="3443">
                  <c:v>0.68563603087989455</c:v>
                </c:pt>
                <c:pt idx="3444">
                  <c:v>0.68555750889904288</c:v>
                </c:pt>
                <c:pt idx="3445">
                  <c:v>0.68547095502022981</c:v>
                </c:pt>
                <c:pt idx="3446">
                  <c:v>0.68541610471358916</c:v>
                </c:pt>
                <c:pt idx="3447">
                  <c:v>0.685412387973102</c:v>
                </c:pt>
                <c:pt idx="3448">
                  <c:v>0.68541104418235022</c:v>
                </c:pt>
                <c:pt idx="3449">
                  <c:v>0.68531731656004535</c:v>
                </c:pt>
                <c:pt idx="3450">
                  <c:v>0.6852907207701715</c:v>
                </c:pt>
                <c:pt idx="3451">
                  <c:v>0.68527454529344833</c:v>
                </c:pt>
                <c:pt idx="3452">
                  <c:v>0.68527226049882217</c:v>
                </c:pt>
                <c:pt idx="3453">
                  <c:v>0.68518154396397002</c:v>
                </c:pt>
                <c:pt idx="3454">
                  <c:v>0.6851568115172495</c:v>
                </c:pt>
                <c:pt idx="3455">
                  <c:v>0.68514326114207891</c:v>
                </c:pt>
                <c:pt idx="3456">
                  <c:v>0.68512721602076299</c:v>
                </c:pt>
                <c:pt idx="3457">
                  <c:v>0.68512518985198567</c:v>
                </c:pt>
                <c:pt idx="3458">
                  <c:v>0.68507216888074152</c:v>
                </c:pt>
                <c:pt idx="3459">
                  <c:v>0.68506889572402918</c:v>
                </c:pt>
                <c:pt idx="3460">
                  <c:v>0.68506259410011505</c:v>
                </c:pt>
                <c:pt idx="3461">
                  <c:v>0.6850418683745535</c:v>
                </c:pt>
                <c:pt idx="3462">
                  <c:v>0.68496371004707668</c:v>
                </c:pt>
                <c:pt idx="3463">
                  <c:v>0.68495020511096716</c:v>
                </c:pt>
                <c:pt idx="3464">
                  <c:v>0.6848401565457416</c:v>
                </c:pt>
                <c:pt idx="3465">
                  <c:v>0.68477744201159763</c:v>
                </c:pt>
                <c:pt idx="3466">
                  <c:v>0.68476719229572414</c:v>
                </c:pt>
                <c:pt idx="3467">
                  <c:v>0.68467527760818214</c:v>
                </c:pt>
                <c:pt idx="3468">
                  <c:v>0.68459961198968666</c:v>
                </c:pt>
                <c:pt idx="3469">
                  <c:v>0.68455031986500958</c:v>
                </c:pt>
                <c:pt idx="3470">
                  <c:v>0.68454670194042999</c:v>
                </c:pt>
                <c:pt idx="3471">
                  <c:v>0.68452701442226349</c:v>
                </c:pt>
                <c:pt idx="3472">
                  <c:v>0.68451359032538206</c:v>
                </c:pt>
                <c:pt idx="3473">
                  <c:v>0.68440691187227332</c:v>
                </c:pt>
                <c:pt idx="3474">
                  <c:v>0.68433453632381291</c:v>
                </c:pt>
                <c:pt idx="3475">
                  <c:v>0.68430522201037247</c:v>
                </c:pt>
                <c:pt idx="3476">
                  <c:v>0.68427868247144286</c:v>
                </c:pt>
                <c:pt idx="3477">
                  <c:v>0.68427868247136014</c:v>
                </c:pt>
                <c:pt idx="3478">
                  <c:v>0.68427868247118107</c:v>
                </c:pt>
                <c:pt idx="3479">
                  <c:v>0.68427868247102586</c:v>
                </c:pt>
                <c:pt idx="3480">
                  <c:v>0.68427868247084334</c:v>
                </c:pt>
                <c:pt idx="3481">
                  <c:v>0.68427868247065948</c:v>
                </c:pt>
                <c:pt idx="3482">
                  <c:v>0.68427868247049339</c:v>
                </c:pt>
                <c:pt idx="3483">
                  <c:v>0.68427868247030932</c:v>
                </c:pt>
                <c:pt idx="3484">
                  <c:v>0.68427868247026524</c:v>
                </c:pt>
                <c:pt idx="3485">
                  <c:v>0.68427868247013002</c:v>
                </c:pt>
                <c:pt idx="3486">
                  <c:v>0.68427868247006995</c:v>
                </c:pt>
                <c:pt idx="3487">
                  <c:v>0.68427868246995227</c:v>
                </c:pt>
                <c:pt idx="3488">
                  <c:v>0.68427868246987456</c:v>
                </c:pt>
                <c:pt idx="3489">
                  <c:v>0.68427868246975776</c:v>
                </c:pt>
                <c:pt idx="3490">
                  <c:v>0.68427868246965851</c:v>
                </c:pt>
                <c:pt idx="3491">
                  <c:v>0.68427868246964718</c:v>
                </c:pt>
                <c:pt idx="3492">
                  <c:v>0.68427868246964496</c:v>
                </c:pt>
                <c:pt idx="3493">
                  <c:v>0.68427868246963941</c:v>
                </c:pt>
                <c:pt idx="3494">
                  <c:v>0.68427868246958812</c:v>
                </c:pt>
                <c:pt idx="3495">
                  <c:v>0.6842786824695164</c:v>
                </c:pt>
                <c:pt idx="3496">
                  <c:v>0.68427868246947754</c:v>
                </c:pt>
                <c:pt idx="3497">
                  <c:v>0.68427868246934132</c:v>
                </c:pt>
                <c:pt idx="3498">
                  <c:v>0.68427868246894608</c:v>
                </c:pt>
                <c:pt idx="3499">
                  <c:v>0.68427868246866141</c:v>
                </c:pt>
                <c:pt idx="3500">
                  <c:v>0.68427868246845436</c:v>
                </c:pt>
                <c:pt idx="3501">
                  <c:v>0.68427868246838619</c:v>
                </c:pt>
                <c:pt idx="3502">
                  <c:v>0.68427868246820345</c:v>
                </c:pt>
                <c:pt idx="3503">
                  <c:v>0.68427868246812062</c:v>
                </c:pt>
                <c:pt idx="3504">
                  <c:v>0.68427868246811197</c:v>
                </c:pt>
                <c:pt idx="3505">
                  <c:v>0.68427868246801937</c:v>
                </c:pt>
                <c:pt idx="3506">
                  <c:v>0.68427868246794565</c:v>
                </c:pt>
                <c:pt idx="3507">
                  <c:v>0.68427868246792634</c:v>
                </c:pt>
                <c:pt idx="3508">
                  <c:v>0.68427868246782209</c:v>
                </c:pt>
                <c:pt idx="3509">
                  <c:v>0.68427868246751888</c:v>
                </c:pt>
                <c:pt idx="3510">
                  <c:v>0.68427868246729506</c:v>
                </c:pt>
                <c:pt idx="3511">
                  <c:v>0.68427868246723977</c:v>
                </c:pt>
                <c:pt idx="3512">
                  <c:v>0.68427868246716472</c:v>
                </c:pt>
                <c:pt idx="3513">
                  <c:v>0.68427868246656365</c:v>
                </c:pt>
                <c:pt idx="3514">
                  <c:v>0.68427656512163371</c:v>
                </c:pt>
                <c:pt idx="3515">
                  <c:v>0.68426291985893206</c:v>
                </c:pt>
                <c:pt idx="3516">
                  <c:v>0.68423516131202133</c:v>
                </c:pt>
                <c:pt idx="3517">
                  <c:v>0.68401705740056917</c:v>
                </c:pt>
                <c:pt idx="3518">
                  <c:v>0.68386815020161662</c:v>
                </c:pt>
                <c:pt idx="3519">
                  <c:v>0.68385740305600806</c:v>
                </c:pt>
                <c:pt idx="3520">
                  <c:v>0.68374085331313061</c:v>
                </c:pt>
                <c:pt idx="3521">
                  <c:v>0.6836977899861183</c:v>
                </c:pt>
                <c:pt idx="3522">
                  <c:v>0.68365920600241581</c:v>
                </c:pt>
                <c:pt idx="3523">
                  <c:v>0.6835646884119293</c:v>
                </c:pt>
                <c:pt idx="3524">
                  <c:v>0.6835646884119293</c:v>
                </c:pt>
                <c:pt idx="3525">
                  <c:v>0.6835646884119293</c:v>
                </c:pt>
                <c:pt idx="3526">
                  <c:v>0.68354845589761837</c:v>
                </c:pt>
                <c:pt idx="3527">
                  <c:v>0.68349286024486933</c:v>
                </c:pt>
                <c:pt idx="3528">
                  <c:v>0.68338971181552155</c:v>
                </c:pt>
                <c:pt idx="3529">
                  <c:v>0.68338051179170622</c:v>
                </c:pt>
                <c:pt idx="3530">
                  <c:v>0.68335913228852352</c:v>
                </c:pt>
                <c:pt idx="3531">
                  <c:v>0.68333910765004602</c:v>
                </c:pt>
                <c:pt idx="3532">
                  <c:v>0.68327143616928554</c:v>
                </c:pt>
                <c:pt idx="3533">
                  <c:v>0.68323452410381913</c:v>
                </c:pt>
                <c:pt idx="3534">
                  <c:v>0.68315841742528649</c:v>
                </c:pt>
                <c:pt idx="3535">
                  <c:v>0.68315003094224513</c:v>
                </c:pt>
                <c:pt idx="3536">
                  <c:v>0.68305085606390636</c:v>
                </c:pt>
                <c:pt idx="3537">
                  <c:v>0.68303416768461367</c:v>
                </c:pt>
                <c:pt idx="3538">
                  <c:v>0.68289322006058983</c:v>
                </c:pt>
                <c:pt idx="3539">
                  <c:v>0.68289206447998607</c:v>
                </c:pt>
                <c:pt idx="3540">
                  <c:v>0.68280121953237694</c:v>
                </c:pt>
                <c:pt idx="3541">
                  <c:v>0.68277562809639636</c:v>
                </c:pt>
                <c:pt idx="3542">
                  <c:v>0.68277532218752901</c:v>
                </c:pt>
                <c:pt idx="3543">
                  <c:v>0.68261750303881297</c:v>
                </c:pt>
                <c:pt idx="3544">
                  <c:v>0.68260390567321161</c:v>
                </c:pt>
                <c:pt idx="3545">
                  <c:v>0.6825977401428851</c:v>
                </c:pt>
                <c:pt idx="3546">
                  <c:v>0.68254942875742142</c:v>
                </c:pt>
                <c:pt idx="3547">
                  <c:v>0.68240139076269568</c:v>
                </c:pt>
                <c:pt idx="3548">
                  <c:v>0.68239861665619683</c:v>
                </c:pt>
                <c:pt idx="3549">
                  <c:v>0.68237362338079099</c:v>
                </c:pt>
                <c:pt idx="3550">
                  <c:v>0.68228971861864762</c:v>
                </c:pt>
                <c:pt idx="3551">
                  <c:v>0.68228118072900668</c:v>
                </c:pt>
                <c:pt idx="3552">
                  <c:v>0.68227109462952873</c:v>
                </c:pt>
                <c:pt idx="3553">
                  <c:v>0.68222081692970016</c:v>
                </c:pt>
                <c:pt idx="3554">
                  <c:v>0.68218113775689382</c:v>
                </c:pt>
                <c:pt idx="3555">
                  <c:v>0.68208347977553707</c:v>
                </c:pt>
                <c:pt idx="3556">
                  <c:v>0.68193278764579823</c:v>
                </c:pt>
                <c:pt idx="3557">
                  <c:v>0.68189787516554634</c:v>
                </c:pt>
                <c:pt idx="3558">
                  <c:v>0.68186406953016165</c:v>
                </c:pt>
                <c:pt idx="3559">
                  <c:v>0.68183359944029065</c:v>
                </c:pt>
                <c:pt idx="3560">
                  <c:v>0.68178677806279908</c:v>
                </c:pt>
                <c:pt idx="3561">
                  <c:v>0.68170535624183359</c:v>
                </c:pt>
                <c:pt idx="3562">
                  <c:v>0.68169859812128042</c:v>
                </c:pt>
                <c:pt idx="3563">
                  <c:v>0.68167695922147853</c:v>
                </c:pt>
                <c:pt idx="3564">
                  <c:v>0.68164223483077058</c:v>
                </c:pt>
                <c:pt idx="3565">
                  <c:v>0.68155736340589967</c:v>
                </c:pt>
                <c:pt idx="3566">
                  <c:v>0.68155736340589967</c:v>
                </c:pt>
                <c:pt idx="3567">
                  <c:v>0.6814587924928599</c:v>
                </c:pt>
                <c:pt idx="3568">
                  <c:v>0.68142797041313963</c:v>
                </c:pt>
                <c:pt idx="3569">
                  <c:v>0.6814039007518371</c:v>
                </c:pt>
                <c:pt idx="3570">
                  <c:v>0.68138163004752283</c:v>
                </c:pt>
                <c:pt idx="3571">
                  <c:v>0.68133195092476484</c:v>
                </c:pt>
                <c:pt idx="3572">
                  <c:v>0.68129771067180178</c:v>
                </c:pt>
                <c:pt idx="3573">
                  <c:v>0.68125361579261012</c:v>
                </c:pt>
                <c:pt idx="3574">
                  <c:v>0.68114611157574645</c:v>
                </c:pt>
                <c:pt idx="3575">
                  <c:v>0.68107650572182665</c:v>
                </c:pt>
                <c:pt idx="3576">
                  <c:v>0.68098896184663804</c:v>
                </c:pt>
                <c:pt idx="3577">
                  <c:v>0.68093944052923649</c:v>
                </c:pt>
                <c:pt idx="3578">
                  <c:v>0.68077310083203546</c:v>
                </c:pt>
                <c:pt idx="3579">
                  <c:v>0.68073361263608501</c:v>
                </c:pt>
                <c:pt idx="3580">
                  <c:v>0.6807145508716721</c:v>
                </c:pt>
                <c:pt idx="3581">
                  <c:v>0.68059543601242778</c:v>
                </c:pt>
                <c:pt idx="3582">
                  <c:v>0.68055916274708261</c:v>
                </c:pt>
                <c:pt idx="3583">
                  <c:v>0.68052281426439976</c:v>
                </c:pt>
                <c:pt idx="3584">
                  <c:v>0.68051655192073002</c:v>
                </c:pt>
                <c:pt idx="3585">
                  <c:v>0.68049839871097451</c:v>
                </c:pt>
                <c:pt idx="3586">
                  <c:v>0.68049223266556447</c:v>
                </c:pt>
                <c:pt idx="3587">
                  <c:v>0.68045030683023966</c:v>
                </c:pt>
                <c:pt idx="3588">
                  <c:v>0.68034719958103507</c:v>
                </c:pt>
                <c:pt idx="3589">
                  <c:v>0.68034719958044709</c:v>
                </c:pt>
                <c:pt idx="3590">
                  <c:v>0.68034719958038858</c:v>
                </c:pt>
                <c:pt idx="3591">
                  <c:v>0.68034719958038858</c:v>
                </c:pt>
                <c:pt idx="3592">
                  <c:v>0.68034719958022083</c:v>
                </c:pt>
                <c:pt idx="3593">
                  <c:v>0.6803471995800553</c:v>
                </c:pt>
                <c:pt idx="3594">
                  <c:v>0.68034719957991019</c:v>
                </c:pt>
                <c:pt idx="3595">
                  <c:v>0.68034719957973344</c:v>
                </c:pt>
                <c:pt idx="3596">
                  <c:v>0.68034719957969281</c:v>
                </c:pt>
                <c:pt idx="3597">
                  <c:v>0.68034719957938194</c:v>
                </c:pt>
                <c:pt idx="3598">
                  <c:v>0.68034719957930023</c:v>
                </c:pt>
                <c:pt idx="3599">
                  <c:v>0.68034719957928913</c:v>
                </c:pt>
                <c:pt idx="3600">
                  <c:v>0.68034719957921252</c:v>
                </c:pt>
                <c:pt idx="3601">
                  <c:v>0.68034719957914835</c:v>
                </c:pt>
                <c:pt idx="3602">
                  <c:v>0.68034719957888967</c:v>
                </c:pt>
                <c:pt idx="3603">
                  <c:v>0.68034719957880152</c:v>
                </c:pt>
                <c:pt idx="3604">
                  <c:v>0.68034719957872603</c:v>
                </c:pt>
                <c:pt idx="3605">
                  <c:v>0.68034719957869982</c:v>
                </c:pt>
                <c:pt idx="3606">
                  <c:v>0.68034719957853518</c:v>
                </c:pt>
                <c:pt idx="3607">
                  <c:v>0.68034719957840561</c:v>
                </c:pt>
                <c:pt idx="3608">
                  <c:v>0.68034719957791512</c:v>
                </c:pt>
                <c:pt idx="3609">
                  <c:v>0.68034719957789158</c:v>
                </c:pt>
                <c:pt idx="3610">
                  <c:v>0.68034719957772949</c:v>
                </c:pt>
                <c:pt idx="3611">
                  <c:v>0.68034719957756951</c:v>
                </c:pt>
                <c:pt idx="3612">
                  <c:v>0.68034719957754319</c:v>
                </c:pt>
                <c:pt idx="3613">
                  <c:v>0.6803471995774536</c:v>
                </c:pt>
                <c:pt idx="3614">
                  <c:v>0.68034719957731071</c:v>
                </c:pt>
                <c:pt idx="3615">
                  <c:v>0.68034719957730694</c:v>
                </c:pt>
                <c:pt idx="3616">
                  <c:v>0.68034719957726497</c:v>
                </c:pt>
                <c:pt idx="3617">
                  <c:v>0.68034719957725898</c:v>
                </c:pt>
                <c:pt idx="3618">
                  <c:v>0.68034719957718437</c:v>
                </c:pt>
                <c:pt idx="3619">
                  <c:v>0.68034719957708534</c:v>
                </c:pt>
                <c:pt idx="3620">
                  <c:v>0.68034719957692735</c:v>
                </c:pt>
                <c:pt idx="3621">
                  <c:v>0.68032033857544816</c:v>
                </c:pt>
                <c:pt idx="3622">
                  <c:v>0.68030736366002964</c:v>
                </c:pt>
                <c:pt idx="3623">
                  <c:v>0.68030059447298208</c:v>
                </c:pt>
                <c:pt idx="3624">
                  <c:v>0.68028443220203128</c:v>
                </c:pt>
                <c:pt idx="3625">
                  <c:v>0.68027731095583477</c:v>
                </c:pt>
                <c:pt idx="3626">
                  <c:v>0.68018952054873039</c:v>
                </c:pt>
                <c:pt idx="3627">
                  <c:v>0.68012832916705834</c:v>
                </c:pt>
                <c:pt idx="3628">
                  <c:v>0.68011187164720122</c:v>
                </c:pt>
                <c:pt idx="3629">
                  <c:v>0.68010581785388935</c:v>
                </c:pt>
                <c:pt idx="3630">
                  <c:v>0.68003729926600376</c:v>
                </c:pt>
                <c:pt idx="3631">
                  <c:v>0.67989366353554337</c:v>
                </c:pt>
                <c:pt idx="3632">
                  <c:v>0.67973853272283113</c:v>
                </c:pt>
                <c:pt idx="3633">
                  <c:v>0.67944803061902292</c:v>
                </c:pt>
                <c:pt idx="3634">
                  <c:v>0.67940940377063375</c:v>
                </c:pt>
                <c:pt idx="3635">
                  <c:v>0.6793828246383723</c:v>
                </c:pt>
                <c:pt idx="3636">
                  <c:v>0.67929467770538943</c:v>
                </c:pt>
                <c:pt idx="3637">
                  <c:v>0.67928848585909862</c:v>
                </c:pt>
                <c:pt idx="3638">
                  <c:v>0.67928807089138243</c:v>
                </c:pt>
                <c:pt idx="3639">
                  <c:v>0.67924454559822389</c:v>
                </c:pt>
                <c:pt idx="3640">
                  <c:v>0.67916668229736665</c:v>
                </c:pt>
                <c:pt idx="3641">
                  <c:v>0.6790472502223629</c:v>
                </c:pt>
                <c:pt idx="3642">
                  <c:v>0.67895796864504132</c:v>
                </c:pt>
                <c:pt idx="3643">
                  <c:v>0.67895796864504132</c:v>
                </c:pt>
                <c:pt idx="3644">
                  <c:v>0.67895796864504132</c:v>
                </c:pt>
                <c:pt idx="3645">
                  <c:v>0.67886896354402904</c:v>
                </c:pt>
                <c:pt idx="3646">
                  <c:v>0.67883468124460788</c:v>
                </c:pt>
                <c:pt idx="3647">
                  <c:v>0.67883468124460788</c:v>
                </c:pt>
                <c:pt idx="3648">
                  <c:v>0.67883468124460788</c:v>
                </c:pt>
                <c:pt idx="3649">
                  <c:v>0.67878437329921804</c:v>
                </c:pt>
                <c:pt idx="3650">
                  <c:v>0.67876526078379507</c:v>
                </c:pt>
                <c:pt idx="3651">
                  <c:v>0.6787572103163988</c:v>
                </c:pt>
                <c:pt idx="3652">
                  <c:v>0.67870044945512631</c:v>
                </c:pt>
                <c:pt idx="3653">
                  <c:v>0.67869647110346665</c:v>
                </c:pt>
                <c:pt idx="3654">
                  <c:v>0.67869647110346665</c:v>
                </c:pt>
                <c:pt idx="3655">
                  <c:v>0.67868781229366759</c:v>
                </c:pt>
                <c:pt idx="3656">
                  <c:v>0.67864476414001018</c:v>
                </c:pt>
                <c:pt idx="3657">
                  <c:v>0.67861394648077211</c:v>
                </c:pt>
                <c:pt idx="3658">
                  <c:v>0.67858432939429214</c:v>
                </c:pt>
                <c:pt idx="3659">
                  <c:v>0.67840896526175043</c:v>
                </c:pt>
                <c:pt idx="3660">
                  <c:v>0.67834770602339245</c:v>
                </c:pt>
                <c:pt idx="3661">
                  <c:v>0.67834770602339245</c:v>
                </c:pt>
                <c:pt idx="3662">
                  <c:v>0.67834686331719984</c:v>
                </c:pt>
                <c:pt idx="3663">
                  <c:v>0.67833588308224968</c:v>
                </c:pt>
                <c:pt idx="3664">
                  <c:v>0.67831459869757083</c:v>
                </c:pt>
                <c:pt idx="3665">
                  <c:v>0.67828878969969231</c:v>
                </c:pt>
                <c:pt idx="3666">
                  <c:v>0.67824814598724881</c:v>
                </c:pt>
                <c:pt idx="3667">
                  <c:v>0.67822456587180979</c:v>
                </c:pt>
                <c:pt idx="3668">
                  <c:v>0.67821462633741803</c:v>
                </c:pt>
                <c:pt idx="3669">
                  <c:v>0.67819860197373383</c:v>
                </c:pt>
                <c:pt idx="3670">
                  <c:v>0.67813245761934027</c:v>
                </c:pt>
                <c:pt idx="3671">
                  <c:v>0.67804778148917766</c:v>
                </c:pt>
                <c:pt idx="3672">
                  <c:v>0.67803836773009829</c:v>
                </c:pt>
                <c:pt idx="3673">
                  <c:v>0.67803733507466124</c:v>
                </c:pt>
                <c:pt idx="3674">
                  <c:v>0.67801018417371561</c:v>
                </c:pt>
                <c:pt idx="3675">
                  <c:v>0.67798842648417645</c:v>
                </c:pt>
                <c:pt idx="3676">
                  <c:v>0.67794349860258596</c:v>
                </c:pt>
                <c:pt idx="3677">
                  <c:v>0.67791970774690635</c:v>
                </c:pt>
                <c:pt idx="3678">
                  <c:v>0.67791970774690635</c:v>
                </c:pt>
                <c:pt idx="3679">
                  <c:v>0.67791970774690635</c:v>
                </c:pt>
                <c:pt idx="3680">
                  <c:v>0.67788536835721369</c:v>
                </c:pt>
                <c:pt idx="3681">
                  <c:v>0.67776492511119724</c:v>
                </c:pt>
                <c:pt idx="3682">
                  <c:v>0.67775199822614174</c:v>
                </c:pt>
                <c:pt idx="3683">
                  <c:v>0.67770998273454763</c:v>
                </c:pt>
                <c:pt idx="3684">
                  <c:v>0.67764635260926132</c:v>
                </c:pt>
                <c:pt idx="3685">
                  <c:v>0.67764149134507057</c:v>
                </c:pt>
                <c:pt idx="3686">
                  <c:v>0.67763383475350625</c:v>
                </c:pt>
                <c:pt idx="3687">
                  <c:v>0.67759036005058526</c:v>
                </c:pt>
                <c:pt idx="3688">
                  <c:v>0.67758780858989653</c:v>
                </c:pt>
                <c:pt idx="3689">
                  <c:v>0.67757136528725959</c:v>
                </c:pt>
                <c:pt idx="3690">
                  <c:v>0.67742929936795138</c:v>
                </c:pt>
                <c:pt idx="3691">
                  <c:v>0.67741859762374046</c:v>
                </c:pt>
                <c:pt idx="3692">
                  <c:v>0.67741859762326473</c:v>
                </c:pt>
                <c:pt idx="3693">
                  <c:v>0.67741859762314705</c:v>
                </c:pt>
                <c:pt idx="3694">
                  <c:v>0.67741859762305667</c:v>
                </c:pt>
                <c:pt idx="3695">
                  <c:v>0.67741859762292167</c:v>
                </c:pt>
                <c:pt idx="3696">
                  <c:v>0.67741859762290679</c:v>
                </c:pt>
                <c:pt idx="3697">
                  <c:v>0.67741859762281253</c:v>
                </c:pt>
                <c:pt idx="3698">
                  <c:v>0.67741859762275691</c:v>
                </c:pt>
                <c:pt idx="3699">
                  <c:v>0.6774185976226581</c:v>
                </c:pt>
                <c:pt idx="3700">
                  <c:v>0.67741859762244183</c:v>
                </c:pt>
                <c:pt idx="3701">
                  <c:v>0.67741859762237466</c:v>
                </c:pt>
                <c:pt idx="3702">
                  <c:v>0.67741859762231194</c:v>
                </c:pt>
                <c:pt idx="3703">
                  <c:v>0.67741859762224976</c:v>
                </c:pt>
                <c:pt idx="3704">
                  <c:v>0.6774185976222169</c:v>
                </c:pt>
                <c:pt idx="3705">
                  <c:v>0.67741859762214141</c:v>
                </c:pt>
                <c:pt idx="3706">
                  <c:v>0.6774185976218543</c:v>
                </c:pt>
                <c:pt idx="3707">
                  <c:v>0.67741859762175805</c:v>
                </c:pt>
                <c:pt idx="3708">
                  <c:v>0.67741859762173018</c:v>
                </c:pt>
                <c:pt idx="3709">
                  <c:v>0.67741859762168821</c:v>
                </c:pt>
                <c:pt idx="3710">
                  <c:v>0.67741859762168732</c:v>
                </c:pt>
                <c:pt idx="3711">
                  <c:v>0.67741859762163981</c:v>
                </c:pt>
                <c:pt idx="3712">
                  <c:v>0.67741859762163514</c:v>
                </c:pt>
                <c:pt idx="3713">
                  <c:v>0.67741859762160717</c:v>
                </c:pt>
                <c:pt idx="3714">
                  <c:v>0.67741859762157697</c:v>
                </c:pt>
                <c:pt idx="3715">
                  <c:v>0.67741859762151657</c:v>
                </c:pt>
                <c:pt idx="3716">
                  <c:v>0.67741859762147683</c:v>
                </c:pt>
                <c:pt idx="3717">
                  <c:v>0.67741859762146928</c:v>
                </c:pt>
                <c:pt idx="3718">
                  <c:v>0.67741859762126966</c:v>
                </c:pt>
                <c:pt idx="3719">
                  <c:v>0.67741859762121148</c:v>
                </c:pt>
                <c:pt idx="3720">
                  <c:v>0.67741389968748966</c:v>
                </c:pt>
                <c:pt idx="3721">
                  <c:v>0.67733239277068691</c:v>
                </c:pt>
                <c:pt idx="3722">
                  <c:v>0.67732825824828469</c:v>
                </c:pt>
                <c:pt idx="3723">
                  <c:v>0.67726248848452308</c:v>
                </c:pt>
                <c:pt idx="3724">
                  <c:v>0.67725288978249232</c:v>
                </c:pt>
                <c:pt idx="3725">
                  <c:v>0.67723183460850911</c:v>
                </c:pt>
                <c:pt idx="3726">
                  <c:v>0.67719243724595102</c:v>
                </c:pt>
                <c:pt idx="3727">
                  <c:v>0.67718058018548055</c:v>
                </c:pt>
                <c:pt idx="3728">
                  <c:v>0.67717678536831594</c:v>
                </c:pt>
                <c:pt idx="3729">
                  <c:v>0.67717251346451046</c:v>
                </c:pt>
                <c:pt idx="3730">
                  <c:v>0.67717065799656229</c:v>
                </c:pt>
                <c:pt idx="3731">
                  <c:v>0.67716754758769815</c:v>
                </c:pt>
                <c:pt idx="3732">
                  <c:v>0.67710702583946625</c:v>
                </c:pt>
                <c:pt idx="3733">
                  <c:v>0.67709583883019864</c:v>
                </c:pt>
                <c:pt idx="3734">
                  <c:v>0.67709035907974879</c:v>
                </c:pt>
                <c:pt idx="3735">
                  <c:v>0.67707073250832694</c:v>
                </c:pt>
                <c:pt idx="3736">
                  <c:v>0.67706765040593064</c:v>
                </c:pt>
                <c:pt idx="3737">
                  <c:v>0.67703685157062599</c:v>
                </c:pt>
                <c:pt idx="3738">
                  <c:v>0.67702958934450186</c:v>
                </c:pt>
                <c:pt idx="3739">
                  <c:v>0.6770206993412895</c:v>
                </c:pt>
                <c:pt idx="3740">
                  <c:v>0.67701746604057433</c:v>
                </c:pt>
                <c:pt idx="3741">
                  <c:v>0.67698210102059231</c:v>
                </c:pt>
                <c:pt idx="3742">
                  <c:v>0.67693385454588584</c:v>
                </c:pt>
                <c:pt idx="3743">
                  <c:v>0.6768897832770151</c:v>
                </c:pt>
                <c:pt idx="3744">
                  <c:v>0.67688844583326491</c:v>
                </c:pt>
                <c:pt idx="3745">
                  <c:v>0.67685994431248409</c:v>
                </c:pt>
                <c:pt idx="3746">
                  <c:v>0.67683369282841421</c:v>
                </c:pt>
                <c:pt idx="3747">
                  <c:v>0.67678879460833008</c:v>
                </c:pt>
                <c:pt idx="3748">
                  <c:v>0.67678758306825548</c:v>
                </c:pt>
                <c:pt idx="3749">
                  <c:v>0.67675922877106198</c:v>
                </c:pt>
                <c:pt idx="3750">
                  <c:v>0.67671894722082793</c:v>
                </c:pt>
                <c:pt idx="3751">
                  <c:v>0.67666965861316508</c:v>
                </c:pt>
                <c:pt idx="3752">
                  <c:v>0.67666327525372205</c:v>
                </c:pt>
                <c:pt idx="3753">
                  <c:v>0.67665911350203101</c:v>
                </c:pt>
                <c:pt idx="3754">
                  <c:v>0.67665782799689933</c:v>
                </c:pt>
                <c:pt idx="3755">
                  <c:v>0.67661666778067431</c:v>
                </c:pt>
                <c:pt idx="3756">
                  <c:v>0.67655303806841571</c:v>
                </c:pt>
                <c:pt idx="3757">
                  <c:v>0.67653607293579443</c:v>
                </c:pt>
                <c:pt idx="3758">
                  <c:v>0.67651563946717019</c:v>
                </c:pt>
                <c:pt idx="3759">
                  <c:v>0.67650059526355666</c:v>
                </c:pt>
                <c:pt idx="3760">
                  <c:v>0.676490669865081</c:v>
                </c:pt>
                <c:pt idx="3761">
                  <c:v>0.67648716941506803</c:v>
                </c:pt>
                <c:pt idx="3762">
                  <c:v>0.67647750658103034</c:v>
                </c:pt>
                <c:pt idx="3763">
                  <c:v>0.6764665197401134</c:v>
                </c:pt>
                <c:pt idx="3764">
                  <c:v>0.67645597628725851</c:v>
                </c:pt>
                <c:pt idx="3765">
                  <c:v>0.67643439411506057</c:v>
                </c:pt>
                <c:pt idx="3766">
                  <c:v>0.67641207320940366</c:v>
                </c:pt>
                <c:pt idx="3767">
                  <c:v>0.67640604497138512</c:v>
                </c:pt>
                <c:pt idx="3768">
                  <c:v>0.6763970844306415</c:v>
                </c:pt>
                <c:pt idx="3769">
                  <c:v>0.67639178508693498</c:v>
                </c:pt>
                <c:pt idx="3770">
                  <c:v>0.67638919708430301</c:v>
                </c:pt>
                <c:pt idx="3771">
                  <c:v>0.67637151054503986</c:v>
                </c:pt>
                <c:pt idx="3772">
                  <c:v>0.67635348026909081</c:v>
                </c:pt>
                <c:pt idx="3773">
                  <c:v>0.67633869252202305</c:v>
                </c:pt>
                <c:pt idx="3774">
                  <c:v>0.67629802369149594</c:v>
                </c:pt>
                <c:pt idx="3775">
                  <c:v>0.67626437951288509</c:v>
                </c:pt>
                <c:pt idx="3776">
                  <c:v>0.67624221169611265</c:v>
                </c:pt>
                <c:pt idx="3777">
                  <c:v>0.67620418981882913</c:v>
                </c:pt>
                <c:pt idx="3778">
                  <c:v>0.67619455083745272</c:v>
                </c:pt>
                <c:pt idx="3779">
                  <c:v>0.67618760658873933</c:v>
                </c:pt>
                <c:pt idx="3780">
                  <c:v>0.67618592561721247</c:v>
                </c:pt>
                <c:pt idx="3781">
                  <c:v>0.6761692701391091</c:v>
                </c:pt>
                <c:pt idx="3782">
                  <c:v>0.6761692701391091</c:v>
                </c:pt>
                <c:pt idx="3783">
                  <c:v>0.67616373593358703</c:v>
                </c:pt>
                <c:pt idx="3784">
                  <c:v>0.67615580475566739</c:v>
                </c:pt>
                <c:pt idx="3785">
                  <c:v>0.67614667545511931</c:v>
                </c:pt>
                <c:pt idx="3786">
                  <c:v>0.67613335801716667</c:v>
                </c:pt>
                <c:pt idx="3787">
                  <c:v>0.67612636447745711</c:v>
                </c:pt>
                <c:pt idx="3788">
                  <c:v>0.67612330786174057</c:v>
                </c:pt>
                <c:pt idx="3789">
                  <c:v>0.6761098051428015</c:v>
                </c:pt>
                <c:pt idx="3790">
                  <c:v>0.67609810169487949</c:v>
                </c:pt>
                <c:pt idx="3791">
                  <c:v>0.67609300582048015</c:v>
                </c:pt>
                <c:pt idx="3792">
                  <c:v>0.67607115618369562</c:v>
                </c:pt>
                <c:pt idx="3793">
                  <c:v>0.6760703333306044</c:v>
                </c:pt>
                <c:pt idx="3794">
                  <c:v>0.67606054238114566</c:v>
                </c:pt>
                <c:pt idx="3795">
                  <c:v>0.67605891657146455</c:v>
                </c:pt>
                <c:pt idx="3796">
                  <c:v>0.67605873547775186</c:v>
                </c:pt>
                <c:pt idx="3797">
                  <c:v>0.67605819851964033</c:v>
                </c:pt>
                <c:pt idx="3798">
                  <c:v>0.67605036928266937</c:v>
                </c:pt>
                <c:pt idx="3799">
                  <c:v>0.67604467437618543</c:v>
                </c:pt>
                <c:pt idx="3800">
                  <c:v>0.67604194099575432</c:v>
                </c:pt>
                <c:pt idx="3801">
                  <c:v>0.67603797219882056</c:v>
                </c:pt>
                <c:pt idx="3802">
                  <c:v>0.67602996793846359</c:v>
                </c:pt>
                <c:pt idx="3803">
                  <c:v>0.67602314040328526</c:v>
                </c:pt>
                <c:pt idx="3804">
                  <c:v>0.67602087112074893</c:v>
                </c:pt>
                <c:pt idx="3805">
                  <c:v>0.6760179285826009</c:v>
                </c:pt>
                <c:pt idx="3806">
                  <c:v>0.67601239103385269</c:v>
                </c:pt>
                <c:pt idx="3807">
                  <c:v>0.67599302703211261</c:v>
                </c:pt>
                <c:pt idx="3808">
                  <c:v>0.67599302703207154</c:v>
                </c:pt>
                <c:pt idx="3809">
                  <c:v>0.67599302703205</c:v>
                </c:pt>
                <c:pt idx="3810">
                  <c:v>0.67599302703204933</c:v>
                </c:pt>
                <c:pt idx="3811">
                  <c:v>0.67599302703202269</c:v>
                </c:pt>
                <c:pt idx="3812">
                  <c:v>0.67599302703197084</c:v>
                </c:pt>
                <c:pt idx="3813">
                  <c:v>0.67599302703196618</c:v>
                </c:pt>
                <c:pt idx="3814">
                  <c:v>0.67599302703195474</c:v>
                </c:pt>
                <c:pt idx="3815">
                  <c:v>0.67599302703194208</c:v>
                </c:pt>
                <c:pt idx="3816">
                  <c:v>0.67599302703191078</c:v>
                </c:pt>
                <c:pt idx="3817">
                  <c:v>0.67599302703188602</c:v>
                </c:pt>
                <c:pt idx="3818">
                  <c:v>0.67599302703188013</c:v>
                </c:pt>
                <c:pt idx="3819">
                  <c:v>0.67599302703185971</c:v>
                </c:pt>
                <c:pt idx="3820">
                  <c:v>0.6759930270318244</c:v>
                </c:pt>
                <c:pt idx="3821">
                  <c:v>0.67599302703181818</c:v>
                </c:pt>
                <c:pt idx="3822">
                  <c:v>0.67599302703181785</c:v>
                </c:pt>
                <c:pt idx="3823">
                  <c:v>0.67599302703181618</c:v>
                </c:pt>
                <c:pt idx="3824">
                  <c:v>0.67599302703177</c:v>
                </c:pt>
                <c:pt idx="3825">
                  <c:v>0.6759930270317428</c:v>
                </c:pt>
                <c:pt idx="3826">
                  <c:v>0.67599302703172959</c:v>
                </c:pt>
                <c:pt idx="3827">
                  <c:v>0.67599302703172259</c:v>
                </c:pt>
                <c:pt idx="3828">
                  <c:v>0.67599302703170605</c:v>
                </c:pt>
                <c:pt idx="3829">
                  <c:v>0.67599302703170572</c:v>
                </c:pt>
                <c:pt idx="3830">
                  <c:v>0.67599302703169606</c:v>
                </c:pt>
                <c:pt idx="3831">
                  <c:v>0.6759930270316894</c:v>
                </c:pt>
                <c:pt idx="3832">
                  <c:v>0.67599302703165876</c:v>
                </c:pt>
                <c:pt idx="3833">
                  <c:v>0.67599302703162623</c:v>
                </c:pt>
                <c:pt idx="3834">
                  <c:v>0.67599302703161357</c:v>
                </c:pt>
                <c:pt idx="3835">
                  <c:v>0.67599302703159536</c:v>
                </c:pt>
                <c:pt idx="3836">
                  <c:v>0.67599302703157882</c:v>
                </c:pt>
                <c:pt idx="3837">
                  <c:v>0.67598901045221771</c:v>
                </c:pt>
                <c:pt idx="3838">
                  <c:v>0.67598867007456209</c:v>
                </c:pt>
                <c:pt idx="3839">
                  <c:v>0.67597632302560928</c:v>
                </c:pt>
                <c:pt idx="3840">
                  <c:v>0.67597262251620016</c:v>
                </c:pt>
                <c:pt idx="3841">
                  <c:v>0.67596580210435753</c:v>
                </c:pt>
                <c:pt idx="3842">
                  <c:v>0.67596574090922246</c:v>
                </c:pt>
                <c:pt idx="3843">
                  <c:v>0.67594597590387151</c:v>
                </c:pt>
                <c:pt idx="3844">
                  <c:v>0.67594589847489361</c:v>
                </c:pt>
                <c:pt idx="3845">
                  <c:v>0.67594357019627571</c:v>
                </c:pt>
                <c:pt idx="3846">
                  <c:v>0.67594189119637171</c:v>
                </c:pt>
                <c:pt idx="3847">
                  <c:v>0.67593865529675434</c:v>
                </c:pt>
                <c:pt idx="3848">
                  <c:v>0.67593752916687921</c:v>
                </c:pt>
                <c:pt idx="3849">
                  <c:v>0.67593740183104256</c:v>
                </c:pt>
                <c:pt idx="3850">
                  <c:v>0.67593504424630946</c:v>
                </c:pt>
                <c:pt idx="3851">
                  <c:v>0.67593357692203315</c:v>
                </c:pt>
                <c:pt idx="3852">
                  <c:v>0.67593226970554188</c:v>
                </c:pt>
                <c:pt idx="3853">
                  <c:v>0.67593166075452027</c:v>
                </c:pt>
                <c:pt idx="3854">
                  <c:v>0.67593096329364855</c:v>
                </c:pt>
                <c:pt idx="3855">
                  <c:v>0.67593013885822928</c:v>
                </c:pt>
                <c:pt idx="3856">
                  <c:v>0.67593009344816957</c:v>
                </c:pt>
                <c:pt idx="3857">
                  <c:v>0.67593021187543445</c:v>
                </c:pt>
                <c:pt idx="3858">
                  <c:v>0.67593030272882748</c:v>
                </c:pt>
                <c:pt idx="3859">
                  <c:v>0.67593271890460871</c:v>
                </c:pt>
                <c:pt idx="3860">
                  <c:v>0.67593282084593587</c:v>
                </c:pt>
                <c:pt idx="3861">
                  <c:v>0.6759333177487723</c:v>
                </c:pt>
                <c:pt idx="3862">
                  <c:v>0.6759333177487723</c:v>
                </c:pt>
                <c:pt idx="3863">
                  <c:v>0.67593511791338579</c:v>
                </c:pt>
                <c:pt idx="3864">
                  <c:v>0.67593560801301678</c:v>
                </c:pt>
                <c:pt idx="3865">
                  <c:v>0.67593608354827073</c:v>
                </c:pt>
                <c:pt idx="3866">
                  <c:v>0.67593668378763416</c:v>
                </c:pt>
                <c:pt idx="3867">
                  <c:v>0.6759403851688599</c:v>
                </c:pt>
                <c:pt idx="3868">
                  <c:v>0.67594121021462672</c:v>
                </c:pt>
                <c:pt idx="3869">
                  <c:v>0.67594282941180595</c:v>
                </c:pt>
                <c:pt idx="3870">
                  <c:v>0.67594698173584433</c:v>
                </c:pt>
                <c:pt idx="3871">
                  <c:v>0.67595035391217295</c:v>
                </c:pt>
                <c:pt idx="3872">
                  <c:v>0.6759549996237082</c:v>
                </c:pt>
                <c:pt idx="3873">
                  <c:v>0.67596615622250167</c:v>
                </c:pt>
                <c:pt idx="3874">
                  <c:v>0.67596904029644955</c:v>
                </c:pt>
                <c:pt idx="3875">
                  <c:v>0.67597712490781725</c:v>
                </c:pt>
                <c:pt idx="3876">
                  <c:v>0.67601568329670481</c:v>
                </c:pt>
                <c:pt idx="3877">
                  <c:v>0.67603693396785358</c:v>
                </c:pt>
                <c:pt idx="3878">
                  <c:v>0.67603943157377788</c:v>
                </c:pt>
                <c:pt idx="3879">
                  <c:v>0.67605635778930151</c:v>
                </c:pt>
                <c:pt idx="3880">
                  <c:v>0.67606804656400832</c:v>
                </c:pt>
                <c:pt idx="3881">
                  <c:v>0.67607932464655951</c:v>
                </c:pt>
                <c:pt idx="3882">
                  <c:v>0.67608769003656877</c:v>
                </c:pt>
                <c:pt idx="3883">
                  <c:v>0.67609291357444645</c:v>
                </c:pt>
                <c:pt idx="3884">
                  <c:v>0.67610189457029701</c:v>
                </c:pt>
                <c:pt idx="3885">
                  <c:v>0.67610634953970739</c:v>
                </c:pt>
                <c:pt idx="3886">
                  <c:v>0.67611646847480711</c:v>
                </c:pt>
                <c:pt idx="3887">
                  <c:v>0.67612598225916165</c:v>
                </c:pt>
                <c:pt idx="3888">
                  <c:v>0.67612902395723506</c:v>
                </c:pt>
                <c:pt idx="3889">
                  <c:v>0.67614980956042048</c:v>
                </c:pt>
                <c:pt idx="3890">
                  <c:v>0.67618459006496157</c:v>
                </c:pt>
                <c:pt idx="3891">
                  <c:v>0.67620377237239127</c:v>
                </c:pt>
                <c:pt idx="3892">
                  <c:v>0.67621054182590146</c:v>
                </c:pt>
                <c:pt idx="3893">
                  <c:v>0.67622202824598654</c:v>
                </c:pt>
                <c:pt idx="3894">
                  <c:v>0.6762624363734886</c:v>
                </c:pt>
                <c:pt idx="3895">
                  <c:v>0.67626366364693591</c:v>
                </c:pt>
                <c:pt idx="3896">
                  <c:v>0.67632365083923252</c:v>
                </c:pt>
                <c:pt idx="3897">
                  <c:v>0.67640202309700848</c:v>
                </c:pt>
                <c:pt idx="3898">
                  <c:v>0.67640828265005859</c:v>
                </c:pt>
                <c:pt idx="3899">
                  <c:v>0.67641729162378139</c:v>
                </c:pt>
                <c:pt idx="3900">
                  <c:v>0.67641729162378139</c:v>
                </c:pt>
                <c:pt idx="3901">
                  <c:v>0.67643558031701145</c:v>
                </c:pt>
                <c:pt idx="3902">
                  <c:v>0.67646597504358785</c:v>
                </c:pt>
                <c:pt idx="3903">
                  <c:v>0.67649459430998959</c:v>
                </c:pt>
                <c:pt idx="3904">
                  <c:v>0.6765706382396468</c:v>
                </c:pt>
                <c:pt idx="3905">
                  <c:v>0.67657063823968278</c:v>
                </c:pt>
                <c:pt idx="3906">
                  <c:v>0.67657063823976182</c:v>
                </c:pt>
                <c:pt idx="3907">
                  <c:v>0.6765706382398381</c:v>
                </c:pt>
                <c:pt idx="3908">
                  <c:v>0.67657063823986241</c:v>
                </c:pt>
                <c:pt idx="3909">
                  <c:v>0.67657063823988506</c:v>
                </c:pt>
                <c:pt idx="3910">
                  <c:v>0.67657063823996089</c:v>
                </c:pt>
                <c:pt idx="3911">
                  <c:v>0.67657063824002672</c:v>
                </c:pt>
                <c:pt idx="3912">
                  <c:v>0.67657063824015284</c:v>
                </c:pt>
                <c:pt idx="3913">
                  <c:v>0.67657063824018715</c:v>
                </c:pt>
                <c:pt idx="3914">
                  <c:v>0.67657063824031072</c:v>
                </c:pt>
                <c:pt idx="3915">
                  <c:v>0.67657063824055386</c:v>
                </c:pt>
                <c:pt idx="3916">
                  <c:v>0.67657063824059471</c:v>
                </c:pt>
                <c:pt idx="3917">
                  <c:v>0.67657063824061636</c:v>
                </c:pt>
                <c:pt idx="3918">
                  <c:v>0.67657063824067376</c:v>
                </c:pt>
                <c:pt idx="3919">
                  <c:v>0.67657063824073149</c:v>
                </c:pt>
                <c:pt idx="3920">
                  <c:v>0.6765706382409612</c:v>
                </c:pt>
                <c:pt idx="3921">
                  <c:v>0.67657063824118202</c:v>
                </c:pt>
                <c:pt idx="3922">
                  <c:v>0.67657063824121544</c:v>
                </c:pt>
                <c:pt idx="3923">
                  <c:v>0.67657063824121999</c:v>
                </c:pt>
                <c:pt idx="3924">
                  <c:v>0.67657063824122665</c:v>
                </c:pt>
                <c:pt idx="3925">
                  <c:v>0.67657063824123709</c:v>
                </c:pt>
                <c:pt idx="3926">
                  <c:v>0.67657063824129859</c:v>
                </c:pt>
                <c:pt idx="3927">
                  <c:v>0.67657063824137942</c:v>
                </c:pt>
                <c:pt idx="3928">
                  <c:v>0.67657063824147001</c:v>
                </c:pt>
                <c:pt idx="3929">
                  <c:v>0.67657063824147223</c:v>
                </c:pt>
                <c:pt idx="3930">
                  <c:v>0.67657063824157093</c:v>
                </c:pt>
                <c:pt idx="3931">
                  <c:v>0.67660581212608162</c:v>
                </c:pt>
                <c:pt idx="3932">
                  <c:v>0.67663035479290667</c:v>
                </c:pt>
                <c:pt idx="3933">
                  <c:v>0.67665243553075749</c:v>
                </c:pt>
                <c:pt idx="3934">
                  <c:v>0.67673799463733841</c:v>
                </c:pt>
                <c:pt idx="3935">
                  <c:v>0.67673811989266097</c:v>
                </c:pt>
                <c:pt idx="3936">
                  <c:v>0.6767717843942731</c:v>
                </c:pt>
                <c:pt idx="3937">
                  <c:v>0.6768184130717928</c:v>
                </c:pt>
                <c:pt idx="3938">
                  <c:v>0.67682516555959527</c:v>
                </c:pt>
                <c:pt idx="3939">
                  <c:v>0.6768702043378152</c:v>
                </c:pt>
                <c:pt idx="3940">
                  <c:v>0.67691457840751834</c:v>
                </c:pt>
                <c:pt idx="3941">
                  <c:v>0.67692766128553328</c:v>
                </c:pt>
                <c:pt idx="3942">
                  <c:v>0.67694391452263392</c:v>
                </c:pt>
                <c:pt idx="3943">
                  <c:v>0.67708365710612539</c:v>
                </c:pt>
                <c:pt idx="3944">
                  <c:v>0.67715402308627604</c:v>
                </c:pt>
                <c:pt idx="3945">
                  <c:v>0.67722941772172507</c:v>
                </c:pt>
                <c:pt idx="3946">
                  <c:v>0.67723837449288737</c:v>
                </c:pt>
                <c:pt idx="3947">
                  <c:v>0.67729999576648581</c:v>
                </c:pt>
                <c:pt idx="3948">
                  <c:v>0.67746349905635905</c:v>
                </c:pt>
                <c:pt idx="3949">
                  <c:v>0.67747524157196759</c:v>
                </c:pt>
                <c:pt idx="3950">
                  <c:v>0.67748237806743483</c:v>
                </c:pt>
                <c:pt idx="3951">
                  <c:v>0.6774837399176179</c:v>
                </c:pt>
                <c:pt idx="3952">
                  <c:v>0.67756352851505519</c:v>
                </c:pt>
                <c:pt idx="3953">
                  <c:v>0.67757280149511057</c:v>
                </c:pt>
                <c:pt idx="3954">
                  <c:v>0.67759347001545578</c:v>
                </c:pt>
                <c:pt idx="3955">
                  <c:v>0.67762076162564111</c:v>
                </c:pt>
                <c:pt idx="3956">
                  <c:v>0.67763760950851426</c:v>
                </c:pt>
                <c:pt idx="3957">
                  <c:v>0.6776950982196901</c:v>
                </c:pt>
                <c:pt idx="3958">
                  <c:v>0.67774799441968447</c:v>
                </c:pt>
                <c:pt idx="3959">
                  <c:v>0.67775214087367486</c:v>
                </c:pt>
                <c:pt idx="3960">
                  <c:v>0.6778007565092955</c:v>
                </c:pt>
                <c:pt idx="3961">
                  <c:v>0.6778135495260238</c:v>
                </c:pt>
                <c:pt idx="3962">
                  <c:v>0.67782428639698311</c:v>
                </c:pt>
                <c:pt idx="3963">
                  <c:v>0.67784215115559965</c:v>
                </c:pt>
                <c:pt idx="3964">
                  <c:v>0.67790154013926029</c:v>
                </c:pt>
                <c:pt idx="3965">
                  <c:v>0.67792424524680128</c:v>
                </c:pt>
                <c:pt idx="3966">
                  <c:v>0.67795917301566</c:v>
                </c:pt>
                <c:pt idx="3967">
                  <c:v>0.6780391761149227</c:v>
                </c:pt>
                <c:pt idx="3968">
                  <c:v>0.67804818531417499</c:v>
                </c:pt>
                <c:pt idx="3969">
                  <c:v>0.67809868483433289</c:v>
                </c:pt>
                <c:pt idx="3970">
                  <c:v>0.67813791587055994</c:v>
                </c:pt>
                <c:pt idx="3971">
                  <c:v>0.67816103217141466</c:v>
                </c:pt>
                <c:pt idx="3972">
                  <c:v>0.67817470479318565</c:v>
                </c:pt>
                <c:pt idx="3973">
                  <c:v>0.67820167185907132</c:v>
                </c:pt>
                <c:pt idx="3974">
                  <c:v>0.67820288044540755</c:v>
                </c:pt>
                <c:pt idx="3975">
                  <c:v>0.67827407746260937</c:v>
                </c:pt>
                <c:pt idx="3976">
                  <c:v>0.67829585554238947</c:v>
                </c:pt>
                <c:pt idx="3977">
                  <c:v>0.67838298169503908</c:v>
                </c:pt>
                <c:pt idx="3978">
                  <c:v>0.67844263946001782</c:v>
                </c:pt>
                <c:pt idx="3979">
                  <c:v>0.67851195911218154</c:v>
                </c:pt>
                <c:pt idx="3980">
                  <c:v>0.67851195911218154</c:v>
                </c:pt>
                <c:pt idx="3981">
                  <c:v>0.67865063691850924</c:v>
                </c:pt>
                <c:pt idx="3982">
                  <c:v>0.67868986192468461</c:v>
                </c:pt>
                <c:pt idx="3983">
                  <c:v>0.67869550968073233</c:v>
                </c:pt>
                <c:pt idx="3984">
                  <c:v>0.6787070587221169</c:v>
                </c:pt>
                <c:pt idx="3985">
                  <c:v>0.6787070587221169</c:v>
                </c:pt>
                <c:pt idx="3986">
                  <c:v>0.67874528620185215</c:v>
                </c:pt>
                <c:pt idx="3987">
                  <c:v>0.67876119939651292</c:v>
                </c:pt>
                <c:pt idx="3988">
                  <c:v>0.67877299023926474</c:v>
                </c:pt>
                <c:pt idx="3989">
                  <c:v>0.67887747679733079</c:v>
                </c:pt>
                <c:pt idx="3990">
                  <c:v>0.6788930254995913</c:v>
                </c:pt>
                <c:pt idx="3991">
                  <c:v>0.67897131331336458</c:v>
                </c:pt>
                <c:pt idx="3992">
                  <c:v>0.67899858528999069</c:v>
                </c:pt>
                <c:pt idx="3993">
                  <c:v>0.67903413554077607</c:v>
                </c:pt>
                <c:pt idx="3994">
                  <c:v>0.67903716351388665</c:v>
                </c:pt>
                <c:pt idx="3995">
                  <c:v>0.67905982210221194</c:v>
                </c:pt>
                <c:pt idx="3996">
                  <c:v>0.6791118957699922</c:v>
                </c:pt>
                <c:pt idx="3997">
                  <c:v>0.67911839517203521</c:v>
                </c:pt>
                <c:pt idx="3998">
                  <c:v>0.67915161531753832</c:v>
                </c:pt>
                <c:pt idx="3999">
                  <c:v>0.67923285268096878</c:v>
                </c:pt>
                <c:pt idx="4000">
                  <c:v>0.67927239466363554</c:v>
                </c:pt>
                <c:pt idx="4001">
                  <c:v>0.67934428944934955</c:v>
                </c:pt>
                <c:pt idx="4002">
                  <c:v>0.67938742843468081</c:v>
                </c:pt>
                <c:pt idx="4003">
                  <c:v>0.67940151140710814</c:v>
                </c:pt>
                <c:pt idx="4004">
                  <c:v>0.67952979638189426</c:v>
                </c:pt>
                <c:pt idx="4005">
                  <c:v>0.67956169192506</c:v>
                </c:pt>
                <c:pt idx="4006">
                  <c:v>0.67956489999214975</c:v>
                </c:pt>
                <c:pt idx="4007">
                  <c:v>0.67965158167847872</c:v>
                </c:pt>
                <c:pt idx="4008">
                  <c:v>0.67965158167852102</c:v>
                </c:pt>
                <c:pt idx="4009">
                  <c:v>0.67965158167895168</c:v>
                </c:pt>
                <c:pt idx="4010">
                  <c:v>0.67965158167902151</c:v>
                </c:pt>
                <c:pt idx="4011">
                  <c:v>0.67965158167909712</c:v>
                </c:pt>
                <c:pt idx="4012">
                  <c:v>0.6796515816793276</c:v>
                </c:pt>
                <c:pt idx="4013">
                  <c:v>0.67965158167962525</c:v>
                </c:pt>
                <c:pt idx="4014">
                  <c:v>0.67965158167969819</c:v>
                </c:pt>
                <c:pt idx="4015">
                  <c:v>0.67965158168015005</c:v>
                </c:pt>
                <c:pt idx="4016">
                  <c:v>0.67965158168024076</c:v>
                </c:pt>
                <c:pt idx="4017">
                  <c:v>0.67965158168070972</c:v>
                </c:pt>
                <c:pt idx="4018">
                  <c:v>0.67965158168077888</c:v>
                </c:pt>
                <c:pt idx="4019">
                  <c:v>0.67965158168092477</c:v>
                </c:pt>
                <c:pt idx="4020">
                  <c:v>0.67965158168097262</c:v>
                </c:pt>
                <c:pt idx="4021">
                  <c:v>0.67965158168115414</c:v>
                </c:pt>
                <c:pt idx="4022">
                  <c:v>0.67965158168124651</c:v>
                </c:pt>
                <c:pt idx="4023">
                  <c:v>0.67965158168195217</c:v>
                </c:pt>
                <c:pt idx="4024">
                  <c:v>0.67965158168224882</c:v>
                </c:pt>
                <c:pt idx="4025">
                  <c:v>0.67965158168252415</c:v>
                </c:pt>
                <c:pt idx="4026">
                  <c:v>0.67965158168252926</c:v>
                </c:pt>
                <c:pt idx="4027">
                  <c:v>0.67965158168253825</c:v>
                </c:pt>
                <c:pt idx="4028">
                  <c:v>0.67965158168261763</c:v>
                </c:pt>
                <c:pt idx="4029">
                  <c:v>0.67965158168276041</c:v>
                </c:pt>
                <c:pt idx="4030">
                  <c:v>0.67965158168298356</c:v>
                </c:pt>
                <c:pt idx="4031">
                  <c:v>0.67965158168354378</c:v>
                </c:pt>
                <c:pt idx="4032">
                  <c:v>0.67967872840086241</c:v>
                </c:pt>
                <c:pt idx="4033">
                  <c:v>0.6797171901625132</c:v>
                </c:pt>
                <c:pt idx="4034">
                  <c:v>0.67973203414115724</c:v>
                </c:pt>
                <c:pt idx="4035">
                  <c:v>0.67979519014714329</c:v>
                </c:pt>
                <c:pt idx="4036">
                  <c:v>0.67986147299724142</c:v>
                </c:pt>
                <c:pt idx="4037">
                  <c:v>0.67987524227883012</c:v>
                </c:pt>
                <c:pt idx="4038">
                  <c:v>0.68002382714071619</c:v>
                </c:pt>
                <c:pt idx="4039">
                  <c:v>0.68006414572280183</c:v>
                </c:pt>
                <c:pt idx="4040">
                  <c:v>0.68006422287203105</c:v>
                </c:pt>
                <c:pt idx="4041">
                  <c:v>0.68008967204860649</c:v>
                </c:pt>
                <c:pt idx="4042">
                  <c:v>0.68015596551284929</c:v>
                </c:pt>
                <c:pt idx="4043">
                  <c:v>0.68023826550824351</c:v>
                </c:pt>
                <c:pt idx="4044">
                  <c:v>0.68023872096924265</c:v>
                </c:pt>
                <c:pt idx="4045">
                  <c:v>0.68024190415805341</c:v>
                </c:pt>
                <c:pt idx="4046">
                  <c:v>0.68025918526473661</c:v>
                </c:pt>
                <c:pt idx="4047">
                  <c:v>0.68026312134816991</c:v>
                </c:pt>
                <c:pt idx="4048">
                  <c:v>0.68026789313366576</c:v>
                </c:pt>
                <c:pt idx="4049">
                  <c:v>0.68029945149913296</c:v>
                </c:pt>
                <c:pt idx="4050">
                  <c:v>0.68031124693905354</c:v>
                </c:pt>
                <c:pt idx="4051">
                  <c:v>0.68031124693905354</c:v>
                </c:pt>
                <c:pt idx="4052">
                  <c:v>0.68031124693905354</c:v>
                </c:pt>
                <c:pt idx="4053">
                  <c:v>0.68037010904975603</c:v>
                </c:pt>
                <c:pt idx="4054">
                  <c:v>0.68043020785976416</c:v>
                </c:pt>
                <c:pt idx="4055">
                  <c:v>0.68048520508154375</c:v>
                </c:pt>
                <c:pt idx="4056">
                  <c:v>0.68053678379865334</c:v>
                </c:pt>
                <c:pt idx="4057">
                  <c:v>0.68057987960079824</c:v>
                </c:pt>
                <c:pt idx="4058">
                  <c:v>0.68079336346619068</c:v>
                </c:pt>
                <c:pt idx="4059">
                  <c:v>0.68084354438814954</c:v>
                </c:pt>
                <c:pt idx="4060">
                  <c:v>0.68085020035897892</c:v>
                </c:pt>
                <c:pt idx="4061">
                  <c:v>0.68087358309616808</c:v>
                </c:pt>
                <c:pt idx="4062">
                  <c:v>0.68087502887220097</c:v>
                </c:pt>
                <c:pt idx="4063">
                  <c:v>0.68096418417115789</c:v>
                </c:pt>
                <c:pt idx="4064">
                  <c:v>0.68098843945251009</c:v>
                </c:pt>
                <c:pt idx="4065">
                  <c:v>0.68107419270008784</c:v>
                </c:pt>
                <c:pt idx="4066">
                  <c:v>0.68114131686738044</c:v>
                </c:pt>
                <c:pt idx="4067">
                  <c:v>0.68129815853803344</c:v>
                </c:pt>
                <c:pt idx="4068">
                  <c:v>0.68139340908680113</c:v>
                </c:pt>
                <c:pt idx="4069">
                  <c:v>0.68167308029695728</c:v>
                </c:pt>
                <c:pt idx="4070">
                  <c:v>0.68175525671289505</c:v>
                </c:pt>
                <c:pt idx="4071">
                  <c:v>0.68180922394378207</c:v>
                </c:pt>
                <c:pt idx="4072">
                  <c:v>0.68186390401327079</c:v>
                </c:pt>
                <c:pt idx="4073">
                  <c:v>0.68195797324658769</c:v>
                </c:pt>
                <c:pt idx="4074">
                  <c:v>0.68196155042194995</c:v>
                </c:pt>
                <c:pt idx="4075">
                  <c:v>0.68199507131564752</c:v>
                </c:pt>
                <c:pt idx="4076">
                  <c:v>0.68202443872171781</c:v>
                </c:pt>
                <c:pt idx="4077">
                  <c:v>0.68204312214449381</c:v>
                </c:pt>
                <c:pt idx="4078">
                  <c:v>0.68206270331179197</c:v>
                </c:pt>
                <c:pt idx="4079">
                  <c:v>0.68213856002701356</c:v>
                </c:pt>
                <c:pt idx="4080">
                  <c:v>0.68217846146823424</c:v>
                </c:pt>
                <c:pt idx="4081">
                  <c:v>0.68227053176302399</c:v>
                </c:pt>
                <c:pt idx="4082">
                  <c:v>0.68229840449324697</c:v>
                </c:pt>
                <c:pt idx="4083">
                  <c:v>0.68231618003217487</c:v>
                </c:pt>
                <c:pt idx="4084">
                  <c:v>0.68254728246530916</c:v>
                </c:pt>
                <c:pt idx="4085">
                  <c:v>0.68260149073596099</c:v>
                </c:pt>
                <c:pt idx="4086">
                  <c:v>0.68264543557993917</c:v>
                </c:pt>
                <c:pt idx="4087">
                  <c:v>0.68274793842006809</c:v>
                </c:pt>
                <c:pt idx="4088">
                  <c:v>0.68278821611818419</c:v>
                </c:pt>
                <c:pt idx="4089">
                  <c:v>0.68294198934114181</c:v>
                </c:pt>
                <c:pt idx="4090">
                  <c:v>0.68312530000136751</c:v>
                </c:pt>
                <c:pt idx="4091">
                  <c:v>0.68313180211862767</c:v>
                </c:pt>
                <c:pt idx="4092">
                  <c:v>0.68320163578529658</c:v>
                </c:pt>
                <c:pt idx="4093">
                  <c:v>0.68325828820124546</c:v>
                </c:pt>
                <c:pt idx="4094">
                  <c:v>0.68333952645952012</c:v>
                </c:pt>
                <c:pt idx="4095">
                  <c:v>0.68344895867040667</c:v>
                </c:pt>
                <c:pt idx="4096">
                  <c:v>0.68350749312444536</c:v>
                </c:pt>
                <c:pt idx="4097">
                  <c:v>0.68354026601637075</c:v>
                </c:pt>
                <c:pt idx="4098">
                  <c:v>0.68356976581144036</c:v>
                </c:pt>
                <c:pt idx="4099">
                  <c:v>0.68373593667909871</c:v>
                </c:pt>
                <c:pt idx="4100">
                  <c:v>0.68377460320182837</c:v>
                </c:pt>
                <c:pt idx="4101">
                  <c:v>0.68380531440757819</c:v>
                </c:pt>
                <c:pt idx="4102">
                  <c:v>0.68404179216576211</c:v>
                </c:pt>
                <c:pt idx="4103">
                  <c:v>0.68425183557030211</c:v>
                </c:pt>
                <c:pt idx="4104">
                  <c:v>0.6844405760838832</c:v>
                </c:pt>
                <c:pt idx="4105">
                  <c:v>0.68454868779614553</c:v>
                </c:pt>
                <c:pt idx="4106">
                  <c:v>0.68461525152046854</c:v>
                </c:pt>
                <c:pt idx="4107">
                  <c:v>0.68478067043538915</c:v>
                </c:pt>
                <c:pt idx="4108">
                  <c:v>0.68490046688648265</c:v>
                </c:pt>
                <c:pt idx="4109">
                  <c:v>0.68509667739873548</c:v>
                </c:pt>
                <c:pt idx="4110">
                  <c:v>0.68513558538253672</c:v>
                </c:pt>
                <c:pt idx="4111">
                  <c:v>0.68532929490682171</c:v>
                </c:pt>
                <c:pt idx="4112">
                  <c:v>0.68534735863502627</c:v>
                </c:pt>
                <c:pt idx="4113">
                  <c:v>0.68534735863502627</c:v>
                </c:pt>
                <c:pt idx="4114">
                  <c:v>0.68534735863502627</c:v>
                </c:pt>
                <c:pt idx="4115">
                  <c:v>0.68536588022517286</c:v>
                </c:pt>
                <c:pt idx="4116">
                  <c:v>0.6854038197231771</c:v>
                </c:pt>
                <c:pt idx="4117">
                  <c:v>0.68552615685084806</c:v>
                </c:pt>
                <c:pt idx="4118">
                  <c:v>0.68553471583164294</c:v>
                </c:pt>
                <c:pt idx="4119">
                  <c:v>0.68568399103592004</c:v>
                </c:pt>
                <c:pt idx="4120">
                  <c:v>0.68568882668446096</c:v>
                </c:pt>
                <c:pt idx="4121">
                  <c:v>0.68573600778098487</c:v>
                </c:pt>
                <c:pt idx="4122">
                  <c:v>0.68573600778240862</c:v>
                </c:pt>
                <c:pt idx="4123">
                  <c:v>0.68573600778314525</c:v>
                </c:pt>
                <c:pt idx="4124">
                  <c:v>0.6857360077835104</c:v>
                </c:pt>
                <c:pt idx="4125">
                  <c:v>0.68573600778463506</c:v>
                </c:pt>
                <c:pt idx="4126">
                  <c:v>0.68573600778469146</c:v>
                </c:pt>
                <c:pt idx="4127">
                  <c:v>0.68573600778471033</c:v>
                </c:pt>
                <c:pt idx="4128">
                  <c:v>0.68573600778569443</c:v>
                </c:pt>
                <c:pt idx="4129">
                  <c:v>0.68573600778582633</c:v>
                </c:pt>
                <c:pt idx="4130">
                  <c:v>0.68573600778604726</c:v>
                </c:pt>
                <c:pt idx="4131">
                  <c:v>0.6857360077873893</c:v>
                </c:pt>
                <c:pt idx="4132">
                  <c:v>0.68573600778775379</c:v>
                </c:pt>
                <c:pt idx="4133">
                  <c:v>0.68573600778791222</c:v>
                </c:pt>
                <c:pt idx="4134">
                  <c:v>0.68573600778792532</c:v>
                </c:pt>
                <c:pt idx="4135">
                  <c:v>0.68573600778810118</c:v>
                </c:pt>
                <c:pt idx="4136">
                  <c:v>0.68573600778870925</c:v>
                </c:pt>
                <c:pt idx="4137">
                  <c:v>0.68573600778877153</c:v>
                </c:pt>
                <c:pt idx="4138">
                  <c:v>0.6857360077889052</c:v>
                </c:pt>
                <c:pt idx="4139">
                  <c:v>0.68573600778912502</c:v>
                </c:pt>
                <c:pt idx="4140">
                  <c:v>0.6857360077891268</c:v>
                </c:pt>
                <c:pt idx="4141">
                  <c:v>0.68573600778931376</c:v>
                </c:pt>
                <c:pt idx="4142">
                  <c:v>0.68573600778939747</c:v>
                </c:pt>
                <c:pt idx="4143">
                  <c:v>0.68573600778974941</c:v>
                </c:pt>
                <c:pt idx="4144">
                  <c:v>0.68573600778991595</c:v>
                </c:pt>
                <c:pt idx="4145">
                  <c:v>0.68573600779009669</c:v>
                </c:pt>
                <c:pt idx="4146">
                  <c:v>0.68596180903569492</c:v>
                </c:pt>
                <c:pt idx="4147">
                  <c:v>0.68603938307575696</c:v>
                </c:pt>
                <c:pt idx="4148">
                  <c:v>0.68613174373240171</c:v>
                </c:pt>
                <c:pt idx="4149">
                  <c:v>0.68614430482868649</c:v>
                </c:pt>
                <c:pt idx="4150">
                  <c:v>0.6863191438579872</c:v>
                </c:pt>
                <c:pt idx="4151">
                  <c:v>0.68637943413985836</c:v>
                </c:pt>
                <c:pt idx="4152">
                  <c:v>0.68637943413985836</c:v>
                </c:pt>
                <c:pt idx="4153">
                  <c:v>0.68637943413985836</c:v>
                </c:pt>
                <c:pt idx="4154">
                  <c:v>0.68657878491540592</c:v>
                </c:pt>
                <c:pt idx="4155">
                  <c:v>0.68664273093987327</c:v>
                </c:pt>
                <c:pt idx="4156">
                  <c:v>0.68671969295814783</c:v>
                </c:pt>
                <c:pt idx="4157">
                  <c:v>0.68673245508575809</c:v>
                </c:pt>
                <c:pt idx="4158">
                  <c:v>0.6869270060310434</c:v>
                </c:pt>
                <c:pt idx="4159">
                  <c:v>0.68699855578129754</c:v>
                </c:pt>
                <c:pt idx="4160">
                  <c:v>0.68701543135800192</c:v>
                </c:pt>
                <c:pt idx="4161">
                  <c:v>0.68712679904495455</c:v>
                </c:pt>
                <c:pt idx="4162">
                  <c:v>0.68715722097277987</c:v>
                </c:pt>
                <c:pt idx="4163">
                  <c:v>0.68741292319868785</c:v>
                </c:pt>
                <c:pt idx="4164">
                  <c:v>0.68751391931389583</c:v>
                </c:pt>
                <c:pt idx="4165">
                  <c:v>0.68757277299020203</c:v>
                </c:pt>
                <c:pt idx="4166">
                  <c:v>0.68769955923753678</c:v>
                </c:pt>
                <c:pt idx="4167">
                  <c:v>0.68775890580175991</c:v>
                </c:pt>
                <c:pt idx="4168">
                  <c:v>0.68779437269461208</c:v>
                </c:pt>
                <c:pt idx="4169">
                  <c:v>0.68788571032584001</c:v>
                </c:pt>
                <c:pt idx="4170">
                  <c:v>0.68795497527997207</c:v>
                </c:pt>
                <c:pt idx="4171">
                  <c:v>0.68796297895741287</c:v>
                </c:pt>
                <c:pt idx="4172">
                  <c:v>0.68843416564924376</c:v>
                </c:pt>
                <c:pt idx="4173">
                  <c:v>0.68859647037825877</c:v>
                </c:pt>
                <c:pt idx="4174">
                  <c:v>0.68928824449739501</c:v>
                </c:pt>
                <c:pt idx="4175">
                  <c:v>0.68940646179360843</c:v>
                </c:pt>
                <c:pt idx="4176">
                  <c:v>0.68951143075222843</c:v>
                </c:pt>
                <c:pt idx="4177">
                  <c:v>0.68967434670269789</c:v>
                </c:pt>
                <c:pt idx="4178">
                  <c:v>0.68972728431908392</c:v>
                </c:pt>
                <c:pt idx="4179">
                  <c:v>0.68983877626125834</c:v>
                </c:pt>
                <c:pt idx="4180">
                  <c:v>0.68988513195914203</c:v>
                </c:pt>
                <c:pt idx="4181">
                  <c:v>0.68994770311066511</c:v>
                </c:pt>
                <c:pt idx="4182">
                  <c:v>0.68995748772961718</c:v>
                </c:pt>
                <c:pt idx="4183">
                  <c:v>0.69021776607728236</c:v>
                </c:pt>
                <c:pt idx="4184">
                  <c:v>0.69021776607728236</c:v>
                </c:pt>
                <c:pt idx="4185">
                  <c:v>0.69024491601663218</c:v>
                </c:pt>
                <c:pt idx="4186">
                  <c:v>0.69031546982181369</c:v>
                </c:pt>
                <c:pt idx="4187">
                  <c:v>0.69034844619671731</c:v>
                </c:pt>
                <c:pt idx="4188">
                  <c:v>0.69046999439154044</c:v>
                </c:pt>
                <c:pt idx="4189">
                  <c:v>0.69062405952622874</c:v>
                </c:pt>
                <c:pt idx="4190">
                  <c:v>0.69078517522042848</c:v>
                </c:pt>
                <c:pt idx="4191">
                  <c:v>0.69087596016763975</c:v>
                </c:pt>
                <c:pt idx="4192">
                  <c:v>0.69108865298470001</c:v>
                </c:pt>
                <c:pt idx="4193">
                  <c:v>0.69112890324370446</c:v>
                </c:pt>
                <c:pt idx="4194">
                  <c:v>0.69112890324370446</c:v>
                </c:pt>
                <c:pt idx="4195">
                  <c:v>0.69112890324370446</c:v>
                </c:pt>
                <c:pt idx="4196">
                  <c:v>0.691453973409762</c:v>
                </c:pt>
                <c:pt idx="4197">
                  <c:v>0.69146519620316904</c:v>
                </c:pt>
                <c:pt idx="4198">
                  <c:v>0.69161807334342673</c:v>
                </c:pt>
                <c:pt idx="4199">
                  <c:v>0.69163628242923836</c:v>
                </c:pt>
                <c:pt idx="4200">
                  <c:v>0.69172340689344347</c:v>
                </c:pt>
                <c:pt idx="4201">
                  <c:v>0.69177130801394782</c:v>
                </c:pt>
                <c:pt idx="4202">
                  <c:v>0.69179558858521806</c:v>
                </c:pt>
                <c:pt idx="4203">
                  <c:v>0.69183656704835639</c:v>
                </c:pt>
                <c:pt idx="4204">
                  <c:v>0.69183812100645858</c:v>
                </c:pt>
                <c:pt idx="4205">
                  <c:v>0.69184032941964202</c:v>
                </c:pt>
                <c:pt idx="4206">
                  <c:v>0.69196625556704805</c:v>
                </c:pt>
                <c:pt idx="4207">
                  <c:v>0.69196625556704805</c:v>
                </c:pt>
                <c:pt idx="4208">
                  <c:v>0.69196625556704805</c:v>
                </c:pt>
                <c:pt idx="4209">
                  <c:v>0.69207907746330721</c:v>
                </c:pt>
                <c:pt idx="4210">
                  <c:v>0.69207907746330721</c:v>
                </c:pt>
                <c:pt idx="4211">
                  <c:v>0.69209812114547842</c:v>
                </c:pt>
                <c:pt idx="4212">
                  <c:v>0.69227880989492574</c:v>
                </c:pt>
                <c:pt idx="4213">
                  <c:v>0.69231410196157905</c:v>
                </c:pt>
                <c:pt idx="4214">
                  <c:v>0.69251243489610848</c:v>
                </c:pt>
                <c:pt idx="4215">
                  <c:v>0.69276914665225209</c:v>
                </c:pt>
                <c:pt idx="4216">
                  <c:v>0.69342242520951114</c:v>
                </c:pt>
                <c:pt idx="4217">
                  <c:v>0.69344164823790178</c:v>
                </c:pt>
                <c:pt idx="4218">
                  <c:v>0.69344727783693294</c:v>
                </c:pt>
                <c:pt idx="4219">
                  <c:v>0.69350165518292317</c:v>
                </c:pt>
                <c:pt idx="4220">
                  <c:v>0.69357911635773495</c:v>
                </c:pt>
                <c:pt idx="4221">
                  <c:v>0.69363080190988025</c:v>
                </c:pt>
                <c:pt idx="4222">
                  <c:v>0.69367219492076315</c:v>
                </c:pt>
                <c:pt idx="4223">
                  <c:v>0.69382857857817837</c:v>
                </c:pt>
                <c:pt idx="4224">
                  <c:v>0.6938716008960486</c:v>
                </c:pt>
                <c:pt idx="4225">
                  <c:v>0.69411532105882201</c:v>
                </c:pt>
                <c:pt idx="4226">
                  <c:v>0.69478526944197583</c:v>
                </c:pt>
                <c:pt idx="4227">
                  <c:v>0.69512080094006157</c:v>
                </c:pt>
                <c:pt idx="4228">
                  <c:v>0.69513578783967123</c:v>
                </c:pt>
                <c:pt idx="4229">
                  <c:v>0.69532406698118754</c:v>
                </c:pt>
                <c:pt idx="4230">
                  <c:v>0.69532406698180016</c:v>
                </c:pt>
                <c:pt idx="4231">
                  <c:v>0.69532406698201443</c:v>
                </c:pt>
                <c:pt idx="4232">
                  <c:v>0.69532406698214699</c:v>
                </c:pt>
                <c:pt idx="4233">
                  <c:v>0.69532406698245475</c:v>
                </c:pt>
                <c:pt idx="4234">
                  <c:v>0.69532406698293592</c:v>
                </c:pt>
                <c:pt idx="4235">
                  <c:v>0.69532406698356009</c:v>
                </c:pt>
                <c:pt idx="4236">
                  <c:v>0.69532406698398108</c:v>
                </c:pt>
                <c:pt idx="4237">
                  <c:v>0.69532406698404481</c:v>
                </c:pt>
                <c:pt idx="4238">
                  <c:v>0.69532406698410432</c:v>
                </c:pt>
                <c:pt idx="4239">
                  <c:v>0.69532406698423554</c:v>
                </c:pt>
                <c:pt idx="4240">
                  <c:v>0.69532406698430549</c:v>
                </c:pt>
                <c:pt idx="4241">
                  <c:v>0.69532406698433658</c:v>
                </c:pt>
                <c:pt idx="4242">
                  <c:v>0.69532406698508087</c:v>
                </c:pt>
                <c:pt idx="4243">
                  <c:v>0.69532406698603433</c:v>
                </c:pt>
                <c:pt idx="4244">
                  <c:v>0.69532406698640914</c:v>
                </c:pt>
                <c:pt idx="4245">
                  <c:v>0.69532406698764881</c:v>
                </c:pt>
                <c:pt idx="4246">
                  <c:v>0.69532406698795235</c:v>
                </c:pt>
                <c:pt idx="4247">
                  <c:v>0.69532406698863902</c:v>
                </c:pt>
                <c:pt idx="4248">
                  <c:v>0.69532406698890892</c:v>
                </c:pt>
                <c:pt idx="4249">
                  <c:v>0.69532406698994653</c:v>
                </c:pt>
                <c:pt idx="4250">
                  <c:v>0.6953240669902282</c:v>
                </c:pt>
                <c:pt idx="4251">
                  <c:v>0.69532406699031357</c:v>
                </c:pt>
                <c:pt idx="4252">
                  <c:v>0.69532406699068017</c:v>
                </c:pt>
                <c:pt idx="4253">
                  <c:v>0.69532406699098703</c:v>
                </c:pt>
                <c:pt idx="4254">
                  <c:v>0.69532406699126037</c:v>
                </c:pt>
                <c:pt idx="4255">
                  <c:v>0.69532406699134364</c:v>
                </c:pt>
                <c:pt idx="4256">
                  <c:v>0.69532406699140492</c:v>
                </c:pt>
                <c:pt idx="4257">
                  <c:v>0.69532406699242211</c:v>
                </c:pt>
                <c:pt idx="4258">
                  <c:v>0.6953240669926426</c:v>
                </c:pt>
                <c:pt idx="4259">
                  <c:v>0.69532406699299076</c:v>
                </c:pt>
                <c:pt idx="4260">
                  <c:v>0.69532406699349902</c:v>
                </c:pt>
                <c:pt idx="4261">
                  <c:v>0.69532406699352212</c:v>
                </c:pt>
                <c:pt idx="4262">
                  <c:v>0.69532406699379579</c:v>
                </c:pt>
                <c:pt idx="4263">
                  <c:v>0.69532406699543736</c:v>
                </c:pt>
                <c:pt idx="4264">
                  <c:v>0.69536360724634072</c:v>
                </c:pt>
                <c:pt idx="4265">
                  <c:v>0.69538205548422016</c:v>
                </c:pt>
                <c:pt idx="4266">
                  <c:v>0.69543677509560964</c:v>
                </c:pt>
                <c:pt idx="4267">
                  <c:v>0.69565189864740384</c:v>
                </c:pt>
                <c:pt idx="4268">
                  <c:v>0.6957172085229657</c:v>
                </c:pt>
                <c:pt idx="4269">
                  <c:v>0.69592893847038406</c:v>
                </c:pt>
                <c:pt idx="4270">
                  <c:v>0.69593677145768229</c:v>
                </c:pt>
                <c:pt idx="4271">
                  <c:v>0.69596432568368249</c:v>
                </c:pt>
                <c:pt idx="4272">
                  <c:v>0.69596432568368249</c:v>
                </c:pt>
                <c:pt idx="4273">
                  <c:v>0.69596432568368249</c:v>
                </c:pt>
                <c:pt idx="4274">
                  <c:v>0.69598844785118941</c:v>
                </c:pt>
                <c:pt idx="4275">
                  <c:v>0.69599858036565321</c:v>
                </c:pt>
                <c:pt idx="4276">
                  <c:v>0.69638378835110193</c:v>
                </c:pt>
                <c:pt idx="4277">
                  <c:v>0.69641793539289076</c:v>
                </c:pt>
                <c:pt idx="4278">
                  <c:v>0.69651671854401953</c:v>
                </c:pt>
                <c:pt idx="4279">
                  <c:v>0.69669730814123465</c:v>
                </c:pt>
                <c:pt idx="4280">
                  <c:v>0.69672442453222305</c:v>
                </c:pt>
                <c:pt idx="4281">
                  <c:v>0.69673255612679297</c:v>
                </c:pt>
                <c:pt idx="4282">
                  <c:v>0.69686455209572407</c:v>
                </c:pt>
                <c:pt idx="4283">
                  <c:v>0.69692913827766145</c:v>
                </c:pt>
                <c:pt idx="4284">
                  <c:v>0.69769977240001979</c:v>
                </c:pt>
                <c:pt idx="4285">
                  <c:v>0.69783062899418768</c:v>
                </c:pt>
                <c:pt idx="4286">
                  <c:v>0.69791904965817064</c:v>
                </c:pt>
                <c:pt idx="4287">
                  <c:v>0.69803370088349337</c:v>
                </c:pt>
                <c:pt idx="4288">
                  <c:v>0.69817243417427854</c:v>
                </c:pt>
                <c:pt idx="4289">
                  <c:v>0.69817243417427854</c:v>
                </c:pt>
                <c:pt idx="4290">
                  <c:v>0.69840131577987519</c:v>
                </c:pt>
                <c:pt idx="4291">
                  <c:v>0.69840295883246029</c:v>
                </c:pt>
                <c:pt idx="4292">
                  <c:v>0.69847485249492247</c:v>
                </c:pt>
                <c:pt idx="4293">
                  <c:v>0.69859743132209073</c:v>
                </c:pt>
                <c:pt idx="4294">
                  <c:v>0.69870080471650708</c:v>
                </c:pt>
                <c:pt idx="4295">
                  <c:v>0.69880548426577693</c:v>
                </c:pt>
                <c:pt idx="4296">
                  <c:v>0.69884145026252042</c:v>
                </c:pt>
                <c:pt idx="4297">
                  <c:v>0.69884367433441841</c:v>
                </c:pt>
                <c:pt idx="4298">
                  <c:v>0.69928595492312928</c:v>
                </c:pt>
                <c:pt idx="4299">
                  <c:v>0.69931930469105863</c:v>
                </c:pt>
                <c:pt idx="4300">
                  <c:v>0.69952797506821951</c:v>
                </c:pt>
                <c:pt idx="4301">
                  <c:v>0.69979108933887768</c:v>
                </c:pt>
                <c:pt idx="4302">
                  <c:v>0.6998196075690658</c:v>
                </c:pt>
                <c:pt idx="4303">
                  <c:v>0.70008247831192161</c:v>
                </c:pt>
                <c:pt idx="4304">
                  <c:v>0.70010961535630378</c:v>
                </c:pt>
                <c:pt idx="4305">
                  <c:v>0.70050774509686531</c:v>
                </c:pt>
                <c:pt idx="4306">
                  <c:v>0.70078239799231512</c:v>
                </c:pt>
                <c:pt idx="4307">
                  <c:v>0.70116413359207486</c:v>
                </c:pt>
                <c:pt idx="4308">
                  <c:v>0.70123264474271996</c:v>
                </c:pt>
                <c:pt idx="4309">
                  <c:v>0.70146739796189261</c:v>
                </c:pt>
                <c:pt idx="4310">
                  <c:v>0.70147238453747296</c:v>
                </c:pt>
                <c:pt idx="4311">
                  <c:v>0.70157184041719356</c:v>
                </c:pt>
                <c:pt idx="4312">
                  <c:v>0.7017070460969268</c:v>
                </c:pt>
                <c:pt idx="4313">
                  <c:v>0.70177571599377164</c:v>
                </c:pt>
                <c:pt idx="4314">
                  <c:v>0.70178787362503448</c:v>
                </c:pt>
                <c:pt idx="4315">
                  <c:v>0.70179104326950825</c:v>
                </c:pt>
                <c:pt idx="4316">
                  <c:v>0.70220355834250037</c:v>
                </c:pt>
                <c:pt idx="4317">
                  <c:v>0.70233985944778565</c:v>
                </c:pt>
                <c:pt idx="4318">
                  <c:v>0.70262113194901088</c:v>
                </c:pt>
                <c:pt idx="4319">
                  <c:v>0.70279694347137811</c:v>
                </c:pt>
                <c:pt idx="4320">
                  <c:v>0.70285636422061581</c:v>
                </c:pt>
                <c:pt idx="4321">
                  <c:v>0.70295532943274042</c:v>
                </c:pt>
                <c:pt idx="4322">
                  <c:v>0.70302133972305714</c:v>
                </c:pt>
                <c:pt idx="4323">
                  <c:v>0.70307322943503336</c:v>
                </c:pt>
                <c:pt idx="4324">
                  <c:v>0.70308752944944453</c:v>
                </c:pt>
                <c:pt idx="4325">
                  <c:v>0.70316387889780474</c:v>
                </c:pt>
                <c:pt idx="4326">
                  <c:v>0.70324176608077993</c:v>
                </c:pt>
                <c:pt idx="4327">
                  <c:v>0.70347806115535882</c:v>
                </c:pt>
                <c:pt idx="4328">
                  <c:v>0.70356933816621736</c:v>
                </c:pt>
                <c:pt idx="4329">
                  <c:v>0.70375495721209003</c:v>
                </c:pt>
                <c:pt idx="4330">
                  <c:v>0.70405007063225333</c:v>
                </c:pt>
                <c:pt idx="4331">
                  <c:v>0.70405007063225333</c:v>
                </c:pt>
                <c:pt idx="4332">
                  <c:v>0.70417906804809038</c:v>
                </c:pt>
                <c:pt idx="4333">
                  <c:v>0.70420943099963396</c:v>
                </c:pt>
                <c:pt idx="4334">
                  <c:v>0.70421610015063441</c:v>
                </c:pt>
                <c:pt idx="4335">
                  <c:v>0.70511324902793326</c:v>
                </c:pt>
                <c:pt idx="4336">
                  <c:v>0.7051321135571148</c:v>
                </c:pt>
                <c:pt idx="4337">
                  <c:v>0.70527415083170464</c:v>
                </c:pt>
                <c:pt idx="4338">
                  <c:v>0.70527743015166855</c:v>
                </c:pt>
                <c:pt idx="4339">
                  <c:v>0.70561747112209461</c:v>
                </c:pt>
                <c:pt idx="4340">
                  <c:v>0.70573199520237773</c:v>
                </c:pt>
                <c:pt idx="4341">
                  <c:v>0.7058657346423991</c:v>
                </c:pt>
                <c:pt idx="4342">
                  <c:v>0.70635839590554572</c:v>
                </c:pt>
                <c:pt idx="4343">
                  <c:v>0.70641694063971561</c:v>
                </c:pt>
                <c:pt idx="4344">
                  <c:v>0.70644444364852144</c:v>
                </c:pt>
                <c:pt idx="4345">
                  <c:v>0.7064612804480549</c:v>
                </c:pt>
                <c:pt idx="4346">
                  <c:v>0.70653959927840426</c:v>
                </c:pt>
                <c:pt idx="4347">
                  <c:v>0.70663866393785479</c:v>
                </c:pt>
                <c:pt idx="4348">
                  <c:v>0.70701369578863837</c:v>
                </c:pt>
                <c:pt idx="4349">
                  <c:v>0.70705805185994675</c:v>
                </c:pt>
                <c:pt idx="4350">
                  <c:v>0.70717112769458823</c:v>
                </c:pt>
                <c:pt idx="4351">
                  <c:v>0.70718254746300746</c:v>
                </c:pt>
                <c:pt idx="4352">
                  <c:v>0.70753755270896246</c:v>
                </c:pt>
                <c:pt idx="4353">
                  <c:v>0.70754757025871617</c:v>
                </c:pt>
                <c:pt idx="4354">
                  <c:v>0.70860745113931856</c:v>
                </c:pt>
                <c:pt idx="4355">
                  <c:v>0.70872048862546944</c:v>
                </c:pt>
                <c:pt idx="4356">
                  <c:v>0.70872949918826555</c:v>
                </c:pt>
                <c:pt idx="4357">
                  <c:v>0.70877205991232328</c:v>
                </c:pt>
                <c:pt idx="4358">
                  <c:v>0.708915503540688</c:v>
                </c:pt>
                <c:pt idx="4359">
                  <c:v>0.70891590971137641</c:v>
                </c:pt>
                <c:pt idx="4360">
                  <c:v>0.70891590971362839</c:v>
                </c:pt>
                <c:pt idx="4361">
                  <c:v>0.70891590971403906</c:v>
                </c:pt>
                <c:pt idx="4362">
                  <c:v>0.70891590971423124</c:v>
                </c:pt>
                <c:pt idx="4363">
                  <c:v>0.70891590971436758</c:v>
                </c:pt>
                <c:pt idx="4364">
                  <c:v>0.70891590971472396</c:v>
                </c:pt>
                <c:pt idx="4365">
                  <c:v>0.7089159097154798</c:v>
                </c:pt>
                <c:pt idx="4366">
                  <c:v>0.70891590971658913</c:v>
                </c:pt>
                <c:pt idx="4367">
                  <c:v>0.70891590971681373</c:v>
                </c:pt>
                <c:pt idx="4368">
                  <c:v>0.7089159097170975</c:v>
                </c:pt>
                <c:pt idx="4369">
                  <c:v>0.70891590971744822</c:v>
                </c:pt>
                <c:pt idx="4370">
                  <c:v>0.70891590971939533</c:v>
                </c:pt>
                <c:pt idx="4371">
                  <c:v>0.70891590972025176</c:v>
                </c:pt>
                <c:pt idx="4372">
                  <c:v>0.70891590972078133</c:v>
                </c:pt>
                <c:pt idx="4373">
                  <c:v>0.7089159097217359</c:v>
                </c:pt>
                <c:pt idx="4374">
                  <c:v>0.70891590972185425</c:v>
                </c:pt>
                <c:pt idx="4375">
                  <c:v>0.70891590972191354</c:v>
                </c:pt>
                <c:pt idx="4376">
                  <c:v>0.70891590972341811</c:v>
                </c:pt>
                <c:pt idx="4377">
                  <c:v>0.70891590972345209</c:v>
                </c:pt>
                <c:pt idx="4378">
                  <c:v>0.70891590972407215</c:v>
                </c:pt>
                <c:pt idx="4379">
                  <c:v>0.70891590972448837</c:v>
                </c:pt>
                <c:pt idx="4380">
                  <c:v>0.70891590972482232</c:v>
                </c:pt>
                <c:pt idx="4381">
                  <c:v>0.70891590972484297</c:v>
                </c:pt>
                <c:pt idx="4382">
                  <c:v>0.70891590972639507</c:v>
                </c:pt>
                <c:pt idx="4383">
                  <c:v>0.70891590972767671</c:v>
                </c:pt>
                <c:pt idx="4384">
                  <c:v>0.70891590972782315</c:v>
                </c:pt>
                <c:pt idx="4385">
                  <c:v>0.70896845993291469</c:v>
                </c:pt>
                <c:pt idx="4386">
                  <c:v>0.70904931851293052</c:v>
                </c:pt>
                <c:pt idx="4387">
                  <c:v>0.7091317835552301</c:v>
                </c:pt>
                <c:pt idx="4388">
                  <c:v>0.70920951781466202</c:v>
                </c:pt>
                <c:pt idx="4389">
                  <c:v>0.70922731009233764</c:v>
                </c:pt>
                <c:pt idx="4390">
                  <c:v>0.70936288374393697</c:v>
                </c:pt>
                <c:pt idx="4391">
                  <c:v>0.70939139403778073</c:v>
                </c:pt>
                <c:pt idx="4392">
                  <c:v>0.70955245461057292</c:v>
                </c:pt>
                <c:pt idx="4393">
                  <c:v>0.70965965962009081</c:v>
                </c:pt>
                <c:pt idx="4394">
                  <c:v>0.70985831519508935</c:v>
                </c:pt>
                <c:pt idx="4395">
                  <c:v>0.70990846571274724</c:v>
                </c:pt>
                <c:pt idx="4396">
                  <c:v>0.70998566523378948</c:v>
                </c:pt>
                <c:pt idx="4397">
                  <c:v>0.71031124903820664</c:v>
                </c:pt>
                <c:pt idx="4398">
                  <c:v>0.71031124903820664</c:v>
                </c:pt>
                <c:pt idx="4399">
                  <c:v>0.71031124903820664</c:v>
                </c:pt>
                <c:pt idx="4400">
                  <c:v>0.7103435880187341</c:v>
                </c:pt>
                <c:pt idx="4401">
                  <c:v>0.71037807548597576</c:v>
                </c:pt>
                <c:pt idx="4402">
                  <c:v>0.71045233657055973</c:v>
                </c:pt>
                <c:pt idx="4403">
                  <c:v>0.71066186475924598</c:v>
                </c:pt>
                <c:pt idx="4404">
                  <c:v>0.71079448599037964</c:v>
                </c:pt>
                <c:pt idx="4405">
                  <c:v>0.71081449450248524</c:v>
                </c:pt>
                <c:pt idx="4406">
                  <c:v>0.71086852102154663</c:v>
                </c:pt>
                <c:pt idx="4407">
                  <c:v>0.71100233725959194</c:v>
                </c:pt>
                <c:pt idx="4408">
                  <c:v>0.71105248780038377</c:v>
                </c:pt>
                <c:pt idx="4409">
                  <c:v>0.7111707493198669</c:v>
                </c:pt>
                <c:pt idx="4410">
                  <c:v>0.71170913401412572</c:v>
                </c:pt>
                <c:pt idx="4411">
                  <c:v>0.71175156357353597</c:v>
                </c:pt>
                <c:pt idx="4412">
                  <c:v>0.71226418205541586</c:v>
                </c:pt>
                <c:pt idx="4413">
                  <c:v>0.71229786150093322</c:v>
                </c:pt>
                <c:pt idx="4414">
                  <c:v>0.71269171712288037</c:v>
                </c:pt>
                <c:pt idx="4415">
                  <c:v>0.71269171712288037</c:v>
                </c:pt>
                <c:pt idx="4416">
                  <c:v>0.71269171712288037</c:v>
                </c:pt>
                <c:pt idx="4417">
                  <c:v>0.71285048034463749</c:v>
                </c:pt>
                <c:pt idx="4418">
                  <c:v>0.71300297167920146</c:v>
                </c:pt>
                <c:pt idx="4419">
                  <c:v>0.71303040178937627</c:v>
                </c:pt>
                <c:pt idx="4420">
                  <c:v>0.71306778116029301</c:v>
                </c:pt>
                <c:pt idx="4421">
                  <c:v>0.71340057235874554</c:v>
                </c:pt>
                <c:pt idx="4422">
                  <c:v>0.71346594436629696</c:v>
                </c:pt>
                <c:pt idx="4423">
                  <c:v>0.7135656102159913</c:v>
                </c:pt>
                <c:pt idx="4424">
                  <c:v>0.71365220793394846</c:v>
                </c:pt>
                <c:pt idx="4425">
                  <c:v>0.71382347106047228</c:v>
                </c:pt>
                <c:pt idx="4426">
                  <c:v>0.71399280093217499</c:v>
                </c:pt>
                <c:pt idx="4427">
                  <c:v>0.71413405129908525</c:v>
                </c:pt>
                <c:pt idx="4428">
                  <c:v>0.71422365852509118</c:v>
                </c:pt>
                <c:pt idx="4429">
                  <c:v>0.71436299987460306</c:v>
                </c:pt>
                <c:pt idx="4430">
                  <c:v>0.71503458588632807</c:v>
                </c:pt>
                <c:pt idx="4431">
                  <c:v>0.71514218818704933</c:v>
                </c:pt>
                <c:pt idx="4432">
                  <c:v>0.71520566857692325</c:v>
                </c:pt>
                <c:pt idx="4433">
                  <c:v>0.71596089658942752</c:v>
                </c:pt>
                <c:pt idx="4434">
                  <c:v>0.71596717287795708</c:v>
                </c:pt>
                <c:pt idx="4435">
                  <c:v>0.71626777173585321</c:v>
                </c:pt>
                <c:pt idx="4436">
                  <c:v>0.71641746604473977</c:v>
                </c:pt>
                <c:pt idx="4437">
                  <c:v>0.71648279647142055</c:v>
                </c:pt>
                <c:pt idx="4438">
                  <c:v>0.71659572002379535</c:v>
                </c:pt>
                <c:pt idx="4439">
                  <c:v>0.71675999175434946</c:v>
                </c:pt>
                <c:pt idx="4440">
                  <c:v>0.71679000037263951</c:v>
                </c:pt>
                <c:pt idx="4441">
                  <c:v>0.71681398236445015</c:v>
                </c:pt>
                <c:pt idx="4442">
                  <c:v>0.71715836911251629</c:v>
                </c:pt>
                <c:pt idx="4443">
                  <c:v>0.71745616489988628</c:v>
                </c:pt>
                <c:pt idx="4444">
                  <c:v>0.71749722036849506</c:v>
                </c:pt>
                <c:pt idx="4445">
                  <c:v>0.71772127134821817</c:v>
                </c:pt>
                <c:pt idx="4446">
                  <c:v>0.71791629840160853</c:v>
                </c:pt>
                <c:pt idx="4447">
                  <c:v>0.71793379045488004</c:v>
                </c:pt>
                <c:pt idx="4448">
                  <c:v>0.71797164379422784</c:v>
                </c:pt>
                <c:pt idx="4449">
                  <c:v>0.7179928939776592</c:v>
                </c:pt>
                <c:pt idx="4450">
                  <c:v>0.71845478813712327</c:v>
                </c:pt>
                <c:pt idx="4451">
                  <c:v>0.71874999255209437</c:v>
                </c:pt>
                <c:pt idx="4452">
                  <c:v>0.71883956097736856</c:v>
                </c:pt>
                <c:pt idx="4453">
                  <c:v>0.71888682889779587</c:v>
                </c:pt>
                <c:pt idx="4454">
                  <c:v>0.71929368932797577</c:v>
                </c:pt>
                <c:pt idx="4455">
                  <c:v>0.71947264754103579</c:v>
                </c:pt>
                <c:pt idx="4456">
                  <c:v>0.71961473070715043</c:v>
                </c:pt>
                <c:pt idx="4457">
                  <c:v>0.7196351000044181</c:v>
                </c:pt>
                <c:pt idx="4458">
                  <c:v>0.72011931500886028</c:v>
                </c:pt>
                <c:pt idx="4459">
                  <c:v>0.72040179622734946</c:v>
                </c:pt>
                <c:pt idx="4460">
                  <c:v>0.72049746444146501</c:v>
                </c:pt>
                <c:pt idx="4461">
                  <c:v>0.7213290815108131</c:v>
                </c:pt>
                <c:pt idx="4462">
                  <c:v>0.72141201525226983</c:v>
                </c:pt>
                <c:pt idx="4463">
                  <c:v>0.72145711175262062</c:v>
                </c:pt>
                <c:pt idx="4464">
                  <c:v>0.72157479780697598</c:v>
                </c:pt>
                <c:pt idx="4465">
                  <c:v>0.72157906353768531</c:v>
                </c:pt>
                <c:pt idx="4466">
                  <c:v>0.72164561789848958</c:v>
                </c:pt>
                <c:pt idx="4467">
                  <c:v>0.72203813542806961</c:v>
                </c:pt>
                <c:pt idx="4468">
                  <c:v>0.72237082448449375</c:v>
                </c:pt>
                <c:pt idx="4469">
                  <c:v>0.72251989447791121</c:v>
                </c:pt>
                <c:pt idx="4470">
                  <c:v>0.72273088868592661</c:v>
                </c:pt>
                <c:pt idx="4471">
                  <c:v>0.72292916883359015</c:v>
                </c:pt>
                <c:pt idx="4472">
                  <c:v>0.72301328830521738</c:v>
                </c:pt>
                <c:pt idx="4473">
                  <c:v>0.72354795093744295</c:v>
                </c:pt>
                <c:pt idx="4474">
                  <c:v>0.72371661974247314</c:v>
                </c:pt>
                <c:pt idx="4475">
                  <c:v>0.72386716323400724</c:v>
                </c:pt>
                <c:pt idx="4476">
                  <c:v>0.72386716323400724</c:v>
                </c:pt>
                <c:pt idx="4477">
                  <c:v>0.72423436549484066</c:v>
                </c:pt>
                <c:pt idx="4478">
                  <c:v>0.72435324074005347</c:v>
                </c:pt>
                <c:pt idx="4479">
                  <c:v>0.7251624614975305</c:v>
                </c:pt>
                <c:pt idx="4480">
                  <c:v>0.7252489881048898</c:v>
                </c:pt>
                <c:pt idx="4481">
                  <c:v>0.72539422647524043</c:v>
                </c:pt>
                <c:pt idx="4482">
                  <c:v>0.72539422647524043</c:v>
                </c:pt>
                <c:pt idx="4483">
                  <c:v>0.72545840002946749</c:v>
                </c:pt>
                <c:pt idx="4484">
                  <c:v>0.72576505122826585</c:v>
                </c:pt>
                <c:pt idx="4485">
                  <c:v>0.72655378898001088</c:v>
                </c:pt>
                <c:pt idx="4486">
                  <c:v>0.72681109955702983</c:v>
                </c:pt>
                <c:pt idx="4487">
                  <c:v>0.72689212461013186</c:v>
                </c:pt>
                <c:pt idx="4488">
                  <c:v>0.72690206244020961</c:v>
                </c:pt>
                <c:pt idx="4489">
                  <c:v>0.72701168640235303</c:v>
                </c:pt>
                <c:pt idx="4490">
                  <c:v>0.72701168640276315</c:v>
                </c:pt>
                <c:pt idx="4491">
                  <c:v>0.72701168640312419</c:v>
                </c:pt>
                <c:pt idx="4492">
                  <c:v>0.72701168640402614</c:v>
                </c:pt>
                <c:pt idx="4493">
                  <c:v>0.72701168640499891</c:v>
                </c:pt>
                <c:pt idx="4494">
                  <c:v>0.72701168640572533</c:v>
                </c:pt>
                <c:pt idx="4495">
                  <c:v>0.72701168640599101</c:v>
                </c:pt>
                <c:pt idx="4496">
                  <c:v>0.72701168640660752</c:v>
                </c:pt>
                <c:pt idx="4497">
                  <c:v>0.72701168640719893</c:v>
                </c:pt>
                <c:pt idx="4498">
                  <c:v>0.72701168640786329</c:v>
                </c:pt>
                <c:pt idx="4499">
                  <c:v>0.72701168640866776</c:v>
                </c:pt>
                <c:pt idx="4500">
                  <c:v>0.72701168640883984</c:v>
                </c:pt>
                <c:pt idx="4501">
                  <c:v>0.72701168641043012</c:v>
                </c:pt>
                <c:pt idx="4502">
                  <c:v>0.72701168641138803</c:v>
                </c:pt>
                <c:pt idx="4503">
                  <c:v>0.72701168641283709</c:v>
                </c:pt>
                <c:pt idx="4504">
                  <c:v>0.7270116864129007</c:v>
                </c:pt>
                <c:pt idx="4505">
                  <c:v>0.72701168641291991</c:v>
                </c:pt>
                <c:pt idx="4506">
                  <c:v>0.72701168641365355</c:v>
                </c:pt>
                <c:pt idx="4507">
                  <c:v>0.72701168641537417</c:v>
                </c:pt>
                <c:pt idx="4508">
                  <c:v>0.72701168641550662</c:v>
                </c:pt>
                <c:pt idx="4509">
                  <c:v>0.72701168641664327</c:v>
                </c:pt>
                <c:pt idx="4510">
                  <c:v>0.72701168641921354</c:v>
                </c:pt>
                <c:pt idx="4511">
                  <c:v>0.72701168641960545</c:v>
                </c:pt>
                <c:pt idx="4512">
                  <c:v>0.7270116864204218</c:v>
                </c:pt>
                <c:pt idx="4513">
                  <c:v>0.72701168642111025</c:v>
                </c:pt>
                <c:pt idx="4514">
                  <c:v>0.72701168642115821</c:v>
                </c:pt>
                <c:pt idx="4515">
                  <c:v>0.72701168642178771</c:v>
                </c:pt>
                <c:pt idx="4516">
                  <c:v>0.72701168642217961</c:v>
                </c:pt>
                <c:pt idx="4517">
                  <c:v>0.72701168642225067</c:v>
                </c:pt>
                <c:pt idx="4518">
                  <c:v>0.72701168642321568</c:v>
                </c:pt>
                <c:pt idx="4519">
                  <c:v>0.72771573089097452</c:v>
                </c:pt>
                <c:pt idx="4520">
                  <c:v>0.72771573089097452</c:v>
                </c:pt>
                <c:pt idx="4521">
                  <c:v>0.72771573089097452</c:v>
                </c:pt>
                <c:pt idx="4522">
                  <c:v>0.72794035029391879</c:v>
                </c:pt>
                <c:pt idx="4523">
                  <c:v>0.72807015906188721</c:v>
                </c:pt>
                <c:pt idx="4524">
                  <c:v>0.72808343266936859</c:v>
                </c:pt>
                <c:pt idx="4525">
                  <c:v>0.72823295251630071</c:v>
                </c:pt>
                <c:pt idx="4526">
                  <c:v>0.72840878282505517</c:v>
                </c:pt>
                <c:pt idx="4527">
                  <c:v>0.72866934425943786</c:v>
                </c:pt>
                <c:pt idx="4528">
                  <c:v>0.7292224111914376</c:v>
                </c:pt>
                <c:pt idx="4529">
                  <c:v>0.72937898976209903</c:v>
                </c:pt>
                <c:pt idx="4530">
                  <c:v>0.72994921060501805</c:v>
                </c:pt>
                <c:pt idx="4531">
                  <c:v>0.73011770904212514</c:v>
                </c:pt>
                <c:pt idx="4532">
                  <c:v>0.73015651706695661</c:v>
                </c:pt>
                <c:pt idx="4533">
                  <c:v>0.73038748166326606</c:v>
                </c:pt>
                <c:pt idx="4534">
                  <c:v>0.73127188974194302</c:v>
                </c:pt>
                <c:pt idx="4535">
                  <c:v>0.73134175288233694</c:v>
                </c:pt>
                <c:pt idx="4536">
                  <c:v>0.73255920964012278</c:v>
                </c:pt>
                <c:pt idx="4537">
                  <c:v>0.73257361140543775</c:v>
                </c:pt>
                <c:pt idx="4538">
                  <c:v>0.73311022115191415</c:v>
                </c:pt>
                <c:pt idx="4539">
                  <c:v>0.73322359077867616</c:v>
                </c:pt>
                <c:pt idx="4540">
                  <c:v>0.73348568481704612</c:v>
                </c:pt>
                <c:pt idx="4541">
                  <c:v>0.73355673069532079</c:v>
                </c:pt>
                <c:pt idx="4542">
                  <c:v>0.73355673069532079</c:v>
                </c:pt>
                <c:pt idx="4543">
                  <c:v>0.73355673069532079</c:v>
                </c:pt>
                <c:pt idx="4544">
                  <c:v>0.73439377178869991</c:v>
                </c:pt>
                <c:pt idx="4545">
                  <c:v>0.73440644185836212</c:v>
                </c:pt>
                <c:pt idx="4546">
                  <c:v>0.73476502685878775</c:v>
                </c:pt>
                <c:pt idx="4547">
                  <c:v>0.73498914295478501</c:v>
                </c:pt>
                <c:pt idx="4548">
                  <c:v>0.73528334837895737</c:v>
                </c:pt>
                <c:pt idx="4549">
                  <c:v>0.73545322100132027</c:v>
                </c:pt>
                <c:pt idx="4550">
                  <c:v>0.73707050629556936</c:v>
                </c:pt>
                <c:pt idx="4551">
                  <c:v>0.73711472573498305</c:v>
                </c:pt>
                <c:pt idx="4552">
                  <c:v>0.73711472573498305</c:v>
                </c:pt>
                <c:pt idx="4553">
                  <c:v>0.73711472573498305</c:v>
                </c:pt>
                <c:pt idx="4554">
                  <c:v>0.73720733056239185</c:v>
                </c:pt>
                <c:pt idx="4555">
                  <c:v>0.73720733056239185</c:v>
                </c:pt>
                <c:pt idx="4556">
                  <c:v>0.73740671697641447</c:v>
                </c:pt>
                <c:pt idx="4557">
                  <c:v>0.73750003835617939</c:v>
                </c:pt>
                <c:pt idx="4558">
                  <c:v>0.73768310491971401</c:v>
                </c:pt>
                <c:pt idx="4559">
                  <c:v>0.73823395762397359</c:v>
                </c:pt>
                <c:pt idx="4560">
                  <c:v>0.73861921628402494</c:v>
                </c:pt>
                <c:pt idx="4561">
                  <c:v>0.7386320363163934</c:v>
                </c:pt>
                <c:pt idx="4562">
                  <c:v>0.73892834437677057</c:v>
                </c:pt>
                <c:pt idx="4563">
                  <c:v>0.73893151879980956</c:v>
                </c:pt>
                <c:pt idx="4564">
                  <c:v>0.73897473517555512</c:v>
                </c:pt>
                <c:pt idx="4565">
                  <c:v>0.73904939190442409</c:v>
                </c:pt>
                <c:pt idx="4566">
                  <c:v>0.73929676039977543</c:v>
                </c:pt>
                <c:pt idx="4567">
                  <c:v>0.74009468932108358</c:v>
                </c:pt>
                <c:pt idx="4568">
                  <c:v>0.74040698346032341</c:v>
                </c:pt>
                <c:pt idx="4569">
                  <c:v>0.74056202485139777</c:v>
                </c:pt>
                <c:pt idx="4570">
                  <c:v>0.74110748433396711</c:v>
                </c:pt>
                <c:pt idx="4571">
                  <c:v>0.74116948056497245</c:v>
                </c:pt>
                <c:pt idx="4572">
                  <c:v>0.74130656727633815</c:v>
                </c:pt>
                <c:pt idx="4573">
                  <c:v>0.74140171914541786</c:v>
                </c:pt>
                <c:pt idx="4574">
                  <c:v>0.74147066220584446</c:v>
                </c:pt>
                <c:pt idx="4575">
                  <c:v>0.74151919861967963</c:v>
                </c:pt>
                <c:pt idx="4576">
                  <c:v>0.74158913881585131</c:v>
                </c:pt>
                <c:pt idx="4577">
                  <c:v>0.74189294160948704</c:v>
                </c:pt>
                <c:pt idx="4578">
                  <c:v>0.74212404703812695</c:v>
                </c:pt>
                <c:pt idx="4579">
                  <c:v>0.74227157413221523</c:v>
                </c:pt>
                <c:pt idx="4580">
                  <c:v>0.74228984902036266</c:v>
                </c:pt>
                <c:pt idx="4581">
                  <c:v>0.74234506659078825</c:v>
                </c:pt>
                <c:pt idx="4582">
                  <c:v>0.74234506659078825</c:v>
                </c:pt>
                <c:pt idx="4583">
                  <c:v>0.74234506659078825</c:v>
                </c:pt>
                <c:pt idx="4584">
                  <c:v>0.74256534331022606</c:v>
                </c:pt>
                <c:pt idx="4585">
                  <c:v>0.7431900169110166</c:v>
                </c:pt>
                <c:pt idx="4586">
                  <c:v>0.74320980703880757</c:v>
                </c:pt>
                <c:pt idx="4587">
                  <c:v>0.74337622226749134</c:v>
                </c:pt>
                <c:pt idx="4588">
                  <c:v>0.74414975420296847</c:v>
                </c:pt>
                <c:pt idx="4589">
                  <c:v>0.74465168013303273</c:v>
                </c:pt>
                <c:pt idx="4590">
                  <c:v>0.74499076828065136</c:v>
                </c:pt>
                <c:pt idx="4591">
                  <c:v>0.74528047156155175</c:v>
                </c:pt>
                <c:pt idx="4592">
                  <c:v>0.74580915317442598</c:v>
                </c:pt>
                <c:pt idx="4593">
                  <c:v>0.74599100577364053</c:v>
                </c:pt>
                <c:pt idx="4594">
                  <c:v>0.74607974434959323</c:v>
                </c:pt>
                <c:pt idx="4595">
                  <c:v>0.74687384211801011</c:v>
                </c:pt>
                <c:pt idx="4596">
                  <c:v>0.74696290379314889</c:v>
                </c:pt>
                <c:pt idx="4597">
                  <c:v>0.74712082609135255</c:v>
                </c:pt>
                <c:pt idx="4598">
                  <c:v>0.74734434414953221</c:v>
                </c:pt>
                <c:pt idx="4599">
                  <c:v>0.74749923725530487</c:v>
                </c:pt>
                <c:pt idx="4600">
                  <c:v>0.7475555125976181</c:v>
                </c:pt>
                <c:pt idx="4601">
                  <c:v>0.74773205482124394</c:v>
                </c:pt>
                <c:pt idx="4602">
                  <c:v>0.74804330918673534</c:v>
                </c:pt>
                <c:pt idx="4603">
                  <c:v>0.74823169916485177</c:v>
                </c:pt>
                <c:pt idx="4604">
                  <c:v>0.74884230949236241</c:v>
                </c:pt>
                <c:pt idx="4605">
                  <c:v>0.7492889039732884</c:v>
                </c:pt>
                <c:pt idx="4606">
                  <c:v>0.74956211545595552</c:v>
                </c:pt>
                <c:pt idx="4607">
                  <c:v>0.74964437299349163</c:v>
                </c:pt>
                <c:pt idx="4608">
                  <c:v>0.74972928638294367</c:v>
                </c:pt>
                <c:pt idx="4609">
                  <c:v>0.75011154748943887</c:v>
                </c:pt>
                <c:pt idx="4610">
                  <c:v>0.75011154749206299</c:v>
                </c:pt>
                <c:pt idx="4611">
                  <c:v>0.75011154749258857</c:v>
                </c:pt>
                <c:pt idx="4612">
                  <c:v>0.75011154749376718</c:v>
                </c:pt>
                <c:pt idx="4613">
                  <c:v>0.75011154749662423</c:v>
                </c:pt>
                <c:pt idx="4614">
                  <c:v>0.7501115474974831</c:v>
                </c:pt>
                <c:pt idx="4615">
                  <c:v>0.75011154749832598</c:v>
                </c:pt>
                <c:pt idx="4616">
                  <c:v>0.75011154749859577</c:v>
                </c:pt>
                <c:pt idx="4617">
                  <c:v>0.7501115474989728</c:v>
                </c:pt>
                <c:pt idx="4618">
                  <c:v>0.7501115475008957</c:v>
                </c:pt>
                <c:pt idx="4619">
                  <c:v>0.75011154750141196</c:v>
                </c:pt>
                <c:pt idx="4620">
                  <c:v>0.75011154750361309</c:v>
                </c:pt>
                <c:pt idx="4621">
                  <c:v>0.75011154750570808</c:v>
                </c:pt>
                <c:pt idx="4622">
                  <c:v>0.75011154750659248</c:v>
                </c:pt>
                <c:pt idx="4623">
                  <c:v>0.75011154750739606</c:v>
                </c:pt>
                <c:pt idx="4624">
                  <c:v>0.75011154750846443</c:v>
                </c:pt>
                <c:pt idx="4625">
                  <c:v>0.75011154750996378</c:v>
                </c:pt>
                <c:pt idx="4626">
                  <c:v>0.75011154751060727</c:v>
                </c:pt>
                <c:pt idx="4627">
                  <c:v>0.75011154751110509</c:v>
                </c:pt>
                <c:pt idx="4628">
                  <c:v>0.75011154751128006</c:v>
                </c:pt>
                <c:pt idx="4629">
                  <c:v>0.75011154751451858</c:v>
                </c:pt>
                <c:pt idx="4630">
                  <c:v>0.75011154751537479</c:v>
                </c:pt>
                <c:pt idx="4631">
                  <c:v>0.7503977657483264</c:v>
                </c:pt>
                <c:pt idx="4632">
                  <c:v>0.75062166712012268</c:v>
                </c:pt>
                <c:pt idx="4633">
                  <c:v>0.75095472489276016</c:v>
                </c:pt>
                <c:pt idx="4634">
                  <c:v>0.75097165476903016</c:v>
                </c:pt>
                <c:pt idx="4635">
                  <c:v>0.75193585091853143</c:v>
                </c:pt>
                <c:pt idx="4636">
                  <c:v>0.75193585091853143</c:v>
                </c:pt>
                <c:pt idx="4637">
                  <c:v>0.75215869939327651</c:v>
                </c:pt>
                <c:pt idx="4638">
                  <c:v>0.75253031570820528</c:v>
                </c:pt>
                <c:pt idx="4639">
                  <c:v>0.75287064143237736</c:v>
                </c:pt>
                <c:pt idx="4640">
                  <c:v>0.75288176312832189</c:v>
                </c:pt>
                <c:pt idx="4641">
                  <c:v>0.75339485531396044</c:v>
                </c:pt>
                <c:pt idx="4642">
                  <c:v>0.75385056588934485</c:v>
                </c:pt>
                <c:pt idx="4643">
                  <c:v>0.75391453258548879</c:v>
                </c:pt>
                <c:pt idx="4644">
                  <c:v>0.75425107577765704</c:v>
                </c:pt>
                <c:pt idx="4645">
                  <c:v>0.75428950361844849</c:v>
                </c:pt>
                <c:pt idx="4646">
                  <c:v>0.75445365384889285</c:v>
                </c:pt>
                <c:pt idx="4647">
                  <c:v>0.75508249257138416</c:v>
                </c:pt>
                <c:pt idx="4648">
                  <c:v>0.75583872785741146</c:v>
                </c:pt>
                <c:pt idx="4649">
                  <c:v>0.75587836799738162</c:v>
                </c:pt>
                <c:pt idx="4650">
                  <c:v>0.75609280298697379</c:v>
                </c:pt>
                <c:pt idx="4651">
                  <c:v>0.75703761968653405</c:v>
                </c:pt>
                <c:pt idx="4652">
                  <c:v>0.75754126826978962</c:v>
                </c:pt>
                <c:pt idx="4653">
                  <c:v>0.75805727444114712</c:v>
                </c:pt>
                <c:pt idx="4654">
                  <c:v>0.75808055877036584</c:v>
                </c:pt>
                <c:pt idx="4655">
                  <c:v>0.75894180068277217</c:v>
                </c:pt>
                <c:pt idx="4656">
                  <c:v>0.75914594876120378</c:v>
                </c:pt>
                <c:pt idx="4657">
                  <c:v>0.7594327480068781</c:v>
                </c:pt>
                <c:pt idx="4658">
                  <c:v>0.75973174119005504</c:v>
                </c:pt>
                <c:pt idx="4659">
                  <c:v>0.75989818000607579</c:v>
                </c:pt>
                <c:pt idx="4660">
                  <c:v>0.76073544827607842</c:v>
                </c:pt>
                <c:pt idx="4661">
                  <c:v>0.76088096191809629</c:v>
                </c:pt>
                <c:pt idx="4662">
                  <c:v>0.76113201800334607</c:v>
                </c:pt>
                <c:pt idx="4663">
                  <c:v>0.76117217520315505</c:v>
                </c:pt>
                <c:pt idx="4664">
                  <c:v>0.76172771068237011</c:v>
                </c:pt>
                <c:pt idx="4665">
                  <c:v>0.76176052831914864</c:v>
                </c:pt>
                <c:pt idx="4666">
                  <c:v>0.76205486729501448</c:v>
                </c:pt>
                <c:pt idx="4667">
                  <c:v>0.76249136460251754</c:v>
                </c:pt>
                <c:pt idx="4668">
                  <c:v>0.76254120986413088</c:v>
                </c:pt>
                <c:pt idx="4669">
                  <c:v>0.76319953596682444</c:v>
                </c:pt>
                <c:pt idx="4670">
                  <c:v>0.76319953596682444</c:v>
                </c:pt>
                <c:pt idx="4671">
                  <c:v>0.76319953596682444</c:v>
                </c:pt>
                <c:pt idx="4672">
                  <c:v>0.76332880986556884</c:v>
                </c:pt>
                <c:pt idx="4673">
                  <c:v>0.76436595997543999</c:v>
                </c:pt>
                <c:pt idx="4674">
                  <c:v>0.76481107492729483</c:v>
                </c:pt>
                <c:pt idx="4675">
                  <c:v>0.76519203087848742</c:v>
                </c:pt>
                <c:pt idx="4676">
                  <c:v>0.76519614772546474</c:v>
                </c:pt>
                <c:pt idx="4677">
                  <c:v>0.76565072857244187</c:v>
                </c:pt>
                <c:pt idx="4678">
                  <c:v>0.76578029440700823</c:v>
                </c:pt>
                <c:pt idx="4679">
                  <c:v>0.76615843531697458</c:v>
                </c:pt>
                <c:pt idx="4680">
                  <c:v>0.76626439608557573</c:v>
                </c:pt>
                <c:pt idx="4681">
                  <c:v>0.76644286489661617</c:v>
                </c:pt>
                <c:pt idx="4682">
                  <c:v>0.76677270196824887</c:v>
                </c:pt>
                <c:pt idx="4683">
                  <c:v>0.7668492877804991</c:v>
                </c:pt>
                <c:pt idx="4684">
                  <c:v>0.76707116763435068</c:v>
                </c:pt>
                <c:pt idx="4685">
                  <c:v>0.76725376267166223</c:v>
                </c:pt>
                <c:pt idx="4686">
                  <c:v>0.76755186130381625</c:v>
                </c:pt>
                <c:pt idx="4687">
                  <c:v>0.76781990696131586</c:v>
                </c:pt>
                <c:pt idx="4688">
                  <c:v>0.76781990696131586</c:v>
                </c:pt>
                <c:pt idx="4689">
                  <c:v>0.76791274011634125</c:v>
                </c:pt>
                <c:pt idx="4690">
                  <c:v>0.76808541239035422</c:v>
                </c:pt>
                <c:pt idx="4691">
                  <c:v>0.76933825417862001</c:v>
                </c:pt>
                <c:pt idx="4692">
                  <c:v>0.76975406113593237</c:v>
                </c:pt>
                <c:pt idx="4693">
                  <c:v>0.76975406113593237</c:v>
                </c:pt>
                <c:pt idx="4694">
                  <c:v>0.77009805358112859</c:v>
                </c:pt>
                <c:pt idx="4695">
                  <c:v>0.77040920382883282</c:v>
                </c:pt>
                <c:pt idx="4696">
                  <c:v>0.77064958585540566</c:v>
                </c:pt>
                <c:pt idx="4697">
                  <c:v>0.77098274813323231</c:v>
                </c:pt>
                <c:pt idx="4698">
                  <c:v>0.77127058328851661</c:v>
                </c:pt>
                <c:pt idx="4699">
                  <c:v>0.77136994989489116</c:v>
                </c:pt>
                <c:pt idx="4700">
                  <c:v>0.77167443456716034</c:v>
                </c:pt>
                <c:pt idx="4701">
                  <c:v>0.77209137198422839</c:v>
                </c:pt>
                <c:pt idx="4702">
                  <c:v>0.77235255575038209</c:v>
                </c:pt>
                <c:pt idx="4703">
                  <c:v>0.7726990096505324</c:v>
                </c:pt>
                <c:pt idx="4704">
                  <c:v>0.77300353443995395</c:v>
                </c:pt>
                <c:pt idx="4705">
                  <c:v>0.77354346181344147</c:v>
                </c:pt>
                <c:pt idx="4706">
                  <c:v>0.77370289175067375</c:v>
                </c:pt>
                <c:pt idx="4707">
                  <c:v>0.77411685051668266</c:v>
                </c:pt>
                <c:pt idx="4708">
                  <c:v>0.7747800894658079</c:v>
                </c:pt>
                <c:pt idx="4709">
                  <c:v>0.77482864147538066</c:v>
                </c:pt>
                <c:pt idx="4710">
                  <c:v>0.77492014896124495</c:v>
                </c:pt>
                <c:pt idx="4711">
                  <c:v>0.77536675908803554</c:v>
                </c:pt>
                <c:pt idx="4712">
                  <c:v>0.77601272106551522</c:v>
                </c:pt>
                <c:pt idx="4713">
                  <c:v>0.77640230827138335</c:v>
                </c:pt>
                <c:pt idx="4714">
                  <c:v>0.77662410296360807</c:v>
                </c:pt>
                <c:pt idx="4715">
                  <c:v>0.77858518752542194</c:v>
                </c:pt>
                <c:pt idx="4716">
                  <c:v>0.77871564340494548</c:v>
                </c:pt>
                <c:pt idx="4717">
                  <c:v>0.77871564340849631</c:v>
                </c:pt>
                <c:pt idx="4718">
                  <c:v>0.77871564340889798</c:v>
                </c:pt>
                <c:pt idx="4719">
                  <c:v>0.77871564341084631</c:v>
                </c:pt>
                <c:pt idx="4720">
                  <c:v>0.77871564341093036</c:v>
                </c:pt>
                <c:pt idx="4721">
                  <c:v>0.77871564341093036</c:v>
                </c:pt>
                <c:pt idx="4722">
                  <c:v>0.77871564341159472</c:v>
                </c:pt>
                <c:pt idx="4723">
                  <c:v>0.77871564341625832</c:v>
                </c:pt>
                <c:pt idx="4724">
                  <c:v>0.77871564341643684</c:v>
                </c:pt>
                <c:pt idx="4725">
                  <c:v>0.77871564341937505</c:v>
                </c:pt>
                <c:pt idx="4726">
                  <c:v>0.7787156434197029</c:v>
                </c:pt>
                <c:pt idx="4727">
                  <c:v>0.7787156434206729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192-4897-A00A-FC7E2C228EB8}"/>
            </c:ext>
          </c:extLst>
        </c:ser>
        <c:ser>
          <c:idx val="3"/>
          <c:order val="2"/>
          <c:tx>
            <c:v>MDRD</c:v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P30_EKFC60_CG!$B$2:$B$4729</c:f>
              <c:numCache>
                <c:formatCode>General</c:formatCode>
                <c:ptCount val="4728"/>
                <c:pt idx="0">
                  <c:v>3.000000000225004</c:v>
                </c:pt>
                <c:pt idx="1">
                  <c:v>3.6132276123382341</c:v>
                </c:pt>
                <c:pt idx="2">
                  <c:v>4.0000000003516227</c:v>
                </c:pt>
                <c:pt idx="3">
                  <c:v>4.30065402326185</c:v>
                </c:pt>
                <c:pt idx="4">
                  <c:v>4.6660707234612842</c:v>
                </c:pt>
                <c:pt idx="5">
                  <c:v>4.883244753034373</c:v>
                </c:pt>
                <c:pt idx="6">
                  <c:v>4.9999999997070272</c:v>
                </c:pt>
                <c:pt idx="7">
                  <c:v>5.0943220815557577</c:v>
                </c:pt>
                <c:pt idx="8">
                  <c:v>5.2748077977561953</c:v>
                </c:pt>
                <c:pt idx="9">
                  <c:v>5.6014369106082533</c:v>
                </c:pt>
                <c:pt idx="10">
                  <c:v>5.9999999997097611</c:v>
                </c:pt>
                <c:pt idx="11">
                  <c:v>5.9999999997485087</c:v>
                </c:pt>
                <c:pt idx="12">
                  <c:v>5.9999999999901634</c:v>
                </c:pt>
                <c:pt idx="13">
                  <c:v>5.9999999999921174</c:v>
                </c:pt>
                <c:pt idx="14">
                  <c:v>6.000000000061485</c:v>
                </c:pt>
                <c:pt idx="15">
                  <c:v>6.0000000000636629</c:v>
                </c:pt>
                <c:pt idx="16">
                  <c:v>6.0000000002890168</c:v>
                </c:pt>
                <c:pt idx="17">
                  <c:v>6.0000000003438272</c:v>
                </c:pt>
                <c:pt idx="18">
                  <c:v>6.080363664194218</c:v>
                </c:pt>
                <c:pt idx="19">
                  <c:v>6.3838851408084887</c:v>
                </c:pt>
                <c:pt idx="20">
                  <c:v>6.9999999994426689</c:v>
                </c:pt>
                <c:pt idx="21">
                  <c:v>6.9999999997103988</c:v>
                </c:pt>
                <c:pt idx="22">
                  <c:v>6.9999999997194315</c:v>
                </c:pt>
                <c:pt idx="23">
                  <c:v>6.9999999999535651</c:v>
                </c:pt>
                <c:pt idx="24">
                  <c:v>7.0000000000404574</c:v>
                </c:pt>
                <c:pt idx="25">
                  <c:v>7.0000000000537055</c:v>
                </c:pt>
                <c:pt idx="26">
                  <c:v>7.0000000000606564</c:v>
                </c:pt>
                <c:pt idx="27">
                  <c:v>7.0000000003291261</c:v>
                </c:pt>
                <c:pt idx="28">
                  <c:v>7.0000000003788871</c:v>
                </c:pt>
                <c:pt idx="29">
                  <c:v>7.0000000004228182</c:v>
                </c:pt>
                <c:pt idx="30">
                  <c:v>7.0000000004827534</c:v>
                </c:pt>
                <c:pt idx="31">
                  <c:v>7.022331043153188</c:v>
                </c:pt>
                <c:pt idx="32">
                  <c:v>7.3834852995257307</c:v>
                </c:pt>
                <c:pt idx="33">
                  <c:v>7.4769381479675605</c:v>
                </c:pt>
                <c:pt idx="34">
                  <c:v>7.9544331607275947</c:v>
                </c:pt>
                <c:pt idx="35">
                  <c:v>7.9999999995406821</c:v>
                </c:pt>
                <c:pt idx="36">
                  <c:v>7.9999999996604654</c:v>
                </c:pt>
                <c:pt idx="37">
                  <c:v>7.9999999999202798</c:v>
                </c:pt>
                <c:pt idx="38">
                  <c:v>7.9999999999528457</c:v>
                </c:pt>
                <c:pt idx="39">
                  <c:v>8.0000000000838014</c:v>
                </c:pt>
                <c:pt idx="40">
                  <c:v>8.0000000001183569</c:v>
                </c:pt>
                <c:pt idx="41">
                  <c:v>8.0000000002572875</c:v>
                </c:pt>
                <c:pt idx="42">
                  <c:v>8.0000000003482086</c:v>
                </c:pt>
                <c:pt idx="43">
                  <c:v>8.2771995751240937</c:v>
                </c:pt>
                <c:pt idx="44">
                  <c:v>8.2872317438024936</c:v>
                </c:pt>
                <c:pt idx="45">
                  <c:v>8.4632152211369256</c:v>
                </c:pt>
                <c:pt idx="46">
                  <c:v>8.5647083742318806</c:v>
                </c:pt>
                <c:pt idx="47">
                  <c:v>8.6413210530807589</c:v>
                </c:pt>
                <c:pt idx="48">
                  <c:v>8.6749201417171893</c:v>
                </c:pt>
                <c:pt idx="49">
                  <c:v>8.6957313925807309</c:v>
                </c:pt>
                <c:pt idx="50">
                  <c:v>8.7195143449569894</c:v>
                </c:pt>
                <c:pt idx="51">
                  <c:v>8.7201429812246616</c:v>
                </c:pt>
                <c:pt idx="52">
                  <c:v>8.7451700147183189</c:v>
                </c:pt>
                <c:pt idx="53">
                  <c:v>8.75595714677549</c:v>
                </c:pt>
                <c:pt idx="54">
                  <c:v>8.8417419352601065</c:v>
                </c:pt>
                <c:pt idx="55">
                  <c:v>8.9999999995264606</c:v>
                </c:pt>
                <c:pt idx="56">
                  <c:v>8.9999999996840199</c:v>
                </c:pt>
                <c:pt idx="57">
                  <c:v>8.9999999997162732</c:v>
                </c:pt>
                <c:pt idx="58">
                  <c:v>8.9999999998105036</c:v>
                </c:pt>
                <c:pt idx="59">
                  <c:v>8.9999999998712141</c:v>
                </c:pt>
                <c:pt idx="60">
                  <c:v>8.9999999998745697</c:v>
                </c:pt>
                <c:pt idx="61">
                  <c:v>8.9999999999003393</c:v>
                </c:pt>
                <c:pt idx="62">
                  <c:v>8.999999999906251</c:v>
                </c:pt>
                <c:pt idx="63">
                  <c:v>8.9999999999363673</c:v>
                </c:pt>
                <c:pt idx="64">
                  <c:v>8.9999999999629292</c:v>
                </c:pt>
                <c:pt idx="65">
                  <c:v>8.9999999999977049</c:v>
                </c:pt>
                <c:pt idx="66">
                  <c:v>9.0000000000933689</c:v>
                </c:pt>
                <c:pt idx="67">
                  <c:v>9.0000000001039062</c:v>
                </c:pt>
                <c:pt idx="68">
                  <c:v>9.0000000001449418</c:v>
                </c:pt>
                <c:pt idx="69">
                  <c:v>9.0000000001846008</c:v>
                </c:pt>
                <c:pt idx="70">
                  <c:v>9.0000000003078604</c:v>
                </c:pt>
                <c:pt idx="71">
                  <c:v>9.0735350415460765</c:v>
                </c:pt>
                <c:pt idx="72">
                  <c:v>9.2076623094270875</c:v>
                </c:pt>
                <c:pt idx="73">
                  <c:v>9.2975404799710031</c:v>
                </c:pt>
                <c:pt idx="74">
                  <c:v>9.4185329631133978</c:v>
                </c:pt>
                <c:pt idx="75">
                  <c:v>9.5809550589141725</c:v>
                </c:pt>
                <c:pt idx="76">
                  <c:v>9.6591065690417715</c:v>
                </c:pt>
                <c:pt idx="77">
                  <c:v>9.6871117813323107</c:v>
                </c:pt>
                <c:pt idx="78">
                  <c:v>9.7463294303342138</c:v>
                </c:pt>
                <c:pt idx="79">
                  <c:v>9.8536108119053782</c:v>
                </c:pt>
                <c:pt idx="80">
                  <c:v>9.8898622928323139</c:v>
                </c:pt>
                <c:pt idx="81">
                  <c:v>9.9978171770164614</c:v>
                </c:pt>
                <c:pt idx="82">
                  <c:v>9.9999999995457856</c:v>
                </c:pt>
                <c:pt idx="83">
                  <c:v>9.999999999596513</c:v>
                </c:pt>
                <c:pt idx="84">
                  <c:v>9.999999999626576</c:v>
                </c:pt>
                <c:pt idx="85">
                  <c:v>9.9999999996859881</c:v>
                </c:pt>
                <c:pt idx="86">
                  <c:v>9.9999999996890701</c:v>
                </c:pt>
                <c:pt idx="87">
                  <c:v>9.9999999997822844</c:v>
                </c:pt>
                <c:pt idx="88">
                  <c:v>9.9999999998331557</c:v>
                </c:pt>
                <c:pt idx="89">
                  <c:v>9.999999999857426</c:v>
                </c:pt>
                <c:pt idx="90">
                  <c:v>9.999999999889674</c:v>
                </c:pt>
                <c:pt idx="91">
                  <c:v>9.9999999998966409</c:v>
                </c:pt>
                <c:pt idx="92">
                  <c:v>9.999999999923153</c:v>
                </c:pt>
                <c:pt idx="93">
                  <c:v>9.9999999999327827</c:v>
                </c:pt>
                <c:pt idx="94">
                  <c:v>9.9999999999342233</c:v>
                </c:pt>
                <c:pt idx="95">
                  <c:v>10.00000000002164</c:v>
                </c:pt>
                <c:pt idx="96">
                  <c:v>10.000000000029722</c:v>
                </c:pt>
                <c:pt idx="97">
                  <c:v>10.000000000044128</c:v>
                </c:pt>
                <c:pt idx="98">
                  <c:v>10.000000000099158</c:v>
                </c:pt>
                <c:pt idx="99">
                  <c:v>10.000000000179408</c:v>
                </c:pt>
                <c:pt idx="100">
                  <c:v>10.000000000191624</c:v>
                </c:pt>
                <c:pt idx="101">
                  <c:v>10.000000000200041</c:v>
                </c:pt>
                <c:pt idx="102">
                  <c:v>10.000000000221648</c:v>
                </c:pt>
                <c:pt idx="103">
                  <c:v>10.000000000243796</c:v>
                </c:pt>
                <c:pt idx="104">
                  <c:v>10.000000000279936</c:v>
                </c:pt>
                <c:pt idx="105">
                  <c:v>10.000000000330948</c:v>
                </c:pt>
                <c:pt idx="106">
                  <c:v>10.000000000376945</c:v>
                </c:pt>
                <c:pt idx="107">
                  <c:v>10.000000000388338</c:v>
                </c:pt>
                <c:pt idx="108">
                  <c:v>10.000000000402101</c:v>
                </c:pt>
                <c:pt idx="109">
                  <c:v>10.000000000439702</c:v>
                </c:pt>
                <c:pt idx="110">
                  <c:v>10.000000000550198</c:v>
                </c:pt>
                <c:pt idx="111">
                  <c:v>10.046493749409056</c:v>
                </c:pt>
                <c:pt idx="112">
                  <c:v>10.117515588373996</c:v>
                </c:pt>
                <c:pt idx="113">
                  <c:v>10.147976452404231</c:v>
                </c:pt>
                <c:pt idx="114">
                  <c:v>10.205044075577836</c:v>
                </c:pt>
                <c:pt idx="115">
                  <c:v>10.252077262440272</c:v>
                </c:pt>
                <c:pt idx="116">
                  <c:v>10.332846993509971</c:v>
                </c:pt>
                <c:pt idx="117">
                  <c:v>10.430597628059148</c:v>
                </c:pt>
                <c:pt idx="118">
                  <c:v>10.438405734453228</c:v>
                </c:pt>
                <c:pt idx="119">
                  <c:v>10.531435647672264</c:v>
                </c:pt>
                <c:pt idx="120">
                  <c:v>10.560929750738421</c:v>
                </c:pt>
                <c:pt idx="121">
                  <c:v>10.600831449890594</c:v>
                </c:pt>
                <c:pt idx="122">
                  <c:v>10.734871092632135</c:v>
                </c:pt>
                <c:pt idx="123">
                  <c:v>10.788312619136349</c:v>
                </c:pt>
                <c:pt idx="124">
                  <c:v>10.949199284763177</c:v>
                </c:pt>
                <c:pt idx="125">
                  <c:v>10.96619762138001</c:v>
                </c:pt>
                <c:pt idx="126">
                  <c:v>10.999999999475527</c:v>
                </c:pt>
                <c:pt idx="127">
                  <c:v>10.999999999518655</c:v>
                </c:pt>
                <c:pt idx="128">
                  <c:v>10.999999999666356</c:v>
                </c:pt>
                <c:pt idx="129">
                  <c:v>10.999999999700911</c:v>
                </c:pt>
                <c:pt idx="130">
                  <c:v>10.999999999701332</c:v>
                </c:pt>
                <c:pt idx="131">
                  <c:v>10.999999999839565</c:v>
                </c:pt>
                <c:pt idx="132">
                  <c:v>10.99999999992365</c:v>
                </c:pt>
                <c:pt idx="133">
                  <c:v>10.999999999924663</c:v>
                </c:pt>
                <c:pt idx="134">
                  <c:v>10.99999999993223</c:v>
                </c:pt>
                <c:pt idx="135">
                  <c:v>10.999999999940824</c:v>
                </c:pt>
                <c:pt idx="136">
                  <c:v>10.999999999976714</c:v>
                </c:pt>
                <c:pt idx="137">
                  <c:v>11.000000000041073</c:v>
                </c:pt>
                <c:pt idx="138">
                  <c:v>11.000000000067823</c:v>
                </c:pt>
                <c:pt idx="139">
                  <c:v>11.000000000158291</c:v>
                </c:pt>
                <c:pt idx="140">
                  <c:v>11.000000000262872</c:v>
                </c:pt>
                <c:pt idx="141">
                  <c:v>11.00000000037948</c:v>
                </c:pt>
                <c:pt idx="142">
                  <c:v>11.000000000386988</c:v>
                </c:pt>
                <c:pt idx="143">
                  <c:v>11.000000000402657</c:v>
                </c:pt>
                <c:pt idx="144">
                  <c:v>11.000000000407979</c:v>
                </c:pt>
                <c:pt idx="145">
                  <c:v>11.00000000054006</c:v>
                </c:pt>
                <c:pt idx="146">
                  <c:v>11.034663595104377</c:v>
                </c:pt>
                <c:pt idx="147">
                  <c:v>11.116534459109648</c:v>
                </c:pt>
                <c:pt idx="148">
                  <c:v>11.225654752585681</c:v>
                </c:pt>
                <c:pt idx="149">
                  <c:v>11.316843135177479</c:v>
                </c:pt>
                <c:pt idx="150">
                  <c:v>11.349661461185276</c:v>
                </c:pt>
                <c:pt idx="151">
                  <c:v>11.349941905189516</c:v>
                </c:pt>
                <c:pt idx="152">
                  <c:v>11.350240562424542</c:v>
                </c:pt>
                <c:pt idx="153">
                  <c:v>11.376617821196691</c:v>
                </c:pt>
                <c:pt idx="154">
                  <c:v>11.377194211814773</c:v>
                </c:pt>
                <c:pt idx="155">
                  <c:v>11.464307684467933</c:v>
                </c:pt>
                <c:pt idx="156">
                  <c:v>11.477765807693174</c:v>
                </c:pt>
                <c:pt idx="157">
                  <c:v>11.507026286850797</c:v>
                </c:pt>
                <c:pt idx="158">
                  <c:v>11.5165300241244</c:v>
                </c:pt>
                <c:pt idx="159">
                  <c:v>11.545039926722596</c:v>
                </c:pt>
                <c:pt idx="160">
                  <c:v>11.570533114703604</c:v>
                </c:pt>
                <c:pt idx="161">
                  <c:v>11.591361519647167</c:v>
                </c:pt>
                <c:pt idx="162">
                  <c:v>11.625167729335587</c:v>
                </c:pt>
                <c:pt idx="163">
                  <c:v>11.693335306929418</c:v>
                </c:pt>
                <c:pt idx="164">
                  <c:v>11.756287350901028</c:v>
                </c:pt>
                <c:pt idx="165">
                  <c:v>11.803236780669357</c:v>
                </c:pt>
                <c:pt idx="166">
                  <c:v>11.843040859354755</c:v>
                </c:pt>
                <c:pt idx="167">
                  <c:v>11.853294892711764</c:v>
                </c:pt>
                <c:pt idx="168">
                  <c:v>11.921843119481213</c:v>
                </c:pt>
                <c:pt idx="169">
                  <c:v>11.94776033110441</c:v>
                </c:pt>
                <c:pt idx="170">
                  <c:v>11.965276016744598</c:v>
                </c:pt>
                <c:pt idx="171">
                  <c:v>11.999999999411786</c:v>
                </c:pt>
                <c:pt idx="172">
                  <c:v>11.999999999504558</c:v>
                </c:pt>
                <c:pt idx="173">
                  <c:v>11.999999999585434</c:v>
                </c:pt>
                <c:pt idx="174">
                  <c:v>11.999999999593507</c:v>
                </c:pt>
                <c:pt idx="175">
                  <c:v>11.999999999607354</c:v>
                </c:pt>
                <c:pt idx="176">
                  <c:v>11.999999999618542</c:v>
                </c:pt>
                <c:pt idx="177">
                  <c:v>11.999999999667397</c:v>
                </c:pt>
                <c:pt idx="178">
                  <c:v>11.9999999996973</c:v>
                </c:pt>
                <c:pt idx="179">
                  <c:v>11.999999999701526</c:v>
                </c:pt>
                <c:pt idx="180">
                  <c:v>11.999999999730344</c:v>
                </c:pt>
                <c:pt idx="181">
                  <c:v>11.999999999810136</c:v>
                </c:pt>
                <c:pt idx="182">
                  <c:v>11.999999999853719</c:v>
                </c:pt>
                <c:pt idx="183">
                  <c:v>11.999999999894582</c:v>
                </c:pt>
                <c:pt idx="184">
                  <c:v>11.999999999919979</c:v>
                </c:pt>
                <c:pt idx="185">
                  <c:v>11.999999999953509</c:v>
                </c:pt>
                <c:pt idx="186">
                  <c:v>12.000000000121927</c:v>
                </c:pt>
                <c:pt idx="187">
                  <c:v>12.000000000140007</c:v>
                </c:pt>
                <c:pt idx="188">
                  <c:v>12.000000000176042</c:v>
                </c:pt>
                <c:pt idx="189">
                  <c:v>12.000000000198872</c:v>
                </c:pt>
                <c:pt idx="190">
                  <c:v>12.000000000212701</c:v>
                </c:pt>
                <c:pt idx="191">
                  <c:v>12.000000000257332</c:v>
                </c:pt>
                <c:pt idx="192">
                  <c:v>12.000000000272044</c:v>
                </c:pt>
                <c:pt idx="193">
                  <c:v>12.000000000291211</c:v>
                </c:pt>
                <c:pt idx="194">
                  <c:v>12.000000000350425</c:v>
                </c:pt>
                <c:pt idx="195">
                  <c:v>12.000000000366997</c:v>
                </c:pt>
                <c:pt idx="196">
                  <c:v>12.000000000372887</c:v>
                </c:pt>
                <c:pt idx="197">
                  <c:v>12.000000000495003</c:v>
                </c:pt>
                <c:pt idx="198">
                  <c:v>12.000000000497842</c:v>
                </c:pt>
                <c:pt idx="199">
                  <c:v>12.000000000521984</c:v>
                </c:pt>
                <c:pt idx="200">
                  <c:v>12.000000000531875</c:v>
                </c:pt>
                <c:pt idx="201">
                  <c:v>12.000000000574245</c:v>
                </c:pt>
                <c:pt idx="202">
                  <c:v>12.014403122625122</c:v>
                </c:pt>
                <c:pt idx="203">
                  <c:v>12.076493185232787</c:v>
                </c:pt>
                <c:pt idx="204">
                  <c:v>12.105404908400097</c:v>
                </c:pt>
                <c:pt idx="205">
                  <c:v>12.151843050538906</c:v>
                </c:pt>
                <c:pt idx="206">
                  <c:v>12.244409978033856</c:v>
                </c:pt>
                <c:pt idx="207">
                  <c:v>12.279076907973637</c:v>
                </c:pt>
                <c:pt idx="208">
                  <c:v>12.285947561221937</c:v>
                </c:pt>
                <c:pt idx="209">
                  <c:v>12.3558807338562</c:v>
                </c:pt>
                <c:pt idx="210">
                  <c:v>12.367226019414716</c:v>
                </c:pt>
                <c:pt idx="211">
                  <c:v>12.409081704774035</c:v>
                </c:pt>
                <c:pt idx="212">
                  <c:v>12.633114580151076</c:v>
                </c:pt>
                <c:pt idx="213">
                  <c:v>12.678274429600718</c:v>
                </c:pt>
                <c:pt idx="214">
                  <c:v>12.688507337132339</c:v>
                </c:pt>
                <c:pt idx="215">
                  <c:v>12.744872553598109</c:v>
                </c:pt>
                <c:pt idx="216">
                  <c:v>12.747210428314339</c:v>
                </c:pt>
                <c:pt idx="217">
                  <c:v>12.803876536302148</c:v>
                </c:pt>
                <c:pt idx="218">
                  <c:v>12.814645099019204</c:v>
                </c:pt>
                <c:pt idx="219">
                  <c:v>12.845055298382357</c:v>
                </c:pt>
                <c:pt idx="220">
                  <c:v>12.918736393329899</c:v>
                </c:pt>
                <c:pt idx="221">
                  <c:v>12.999999999436877</c:v>
                </c:pt>
                <c:pt idx="222">
                  <c:v>12.999999999467654</c:v>
                </c:pt>
                <c:pt idx="223">
                  <c:v>12.999999999491711</c:v>
                </c:pt>
                <c:pt idx="224">
                  <c:v>12.999999999567668</c:v>
                </c:pt>
                <c:pt idx="225">
                  <c:v>12.999999999611257</c:v>
                </c:pt>
                <c:pt idx="226">
                  <c:v>12.999999999648981</c:v>
                </c:pt>
                <c:pt idx="227">
                  <c:v>12.999999999662801</c:v>
                </c:pt>
                <c:pt idx="228">
                  <c:v>12.999999999704048</c:v>
                </c:pt>
                <c:pt idx="229">
                  <c:v>12.999999999721556</c:v>
                </c:pt>
                <c:pt idx="230">
                  <c:v>12.99999999974289</c:v>
                </c:pt>
                <c:pt idx="231">
                  <c:v>12.999999999783389</c:v>
                </c:pt>
                <c:pt idx="232">
                  <c:v>12.999999999831552</c:v>
                </c:pt>
                <c:pt idx="233">
                  <c:v>12.999999999849223</c:v>
                </c:pt>
                <c:pt idx="234">
                  <c:v>12.999999999872182</c:v>
                </c:pt>
                <c:pt idx="235">
                  <c:v>12.999999999924274</c:v>
                </c:pt>
                <c:pt idx="236">
                  <c:v>13.00000000005201</c:v>
                </c:pt>
                <c:pt idx="237">
                  <c:v>13.000000000065963</c:v>
                </c:pt>
                <c:pt idx="238">
                  <c:v>13.000000000067988</c:v>
                </c:pt>
                <c:pt idx="239">
                  <c:v>13.000000000120282</c:v>
                </c:pt>
                <c:pt idx="240">
                  <c:v>13.000000000139035</c:v>
                </c:pt>
                <c:pt idx="241">
                  <c:v>13.000000000174087</c:v>
                </c:pt>
                <c:pt idx="242">
                  <c:v>13.000000000194946</c:v>
                </c:pt>
                <c:pt idx="243">
                  <c:v>13.000000000312667</c:v>
                </c:pt>
                <c:pt idx="244">
                  <c:v>13.000000000323416</c:v>
                </c:pt>
                <c:pt idx="245">
                  <c:v>13.000000000339998</c:v>
                </c:pt>
                <c:pt idx="246">
                  <c:v>13.000000000369134</c:v>
                </c:pt>
                <c:pt idx="247">
                  <c:v>13.00000000041328</c:v>
                </c:pt>
                <c:pt idx="248">
                  <c:v>13.000000000417158</c:v>
                </c:pt>
                <c:pt idx="249">
                  <c:v>13.000000000487324</c:v>
                </c:pt>
                <c:pt idx="250">
                  <c:v>13.000000000582361</c:v>
                </c:pt>
                <c:pt idx="251">
                  <c:v>13.000000000632621</c:v>
                </c:pt>
                <c:pt idx="252">
                  <c:v>13.037283472634314</c:v>
                </c:pt>
                <c:pt idx="253">
                  <c:v>13.100374839537086</c:v>
                </c:pt>
                <c:pt idx="254">
                  <c:v>13.142775385977187</c:v>
                </c:pt>
                <c:pt idx="255">
                  <c:v>13.163666476278285</c:v>
                </c:pt>
                <c:pt idx="256">
                  <c:v>13.16529721613669</c:v>
                </c:pt>
                <c:pt idx="257">
                  <c:v>13.190951468527418</c:v>
                </c:pt>
                <c:pt idx="258">
                  <c:v>13.196078151266635</c:v>
                </c:pt>
                <c:pt idx="259">
                  <c:v>13.230644886355776</c:v>
                </c:pt>
                <c:pt idx="260">
                  <c:v>13.420345520427292</c:v>
                </c:pt>
                <c:pt idx="261">
                  <c:v>13.612170616919673</c:v>
                </c:pt>
                <c:pt idx="262">
                  <c:v>13.654335159537057</c:v>
                </c:pt>
                <c:pt idx="263">
                  <c:v>13.675308449106437</c:v>
                </c:pt>
                <c:pt idx="264">
                  <c:v>13.696856207020753</c:v>
                </c:pt>
                <c:pt idx="265">
                  <c:v>13.717038147026926</c:v>
                </c:pt>
                <c:pt idx="266">
                  <c:v>13.740982558668295</c:v>
                </c:pt>
                <c:pt idx="267">
                  <c:v>13.742490511767345</c:v>
                </c:pt>
                <c:pt idx="268">
                  <c:v>13.742490511767345</c:v>
                </c:pt>
                <c:pt idx="269">
                  <c:v>13.774118176303409</c:v>
                </c:pt>
                <c:pt idx="270">
                  <c:v>13.774118176303409</c:v>
                </c:pt>
                <c:pt idx="271">
                  <c:v>13.801623876656762</c:v>
                </c:pt>
                <c:pt idx="272">
                  <c:v>13.826466925023126</c:v>
                </c:pt>
                <c:pt idx="273">
                  <c:v>13.836590118890578</c:v>
                </c:pt>
                <c:pt idx="274">
                  <c:v>13.859538126251355</c:v>
                </c:pt>
                <c:pt idx="275">
                  <c:v>13.887012884780408</c:v>
                </c:pt>
                <c:pt idx="276">
                  <c:v>13.888653933474069</c:v>
                </c:pt>
                <c:pt idx="277">
                  <c:v>13.962351876300154</c:v>
                </c:pt>
                <c:pt idx="278">
                  <c:v>13.980443210361578</c:v>
                </c:pt>
                <c:pt idx="279">
                  <c:v>13.988550670781702</c:v>
                </c:pt>
                <c:pt idx="280">
                  <c:v>13.99999999945506</c:v>
                </c:pt>
                <c:pt idx="281">
                  <c:v>13.999999999489891</c:v>
                </c:pt>
                <c:pt idx="282">
                  <c:v>13.999999999531246</c:v>
                </c:pt>
                <c:pt idx="283">
                  <c:v>13.999999999554902</c:v>
                </c:pt>
                <c:pt idx="284">
                  <c:v>13.999999999566143</c:v>
                </c:pt>
                <c:pt idx="285">
                  <c:v>13.99999999956948</c:v>
                </c:pt>
                <c:pt idx="286">
                  <c:v>13.999999999586594</c:v>
                </c:pt>
                <c:pt idx="287">
                  <c:v>13.999999999657295</c:v>
                </c:pt>
                <c:pt idx="288">
                  <c:v>13.999999999658961</c:v>
                </c:pt>
                <c:pt idx="289">
                  <c:v>13.999999999742963</c:v>
                </c:pt>
                <c:pt idx="290">
                  <c:v>13.999999999768049</c:v>
                </c:pt>
                <c:pt idx="291">
                  <c:v>13.999999999815994</c:v>
                </c:pt>
                <c:pt idx="292">
                  <c:v>14.000000000008701</c:v>
                </c:pt>
                <c:pt idx="293">
                  <c:v>14.000000000152827</c:v>
                </c:pt>
                <c:pt idx="294">
                  <c:v>14.000000000172731</c:v>
                </c:pt>
                <c:pt idx="295">
                  <c:v>14.00000000019284</c:v>
                </c:pt>
                <c:pt idx="296">
                  <c:v>14.000000000250893</c:v>
                </c:pt>
                <c:pt idx="297">
                  <c:v>14.000000000260377</c:v>
                </c:pt>
                <c:pt idx="298">
                  <c:v>14.000000000275335</c:v>
                </c:pt>
                <c:pt idx="299">
                  <c:v>14.000000000298826</c:v>
                </c:pt>
                <c:pt idx="300">
                  <c:v>14.000000000315895</c:v>
                </c:pt>
                <c:pt idx="301">
                  <c:v>14.000000000323851</c:v>
                </c:pt>
                <c:pt idx="302">
                  <c:v>14.000000000342217</c:v>
                </c:pt>
                <c:pt idx="303">
                  <c:v>14.000000000460075</c:v>
                </c:pt>
                <c:pt idx="304">
                  <c:v>14.000000000483791</c:v>
                </c:pt>
                <c:pt idx="305">
                  <c:v>14.000000000485496</c:v>
                </c:pt>
                <c:pt idx="306">
                  <c:v>14.000000000501927</c:v>
                </c:pt>
                <c:pt idx="307">
                  <c:v>14.008293691688811</c:v>
                </c:pt>
                <c:pt idx="308">
                  <c:v>14.024914327151045</c:v>
                </c:pt>
                <c:pt idx="309">
                  <c:v>14.052629040133704</c:v>
                </c:pt>
                <c:pt idx="310">
                  <c:v>14.072107715773207</c:v>
                </c:pt>
                <c:pt idx="311">
                  <c:v>14.079798691914785</c:v>
                </c:pt>
                <c:pt idx="312">
                  <c:v>14.086339426756965</c:v>
                </c:pt>
                <c:pt idx="313">
                  <c:v>14.088185090933694</c:v>
                </c:pt>
                <c:pt idx="314">
                  <c:v>14.110291864379626</c:v>
                </c:pt>
                <c:pt idx="315">
                  <c:v>14.166754335299203</c:v>
                </c:pt>
                <c:pt idx="316">
                  <c:v>14.316462443151011</c:v>
                </c:pt>
                <c:pt idx="317">
                  <c:v>14.357682663913666</c:v>
                </c:pt>
                <c:pt idx="318">
                  <c:v>14.361646097672399</c:v>
                </c:pt>
                <c:pt idx="319">
                  <c:v>14.381960964115317</c:v>
                </c:pt>
                <c:pt idx="320">
                  <c:v>14.3848970113691</c:v>
                </c:pt>
                <c:pt idx="321">
                  <c:v>14.63334533941593</c:v>
                </c:pt>
                <c:pt idx="322">
                  <c:v>14.641198635909271</c:v>
                </c:pt>
                <c:pt idx="323">
                  <c:v>14.659291992561492</c:v>
                </c:pt>
                <c:pt idx="324">
                  <c:v>14.682356969673254</c:v>
                </c:pt>
                <c:pt idx="325">
                  <c:v>14.764660388531334</c:v>
                </c:pt>
                <c:pt idx="326">
                  <c:v>14.790237027961304</c:v>
                </c:pt>
                <c:pt idx="327">
                  <c:v>14.819401431241644</c:v>
                </c:pt>
                <c:pt idx="328">
                  <c:v>14.841450405871804</c:v>
                </c:pt>
                <c:pt idx="329">
                  <c:v>14.859054596248129</c:v>
                </c:pt>
                <c:pt idx="330">
                  <c:v>14.875153821560634</c:v>
                </c:pt>
                <c:pt idx="331">
                  <c:v>14.896928140560911</c:v>
                </c:pt>
                <c:pt idx="332">
                  <c:v>14.941484744869602</c:v>
                </c:pt>
                <c:pt idx="333">
                  <c:v>14.942834866128562</c:v>
                </c:pt>
                <c:pt idx="334">
                  <c:v>14.947642115855235</c:v>
                </c:pt>
                <c:pt idx="335">
                  <c:v>14.973796524887202</c:v>
                </c:pt>
                <c:pt idx="336">
                  <c:v>14.996985915048709</c:v>
                </c:pt>
                <c:pt idx="337">
                  <c:v>14.999999999408084</c:v>
                </c:pt>
                <c:pt idx="338">
                  <c:v>14.999999999562492</c:v>
                </c:pt>
                <c:pt idx="339">
                  <c:v>14.999999999607661</c:v>
                </c:pt>
                <c:pt idx="340">
                  <c:v>14.999999999618801</c:v>
                </c:pt>
                <c:pt idx="341">
                  <c:v>14.999999999629898</c:v>
                </c:pt>
                <c:pt idx="342">
                  <c:v>14.999999999724457</c:v>
                </c:pt>
                <c:pt idx="343">
                  <c:v>14.999999999896907</c:v>
                </c:pt>
                <c:pt idx="344">
                  <c:v>14.999999999901162</c:v>
                </c:pt>
                <c:pt idx="345">
                  <c:v>14.999999999901593</c:v>
                </c:pt>
                <c:pt idx="346">
                  <c:v>14.999999999915605</c:v>
                </c:pt>
                <c:pt idx="347">
                  <c:v>14.999999999933506</c:v>
                </c:pt>
                <c:pt idx="348">
                  <c:v>14.999999999944134</c:v>
                </c:pt>
                <c:pt idx="349">
                  <c:v>15.000000000005716</c:v>
                </c:pt>
                <c:pt idx="350">
                  <c:v>15.000000000012651</c:v>
                </c:pt>
                <c:pt idx="351">
                  <c:v>15.000000000019371</c:v>
                </c:pt>
                <c:pt idx="352">
                  <c:v>15.000000000020126</c:v>
                </c:pt>
                <c:pt idx="353">
                  <c:v>15.000000000084006</c:v>
                </c:pt>
                <c:pt idx="354">
                  <c:v>15.000000000092552</c:v>
                </c:pt>
                <c:pt idx="355">
                  <c:v>15.000000000174623</c:v>
                </c:pt>
                <c:pt idx="356">
                  <c:v>15.000000000271351</c:v>
                </c:pt>
                <c:pt idx="357">
                  <c:v>15.000000000290219</c:v>
                </c:pt>
                <c:pt idx="358">
                  <c:v>15.000000000329585</c:v>
                </c:pt>
                <c:pt idx="359">
                  <c:v>15.000000000386624</c:v>
                </c:pt>
                <c:pt idx="360">
                  <c:v>15.000000000402894</c:v>
                </c:pt>
                <c:pt idx="361">
                  <c:v>15.000000000419634</c:v>
                </c:pt>
                <c:pt idx="362">
                  <c:v>15.000000000448987</c:v>
                </c:pt>
                <c:pt idx="363">
                  <c:v>15.000000000467487</c:v>
                </c:pt>
                <c:pt idx="364">
                  <c:v>15.001380135314783</c:v>
                </c:pt>
                <c:pt idx="365">
                  <c:v>15.002765913677061</c:v>
                </c:pt>
                <c:pt idx="366">
                  <c:v>15.111443250833318</c:v>
                </c:pt>
                <c:pt idx="367">
                  <c:v>15.114203605723056</c:v>
                </c:pt>
                <c:pt idx="368">
                  <c:v>15.184599610083737</c:v>
                </c:pt>
                <c:pt idx="369">
                  <c:v>15.1952335916636</c:v>
                </c:pt>
                <c:pt idx="370">
                  <c:v>15.200439525760141</c:v>
                </c:pt>
                <c:pt idx="371">
                  <c:v>15.207657177340192</c:v>
                </c:pt>
                <c:pt idx="372">
                  <c:v>15.23490900132051</c:v>
                </c:pt>
                <c:pt idx="373">
                  <c:v>15.236512935945962</c:v>
                </c:pt>
                <c:pt idx="374">
                  <c:v>15.275660538624061</c:v>
                </c:pt>
                <c:pt idx="375">
                  <c:v>15.331514699196722</c:v>
                </c:pt>
                <c:pt idx="376">
                  <c:v>15.340078474759178</c:v>
                </c:pt>
                <c:pt idx="377">
                  <c:v>15.353178121454748</c:v>
                </c:pt>
                <c:pt idx="378">
                  <c:v>15.409326040582069</c:v>
                </c:pt>
                <c:pt idx="379">
                  <c:v>15.433655672985328</c:v>
                </c:pt>
                <c:pt idx="380">
                  <c:v>15.434659766729617</c:v>
                </c:pt>
                <c:pt idx="381">
                  <c:v>15.44686600695414</c:v>
                </c:pt>
                <c:pt idx="382">
                  <c:v>15.490859475970366</c:v>
                </c:pt>
                <c:pt idx="383">
                  <c:v>15.508826366140559</c:v>
                </c:pt>
                <c:pt idx="384">
                  <c:v>15.520089644568301</c:v>
                </c:pt>
                <c:pt idx="385">
                  <c:v>15.566471632544429</c:v>
                </c:pt>
                <c:pt idx="386">
                  <c:v>15.566765187345101</c:v>
                </c:pt>
                <c:pt idx="387">
                  <c:v>15.590715724913712</c:v>
                </c:pt>
                <c:pt idx="388">
                  <c:v>15.636096350019962</c:v>
                </c:pt>
                <c:pt idx="389">
                  <c:v>15.664344579740222</c:v>
                </c:pt>
                <c:pt idx="390">
                  <c:v>15.696013142863842</c:v>
                </c:pt>
                <c:pt idx="391">
                  <c:v>15.699566603697207</c:v>
                </c:pt>
                <c:pt idx="392">
                  <c:v>15.722109620901653</c:v>
                </c:pt>
                <c:pt idx="393">
                  <c:v>15.770804942046061</c:v>
                </c:pt>
                <c:pt idx="394">
                  <c:v>15.824952706471711</c:v>
                </c:pt>
                <c:pt idx="395">
                  <c:v>15.845321282245683</c:v>
                </c:pt>
                <c:pt idx="396">
                  <c:v>15.861925824686027</c:v>
                </c:pt>
                <c:pt idx="397">
                  <c:v>15.870998087639837</c:v>
                </c:pt>
                <c:pt idx="398">
                  <c:v>15.888284100465391</c:v>
                </c:pt>
                <c:pt idx="399">
                  <c:v>15.897925933898303</c:v>
                </c:pt>
                <c:pt idx="400">
                  <c:v>15.914326690393377</c:v>
                </c:pt>
                <c:pt idx="401">
                  <c:v>15.928637547404437</c:v>
                </c:pt>
                <c:pt idx="402">
                  <c:v>15.984180172295478</c:v>
                </c:pt>
                <c:pt idx="403">
                  <c:v>15.999999999476644</c:v>
                </c:pt>
                <c:pt idx="404">
                  <c:v>15.999999999504855</c:v>
                </c:pt>
                <c:pt idx="405">
                  <c:v>15.999999999619936</c:v>
                </c:pt>
                <c:pt idx="406">
                  <c:v>15.999999999650099</c:v>
                </c:pt>
                <c:pt idx="407">
                  <c:v>15.999999999651562</c:v>
                </c:pt>
                <c:pt idx="408">
                  <c:v>15.99999999973555</c:v>
                </c:pt>
                <c:pt idx="409">
                  <c:v>15.999999999821867</c:v>
                </c:pt>
                <c:pt idx="410">
                  <c:v>15.999999999887335</c:v>
                </c:pt>
                <c:pt idx="411">
                  <c:v>15.999999999893538</c:v>
                </c:pt>
                <c:pt idx="412">
                  <c:v>15.999999999948342</c:v>
                </c:pt>
                <c:pt idx="413">
                  <c:v>15.999999999986786</c:v>
                </c:pt>
                <c:pt idx="414">
                  <c:v>16.000000000003453</c:v>
                </c:pt>
                <c:pt idx="415">
                  <c:v>16.000000000024176</c:v>
                </c:pt>
                <c:pt idx="416">
                  <c:v>16.000000000119176</c:v>
                </c:pt>
                <c:pt idx="417">
                  <c:v>16.000000000157595</c:v>
                </c:pt>
                <c:pt idx="418">
                  <c:v>16.000000000218755</c:v>
                </c:pt>
                <c:pt idx="419">
                  <c:v>16.000000000226557</c:v>
                </c:pt>
                <c:pt idx="420">
                  <c:v>16.000000000253603</c:v>
                </c:pt>
                <c:pt idx="421">
                  <c:v>16.000000000348411</c:v>
                </c:pt>
                <c:pt idx="422">
                  <c:v>16.000000000356742</c:v>
                </c:pt>
                <c:pt idx="423">
                  <c:v>16.000000000411081</c:v>
                </c:pt>
                <c:pt idx="424">
                  <c:v>16.000000000491145</c:v>
                </c:pt>
                <c:pt idx="425">
                  <c:v>16.015330838416325</c:v>
                </c:pt>
                <c:pt idx="426">
                  <c:v>16.019267510421781</c:v>
                </c:pt>
                <c:pt idx="427">
                  <c:v>16.041533226589667</c:v>
                </c:pt>
                <c:pt idx="428">
                  <c:v>16.042159280308514</c:v>
                </c:pt>
                <c:pt idx="429">
                  <c:v>16.069052157008375</c:v>
                </c:pt>
                <c:pt idx="430">
                  <c:v>16.078831540413827</c:v>
                </c:pt>
                <c:pt idx="431">
                  <c:v>16.083959344453664</c:v>
                </c:pt>
                <c:pt idx="432">
                  <c:v>16.114320191260575</c:v>
                </c:pt>
                <c:pt idx="433">
                  <c:v>16.114857134775384</c:v>
                </c:pt>
                <c:pt idx="434">
                  <c:v>16.126813501009</c:v>
                </c:pt>
                <c:pt idx="435">
                  <c:v>16.128611575701534</c:v>
                </c:pt>
                <c:pt idx="436">
                  <c:v>16.141173387829777</c:v>
                </c:pt>
                <c:pt idx="437">
                  <c:v>16.177290664868163</c:v>
                </c:pt>
                <c:pt idx="438">
                  <c:v>16.186442436823363</c:v>
                </c:pt>
                <c:pt idx="439">
                  <c:v>16.190175084189224</c:v>
                </c:pt>
                <c:pt idx="440">
                  <c:v>16.219011629879173</c:v>
                </c:pt>
                <c:pt idx="441">
                  <c:v>16.223055288317685</c:v>
                </c:pt>
                <c:pt idx="442">
                  <c:v>16.255629974560669</c:v>
                </c:pt>
                <c:pt idx="443">
                  <c:v>16.276200234135082</c:v>
                </c:pt>
                <c:pt idx="444">
                  <c:v>16.300556430363773</c:v>
                </c:pt>
                <c:pt idx="445">
                  <c:v>16.337877250160538</c:v>
                </c:pt>
                <c:pt idx="446">
                  <c:v>16.389296372847504</c:v>
                </c:pt>
                <c:pt idx="447">
                  <c:v>16.419893940811278</c:v>
                </c:pt>
                <c:pt idx="448">
                  <c:v>16.45126822318727</c:v>
                </c:pt>
                <c:pt idx="449">
                  <c:v>16.457696057486444</c:v>
                </c:pt>
                <c:pt idx="450">
                  <c:v>16.4734402081002</c:v>
                </c:pt>
                <c:pt idx="451">
                  <c:v>16.475333146459064</c:v>
                </c:pt>
                <c:pt idx="452">
                  <c:v>16.492095104605955</c:v>
                </c:pt>
                <c:pt idx="453">
                  <c:v>16.499293153861228</c:v>
                </c:pt>
                <c:pt idx="454">
                  <c:v>16.522520971337034</c:v>
                </c:pt>
                <c:pt idx="455">
                  <c:v>16.543357634446732</c:v>
                </c:pt>
                <c:pt idx="456">
                  <c:v>16.547345077358937</c:v>
                </c:pt>
                <c:pt idx="457">
                  <c:v>16.552623690616851</c:v>
                </c:pt>
                <c:pt idx="458">
                  <c:v>16.569999999592348</c:v>
                </c:pt>
                <c:pt idx="459">
                  <c:v>16.571435681349893</c:v>
                </c:pt>
                <c:pt idx="460">
                  <c:v>16.596010521941107</c:v>
                </c:pt>
                <c:pt idx="461">
                  <c:v>16.596988502591181</c:v>
                </c:pt>
                <c:pt idx="462">
                  <c:v>16.605681829438883</c:v>
                </c:pt>
                <c:pt idx="463">
                  <c:v>16.62132118572292</c:v>
                </c:pt>
                <c:pt idx="464">
                  <c:v>16.628093767062776</c:v>
                </c:pt>
                <c:pt idx="465">
                  <c:v>16.635986306131873</c:v>
                </c:pt>
                <c:pt idx="466">
                  <c:v>16.685128159970169</c:v>
                </c:pt>
                <c:pt idx="467">
                  <c:v>16.709832114789549</c:v>
                </c:pt>
                <c:pt idx="468">
                  <c:v>16.714394337838574</c:v>
                </c:pt>
                <c:pt idx="469">
                  <c:v>16.75605739654188</c:v>
                </c:pt>
                <c:pt idx="470">
                  <c:v>16.800095790253074</c:v>
                </c:pt>
                <c:pt idx="471">
                  <c:v>16.811301194551213</c:v>
                </c:pt>
                <c:pt idx="472">
                  <c:v>16.816627813683439</c:v>
                </c:pt>
                <c:pt idx="473">
                  <c:v>16.820881728153527</c:v>
                </c:pt>
                <c:pt idx="474">
                  <c:v>16.874150664742306</c:v>
                </c:pt>
                <c:pt idx="475">
                  <c:v>16.887172084936868</c:v>
                </c:pt>
                <c:pt idx="476">
                  <c:v>16.90089579441717</c:v>
                </c:pt>
                <c:pt idx="477">
                  <c:v>16.920636950232204</c:v>
                </c:pt>
                <c:pt idx="478">
                  <c:v>16.936797869368934</c:v>
                </c:pt>
                <c:pt idx="479">
                  <c:v>16.945446937268674</c:v>
                </c:pt>
                <c:pt idx="480">
                  <c:v>16.964198450663883</c:v>
                </c:pt>
                <c:pt idx="481">
                  <c:v>16.995045696921022</c:v>
                </c:pt>
                <c:pt idx="482">
                  <c:v>16.999999999402664</c:v>
                </c:pt>
                <c:pt idx="483">
                  <c:v>16.9999999994996</c:v>
                </c:pt>
                <c:pt idx="484">
                  <c:v>16.999999999767631</c:v>
                </c:pt>
                <c:pt idx="485">
                  <c:v>16.999999999875428</c:v>
                </c:pt>
                <c:pt idx="486">
                  <c:v>16.999999999954284</c:v>
                </c:pt>
                <c:pt idx="487">
                  <c:v>17.00000000000194</c:v>
                </c:pt>
                <c:pt idx="488">
                  <c:v>17.000000000022396</c:v>
                </c:pt>
                <c:pt idx="489">
                  <c:v>17.000000000066741</c:v>
                </c:pt>
                <c:pt idx="490">
                  <c:v>17.000000000100687</c:v>
                </c:pt>
                <c:pt idx="491">
                  <c:v>17.000000000172314</c:v>
                </c:pt>
                <c:pt idx="492">
                  <c:v>17.0000000002862</c:v>
                </c:pt>
                <c:pt idx="493">
                  <c:v>17.000000000336833</c:v>
                </c:pt>
                <c:pt idx="494">
                  <c:v>17.014325230686094</c:v>
                </c:pt>
                <c:pt idx="495">
                  <c:v>17.088496962529515</c:v>
                </c:pt>
                <c:pt idx="496">
                  <c:v>17.121625586862724</c:v>
                </c:pt>
                <c:pt idx="497">
                  <c:v>17.140231278070608</c:v>
                </c:pt>
                <c:pt idx="498">
                  <c:v>17.14795489701369</c:v>
                </c:pt>
                <c:pt idx="499">
                  <c:v>17.162561072105579</c:v>
                </c:pt>
                <c:pt idx="500">
                  <c:v>17.170506095256712</c:v>
                </c:pt>
                <c:pt idx="501">
                  <c:v>17.171712195695363</c:v>
                </c:pt>
                <c:pt idx="502">
                  <c:v>17.172526469245597</c:v>
                </c:pt>
                <c:pt idx="503">
                  <c:v>17.194865467108947</c:v>
                </c:pt>
                <c:pt idx="504">
                  <c:v>17.199920385865788</c:v>
                </c:pt>
                <c:pt idx="505">
                  <c:v>17.234748636067685</c:v>
                </c:pt>
                <c:pt idx="506">
                  <c:v>17.242648599097336</c:v>
                </c:pt>
                <c:pt idx="507">
                  <c:v>17.250329339304649</c:v>
                </c:pt>
                <c:pt idx="508">
                  <c:v>17.255829600601533</c:v>
                </c:pt>
                <c:pt idx="509">
                  <c:v>17.280161555952539</c:v>
                </c:pt>
                <c:pt idx="510">
                  <c:v>17.285194555743754</c:v>
                </c:pt>
                <c:pt idx="511">
                  <c:v>17.290604161988036</c:v>
                </c:pt>
                <c:pt idx="512">
                  <c:v>17.304409798902036</c:v>
                </c:pt>
                <c:pt idx="513">
                  <c:v>17.312317252060105</c:v>
                </c:pt>
                <c:pt idx="514">
                  <c:v>17.347708487532365</c:v>
                </c:pt>
                <c:pt idx="515">
                  <c:v>17.365142760058173</c:v>
                </c:pt>
                <c:pt idx="516">
                  <c:v>17.385777654166926</c:v>
                </c:pt>
                <c:pt idx="517">
                  <c:v>17.405510035179908</c:v>
                </c:pt>
                <c:pt idx="518">
                  <c:v>17.474035234640091</c:v>
                </c:pt>
                <c:pt idx="519">
                  <c:v>17.474759491507985</c:v>
                </c:pt>
                <c:pt idx="520">
                  <c:v>17.487956559240615</c:v>
                </c:pt>
                <c:pt idx="521">
                  <c:v>17.53104267409072</c:v>
                </c:pt>
                <c:pt idx="522">
                  <c:v>17.534082286692058</c:v>
                </c:pt>
                <c:pt idx="523">
                  <c:v>17.553157852373875</c:v>
                </c:pt>
                <c:pt idx="524">
                  <c:v>17.561195922197122</c:v>
                </c:pt>
                <c:pt idx="525">
                  <c:v>17.569939092154101</c:v>
                </c:pt>
                <c:pt idx="526">
                  <c:v>17.574746959090117</c:v>
                </c:pt>
                <c:pt idx="527">
                  <c:v>17.641939945102322</c:v>
                </c:pt>
                <c:pt idx="528">
                  <c:v>17.648911115737413</c:v>
                </c:pt>
                <c:pt idx="529">
                  <c:v>17.700140069026144</c:v>
                </c:pt>
                <c:pt idx="530">
                  <c:v>17.767134922731394</c:v>
                </c:pt>
                <c:pt idx="531">
                  <c:v>17.772092259005824</c:v>
                </c:pt>
                <c:pt idx="532">
                  <c:v>17.789212315358103</c:v>
                </c:pt>
                <c:pt idx="533">
                  <c:v>17.796055765988768</c:v>
                </c:pt>
                <c:pt idx="534">
                  <c:v>17.79896354393367</c:v>
                </c:pt>
                <c:pt idx="535">
                  <c:v>17.800576012023807</c:v>
                </c:pt>
                <c:pt idx="536">
                  <c:v>17.806438108062419</c:v>
                </c:pt>
                <c:pt idx="537">
                  <c:v>17.821246293603298</c:v>
                </c:pt>
                <c:pt idx="538">
                  <c:v>17.827123304502649</c:v>
                </c:pt>
                <c:pt idx="539">
                  <c:v>17.84494204158818</c:v>
                </c:pt>
                <c:pt idx="540">
                  <c:v>17.890785471389457</c:v>
                </c:pt>
                <c:pt idx="541">
                  <c:v>17.90394259934823</c:v>
                </c:pt>
                <c:pt idx="542">
                  <c:v>17.90394259934823</c:v>
                </c:pt>
                <c:pt idx="543">
                  <c:v>17.95178520468145</c:v>
                </c:pt>
                <c:pt idx="544">
                  <c:v>17.999999999389768</c:v>
                </c:pt>
                <c:pt idx="545">
                  <c:v>17.999999999420897</c:v>
                </c:pt>
                <c:pt idx="546">
                  <c:v>17.999999999444356</c:v>
                </c:pt>
                <c:pt idx="547">
                  <c:v>17.999999999569603</c:v>
                </c:pt>
                <c:pt idx="548">
                  <c:v>17.999999999585526</c:v>
                </c:pt>
                <c:pt idx="549">
                  <c:v>17.999999999612513</c:v>
                </c:pt>
                <c:pt idx="550">
                  <c:v>17.999999999662286</c:v>
                </c:pt>
                <c:pt idx="551">
                  <c:v>17.999999999683876</c:v>
                </c:pt>
                <c:pt idx="552">
                  <c:v>17.999999999882281</c:v>
                </c:pt>
                <c:pt idx="553">
                  <c:v>17.999999999959435</c:v>
                </c:pt>
                <c:pt idx="554">
                  <c:v>17.99999999997857</c:v>
                </c:pt>
                <c:pt idx="555">
                  <c:v>18.000000000029893</c:v>
                </c:pt>
                <c:pt idx="556">
                  <c:v>18.000000000068823</c:v>
                </c:pt>
                <c:pt idx="557">
                  <c:v>18.000000000087418</c:v>
                </c:pt>
                <c:pt idx="558">
                  <c:v>18.000000000148752</c:v>
                </c:pt>
                <c:pt idx="559">
                  <c:v>18.00000000016114</c:v>
                </c:pt>
                <c:pt idx="560">
                  <c:v>18.000000000164821</c:v>
                </c:pt>
                <c:pt idx="561">
                  <c:v>18.000000000173493</c:v>
                </c:pt>
                <c:pt idx="562">
                  <c:v>18.000000000175341</c:v>
                </c:pt>
                <c:pt idx="563">
                  <c:v>18.000000000192365</c:v>
                </c:pt>
                <c:pt idx="564">
                  <c:v>18.000000000206736</c:v>
                </c:pt>
                <c:pt idx="565">
                  <c:v>18.000000000216691</c:v>
                </c:pt>
                <c:pt idx="566">
                  <c:v>18.000000000247521</c:v>
                </c:pt>
                <c:pt idx="567">
                  <c:v>18.00000000028292</c:v>
                </c:pt>
                <c:pt idx="568">
                  <c:v>18.000000000309772</c:v>
                </c:pt>
                <c:pt idx="569">
                  <c:v>18.000000000322789</c:v>
                </c:pt>
                <c:pt idx="570">
                  <c:v>18.000000000342371</c:v>
                </c:pt>
                <c:pt idx="571">
                  <c:v>18.000000000425356</c:v>
                </c:pt>
                <c:pt idx="572">
                  <c:v>18.000000000431825</c:v>
                </c:pt>
                <c:pt idx="573">
                  <c:v>18.000000000446331</c:v>
                </c:pt>
                <c:pt idx="574">
                  <c:v>18.000000000505054</c:v>
                </c:pt>
                <c:pt idx="575">
                  <c:v>18.00000000053376</c:v>
                </c:pt>
                <c:pt idx="576">
                  <c:v>18.000000000609965</c:v>
                </c:pt>
                <c:pt idx="577">
                  <c:v>18.017062250302949</c:v>
                </c:pt>
                <c:pt idx="578">
                  <c:v>18.018957957537335</c:v>
                </c:pt>
                <c:pt idx="579">
                  <c:v>18.027504631220484</c:v>
                </c:pt>
                <c:pt idx="580">
                  <c:v>18.061078381981567</c:v>
                </c:pt>
                <c:pt idx="581">
                  <c:v>18.097754892980433</c:v>
                </c:pt>
                <c:pt idx="582">
                  <c:v>18.14294112321652</c:v>
                </c:pt>
                <c:pt idx="583">
                  <c:v>18.147417979101952</c:v>
                </c:pt>
                <c:pt idx="584">
                  <c:v>18.15110438380448</c:v>
                </c:pt>
                <c:pt idx="585">
                  <c:v>18.166738004873817</c:v>
                </c:pt>
                <c:pt idx="586">
                  <c:v>18.18014777672785</c:v>
                </c:pt>
                <c:pt idx="587">
                  <c:v>18.19882942840178</c:v>
                </c:pt>
                <c:pt idx="588">
                  <c:v>18.246592695961038</c:v>
                </c:pt>
                <c:pt idx="589">
                  <c:v>18.252804307156108</c:v>
                </c:pt>
                <c:pt idx="590">
                  <c:v>18.323274265778821</c:v>
                </c:pt>
                <c:pt idx="591">
                  <c:v>18.34060798807246</c:v>
                </c:pt>
                <c:pt idx="592">
                  <c:v>18.353178483951528</c:v>
                </c:pt>
                <c:pt idx="593">
                  <c:v>18.365777602288688</c:v>
                </c:pt>
                <c:pt idx="594">
                  <c:v>18.465161516559405</c:v>
                </c:pt>
                <c:pt idx="595">
                  <c:v>18.485200414360676</c:v>
                </c:pt>
                <c:pt idx="596">
                  <c:v>18.496570507691498</c:v>
                </c:pt>
                <c:pt idx="597">
                  <c:v>18.507073786410494</c:v>
                </c:pt>
                <c:pt idx="598">
                  <c:v>18.555775402335733</c:v>
                </c:pt>
                <c:pt idx="599">
                  <c:v>18.557301372850421</c:v>
                </c:pt>
                <c:pt idx="600">
                  <c:v>18.580309920433848</c:v>
                </c:pt>
                <c:pt idx="601">
                  <c:v>18.635449216702074</c:v>
                </c:pt>
                <c:pt idx="602">
                  <c:v>18.650350034559171</c:v>
                </c:pt>
                <c:pt idx="603">
                  <c:v>18.680980575078586</c:v>
                </c:pt>
                <c:pt idx="604">
                  <c:v>18.682810951339711</c:v>
                </c:pt>
                <c:pt idx="605">
                  <c:v>18.692115167813242</c:v>
                </c:pt>
                <c:pt idx="606">
                  <c:v>18.696135651714965</c:v>
                </c:pt>
                <c:pt idx="607">
                  <c:v>18.69818026528263</c:v>
                </c:pt>
                <c:pt idx="608">
                  <c:v>18.699896915825143</c:v>
                </c:pt>
                <c:pt idx="609">
                  <c:v>18.716220325824672</c:v>
                </c:pt>
                <c:pt idx="610">
                  <c:v>18.754108331868419</c:v>
                </c:pt>
                <c:pt idx="611">
                  <c:v>18.793992347015575</c:v>
                </c:pt>
                <c:pt idx="612">
                  <c:v>18.854710724166782</c:v>
                </c:pt>
                <c:pt idx="613">
                  <c:v>18.860334425848148</c:v>
                </c:pt>
                <c:pt idx="614">
                  <c:v>18.88160281334466</c:v>
                </c:pt>
                <c:pt idx="615">
                  <c:v>18.912683262855158</c:v>
                </c:pt>
                <c:pt idx="616">
                  <c:v>18.913653539526102</c:v>
                </c:pt>
                <c:pt idx="617">
                  <c:v>18.930046951599397</c:v>
                </c:pt>
                <c:pt idx="618">
                  <c:v>18.93322868378764</c:v>
                </c:pt>
                <c:pt idx="619">
                  <c:v>18.943552821434942</c:v>
                </c:pt>
                <c:pt idx="620">
                  <c:v>18.956347373533958</c:v>
                </c:pt>
                <c:pt idx="621">
                  <c:v>18.977786480461869</c:v>
                </c:pt>
                <c:pt idx="622">
                  <c:v>18.989674326965943</c:v>
                </c:pt>
                <c:pt idx="623">
                  <c:v>18.999999999398973</c:v>
                </c:pt>
                <c:pt idx="624">
                  <c:v>18.999999999517712</c:v>
                </c:pt>
                <c:pt idx="625">
                  <c:v>18.999999999588731</c:v>
                </c:pt>
                <c:pt idx="626">
                  <c:v>18.999999999744482</c:v>
                </c:pt>
                <c:pt idx="627">
                  <c:v>18.999999999773923</c:v>
                </c:pt>
                <c:pt idx="628">
                  <c:v>18.999999999876461</c:v>
                </c:pt>
                <c:pt idx="629">
                  <c:v>18.999999999882998</c:v>
                </c:pt>
                <c:pt idx="630">
                  <c:v>18.999999999929607</c:v>
                </c:pt>
                <c:pt idx="631">
                  <c:v>18.999999999940201</c:v>
                </c:pt>
                <c:pt idx="632">
                  <c:v>18.999999999953577</c:v>
                </c:pt>
                <c:pt idx="633">
                  <c:v>18.999999999965667</c:v>
                </c:pt>
                <c:pt idx="634">
                  <c:v>19.000000000019124</c:v>
                </c:pt>
                <c:pt idx="635">
                  <c:v>19.000000000105739</c:v>
                </c:pt>
                <c:pt idx="636">
                  <c:v>19.000000000110717</c:v>
                </c:pt>
                <c:pt idx="637">
                  <c:v>19.000000000287901</c:v>
                </c:pt>
                <c:pt idx="638">
                  <c:v>19.000000000315861</c:v>
                </c:pt>
                <c:pt idx="639">
                  <c:v>19.000000000316458</c:v>
                </c:pt>
                <c:pt idx="640">
                  <c:v>19.000000000333383</c:v>
                </c:pt>
                <c:pt idx="641">
                  <c:v>19.000000000499522</c:v>
                </c:pt>
                <c:pt idx="642">
                  <c:v>19.000000000566953</c:v>
                </c:pt>
                <c:pt idx="643">
                  <c:v>19.001313026189546</c:v>
                </c:pt>
                <c:pt idx="644">
                  <c:v>19.010382748697673</c:v>
                </c:pt>
                <c:pt idx="645">
                  <c:v>19.076821283245764</c:v>
                </c:pt>
                <c:pt idx="646">
                  <c:v>19.104911674255213</c:v>
                </c:pt>
                <c:pt idx="647">
                  <c:v>19.114647244104955</c:v>
                </c:pt>
                <c:pt idx="648">
                  <c:v>19.161471464151553</c:v>
                </c:pt>
                <c:pt idx="649">
                  <c:v>19.179332015813493</c:v>
                </c:pt>
                <c:pt idx="650">
                  <c:v>19.197497048813322</c:v>
                </c:pt>
                <c:pt idx="651">
                  <c:v>19.233784653186177</c:v>
                </c:pt>
                <c:pt idx="652">
                  <c:v>19.243197353113676</c:v>
                </c:pt>
                <c:pt idx="653">
                  <c:v>19.243197353113676</c:v>
                </c:pt>
                <c:pt idx="654">
                  <c:v>19.243197353113676</c:v>
                </c:pt>
                <c:pt idx="655">
                  <c:v>19.29380177618043</c:v>
                </c:pt>
                <c:pt idx="656">
                  <c:v>19.300647688229482</c:v>
                </c:pt>
                <c:pt idx="657">
                  <c:v>19.312834963101484</c:v>
                </c:pt>
                <c:pt idx="658">
                  <c:v>19.320230361568427</c:v>
                </c:pt>
                <c:pt idx="659">
                  <c:v>19.32511498736655</c:v>
                </c:pt>
                <c:pt idx="660">
                  <c:v>19.347823398270044</c:v>
                </c:pt>
                <c:pt idx="661">
                  <c:v>19.379993952467434</c:v>
                </c:pt>
                <c:pt idx="662">
                  <c:v>19.380154797476266</c:v>
                </c:pt>
                <c:pt idx="663">
                  <c:v>19.407761398360545</c:v>
                </c:pt>
                <c:pt idx="664">
                  <c:v>19.445873692109618</c:v>
                </c:pt>
                <c:pt idx="665">
                  <c:v>19.455390702793217</c:v>
                </c:pt>
                <c:pt idx="666">
                  <c:v>19.457160277572008</c:v>
                </c:pt>
                <c:pt idx="667">
                  <c:v>19.471430922393644</c:v>
                </c:pt>
                <c:pt idx="668">
                  <c:v>19.494098053269646</c:v>
                </c:pt>
                <c:pt idx="669">
                  <c:v>19.512303192015523</c:v>
                </c:pt>
                <c:pt idx="670">
                  <c:v>19.537078777843259</c:v>
                </c:pt>
                <c:pt idx="671">
                  <c:v>19.538617182801961</c:v>
                </c:pt>
                <c:pt idx="672">
                  <c:v>19.544545236982941</c:v>
                </c:pt>
                <c:pt idx="673">
                  <c:v>19.55041872017474</c:v>
                </c:pt>
                <c:pt idx="674">
                  <c:v>19.563936803687287</c:v>
                </c:pt>
                <c:pt idx="675">
                  <c:v>19.566035235387016</c:v>
                </c:pt>
                <c:pt idx="676">
                  <c:v>19.573495616599242</c:v>
                </c:pt>
                <c:pt idx="677">
                  <c:v>19.596995431115552</c:v>
                </c:pt>
                <c:pt idx="678">
                  <c:v>19.600480216644847</c:v>
                </c:pt>
                <c:pt idx="679">
                  <c:v>19.607147300361486</c:v>
                </c:pt>
                <c:pt idx="680">
                  <c:v>19.630991617958561</c:v>
                </c:pt>
                <c:pt idx="681">
                  <c:v>19.66991783949841</c:v>
                </c:pt>
                <c:pt idx="682">
                  <c:v>19.677388515274316</c:v>
                </c:pt>
                <c:pt idx="683">
                  <c:v>19.74392726487325</c:v>
                </c:pt>
                <c:pt idx="684">
                  <c:v>19.76639453647493</c:v>
                </c:pt>
                <c:pt idx="685">
                  <c:v>19.774371826205662</c:v>
                </c:pt>
                <c:pt idx="686">
                  <c:v>19.779534267538228</c:v>
                </c:pt>
                <c:pt idx="687">
                  <c:v>19.78960180075698</c:v>
                </c:pt>
                <c:pt idx="688">
                  <c:v>19.810945536858984</c:v>
                </c:pt>
                <c:pt idx="689">
                  <c:v>19.822322659619829</c:v>
                </c:pt>
                <c:pt idx="690">
                  <c:v>19.84210928345335</c:v>
                </c:pt>
                <c:pt idx="691">
                  <c:v>19.857963522705337</c:v>
                </c:pt>
                <c:pt idx="692">
                  <c:v>19.863148428740221</c:v>
                </c:pt>
                <c:pt idx="693">
                  <c:v>19.875558743167026</c:v>
                </c:pt>
                <c:pt idx="694">
                  <c:v>19.894434041812453</c:v>
                </c:pt>
                <c:pt idx="695">
                  <c:v>19.913201467689017</c:v>
                </c:pt>
                <c:pt idx="696">
                  <c:v>19.943507025222168</c:v>
                </c:pt>
                <c:pt idx="697">
                  <c:v>19.944420860539669</c:v>
                </c:pt>
                <c:pt idx="698">
                  <c:v>19.962339608948497</c:v>
                </c:pt>
                <c:pt idx="699">
                  <c:v>19.973512078104012</c:v>
                </c:pt>
                <c:pt idx="700">
                  <c:v>19.99999999950909</c:v>
                </c:pt>
                <c:pt idx="701">
                  <c:v>19.999999999607205</c:v>
                </c:pt>
                <c:pt idx="702">
                  <c:v>19.999999999624514</c:v>
                </c:pt>
                <c:pt idx="703">
                  <c:v>19.999999999655412</c:v>
                </c:pt>
                <c:pt idx="704">
                  <c:v>19.999999999801826</c:v>
                </c:pt>
                <c:pt idx="705">
                  <c:v>19.99999999984718</c:v>
                </c:pt>
                <c:pt idx="706">
                  <c:v>19.999999999863935</c:v>
                </c:pt>
                <c:pt idx="707">
                  <c:v>19.999999999890065</c:v>
                </c:pt>
                <c:pt idx="708">
                  <c:v>19.999999999961158</c:v>
                </c:pt>
                <c:pt idx="709">
                  <c:v>20.000000000038451</c:v>
                </c:pt>
                <c:pt idx="710">
                  <c:v>20.000000000086686</c:v>
                </c:pt>
                <c:pt idx="711">
                  <c:v>20.000000000187121</c:v>
                </c:pt>
                <c:pt idx="712">
                  <c:v>20.00000000019082</c:v>
                </c:pt>
                <c:pt idx="713">
                  <c:v>20.000000000227807</c:v>
                </c:pt>
                <c:pt idx="714">
                  <c:v>20.00000000029943</c:v>
                </c:pt>
                <c:pt idx="715">
                  <c:v>20.00000000032421</c:v>
                </c:pt>
                <c:pt idx="716">
                  <c:v>20.000000000332452</c:v>
                </c:pt>
                <c:pt idx="717">
                  <c:v>20.000000000419998</c:v>
                </c:pt>
                <c:pt idx="718">
                  <c:v>20.000000000450243</c:v>
                </c:pt>
                <c:pt idx="719">
                  <c:v>20.000000000468638</c:v>
                </c:pt>
                <c:pt idx="720">
                  <c:v>20.000000000554902</c:v>
                </c:pt>
                <c:pt idx="721">
                  <c:v>20.000000000603297</c:v>
                </c:pt>
                <c:pt idx="722">
                  <c:v>20.036065506064542</c:v>
                </c:pt>
                <c:pt idx="723">
                  <c:v>20.071659288962099</c:v>
                </c:pt>
                <c:pt idx="724">
                  <c:v>20.078440780798079</c:v>
                </c:pt>
                <c:pt idx="725">
                  <c:v>20.079803814054259</c:v>
                </c:pt>
                <c:pt idx="726">
                  <c:v>20.082345195715387</c:v>
                </c:pt>
                <c:pt idx="727">
                  <c:v>20.093982685395027</c:v>
                </c:pt>
                <c:pt idx="728">
                  <c:v>20.130838219376891</c:v>
                </c:pt>
                <c:pt idx="729">
                  <c:v>20.13997849980997</c:v>
                </c:pt>
                <c:pt idx="730">
                  <c:v>20.146048109704001</c:v>
                </c:pt>
                <c:pt idx="731">
                  <c:v>20.149927566146079</c:v>
                </c:pt>
                <c:pt idx="732">
                  <c:v>20.164985824733314</c:v>
                </c:pt>
                <c:pt idx="733">
                  <c:v>20.170195809521694</c:v>
                </c:pt>
                <c:pt idx="734">
                  <c:v>20.171722114589144</c:v>
                </c:pt>
                <c:pt idx="735">
                  <c:v>20.223487744934221</c:v>
                </c:pt>
                <c:pt idx="736">
                  <c:v>20.230477495674528</c:v>
                </c:pt>
                <c:pt idx="737">
                  <c:v>20.23609749145642</c:v>
                </c:pt>
                <c:pt idx="738">
                  <c:v>20.275698165195351</c:v>
                </c:pt>
                <c:pt idx="739">
                  <c:v>20.303988506777916</c:v>
                </c:pt>
                <c:pt idx="740">
                  <c:v>20.308307039993529</c:v>
                </c:pt>
                <c:pt idx="741">
                  <c:v>20.360067876267362</c:v>
                </c:pt>
                <c:pt idx="742">
                  <c:v>20.392546584047899</c:v>
                </c:pt>
                <c:pt idx="743">
                  <c:v>20.41416804994866</c:v>
                </c:pt>
                <c:pt idx="744">
                  <c:v>20.479602922369565</c:v>
                </c:pt>
                <c:pt idx="745">
                  <c:v>20.485748060616061</c:v>
                </c:pt>
                <c:pt idx="746">
                  <c:v>20.49450621292743</c:v>
                </c:pt>
                <c:pt idx="747">
                  <c:v>20.500322089797233</c:v>
                </c:pt>
                <c:pt idx="748">
                  <c:v>20.501375511457546</c:v>
                </c:pt>
                <c:pt idx="749">
                  <c:v>20.506195756490875</c:v>
                </c:pt>
                <c:pt idx="750">
                  <c:v>20.527951087069113</c:v>
                </c:pt>
                <c:pt idx="751">
                  <c:v>20.55766174736911</c:v>
                </c:pt>
                <c:pt idx="752">
                  <c:v>20.567958837218228</c:v>
                </c:pt>
                <c:pt idx="753">
                  <c:v>20.604957102770999</c:v>
                </c:pt>
                <c:pt idx="754">
                  <c:v>20.626847373966115</c:v>
                </c:pt>
                <c:pt idx="755">
                  <c:v>20.656838415614459</c:v>
                </c:pt>
                <c:pt idx="756">
                  <c:v>20.712496057137692</c:v>
                </c:pt>
                <c:pt idx="757">
                  <c:v>20.72612074610938</c:v>
                </c:pt>
                <c:pt idx="758">
                  <c:v>20.727823768018794</c:v>
                </c:pt>
                <c:pt idx="759">
                  <c:v>20.735092647948388</c:v>
                </c:pt>
                <c:pt idx="760">
                  <c:v>20.736824850910448</c:v>
                </c:pt>
                <c:pt idx="761">
                  <c:v>20.737213621851119</c:v>
                </c:pt>
                <c:pt idx="762">
                  <c:v>20.744598415004862</c:v>
                </c:pt>
                <c:pt idx="763">
                  <c:v>20.765410507521981</c:v>
                </c:pt>
                <c:pt idx="764">
                  <c:v>20.798570074014911</c:v>
                </c:pt>
                <c:pt idx="765">
                  <c:v>20.807712678839675</c:v>
                </c:pt>
                <c:pt idx="766">
                  <c:v>20.815568850714101</c:v>
                </c:pt>
                <c:pt idx="767">
                  <c:v>20.828295376804217</c:v>
                </c:pt>
                <c:pt idx="768">
                  <c:v>20.835088546106476</c:v>
                </c:pt>
                <c:pt idx="769">
                  <c:v>20.838051571471368</c:v>
                </c:pt>
                <c:pt idx="770">
                  <c:v>20.848266335191258</c:v>
                </c:pt>
                <c:pt idx="771">
                  <c:v>20.894758994907281</c:v>
                </c:pt>
                <c:pt idx="772">
                  <c:v>20.898095955244372</c:v>
                </c:pt>
                <c:pt idx="773">
                  <c:v>20.939455733138221</c:v>
                </c:pt>
                <c:pt idx="774">
                  <c:v>20.947871885908434</c:v>
                </c:pt>
                <c:pt idx="775">
                  <c:v>20.950408810006305</c:v>
                </c:pt>
                <c:pt idx="776">
                  <c:v>20.965983199874167</c:v>
                </c:pt>
                <c:pt idx="777">
                  <c:v>20.999999999521485</c:v>
                </c:pt>
                <c:pt idx="778">
                  <c:v>20.999999999573998</c:v>
                </c:pt>
                <c:pt idx="779">
                  <c:v>20.999999999646107</c:v>
                </c:pt>
                <c:pt idx="780">
                  <c:v>20.999999999764174</c:v>
                </c:pt>
                <c:pt idx="781">
                  <c:v>20.999999999765187</c:v>
                </c:pt>
                <c:pt idx="782">
                  <c:v>20.999999999789267</c:v>
                </c:pt>
                <c:pt idx="783">
                  <c:v>20.999999999884061</c:v>
                </c:pt>
                <c:pt idx="784">
                  <c:v>20.999999999889006</c:v>
                </c:pt>
                <c:pt idx="785">
                  <c:v>20.999999999990806</c:v>
                </c:pt>
                <c:pt idx="786">
                  <c:v>21.000000000012694</c:v>
                </c:pt>
                <c:pt idx="787">
                  <c:v>21.000000000066255</c:v>
                </c:pt>
                <c:pt idx="788">
                  <c:v>21.00000000013026</c:v>
                </c:pt>
                <c:pt idx="789">
                  <c:v>21.000000000164096</c:v>
                </c:pt>
                <c:pt idx="790">
                  <c:v>21.00000000017825</c:v>
                </c:pt>
                <c:pt idx="791">
                  <c:v>21.000000000195556</c:v>
                </c:pt>
                <c:pt idx="792">
                  <c:v>21.000000000251269</c:v>
                </c:pt>
                <c:pt idx="793">
                  <c:v>21.000000000327912</c:v>
                </c:pt>
                <c:pt idx="794">
                  <c:v>21.000000000332982</c:v>
                </c:pt>
                <c:pt idx="795">
                  <c:v>21.000000000342911</c:v>
                </c:pt>
                <c:pt idx="796">
                  <c:v>21.000000000347942</c:v>
                </c:pt>
                <c:pt idx="797">
                  <c:v>21.000000000366679</c:v>
                </c:pt>
                <c:pt idx="798">
                  <c:v>21.000000000427573</c:v>
                </c:pt>
                <c:pt idx="799">
                  <c:v>21.000000000444363</c:v>
                </c:pt>
                <c:pt idx="800">
                  <c:v>21.005087840919593</c:v>
                </c:pt>
                <c:pt idx="801">
                  <c:v>21.012973620840455</c:v>
                </c:pt>
                <c:pt idx="802">
                  <c:v>21.017644617972785</c:v>
                </c:pt>
                <c:pt idx="803">
                  <c:v>21.02545172070381</c:v>
                </c:pt>
                <c:pt idx="804">
                  <c:v>21.031396046426622</c:v>
                </c:pt>
                <c:pt idx="805">
                  <c:v>21.038691528271368</c:v>
                </c:pt>
                <c:pt idx="806">
                  <c:v>21.075346889654682</c:v>
                </c:pt>
                <c:pt idx="807">
                  <c:v>21.108526591401809</c:v>
                </c:pt>
                <c:pt idx="808">
                  <c:v>21.132378060804388</c:v>
                </c:pt>
                <c:pt idx="809">
                  <c:v>21.134130163159615</c:v>
                </c:pt>
                <c:pt idx="810">
                  <c:v>21.16100609715016</c:v>
                </c:pt>
                <c:pt idx="811">
                  <c:v>21.174167504271367</c:v>
                </c:pt>
                <c:pt idx="812">
                  <c:v>21.190169551982159</c:v>
                </c:pt>
                <c:pt idx="813">
                  <c:v>21.262622248170295</c:v>
                </c:pt>
                <c:pt idx="814">
                  <c:v>21.271004154536925</c:v>
                </c:pt>
                <c:pt idx="815">
                  <c:v>21.271224803307938</c:v>
                </c:pt>
                <c:pt idx="816">
                  <c:v>21.296853541747183</c:v>
                </c:pt>
                <c:pt idx="817">
                  <c:v>21.307082494889389</c:v>
                </c:pt>
                <c:pt idx="818">
                  <c:v>21.317731678705176</c:v>
                </c:pt>
                <c:pt idx="819">
                  <c:v>21.365141769878161</c:v>
                </c:pt>
                <c:pt idx="820">
                  <c:v>21.399361264647787</c:v>
                </c:pt>
                <c:pt idx="821">
                  <c:v>21.403812944092717</c:v>
                </c:pt>
                <c:pt idx="822">
                  <c:v>21.443413538821268</c:v>
                </c:pt>
                <c:pt idx="823">
                  <c:v>21.550307295371461</c:v>
                </c:pt>
                <c:pt idx="824">
                  <c:v>21.550992470497452</c:v>
                </c:pt>
                <c:pt idx="825">
                  <c:v>21.560985192531639</c:v>
                </c:pt>
                <c:pt idx="826">
                  <c:v>21.583983256615308</c:v>
                </c:pt>
                <c:pt idx="827">
                  <c:v>21.607585530693846</c:v>
                </c:pt>
                <c:pt idx="828">
                  <c:v>21.612559408488366</c:v>
                </c:pt>
                <c:pt idx="829">
                  <c:v>21.627193853649036</c:v>
                </c:pt>
                <c:pt idx="830">
                  <c:v>21.667782210326155</c:v>
                </c:pt>
                <c:pt idx="831">
                  <c:v>21.668915744182307</c:v>
                </c:pt>
                <c:pt idx="832">
                  <c:v>21.700522098194625</c:v>
                </c:pt>
                <c:pt idx="833">
                  <c:v>21.707432033436184</c:v>
                </c:pt>
                <c:pt idx="834">
                  <c:v>21.72007805793265</c:v>
                </c:pt>
                <c:pt idx="835">
                  <c:v>21.723851048650989</c:v>
                </c:pt>
                <c:pt idx="836">
                  <c:v>21.743979750292116</c:v>
                </c:pt>
                <c:pt idx="837">
                  <c:v>21.788377950035041</c:v>
                </c:pt>
                <c:pt idx="838">
                  <c:v>21.790021776787963</c:v>
                </c:pt>
                <c:pt idx="839">
                  <c:v>21.820469625654461</c:v>
                </c:pt>
                <c:pt idx="840">
                  <c:v>21.828776596971764</c:v>
                </c:pt>
                <c:pt idx="841">
                  <c:v>21.888842329364611</c:v>
                </c:pt>
                <c:pt idx="842">
                  <c:v>21.900269030733973</c:v>
                </c:pt>
                <c:pt idx="843">
                  <c:v>21.911184286648822</c:v>
                </c:pt>
                <c:pt idx="844">
                  <c:v>21.942677010543452</c:v>
                </c:pt>
                <c:pt idx="845">
                  <c:v>21.962806978772964</c:v>
                </c:pt>
                <c:pt idx="846">
                  <c:v>21.974078603311504</c:v>
                </c:pt>
                <c:pt idx="847">
                  <c:v>21.983891192894117</c:v>
                </c:pt>
                <c:pt idx="848">
                  <c:v>21.993058243311079</c:v>
                </c:pt>
                <c:pt idx="849">
                  <c:v>21.999999999498844</c:v>
                </c:pt>
                <c:pt idx="850">
                  <c:v>21.999999999543576</c:v>
                </c:pt>
                <c:pt idx="851">
                  <c:v>21.999999999547384</c:v>
                </c:pt>
                <c:pt idx="852">
                  <c:v>21.999999999621473</c:v>
                </c:pt>
                <c:pt idx="853">
                  <c:v>21.999999999679158</c:v>
                </c:pt>
                <c:pt idx="854">
                  <c:v>21.999999999807301</c:v>
                </c:pt>
                <c:pt idx="855">
                  <c:v>21.999999999812783</c:v>
                </c:pt>
                <c:pt idx="856">
                  <c:v>21.999999999951779</c:v>
                </c:pt>
                <c:pt idx="857">
                  <c:v>21.999999999967681</c:v>
                </c:pt>
                <c:pt idx="858">
                  <c:v>21.999999999989253</c:v>
                </c:pt>
                <c:pt idx="859">
                  <c:v>22.000000000003254</c:v>
                </c:pt>
                <c:pt idx="860">
                  <c:v>22.000000000042878</c:v>
                </c:pt>
                <c:pt idx="861">
                  <c:v>22.000000000082405</c:v>
                </c:pt>
                <c:pt idx="862">
                  <c:v>22.00000000011168</c:v>
                </c:pt>
                <c:pt idx="863">
                  <c:v>22.000000000155627</c:v>
                </c:pt>
                <c:pt idx="864">
                  <c:v>22.000000000164505</c:v>
                </c:pt>
                <c:pt idx="865">
                  <c:v>22.000000000225818</c:v>
                </c:pt>
                <c:pt idx="866">
                  <c:v>22.000000000229235</c:v>
                </c:pt>
                <c:pt idx="867">
                  <c:v>22.000000000285716</c:v>
                </c:pt>
                <c:pt idx="868">
                  <c:v>22.000000000348166</c:v>
                </c:pt>
                <c:pt idx="869">
                  <c:v>22.000000000352792</c:v>
                </c:pt>
                <c:pt idx="870">
                  <c:v>22.000000000395389</c:v>
                </c:pt>
                <c:pt idx="871">
                  <c:v>22.000000000407073</c:v>
                </c:pt>
                <c:pt idx="872">
                  <c:v>22.000000000478636</c:v>
                </c:pt>
                <c:pt idx="873">
                  <c:v>22.000000000484413</c:v>
                </c:pt>
                <c:pt idx="874">
                  <c:v>22.000000000557861</c:v>
                </c:pt>
                <c:pt idx="875">
                  <c:v>22.02643266924926</c:v>
                </c:pt>
                <c:pt idx="876">
                  <c:v>22.038512872801757</c:v>
                </c:pt>
                <c:pt idx="877">
                  <c:v>22.044465426194918</c:v>
                </c:pt>
                <c:pt idx="878">
                  <c:v>22.06124165278742</c:v>
                </c:pt>
                <c:pt idx="879">
                  <c:v>22.078703917899649</c:v>
                </c:pt>
                <c:pt idx="880">
                  <c:v>22.121448663608586</c:v>
                </c:pt>
                <c:pt idx="881">
                  <c:v>22.123470805022169</c:v>
                </c:pt>
                <c:pt idx="882">
                  <c:v>22.129274054562615</c:v>
                </c:pt>
                <c:pt idx="883">
                  <c:v>22.131889788214835</c:v>
                </c:pt>
                <c:pt idx="884">
                  <c:v>22.137250888636494</c:v>
                </c:pt>
                <c:pt idx="885">
                  <c:v>22.147456026279272</c:v>
                </c:pt>
                <c:pt idx="886">
                  <c:v>22.17882110583496</c:v>
                </c:pt>
                <c:pt idx="887">
                  <c:v>22.199942715752471</c:v>
                </c:pt>
                <c:pt idx="888">
                  <c:v>22.211016772882051</c:v>
                </c:pt>
                <c:pt idx="889">
                  <c:v>22.2717619966988</c:v>
                </c:pt>
                <c:pt idx="890">
                  <c:v>22.274812527755504</c:v>
                </c:pt>
                <c:pt idx="891">
                  <c:v>22.281558881362802</c:v>
                </c:pt>
                <c:pt idx="892">
                  <c:v>22.289656436636097</c:v>
                </c:pt>
                <c:pt idx="893">
                  <c:v>22.35096987484923</c:v>
                </c:pt>
                <c:pt idx="894">
                  <c:v>22.357646496081042</c:v>
                </c:pt>
                <c:pt idx="895">
                  <c:v>22.358085100700116</c:v>
                </c:pt>
                <c:pt idx="896">
                  <c:v>22.359299628495499</c:v>
                </c:pt>
                <c:pt idx="897">
                  <c:v>22.368512951464638</c:v>
                </c:pt>
                <c:pt idx="898">
                  <c:v>22.379985566894927</c:v>
                </c:pt>
                <c:pt idx="899">
                  <c:v>22.408555242857606</c:v>
                </c:pt>
                <c:pt idx="900">
                  <c:v>22.429408835401915</c:v>
                </c:pt>
                <c:pt idx="901">
                  <c:v>22.450869917953437</c:v>
                </c:pt>
                <c:pt idx="902">
                  <c:v>22.45376479277099</c:v>
                </c:pt>
                <c:pt idx="903">
                  <c:v>22.470612789082804</c:v>
                </c:pt>
                <c:pt idx="904">
                  <c:v>22.474698410231714</c:v>
                </c:pt>
                <c:pt idx="905">
                  <c:v>22.553429159548909</c:v>
                </c:pt>
                <c:pt idx="906">
                  <c:v>22.57996198887934</c:v>
                </c:pt>
                <c:pt idx="907">
                  <c:v>22.589766551825004</c:v>
                </c:pt>
                <c:pt idx="908">
                  <c:v>22.598636716907414</c:v>
                </c:pt>
                <c:pt idx="909">
                  <c:v>22.609313977950585</c:v>
                </c:pt>
                <c:pt idx="910">
                  <c:v>22.612074846684241</c:v>
                </c:pt>
                <c:pt idx="911">
                  <c:v>22.623981276756989</c:v>
                </c:pt>
                <c:pt idx="912">
                  <c:v>22.624134583215252</c:v>
                </c:pt>
                <c:pt idx="913">
                  <c:v>22.665991504459473</c:v>
                </c:pt>
                <c:pt idx="914">
                  <c:v>22.674506394443927</c:v>
                </c:pt>
                <c:pt idx="915">
                  <c:v>22.688286199893017</c:v>
                </c:pt>
                <c:pt idx="916">
                  <c:v>22.695203204187383</c:v>
                </c:pt>
                <c:pt idx="917">
                  <c:v>22.701510368899456</c:v>
                </c:pt>
                <c:pt idx="918">
                  <c:v>22.715746492106476</c:v>
                </c:pt>
                <c:pt idx="919">
                  <c:v>22.715980147530779</c:v>
                </c:pt>
                <c:pt idx="920">
                  <c:v>22.783835213460573</c:v>
                </c:pt>
                <c:pt idx="921">
                  <c:v>22.80909033220756</c:v>
                </c:pt>
                <c:pt idx="922">
                  <c:v>22.813325311954433</c:v>
                </c:pt>
                <c:pt idx="923">
                  <c:v>22.851972289263504</c:v>
                </c:pt>
                <c:pt idx="924">
                  <c:v>22.852413975499793</c:v>
                </c:pt>
                <c:pt idx="925">
                  <c:v>22.8715040947625</c:v>
                </c:pt>
                <c:pt idx="926">
                  <c:v>22.88404376709445</c:v>
                </c:pt>
                <c:pt idx="927">
                  <c:v>22.885533482746798</c:v>
                </c:pt>
                <c:pt idx="928">
                  <c:v>22.893145242250849</c:v>
                </c:pt>
                <c:pt idx="929">
                  <c:v>22.897063942251602</c:v>
                </c:pt>
                <c:pt idx="930">
                  <c:v>22.90147526054076</c:v>
                </c:pt>
                <c:pt idx="931">
                  <c:v>22.912251544540368</c:v>
                </c:pt>
                <c:pt idx="932">
                  <c:v>22.936497607235413</c:v>
                </c:pt>
                <c:pt idx="933">
                  <c:v>22.984596056159241</c:v>
                </c:pt>
                <c:pt idx="934">
                  <c:v>22.994826222428348</c:v>
                </c:pt>
                <c:pt idx="935">
                  <c:v>22.997426135165508</c:v>
                </c:pt>
                <c:pt idx="936">
                  <c:v>22.999999999459629</c:v>
                </c:pt>
                <c:pt idx="937">
                  <c:v>22.999999999485098</c:v>
                </c:pt>
                <c:pt idx="938">
                  <c:v>22.999999999507981</c:v>
                </c:pt>
                <c:pt idx="939">
                  <c:v>22.999999999602512</c:v>
                </c:pt>
                <c:pt idx="940">
                  <c:v>22.999999999624965</c:v>
                </c:pt>
                <c:pt idx="941">
                  <c:v>22.99999999966888</c:v>
                </c:pt>
                <c:pt idx="942">
                  <c:v>22.999999999686015</c:v>
                </c:pt>
                <c:pt idx="943">
                  <c:v>22.999999999686537</c:v>
                </c:pt>
                <c:pt idx="944">
                  <c:v>22.999999999742055</c:v>
                </c:pt>
                <c:pt idx="945">
                  <c:v>22.999999999749868</c:v>
                </c:pt>
                <c:pt idx="946">
                  <c:v>22.999999999798462</c:v>
                </c:pt>
                <c:pt idx="947">
                  <c:v>22.999999999813156</c:v>
                </c:pt>
                <c:pt idx="948">
                  <c:v>22.999999999833612</c:v>
                </c:pt>
                <c:pt idx="949">
                  <c:v>22.9999999999355</c:v>
                </c:pt>
                <c:pt idx="950">
                  <c:v>22.999999999939547</c:v>
                </c:pt>
                <c:pt idx="951">
                  <c:v>22.999999999979952</c:v>
                </c:pt>
                <c:pt idx="952">
                  <c:v>23.000000000015056</c:v>
                </c:pt>
                <c:pt idx="953">
                  <c:v>23.000000000070628</c:v>
                </c:pt>
                <c:pt idx="954">
                  <c:v>23.00000000009798</c:v>
                </c:pt>
                <c:pt idx="955">
                  <c:v>23.000000000140329</c:v>
                </c:pt>
                <c:pt idx="956">
                  <c:v>23.000000000155815</c:v>
                </c:pt>
                <c:pt idx="957">
                  <c:v>23.000000000171436</c:v>
                </c:pt>
                <c:pt idx="958">
                  <c:v>23.000000000196216</c:v>
                </c:pt>
                <c:pt idx="959">
                  <c:v>23.000000000258996</c:v>
                </c:pt>
                <c:pt idx="960">
                  <c:v>23.000000000262268</c:v>
                </c:pt>
                <c:pt idx="961">
                  <c:v>23.000000000288743</c:v>
                </c:pt>
                <c:pt idx="962">
                  <c:v>23.000000000306375</c:v>
                </c:pt>
                <c:pt idx="963">
                  <c:v>23.000000000364722</c:v>
                </c:pt>
                <c:pt idx="964">
                  <c:v>23.000000000412431</c:v>
                </c:pt>
                <c:pt idx="965">
                  <c:v>23.000000000487535</c:v>
                </c:pt>
                <c:pt idx="966">
                  <c:v>23.000000000538037</c:v>
                </c:pt>
                <c:pt idx="967">
                  <c:v>23.013625224607782</c:v>
                </c:pt>
                <c:pt idx="968">
                  <c:v>23.018253259553898</c:v>
                </c:pt>
                <c:pt idx="969">
                  <c:v>23.018253259553898</c:v>
                </c:pt>
                <c:pt idx="970">
                  <c:v>23.052206448135138</c:v>
                </c:pt>
                <c:pt idx="971">
                  <c:v>23.054841046005965</c:v>
                </c:pt>
                <c:pt idx="972">
                  <c:v>23.057041558330894</c:v>
                </c:pt>
                <c:pt idx="973">
                  <c:v>23.061663360234306</c:v>
                </c:pt>
                <c:pt idx="974">
                  <c:v>23.089849896395599</c:v>
                </c:pt>
                <c:pt idx="975">
                  <c:v>23.092397516997636</c:v>
                </c:pt>
                <c:pt idx="976">
                  <c:v>23.117364144343753</c:v>
                </c:pt>
                <c:pt idx="977">
                  <c:v>23.12859703081828</c:v>
                </c:pt>
                <c:pt idx="978">
                  <c:v>23.12933424990581</c:v>
                </c:pt>
                <c:pt idx="979">
                  <c:v>23.150755924467489</c:v>
                </c:pt>
                <c:pt idx="980">
                  <c:v>23.167610871197315</c:v>
                </c:pt>
                <c:pt idx="981">
                  <c:v>23.172793549719191</c:v>
                </c:pt>
                <c:pt idx="982">
                  <c:v>23.204986943087096</c:v>
                </c:pt>
                <c:pt idx="983">
                  <c:v>23.251441336354784</c:v>
                </c:pt>
                <c:pt idx="984">
                  <c:v>23.268219339491573</c:v>
                </c:pt>
                <c:pt idx="985">
                  <c:v>23.297098365536993</c:v>
                </c:pt>
                <c:pt idx="986">
                  <c:v>23.319967745775546</c:v>
                </c:pt>
                <c:pt idx="987">
                  <c:v>23.343037826871445</c:v>
                </c:pt>
                <c:pt idx="988">
                  <c:v>23.35010005093584</c:v>
                </c:pt>
                <c:pt idx="989">
                  <c:v>23.352234474234468</c:v>
                </c:pt>
                <c:pt idx="990">
                  <c:v>23.393099518414353</c:v>
                </c:pt>
                <c:pt idx="991">
                  <c:v>23.405480765110031</c:v>
                </c:pt>
                <c:pt idx="992">
                  <c:v>23.484774059384662</c:v>
                </c:pt>
                <c:pt idx="993">
                  <c:v>23.501939355165842</c:v>
                </c:pt>
                <c:pt idx="994">
                  <c:v>23.52884545651235</c:v>
                </c:pt>
                <c:pt idx="995">
                  <c:v>23.540839619656619</c:v>
                </c:pt>
                <c:pt idx="996">
                  <c:v>23.561785490904775</c:v>
                </c:pt>
                <c:pt idx="997">
                  <c:v>23.620938991745998</c:v>
                </c:pt>
                <c:pt idx="998">
                  <c:v>23.634432926970831</c:v>
                </c:pt>
                <c:pt idx="999">
                  <c:v>23.635130876117298</c:v>
                </c:pt>
                <c:pt idx="1000">
                  <c:v>23.644676294527514</c:v>
                </c:pt>
                <c:pt idx="1001">
                  <c:v>23.650145162344746</c:v>
                </c:pt>
                <c:pt idx="1002">
                  <c:v>23.651662946131804</c:v>
                </c:pt>
                <c:pt idx="1003">
                  <c:v>23.653736426276499</c:v>
                </c:pt>
                <c:pt idx="1004">
                  <c:v>23.661170507165966</c:v>
                </c:pt>
                <c:pt idx="1005">
                  <c:v>23.673282144753337</c:v>
                </c:pt>
                <c:pt idx="1006">
                  <c:v>23.690624599901657</c:v>
                </c:pt>
                <c:pt idx="1007">
                  <c:v>23.698487951109612</c:v>
                </c:pt>
                <c:pt idx="1008">
                  <c:v>23.712539200282428</c:v>
                </c:pt>
                <c:pt idx="1009">
                  <c:v>23.719546988911194</c:v>
                </c:pt>
                <c:pt idx="1010">
                  <c:v>23.726339369456582</c:v>
                </c:pt>
                <c:pt idx="1011">
                  <c:v>23.733422079433243</c:v>
                </c:pt>
                <c:pt idx="1012">
                  <c:v>23.738125415036393</c:v>
                </c:pt>
                <c:pt idx="1013">
                  <c:v>23.777825955739029</c:v>
                </c:pt>
                <c:pt idx="1014">
                  <c:v>23.814343899527479</c:v>
                </c:pt>
                <c:pt idx="1015">
                  <c:v>23.85045778283785</c:v>
                </c:pt>
                <c:pt idx="1016">
                  <c:v>23.879549491970476</c:v>
                </c:pt>
                <c:pt idx="1017">
                  <c:v>23.908255692552181</c:v>
                </c:pt>
                <c:pt idx="1018">
                  <c:v>23.908255692552181</c:v>
                </c:pt>
                <c:pt idx="1019">
                  <c:v>23.911982972193503</c:v>
                </c:pt>
                <c:pt idx="1020">
                  <c:v>23.917439595554487</c:v>
                </c:pt>
                <c:pt idx="1021">
                  <c:v>23.937224852202686</c:v>
                </c:pt>
                <c:pt idx="1022">
                  <c:v>23.993764351630755</c:v>
                </c:pt>
                <c:pt idx="1023">
                  <c:v>23.997313663661171</c:v>
                </c:pt>
                <c:pt idx="1024">
                  <c:v>23.999999999521602</c:v>
                </c:pt>
                <c:pt idx="1025">
                  <c:v>23.999999999529845</c:v>
                </c:pt>
                <c:pt idx="1026">
                  <c:v>23.999999999618982</c:v>
                </c:pt>
                <c:pt idx="1027">
                  <c:v>23.999999999627711</c:v>
                </c:pt>
                <c:pt idx="1028">
                  <c:v>23.999999999686604</c:v>
                </c:pt>
                <c:pt idx="1029">
                  <c:v>23.999999999802373</c:v>
                </c:pt>
                <c:pt idx="1030">
                  <c:v>23.999999999828486</c:v>
                </c:pt>
                <c:pt idx="1031">
                  <c:v>23.999999999903199</c:v>
                </c:pt>
                <c:pt idx="1032">
                  <c:v>24.000000000032056</c:v>
                </c:pt>
                <c:pt idx="1033">
                  <c:v>24.000000000032269</c:v>
                </c:pt>
                <c:pt idx="1034">
                  <c:v>24.000000000057547</c:v>
                </c:pt>
                <c:pt idx="1035">
                  <c:v>24.000000000138659</c:v>
                </c:pt>
                <c:pt idx="1036">
                  <c:v>24.000000000142933</c:v>
                </c:pt>
                <c:pt idx="1037">
                  <c:v>24.000000000155495</c:v>
                </c:pt>
                <c:pt idx="1038">
                  <c:v>24.000000000165009</c:v>
                </c:pt>
                <c:pt idx="1039">
                  <c:v>24.000000000307018</c:v>
                </c:pt>
                <c:pt idx="1040">
                  <c:v>24.000000000353626</c:v>
                </c:pt>
                <c:pt idx="1041">
                  <c:v>24.000000000365997</c:v>
                </c:pt>
                <c:pt idx="1042">
                  <c:v>24.000000000435715</c:v>
                </c:pt>
                <c:pt idx="1043">
                  <c:v>24.000000000441659</c:v>
                </c:pt>
                <c:pt idx="1044">
                  <c:v>24.000000000460382</c:v>
                </c:pt>
                <c:pt idx="1045">
                  <c:v>24.000000000477403</c:v>
                </c:pt>
                <c:pt idx="1046">
                  <c:v>24.017514009583827</c:v>
                </c:pt>
                <c:pt idx="1047">
                  <c:v>24.018708133489522</c:v>
                </c:pt>
                <c:pt idx="1048">
                  <c:v>24.02576611616729</c:v>
                </c:pt>
                <c:pt idx="1049">
                  <c:v>24.037838487953373</c:v>
                </c:pt>
                <c:pt idx="1050">
                  <c:v>24.051037649161742</c:v>
                </c:pt>
                <c:pt idx="1051">
                  <c:v>24.05564642442225</c:v>
                </c:pt>
                <c:pt idx="1052">
                  <c:v>24.096755745625021</c:v>
                </c:pt>
                <c:pt idx="1053">
                  <c:v>24.112613204451552</c:v>
                </c:pt>
                <c:pt idx="1054">
                  <c:v>24.116364387804861</c:v>
                </c:pt>
                <c:pt idx="1055">
                  <c:v>24.125978904398014</c:v>
                </c:pt>
                <c:pt idx="1056">
                  <c:v>24.149346064807226</c:v>
                </c:pt>
                <c:pt idx="1057">
                  <c:v>24.20402327368004</c:v>
                </c:pt>
                <c:pt idx="1058">
                  <c:v>24.245560497078067</c:v>
                </c:pt>
                <c:pt idx="1059">
                  <c:v>24.267897127329945</c:v>
                </c:pt>
                <c:pt idx="1060">
                  <c:v>24.276109995408312</c:v>
                </c:pt>
                <c:pt idx="1061">
                  <c:v>24.27675233766282</c:v>
                </c:pt>
                <c:pt idx="1062">
                  <c:v>24.278811894460208</c:v>
                </c:pt>
                <c:pt idx="1063">
                  <c:v>24.280409898075018</c:v>
                </c:pt>
                <c:pt idx="1064">
                  <c:v>24.280913431291822</c:v>
                </c:pt>
                <c:pt idx="1065">
                  <c:v>24.286357866637704</c:v>
                </c:pt>
                <c:pt idx="1066">
                  <c:v>24.31746534413222</c:v>
                </c:pt>
                <c:pt idx="1067">
                  <c:v>24.326893185078649</c:v>
                </c:pt>
                <c:pt idx="1068">
                  <c:v>24.338849185476864</c:v>
                </c:pt>
                <c:pt idx="1069">
                  <c:v>24.348670380681554</c:v>
                </c:pt>
                <c:pt idx="1070">
                  <c:v>24.369616403217893</c:v>
                </c:pt>
                <c:pt idx="1071">
                  <c:v>24.418989217712969</c:v>
                </c:pt>
                <c:pt idx="1072">
                  <c:v>24.425001842293504</c:v>
                </c:pt>
                <c:pt idx="1073">
                  <c:v>24.427523097643459</c:v>
                </c:pt>
                <c:pt idx="1074">
                  <c:v>24.433367438118307</c:v>
                </c:pt>
                <c:pt idx="1075">
                  <c:v>24.438825729722048</c:v>
                </c:pt>
                <c:pt idx="1076">
                  <c:v>24.487014045734917</c:v>
                </c:pt>
                <c:pt idx="1077">
                  <c:v>24.489672013752017</c:v>
                </c:pt>
                <c:pt idx="1078">
                  <c:v>24.527866940744442</c:v>
                </c:pt>
                <c:pt idx="1079">
                  <c:v>24.548566901882985</c:v>
                </c:pt>
                <c:pt idx="1080">
                  <c:v>24.58449188859904</c:v>
                </c:pt>
                <c:pt idx="1081">
                  <c:v>24.594012656071627</c:v>
                </c:pt>
                <c:pt idx="1082">
                  <c:v>24.605342280325758</c:v>
                </c:pt>
                <c:pt idx="1083">
                  <c:v>24.605723768680022</c:v>
                </c:pt>
                <c:pt idx="1084">
                  <c:v>24.607677936706885</c:v>
                </c:pt>
                <c:pt idx="1085">
                  <c:v>24.624330327590599</c:v>
                </c:pt>
                <c:pt idx="1086">
                  <c:v>24.629864677591684</c:v>
                </c:pt>
                <c:pt idx="1087">
                  <c:v>24.637731479597264</c:v>
                </c:pt>
                <c:pt idx="1088">
                  <c:v>24.639311702776229</c:v>
                </c:pt>
                <c:pt idx="1089">
                  <c:v>24.651917507436774</c:v>
                </c:pt>
                <c:pt idx="1090">
                  <c:v>24.655512672412257</c:v>
                </c:pt>
                <c:pt idx="1091">
                  <c:v>24.655512672412257</c:v>
                </c:pt>
                <c:pt idx="1092">
                  <c:v>24.673408050514286</c:v>
                </c:pt>
                <c:pt idx="1093">
                  <c:v>24.678081933324322</c:v>
                </c:pt>
                <c:pt idx="1094">
                  <c:v>24.724340816223286</c:v>
                </c:pt>
                <c:pt idx="1095">
                  <c:v>24.746889593918183</c:v>
                </c:pt>
                <c:pt idx="1096">
                  <c:v>24.749228582039546</c:v>
                </c:pt>
                <c:pt idx="1097">
                  <c:v>24.753746774814541</c:v>
                </c:pt>
                <c:pt idx="1098">
                  <c:v>24.776292985419911</c:v>
                </c:pt>
                <c:pt idx="1099">
                  <c:v>24.788820273307966</c:v>
                </c:pt>
                <c:pt idx="1100">
                  <c:v>24.808316185474862</c:v>
                </c:pt>
                <c:pt idx="1101">
                  <c:v>24.812412777573989</c:v>
                </c:pt>
                <c:pt idx="1102">
                  <c:v>24.844206423126721</c:v>
                </c:pt>
                <c:pt idx="1103">
                  <c:v>24.844686073752563</c:v>
                </c:pt>
                <c:pt idx="1104">
                  <c:v>24.847132017715818</c:v>
                </c:pt>
                <c:pt idx="1105">
                  <c:v>24.870316447631591</c:v>
                </c:pt>
                <c:pt idx="1106">
                  <c:v>24.870316447631591</c:v>
                </c:pt>
                <c:pt idx="1107">
                  <c:v>24.881190317843732</c:v>
                </c:pt>
                <c:pt idx="1108">
                  <c:v>24.882126965729586</c:v>
                </c:pt>
                <c:pt idx="1109">
                  <c:v>24.905527694190141</c:v>
                </c:pt>
                <c:pt idx="1110">
                  <c:v>24.907113886904334</c:v>
                </c:pt>
                <c:pt idx="1111">
                  <c:v>24.915654028478844</c:v>
                </c:pt>
                <c:pt idx="1112">
                  <c:v>24.920106885943738</c:v>
                </c:pt>
                <c:pt idx="1113">
                  <c:v>24.920597794751373</c:v>
                </c:pt>
                <c:pt idx="1114">
                  <c:v>24.932840018917503</c:v>
                </c:pt>
                <c:pt idx="1115">
                  <c:v>24.939327316890129</c:v>
                </c:pt>
                <c:pt idx="1116">
                  <c:v>24.946908121279048</c:v>
                </c:pt>
                <c:pt idx="1117">
                  <c:v>24.989610584039244</c:v>
                </c:pt>
                <c:pt idx="1118">
                  <c:v>24.999999999481524</c:v>
                </c:pt>
                <c:pt idx="1119">
                  <c:v>24.999999999558508</c:v>
                </c:pt>
                <c:pt idx="1120">
                  <c:v>24.999999999641208</c:v>
                </c:pt>
                <c:pt idx="1121">
                  <c:v>24.999999999676803</c:v>
                </c:pt>
                <c:pt idx="1122">
                  <c:v>24.999999999697142</c:v>
                </c:pt>
                <c:pt idx="1123">
                  <c:v>24.999999999736982</c:v>
                </c:pt>
                <c:pt idx="1124">
                  <c:v>24.999999999748695</c:v>
                </c:pt>
                <c:pt idx="1125">
                  <c:v>24.999999999750564</c:v>
                </c:pt>
                <c:pt idx="1126">
                  <c:v>24.999999999792074</c:v>
                </c:pt>
                <c:pt idx="1127">
                  <c:v>24.999999999805187</c:v>
                </c:pt>
                <c:pt idx="1128">
                  <c:v>24.999999999826422</c:v>
                </c:pt>
                <c:pt idx="1129">
                  <c:v>24.99999999989787</c:v>
                </c:pt>
                <c:pt idx="1130">
                  <c:v>24.999999999990496</c:v>
                </c:pt>
                <c:pt idx="1131">
                  <c:v>25.000000000132484</c:v>
                </c:pt>
                <c:pt idx="1132">
                  <c:v>25.000000000183977</c:v>
                </c:pt>
                <c:pt idx="1133">
                  <c:v>25.000000000191609</c:v>
                </c:pt>
                <c:pt idx="1134">
                  <c:v>25.000000000326867</c:v>
                </c:pt>
                <c:pt idx="1135">
                  <c:v>25.000000000371905</c:v>
                </c:pt>
                <c:pt idx="1136">
                  <c:v>25.000000000378289</c:v>
                </c:pt>
                <c:pt idx="1137">
                  <c:v>25.000000000436625</c:v>
                </c:pt>
                <c:pt idx="1138">
                  <c:v>25.00000000050396</c:v>
                </c:pt>
                <c:pt idx="1139">
                  <c:v>25.000000000506947</c:v>
                </c:pt>
                <c:pt idx="1140">
                  <c:v>25.000000000540503</c:v>
                </c:pt>
                <c:pt idx="1141">
                  <c:v>25.000000000604484</c:v>
                </c:pt>
                <c:pt idx="1142">
                  <c:v>25.000000000604484</c:v>
                </c:pt>
                <c:pt idx="1143">
                  <c:v>25.000000000691045</c:v>
                </c:pt>
                <c:pt idx="1144">
                  <c:v>25.024706769780597</c:v>
                </c:pt>
                <c:pt idx="1145">
                  <c:v>25.041925744504518</c:v>
                </c:pt>
                <c:pt idx="1146">
                  <c:v>25.043370142810964</c:v>
                </c:pt>
                <c:pt idx="1147">
                  <c:v>25.045885901718201</c:v>
                </c:pt>
                <c:pt idx="1148">
                  <c:v>25.055094766881666</c:v>
                </c:pt>
                <c:pt idx="1149">
                  <c:v>25.059044412917082</c:v>
                </c:pt>
                <c:pt idx="1150">
                  <c:v>25.062080134983301</c:v>
                </c:pt>
                <c:pt idx="1151">
                  <c:v>25.076966553568873</c:v>
                </c:pt>
                <c:pt idx="1152">
                  <c:v>25.104387500257623</c:v>
                </c:pt>
                <c:pt idx="1153">
                  <c:v>25.113951600609148</c:v>
                </c:pt>
                <c:pt idx="1154">
                  <c:v>25.132420366948228</c:v>
                </c:pt>
                <c:pt idx="1155">
                  <c:v>25.149267272395196</c:v>
                </c:pt>
                <c:pt idx="1156">
                  <c:v>25.172734924427491</c:v>
                </c:pt>
                <c:pt idx="1157">
                  <c:v>25.203115721836646</c:v>
                </c:pt>
                <c:pt idx="1158">
                  <c:v>25.207859801944121</c:v>
                </c:pt>
                <c:pt idx="1159">
                  <c:v>25.210866120476737</c:v>
                </c:pt>
                <c:pt idx="1160">
                  <c:v>25.288175335681697</c:v>
                </c:pt>
                <c:pt idx="1161">
                  <c:v>25.299105619039874</c:v>
                </c:pt>
                <c:pt idx="1162">
                  <c:v>25.312212815145454</c:v>
                </c:pt>
                <c:pt idx="1163">
                  <c:v>25.319565561928844</c:v>
                </c:pt>
                <c:pt idx="1164">
                  <c:v>25.364336431425041</c:v>
                </c:pt>
                <c:pt idx="1165">
                  <c:v>25.369324624624817</c:v>
                </c:pt>
                <c:pt idx="1166">
                  <c:v>25.385627976663454</c:v>
                </c:pt>
                <c:pt idx="1167">
                  <c:v>25.397107816691388</c:v>
                </c:pt>
                <c:pt idx="1168">
                  <c:v>25.397705713815053</c:v>
                </c:pt>
                <c:pt idx="1169">
                  <c:v>25.399593056212346</c:v>
                </c:pt>
                <c:pt idx="1170">
                  <c:v>25.422044880703801</c:v>
                </c:pt>
                <c:pt idx="1171">
                  <c:v>25.490130001987936</c:v>
                </c:pt>
                <c:pt idx="1172">
                  <c:v>25.490412176523954</c:v>
                </c:pt>
                <c:pt idx="1173">
                  <c:v>25.491475267211875</c:v>
                </c:pt>
                <c:pt idx="1174">
                  <c:v>25.493588192258294</c:v>
                </c:pt>
                <c:pt idx="1175">
                  <c:v>25.508319455951639</c:v>
                </c:pt>
                <c:pt idx="1176">
                  <c:v>25.508488323459055</c:v>
                </c:pt>
                <c:pt idx="1177">
                  <c:v>25.518536808051412</c:v>
                </c:pt>
                <c:pt idx="1178">
                  <c:v>25.552776897229503</c:v>
                </c:pt>
                <c:pt idx="1179">
                  <c:v>25.565812164904777</c:v>
                </c:pt>
                <c:pt idx="1180">
                  <c:v>25.614199301641424</c:v>
                </c:pt>
                <c:pt idx="1181">
                  <c:v>25.615544689830337</c:v>
                </c:pt>
                <c:pt idx="1182">
                  <c:v>25.633640718426982</c:v>
                </c:pt>
                <c:pt idx="1183">
                  <c:v>25.656082749130618</c:v>
                </c:pt>
                <c:pt idx="1184">
                  <c:v>25.657861876283054</c:v>
                </c:pt>
                <c:pt idx="1185">
                  <c:v>25.676887799219852</c:v>
                </c:pt>
                <c:pt idx="1186">
                  <c:v>25.683231625762335</c:v>
                </c:pt>
                <c:pt idx="1187">
                  <c:v>25.694194414428054</c:v>
                </c:pt>
                <c:pt idx="1188">
                  <c:v>25.723323476606801</c:v>
                </c:pt>
                <c:pt idx="1189">
                  <c:v>25.723401235761852</c:v>
                </c:pt>
                <c:pt idx="1190">
                  <c:v>25.736227845252365</c:v>
                </c:pt>
                <c:pt idx="1191">
                  <c:v>25.751162553055803</c:v>
                </c:pt>
                <c:pt idx="1192">
                  <c:v>25.772708156069147</c:v>
                </c:pt>
                <c:pt idx="1193">
                  <c:v>25.77470939015997</c:v>
                </c:pt>
                <c:pt idx="1194">
                  <c:v>25.788355996177561</c:v>
                </c:pt>
                <c:pt idx="1195">
                  <c:v>25.789194247703865</c:v>
                </c:pt>
                <c:pt idx="1196">
                  <c:v>25.790359181956806</c:v>
                </c:pt>
                <c:pt idx="1197">
                  <c:v>25.803299035688209</c:v>
                </c:pt>
                <c:pt idx="1198">
                  <c:v>25.806608465653323</c:v>
                </c:pt>
                <c:pt idx="1199">
                  <c:v>25.839563784599562</c:v>
                </c:pt>
                <c:pt idx="1200">
                  <c:v>25.847320653396768</c:v>
                </c:pt>
                <c:pt idx="1201">
                  <c:v>25.875604198818309</c:v>
                </c:pt>
                <c:pt idx="1202">
                  <c:v>25.943826571037444</c:v>
                </c:pt>
                <c:pt idx="1203">
                  <c:v>25.947075266928696</c:v>
                </c:pt>
                <c:pt idx="1204">
                  <c:v>25.976259361783416</c:v>
                </c:pt>
                <c:pt idx="1205">
                  <c:v>25.979255612503387</c:v>
                </c:pt>
                <c:pt idx="1206">
                  <c:v>25.983032890920594</c:v>
                </c:pt>
                <c:pt idx="1207">
                  <c:v>25.991424112270241</c:v>
                </c:pt>
                <c:pt idx="1208">
                  <c:v>25.99472326789278</c:v>
                </c:pt>
                <c:pt idx="1209">
                  <c:v>25.999999999402164</c:v>
                </c:pt>
                <c:pt idx="1210">
                  <c:v>25.999999999463018</c:v>
                </c:pt>
                <c:pt idx="1211">
                  <c:v>25.999999999470752</c:v>
                </c:pt>
                <c:pt idx="1212">
                  <c:v>25.99999999947682</c:v>
                </c:pt>
                <c:pt idx="1213">
                  <c:v>25.99999999950154</c:v>
                </c:pt>
                <c:pt idx="1214">
                  <c:v>25.999999999548056</c:v>
                </c:pt>
                <c:pt idx="1215">
                  <c:v>25.999999999657089</c:v>
                </c:pt>
                <c:pt idx="1216">
                  <c:v>25.999999999681474</c:v>
                </c:pt>
                <c:pt idx="1217">
                  <c:v>25.999999999694921</c:v>
                </c:pt>
                <c:pt idx="1218">
                  <c:v>25.999999999703604</c:v>
                </c:pt>
                <c:pt idx="1219">
                  <c:v>25.999999999752916</c:v>
                </c:pt>
                <c:pt idx="1220">
                  <c:v>25.999999999770903</c:v>
                </c:pt>
                <c:pt idx="1221">
                  <c:v>25.99999999977349</c:v>
                </c:pt>
                <c:pt idx="1222">
                  <c:v>25.99999999980156</c:v>
                </c:pt>
                <c:pt idx="1223">
                  <c:v>25.999999999802533</c:v>
                </c:pt>
                <c:pt idx="1224">
                  <c:v>25.999999999813998</c:v>
                </c:pt>
                <c:pt idx="1225">
                  <c:v>25.999999999817952</c:v>
                </c:pt>
                <c:pt idx="1226">
                  <c:v>25.999999999855188</c:v>
                </c:pt>
                <c:pt idx="1227">
                  <c:v>25.999999999857938</c:v>
                </c:pt>
                <c:pt idx="1228">
                  <c:v>25.999999999934005</c:v>
                </c:pt>
                <c:pt idx="1229">
                  <c:v>26.000000000008374</c:v>
                </c:pt>
                <c:pt idx="1230">
                  <c:v>26.000000000021753</c:v>
                </c:pt>
                <c:pt idx="1231">
                  <c:v>26.00000000004432</c:v>
                </c:pt>
                <c:pt idx="1232">
                  <c:v>26.000000000049692</c:v>
                </c:pt>
                <c:pt idx="1233">
                  <c:v>26.000000000053955</c:v>
                </c:pt>
                <c:pt idx="1234">
                  <c:v>26.000000000055529</c:v>
                </c:pt>
                <c:pt idx="1235">
                  <c:v>26.000000000070933</c:v>
                </c:pt>
                <c:pt idx="1236">
                  <c:v>26.00000000010191</c:v>
                </c:pt>
                <c:pt idx="1237">
                  <c:v>26.000000000142418</c:v>
                </c:pt>
                <c:pt idx="1238">
                  <c:v>26.000000000211102</c:v>
                </c:pt>
                <c:pt idx="1239">
                  <c:v>26.00000000025609</c:v>
                </c:pt>
                <c:pt idx="1240">
                  <c:v>26.000000000281624</c:v>
                </c:pt>
                <c:pt idx="1241">
                  <c:v>26.000000000299288</c:v>
                </c:pt>
                <c:pt idx="1242">
                  <c:v>26.00000000038164</c:v>
                </c:pt>
                <c:pt idx="1243">
                  <c:v>26.000000000446899</c:v>
                </c:pt>
                <c:pt idx="1244">
                  <c:v>26.000000000470045</c:v>
                </c:pt>
                <c:pt idx="1245">
                  <c:v>26.000000000499647</c:v>
                </c:pt>
                <c:pt idx="1246">
                  <c:v>26.00000000052091</c:v>
                </c:pt>
                <c:pt idx="1247">
                  <c:v>26.000000000527834</c:v>
                </c:pt>
                <c:pt idx="1248">
                  <c:v>26.015917859666249</c:v>
                </c:pt>
                <c:pt idx="1249">
                  <c:v>26.044608307008975</c:v>
                </c:pt>
                <c:pt idx="1250">
                  <c:v>26.049741071028961</c:v>
                </c:pt>
                <c:pt idx="1251">
                  <c:v>26.062520857085143</c:v>
                </c:pt>
                <c:pt idx="1252">
                  <c:v>26.065671235207315</c:v>
                </c:pt>
                <c:pt idx="1253">
                  <c:v>26.10687237064856</c:v>
                </c:pt>
                <c:pt idx="1254">
                  <c:v>26.114511040467306</c:v>
                </c:pt>
                <c:pt idx="1255">
                  <c:v>26.134674928528604</c:v>
                </c:pt>
                <c:pt idx="1256">
                  <c:v>26.140820987634662</c:v>
                </c:pt>
                <c:pt idx="1257">
                  <c:v>26.142863067148646</c:v>
                </c:pt>
                <c:pt idx="1258">
                  <c:v>26.144771325885554</c:v>
                </c:pt>
                <c:pt idx="1259">
                  <c:v>26.166811664485969</c:v>
                </c:pt>
                <c:pt idx="1260">
                  <c:v>26.191426260932325</c:v>
                </c:pt>
                <c:pt idx="1261">
                  <c:v>26.205923826265568</c:v>
                </c:pt>
                <c:pt idx="1262">
                  <c:v>26.222421538920948</c:v>
                </c:pt>
                <c:pt idx="1263">
                  <c:v>26.223514651290834</c:v>
                </c:pt>
                <c:pt idx="1264">
                  <c:v>26.240721346191616</c:v>
                </c:pt>
                <c:pt idx="1265">
                  <c:v>26.26202959351804</c:v>
                </c:pt>
                <c:pt idx="1266">
                  <c:v>26.299666834000266</c:v>
                </c:pt>
                <c:pt idx="1267">
                  <c:v>26.325841715283218</c:v>
                </c:pt>
                <c:pt idx="1268">
                  <c:v>26.328055525370129</c:v>
                </c:pt>
                <c:pt idx="1269">
                  <c:v>26.336285382304471</c:v>
                </c:pt>
                <c:pt idx="1270">
                  <c:v>26.344129796415821</c:v>
                </c:pt>
                <c:pt idx="1271">
                  <c:v>26.347984008943566</c:v>
                </c:pt>
                <c:pt idx="1272">
                  <c:v>26.349397232064725</c:v>
                </c:pt>
                <c:pt idx="1273">
                  <c:v>26.35173557745507</c:v>
                </c:pt>
                <c:pt idx="1274">
                  <c:v>26.354460756721164</c:v>
                </c:pt>
                <c:pt idx="1275">
                  <c:v>26.385545591922</c:v>
                </c:pt>
                <c:pt idx="1276">
                  <c:v>26.387322568816685</c:v>
                </c:pt>
                <c:pt idx="1277">
                  <c:v>26.396458899417834</c:v>
                </c:pt>
                <c:pt idx="1278">
                  <c:v>26.404514191766932</c:v>
                </c:pt>
                <c:pt idx="1279">
                  <c:v>26.436037327223776</c:v>
                </c:pt>
                <c:pt idx="1280">
                  <c:v>26.43862085686796</c:v>
                </c:pt>
                <c:pt idx="1281">
                  <c:v>26.490546557574511</c:v>
                </c:pt>
                <c:pt idx="1282">
                  <c:v>26.490682303912749</c:v>
                </c:pt>
                <c:pt idx="1283">
                  <c:v>26.531368169499753</c:v>
                </c:pt>
                <c:pt idx="1284">
                  <c:v>26.554824209547821</c:v>
                </c:pt>
                <c:pt idx="1285">
                  <c:v>26.565648446840374</c:v>
                </c:pt>
                <c:pt idx="1286">
                  <c:v>26.568962925869361</c:v>
                </c:pt>
                <c:pt idx="1287">
                  <c:v>26.581618006033214</c:v>
                </c:pt>
                <c:pt idx="1288">
                  <c:v>26.590917086741776</c:v>
                </c:pt>
                <c:pt idx="1289">
                  <c:v>26.591420992411908</c:v>
                </c:pt>
                <c:pt idx="1290">
                  <c:v>26.62979497414165</c:v>
                </c:pt>
                <c:pt idx="1291">
                  <c:v>26.642102713438994</c:v>
                </c:pt>
                <c:pt idx="1292">
                  <c:v>26.642874537153606</c:v>
                </c:pt>
                <c:pt idx="1293">
                  <c:v>26.656319748945815</c:v>
                </c:pt>
                <c:pt idx="1294">
                  <c:v>26.709657162093631</c:v>
                </c:pt>
                <c:pt idx="1295">
                  <c:v>26.734153823306968</c:v>
                </c:pt>
                <c:pt idx="1296">
                  <c:v>26.758406886699877</c:v>
                </c:pt>
                <c:pt idx="1297">
                  <c:v>26.775265454212121</c:v>
                </c:pt>
                <c:pt idx="1298">
                  <c:v>26.807560685204123</c:v>
                </c:pt>
                <c:pt idx="1299">
                  <c:v>26.820229650532081</c:v>
                </c:pt>
                <c:pt idx="1300">
                  <c:v>26.82730394877068</c:v>
                </c:pt>
                <c:pt idx="1301">
                  <c:v>26.839054215212787</c:v>
                </c:pt>
                <c:pt idx="1302">
                  <c:v>26.840691040854583</c:v>
                </c:pt>
                <c:pt idx="1303">
                  <c:v>26.886272741182417</c:v>
                </c:pt>
                <c:pt idx="1304">
                  <c:v>26.886272741182417</c:v>
                </c:pt>
                <c:pt idx="1305">
                  <c:v>26.899632933427309</c:v>
                </c:pt>
                <c:pt idx="1306">
                  <c:v>26.914324848205215</c:v>
                </c:pt>
                <c:pt idx="1307">
                  <c:v>26.936638483287428</c:v>
                </c:pt>
                <c:pt idx="1308">
                  <c:v>26.948108451399751</c:v>
                </c:pt>
                <c:pt idx="1309">
                  <c:v>26.978980769775347</c:v>
                </c:pt>
                <c:pt idx="1310">
                  <c:v>26.999999999498826</c:v>
                </c:pt>
                <c:pt idx="1311">
                  <c:v>26.999999999582613</c:v>
                </c:pt>
                <c:pt idx="1312">
                  <c:v>26.999999999629917</c:v>
                </c:pt>
                <c:pt idx="1313">
                  <c:v>26.999999999639673</c:v>
                </c:pt>
                <c:pt idx="1314">
                  <c:v>26.999999999722931</c:v>
                </c:pt>
                <c:pt idx="1315">
                  <c:v>26.999999999728406</c:v>
                </c:pt>
                <c:pt idx="1316">
                  <c:v>26.999999999762064</c:v>
                </c:pt>
                <c:pt idx="1317">
                  <c:v>26.999999999781657</c:v>
                </c:pt>
                <c:pt idx="1318">
                  <c:v>26.999999999782023</c:v>
                </c:pt>
                <c:pt idx="1319">
                  <c:v>26.999999999783672</c:v>
                </c:pt>
                <c:pt idx="1320">
                  <c:v>26.999999999888409</c:v>
                </c:pt>
                <c:pt idx="1321">
                  <c:v>26.99999999992129</c:v>
                </c:pt>
                <c:pt idx="1322">
                  <c:v>26.999999999942233</c:v>
                </c:pt>
                <c:pt idx="1323">
                  <c:v>27.000000000092179</c:v>
                </c:pt>
                <c:pt idx="1324">
                  <c:v>27.000000000106674</c:v>
                </c:pt>
                <c:pt idx="1325">
                  <c:v>27.000000000180783</c:v>
                </c:pt>
                <c:pt idx="1326">
                  <c:v>27.000000000193715</c:v>
                </c:pt>
                <c:pt idx="1327">
                  <c:v>27.000000000198149</c:v>
                </c:pt>
                <c:pt idx="1328">
                  <c:v>27.000000000199467</c:v>
                </c:pt>
                <c:pt idx="1329">
                  <c:v>27.000000000209656</c:v>
                </c:pt>
                <c:pt idx="1330">
                  <c:v>27.000000000223825</c:v>
                </c:pt>
                <c:pt idx="1331">
                  <c:v>27.000000000278867</c:v>
                </c:pt>
                <c:pt idx="1332">
                  <c:v>27.000000000320245</c:v>
                </c:pt>
                <c:pt idx="1333">
                  <c:v>27.000000000341085</c:v>
                </c:pt>
                <c:pt idx="1334">
                  <c:v>27.000000000351484</c:v>
                </c:pt>
                <c:pt idx="1335">
                  <c:v>27.000000000446448</c:v>
                </c:pt>
                <c:pt idx="1336">
                  <c:v>27.001005399966072</c:v>
                </c:pt>
                <c:pt idx="1337">
                  <c:v>27.002329379371911</c:v>
                </c:pt>
                <c:pt idx="1338">
                  <c:v>27.032011956061464</c:v>
                </c:pt>
                <c:pt idx="1339">
                  <c:v>27.034765633249641</c:v>
                </c:pt>
                <c:pt idx="1340">
                  <c:v>27.089628239860676</c:v>
                </c:pt>
                <c:pt idx="1341">
                  <c:v>27.101789165470713</c:v>
                </c:pt>
                <c:pt idx="1342">
                  <c:v>27.10409814526442</c:v>
                </c:pt>
                <c:pt idx="1343">
                  <c:v>27.115705893978276</c:v>
                </c:pt>
                <c:pt idx="1344">
                  <c:v>27.119773875248637</c:v>
                </c:pt>
                <c:pt idx="1345">
                  <c:v>27.13183267805919</c:v>
                </c:pt>
                <c:pt idx="1346">
                  <c:v>27.153832843184095</c:v>
                </c:pt>
                <c:pt idx="1347">
                  <c:v>27.163686200132886</c:v>
                </c:pt>
                <c:pt idx="1348">
                  <c:v>27.197920719991014</c:v>
                </c:pt>
                <c:pt idx="1349">
                  <c:v>27.23010182586129</c:v>
                </c:pt>
                <c:pt idx="1350">
                  <c:v>27.233063786841971</c:v>
                </c:pt>
                <c:pt idx="1351">
                  <c:v>27.258154769095768</c:v>
                </c:pt>
                <c:pt idx="1352">
                  <c:v>27.266808001374248</c:v>
                </c:pt>
                <c:pt idx="1353">
                  <c:v>27.28703797411638</c:v>
                </c:pt>
                <c:pt idx="1354">
                  <c:v>27.310720942813983</c:v>
                </c:pt>
                <c:pt idx="1355">
                  <c:v>27.320673144038192</c:v>
                </c:pt>
                <c:pt idx="1356">
                  <c:v>27.400538158894463</c:v>
                </c:pt>
                <c:pt idx="1357">
                  <c:v>27.4238279566103</c:v>
                </c:pt>
                <c:pt idx="1358">
                  <c:v>27.428341209960468</c:v>
                </c:pt>
                <c:pt idx="1359">
                  <c:v>27.469976032034541</c:v>
                </c:pt>
                <c:pt idx="1360">
                  <c:v>27.482414075253057</c:v>
                </c:pt>
                <c:pt idx="1361">
                  <c:v>27.490988072755567</c:v>
                </c:pt>
                <c:pt idx="1362">
                  <c:v>27.50040127379625</c:v>
                </c:pt>
                <c:pt idx="1363">
                  <c:v>27.510758689493734</c:v>
                </c:pt>
                <c:pt idx="1364">
                  <c:v>27.524667908967491</c:v>
                </c:pt>
                <c:pt idx="1365">
                  <c:v>27.605703642362059</c:v>
                </c:pt>
                <c:pt idx="1366">
                  <c:v>27.633367834922488</c:v>
                </c:pt>
                <c:pt idx="1367">
                  <c:v>27.633904670882572</c:v>
                </c:pt>
                <c:pt idx="1368">
                  <c:v>27.694695569587338</c:v>
                </c:pt>
                <c:pt idx="1369">
                  <c:v>27.726296770074331</c:v>
                </c:pt>
                <c:pt idx="1370">
                  <c:v>27.742438029300995</c:v>
                </c:pt>
                <c:pt idx="1371">
                  <c:v>27.755821253589929</c:v>
                </c:pt>
                <c:pt idx="1372">
                  <c:v>27.763522966231395</c:v>
                </c:pt>
                <c:pt idx="1373">
                  <c:v>27.766607439179914</c:v>
                </c:pt>
                <c:pt idx="1374">
                  <c:v>27.76676033198957</c:v>
                </c:pt>
                <c:pt idx="1375">
                  <c:v>27.804012987112898</c:v>
                </c:pt>
                <c:pt idx="1376">
                  <c:v>27.809980476049727</c:v>
                </c:pt>
                <c:pt idx="1377">
                  <c:v>27.811305307242378</c:v>
                </c:pt>
                <c:pt idx="1378">
                  <c:v>27.814927008157728</c:v>
                </c:pt>
                <c:pt idx="1379">
                  <c:v>27.815190901919649</c:v>
                </c:pt>
                <c:pt idx="1380">
                  <c:v>27.817633945456166</c:v>
                </c:pt>
                <c:pt idx="1381">
                  <c:v>27.826021027714926</c:v>
                </c:pt>
                <c:pt idx="1382">
                  <c:v>27.83316845177815</c:v>
                </c:pt>
                <c:pt idx="1383">
                  <c:v>27.841421485203611</c:v>
                </c:pt>
                <c:pt idx="1384">
                  <c:v>27.862223734990685</c:v>
                </c:pt>
                <c:pt idx="1385">
                  <c:v>27.87030143345406</c:v>
                </c:pt>
                <c:pt idx="1386">
                  <c:v>27.898162768418214</c:v>
                </c:pt>
                <c:pt idx="1387">
                  <c:v>27.907322157396994</c:v>
                </c:pt>
                <c:pt idx="1388">
                  <c:v>27.954202488301803</c:v>
                </c:pt>
                <c:pt idx="1389">
                  <c:v>27.96132115760614</c:v>
                </c:pt>
                <c:pt idx="1390">
                  <c:v>27.965214942756784</c:v>
                </c:pt>
                <c:pt idx="1391">
                  <c:v>27.968760151180138</c:v>
                </c:pt>
                <c:pt idx="1392">
                  <c:v>27.996238942336937</c:v>
                </c:pt>
                <c:pt idx="1393">
                  <c:v>27.999999999451735</c:v>
                </c:pt>
                <c:pt idx="1394">
                  <c:v>27.999999999455223</c:v>
                </c:pt>
                <c:pt idx="1395">
                  <c:v>27.999999999462492</c:v>
                </c:pt>
                <c:pt idx="1396">
                  <c:v>27.999999999533575</c:v>
                </c:pt>
                <c:pt idx="1397">
                  <c:v>27.999999999540876</c:v>
                </c:pt>
                <c:pt idx="1398">
                  <c:v>27.999999999577913</c:v>
                </c:pt>
                <c:pt idx="1399">
                  <c:v>27.99999999960637</c:v>
                </c:pt>
                <c:pt idx="1400">
                  <c:v>27.999999999661242</c:v>
                </c:pt>
                <c:pt idx="1401">
                  <c:v>27.999999999670681</c:v>
                </c:pt>
                <c:pt idx="1402">
                  <c:v>27.999999999725215</c:v>
                </c:pt>
                <c:pt idx="1403">
                  <c:v>27.999999999752081</c:v>
                </c:pt>
                <c:pt idx="1404">
                  <c:v>27.999999999787477</c:v>
                </c:pt>
                <c:pt idx="1405">
                  <c:v>27.999999999800416</c:v>
                </c:pt>
                <c:pt idx="1406">
                  <c:v>27.999999999855998</c:v>
                </c:pt>
                <c:pt idx="1407">
                  <c:v>27.999999999866503</c:v>
                </c:pt>
                <c:pt idx="1408">
                  <c:v>27.99999999990289</c:v>
                </c:pt>
                <c:pt idx="1409">
                  <c:v>27.999999999965908</c:v>
                </c:pt>
                <c:pt idx="1410">
                  <c:v>27.999999999983689</c:v>
                </c:pt>
                <c:pt idx="1411">
                  <c:v>28.000000000015181</c:v>
                </c:pt>
                <c:pt idx="1412">
                  <c:v>28.000000000027413</c:v>
                </c:pt>
                <c:pt idx="1413">
                  <c:v>28.000000000055973</c:v>
                </c:pt>
                <c:pt idx="1414">
                  <c:v>28.000000000086402</c:v>
                </c:pt>
                <c:pt idx="1415">
                  <c:v>28.00000000009037</c:v>
                </c:pt>
                <c:pt idx="1416">
                  <c:v>28.000000000142926</c:v>
                </c:pt>
                <c:pt idx="1417">
                  <c:v>28.00000000016319</c:v>
                </c:pt>
                <c:pt idx="1418">
                  <c:v>28.000000000174204</c:v>
                </c:pt>
                <c:pt idx="1419">
                  <c:v>28.000000000229306</c:v>
                </c:pt>
                <c:pt idx="1420">
                  <c:v>28.000000000237598</c:v>
                </c:pt>
                <c:pt idx="1421">
                  <c:v>28.000000000285961</c:v>
                </c:pt>
                <c:pt idx="1422">
                  <c:v>28.000000000309136</c:v>
                </c:pt>
                <c:pt idx="1423">
                  <c:v>28.000000000312493</c:v>
                </c:pt>
                <c:pt idx="1424">
                  <c:v>28.000000000314717</c:v>
                </c:pt>
                <c:pt idx="1425">
                  <c:v>28.000000000317122</c:v>
                </c:pt>
                <c:pt idx="1426">
                  <c:v>28.000000000319687</c:v>
                </c:pt>
                <c:pt idx="1427">
                  <c:v>28.000000000347683</c:v>
                </c:pt>
                <c:pt idx="1428">
                  <c:v>28.000000000348468</c:v>
                </c:pt>
                <c:pt idx="1429">
                  <c:v>28.000000000429225</c:v>
                </c:pt>
                <c:pt idx="1430">
                  <c:v>28.000000000448036</c:v>
                </c:pt>
                <c:pt idx="1431">
                  <c:v>28.00000000045744</c:v>
                </c:pt>
                <c:pt idx="1432">
                  <c:v>28.000418501905379</c:v>
                </c:pt>
                <c:pt idx="1433">
                  <c:v>28.007358186455736</c:v>
                </c:pt>
                <c:pt idx="1434">
                  <c:v>28.008191334647744</c:v>
                </c:pt>
                <c:pt idx="1435">
                  <c:v>28.031964757354668</c:v>
                </c:pt>
                <c:pt idx="1436">
                  <c:v>28.065530029044698</c:v>
                </c:pt>
                <c:pt idx="1437">
                  <c:v>28.074699974070679</c:v>
                </c:pt>
                <c:pt idx="1438">
                  <c:v>28.142178026405354</c:v>
                </c:pt>
                <c:pt idx="1439">
                  <c:v>28.152995159480209</c:v>
                </c:pt>
                <c:pt idx="1440">
                  <c:v>28.195240061833104</c:v>
                </c:pt>
                <c:pt idx="1441">
                  <c:v>28.218032023422154</c:v>
                </c:pt>
                <c:pt idx="1442">
                  <c:v>28.22376166862534</c:v>
                </c:pt>
                <c:pt idx="1443">
                  <c:v>28.240526703471524</c:v>
                </c:pt>
                <c:pt idx="1444">
                  <c:v>28.243133196336338</c:v>
                </c:pt>
                <c:pt idx="1445">
                  <c:v>28.247196026970304</c:v>
                </c:pt>
                <c:pt idx="1446">
                  <c:v>28.260536974063971</c:v>
                </c:pt>
                <c:pt idx="1447">
                  <c:v>28.268232841989192</c:v>
                </c:pt>
                <c:pt idx="1448">
                  <c:v>28.270743798944729</c:v>
                </c:pt>
                <c:pt idx="1449">
                  <c:v>28.272958025341094</c:v>
                </c:pt>
                <c:pt idx="1450">
                  <c:v>28.276159324794474</c:v>
                </c:pt>
                <c:pt idx="1451">
                  <c:v>28.287038650711523</c:v>
                </c:pt>
                <c:pt idx="1452">
                  <c:v>28.335593987847606</c:v>
                </c:pt>
                <c:pt idx="1453">
                  <c:v>28.347954303592498</c:v>
                </c:pt>
                <c:pt idx="1454">
                  <c:v>28.394405509904399</c:v>
                </c:pt>
                <c:pt idx="1455">
                  <c:v>28.420387237098627</c:v>
                </c:pt>
                <c:pt idx="1456">
                  <c:v>28.432358182719756</c:v>
                </c:pt>
                <c:pt idx="1457">
                  <c:v>28.453334019912681</c:v>
                </c:pt>
                <c:pt idx="1458">
                  <c:v>28.463018916674198</c:v>
                </c:pt>
                <c:pt idx="1459">
                  <c:v>28.469038437372433</c:v>
                </c:pt>
                <c:pt idx="1460">
                  <c:v>28.471042677745462</c:v>
                </c:pt>
                <c:pt idx="1461">
                  <c:v>28.486304973389508</c:v>
                </c:pt>
                <c:pt idx="1462">
                  <c:v>28.494685494525353</c:v>
                </c:pt>
                <c:pt idx="1463">
                  <c:v>28.520503516995202</c:v>
                </c:pt>
                <c:pt idx="1464">
                  <c:v>28.552656920792799</c:v>
                </c:pt>
                <c:pt idx="1465">
                  <c:v>28.561745771885544</c:v>
                </c:pt>
                <c:pt idx="1466">
                  <c:v>28.567644521917103</c:v>
                </c:pt>
                <c:pt idx="1467">
                  <c:v>28.575761052950224</c:v>
                </c:pt>
                <c:pt idx="1468">
                  <c:v>28.589790119693731</c:v>
                </c:pt>
                <c:pt idx="1469">
                  <c:v>28.614903475340189</c:v>
                </c:pt>
                <c:pt idx="1470">
                  <c:v>28.61569690373663</c:v>
                </c:pt>
                <c:pt idx="1471">
                  <c:v>28.62483212729553</c:v>
                </c:pt>
                <c:pt idx="1472">
                  <c:v>28.635160814536302</c:v>
                </c:pt>
                <c:pt idx="1473">
                  <c:v>28.64661326563753</c:v>
                </c:pt>
                <c:pt idx="1474">
                  <c:v>28.659875869824106</c:v>
                </c:pt>
                <c:pt idx="1475">
                  <c:v>28.661413681067291</c:v>
                </c:pt>
                <c:pt idx="1476">
                  <c:v>28.689714764896184</c:v>
                </c:pt>
                <c:pt idx="1477">
                  <c:v>28.728102023049022</c:v>
                </c:pt>
                <c:pt idx="1478">
                  <c:v>28.728102023049022</c:v>
                </c:pt>
                <c:pt idx="1479">
                  <c:v>28.743087020731341</c:v>
                </c:pt>
                <c:pt idx="1480">
                  <c:v>28.751115614226954</c:v>
                </c:pt>
                <c:pt idx="1481">
                  <c:v>28.763095742045614</c:v>
                </c:pt>
                <c:pt idx="1482">
                  <c:v>28.770705342053638</c:v>
                </c:pt>
                <c:pt idx="1483">
                  <c:v>28.774591368819831</c:v>
                </c:pt>
                <c:pt idx="1484">
                  <c:v>28.818350711570957</c:v>
                </c:pt>
                <c:pt idx="1485">
                  <c:v>28.819036419267604</c:v>
                </c:pt>
                <c:pt idx="1486">
                  <c:v>28.826866988733844</c:v>
                </c:pt>
                <c:pt idx="1487">
                  <c:v>28.832427714469741</c:v>
                </c:pt>
                <c:pt idx="1488">
                  <c:v>28.837771609257022</c:v>
                </c:pt>
                <c:pt idx="1489">
                  <c:v>28.878406241675471</c:v>
                </c:pt>
                <c:pt idx="1490">
                  <c:v>28.929248493153683</c:v>
                </c:pt>
                <c:pt idx="1491">
                  <c:v>28.942131690406665</c:v>
                </c:pt>
                <c:pt idx="1492">
                  <c:v>28.958754948616004</c:v>
                </c:pt>
                <c:pt idx="1493">
                  <c:v>28.994130750861299</c:v>
                </c:pt>
                <c:pt idx="1494">
                  <c:v>28.999999999489614</c:v>
                </c:pt>
                <c:pt idx="1495">
                  <c:v>28.999999999530669</c:v>
                </c:pt>
                <c:pt idx="1496">
                  <c:v>28.999999999574531</c:v>
                </c:pt>
                <c:pt idx="1497">
                  <c:v>28.999999999674397</c:v>
                </c:pt>
                <c:pt idx="1498">
                  <c:v>28.999999999700179</c:v>
                </c:pt>
                <c:pt idx="1499">
                  <c:v>28.999999999739387</c:v>
                </c:pt>
                <c:pt idx="1500">
                  <c:v>28.99999999975666</c:v>
                </c:pt>
                <c:pt idx="1501">
                  <c:v>28.999999999767113</c:v>
                </c:pt>
                <c:pt idx="1502">
                  <c:v>28.999999999780783</c:v>
                </c:pt>
                <c:pt idx="1503">
                  <c:v>28.999999999833324</c:v>
                </c:pt>
                <c:pt idx="1504">
                  <c:v>28.999999999845066</c:v>
                </c:pt>
                <c:pt idx="1505">
                  <c:v>28.999999999856254</c:v>
                </c:pt>
                <c:pt idx="1506">
                  <c:v>28.999999999903288</c:v>
                </c:pt>
                <c:pt idx="1507">
                  <c:v>29.000000000001471</c:v>
                </c:pt>
                <c:pt idx="1508">
                  <c:v>29.000000000023991</c:v>
                </c:pt>
                <c:pt idx="1509">
                  <c:v>29.000000000023991</c:v>
                </c:pt>
                <c:pt idx="1510">
                  <c:v>29.00000000003924</c:v>
                </c:pt>
                <c:pt idx="1511">
                  <c:v>29.000000000043929</c:v>
                </c:pt>
                <c:pt idx="1512">
                  <c:v>29.000000000051894</c:v>
                </c:pt>
                <c:pt idx="1513">
                  <c:v>29.000000000064283</c:v>
                </c:pt>
                <c:pt idx="1514">
                  <c:v>29.000000000098641</c:v>
                </c:pt>
                <c:pt idx="1515">
                  <c:v>29.000000000114358</c:v>
                </c:pt>
                <c:pt idx="1516">
                  <c:v>29.000000000143473</c:v>
                </c:pt>
                <c:pt idx="1517">
                  <c:v>29.000000000164597</c:v>
                </c:pt>
                <c:pt idx="1518">
                  <c:v>29.00000000027363</c:v>
                </c:pt>
                <c:pt idx="1519">
                  <c:v>29.000000000283919</c:v>
                </c:pt>
                <c:pt idx="1520">
                  <c:v>29.000000000295181</c:v>
                </c:pt>
                <c:pt idx="1521">
                  <c:v>29.000000000295252</c:v>
                </c:pt>
                <c:pt idx="1522">
                  <c:v>29.000000000302325</c:v>
                </c:pt>
                <c:pt idx="1523">
                  <c:v>29.000000000368001</c:v>
                </c:pt>
                <c:pt idx="1524">
                  <c:v>29.000000000389846</c:v>
                </c:pt>
                <c:pt idx="1525">
                  <c:v>29.000000000419078</c:v>
                </c:pt>
                <c:pt idx="1526">
                  <c:v>29.000000000439133</c:v>
                </c:pt>
                <c:pt idx="1527">
                  <c:v>29.000000000469143</c:v>
                </c:pt>
                <c:pt idx="1528">
                  <c:v>29.000000000471662</c:v>
                </c:pt>
                <c:pt idx="1529">
                  <c:v>29.000000000518309</c:v>
                </c:pt>
                <c:pt idx="1530">
                  <c:v>29.005040905588931</c:v>
                </c:pt>
                <c:pt idx="1531">
                  <c:v>29.02833958250072</c:v>
                </c:pt>
                <c:pt idx="1532">
                  <c:v>29.114606010678283</c:v>
                </c:pt>
                <c:pt idx="1533">
                  <c:v>29.158286760995253</c:v>
                </c:pt>
                <c:pt idx="1534">
                  <c:v>29.173133471437623</c:v>
                </c:pt>
                <c:pt idx="1535">
                  <c:v>29.173931148821669</c:v>
                </c:pt>
                <c:pt idx="1536">
                  <c:v>29.180684770371531</c:v>
                </c:pt>
                <c:pt idx="1537">
                  <c:v>29.180827180299659</c:v>
                </c:pt>
                <c:pt idx="1538">
                  <c:v>29.193491192018943</c:v>
                </c:pt>
                <c:pt idx="1539">
                  <c:v>29.198439226269162</c:v>
                </c:pt>
                <c:pt idx="1540">
                  <c:v>29.210016091452797</c:v>
                </c:pt>
                <c:pt idx="1541">
                  <c:v>29.223921342911233</c:v>
                </c:pt>
                <c:pt idx="1542">
                  <c:v>29.223921342911233</c:v>
                </c:pt>
                <c:pt idx="1543">
                  <c:v>29.22561677049465</c:v>
                </c:pt>
                <c:pt idx="1544">
                  <c:v>29.22561677049465</c:v>
                </c:pt>
                <c:pt idx="1545">
                  <c:v>29.22561677049465</c:v>
                </c:pt>
                <c:pt idx="1546">
                  <c:v>29.232489829828229</c:v>
                </c:pt>
                <c:pt idx="1547">
                  <c:v>29.237659181753997</c:v>
                </c:pt>
                <c:pt idx="1548">
                  <c:v>29.250891102744028</c:v>
                </c:pt>
                <c:pt idx="1549">
                  <c:v>29.25509088426859</c:v>
                </c:pt>
                <c:pt idx="1550">
                  <c:v>29.25509088426859</c:v>
                </c:pt>
                <c:pt idx="1551">
                  <c:v>29.274486869984457</c:v>
                </c:pt>
                <c:pt idx="1552">
                  <c:v>29.279673992551377</c:v>
                </c:pt>
                <c:pt idx="1553">
                  <c:v>29.280508814020632</c:v>
                </c:pt>
                <c:pt idx="1554">
                  <c:v>29.280508814020632</c:v>
                </c:pt>
                <c:pt idx="1555">
                  <c:v>29.282260996029223</c:v>
                </c:pt>
                <c:pt idx="1556">
                  <c:v>29.285616552880239</c:v>
                </c:pt>
                <c:pt idx="1557">
                  <c:v>29.304949995656319</c:v>
                </c:pt>
                <c:pt idx="1558">
                  <c:v>29.308683459154626</c:v>
                </c:pt>
                <c:pt idx="1559">
                  <c:v>29.321312268984364</c:v>
                </c:pt>
                <c:pt idx="1560">
                  <c:v>29.328668760982612</c:v>
                </c:pt>
                <c:pt idx="1561">
                  <c:v>29.330236349081371</c:v>
                </c:pt>
                <c:pt idx="1562">
                  <c:v>29.330266822989042</c:v>
                </c:pt>
                <c:pt idx="1563">
                  <c:v>29.33245148828097</c:v>
                </c:pt>
                <c:pt idx="1564">
                  <c:v>29.363231441369127</c:v>
                </c:pt>
                <c:pt idx="1565">
                  <c:v>29.395604864339273</c:v>
                </c:pt>
                <c:pt idx="1566">
                  <c:v>29.411469599434174</c:v>
                </c:pt>
                <c:pt idx="1567">
                  <c:v>29.411946843154006</c:v>
                </c:pt>
                <c:pt idx="1568">
                  <c:v>29.421097191210176</c:v>
                </c:pt>
                <c:pt idx="1569">
                  <c:v>29.422149855661004</c:v>
                </c:pt>
                <c:pt idx="1570">
                  <c:v>29.429396024515864</c:v>
                </c:pt>
                <c:pt idx="1571">
                  <c:v>29.437795713618094</c:v>
                </c:pt>
                <c:pt idx="1572">
                  <c:v>29.45996380805963</c:v>
                </c:pt>
                <c:pt idx="1573">
                  <c:v>29.462018384037979</c:v>
                </c:pt>
                <c:pt idx="1574">
                  <c:v>29.462944952249657</c:v>
                </c:pt>
                <c:pt idx="1575">
                  <c:v>29.463856199765232</c:v>
                </c:pt>
                <c:pt idx="1576">
                  <c:v>29.46733067453949</c:v>
                </c:pt>
                <c:pt idx="1577">
                  <c:v>29.475432130843114</c:v>
                </c:pt>
                <c:pt idx="1578">
                  <c:v>29.480069673402102</c:v>
                </c:pt>
                <c:pt idx="1579">
                  <c:v>29.483058909944688</c:v>
                </c:pt>
                <c:pt idx="1580">
                  <c:v>29.495172965630314</c:v>
                </c:pt>
                <c:pt idx="1581">
                  <c:v>29.499539595228658</c:v>
                </c:pt>
                <c:pt idx="1582">
                  <c:v>29.505633361634501</c:v>
                </c:pt>
                <c:pt idx="1583">
                  <c:v>29.520566877427274</c:v>
                </c:pt>
                <c:pt idx="1584">
                  <c:v>29.527275249514265</c:v>
                </c:pt>
                <c:pt idx="1585">
                  <c:v>29.565346830960124</c:v>
                </c:pt>
                <c:pt idx="1586">
                  <c:v>29.577369583410835</c:v>
                </c:pt>
                <c:pt idx="1587">
                  <c:v>29.619828595568578</c:v>
                </c:pt>
                <c:pt idx="1588">
                  <c:v>29.632213019246958</c:v>
                </c:pt>
                <c:pt idx="1589">
                  <c:v>29.632359286238167</c:v>
                </c:pt>
                <c:pt idx="1590">
                  <c:v>29.654785710276339</c:v>
                </c:pt>
                <c:pt idx="1591">
                  <c:v>29.741613053542203</c:v>
                </c:pt>
                <c:pt idx="1592">
                  <c:v>29.768858431739734</c:v>
                </c:pt>
                <c:pt idx="1593">
                  <c:v>29.789855070125398</c:v>
                </c:pt>
                <c:pt idx="1594">
                  <c:v>29.789916864777652</c:v>
                </c:pt>
                <c:pt idx="1595">
                  <c:v>29.789916864777652</c:v>
                </c:pt>
                <c:pt idx="1596">
                  <c:v>29.79415406855717</c:v>
                </c:pt>
                <c:pt idx="1597">
                  <c:v>29.864636573798368</c:v>
                </c:pt>
                <c:pt idx="1598">
                  <c:v>29.868807004615572</c:v>
                </c:pt>
                <c:pt idx="1599">
                  <c:v>29.876009896777756</c:v>
                </c:pt>
                <c:pt idx="1600">
                  <c:v>29.913502220966983</c:v>
                </c:pt>
                <c:pt idx="1601">
                  <c:v>29.935158654196123</c:v>
                </c:pt>
                <c:pt idx="1602">
                  <c:v>29.959402315459894</c:v>
                </c:pt>
                <c:pt idx="1603">
                  <c:v>29.966264546975616</c:v>
                </c:pt>
                <c:pt idx="1604">
                  <c:v>29.97603396441141</c:v>
                </c:pt>
                <c:pt idx="1605">
                  <c:v>29.999999999514078</c:v>
                </c:pt>
                <c:pt idx="1606">
                  <c:v>29.999999999519435</c:v>
                </c:pt>
                <c:pt idx="1607">
                  <c:v>29.999999999529919</c:v>
                </c:pt>
                <c:pt idx="1608">
                  <c:v>29.999999999567255</c:v>
                </c:pt>
                <c:pt idx="1609">
                  <c:v>29.999999999570182</c:v>
                </c:pt>
                <c:pt idx="1610">
                  <c:v>29.999999999576719</c:v>
                </c:pt>
                <c:pt idx="1611">
                  <c:v>29.999999999587942</c:v>
                </c:pt>
                <c:pt idx="1612">
                  <c:v>29.999999999627626</c:v>
                </c:pt>
                <c:pt idx="1613">
                  <c:v>29.999999999635492</c:v>
                </c:pt>
                <c:pt idx="1614">
                  <c:v>29.999999999647848</c:v>
                </c:pt>
                <c:pt idx="1615">
                  <c:v>29.999999999655078</c:v>
                </c:pt>
                <c:pt idx="1616">
                  <c:v>29.999999999685741</c:v>
                </c:pt>
                <c:pt idx="1617">
                  <c:v>29.999999999695891</c:v>
                </c:pt>
                <c:pt idx="1618">
                  <c:v>29.999999999700556</c:v>
                </c:pt>
                <c:pt idx="1619">
                  <c:v>29.999999999706073</c:v>
                </c:pt>
                <c:pt idx="1620">
                  <c:v>29.999999999708709</c:v>
                </c:pt>
                <c:pt idx="1621">
                  <c:v>29.999999999717939</c:v>
                </c:pt>
                <c:pt idx="1622">
                  <c:v>29.999999999908905</c:v>
                </c:pt>
                <c:pt idx="1623">
                  <c:v>29.999999999911832</c:v>
                </c:pt>
                <c:pt idx="1624">
                  <c:v>30.000000000001538</c:v>
                </c:pt>
                <c:pt idx="1625">
                  <c:v>30.000000000039133</c:v>
                </c:pt>
                <c:pt idx="1626">
                  <c:v>30.00000000004535</c:v>
                </c:pt>
                <c:pt idx="1627">
                  <c:v>30.000000000095945</c:v>
                </c:pt>
                <c:pt idx="1628">
                  <c:v>30.000000000102133</c:v>
                </c:pt>
                <c:pt idx="1629">
                  <c:v>30.000000000119982</c:v>
                </c:pt>
                <c:pt idx="1630">
                  <c:v>30.000000000156028</c:v>
                </c:pt>
                <c:pt idx="1631">
                  <c:v>30.000000000164462</c:v>
                </c:pt>
                <c:pt idx="1632">
                  <c:v>30.000000000164682</c:v>
                </c:pt>
                <c:pt idx="1633">
                  <c:v>30.000000000197183</c:v>
                </c:pt>
                <c:pt idx="1634">
                  <c:v>30.000000000234287</c:v>
                </c:pt>
                <c:pt idx="1635">
                  <c:v>30.000000000246096</c:v>
                </c:pt>
                <c:pt idx="1636">
                  <c:v>30.000000000260066</c:v>
                </c:pt>
                <c:pt idx="1637">
                  <c:v>30.000000000294857</c:v>
                </c:pt>
                <c:pt idx="1638">
                  <c:v>30.00000000030564</c:v>
                </c:pt>
                <c:pt idx="1639">
                  <c:v>30.000000000334836</c:v>
                </c:pt>
                <c:pt idx="1640">
                  <c:v>30.000000000380279</c:v>
                </c:pt>
                <c:pt idx="1641">
                  <c:v>30.00000000042311</c:v>
                </c:pt>
                <c:pt idx="1642">
                  <c:v>30.000000000504365</c:v>
                </c:pt>
                <c:pt idx="1643">
                  <c:v>30.000000000534921</c:v>
                </c:pt>
                <c:pt idx="1644">
                  <c:v>30.000000000639773</c:v>
                </c:pt>
                <c:pt idx="1645">
                  <c:v>30.024750356466313</c:v>
                </c:pt>
                <c:pt idx="1646">
                  <c:v>30.055582100648714</c:v>
                </c:pt>
                <c:pt idx="1647">
                  <c:v>30.056102910161904</c:v>
                </c:pt>
                <c:pt idx="1648">
                  <c:v>30.069023088097136</c:v>
                </c:pt>
                <c:pt idx="1649">
                  <c:v>30.073332680354486</c:v>
                </c:pt>
                <c:pt idx="1650">
                  <c:v>30.089375007890407</c:v>
                </c:pt>
                <c:pt idx="1651">
                  <c:v>30.123758052258854</c:v>
                </c:pt>
                <c:pt idx="1652">
                  <c:v>30.134213637916105</c:v>
                </c:pt>
                <c:pt idx="1653">
                  <c:v>30.13478294217219</c:v>
                </c:pt>
                <c:pt idx="1654">
                  <c:v>30.140413917689667</c:v>
                </c:pt>
                <c:pt idx="1655">
                  <c:v>30.14660273422119</c:v>
                </c:pt>
                <c:pt idx="1656">
                  <c:v>30.159603650175274</c:v>
                </c:pt>
                <c:pt idx="1657">
                  <c:v>30.172991168416718</c:v>
                </c:pt>
                <c:pt idx="1658">
                  <c:v>30.180891928914551</c:v>
                </c:pt>
                <c:pt idx="1659">
                  <c:v>30.182856119112373</c:v>
                </c:pt>
                <c:pt idx="1660">
                  <c:v>30.202915178575548</c:v>
                </c:pt>
                <c:pt idx="1661">
                  <c:v>30.2725500936278</c:v>
                </c:pt>
                <c:pt idx="1662">
                  <c:v>30.284920843468207</c:v>
                </c:pt>
                <c:pt idx="1663">
                  <c:v>30.324672869522477</c:v>
                </c:pt>
                <c:pt idx="1664">
                  <c:v>30.396488747242344</c:v>
                </c:pt>
                <c:pt idx="1665">
                  <c:v>30.398633190140931</c:v>
                </c:pt>
                <c:pt idx="1666">
                  <c:v>30.398633190140931</c:v>
                </c:pt>
                <c:pt idx="1667">
                  <c:v>30.421930461557629</c:v>
                </c:pt>
                <c:pt idx="1668">
                  <c:v>30.427037165702206</c:v>
                </c:pt>
                <c:pt idx="1669">
                  <c:v>30.427285741100253</c:v>
                </c:pt>
                <c:pt idx="1670">
                  <c:v>30.454064888489846</c:v>
                </c:pt>
                <c:pt idx="1671">
                  <c:v>30.454801936988645</c:v>
                </c:pt>
                <c:pt idx="1672">
                  <c:v>30.477377017889246</c:v>
                </c:pt>
                <c:pt idx="1673">
                  <c:v>30.499839318563982</c:v>
                </c:pt>
                <c:pt idx="1674">
                  <c:v>30.542991109629984</c:v>
                </c:pt>
                <c:pt idx="1675">
                  <c:v>30.544224805761047</c:v>
                </c:pt>
                <c:pt idx="1676">
                  <c:v>30.556681731162172</c:v>
                </c:pt>
                <c:pt idx="1677">
                  <c:v>30.588098962967738</c:v>
                </c:pt>
                <c:pt idx="1678">
                  <c:v>30.673440822789612</c:v>
                </c:pt>
                <c:pt idx="1679">
                  <c:v>30.673440822789612</c:v>
                </c:pt>
                <c:pt idx="1680">
                  <c:v>30.673440822789612</c:v>
                </c:pt>
                <c:pt idx="1681">
                  <c:v>30.707099200279437</c:v>
                </c:pt>
                <c:pt idx="1682">
                  <c:v>30.735889185757628</c:v>
                </c:pt>
                <c:pt idx="1683">
                  <c:v>30.736909412455006</c:v>
                </c:pt>
                <c:pt idx="1684">
                  <c:v>30.742168674585137</c:v>
                </c:pt>
                <c:pt idx="1685">
                  <c:v>30.74694280065907</c:v>
                </c:pt>
                <c:pt idx="1686">
                  <c:v>30.747356330299272</c:v>
                </c:pt>
                <c:pt idx="1687">
                  <c:v>30.780543354264111</c:v>
                </c:pt>
                <c:pt idx="1688">
                  <c:v>30.808413998132476</c:v>
                </c:pt>
                <c:pt idx="1689">
                  <c:v>30.819174487867869</c:v>
                </c:pt>
                <c:pt idx="1690">
                  <c:v>30.822197818097113</c:v>
                </c:pt>
                <c:pt idx="1691">
                  <c:v>30.831987884447052</c:v>
                </c:pt>
                <c:pt idx="1692">
                  <c:v>30.838099484606342</c:v>
                </c:pt>
                <c:pt idx="1693">
                  <c:v>30.838268072435348</c:v>
                </c:pt>
                <c:pt idx="1694">
                  <c:v>30.854064325289031</c:v>
                </c:pt>
                <c:pt idx="1695">
                  <c:v>30.856046753482122</c:v>
                </c:pt>
                <c:pt idx="1696">
                  <c:v>30.87448475832073</c:v>
                </c:pt>
                <c:pt idx="1697">
                  <c:v>30.888382252036902</c:v>
                </c:pt>
                <c:pt idx="1698">
                  <c:v>30.89095151073607</c:v>
                </c:pt>
                <c:pt idx="1699">
                  <c:v>30.900807332688018</c:v>
                </c:pt>
                <c:pt idx="1700">
                  <c:v>30.905625143784416</c:v>
                </c:pt>
                <c:pt idx="1701">
                  <c:v>30.914954207168829</c:v>
                </c:pt>
                <c:pt idx="1702">
                  <c:v>30.923502226116984</c:v>
                </c:pt>
                <c:pt idx="1703">
                  <c:v>30.952339832561407</c:v>
                </c:pt>
                <c:pt idx="1704">
                  <c:v>30.956507583347552</c:v>
                </c:pt>
                <c:pt idx="1705">
                  <c:v>30.994106433501006</c:v>
                </c:pt>
                <c:pt idx="1706">
                  <c:v>30.999999999451571</c:v>
                </c:pt>
                <c:pt idx="1707">
                  <c:v>30.999999999496929</c:v>
                </c:pt>
                <c:pt idx="1708">
                  <c:v>30.999999999554355</c:v>
                </c:pt>
                <c:pt idx="1709">
                  <c:v>30.99999999955724</c:v>
                </c:pt>
                <c:pt idx="1710">
                  <c:v>30.999999999602849</c:v>
                </c:pt>
                <c:pt idx="1711">
                  <c:v>30.999999999642665</c:v>
                </c:pt>
                <c:pt idx="1712">
                  <c:v>30.999999999648114</c:v>
                </c:pt>
                <c:pt idx="1713">
                  <c:v>30.999999999653422</c:v>
                </c:pt>
                <c:pt idx="1714">
                  <c:v>30.999999999747981</c:v>
                </c:pt>
                <c:pt idx="1715">
                  <c:v>30.999999999790116</c:v>
                </c:pt>
                <c:pt idx="1716">
                  <c:v>30.999999999804189</c:v>
                </c:pt>
                <c:pt idx="1717">
                  <c:v>30.999999999834273</c:v>
                </c:pt>
                <c:pt idx="1718">
                  <c:v>30.999999999891386</c:v>
                </c:pt>
                <c:pt idx="1719">
                  <c:v>30.999999999925706</c:v>
                </c:pt>
                <c:pt idx="1720">
                  <c:v>30.999999999961794</c:v>
                </c:pt>
                <c:pt idx="1721">
                  <c:v>31.000000000008669</c:v>
                </c:pt>
                <c:pt idx="1722">
                  <c:v>31.000000000029377</c:v>
                </c:pt>
                <c:pt idx="1723">
                  <c:v>31.000000000080224</c:v>
                </c:pt>
                <c:pt idx="1724">
                  <c:v>31.00000000010321</c:v>
                </c:pt>
                <c:pt idx="1725">
                  <c:v>31.00000000011234</c:v>
                </c:pt>
                <c:pt idx="1726">
                  <c:v>31.000000000145718</c:v>
                </c:pt>
                <c:pt idx="1727">
                  <c:v>31.000000000202871</c:v>
                </c:pt>
                <c:pt idx="1728">
                  <c:v>31.000000000248839</c:v>
                </c:pt>
                <c:pt idx="1729">
                  <c:v>31.000000000381739</c:v>
                </c:pt>
                <c:pt idx="1730">
                  <c:v>31.000000000418044</c:v>
                </c:pt>
                <c:pt idx="1731">
                  <c:v>31.000000000512216</c:v>
                </c:pt>
                <c:pt idx="1732">
                  <c:v>31.00000000051481</c:v>
                </c:pt>
                <c:pt idx="1733">
                  <c:v>31.000000000552394</c:v>
                </c:pt>
                <c:pt idx="1734">
                  <c:v>31.045090920494548</c:v>
                </c:pt>
                <c:pt idx="1735">
                  <c:v>31.050836505278969</c:v>
                </c:pt>
                <c:pt idx="1736">
                  <c:v>31.074934280430739</c:v>
                </c:pt>
                <c:pt idx="1737">
                  <c:v>31.07610472480189</c:v>
                </c:pt>
                <c:pt idx="1738">
                  <c:v>31.098567729646753</c:v>
                </c:pt>
                <c:pt idx="1739">
                  <c:v>31.122753690300733</c:v>
                </c:pt>
                <c:pt idx="1740">
                  <c:v>31.175434319233769</c:v>
                </c:pt>
                <c:pt idx="1741">
                  <c:v>31.185428959444124</c:v>
                </c:pt>
                <c:pt idx="1742">
                  <c:v>31.190252688103257</c:v>
                </c:pt>
                <c:pt idx="1743">
                  <c:v>31.221495370567361</c:v>
                </c:pt>
                <c:pt idx="1744">
                  <c:v>31.239057995108858</c:v>
                </c:pt>
                <c:pt idx="1745">
                  <c:v>31.242481659208071</c:v>
                </c:pt>
                <c:pt idx="1746">
                  <c:v>31.245778990755916</c:v>
                </c:pt>
                <c:pt idx="1747">
                  <c:v>31.263654471985639</c:v>
                </c:pt>
                <c:pt idx="1748">
                  <c:v>31.268365826084395</c:v>
                </c:pt>
                <c:pt idx="1749">
                  <c:v>31.274121161740034</c:v>
                </c:pt>
                <c:pt idx="1750">
                  <c:v>31.292480367799079</c:v>
                </c:pt>
                <c:pt idx="1751">
                  <c:v>31.336414534607602</c:v>
                </c:pt>
                <c:pt idx="1752">
                  <c:v>31.346280803091307</c:v>
                </c:pt>
                <c:pt idx="1753">
                  <c:v>31.352673975685757</c:v>
                </c:pt>
                <c:pt idx="1754">
                  <c:v>31.372177009596591</c:v>
                </c:pt>
                <c:pt idx="1755">
                  <c:v>31.379011951432147</c:v>
                </c:pt>
                <c:pt idx="1756">
                  <c:v>31.394042680246688</c:v>
                </c:pt>
                <c:pt idx="1757">
                  <c:v>31.403635540561218</c:v>
                </c:pt>
                <c:pt idx="1758">
                  <c:v>31.435864992803467</c:v>
                </c:pt>
                <c:pt idx="1759">
                  <c:v>31.442418215027441</c:v>
                </c:pt>
                <c:pt idx="1760">
                  <c:v>31.49212188006646</c:v>
                </c:pt>
                <c:pt idx="1761">
                  <c:v>31.512265350065462</c:v>
                </c:pt>
                <c:pt idx="1762">
                  <c:v>31.534256270652104</c:v>
                </c:pt>
                <c:pt idx="1763">
                  <c:v>31.577953426383228</c:v>
                </c:pt>
                <c:pt idx="1764">
                  <c:v>31.582157926435109</c:v>
                </c:pt>
                <c:pt idx="1765">
                  <c:v>31.607047698533322</c:v>
                </c:pt>
                <c:pt idx="1766">
                  <c:v>31.62357379094421</c:v>
                </c:pt>
                <c:pt idx="1767">
                  <c:v>31.624132573218226</c:v>
                </c:pt>
                <c:pt idx="1768">
                  <c:v>31.652909679130282</c:v>
                </c:pt>
                <c:pt idx="1769">
                  <c:v>31.660090740518431</c:v>
                </c:pt>
                <c:pt idx="1770">
                  <c:v>31.670993929256237</c:v>
                </c:pt>
                <c:pt idx="1771">
                  <c:v>31.670993929256237</c:v>
                </c:pt>
                <c:pt idx="1772">
                  <c:v>31.711425111708774</c:v>
                </c:pt>
                <c:pt idx="1773">
                  <c:v>31.741381180369146</c:v>
                </c:pt>
                <c:pt idx="1774">
                  <c:v>31.770017962654695</c:v>
                </c:pt>
                <c:pt idx="1775">
                  <c:v>31.824557098846928</c:v>
                </c:pt>
                <c:pt idx="1776">
                  <c:v>31.839901570763583</c:v>
                </c:pt>
                <c:pt idx="1777">
                  <c:v>31.852924883274213</c:v>
                </c:pt>
                <c:pt idx="1778">
                  <c:v>31.871687391665333</c:v>
                </c:pt>
                <c:pt idx="1779">
                  <c:v>31.883242384696455</c:v>
                </c:pt>
                <c:pt idx="1780">
                  <c:v>31.902288685431849</c:v>
                </c:pt>
                <c:pt idx="1781">
                  <c:v>31.916692791377013</c:v>
                </c:pt>
                <c:pt idx="1782">
                  <c:v>31.930875575603402</c:v>
                </c:pt>
                <c:pt idx="1783">
                  <c:v>31.950629307157911</c:v>
                </c:pt>
                <c:pt idx="1784">
                  <c:v>31.951540798506034</c:v>
                </c:pt>
                <c:pt idx="1785">
                  <c:v>31.955234372000469</c:v>
                </c:pt>
                <c:pt idx="1786">
                  <c:v>31.996189750557132</c:v>
                </c:pt>
                <c:pt idx="1787">
                  <c:v>31.999999999414765</c:v>
                </c:pt>
                <c:pt idx="1788">
                  <c:v>31.999999999562952</c:v>
                </c:pt>
                <c:pt idx="1789">
                  <c:v>31.999999999595534</c:v>
                </c:pt>
                <c:pt idx="1790">
                  <c:v>31.999999999606349</c:v>
                </c:pt>
                <c:pt idx="1791">
                  <c:v>31.999999999609095</c:v>
                </c:pt>
                <c:pt idx="1792">
                  <c:v>31.999999999651937</c:v>
                </c:pt>
                <c:pt idx="1793">
                  <c:v>31.99999999967741</c:v>
                </c:pt>
                <c:pt idx="1794">
                  <c:v>31.999999999685809</c:v>
                </c:pt>
                <c:pt idx="1795">
                  <c:v>31.99999999970473</c:v>
                </c:pt>
                <c:pt idx="1796">
                  <c:v>31.9999999997416</c:v>
                </c:pt>
                <c:pt idx="1797">
                  <c:v>31.999999999776922</c:v>
                </c:pt>
                <c:pt idx="1798">
                  <c:v>31.999999999788226</c:v>
                </c:pt>
                <c:pt idx="1799">
                  <c:v>31.99999999982699</c:v>
                </c:pt>
                <c:pt idx="1800">
                  <c:v>31.999999999899956</c:v>
                </c:pt>
                <c:pt idx="1801">
                  <c:v>31.999999999936392</c:v>
                </c:pt>
                <c:pt idx="1802">
                  <c:v>31.999999999979977</c:v>
                </c:pt>
                <c:pt idx="1803">
                  <c:v>32.000000000047073</c:v>
                </c:pt>
                <c:pt idx="1804">
                  <c:v>32.00000000016383</c:v>
                </c:pt>
                <c:pt idx="1805">
                  <c:v>32.000000000217909</c:v>
                </c:pt>
                <c:pt idx="1806">
                  <c:v>32.000000000221789</c:v>
                </c:pt>
                <c:pt idx="1807">
                  <c:v>32.000000000272415</c:v>
                </c:pt>
                <c:pt idx="1808">
                  <c:v>32.000000000302016</c:v>
                </c:pt>
                <c:pt idx="1809">
                  <c:v>32.000000000428635</c:v>
                </c:pt>
                <c:pt idx="1810">
                  <c:v>32.000000000436344</c:v>
                </c:pt>
                <c:pt idx="1811">
                  <c:v>32.000000000456453</c:v>
                </c:pt>
                <c:pt idx="1812">
                  <c:v>32.000000000459245</c:v>
                </c:pt>
                <c:pt idx="1813">
                  <c:v>32.00000000049085</c:v>
                </c:pt>
                <c:pt idx="1814">
                  <c:v>32.008505740980731</c:v>
                </c:pt>
                <c:pt idx="1815">
                  <c:v>32.008505740980731</c:v>
                </c:pt>
                <c:pt idx="1816">
                  <c:v>32.012384381965504</c:v>
                </c:pt>
                <c:pt idx="1817">
                  <c:v>32.048671861579265</c:v>
                </c:pt>
                <c:pt idx="1818">
                  <c:v>32.082717257599334</c:v>
                </c:pt>
                <c:pt idx="1819">
                  <c:v>32.09767090279518</c:v>
                </c:pt>
                <c:pt idx="1820">
                  <c:v>32.113588652682054</c:v>
                </c:pt>
                <c:pt idx="1821">
                  <c:v>32.135722604520808</c:v>
                </c:pt>
                <c:pt idx="1822">
                  <c:v>32.140244902499653</c:v>
                </c:pt>
                <c:pt idx="1823">
                  <c:v>32.146224939904201</c:v>
                </c:pt>
                <c:pt idx="1824">
                  <c:v>32.173692697803105</c:v>
                </c:pt>
                <c:pt idx="1825">
                  <c:v>32.205362799564185</c:v>
                </c:pt>
                <c:pt idx="1826">
                  <c:v>32.215747391079248</c:v>
                </c:pt>
                <c:pt idx="1827">
                  <c:v>32.217384585731232</c:v>
                </c:pt>
                <c:pt idx="1828">
                  <c:v>32.219775969939555</c:v>
                </c:pt>
                <c:pt idx="1829">
                  <c:v>32.231590195015613</c:v>
                </c:pt>
                <c:pt idx="1830">
                  <c:v>32.238200386672574</c:v>
                </c:pt>
                <c:pt idx="1831">
                  <c:v>32.259854601611679</c:v>
                </c:pt>
                <c:pt idx="1832">
                  <c:v>32.260379727053405</c:v>
                </c:pt>
                <c:pt idx="1833">
                  <c:v>32.270595053121468</c:v>
                </c:pt>
                <c:pt idx="1834">
                  <c:v>32.283184136703767</c:v>
                </c:pt>
                <c:pt idx="1835">
                  <c:v>32.287723893892064</c:v>
                </c:pt>
                <c:pt idx="1836">
                  <c:v>32.291764193226207</c:v>
                </c:pt>
                <c:pt idx="1837">
                  <c:v>32.299112678453383</c:v>
                </c:pt>
                <c:pt idx="1838">
                  <c:v>32.300058693953716</c:v>
                </c:pt>
                <c:pt idx="1839">
                  <c:v>32.302139195252281</c:v>
                </c:pt>
                <c:pt idx="1840">
                  <c:v>32.302979482805412</c:v>
                </c:pt>
                <c:pt idx="1841">
                  <c:v>32.319316512642075</c:v>
                </c:pt>
                <c:pt idx="1842">
                  <c:v>32.32195723512794</c:v>
                </c:pt>
                <c:pt idx="1843">
                  <c:v>32.329405255562229</c:v>
                </c:pt>
                <c:pt idx="1844">
                  <c:v>32.348517943339736</c:v>
                </c:pt>
                <c:pt idx="1845">
                  <c:v>32.360771568995304</c:v>
                </c:pt>
                <c:pt idx="1846">
                  <c:v>32.360771568995304</c:v>
                </c:pt>
                <c:pt idx="1847">
                  <c:v>32.360771568995304</c:v>
                </c:pt>
                <c:pt idx="1848">
                  <c:v>32.38057709354019</c:v>
                </c:pt>
                <c:pt idx="1849">
                  <c:v>32.395965234448838</c:v>
                </c:pt>
                <c:pt idx="1850">
                  <c:v>32.420782843086428</c:v>
                </c:pt>
                <c:pt idx="1851">
                  <c:v>32.44402568432578</c:v>
                </c:pt>
                <c:pt idx="1852">
                  <c:v>32.446878885738776</c:v>
                </c:pt>
                <c:pt idx="1853">
                  <c:v>32.469489414878666</c:v>
                </c:pt>
                <c:pt idx="1854">
                  <c:v>32.478888855303339</c:v>
                </c:pt>
                <c:pt idx="1855">
                  <c:v>32.503912761254661</c:v>
                </c:pt>
                <c:pt idx="1856">
                  <c:v>32.555223580693593</c:v>
                </c:pt>
                <c:pt idx="1857">
                  <c:v>32.587188174345947</c:v>
                </c:pt>
                <c:pt idx="1858">
                  <c:v>32.613745815930208</c:v>
                </c:pt>
                <c:pt idx="1859">
                  <c:v>32.680418064161998</c:v>
                </c:pt>
                <c:pt idx="1860">
                  <c:v>32.68942653453373</c:v>
                </c:pt>
                <c:pt idx="1861">
                  <c:v>32.714093859766315</c:v>
                </c:pt>
                <c:pt idx="1862">
                  <c:v>32.714537014961095</c:v>
                </c:pt>
                <c:pt idx="1863">
                  <c:v>32.72851357187151</c:v>
                </c:pt>
                <c:pt idx="1864">
                  <c:v>32.729119917934156</c:v>
                </c:pt>
                <c:pt idx="1865">
                  <c:v>32.734487472435852</c:v>
                </c:pt>
                <c:pt idx="1866">
                  <c:v>32.755527412579482</c:v>
                </c:pt>
                <c:pt idx="1867">
                  <c:v>32.826548589525473</c:v>
                </c:pt>
                <c:pt idx="1868">
                  <c:v>32.829664007842517</c:v>
                </c:pt>
                <c:pt idx="1869">
                  <c:v>32.832591324211307</c:v>
                </c:pt>
                <c:pt idx="1870">
                  <c:v>32.836910398200303</c:v>
                </c:pt>
                <c:pt idx="1871">
                  <c:v>32.836910398200303</c:v>
                </c:pt>
                <c:pt idx="1872">
                  <c:v>32.836910398200303</c:v>
                </c:pt>
                <c:pt idx="1873">
                  <c:v>32.840739375148999</c:v>
                </c:pt>
                <c:pt idx="1874">
                  <c:v>32.851914486678524</c:v>
                </c:pt>
                <c:pt idx="1875">
                  <c:v>32.876045791201449</c:v>
                </c:pt>
                <c:pt idx="1876">
                  <c:v>32.889090380271369</c:v>
                </c:pt>
                <c:pt idx="1877">
                  <c:v>32.891763596998594</c:v>
                </c:pt>
                <c:pt idx="1878">
                  <c:v>32.898609761619277</c:v>
                </c:pt>
                <c:pt idx="1879">
                  <c:v>32.898609761619277</c:v>
                </c:pt>
                <c:pt idx="1880">
                  <c:v>32.898609761619277</c:v>
                </c:pt>
                <c:pt idx="1881">
                  <c:v>32.911611106432687</c:v>
                </c:pt>
                <c:pt idx="1882">
                  <c:v>32.917783070752414</c:v>
                </c:pt>
                <c:pt idx="1883">
                  <c:v>32.926993440672113</c:v>
                </c:pt>
                <c:pt idx="1884">
                  <c:v>32.999999999465466</c:v>
                </c:pt>
                <c:pt idx="1885">
                  <c:v>32.999999999535731</c:v>
                </c:pt>
                <c:pt idx="1886">
                  <c:v>32.999999999672561</c:v>
                </c:pt>
                <c:pt idx="1887">
                  <c:v>32.999999999672788</c:v>
                </c:pt>
                <c:pt idx="1888">
                  <c:v>32.999999999704727</c:v>
                </c:pt>
                <c:pt idx="1889">
                  <c:v>32.99999999976913</c:v>
                </c:pt>
                <c:pt idx="1890">
                  <c:v>32.999999999781608</c:v>
                </c:pt>
                <c:pt idx="1891">
                  <c:v>32.999999999804338</c:v>
                </c:pt>
                <c:pt idx="1892">
                  <c:v>32.999999999853173</c:v>
                </c:pt>
                <c:pt idx="1893">
                  <c:v>32.999999999879968</c:v>
                </c:pt>
                <c:pt idx="1894">
                  <c:v>32.999999999911253</c:v>
                </c:pt>
                <c:pt idx="1895">
                  <c:v>32.999999999926843</c:v>
                </c:pt>
                <c:pt idx="1896">
                  <c:v>32.999999999986414</c:v>
                </c:pt>
                <c:pt idx="1897">
                  <c:v>33.000000000023491</c:v>
                </c:pt>
                <c:pt idx="1898">
                  <c:v>33.000000000048821</c:v>
                </c:pt>
                <c:pt idx="1899">
                  <c:v>33.000000000067878</c:v>
                </c:pt>
                <c:pt idx="1900">
                  <c:v>33.00000000011584</c:v>
                </c:pt>
                <c:pt idx="1901">
                  <c:v>33.000000000147658</c:v>
                </c:pt>
                <c:pt idx="1902">
                  <c:v>33.00000000016032</c:v>
                </c:pt>
                <c:pt idx="1903">
                  <c:v>33.000000000266844</c:v>
                </c:pt>
                <c:pt idx="1904">
                  <c:v>33.000000000288999</c:v>
                </c:pt>
                <c:pt idx="1905">
                  <c:v>33.000000000388141</c:v>
                </c:pt>
                <c:pt idx="1906">
                  <c:v>33.000000000474586</c:v>
                </c:pt>
                <c:pt idx="1907">
                  <c:v>33.000000000481286</c:v>
                </c:pt>
                <c:pt idx="1908">
                  <c:v>33.023945893321837</c:v>
                </c:pt>
                <c:pt idx="1909">
                  <c:v>33.025809472416448</c:v>
                </c:pt>
                <c:pt idx="1910">
                  <c:v>33.066350046200313</c:v>
                </c:pt>
                <c:pt idx="1911">
                  <c:v>33.081622273982049</c:v>
                </c:pt>
                <c:pt idx="1912">
                  <c:v>33.111643949960033</c:v>
                </c:pt>
                <c:pt idx="1913">
                  <c:v>33.126901612982302</c:v>
                </c:pt>
                <c:pt idx="1914">
                  <c:v>33.13914198899689</c:v>
                </c:pt>
                <c:pt idx="1915">
                  <c:v>33.144935618040712</c:v>
                </c:pt>
                <c:pt idx="1916">
                  <c:v>33.153760364194412</c:v>
                </c:pt>
                <c:pt idx="1917">
                  <c:v>33.162200468792058</c:v>
                </c:pt>
                <c:pt idx="1918">
                  <c:v>33.168415684324906</c:v>
                </c:pt>
                <c:pt idx="1919">
                  <c:v>33.189811799149638</c:v>
                </c:pt>
                <c:pt idx="1920">
                  <c:v>33.217144284114113</c:v>
                </c:pt>
                <c:pt idx="1921">
                  <c:v>33.223446194765067</c:v>
                </c:pt>
                <c:pt idx="1922">
                  <c:v>33.240163099030589</c:v>
                </c:pt>
                <c:pt idx="1923">
                  <c:v>33.249847485493575</c:v>
                </c:pt>
                <c:pt idx="1924">
                  <c:v>33.271762465058721</c:v>
                </c:pt>
                <c:pt idx="1925">
                  <c:v>33.279776904756829</c:v>
                </c:pt>
                <c:pt idx="1926">
                  <c:v>33.306299534397041</c:v>
                </c:pt>
                <c:pt idx="1927">
                  <c:v>33.32521630070535</c:v>
                </c:pt>
                <c:pt idx="1928">
                  <c:v>33.325486341470516</c:v>
                </c:pt>
                <c:pt idx="1929">
                  <c:v>33.328532461339577</c:v>
                </c:pt>
                <c:pt idx="1930">
                  <c:v>33.330153749709183</c:v>
                </c:pt>
                <c:pt idx="1931">
                  <c:v>33.363201949812847</c:v>
                </c:pt>
                <c:pt idx="1932">
                  <c:v>33.393913943473493</c:v>
                </c:pt>
                <c:pt idx="1933">
                  <c:v>33.415530991480537</c:v>
                </c:pt>
                <c:pt idx="1934">
                  <c:v>33.421143512493309</c:v>
                </c:pt>
                <c:pt idx="1935">
                  <c:v>33.432855429321037</c:v>
                </c:pt>
                <c:pt idx="1936">
                  <c:v>33.480038152401562</c:v>
                </c:pt>
                <c:pt idx="1937">
                  <c:v>33.506519150655059</c:v>
                </c:pt>
                <c:pt idx="1938">
                  <c:v>33.569966786396925</c:v>
                </c:pt>
                <c:pt idx="1939">
                  <c:v>33.573778565708906</c:v>
                </c:pt>
                <c:pt idx="1940">
                  <c:v>33.575900481008588</c:v>
                </c:pt>
                <c:pt idx="1941">
                  <c:v>33.584393775646483</c:v>
                </c:pt>
                <c:pt idx="1942">
                  <c:v>33.602900832365883</c:v>
                </c:pt>
                <c:pt idx="1943">
                  <c:v>33.63198333302401</c:v>
                </c:pt>
                <c:pt idx="1944">
                  <c:v>33.633003171138441</c:v>
                </c:pt>
                <c:pt idx="1945">
                  <c:v>33.645256778179821</c:v>
                </c:pt>
                <c:pt idx="1946">
                  <c:v>33.678264580265193</c:v>
                </c:pt>
                <c:pt idx="1947">
                  <c:v>33.684863938791551</c:v>
                </c:pt>
                <c:pt idx="1948">
                  <c:v>33.706843223072859</c:v>
                </c:pt>
                <c:pt idx="1949">
                  <c:v>33.758642269944247</c:v>
                </c:pt>
                <c:pt idx="1950">
                  <c:v>33.7766210915754</c:v>
                </c:pt>
                <c:pt idx="1951">
                  <c:v>33.777702328869225</c:v>
                </c:pt>
                <c:pt idx="1952">
                  <c:v>33.801884611668733</c:v>
                </c:pt>
                <c:pt idx="1953">
                  <c:v>33.80382766303876</c:v>
                </c:pt>
                <c:pt idx="1954">
                  <c:v>33.856717917551165</c:v>
                </c:pt>
                <c:pt idx="1955">
                  <c:v>33.87119779362078</c:v>
                </c:pt>
                <c:pt idx="1956">
                  <c:v>33.871530043817749</c:v>
                </c:pt>
                <c:pt idx="1957">
                  <c:v>33.881774011884715</c:v>
                </c:pt>
                <c:pt idx="1958">
                  <c:v>33.935001318233205</c:v>
                </c:pt>
                <c:pt idx="1959">
                  <c:v>33.940238409299205</c:v>
                </c:pt>
                <c:pt idx="1960">
                  <c:v>33.942453185889448</c:v>
                </c:pt>
                <c:pt idx="1961">
                  <c:v>33.946882543178674</c:v>
                </c:pt>
                <c:pt idx="1962">
                  <c:v>33.961221722379641</c:v>
                </c:pt>
                <c:pt idx="1963">
                  <c:v>33.999999999527262</c:v>
                </c:pt>
                <c:pt idx="1964">
                  <c:v>33.999999999537444</c:v>
                </c:pt>
                <c:pt idx="1965">
                  <c:v>33.999999999538858</c:v>
                </c:pt>
                <c:pt idx="1966">
                  <c:v>33.999999999581249</c:v>
                </c:pt>
                <c:pt idx="1967">
                  <c:v>33.999999999604547</c:v>
                </c:pt>
                <c:pt idx="1968">
                  <c:v>33.999999999643009</c:v>
                </c:pt>
                <c:pt idx="1969">
                  <c:v>33.999999999703952</c:v>
                </c:pt>
                <c:pt idx="1970">
                  <c:v>33.999999999705757</c:v>
                </c:pt>
                <c:pt idx="1971">
                  <c:v>33.999999999744716</c:v>
                </c:pt>
                <c:pt idx="1972">
                  <c:v>33.999999999797382</c:v>
                </c:pt>
                <c:pt idx="1973">
                  <c:v>33.999999999825739</c:v>
                </c:pt>
                <c:pt idx="1974">
                  <c:v>33.99999999983703</c:v>
                </c:pt>
                <c:pt idx="1975">
                  <c:v>33.999999999866489</c:v>
                </c:pt>
                <c:pt idx="1976">
                  <c:v>33.999999999905484</c:v>
                </c:pt>
                <c:pt idx="1977">
                  <c:v>33.999999999905697</c:v>
                </c:pt>
                <c:pt idx="1978">
                  <c:v>33.999999999926423</c:v>
                </c:pt>
                <c:pt idx="1979">
                  <c:v>34.00000000003611</c:v>
                </c:pt>
                <c:pt idx="1980">
                  <c:v>34.00000000013646</c:v>
                </c:pt>
                <c:pt idx="1981">
                  <c:v>34.000000000179163</c:v>
                </c:pt>
                <c:pt idx="1982">
                  <c:v>34.000000000189523</c:v>
                </c:pt>
                <c:pt idx="1983">
                  <c:v>34.000000000196991</c:v>
                </c:pt>
                <c:pt idx="1984">
                  <c:v>34.00000000026337</c:v>
                </c:pt>
                <c:pt idx="1985">
                  <c:v>34.000000000291074</c:v>
                </c:pt>
                <c:pt idx="1986">
                  <c:v>34.000000000305945</c:v>
                </c:pt>
                <c:pt idx="1987">
                  <c:v>34.000000000309392</c:v>
                </c:pt>
                <c:pt idx="1988">
                  <c:v>34.000000000334843</c:v>
                </c:pt>
                <c:pt idx="1989">
                  <c:v>34.000000000382904</c:v>
                </c:pt>
                <c:pt idx="1990">
                  <c:v>34.000000000389889</c:v>
                </c:pt>
                <c:pt idx="1991">
                  <c:v>34.000000000396895</c:v>
                </c:pt>
                <c:pt idx="1992">
                  <c:v>34.000000000406132</c:v>
                </c:pt>
                <c:pt idx="1993">
                  <c:v>34.000000000412555</c:v>
                </c:pt>
                <c:pt idx="1994">
                  <c:v>34.000000000452708</c:v>
                </c:pt>
                <c:pt idx="1995">
                  <c:v>34.000599201963091</c:v>
                </c:pt>
                <c:pt idx="1996">
                  <c:v>34.009629421577841</c:v>
                </c:pt>
                <c:pt idx="1997">
                  <c:v>34.056243789458051</c:v>
                </c:pt>
                <c:pt idx="1998">
                  <c:v>34.129171132374488</c:v>
                </c:pt>
                <c:pt idx="1999">
                  <c:v>34.146749411128255</c:v>
                </c:pt>
                <c:pt idx="2000">
                  <c:v>34.150200823725136</c:v>
                </c:pt>
                <c:pt idx="2001">
                  <c:v>34.15056689904609</c:v>
                </c:pt>
                <c:pt idx="2002">
                  <c:v>34.169336314677842</c:v>
                </c:pt>
                <c:pt idx="2003">
                  <c:v>34.186195116337302</c:v>
                </c:pt>
                <c:pt idx="2004">
                  <c:v>34.287399538357867</c:v>
                </c:pt>
                <c:pt idx="2005">
                  <c:v>34.290309437470057</c:v>
                </c:pt>
                <c:pt idx="2006">
                  <c:v>34.338188482423952</c:v>
                </c:pt>
                <c:pt idx="2007">
                  <c:v>34.338555239063439</c:v>
                </c:pt>
                <c:pt idx="2008">
                  <c:v>34.342637486471773</c:v>
                </c:pt>
                <c:pt idx="2009">
                  <c:v>34.353733840777736</c:v>
                </c:pt>
                <c:pt idx="2010">
                  <c:v>34.383078553523113</c:v>
                </c:pt>
                <c:pt idx="2011">
                  <c:v>34.383078553523113</c:v>
                </c:pt>
                <c:pt idx="2012">
                  <c:v>34.418385620079896</c:v>
                </c:pt>
                <c:pt idx="2013">
                  <c:v>34.422554872181074</c:v>
                </c:pt>
                <c:pt idx="2014">
                  <c:v>34.423820377214348</c:v>
                </c:pt>
                <c:pt idx="2015">
                  <c:v>34.426984747088056</c:v>
                </c:pt>
                <c:pt idx="2016">
                  <c:v>34.432470800395897</c:v>
                </c:pt>
                <c:pt idx="2017">
                  <c:v>34.448212342488134</c:v>
                </c:pt>
                <c:pt idx="2018">
                  <c:v>34.448587780080643</c:v>
                </c:pt>
                <c:pt idx="2019">
                  <c:v>34.449669600011582</c:v>
                </c:pt>
                <c:pt idx="2020">
                  <c:v>34.463305130235625</c:v>
                </c:pt>
                <c:pt idx="2021">
                  <c:v>34.47180174345263</c:v>
                </c:pt>
                <c:pt idx="2022">
                  <c:v>34.499470385097652</c:v>
                </c:pt>
                <c:pt idx="2023">
                  <c:v>34.53431675963197</c:v>
                </c:pt>
                <c:pt idx="2024">
                  <c:v>34.552771135108031</c:v>
                </c:pt>
                <c:pt idx="2025">
                  <c:v>34.55827831909086</c:v>
                </c:pt>
                <c:pt idx="2026">
                  <c:v>34.560930700073058</c:v>
                </c:pt>
                <c:pt idx="2027">
                  <c:v>34.562977941836259</c:v>
                </c:pt>
                <c:pt idx="2028">
                  <c:v>34.569285299762981</c:v>
                </c:pt>
                <c:pt idx="2029">
                  <c:v>34.601123508285596</c:v>
                </c:pt>
                <c:pt idx="2030">
                  <c:v>34.60248502346878</c:v>
                </c:pt>
                <c:pt idx="2031">
                  <c:v>34.623122686085203</c:v>
                </c:pt>
                <c:pt idx="2032">
                  <c:v>34.634346781822956</c:v>
                </c:pt>
                <c:pt idx="2033">
                  <c:v>34.639648331317602</c:v>
                </c:pt>
                <c:pt idx="2034">
                  <c:v>34.66106049420344</c:v>
                </c:pt>
                <c:pt idx="2035">
                  <c:v>34.66106049420344</c:v>
                </c:pt>
                <c:pt idx="2036">
                  <c:v>34.66106049420344</c:v>
                </c:pt>
                <c:pt idx="2037">
                  <c:v>34.661130517476529</c:v>
                </c:pt>
                <c:pt idx="2038">
                  <c:v>34.664278013947694</c:v>
                </c:pt>
                <c:pt idx="2039">
                  <c:v>34.702987530246808</c:v>
                </c:pt>
                <c:pt idx="2040">
                  <c:v>34.713581672921016</c:v>
                </c:pt>
                <c:pt idx="2041">
                  <c:v>34.713581672921016</c:v>
                </c:pt>
                <c:pt idx="2042">
                  <c:v>34.713581672921016</c:v>
                </c:pt>
                <c:pt idx="2043">
                  <c:v>34.728790924310857</c:v>
                </c:pt>
                <c:pt idx="2044">
                  <c:v>34.753640246158589</c:v>
                </c:pt>
                <c:pt idx="2045">
                  <c:v>34.77694871923125</c:v>
                </c:pt>
                <c:pt idx="2046">
                  <c:v>34.777065344453071</c:v>
                </c:pt>
                <c:pt idx="2047">
                  <c:v>34.866999921813779</c:v>
                </c:pt>
                <c:pt idx="2048">
                  <c:v>34.9465300385706</c:v>
                </c:pt>
                <c:pt idx="2049">
                  <c:v>34.956394292300203</c:v>
                </c:pt>
                <c:pt idx="2050">
                  <c:v>34.960427893438407</c:v>
                </c:pt>
                <c:pt idx="2051">
                  <c:v>34.96306658097275</c:v>
                </c:pt>
                <c:pt idx="2052">
                  <c:v>34.970010379606308</c:v>
                </c:pt>
                <c:pt idx="2053">
                  <c:v>34.970078675721147</c:v>
                </c:pt>
                <c:pt idx="2054">
                  <c:v>34.993507222865141</c:v>
                </c:pt>
                <c:pt idx="2055">
                  <c:v>34.996906693477996</c:v>
                </c:pt>
                <c:pt idx="2056">
                  <c:v>34.999999999566128</c:v>
                </c:pt>
                <c:pt idx="2057">
                  <c:v>34.999999999723663</c:v>
                </c:pt>
                <c:pt idx="2058">
                  <c:v>34.999999999804196</c:v>
                </c:pt>
                <c:pt idx="2059">
                  <c:v>34.999999999833285</c:v>
                </c:pt>
                <c:pt idx="2060">
                  <c:v>34.999999999915559</c:v>
                </c:pt>
                <c:pt idx="2061">
                  <c:v>34.999999999928178</c:v>
                </c:pt>
                <c:pt idx="2062">
                  <c:v>34.999999999949225</c:v>
                </c:pt>
                <c:pt idx="2063">
                  <c:v>34.999999999967564</c:v>
                </c:pt>
                <c:pt idx="2064">
                  <c:v>34.999999999991523</c:v>
                </c:pt>
                <c:pt idx="2065">
                  <c:v>35.000000000000441</c:v>
                </c:pt>
                <c:pt idx="2066">
                  <c:v>35.000000000026752</c:v>
                </c:pt>
                <c:pt idx="2067">
                  <c:v>35.000000000179568</c:v>
                </c:pt>
                <c:pt idx="2068">
                  <c:v>35.000000000209987</c:v>
                </c:pt>
                <c:pt idx="2069">
                  <c:v>35.000000000297362</c:v>
                </c:pt>
                <c:pt idx="2070">
                  <c:v>35.000000000322906</c:v>
                </c:pt>
                <c:pt idx="2071">
                  <c:v>35.000000000325429</c:v>
                </c:pt>
                <c:pt idx="2072">
                  <c:v>35.000000000352294</c:v>
                </c:pt>
                <c:pt idx="2073">
                  <c:v>35.000000000446384</c:v>
                </c:pt>
                <c:pt idx="2074">
                  <c:v>35.000000000481919</c:v>
                </c:pt>
                <c:pt idx="2075">
                  <c:v>35.000000000510489</c:v>
                </c:pt>
                <c:pt idx="2076">
                  <c:v>35.000000000542805</c:v>
                </c:pt>
                <c:pt idx="2077">
                  <c:v>35.009051349947569</c:v>
                </c:pt>
                <c:pt idx="2078">
                  <c:v>35.033404727519049</c:v>
                </c:pt>
                <c:pt idx="2079">
                  <c:v>35.051896791957333</c:v>
                </c:pt>
                <c:pt idx="2080">
                  <c:v>35.072237870796414</c:v>
                </c:pt>
                <c:pt idx="2081">
                  <c:v>35.072427651180647</c:v>
                </c:pt>
                <c:pt idx="2082">
                  <c:v>35.073456346981466</c:v>
                </c:pt>
                <c:pt idx="2083">
                  <c:v>35.088343326838313</c:v>
                </c:pt>
                <c:pt idx="2084">
                  <c:v>35.092221749828376</c:v>
                </c:pt>
                <c:pt idx="2085">
                  <c:v>35.101271053599568</c:v>
                </c:pt>
                <c:pt idx="2086">
                  <c:v>35.105617952745483</c:v>
                </c:pt>
                <c:pt idx="2087">
                  <c:v>35.111446770942315</c:v>
                </c:pt>
                <c:pt idx="2088">
                  <c:v>35.123368891559394</c:v>
                </c:pt>
                <c:pt idx="2089">
                  <c:v>35.131030849039732</c:v>
                </c:pt>
                <c:pt idx="2090">
                  <c:v>35.135933060380005</c:v>
                </c:pt>
                <c:pt idx="2091">
                  <c:v>35.148421298619262</c:v>
                </c:pt>
                <c:pt idx="2092">
                  <c:v>35.152501368336807</c:v>
                </c:pt>
                <c:pt idx="2093">
                  <c:v>35.170808657932113</c:v>
                </c:pt>
                <c:pt idx="2094">
                  <c:v>35.1752739602288</c:v>
                </c:pt>
                <c:pt idx="2095">
                  <c:v>35.211180124691403</c:v>
                </c:pt>
                <c:pt idx="2096">
                  <c:v>35.233727844515911</c:v>
                </c:pt>
                <c:pt idx="2097">
                  <c:v>35.234178472733582</c:v>
                </c:pt>
                <c:pt idx="2098">
                  <c:v>35.257859614001674</c:v>
                </c:pt>
                <c:pt idx="2099">
                  <c:v>35.259772938668632</c:v>
                </c:pt>
                <c:pt idx="2100">
                  <c:v>35.265817544778102</c:v>
                </c:pt>
                <c:pt idx="2101">
                  <c:v>35.294200107790438</c:v>
                </c:pt>
                <c:pt idx="2102">
                  <c:v>35.307212210199388</c:v>
                </c:pt>
                <c:pt idx="2103">
                  <c:v>35.308033371713677</c:v>
                </c:pt>
                <c:pt idx="2104">
                  <c:v>35.338098461957543</c:v>
                </c:pt>
                <c:pt idx="2105">
                  <c:v>35.339673111083762</c:v>
                </c:pt>
                <c:pt idx="2106">
                  <c:v>35.349042468685752</c:v>
                </c:pt>
                <c:pt idx="2107">
                  <c:v>35.34984965781652</c:v>
                </c:pt>
                <c:pt idx="2108">
                  <c:v>35.35520155432917</c:v>
                </c:pt>
                <c:pt idx="2109">
                  <c:v>35.389788994445276</c:v>
                </c:pt>
                <c:pt idx="2110">
                  <c:v>35.420811190499421</c:v>
                </c:pt>
                <c:pt idx="2111">
                  <c:v>35.444650798376202</c:v>
                </c:pt>
                <c:pt idx="2112">
                  <c:v>35.452228088222</c:v>
                </c:pt>
                <c:pt idx="2113">
                  <c:v>35.45290636964873</c:v>
                </c:pt>
                <c:pt idx="2114">
                  <c:v>35.456868183592967</c:v>
                </c:pt>
                <c:pt idx="2115">
                  <c:v>35.460637799816965</c:v>
                </c:pt>
                <c:pt idx="2116">
                  <c:v>35.49558027604521</c:v>
                </c:pt>
                <c:pt idx="2117">
                  <c:v>35.501591845192593</c:v>
                </c:pt>
                <c:pt idx="2118">
                  <c:v>35.501664022679833</c:v>
                </c:pt>
                <c:pt idx="2119">
                  <c:v>35.507313126259518</c:v>
                </c:pt>
                <c:pt idx="2120">
                  <c:v>35.518262816975117</c:v>
                </c:pt>
                <c:pt idx="2121">
                  <c:v>35.569543500217435</c:v>
                </c:pt>
                <c:pt idx="2122">
                  <c:v>35.584689640584557</c:v>
                </c:pt>
                <c:pt idx="2123">
                  <c:v>35.597388883896706</c:v>
                </c:pt>
                <c:pt idx="2124">
                  <c:v>35.612163847718392</c:v>
                </c:pt>
                <c:pt idx="2125">
                  <c:v>35.61547839514207</c:v>
                </c:pt>
                <c:pt idx="2126">
                  <c:v>35.631007473034998</c:v>
                </c:pt>
                <c:pt idx="2127">
                  <c:v>35.666871968117526</c:v>
                </c:pt>
                <c:pt idx="2128">
                  <c:v>35.675009932075078</c:v>
                </c:pt>
                <c:pt idx="2129">
                  <c:v>35.70036256256919</c:v>
                </c:pt>
                <c:pt idx="2130">
                  <c:v>35.701138649590114</c:v>
                </c:pt>
                <c:pt idx="2131">
                  <c:v>35.716435752484927</c:v>
                </c:pt>
                <c:pt idx="2132">
                  <c:v>35.737892311026329</c:v>
                </c:pt>
                <c:pt idx="2133">
                  <c:v>35.737994366749454</c:v>
                </c:pt>
                <c:pt idx="2134">
                  <c:v>35.74147940222862</c:v>
                </c:pt>
                <c:pt idx="2135">
                  <c:v>35.743157449096877</c:v>
                </c:pt>
                <c:pt idx="2136">
                  <c:v>35.765022752195875</c:v>
                </c:pt>
                <c:pt idx="2137">
                  <c:v>35.781229491911958</c:v>
                </c:pt>
                <c:pt idx="2138">
                  <c:v>35.797846905427996</c:v>
                </c:pt>
                <c:pt idx="2139">
                  <c:v>35.817069748590939</c:v>
                </c:pt>
                <c:pt idx="2140">
                  <c:v>35.886763029220972</c:v>
                </c:pt>
                <c:pt idx="2141">
                  <c:v>35.886785517496044</c:v>
                </c:pt>
                <c:pt idx="2142">
                  <c:v>35.888067657372403</c:v>
                </c:pt>
                <c:pt idx="2143">
                  <c:v>35.889934427615543</c:v>
                </c:pt>
                <c:pt idx="2144">
                  <c:v>35.931117577997071</c:v>
                </c:pt>
                <c:pt idx="2145">
                  <c:v>35.939875452157629</c:v>
                </c:pt>
                <c:pt idx="2146">
                  <c:v>35.957460651174074</c:v>
                </c:pt>
                <c:pt idx="2147">
                  <c:v>35.957460651174074</c:v>
                </c:pt>
                <c:pt idx="2148">
                  <c:v>35.957460651174074</c:v>
                </c:pt>
                <c:pt idx="2149">
                  <c:v>35.96730950127192</c:v>
                </c:pt>
                <c:pt idx="2150">
                  <c:v>35.986873922650133</c:v>
                </c:pt>
                <c:pt idx="2151">
                  <c:v>35.995113098225033</c:v>
                </c:pt>
                <c:pt idx="2152">
                  <c:v>35.999999999527482</c:v>
                </c:pt>
                <c:pt idx="2153">
                  <c:v>35.999999999545594</c:v>
                </c:pt>
                <c:pt idx="2154">
                  <c:v>35.999999999685585</c:v>
                </c:pt>
                <c:pt idx="2155">
                  <c:v>35.999999999688953</c:v>
                </c:pt>
                <c:pt idx="2156">
                  <c:v>35.999999999787455</c:v>
                </c:pt>
                <c:pt idx="2157">
                  <c:v>35.999999999790298</c:v>
                </c:pt>
                <c:pt idx="2158">
                  <c:v>35.999999999800615</c:v>
                </c:pt>
                <c:pt idx="2159">
                  <c:v>35.999999999831402</c:v>
                </c:pt>
                <c:pt idx="2160">
                  <c:v>35.999999999873538</c:v>
                </c:pt>
                <c:pt idx="2161">
                  <c:v>36.000000000009571</c:v>
                </c:pt>
                <c:pt idx="2162">
                  <c:v>36.000000000013721</c:v>
                </c:pt>
                <c:pt idx="2163">
                  <c:v>36.000000000018893</c:v>
                </c:pt>
                <c:pt idx="2164">
                  <c:v>36.000000000088676</c:v>
                </c:pt>
                <c:pt idx="2165">
                  <c:v>36.000000000095717</c:v>
                </c:pt>
                <c:pt idx="2166">
                  <c:v>36.000000000099845</c:v>
                </c:pt>
                <c:pt idx="2167">
                  <c:v>36.000000000107377</c:v>
                </c:pt>
                <c:pt idx="2168">
                  <c:v>36.00000000012367</c:v>
                </c:pt>
                <c:pt idx="2169">
                  <c:v>36.000000000168164</c:v>
                </c:pt>
                <c:pt idx="2170">
                  <c:v>36.000000000201638</c:v>
                </c:pt>
                <c:pt idx="2171">
                  <c:v>36.000000000276529</c:v>
                </c:pt>
                <c:pt idx="2172">
                  <c:v>36.00000000029268</c:v>
                </c:pt>
                <c:pt idx="2173">
                  <c:v>36.000000000364054</c:v>
                </c:pt>
                <c:pt idx="2174">
                  <c:v>36.000000000366654</c:v>
                </c:pt>
                <c:pt idx="2175">
                  <c:v>36.000000000501643</c:v>
                </c:pt>
                <c:pt idx="2176">
                  <c:v>36.000000000614811</c:v>
                </c:pt>
                <c:pt idx="2177">
                  <c:v>36.011863236965766</c:v>
                </c:pt>
                <c:pt idx="2178">
                  <c:v>36.020429034586769</c:v>
                </c:pt>
                <c:pt idx="2179">
                  <c:v>36.026663858227892</c:v>
                </c:pt>
                <c:pt idx="2180">
                  <c:v>36.026946741368192</c:v>
                </c:pt>
                <c:pt idx="2181">
                  <c:v>36.038987515215943</c:v>
                </c:pt>
                <c:pt idx="2182">
                  <c:v>36.048538648553944</c:v>
                </c:pt>
                <c:pt idx="2183">
                  <c:v>36.053770758247516</c:v>
                </c:pt>
                <c:pt idx="2184">
                  <c:v>36.06191579278007</c:v>
                </c:pt>
                <c:pt idx="2185">
                  <c:v>36.062344686527908</c:v>
                </c:pt>
                <c:pt idx="2186">
                  <c:v>36.062344686527908</c:v>
                </c:pt>
                <c:pt idx="2187">
                  <c:v>36.072737340323606</c:v>
                </c:pt>
                <c:pt idx="2188">
                  <c:v>36.073885934595843</c:v>
                </c:pt>
                <c:pt idx="2189">
                  <c:v>36.07898892652247</c:v>
                </c:pt>
                <c:pt idx="2190">
                  <c:v>36.105068336906612</c:v>
                </c:pt>
                <c:pt idx="2191">
                  <c:v>36.117920814490681</c:v>
                </c:pt>
                <c:pt idx="2192">
                  <c:v>36.117920814490681</c:v>
                </c:pt>
                <c:pt idx="2193">
                  <c:v>36.120567558409235</c:v>
                </c:pt>
                <c:pt idx="2194">
                  <c:v>36.126958583621693</c:v>
                </c:pt>
                <c:pt idx="2195">
                  <c:v>36.150872272005955</c:v>
                </c:pt>
                <c:pt idx="2196">
                  <c:v>36.170784652863254</c:v>
                </c:pt>
                <c:pt idx="2197">
                  <c:v>36.197721209732251</c:v>
                </c:pt>
                <c:pt idx="2198">
                  <c:v>36.200813422158411</c:v>
                </c:pt>
                <c:pt idx="2199">
                  <c:v>36.265889346367949</c:v>
                </c:pt>
                <c:pt idx="2200">
                  <c:v>36.31025764181846</c:v>
                </c:pt>
                <c:pt idx="2201">
                  <c:v>36.315806090990293</c:v>
                </c:pt>
                <c:pt idx="2202">
                  <c:v>36.322043209676707</c:v>
                </c:pt>
                <c:pt idx="2203">
                  <c:v>36.341675083645065</c:v>
                </c:pt>
                <c:pt idx="2204">
                  <c:v>36.358300239374813</c:v>
                </c:pt>
                <c:pt idx="2205">
                  <c:v>36.393190398029077</c:v>
                </c:pt>
                <c:pt idx="2206">
                  <c:v>36.416887132092008</c:v>
                </c:pt>
                <c:pt idx="2207">
                  <c:v>36.417941801876495</c:v>
                </c:pt>
                <c:pt idx="2208">
                  <c:v>36.426712955694086</c:v>
                </c:pt>
                <c:pt idx="2209">
                  <c:v>36.431665225172658</c:v>
                </c:pt>
                <c:pt idx="2210">
                  <c:v>36.478829997643636</c:v>
                </c:pt>
                <c:pt idx="2211">
                  <c:v>36.503414267077225</c:v>
                </c:pt>
                <c:pt idx="2212">
                  <c:v>36.506473339701344</c:v>
                </c:pt>
                <c:pt idx="2213">
                  <c:v>36.506933303709502</c:v>
                </c:pt>
                <c:pt idx="2214">
                  <c:v>36.512048078647652</c:v>
                </c:pt>
                <c:pt idx="2215">
                  <c:v>36.514000815780285</c:v>
                </c:pt>
                <c:pt idx="2216">
                  <c:v>36.514000815780285</c:v>
                </c:pt>
                <c:pt idx="2217">
                  <c:v>36.540612287285285</c:v>
                </c:pt>
                <c:pt idx="2218">
                  <c:v>36.554141625443613</c:v>
                </c:pt>
                <c:pt idx="2219">
                  <c:v>36.570314418655421</c:v>
                </c:pt>
                <c:pt idx="2220">
                  <c:v>36.582429590044981</c:v>
                </c:pt>
                <c:pt idx="2221">
                  <c:v>36.587961677348417</c:v>
                </c:pt>
                <c:pt idx="2222">
                  <c:v>36.598418394184854</c:v>
                </c:pt>
                <c:pt idx="2223">
                  <c:v>36.601146240680769</c:v>
                </c:pt>
                <c:pt idx="2224">
                  <c:v>36.606089775395766</c:v>
                </c:pt>
                <c:pt idx="2225">
                  <c:v>36.60646493322357</c:v>
                </c:pt>
                <c:pt idx="2226">
                  <c:v>36.618449214544974</c:v>
                </c:pt>
                <c:pt idx="2227">
                  <c:v>36.626628419657386</c:v>
                </c:pt>
                <c:pt idx="2228">
                  <c:v>36.630086564676482</c:v>
                </c:pt>
                <c:pt idx="2229">
                  <c:v>36.634983364607727</c:v>
                </c:pt>
                <c:pt idx="2230">
                  <c:v>36.638790574708473</c:v>
                </c:pt>
                <c:pt idx="2231">
                  <c:v>36.650022580719238</c:v>
                </c:pt>
                <c:pt idx="2232">
                  <c:v>36.653285035989008</c:v>
                </c:pt>
                <c:pt idx="2233">
                  <c:v>36.659089966981938</c:v>
                </c:pt>
                <c:pt idx="2234">
                  <c:v>36.661421866566734</c:v>
                </c:pt>
                <c:pt idx="2235">
                  <c:v>36.671142007005258</c:v>
                </c:pt>
                <c:pt idx="2236">
                  <c:v>36.721150625304055</c:v>
                </c:pt>
                <c:pt idx="2237">
                  <c:v>36.774766870793492</c:v>
                </c:pt>
                <c:pt idx="2238">
                  <c:v>36.78892094117473</c:v>
                </c:pt>
                <c:pt idx="2239">
                  <c:v>36.834570402083493</c:v>
                </c:pt>
                <c:pt idx="2240">
                  <c:v>36.837946410861555</c:v>
                </c:pt>
                <c:pt idx="2241">
                  <c:v>36.857420874598475</c:v>
                </c:pt>
                <c:pt idx="2242">
                  <c:v>36.862814006251192</c:v>
                </c:pt>
                <c:pt idx="2243">
                  <c:v>36.90226690934994</c:v>
                </c:pt>
                <c:pt idx="2244">
                  <c:v>36.907167968136143</c:v>
                </c:pt>
                <c:pt idx="2245">
                  <c:v>36.926073588637955</c:v>
                </c:pt>
                <c:pt idx="2246">
                  <c:v>36.979124432640347</c:v>
                </c:pt>
                <c:pt idx="2247">
                  <c:v>36.995044125507519</c:v>
                </c:pt>
                <c:pt idx="2248">
                  <c:v>36.99999999943806</c:v>
                </c:pt>
                <c:pt idx="2249">
                  <c:v>36.999999999516817</c:v>
                </c:pt>
                <c:pt idx="2250">
                  <c:v>36.999999999552251</c:v>
                </c:pt>
                <c:pt idx="2251">
                  <c:v>36.999999999560771</c:v>
                </c:pt>
                <c:pt idx="2252">
                  <c:v>36.999999999579394</c:v>
                </c:pt>
                <c:pt idx="2253">
                  <c:v>36.999999999676078</c:v>
                </c:pt>
                <c:pt idx="2254">
                  <c:v>36.999999999717822</c:v>
                </c:pt>
                <c:pt idx="2255">
                  <c:v>36.999999999787931</c:v>
                </c:pt>
                <c:pt idx="2256">
                  <c:v>36.999999999806299</c:v>
                </c:pt>
                <c:pt idx="2257">
                  <c:v>36.999999999835964</c:v>
                </c:pt>
                <c:pt idx="2258">
                  <c:v>36.999999999846381</c:v>
                </c:pt>
                <c:pt idx="2259">
                  <c:v>36.999999999866965</c:v>
                </c:pt>
                <c:pt idx="2260">
                  <c:v>36.999999999929805</c:v>
                </c:pt>
                <c:pt idx="2261">
                  <c:v>36.999999999979622</c:v>
                </c:pt>
                <c:pt idx="2262">
                  <c:v>37.000000000042924</c:v>
                </c:pt>
                <c:pt idx="2263">
                  <c:v>37.000000000067786</c:v>
                </c:pt>
                <c:pt idx="2264">
                  <c:v>37.000000000096193</c:v>
                </c:pt>
                <c:pt idx="2265">
                  <c:v>37.000000000120806</c:v>
                </c:pt>
                <c:pt idx="2266">
                  <c:v>37.000000000182879</c:v>
                </c:pt>
                <c:pt idx="2267">
                  <c:v>37.000000000199108</c:v>
                </c:pt>
                <c:pt idx="2268">
                  <c:v>37.000000000229775</c:v>
                </c:pt>
                <c:pt idx="2269">
                  <c:v>37.000000000323837</c:v>
                </c:pt>
                <c:pt idx="2270">
                  <c:v>37.000000000475083</c:v>
                </c:pt>
                <c:pt idx="2271">
                  <c:v>37.009811324566201</c:v>
                </c:pt>
                <c:pt idx="2272">
                  <c:v>37.009811324566201</c:v>
                </c:pt>
                <c:pt idx="2273">
                  <c:v>37.035186168237736</c:v>
                </c:pt>
                <c:pt idx="2274">
                  <c:v>37.042340321215015</c:v>
                </c:pt>
                <c:pt idx="2275">
                  <c:v>37.066439463018682</c:v>
                </c:pt>
                <c:pt idx="2276">
                  <c:v>37.09364518781549</c:v>
                </c:pt>
                <c:pt idx="2277">
                  <c:v>37.097975077970709</c:v>
                </c:pt>
                <c:pt idx="2278">
                  <c:v>37.120178458769864</c:v>
                </c:pt>
                <c:pt idx="2279">
                  <c:v>37.186731556756719</c:v>
                </c:pt>
                <c:pt idx="2280">
                  <c:v>37.195730299648361</c:v>
                </c:pt>
                <c:pt idx="2281">
                  <c:v>37.239508805918284</c:v>
                </c:pt>
                <c:pt idx="2282">
                  <c:v>37.24996764061575</c:v>
                </c:pt>
                <c:pt idx="2283">
                  <c:v>37.262266137680562</c:v>
                </c:pt>
                <c:pt idx="2284">
                  <c:v>37.290967270169148</c:v>
                </c:pt>
                <c:pt idx="2285">
                  <c:v>37.290977682404275</c:v>
                </c:pt>
                <c:pt idx="2286">
                  <c:v>37.295182785084748</c:v>
                </c:pt>
                <c:pt idx="2287">
                  <c:v>37.312125557981979</c:v>
                </c:pt>
                <c:pt idx="2288">
                  <c:v>37.334652466132603</c:v>
                </c:pt>
                <c:pt idx="2289">
                  <c:v>37.351266297309415</c:v>
                </c:pt>
                <c:pt idx="2290">
                  <c:v>37.364701955197134</c:v>
                </c:pt>
                <c:pt idx="2291">
                  <c:v>37.366065635405455</c:v>
                </c:pt>
                <c:pt idx="2292">
                  <c:v>37.36662692838128</c:v>
                </c:pt>
                <c:pt idx="2293">
                  <c:v>37.420974768728165</c:v>
                </c:pt>
                <c:pt idx="2294">
                  <c:v>37.425974689280032</c:v>
                </c:pt>
                <c:pt idx="2295">
                  <c:v>37.436521255673249</c:v>
                </c:pt>
                <c:pt idx="2296">
                  <c:v>37.457575545323031</c:v>
                </c:pt>
                <c:pt idx="2297">
                  <c:v>37.459565731100639</c:v>
                </c:pt>
                <c:pt idx="2298">
                  <c:v>37.45963853509636</c:v>
                </c:pt>
                <c:pt idx="2299">
                  <c:v>37.462121134584329</c:v>
                </c:pt>
                <c:pt idx="2300">
                  <c:v>37.467385113317526</c:v>
                </c:pt>
                <c:pt idx="2301">
                  <c:v>37.503206863610949</c:v>
                </c:pt>
                <c:pt idx="2302">
                  <c:v>37.519081236748065</c:v>
                </c:pt>
                <c:pt idx="2303">
                  <c:v>37.535797761612905</c:v>
                </c:pt>
                <c:pt idx="2304">
                  <c:v>37.54923099679197</c:v>
                </c:pt>
                <c:pt idx="2305">
                  <c:v>37.561686200091465</c:v>
                </c:pt>
                <c:pt idx="2306">
                  <c:v>37.568628150451943</c:v>
                </c:pt>
                <c:pt idx="2307">
                  <c:v>37.576647894393496</c:v>
                </c:pt>
                <c:pt idx="2308">
                  <c:v>37.609603831883646</c:v>
                </c:pt>
                <c:pt idx="2309">
                  <c:v>37.617206880621708</c:v>
                </c:pt>
                <c:pt idx="2310">
                  <c:v>37.622693989202453</c:v>
                </c:pt>
                <c:pt idx="2311">
                  <c:v>37.633927836963785</c:v>
                </c:pt>
                <c:pt idx="2312">
                  <c:v>37.646687191788494</c:v>
                </c:pt>
                <c:pt idx="2313">
                  <c:v>37.648426366865735</c:v>
                </c:pt>
                <c:pt idx="2314">
                  <c:v>37.673602997110798</c:v>
                </c:pt>
                <c:pt idx="2315">
                  <c:v>37.687898063169648</c:v>
                </c:pt>
                <c:pt idx="2316">
                  <c:v>37.693594557289806</c:v>
                </c:pt>
                <c:pt idx="2317">
                  <c:v>37.703580585975381</c:v>
                </c:pt>
                <c:pt idx="2318">
                  <c:v>37.727475583252158</c:v>
                </c:pt>
                <c:pt idx="2319">
                  <c:v>37.731188051326534</c:v>
                </c:pt>
                <c:pt idx="2320">
                  <c:v>37.731188051326534</c:v>
                </c:pt>
                <c:pt idx="2321">
                  <c:v>37.744369913385903</c:v>
                </c:pt>
                <c:pt idx="2322">
                  <c:v>37.759200819594163</c:v>
                </c:pt>
                <c:pt idx="2323">
                  <c:v>37.775897675294715</c:v>
                </c:pt>
                <c:pt idx="2324">
                  <c:v>37.819042322569189</c:v>
                </c:pt>
                <c:pt idx="2325">
                  <c:v>37.833069198094691</c:v>
                </c:pt>
                <c:pt idx="2326">
                  <c:v>37.850738122852619</c:v>
                </c:pt>
                <c:pt idx="2327">
                  <c:v>37.858285697421721</c:v>
                </c:pt>
                <c:pt idx="2328">
                  <c:v>37.870447651995008</c:v>
                </c:pt>
                <c:pt idx="2329">
                  <c:v>37.884198756041997</c:v>
                </c:pt>
                <c:pt idx="2330">
                  <c:v>37.89042915375628</c:v>
                </c:pt>
                <c:pt idx="2331">
                  <c:v>37.891849917599174</c:v>
                </c:pt>
                <c:pt idx="2332">
                  <c:v>37.917462783512235</c:v>
                </c:pt>
                <c:pt idx="2333">
                  <c:v>37.924828972381967</c:v>
                </c:pt>
                <c:pt idx="2334">
                  <c:v>37.937158517380524</c:v>
                </c:pt>
                <c:pt idx="2335">
                  <c:v>37.949361347664016</c:v>
                </c:pt>
                <c:pt idx="2336">
                  <c:v>37.956770305760706</c:v>
                </c:pt>
                <c:pt idx="2337">
                  <c:v>37.996946581400927</c:v>
                </c:pt>
                <c:pt idx="2338">
                  <c:v>37.999999999516753</c:v>
                </c:pt>
                <c:pt idx="2339">
                  <c:v>37.999999999568679</c:v>
                </c:pt>
                <c:pt idx="2340">
                  <c:v>37.999999999587267</c:v>
                </c:pt>
                <c:pt idx="2341">
                  <c:v>37.999999999640814</c:v>
                </c:pt>
                <c:pt idx="2342">
                  <c:v>37.999999999656197</c:v>
                </c:pt>
                <c:pt idx="2343">
                  <c:v>37.999999999667523</c:v>
                </c:pt>
                <c:pt idx="2344">
                  <c:v>37.99999999969075</c:v>
                </c:pt>
                <c:pt idx="2345">
                  <c:v>37.999999999729802</c:v>
                </c:pt>
                <c:pt idx="2346">
                  <c:v>37.999999999758842</c:v>
                </c:pt>
                <c:pt idx="2347">
                  <c:v>37.999999999811365</c:v>
                </c:pt>
                <c:pt idx="2348">
                  <c:v>37.999999999877261</c:v>
                </c:pt>
                <c:pt idx="2349">
                  <c:v>37.999999999893767</c:v>
                </c:pt>
                <c:pt idx="2350">
                  <c:v>37.999999999982492</c:v>
                </c:pt>
                <c:pt idx="2351">
                  <c:v>37.999999999989839</c:v>
                </c:pt>
                <c:pt idx="2352">
                  <c:v>37.999999999990607</c:v>
                </c:pt>
                <c:pt idx="2353">
                  <c:v>38.000000000039776</c:v>
                </c:pt>
                <c:pt idx="2354">
                  <c:v>38.000000000102133</c:v>
                </c:pt>
                <c:pt idx="2355">
                  <c:v>38.000000000105238</c:v>
                </c:pt>
                <c:pt idx="2356">
                  <c:v>38.000000000122171</c:v>
                </c:pt>
                <c:pt idx="2357">
                  <c:v>38.000000000282057</c:v>
                </c:pt>
                <c:pt idx="2358">
                  <c:v>38.000000000311722</c:v>
                </c:pt>
                <c:pt idx="2359">
                  <c:v>38.000000000383068</c:v>
                </c:pt>
                <c:pt idx="2360">
                  <c:v>38.000000000437879</c:v>
                </c:pt>
                <c:pt idx="2361">
                  <c:v>38.000000000442824</c:v>
                </c:pt>
                <c:pt idx="2362">
                  <c:v>38.000000000471701</c:v>
                </c:pt>
                <c:pt idx="2363">
                  <c:v>38.000000000500975</c:v>
                </c:pt>
                <c:pt idx="2364">
                  <c:v>38.000000000517232</c:v>
                </c:pt>
                <c:pt idx="2365">
                  <c:v>38.01641182431527</c:v>
                </c:pt>
                <c:pt idx="2366">
                  <c:v>38.040350260110699</c:v>
                </c:pt>
                <c:pt idx="2367">
                  <c:v>38.070294922156258</c:v>
                </c:pt>
                <c:pt idx="2368">
                  <c:v>38.08081176959579</c:v>
                </c:pt>
                <c:pt idx="2369">
                  <c:v>38.089500194462872</c:v>
                </c:pt>
                <c:pt idx="2370">
                  <c:v>38.102845811715227</c:v>
                </c:pt>
                <c:pt idx="2371">
                  <c:v>38.104374391860638</c:v>
                </c:pt>
                <c:pt idx="2372">
                  <c:v>38.113032273553657</c:v>
                </c:pt>
                <c:pt idx="2373">
                  <c:v>38.113032273553657</c:v>
                </c:pt>
                <c:pt idx="2374">
                  <c:v>38.113032273553657</c:v>
                </c:pt>
                <c:pt idx="2375">
                  <c:v>38.120758813429362</c:v>
                </c:pt>
                <c:pt idx="2376">
                  <c:v>38.123908203760216</c:v>
                </c:pt>
                <c:pt idx="2377">
                  <c:v>38.126979459292137</c:v>
                </c:pt>
                <c:pt idx="2378">
                  <c:v>38.127243569224184</c:v>
                </c:pt>
                <c:pt idx="2379">
                  <c:v>38.147576553948852</c:v>
                </c:pt>
                <c:pt idx="2380">
                  <c:v>38.154290965171235</c:v>
                </c:pt>
                <c:pt idx="2381">
                  <c:v>38.169094363553882</c:v>
                </c:pt>
                <c:pt idx="2382">
                  <c:v>38.171393023915961</c:v>
                </c:pt>
                <c:pt idx="2383">
                  <c:v>38.182052439689684</c:v>
                </c:pt>
                <c:pt idx="2384">
                  <c:v>38.208329746216897</c:v>
                </c:pt>
                <c:pt idx="2385">
                  <c:v>38.215306107514856</c:v>
                </c:pt>
                <c:pt idx="2386">
                  <c:v>38.223131863664243</c:v>
                </c:pt>
                <c:pt idx="2387">
                  <c:v>38.226220442047421</c:v>
                </c:pt>
                <c:pt idx="2388">
                  <c:v>38.230827688660881</c:v>
                </c:pt>
                <c:pt idx="2389">
                  <c:v>38.247133534678134</c:v>
                </c:pt>
                <c:pt idx="2390">
                  <c:v>38.252629719551649</c:v>
                </c:pt>
                <c:pt idx="2391">
                  <c:v>38.266283550009177</c:v>
                </c:pt>
                <c:pt idx="2392">
                  <c:v>38.273092369137252</c:v>
                </c:pt>
                <c:pt idx="2393">
                  <c:v>38.277739355214173</c:v>
                </c:pt>
                <c:pt idx="2394">
                  <c:v>38.294942007733518</c:v>
                </c:pt>
                <c:pt idx="2395">
                  <c:v>38.299014001371368</c:v>
                </c:pt>
                <c:pt idx="2396">
                  <c:v>38.326850881044173</c:v>
                </c:pt>
                <c:pt idx="2397">
                  <c:v>38.335747777130713</c:v>
                </c:pt>
                <c:pt idx="2398">
                  <c:v>38.341500099822383</c:v>
                </c:pt>
                <c:pt idx="2399">
                  <c:v>38.41504099834858</c:v>
                </c:pt>
                <c:pt idx="2400">
                  <c:v>38.436655493051077</c:v>
                </c:pt>
                <c:pt idx="2401">
                  <c:v>38.447142687804785</c:v>
                </c:pt>
                <c:pt idx="2402">
                  <c:v>38.451331471071654</c:v>
                </c:pt>
                <c:pt idx="2403">
                  <c:v>38.454098794926786</c:v>
                </c:pt>
                <c:pt idx="2404">
                  <c:v>38.455655804765087</c:v>
                </c:pt>
                <c:pt idx="2405">
                  <c:v>38.493763147203843</c:v>
                </c:pt>
                <c:pt idx="2406">
                  <c:v>38.499679743815207</c:v>
                </c:pt>
                <c:pt idx="2407">
                  <c:v>38.499679743815207</c:v>
                </c:pt>
                <c:pt idx="2408">
                  <c:v>38.499679743815207</c:v>
                </c:pt>
                <c:pt idx="2409">
                  <c:v>38.506710617885375</c:v>
                </c:pt>
                <c:pt idx="2410">
                  <c:v>38.524581201547086</c:v>
                </c:pt>
                <c:pt idx="2411">
                  <c:v>38.543449726118517</c:v>
                </c:pt>
                <c:pt idx="2412">
                  <c:v>38.582924002218597</c:v>
                </c:pt>
                <c:pt idx="2413">
                  <c:v>38.595292058023574</c:v>
                </c:pt>
                <c:pt idx="2414">
                  <c:v>38.624148562332785</c:v>
                </c:pt>
                <c:pt idx="2415">
                  <c:v>38.671179802795677</c:v>
                </c:pt>
                <c:pt idx="2416">
                  <c:v>38.682467894421961</c:v>
                </c:pt>
                <c:pt idx="2417">
                  <c:v>38.682467894421961</c:v>
                </c:pt>
                <c:pt idx="2418">
                  <c:v>38.682467894421961</c:v>
                </c:pt>
                <c:pt idx="2419">
                  <c:v>38.688352556815929</c:v>
                </c:pt>
                <c:pt idx="2420">
                  <c:v>38.691641252826713</c:v>
                </c:pt>
                <c:pt idx="2421">
                  <c:v>38.701924107258094</c:v>
                </c:pt>
                <c:pt idx="2422">
                  <c:v>38.748065558851806</c:v>
                </c:pt>
                <c:pt idx="2423">
                  <c:v>38.748527472502438</c:v>
                </c:pt>
                <c:pt idx="2424">
                  <c:v>38.749663635237383</c:v>
                </c:pt>
                <c:pt idx="2425">
                  <c:v>38.753749781530601</c:v>
                </c:pt>
                <c:pt idx="2426">
                  <c:v>38.779760534541595</c:v>
                </c:pt>
                <c:pt idx="2427">
                  <c:v>38.797730416102219</c:v>
                </c:pt>
                <c:pt idx="2428">
                  <c:v>38.804474726507856</c:v>
                </c:pt>
                <c:pt idx="2429">
                  <c:v>38.820680392881108</c:v>
                </c:pt>
                <c:pt idx="2430">
                  <c:v>38.820680392881108</c:v>
                </c:pt>
                <c:pt idx="2431">
                  <c:v>38.820680392881108</c:v>
                </c:pt>
                <c:pt idx="2432">
                  <c:v>38.833061673392926</c:v>
                </c:pt>
                <c:pt idx="2433">
                  <c:v>38.860139155912968</c:v>
                </c:pt>
                <c:pt idx="2434">
                  <c:v>38.883143942640821</c:v>
                </c:pt>
                <c:pt idx="2435">
                  <c:v>38.889678070896231</c:v>
                </c:pt>
                <c:pt idx="2436">
                  <c:v>38.910135014524982</c:v>
                </c:pt>
                <c:pt idx="2437">
                  <c:v>38.911553753266055</c:v>
                </c:pt>
                <c:pt idx="2438">
                  <c:v>38.915136808151637</c:v>
                </c:pt>
                <c:pt idx="2439">
                  <c:v>38.932404356106929</c:v>
                </c:pt>
                <c:pt idx="2440">
                  <c:v>38.979856155742091</c:v>
                </c:pt>
                <c:pt idx="2441">
                  <c:v>38.999999999499884</c:v>
                </c:pt>
                <c:pt idx="2442">
                  <c:v>38.999999999621515</c:v>
                </c:pt>
                <c:pt idx="2443">
                  <c:v>38.99999999970882</c:v>
                </c:pt>
                <c:pt idx="2444">
                  <c:v>38.999999999713246</c:v>
                </c:pt>
                <c:pt idx="2445">
                  <c:v>38.999999999743856</c:v>
                </c:pt>
                <c:pt idx="2446">
                  <c:v>38.999999999765649</c:v>
                </c:pt>
                <c:pt idx="2447">
                  <c:v>38.999999999846885</c:v>
                </c:pt>
                <c:pt idx="2448">
                  <c:v>38.999999999922515</c:v>
                </c:pt>
                <c:pt idx="2449">
                  <c:v>38.999999999927965</c:v>
                </c:pt>
                <c:pt idx="2450">
                  <c:v>38.999999999935127</c:v>
                </c:pt>
                <c:pt idx="2451">
                  <c:v>38.999999999980965</c:v>
                </c:pt>
                <c:pt idx="2452">
                  <c:v>39.000000000075723</c:v>
                </c:pt>
                <c:pt idx="2453">
                  <c:v>39.00000000011007</c:v>
                </c:pt>
                <c:pt idx="2454">
                  <c:v>39.000000000169955</c:v>
                </c:pt>
                <c:pt idx="2455">
                  <c:v>39.000000000285105</c:v>
                </c:pt>
                <c:pt idx="2456">
                  <c:v>39.000000000296396</c:v>
                </c:pt>
                <c:pt idx="2457">
                  <c:v>39.000000000317556</c:v>
                </c:pt>
                <c:pt idx="2458">
                  <c:v>39.000000000327553</c:v>
                </c:pt>
                <c:pt idx="2459">
                  <c:v>39.000000000369738</c:v>
                </c:pt>
                <c:pt idx="2460">
                  <c:v>39.000000000451955</c:v>
                </c:pt>
                <c:pt idx="2461">
                  <c:v>39.000000000474024</c:v>
                </c:pt>
                <c:pt idx="2462">
                  <c:v>39.009169918772457</c:v>
                </c:pt>
                <c:pt idx="2463">
                  <c:v>39.009952229648341</c:v>
                </c:pt>
                <c:pt idx="2464">
                  <c:v>39.009952229648341</c:v>
                </c:pt>
                <c:pt idx="2465">
                  <c:v>39.009952229648341</c:v>
                </c:pt>
                <c:pt idx="2466">
                  <c:v>39.012009811214902</c:v>
                </c:pt>
                <c:pt idx="2467">
                  <c:v>39.014073302658907</c:v>
                </c:pt>
                <c:pt idx="2468">
                  <c:v>39.025525776923054</c:v>
                </c:pt>
                <c:pt idx="2469">
                  <c:v>39.055672050976135</c:v>
                </c:pt>
                <c:pt idx="2470">
                  <c:v>39.055672050976135</c:v>
                </c:pt>
                <c:pt idx="2471">
                  <c:v>39.055672050976135</c:v>
                </c:pt>
                <c:pt idx="2472">
                  <c:v>39.080440976892376</c:v>
                </c:pt>
                <c:pt idx="2473">
                  <c:v>39.094155148517679</c:v>
                </c:pt>
                <c:pt idx="2474">
                  <c:v>39.107541510650165</c:v>
                </c:pt>
                <c:pt idx="2475">
                  <c:v>39.10808927851253</c:v>
                </c:pt>
                <c:pt idx="2476">
                  <c:v>39.111045386579079</c:v>
                </c:pt>
                <c:pt idx="2477">
                  <c:v>39.137852362696208</c:v>
                </c:pt>
                <c:pt idx="2478">
                  <c:v>39.14164996339985</c:v>
                </c:pt>
                <c:pt idx="2479">
                  <c:v>39.148884305938729</c:v>
                </c:pt>
                <c:pt idx="2480">
                  <c:v>39.156617652207224</c:v>
                </c:pt>
                <c:pt idx="2481">
                  <c:v>39.157800346478133</c:v>
                </c:pt>
                <c:pt idx="2482">
                  <c:v>39.159832852534805</c:v>
                </c:pt>
                <c:pt idx="2483">
                  <c:v>39.165778507911448</c:v>
                </c:pt>
                <c:pt idx="2484">
                  <c:v>39.173303627153217</c:v>
                </c:pt>
                <c:pt idx="2485">
                  <c:v>39.183214351530516</c:v>
                </c:pt>
                <c:pt idx="2486">
                  <c:v>39.229802479285603</c:v>
                </c:pt>
                <c:pt idx="2487">
                  <c:v>39.277162913848329</c:v>
                </c:pt>
                <c:pt idx="2488">
                  <c:v>39.313688627262295</c:v>
                </c:pt>
                <c:pt idx="2489">
                  <c:v>39.320093952467296</c:v>
                </c:pt>
                <c:pt idx="2490">
                  <c:v>39.321262959348829</c:v>
                </c:pt>
                <c:pt idx="2491">
                  <c:v>39.325589983947189</c:v>
                </c:pt>
                <c:pt idx="2492">
                  <c:v>39.332541938900093</c:v>
                </c:pt>
                <c:pt idx="2493">
                  <c:v>39.37834159815619</c:v>
                </c:pt>
                <c:pt idx="2494">
                  <c:v>39.387936306802757</c:v>
                </c:pt>
                <c:pt idx="2495">
                  <c:v>39.401211922081394</c:v>
                </c:pt>
                <c:pt idx="2496">
                  <c:v>39.410783152490978</c:v>
                </c:pt>
                <c:pt idx="2497">
                  <c:v>39.412636979471522</c:v>
                </c:pt>
                <c:pt idx="2498">
                  <c:v>39.418787565592297</c:v>
                </c:pt>
                <c:pt idx="2499">
                  <c:v>39.419191662031821</c:v>
                </c:pt>
                <c:pt idx="2500">
                  <c:v>39.422209285911237</c:v>
                </c:pt>
                <c:pt idx="2501">
                  <c:v>39.442499391656931</c:v>
                </c:pt>
                <c:pt idx="2502">
                  <c:v>39.44631368448573</c:v>
                </c:pt>
                <c:pt idx="2503">
                  <c:v>39.470211679888884</c:v>
                </c:pt>
                <c:pt idx="2504">
                  <c:v>39.473317057811343</c:v>
                </c:pt>
                <c:pt idx="2505">
                  <c:v>39.493957995324386</c:v>
                </c:pt>
                <c:pt idx="2506">
                  <c:v>39.494172375256724</c:v>
                </c:pt>
                <c:pt idx="2507">
                  <c:v>39.498247463272548</c:v>
                </c:pt>
                <c:pt idx="2508">
                  <c:v>39.501842787926734</c:v>
                </c:pt>
                <c:pt idx="2509">
                  <c:v>39.510422832877182</c:v>
                </c:pt>
                <c:pt idx="2510">
                  <c:v>39.510957428250826</c:v>
                </c:pt>
                <c:pt idx="2511">
                  <c:v>39.513859597787892</c:v>
                </c:pt>
                <c:pt idx="2512">
                  <c:v>39.523247071945711</c:v>
                </c:pt>
                <c:pt idx="2513">
                  <c:v>39.524548499789162</c:v>
                </c:pt>
                <c:pt idx="2514">
                  <c:v>39.540566423894241</c:v>
                </c:pt>
                <c:pt idx="2515">
                  <c:v>39.551839989284687</c:v>
                </c:pt>
                <c:pt idx="2516">
                  <c:v>39.560850727094312</c:v>
                </c:pt>
                <c:pt idx="2517">
                  <c:v>39.566711428221318</c:v>
                </c:pt>
                <c:pt idx="2518">
                  <c:v>39.569862462360931</c:v>
                </c:pt>
                <c:pt idx="2519">
                  <c:v>39.57504494377676</c:v>
                </c:pt>
                <c:pt idx="2520">
                  <c:v>39.576181946328433</c:v>
                </c:pt>
                <c:pt idx="2521">
                  <c:v>39.579033778516788</c:v>
                </c:pt>
                <c:pt idx="2522">
                  <c:v>39.583585051751427</c:v>
                </c:pt>
                <c:pt idx="2523">
                  <c:v>39.630733032872485</c:v>
                </c:pt>
                <c:pt idx="2524">
                  <c:v>39.635870489062036</c:v>
                </c:pt>
                <c:pt idx="2525">
                  <c:v>39.636961947023934</c:v>
                </c:pt>
                <c:pt idx="2526">
                  <c:v>39.686321142847987</c:v>
                </c:pt>
                <c:pt idx="2527">
                  <c:v>39.717662248627612</c:v>
                </c:pt>
                <c:pt idx="2528">
                  <c:v>39.730188847227851</c:v>
                </c:pt>
                <c:pt idx="2529">
                  <c:v>39.736125161774709</c:v>
                </c:pt>
                <c:pt idx="2530">
                  <c:v>39.745674594336343</c:v>
                </c:pt>
                <c:pt idx="2531">
                  <c:v>39.747817251522456</c:v>
                </c:pt>
                <c:pt idx="2532">
                  <c:v>39.752010053647027</c:v>
                </c:pt>
                <c:pt idx="2533">
                  <c:v>39.766282192219023</c:v>
                </c:pt>
                <c:pt idx="2534">
                  <c:v>39.800568969584276</c:v>
                </c:pt>
                <c:pt idx="2535">
                  <c:v>39.803198901816579</c:v>
                </c:pt>
                <c:pt idx="2536">
                  <c:v>39.823110374176437</c:v>
                </c:pt>
                <c:pt idx="2537">
                  <c:v>39.825144215316421</c:v>
                </c:pt>
                <c:pt idx="2538">
                  <c:v>39.8263604491653</c:v>
                </c:pt>
                <c:pt idx="2539">
                  <c:v>39.832587430473097</c:v>
                </c:pt>
                <c:pt idx="2540">
                  <c:v>39.859617895568483</c:v>
                </c:pt>
                <c:pt idx="2541">
                  <c:v>39.87894137513787</c:v>
                </c:pt>
                <c:pt idx="2542">
                  <c:v>39.899883222316539</c:v>
                </c:pt>
                <c:pt idx="2543">
                  <c:v>39.905492577293636</c:v>
                </c:pt>
                <c:pt idx="2544">
                  <c:v>39.920000667756923</c:v>
                </c:pt>
                <c:pt idx="2545">
                  <c:v>39.923958757546934</c:v>
                </c:pt>
                <c:pt idx="2546">
                  <c:v>39.928076720928125</c:v>
                </c:pt>
                <c:pt idx="2547">
                  <c:v>39.931398989611942</c:v>
                </c:pt>
                <c:pt idx="2548">
                  <c:v>39.953509574395028</c:v>
                </c:pt>
                <c:pt idx="2549">
                  <c:v>39.962428205574859</c:v>
                </c:pt>
                <c:pt idx="2550">
                  <c:v>39.989971213488268</c:v>
                </c:pt>
                <c:pt idx="2551">
                  <c:v>39.999999999362302</c:v>
                </c:pt>
                <c:pt idx="2552">
                  <c:v>39.99999999951978</c:v>
                </c:pt>
                <c:pt idx="2553">
                  <c:v>39.999999999539618</c:v>
                </c:pt>
                <c:pt idx="2554">
                  <c:v>39.999999999558391</c:v>
                </c:pt>
                <c:pt idx="2555">
                  <c:v>39.999999999600973</c:v>
                </c:pt>
                <c:pt idx="2556">
                  <c:v>39.999999999660488</c:v>
                </c:pt>
                <c:pt idx="2557">
                  <c:v>39.999999999677783</c:v>
                </c:pt>
                <c:pt idx="2558">
                  <c:v>39.999999999731045</c:v>
                </c:pt>
                <c:pt idx="2559">
                  <c:v>39.999999999841243</c:v>
                </c:pt>
                <c:pt idx="2560">
                  <c:v>39.999999999919197</c:v>
                </c:pt>
                <c:pt idx="2561">
                  <c:v>39.999999999949701</c:v>
                </c:pt>
                <c:pt idx="2562">
                  <c:v>39.999999999974051</c:v>
                </c:pt>
                <c:pt idx="2563">
                  <c:v>40.000000000011283</c:v>
                </c:pt>
                <c:pt idx="2564">
                  <c:v>40.000000000037872</c:v>
                </c:pt>
                <c:pt idx="2565">
                  <c:v>40.000000000126064</c:v>
                </c:pt>
                <c:pt idx="2566">
                  <c:v>40.00000000015531</c:v>
                </c:pt>
                <c:pt idx="2567">
                  <c:v>40.000000000163837</c:v>
                </c:pt>
                <c:pt idx="2568">
                  <c:v>40.000000000240377</c:v>
                </c:pt>
                <c:pt idx="2569">
                  <c:v>40.000000000288907</c:v>
                </c:pt>
                <c:pt idx="2570">
                  <c:v>40.00000000029447</c:v>
                </c:pt>
                <c:pt idx="2571">
                  <c:v>40.000000000295202</c:v>
                </c:pt>
                <c:pt idx="2572">
                  <c:v>40.000000000345686</c:v>
                </c:pt>
                <c:pt idx="2573">
                  <c:v>40.000000000352422</c:v>
                </c:pt>
                <c:pt idx="2574">
                  <c:v>40.000000000408519</c:v>
                </c:pt>
                <c:pt idx="2575">
                  <c:v>40.000000000456929</c:v>
                </c:pt>
                <c:pt idx="2576">
                  <c:v>40.057211513549888</c:v>
                </c:pt>
                <c:pt idx="2577">
                  <c:v>40.0581049780954</c:v>
                </c:pt>
                <c:pt idx="2578">
                  <c:v>40.0581049780954</c:v>
                </c:pt>
                <c:pt idx="2579">
                  <c:v>40.083394349820736</c:v>
                </c:pt>
                <c:pt idx="2580">
                  <c:v>40.092416580153333</c:v>
                </c:pt>
                <c:pt idx="2581">
                  <c:v>40.096956981355035</c:v>
                </c:pt>
                <c:pt idx="2582">
                  <c:v>40.098004888438844</c:v>
                </c:pt>
                <c:pt idx="2583">
                  <c:v>40.112657713633446</c:v>
                </c:pt>
                <c:pt idx="2584">
                  <c:v>40.120437797337054</c:v>
                </c:pt>
                <c:pt idx="2585">
                  <c:v>40.123048707302338</c:v>
                </c:pt>
                <c:pt idx="2586">
                  <c:v>40.123166796124735</c:v>
                </c:pt>
                <c:pt idx="2587">
                  <c:v>40.156829368817888</c:v>
                </c:pt>
                <c:pt idx="2588">
                  <c:v>40.178357431844724</c:v>
                </c:pt>
                <c:pt idx="2589">
                  <c:v>40.196491250343215</c:v>
                </c:pt>
                <c:pt idx="2590">
                  <c:v>40.219184857030442</c:v>
                </c:pt>
                <c:pt idx="2591">
                  <c:v>40.249645077067676</c:v>
                </c:pt>
                <c:pt idx="2592">
                  <c:v>40.265623865053698</c:v>
                </c:pt>
                <c:pt idx="2593">
                  <c:v>40.281539932667897</c:v>
                </c:pt>
                <c:pt idx="2594">
                  <c:v>40.300936193277799</c:v>
                </c:pt>
                <c:pt idx="2595">
                  <c:v>40.346943208115995</c:v>
                </c:pt>
                <c:pt idx="2596">
                  <c:v>40.357400199388785</c:v>
                </c:pt>
                <c:pt idx="2597">
                  <c:v>40.357400199388785</c:v>
                </c:pt>
                <c:pt idx="2598">
                  <c:v>40.358338656626579</c:v>
                </c:pt>
                <c:pt idx="2599">
                  <c:v>40.398657289894487</c:v>
                </c:pt>
                <c:pt idx="2600">
                  <c:v>40.422271262900146</c:v>
                </c:pt>
                <c:pt idx="2601">
                  <c:v>40.425554365761535</c:v>
                </c:pt>
                <c:pt idx="2602">
                  <c:v>40.426469758615823</c:v>
                </c:pt>
                <c:pt idx="2603">
                  <c:v>40.44801962285932</c:v>
                </c:pt>
                <c:pt idx="2604">
                  <c:v>40.454420650878781</c:v>
                </c:pt>
                <c:pt idx="2605">
                  <c:v>40.505713259739196</c:v>
                </c:pt>
                <c:pt idx="2606">
                  <c:v>40.592533846374607</c:v>
                </c:pt>
                <c:pt idx="2607">
                  <c:v>40.592730580879099</c:v>
                </c:pt>
                <c:pt idx="2608">
                  <c:v>40.630687665191651</c:v>
                </c:pt>
                <c:pt idx="2609">
                  <c:v>40.640549990782688</c:v>
                </c:pt>
                <c:pt idx="2610">
                  <c:v>40.647970986378937</c:v>
                </c:pt>
                <c:pt idx="2611">
                  <c:v>40.657118856356298</c:v>
                </c:pt>
                <c:pt idx="2612">
                  <c:v>40.663962289949517</c:v>
                </c:pt>
                <c:pt idx="2613">
                  <c:v>40.676137099350576</c:v>
                </c:pt>
                <c:pt idx="2614">
                  <c:v>40.683606866843562</c:v>
                </c:pt>
                <c:pt idx="2615">
                  <c:v>40.698179041320174</c:v>
                </c:pt>
                <c:pt idx="2616">
                  <c:v>40.711000222895819</c:v>
                </c:pt>
                <c:pt idx="2617">
                  <c:v>40.750488776514189</c:v>
                </c:pt>
                <c:pt idx="2618">
                  <c:v>40.752034648277835</c:v>
                </c:pt>
                <c:pt idx="2619">
                  <c:v>40.757693331620331</c:v>
                </c:pt>
                <c:pt idx="2620">
                  <c:v>40.765667790722098</c:v>
                </c:pt>
                <c:pt idx="2621">
                  <c:v>40.783052638926272</c:v>
                </c:pt>
                <c:pt idx="2622">
                  <c:v>40.855551378865847</c:v>
                </c:pt>
                <c:pt idx="2623">
                  <c:v>40.875703968183927</c:v>
                </c:pt>
                <c:pt idx="2624">
                  <c:v>40.897100976216201</c:v>
                </c:pt>
                <c:pt idx="2625">
                  <c:v>40.909640216803609</c:v>
                </c:pt>
                <c:pt idx="2626">
                  <c:v>40.911519363472209</c:v>
                </c:pt>
                <c:pt idx="2627">
                  <c:v>40.928570209916387</c:v>
                </c:pt>
                <c:pt idx="2628">
                  <c:v>40.961277037664338</c:v>
                </c:pt>
                <c:pt idx="2629">
                  <c:v>40.982176212291137</c:v>
                </c:pt>
                <c:pt idx="2630">
                  <c:v>40.983917703628343</c:v>
                </c:pt>
                <c:pt idx="2631">
                  <c:v>40.984753508610716</c:v>
                </c:pt>
                <c:pt idx="2632">
                  <c:v>40.987041947259151</c:v>
                </c:pt>
                <c:pt idx="2633">
                  <c:v>40.99008807232179</c:v>
                </c:pt>
                <c:pt idx="2634">
                  <c:v>40.999781651518319</c:v>
                </c:pt>
                <c:pt idx="2635">
                  <c:v>40.999999999469715</c:v>
                </c:pt>
                <c:pt idx="2636">
                  <c:v>40.999999999487436</c:v>
                </c:pt>
                <c:pt idx="2637">
                  <c:v>40.999999999489518</c:v>
                </c:pt>
                <c:pt idx="2638">
                  <c:v>40.99999999958542</c:v>
                </c:pt>
                <c:pt idx="2639">
                  <c:v>40.999999999594316</c:v>
                </c:pt>
                <c:pt idx="2640">
                  <c:v>40.999999999610758</c:v>
                </c:pt>
                <c:pt idx="2641">
                  <c:v>40.999999999928697</c:v>
                </c:pt>
                <c:pt idx="2642">
                  <c:v>40.999999999957346</c:v>
                </c:pt>
                <c:pt idx="2643">
                  <c:v>40.999999999984453</c:v>
                </c:pt>
                <c:pt idx="2644">
                  <c:v>40.999999999987793</c:v>
                </c:pt>
                <c:pt idx="2645">
                  <c:v>40.999999999999652</c:v>
                </c:pt>
                <c:pt idx="2646">
                  <c:v>41.0000000000028</c:v>
                </c:pt>
                <c:pt idx="2647">
                  <c:v>41.000000000124814</c:v>
                </c:pt>
                <c:pt idx="2648">
                  <c:v>41.00000000014694</c:v>
                </c:pt>
                <c:pt idx="2649">
                  <c:v>41.000000000179327</c:v>
                </c:pt>
                <c:pt idx="2650">
                  <c:v>41.000000000201496</c:v>
                </c:pt>
                <c:pt idx="2651">
                  <c:v>41.000000000281617</c:v>
                </c:pt>
                <c:pt idx="2652">
                  <c:v>41.000000000377412</c:v>
                </c:pt>
                <c:pt idx="2653">
                  <c:v>41.000000000379082</c:v>
                </c:pt>
                <c:pt idx="2654">
                  <c:v>41.000000000403297</c:v>
                </c:pt>
                <c:pt idx="2655">
                  <c:v>41.000000000458584</c:v>
                </c:pt>
                <c:pt idx="2656">
                  <c:v>41.000000000480611</c:v>
                </c:pt>
                <c:pt idx="2657">
                  <c:v>41.000000000652108</c:v>
                </c:pt>
                <c:pt idx="2658">
                  <c:v>41.025780909789837</c:v>
                </c:pt>
                <c:pt idx="2659">
                  <c:v>41.043566669658169</c:v>
                </c:pt>
                <c:pt idx="2660">
                  <c:v>41.057423348239254</c:v>
                </c:pt>
                <c:pt idx="2661">
                  <c:v>41.090199301802258</c:v>
                </c:pt>
                <c:pt idx="2662">
                  <c:v>41.102137283289899</c:v>
                </c:pt>
                <c:pt idx="2663">
                  <c:v>41.102137283289899</c:v>
                </c:pt>
                <c:pt idx="2664">
                  <c:v>41.102137283289899</c:v>
                </c:pt>
                <c:pt idx="2665">
                  <c:v>41.104023677774819</c:v>
                </c:pt>
                <c:pt idx="2666">
                  <c:v>41.112325046401878</c:v>
                </c:pt>
                <c:pt idx="2667">
                  <c:v>41.113941872908754</c:v>
                </c:pt>
                <c:pt idx="2668">
                  <c:v>41.124170174783806</c:v>
                </c:pt>
                <c:pt idx="2669">
                  <c:v>41.135360124855808</c:v>
                </c:pt>
                <c:pt idx="2670">
                  <c:v>41.137971027327069</c:v>
                </c:pt>
                <c:pt idx="2671">
                  <c:v>41.178353793184961</c:v>
                </c:pt>
                <c:pt idx="2672">
                  <c:v>41.19423922955044</c:v>
                </c:pt>
                <c:pt idx="2673">
                  <c:v>41.211924025924205</c:v>
                </c:pt>
                <c:pt idx="2674">
                  <c:v>41.217816217312389</c:v>
                </c:pt>
                <c:pt idx="2675">
                  <c:v>41.219892723680104</c:v>
                </c:pt>
                <c:pt idx="2676">
                  <c:v>41.223606027510115</c:v>
                </c:pt>
                <c:pt idx="2677">
                  <c:v>41.223843483326647</c:v>
                </c:pt>
                <c:pt idx="2678">
                  <c:v>41.262216329747076</c:v>
                </c:pt>
                <c:pt idx="2679">
                  <c:v>41.273530799779692</c:v>
                </c:pt>
                <c:pt idx="2680">
                  <c:v>41.289272038180506</c:v>
                </c:pt>
                <c:pt idx="2681">
                  <c:v>41.293309512821189</c:v>
                </c:pt>
                <c:pt idx="2682">
                  <c:v>41.306147448476672</c:v>
                </c:pt>
                <c:pt idx="2683">
                  <c:v>41.310911024697774</c:v>
                </c:pt>
                <c:pt idx="2684">
                  <c:v>41.323159425017238</c:v>
                </c:pt>
                <c:pt idx="2685">
                  <c:v>41.324971543049514</c:v>
                </c:pt>
                <c:pt idx="2686">
                  <c:v>41.340264053553803</c:v>
                </c:pt>
                <c:pt idx="2687">
                  <c:v>41.342340730074802</c:v>
                </c:pt>
                <c:pt idx="2688">
                  <c:v>41.343860948958074</c:v>
                </c:pt>
                <c:pt idx="2689">
                  <c:v>41.350111614610888</c:v>
                </c:pt>
                <c:pt idx="2690">
                  <c:v>41.362524466198771</c:v>
                </c:pt>
                <c:pt idx="2691">
                  <c:v>41.431559292296456</c:v>
                </c:pt>
                <c:pt idx="2692">
                  <c:v>41.433154049057904</c:v>
                </c:pt>
                <c:pt idx="2693">
                  <c:v>41.433802809755264</c:v>
                </c:pt>
                <c:pt idx="2694">
                  <c:v>41.501148914498778</c:v>
                </c:pt>
                <c:pt idx="2695">
                  <c:v>41.518193526097527</c:v>
                </c:pt>
                <c:pt idx="2696">
                  <c:v>41.526925267137365</c:v>
                </c:pt>
                <c:pt idx="2697">
                  <c:v>41.526925267137365</c:v>
                </c:pt>
                <c:pt idx="2698">
                  <c:v>41.526925267137365</c:v>
                </c:pt>
                <c:pt idx="2699">
                  <c:v>41.539527049646658</c:v>
                </c:pt>
                <c:pt idx="2700">
                  <c:v>41.556060297998449</c:v>
                </c:pt>
                <c:pt idx="2701">
                  <c:v>41.556837606837874</c:v>
                </c:pt>
                <c:pt idx="2702">
                  <c:v>41.570855964615554</c:v>
                </c:pt>
                <c:pt idx="2703">
                  <c:v>41.57950141793755</c:v>
                </c:pt>
                <c:pt idx="2704">
                  <c:v>41.605969691998382</c:v>
                </c:pt>
                <c:pt idx="2705">
                  <c:v>41.614596943227006</c:v>
                </c:pt>
                <c:pt idx="2706">
                  <c:v>41.637171917152131</c:v>
                </c:pt>
                <c:pt idx="2707">
                  <c:v>41.643493466820942</c:v>
                </c:pt>
                <c:pt idx="2708">
                  <c:v>41.644201665204726</c:v>
                </c:pt>
                <c:pt idx="2709">
                  <c:v>41.676360181249031</c:v>
                </c:pt>
                <c:pt idx="2710">
                  <c:v>41.698948935156409</c:v>
                </c:pt>
                <c:pt idx="2711">
                  <c:v>41.717667079200815</c:v>
                </c:pt>
                <c:pt idx="2712">
                  <c:v>41.738725619001755</c:v>
                </c:pt>
                <c:pt idx="2713">
                  <c:v>41.744254373565511</c:v>
                </c:pt>
                <c:pt idx="2714">
                  <c:v>41.744853359986706</c:v>
                </c:pt>
                <c:pt idx="2715">
                  <c:v>41.747229530141531</c:v>
                </c:pt>
                <c:pt idx="2716">
                  <c:v>41.747381836380754</c:v>
                </c:pt>
                <c:pt idx="2717">
                  <c:v>41.759766714650368</c:v>
                </c:pt>
                <c:pt idx="2718">
                  <c:v>41.770531468687736</c:v>
                </c:pt>
                <c:pt idx="2719">
                  <c:v>41.791410559002649</c:v>
                </c:pt>
                <c:pt idx="2720">
                  <c:v>41.8151673356411</c:v>
                </c:pt>
                <c:pt idx="2721">
                  <c:v>41.839200468799433</c:v>
                </c:pt>
                <c:pt idx="2722">
                  <c:v>41.852761634473971</c:v>
                </c:pt>
                <c:pt idx="2723">
                  <c:v>41.858668756866834</c:v>
                </c:pt>
                <c:pt idx="2724">
                  <c:v>41.861774168983295</c:v>
                </c:pt>
                <c:pt idx="2725">
                  <c:v>41.892163286715359</c:v>
                </c:pt>
                <c:pt idx="2726">
                  <c:v>41.892254861318975</c:v>
                </c:pt>
                <c:pt idx="2727">
                  <c:v>41.895616726197424</c:v>
                </c:pt>
                <c:pt idx="2728">
                  <c:v>41.920272520594189</c:v>
                </c:pt>
                <c:pt idx="2729">
                  <c:v>41.940208077046996</c:v>
                </c:pt>
                <c:pt idx="2730">
                  <c:v>41.953060568525771</c:v>
                </c:pt>
                <c:pt idx="2731">
                  <c:v>41.956928426777907</c:v>
                </c:pt>
                <c:pt idx="2732">
                  <c:v>41.969618450504719</c:v>
                </c:pt>
                <c:pt idx="2733">
                  <c:v>41.988804339520478</c:v>
                </c:pt>
                <c:pt idx="2734">
                  <c:v>41.999999999451113</c:v>
                </c:pt>
                <c:pt idx="2735">
                  <c:v>41.999999999511893</c:v>
                </c:pt>
                <c:pt idx="2736">
                  <c:v>41.999999999533699</c:v>
                </c:pt>
                <c:pt idx="2737">
                  <c:v>41.999999999605755</c:v>
                </c:pt>
                <c:pt idx="2738">
                  <c:v>41.999999999621359</c:v>
                </c:pt>
                <c:pt idx="2739">
                  <c:v>41.999999999658122</c:v>
                </c:pt>
                <c:pt idx="2740">
                  <c:v>41.999999999689905</c:v>
                </c:pt>
                <c:pt idx="2741">
                  <c:v>41.999999999713147</c:v>
                </c:pt>
                <c:pt idx="2742">
                  <c:v>41.999999999748169</c:v>
                </c:pt>
                <c:pt idx="2743">
                  <c:v>41.999999999802071</c:v>
                </c:pt>
                <c:pt idx="2744">
                  <c:v>41.999999999809376</c:v>
                </c:pt>
                <c:pt idx="2745">
                  <c:v>41.999999999836497</c:v>
                </c:pt>
                <c:pt idx="2746">
                  <c:v>41.999999999936797</c:v>
                </c:pt>
                <c:pt idx="2747">
                  <c:v>42.00000000000049</c:v>
                </c:pt>
                <c:pt idx="2748">
                  <c:v>42.000000000018154</c:v>
                </c:pt>
                <c:pt idx="2749">
                  <c:v>42.000000000039428</c:v>
                </c:pt>
                <c:pt idx="2750">
                  <c:v>42.000000000051664</c:v>
                </c:pt>
                <c:pt idx="2751">
                  <c:v>42.000000000094381</c:v>
                </c:pt>
                <c:pt idx="2752">
                  <c:v>42.000000000100954</c:v>
                </c:pt>
                <c:pt idx="2753">
                  <c:v>42.000000000144318</c:v>
                </c:pt>
                <c:pt idx="2754">
                  <c:v>42.000000000177835</c:v>
                </c:pt>
                <c:pt idx="2755">
                  <c:v>42.000000000187072</c:v>
                </c:pt>
                <c:pt idx="2756">
                  <c:v>42.000000000210235</c:v>
                </c:pt>
                <c:pt idx="2757">
                  <c:v>42.000000000229761</c:v>
                </c:pt>
                <c:pt idx="2758">
                  <c:v>42.000000000308134</c:v>
                </c:pt>
                <c:pt idx="2759">
                  <c:v>42.000000000376438</c:v>
                </c:pt>
                <c:pt idx="2760">
                  <c:v>42.000000000383402</c:v>
                </c:pt>
                <c:pt idx="2761">
                  <c:v>42.000000000395666</c:v>
                </c:pt>
                <c:pt idx="2762">
                  <c:v>42.000000000408619</c:v>
                </c:pt>
                <c:pt idx="2763">
                  <c:v>42.000000000432088</c:v>
                </c:pt>
                <c:pt idx="2764">
                  <c:v>42.000000000567923</c:v>
                </c:pt>
                <c:pt idx="2765">
                  <c:v>42.017831880634297</c:v>
                </c:pt>
                <c:pt idx="2766">
                  <c:v>42.020311755573566</c:v>
                </c:pt>
                <c:pt idx="2767">
                  <c:v>42.05553789774288</c:v>
                </c:pt>
                <c:pt idx="2768">
                  <c:v>42.067549790187989</c:v>
                </c:pt>
                <c:pt idx="2769">
                  <c:v>42.097323682076357</c:v>
                </c:pt>
                <c:pt idx="2770">
                  <c:v>42.098098684185004</c:v>
                </c:pt>
                <c:pt idx="2771">
                  <c:v>42.106766135709314</c:v>
                </c:pt>
                <c:pt idx="2772">
                  <c:v>42.108094910397561</c:v>
                </c:pt>
                <c:pt idx="2773">
                  <c:v>42.118792163039174</c:v>
                </c:pt>
                <c:pt idx="2774">
                  <c:v>42.125343196130665</c:v>
                </c:pt>
                <c:pt idx="2775">
                  <c:v>42.125343196130665</c:v>
                </c:pt>
                <c:pt idx="2776">
                  <c:v>42.147347494049157</c:v>
                </c:pt>
                <c:pt idx="2777">
                  <c:v>42.157893458034067</c:v>
                </c:pt>
                <c:pt idx="2778">
                  <c:v>42.177437640076057</c:v>
                </c:pt>
                <c:pt idx="2779">
                  <c:v>42.203459288361323</c:v>
                </c:pt>
                <c:pt idx="2780">
                  <c:v>42.206571741856386</c:v>
                </c:pt>
                <c:pt idx="2781">
                  <c:v>42.243520424586762</c:v>
                </c:pt>
                <c:pt idx="2782">
                  <c:v>42.246603054638676</c:v>
                </c:pt>
                <c:pt idx="2783">
                  <c:v>42.25790733382982</c:v>
                </c:pt>
                <c:pt idx="2784">
                  <c:v>42.271180430771338</c:v>
                </c:pt>
                <c:pt idx="2785">
                  <c:v>42.275307327341658</c:v>
                </c:pt>
                <c:pt idx="2786">
                  <c:v>42.281617514239414</c:v>
                </c:pt>
                <c:pt idx="2787">
                  <c:v>42.287935510087763</c:v>
                </c:pt>
                <c:pt idx="2788">
                  <c:v>42.305224725014888</c:v>
                </c:pt>
                <c:pt idx="2789">
                  <c:v>42.310976506997108</c:v>
                </c:pt>
                <c:pt idx="2790">
                  <c:v>42.314839935658618</c:v>
                </c:pt>
                <c:pt idx="2791">
                  <c:v>42.319915742021045</c:v>
                </c:pt>
                <c:pt idx="2792">
                  <c:v>42.330382944546727</c:v>
                </c:pt>
                <c:pt idx="2793">
                  <c:v>42.331655961977454</c:v>
                </c:pt>
                <c:pt idx="2794">
                  <c:v>42.349205935825196</c:v>
                </c:pt>
                <c:pt idx="2795">
                  <c:v>42.400560297191234</c:v>
                </c:pt>
                <c:pt idx="2796">
                  <c:v>42.445701275603881</c:v>
                </c:pt>
                <c:pt idx="2797">
                  <c:v>42.451294698234847</c:v>
                </c:pt>
                <c:pt idx="2798">
                  <c:v>42.51018113734078</c:v>
                </c:pt>
                <c:pt idx="2799">
                  <c:v>42.511880490542936</c:v>
                </c:pt>
                <c:pt idx="2800">
                  <c:v>42.511880490542936</c:v>
                </c:pt>
                <c:pt idx="2801">
                  <c:v>42.512668941070487</c:v>
                </c:pt>
                <c:pt idx="2802">
                  <c:v>42.518479858322131</c:v>
                </c:pt>
                <c:pt idx="2803">
                  <c:v>42.545157366367782</c:v>
                </c:pt>
                <c:pt idx="2804">
                  <c:v>42.550743427122661</c:v>
                </c:pt>
                <c:pt idx="2805">
                  <c:v>42.560979380326998</c:v>
                </c:pt>
                <c:pt idx="2806">
                  <c:v>42.570600057876689</c:v>
                </c:pt>
                <c:pt idx="2807">
                  <c:v>42.600962063057437</c:v>
                </c:pt>
                <c:pt idx="2808">
                  <c:v>42.620514984609088</c:v>
                </c:pt>
                <c:pt idx="2809">
                  <c:v>42.627793578755629</c:v>
                </c:pt>
                <c:pt idx="2810">
                  <c:v>42.631650513987623</c:v>
                </c:pt>
                <c:pt idx="2811">
                  <c:v>42.636310712907154</c:v>
                </c:pt>
                <c:pt idx="2812">
                  <c:v>42.644371496084624</c:v>
                </c:pt>
                <c:pt idx="2813">
                  <c:v>42.658668294072825</c:v>
                </c:pt>
                <c:pt idx="2814">
                  <c:v>42.675628478823853</c:v>
                </c:pt>
                <c:pt idx="2815">
                  <c:v>42.676795417311752</c:v>
                </c:pt>
                <c:pt idx="2816">
                  <c:v>42.686332156177585</c:v>
                </c:pt>
                <c:pt idx="2817">
                  <c:v>42.690668084787035</c:v>
                </c:pt>
                <c:pt idx="2818">
                  <c:v>42.713778911597913</c:v>
                </c:pt>
                <c:pt idx="2819">
                  <c:v>42.756759724608649</c:v>
                </c:pt>
                <c:pt idx="2820">
                  <c:v>42.764470330899464</c:v>
                </c:pt>
                <c:pt idx="2821">
                  <c:v>42.800351287304395</c:v>
                </c:pt>
                <c:pt idx="2822">
                  <c:v>42.804503926950069</c:v>
                </c:pt>
                <c:pt idx="2823">
                  <c:v>42.826022872944371</c:v>
                </c:pt>
                <c:pt idx="2824">
                  <c:v>42.827379547495113</c:v>
                </c:pt>
                <c:pt idx="2825">
                  <c:v>42.837162798043167</c:v>
                </c:pt>
                <c:pt idx="2826">
                  <c:v>42.846046221726326</c:v>
                </c:pt>
                <c:pt idx="2827">
                  <c:v>42.856269661778427</c:v>
                </c:pt>
                <c:pt idx="2828">
                  <c:v>42.864278383104164</c:v>
                </c:pt>
                <c:pt idx="2829">
                  <c:v>42.867696317412907</c:v>
                </c:pt>
                <c:pt idx="2830">
                  <c:v>42.869658610213413</c:v>
                </c:pt>
                <c:pt idx="2831">
                  <c:v>42.871240349583218</c:v>
                </c:pt>
                <c:pt idx="2832">
                  <c:v>42.874634549074827</c:v>
                </c:pt>
                <c:pt idx="2833">
                  <c:v>42.891509258714095</c:v>
                </c:pt>
                <c:pt idx="2834">
                  <c:v>42.891649599466206</c:v>
                </c:pt>
                <c:pt idx="2835">
                  <c:v>42.903914250800156</c:v>
                </c:pt>
                <c:pt idx="2836">
                  <c:v>42.942464705062157</c:v>
                </c:pt>
                <c:pt idx="2837">
                  <c:v>42.946129827109147</c:v>
                </c:pt>
                <c:pt idx="2838">
                  <c:v>42.947444423831485</c:v>
                </c:pt>
                <c:pt idx="2839">
                  <c:v>42.948528845531698</c:v>
                </c:pt>
                <c:pt idx="2840">
                  <c:v>42.958041869599903</c:v>
                </c:pt>
                <c:pt idx="2841">
                  <c:v>42.972460702670446</c:v>
                </c:pt>
                <c:pt idx="2842">
                  <c:v>42.999999999387605</c:v>
                </c:pt>
                <c:pt idx="2843">
                  <c:v>42.999999999475087</c:v>
                </c:pt>
                <c:pt idx="2844">
                  <c:v>42.999999999493014</c:v>
                </c:pt>
                <c:pt idx="2845">
                  <c:v>42.999999999558355</c:v>
                </c:pt>
                <c:pt idx="2846">
                  <c:v>42.999999999568985</c:v>
                </c:pt>
                <c:pt idx="2847">
                  <c:v>42.999999999582244</c:v>
                </c:pt>
                <c:pt idx="2848">
                  <c:v>42.999999999602245</c:v>
                </c:pt>
                <c:pt idx="2849">
                  <c:v>42.999999999669946</c:v>
                </c:pt>
                <c:pt idx="2850">
                  <c:v>42.999999999681357</c:v>
                </c:pt>
                <c:pt idx="2851">
                  <c:v>42.999999999761094</c:v>
                </c:pt>
                <c:pt idx="2852">
                  <c:v>42.999999999779298</c:v>
                </c:pt>
                <c:pt idx="2853">
                  <c:v>42.999999999781608</c:v>
                </c:pt>
                <c:pt idx="2854">
                  <c:v>42.999999999786766</c:v>
                </c:pt>
                <c:pt idx="2855">
                  <c:v>42.999999999844768</c:v>
                </c:pt>
                <c:pt idx="2856">
                  <c:v>42.999999999913292</c:v>
                </c:pt>
                <c:pt idx="2857">
                  <c:v>42.999999999928768</c:v>
                </c:pt>
                <c:pt idx="2858">
                  <c:v>42.999999999944016</c:v>
                </c:pt>
                <c:pt idx="2859">
                  <c:v>42.999999999977561</c:v>
                </c:pt>
                <c:pt idx="2860">
                  <c:v>42.999999999998195</c:v>
                </c:pt>
                <c:pt idx="2861">
                  <c:v>43.000000000025544</c:v>
                </c:pt>
                <c:pt idx="2862">
                  <c:v>43.000000000091887</c:v>
                </c:pt>
                <c:pt idx="2863">
                  <c:v>43.000000000219188</c:v>
                </c:pt>
                <c:pt idx="2864">
                  <c:v>43.000000000262631</c:v>
                </c:pt>
                <c:pt idx="2865">
                  <c:v>43.000000000274362</c:v>
                </c:pt>
                <c:pt idx="2866">
                  <c:v>43.000000000400355</c:v>
                </c:pt>
                <c:pt idx="2867">
                  <c:v>43.000000000451237</c:v>
                </c:pt>
                <c:pt idx="2868">
                  <c:v>43.000000000541327</c:v>
                </c:pt>
                <c:pt idx="2869">
                  <c:v>43.006869236927216</c:v>
                </c:pt>
                <c:pt idx="2870">
                  <c:v>43.016579440773249</c:v>
                </c:pt>
                <c:pt idx="2871">
                  <c:v>43.031468365614302</c:v>
                </c:pt>
                <c:pt idx="2872">
                  <c:v>43.064840301833009</c:v>
                </c:pt>
                <c:pt idx="2873">
                  <c:v>43.067010661058369</c:v>
                </c:pt>
                <c:pt idx="2874">
                  <c:v>43.080740309553015</c:v>
                </c:pt>
                <c:pt idx="2875">
                  <c:v>43.089945922998432</c:v>
                </c:pt>
                <c:pt idx="2876">
                  <c:v>43.092556412048651</c:v>
                </c:pt>
                <c:pt idx="2877">
                  <c:v>43.09302831802087</c:v>
                </c:pt>
                <c:pt idx="2878">
                  <c:v>43.09439226344832</c:v>
                </c:pt>
                <c:pt idx="2879">
                  <c:v>43.116301954628362</c:v>
                </c:pt>
                <c:pt idx="2880">
                  <c:v>43.141027108171336</c:v>
                </c:pt>
                <c:pt idx="2881">
                  <c:v>43.141027108171336</c:v>
                </c:pt>
                <c:pt idx="2882">
                  <c:v>43.141027108171336</c:v>
                </c:pt>
                <c:pt idx="2883">
                  <c:v>43.147367845998772</c:v>
                </c:pt>
                <c:pt idx="2884">
                  <c:v>43.14746112875978</c:v>
                </c:pt>
                <c:pt idx="2885">
                  <c:v>43.190868865245442</c:v>
                </c:pt>
                <c:pt idx="2886">
                  <c:v>43.191187773113995</c:v>
                </c:pt>
                <c:pt idx="2887">
                  <c:v>43.197823440475183</c:v>
                </c:pt>
                <c:pt idx="2888">
                  <c:v>43.211793386257156</c:v>
                </c:pt>
                <c:pt idx="2889">
                  <c:v>43.219141095010926</c:v>
                </c:pt>
                <c:pt idx="2890">
                  <c:v>43.234504729229229</c:v>
                </c:pt>
                <c:pt idx="2891">
                  <c:v>43.235265357630396</c:v>
                </c:pt>
                <c:pt idx="2892">
                  <c:v>43.248906817335666</c:v>
                </c:pt>
                <c:pt idx="2893">
                  <c:v>43.272815945212031</c:v>
                </c:pt>
                <c:pt idx="2894">
                  <c:v>43.280799765919653</c:v>
                </c:pt>
                <c:pt idx="2895">
                  <c:v>43.292166714121961</c:v>
                </c:pt>
                <c:pt idx="2896">
                  <c:v>43.340830896373561</c:v>
                </c:pt>
                <c:pt idx="2897">
                  <c:v>43.347742665744128</c:v>
                </c:pt>
                <c:pt idx="2898">
                  <c:v>43.347742665744128</c:v>
                </c:pt>
                <c:pt idx="2899">
                  <c:v>43.347742665744128</c:v>
                </c:pt>
                <c:pt idx="2900">
                  <c:v>43.354342294415837</c:v>
                </c:pt>
                <c:pt idx="2901">
                  <c:v>43.364416765226274</c:v>
                </c:pt>
                <c:pt idx="2902">
                  <c:v>43.365315790091181</c:v>
                </c:pt>
                <c:pt idx="2903">
                  <c:v>43.381075170056192</c:v>
                </c:pt>
                <c:pt idx="2904">
                  <c:v>43.388111532753179</c:v>
                </c:pt>
                <c:pt idx="2905">
                  <c:v>43.38933862248269</c:v>
                </c:pt>
                <c:pt idx="2906">
                  <c:v>43.38933862248269</c:v>
                </c:pt>
                <c:pt idx="2907">
                  <c:v>43.389824787454302</c:v>
                </c:pt>
                <c:pt idx="2908">
                  <c:v>43.392386467527693</c:v>
                </c:pt>
                <c:pt idx="2909">
                  <c:v>43.410133906186083</c:v>
                </c:pt>
                <c:pt idx="2910">
                  <c:v>43.436835894788238</c:v>
                </c:pt>
                <c:pt idx="2911">
                  <c:v>43.442121012138067</c:v>
                </c:pt>
                <c:pt idx="2912">
                  <c:v>43.463344979745898</c:v>
                </c:pt>
                <c:pt idx="2913">
                  <c:v>43.471761581755786</c:v>
                </c:pt>
                <c:pt idx="2914">
                  <c:v>43.518290474078619</c:v>
                </c:pt>
                <c:pt idx="2915">
                  <c:v>43.539510962977374</c:v>
                </c:pt>
                <c:pt idx="2916">
                  <c:v>43.555018012496561</c:v>
                </c:pt>
                <c:pt idx="2917">
                  <c:v>43.559752870229403</c:v>
                </c:pt>
                <c:pt idx="2918">
                  <c:v>43.573069213864564</c:v>
                </c:pt>
                <c:pt idx="2919">
                  <c:v>43.596532345399389</c:v>
                </c:pt>
                <c:pt idx="2920">
                  <c:v>43.615933085998357</c:v>
                </c:pt>
                <c:pt idx="2921">
                  <c:v>43.620125825665582</c:v>
                </c:pt>
                <c:pt idx="2922">
                  <c:v>43.620200489693687</c:v>
                </c:pt>
                <c:pt idx="2923">
                  <c:v>43.688983228744114</c:v>
                </c:pt>
                <c:pt idx="2924">
                  <c:v>43.714475829008485</c:v>
                </c:pt>
                <c:pt idx="2925">
                  <c:v>43.763695384744693</c:v>
                </c:pt>
                <c:pt idx="2926">
                  <c:v>43.763695384744693</c:v>
                </c:pt>
                <c:pt idx="2927">
                  <c:v>43.763695384744693</c:v>
                </c:pt>
                <c:pt idx="2928">
                  <c:v>43.778072187050341</c:v>
                </c:pt>
                <c:pt idx="2929">
                  <c:v>43.781101978163598</c:v>
                </c:pt>
                <c:pt idx="2930">
                  <c:v>43.793673991424804</c:v>
                </c:pt>
                <c:pt idx="2931">
                  <c:v>43.818461857608519</c:v>
                </c:pt>
                <c:pt idx="2932">
                  <c:v>43.833238943785645</c:v>
                </c:pt>
                <c:pt idx="2933">
                  <c:v>43.836859899325738</c:v>
                </c:pt>
                <c:pt idx="2934">
                  <c:v>43.853295340656594</c:v>
                </c:pt>
                <c:pt idx="2935">
                  <c:v>43.865477309821145</c:v>
                </c:pt>
                <c:pt idx="2936">
                  <c:v>43.898170145949628</c:v>
                </c:pt>
                <c:pt idx="2937">
                  <c:v>43.908080679568897</c:v>
                </c:pt>
                <c:pt idx="2938">
                  <c:v>43.940350712023076</c:v>
                </c:pt>
                <c:pt idx="2939">
                  <c:v>43.969125321432713</c:v>
                </c:pt>
                <c:pt idx="2940">
                  <c:v>43.985687876999869</c:v>
                </c:pt>
                <c:pt idx="2941">
                  <c:v>43.99577921264477</c:v>
                </c:pt>
                <c:pt idx="2942">
                  <c:v>43.999999999424439</c:v>
                </c:pt>
                <c:pt idx="2943">
                  <c:v>43.999999999463306</c:v>
                </c:pt>
                <c:pt idx="2944">
                  <c:v>43.999999999501377</c:v>
                </c:pt>
                <c:pt idx="2945">
                  <c:v>43.999999999517932</c:v>
                </c:pt>
                <c:pt idx="2946">
                  <c:v>43.999999999553083</c:v>
                </c:pt>
                <c:pt idx="2947">
                  <c:v>43.999999999757073</c:v>
                </c:pt>
                <c:pt idx="2948">
                  <c:v>43.999999999774154</c:v>
                </c:pt>
                <c:pt idx="2949">
                  <c:v>43.999999999781366</c:v>
                </c:pt>
                <c:pt idx="2950">
                  <c:v>43.99999999981533</c:v>
                </c:pt>
                <c:pt idx="2951">
                  <c:v>43.999999999832866</c:v>
                </c:pt>
                <c:pt idx="2952">
                  <c:v>43.999999999838856</c:v>
                </c:pt>
                <c:pt idx="2953">
                  <c:v>43.999999999898748</c:v>
                </c:pt>
                <c:pt idx="2954">
                  <c:v>43.999999999966668</c:v>
                </c:pt>
                <c:pt idx="2955">
                  <c:v>44.000000000001492</c:v>
                </c:pt>
                <c:pt idx="2956">
                  <c:v>44.000000000019654</c:v>
                </c:pt>
                <c:pt idx="2957">
                  <c:v>44.000000000033815</c:v>
                </c:pt>
                <c:pt idx="2958">
                  <c:v>44.000000000100719</c:v>
                </c:pt>
                <c:pt idx="2959">
                  <c:v>44.000000000111775</c:v>
                </c:pt>
                <c:pt idx="2960">
                  <c:v>44.000000000141569</c:v>
                </c:pt>
                <c:pt idx="2961">
                  <c:v>44.000000000160938</c:v>
                </c:pt>
                <c:pt idx="2962">
                  <c:v>44.000000000235808</c:v>
                </c:pt>
                <c:pt idx="2963">
                  <c:v>44.000000000271939</c:v>
                </c:pt>
                <c:pt idx="2964">
                  <c:v>44.000000000330843</c:v>
                </c:pt>
                <c:pt idx="2965">
                  <c:v>44.000000000332442</c:v>
                </c:pt>
                <c:pt idx="2966">
                  <c:v>44.000000000338723</c:v>
                </c:pt>
                <c:pt idx="2967">
                  <c:v>44.00000000036308</c:v>
                </c:pt>
                <c:pt idx="2968">
                  <c:v>44.000000000363976</c:v>
                </c:pt>
                <c:pt idx="2969">
                  <c:v>44.000000000429836</c:v>
                </c:pt>
                <c:pt idx="2970">
                  <c:v>44.00000000050818</c:v>
                </c:pt>
                <c:pt idx="2971">
                  <c:v>44.000000000526789</c:v>
                </c:pt>
                <c:pt idx="2972">
                  <c:v>44.007982179063738</c:v>
                </c:pt>
                <c:pt idx="2973">
                  <c:v>44.011213504299043</c:v>
                </c:pt>
                <c:pt idx="2974">
                  <c:v>44.014371652720136</c:v>
                </c:pt>
                <c:pt idx="2975">
                  <c:v>44.04644648541472</c:v>
                </c:pt>
                <c:pt idx="2976">
                  <c:v>44.063993032173641</c:v>
                </c:pt>
                <c:pt idx="2977">
                  <c:v>44.081908954925993</c:v>
                </c:pt>
                <c:pt idx="2978">
                  <c:v>44.151824165895718</c:v>
                </c:pt>
                <c:pt idx="2979">
                  <c:v>44.15208000987451</c:v>
                </c:pt>
                <c:pt idx="2980">
                  <c:v>44.166229477354641</c:v>
                </c:pt>
                <c:pt idx="2981">
                  <c:v>44.16722647899774</c:v>
                </c:pt>
                <c:pt idx="2982">
                  <c:v>44.183563052616563</c:v>
                </c:pt>
                <c:pt idx="2983">
                  <c:v>44.200029283169478</c:v>
                </c:pt>
                <c:pt idx="2984">
                  <c:v>44.203110179697269</c:v>
                </c:pt>
                <c:pt idx="2985">
                  <c:v>44.213890906549587</c:v>
                </c:pt>
                <c:pt idx="2986">
                  <c:v>44.228835600965603</c:v>
                </c:pt>
                <c:pt idx="2987">
                  <c:v>44.23156966678166</c:v>
                </c:pt>
                <c:pt idx="2988">
                  <c:v>44.248021063616179</c:v>
                </c:pt>
                <c:pt idx="2989">
                  <c:v>44.25916684810835</c:v>
                </c:pt>
                <c:pt idx="2990">
                  <c:v>44.277950768813774</c:v>
                </c:pt>
                <c:pt idx="2991">
                  <c:v>44.320588322188136</c:v>
                </c:pt>
                <c:pt idx="2992">
                  <c:v>44.324195582379815</c:v>
                </c:pt>
                <c:pt idx="2993">
                  <c:v>44.326953842777812</c:v>
                </c:pt>
                <c:pt idx="2994">
                  <c:v>44.329414032996269</c:v>
                </c:pt>
                <c:pt idx="2995">
                  <c:v>44.344888055647488</c:v>
                </c:pt>
                <c:pt idx="2996">
                  <c:v>44.344888055647488</c:v>
                </c:pt>
                <c:pt idx="2997">
                  <c:v>44.344888055647488</c:v>
                </c:pt>
                <c:pt idx="2998">
                  <c:v>44.350677015068044</c:v>
                </c:pt>
                <c:pt idx="2999">
                  <c:v>44.376715189484891</c:v>
                </c:pt>
                <c:pt idx="3000">
                  <c:v>44.378761415411056</c:v>
                </c:pt>
                <c:pt idx="3001">
                  <c:v>44.384980799025996</c:v>
                </c:pt>
                <c:pt idx="3002">
                  <c:v>44.402768406355875</c:v>
                </c:pt>
                <c:pt idx="3003">
                  <c:v>44.412899511938512</c:v>
                </c:pt>
                <c:pt idx="3004">
                  <c:v>44.418018265233151</c:v>
                </c:pt>
                <c:pt idx="3005">
                  <c:v>44.422760043866063</c:v>
                </c:pt>
                <c:pt idx="3006">
                  <c:v>44.443702647512247</c:v>
                </c:pt>
                <c:pt idx="3007">
                  <c:v>44.468037503792765</c:v>
                </c:pt>
                <c:pt idx="3008">
                  <c:v>44.473096353702957</c:v>
                </c:pt>
                <c:pt idx="3009">
                  <c:v>44.480400825512604</c:v>
                </c:pt>
                <c:pt idx="3010">
                  <c:v>44.491251810779886</c:v>
                </c:pt>
                <c:pt idx="3011">
                  <c:v>44.505436412076563</c:v>
                </c:pt>
                <c:pt idx="3012">
                  <c:v>44.505436412076563</c:v>
                </c:pt>
                <c:pt idx="3013">
                  <c:v>44.506997671519557</c:v>
                </c:pt>
                <c:pt idx="3014">
                  <c:v>44.512536507932474</c:v>
                </c:pt>
                <c:pt idx="3015">
                  <c:v>44.538363861750454</c:v>
                </c:pt>
                <c:pt idx="3016">
                  <c:v>44.54923998323892</c:v>
                </c:pt>
                <c:pt idx="3017">
                  <c:v>44.585728533386281</c:v>
                </c:pt>
                <c:pt idx="3018">
                  <c:v>44.586214772442126</c:v>
                </c:pt>
                <c:pt idx="3019">
                  <c:v>44.596154866349792</c:v>
                </c:pt>
                <c:pt idx="3020">
                  <c:v>44.599478200756508</c:v>
                </c:pt>
                <c:pt idx="3021">
                  <c:v>44.608804707877653</c:v>
                </c:pt>
                <c:pt idx="3022">
                  <c:v>44.620819913455911</c:v>
                </c:pt>
                <c:pt idx="3023">
                  <c:v>44.620884153191135</c:v>
                </c:pt>
                <c:pt idx="3024">
                  <c:v>44.628406618241549</c:v>
                </c:pt>
                <c:pt idx="3025">
                  <c:v>44.65304028897814</c:v>
                </c:pt>
                <c:pt idx="3026">
                  <c:v>44.65304028897814</c:v>
                </c:pt>
                <c:pt idx="3027">
                  <c:v>44.656420020154435</c:v>
                </c:pt>
                <c:pt idx="3028">
                  <c:v>44.68371526734277</c:v>
                </c:pt>
                <c:pt idx="3029">
                  <c:v>44.690262223361273</c:v>
                </c:pt>
                <c:pt idx="3030">
                  <c:v>44.693781501193229</c:v>
                </c:pt>
                <c:pt idx="3031">
                  <c:v>44.707631202906079</c:v>
                </c:pt>
                <c:pt idx="3032">
                  <c:v>44.709727076569074</c:v>
                </c:pt>
                <c:pt idx="3033">
                  <c:v>44.715927566683973</c:v>
                </c:pt>
                <c:pt idx="3034">
                  <c:v>44.715927566683973</c:v>
                </c:pt>
                <c:pt idx="3035">
                  <c:v>44.722817893908754</c:v>
                </c:pt>
                <c:pt idx="3036">
                  <c:v>44.727675119485305</c:v>
                </c:pt>
                <c:pt idx="3037">
                  <c:v>44.732289889632774</c:v>
                </c:pt>
                <c:pt idx="3038">
                  <c:v>44.745888895751094</c:v>
                </c:pt>
                <c:pt idx="3039">
                  <c:v>44.754785246587367</c:v>
                </c:pt>
                <c:pt idx="3040">
                  <c:v>44.755090703954508</c:v>
                </c:pt>
                <c:pt idx="3041">
                  <c:v>44.778112627621361</c:v>
                </c:pt>
                <c:pt idx="3042">
                  <c:v>44.799055909592774</c:v>
                </c:pt>
                <c:pt idx="3043">
                  <c:v>44.803811252303561</c:v>
                </c:pt>
                <c:pt idx="3044">
                  <c:v>44.810073333076829</c:v>
                </c:pt>
                <c:pt idx="3045">
                  <c:v>44.813843337144107</c:v>
                </c:pt>
                <c:pt idx="3046">
                  <c:v>44.818993972217811</c:v>
                </c:pt>
                <c:pt idx="3047">
                  <c:v>44.823336892749545</c:v>
                </c:pt>
                <c:pt idx="3048">
                  <c:v>44.824452009896106</c:v>
                </c:pt>
                <c:pt idx="3049">
                  <c:v>44.828614417689863</c:v>
                </c:pt>
                <c:pt idx="3050">
                  <c:v>44.833560853508139</c:v>
                </c:pt>
                <c:pt idx="3051">
                  <c:v>44.844459426997467</c:v>
                </c:pt>
                <c:pt idx="3052">
                  <c:v>44.8624257927004</c:v>
                </c:pt>
                <c:pt idx="3053">
                  <c:v>44.86971382149305</c:v>
                </c:pt>
                <c:pt idx="3054">
                  <c:v>44.870508837540413</c:v>
                </c:pt>
                <c:pt idx="3055">
                  <c:v>44.893239190350144</c:v>
                </c:pt>
                <c:pt idx="3056">
                  <c:v>44.904672024232902</c:v>
                </c:pt>
                <c:pt idx="3057">
                  <c:v>44.910947385034397</c:v>
                </c:pt>
                <c:pt idx="3058">
                  <c:v>44.949050964623169</c:v>
                </c:pt>
                <c:pt idx="3059">
                  <c:v>44.954114653602161</c:v>
                </c:pt>
                <c:pt idx="3060">
                  <c:v>44.969440183595637</c:v>
                </c:pt>
                <c:pt idx="3061">
                  <c:v>44.97524710573601</c:v>
                </c:pt>
                <c:pt idx="3062">
                  <c:v>44.97524710573601</c:v>
                </c:pt>
                <c:pt idx="3063">
                  <c:v>44.97524710573601</c:v>
                </c:pt>
                <c:pt idx="3064">
                  <c:v>44.981432155133689</c:v>
                </c:pt>
                <c:pt idx="3065">
                  <c:v>44.995301004320837</c:v>
                </c:pt>
                <c:pt idx="3066">
                  <c:v>44.999999999453202</c:v>
                </c:pt>
                <c:pt idx="3067">
                  <c:v>44.999999999463405</c:v>
                </c:pt>
                <c:pt idx="3068">
                  <c:v>44.999999999506805</c:v>
                </c:pt>
                <c:pt idx="3069">
                  <c:v>44.999999999534872</c:v>
                </c:pt>
                <c:pt idx="3070">
                  <c:v>44.999999999600469</c:v>
                </c:pt>
                <c:pt idx="3071">
                  <c:v>44.999999999631243</c:v>
                </c:pt>
                <c:pt idx="3072">
                  <c:v>44.999999999637289</c:v>
                </c:pt>
                <c:pt idx="3073">
                  <c:v>44.999999999679744</c:v>
                </c:pt>
                <c:pt idx="3074">
                  <c:v>44.999999999688988</c:v>
                </c:pt>
                <c:pt idx="3075">
                  <c:v>44.999999999724942</c:v>
                </c:pt>
                <c:pt idx="3076">
                  <c:v>44.999999999738371</c:v>
                </c:pt>
                <c:pt idx="3077">
                  <c:v>44.999999999780023</c:v>
                </c:pt>
                <c:pt idx="3078">
                  <c:v>44.999999999820702</c:v>
                </c:pt>
                <c:pt idx="3079">
                  <c:v>44.999999999944542</c:v>
                </c:pt>
                <c:pt idx="3080">
                  <c:v>44.999999999963215</c:v>
                </c:pt>
                <c:pt idx="3081">
                  <c:v>45.000000000000682</c:v>
                </c:pt>
                <c:pt idx="3082">
                  <c:v>45.000000000030695</c:v>
                </c:pt>
                <c:pt idx="3083">
                  <c:v>45.000000000167169</c:v>
                </c:pt>
                <c:pt idx="3084">
                  <c:v>45.00000000020529</c:v>
                </c:pt>
                <c:pt idx="3085">
                  <c:v>45.000000000337963</c:v>
                </c:pt>
                <c:pt idx="3086">
                  <c:v>45.00000000040982</c:v>
                </c:pt>
                <c:pt idx="3087">
                  <c:v>45.000000000520181</c:v>
                </c:pt>
                <c:pt idx="3088">
                  <c:v>45.010935787987961</c:v>
                </c:pt>
                <c:pt idx="3089">
                  <c:v>45.034317101498793</c:v>
                </c:pt>
                <c:pt idx="3090">
                  <c:v>45.046572680714156</c:v>
                </c:pt>
                <c:pt idx="3091">
                  <c:v>45.064018412530444</c:v>
                </c:pt>
                <c:pt idx="3092">
                  <c:v>45.089277316371536</c:v>
                </c:pt>
                <c:pt idx="3093">
                  <c:v>45.104692233267777</c:v>
                </c:pt>
                <c:pt idx="3094">
                  <c:v>45.108198639769959</c:v>
                </c:pt>
                <c:pt idx="3095">
                  <c:v>45.122915970507975</c:v>
                </c:pt>
                <c:pt idx="3096">
                  <c:v>45.125569613978243</c:v>
                </c:pt>
                <c:pt idx="3097">
                  <c:v>45.145204981733066</c:v>
                </c:pt>
                <c:pt idx="3098">
                  <c:v>45.152601170160928</c:v>
                </c:pt>
                <c:pt idx="3099">
                  <c:v>45.154688827355436</c:v>
                </c:pt>
                <c:pt idx="3100">
                  <c:v>45.160911648684575</c:v>
                </c:pt>
                <c:pt idx="3101">
                  <c:v>45.180683519293744</c:v>
                </c:pt>
                <c:pt idx="3102">
                  <c:v>45.186644387662014</c:v>
                </c:pt>
                <c:pt idx="3103">
                  <c:v>45.206429646980752</c:v>
                </c:pt>
                <c:pt idx="3104">
                  <c:v>45.217787301120957</c:v>
                </c:pt>
                <c:pt idx="3105">
                  <c:v>45.224121592955967</c:v>
                </c:pt>
                <c:pt idx="3106">
                  <c:v>45.227973284911165</c:v>
                </c:pt>
                <c:pt idx="3107">
                  <c:v>45.245206664777946</c:v>
                </c:pt>
                <c:pt idx="3108">
                  <c:v>45.247574121842888</c:v>
                </c:pt>
                <c:pt idx="3109">
                  <c:v>45.276511407601227</c:v>
                </c:pt>
                <c:pt idx="3110">
                  <c:v>45.293359577214495</c:v>
                </c:pt>
                <c:pt idx="3111">
                  <c:v>45.306433976829211</c:v>
                </c:pt>
                <c:pt idx="3112">
                  <c:v>45.33988590530538</c:v>
                </c:pt>
                <c:pt idx="3113">
                  <c:v>45.344644998385185</c:v>
                </c:pt>
                <c:pt idx="3114">
                  <c:v>45.344644998385185</c:v>
                </c:pt>
                <c:pt idx="3115">
                  <c:v>45.344644998385185</c:v>
                </c:pt>
                <c:pt idx="3116">
                  <c:v>45.348894034018436</c:v>
                </c:pt>
                <c:pt idx="3117">
                  <c:v>45.351083380573492</c:v>
                </c:pt>
                <c:pt idx="3118">
                  <c:v>45.353927331616525</c:v>
                </c:pt>
                <c:pt idx="3119">
                  <c:v>45.362290869984442</c:v>
                </c:pt>
                <c:pt idx="3120">
                  <c:v>45.368381826787811</c:v>
                </c:pt>
                <c:pt idx="3121">
                  <c:v>45.371946051450649</c:v>
                </c:pt>
                <c:pt idx="3122">
                  <c:v>45.372258861870044</c:v>
                </c:pt>
                <c:pt idx="3123">
                  <c:v>45.373371027125081</c:v>
                </c:pt>
                <c:pt idx="3124">
                  <c:v>45.406617739759518</c:v>
                </c:pt>
                <c:pt idx="3125">
                  <c:v>45.431138323205396</c:v>
                </c:pt>
                <c:pt idx="3126">
                  <c:v>45.444345219521004</c:v>
                </c:pt>
                <c:pt idx="3127">
                  <c:v>45.483861246115524</c:v>
                </c:pt>
                <c:pt idx="3128">
                  <c:v>45.506948693081661</c:v>
                </c:pt>
                <c:pt idx="3129">
                  <c:v>45.509567228299893</c:v>
                </c:pt>
                <c:pt idx="3130">
                  <c:v>45.53944810458276</c:v>
                </c:pt>
                <c:pt idx="3131">
                  <c:v>45.545900122843761</c:v>
                </c:pt>
                <c:pt idx="3132">
                  <c:v>45.560994814543363</c:v>
                </c:pt>
                <c:pt idx="3133">
                  <c:v>45.561597557153107</c:v>
                </c:pt>
                <c:pt idx="3134">
                  <c:v>45.563643587106263</c:v>
                </c:pt>
                <c:pt idx="3135">
                  <c:v>45.566325647511434</c:v>
                </c:pt>
                <c:pt idx="3136">
                  <c:v>45.581707215189596</c:v>
                </c:pt>
                <c:pt idx="3137">
                  <c:v>45.588822655619857</c:v>
                </c:pt>
                <c:pt idx="3138">
                  <c:v>45.602980805297946</c:v>
                </c:pt>
                <c:pt idx="3139">
                  <c:v>45.639073883364773</c:v>
                </c:pt>
                <c:pt idx="3140">
                  <c:v>45.639672635580233</c:v>
                </c:pt>
                <c:pt idx="3141">
                  <c:v>45.694499999714068</c:v>
                </c:pt>
                <c:pt idx="3142">
                  <c:v>45.722689334334966</c:v>
                </c:pt>
                <c:pt idx="3143">
                  <c:v>45.732945325861522</c:v>
                </c:pt>
                <c:pt idx="3144">
                  <c:v>45.7372884238913</c:v>
                </c:pt>
                <c:pt idx="3145">
                  <c:v>45.755393390386907</c:v>
                </c:pt>
                <c:pt idx="3146">
                  <c:v>45.775432036535911</c:v>
                </c:pt>
                <c:pt idx="3147">
                  <c:v>45.789960928724028</c:v>
                </c:pt>
                <c:pt idx="3148">
                  <c:v>45.790292759684696</c:v>
                </c:pt>
                <c:pt idx="3149">
                  <c:v>45.792797034717715</c:v>
                </c:pt>
                <c:pt idx="3150">
                  <c:v>45.826450288940116</c:v>
                </c:pt>
                <c:pt idx="3151">
                  <c:v>45.857947149066838</c:v>
                </c:pt>
                <c:pt idx="3152">
                  <c:v>45.863242143361873</c:v>
                </c:pt>
                <c:pt idx="3153">
                  <c:v>45.866486169455953</c:v>
                </c:pt>
                <c:pt idx="3154">
                  <c:v>45.876012491878043</c:v>
                </c:pt>
                <c:pt idx="3155">
                  <c:v>45.894124793849258</c:v>
                </c:pt>
                <c:pt idx="3156">
                  <c:v>45.897570261772216</c:v>
                </c:pt>
                <c:pt idx="3157">
                  <c:v>45.90758846468087</c:v>
                </c:pt>
                <c:pt idx="3158">
                  <c:v>45.907598979096633</c:v>
                </c:pt>
                <c:pt idx="3159">
                  <c:v>45.922101438038524</c:v>
                </c:pt>
                <c:pt idx="3160">
                  <c:v>45.927013115079276</c:v>
                </c:pt>
                <c:pt idx="3161">
                  <c:v>45.927013115079276</c:v>
                </c:pt>
                <c:pt idx="3162">
                  <c:v>45.932089575345408</c:v>
                </c:pt>
                <c:pt idx="3163">
                  <c:v>45.939085806519373</c:v>
                </c:pt>
                <c:pt idx="3164">
                  <c:v>45.939110305513175</c:v>
                </c:pt>
                <c:pt idx="3165">
                  <c:v>45.956768748209711</c:v>
                </c:pt>
                <c:pt idx="3166">
                  <c:v>45.958368610230544</c:v>
                </c:pt>
                <c:pt idx="3167">
                  <c:v>45.9919077761827</c:v>
                </c:pt>
                <c:pt idx="3168">
                  <c:v>45.999999999523183</c:v>
                </c:pt>
                <c:pt idx="3169">
                  <c:v>45.999999999523183</c:v>
                </c:pt>
                <c:pt idx="3170">
                  <c:v>45.999999999763382</c:v>
                </c:pt>
                <c:pt idx="3171">
                  <c:v>45.999999999850402</c:v>
                </c:pt>
                <c:pt idx="3172">
                  <c:v>45.999999999880934</c:v>
                </c:pt>
                <c:pt idx="3173">
                  <c:v>45.99999999993193</c:v>
                </c:pt>
                <c:pt idx="3174">
                  <c:v>46.000000000090317</c:v>
                </c:pt>
                <c:pt idx="3175">
                  <c:v>46.000000000092562</c:v>
                </c:pt>
                <c:pt idx="3176">
                  <c:v>46.000000000141142</c:v>
                </c:pt>
                <c:pt idx="3177">
                  <c:v>46.000000000146052</c:v>
                </c:pt>
                <c:pt idx="3178">
                  <c:v>46.000000000157698</c:v>
                </c:pt>
                <c:pt idx="3179">
                  <c:v>46.000000000179462</c:v>
                </c:pt>
                <c:pt idx="3180">
                  <c:v>46.000000000197865</c:v>
                </c:pt>
                <c:pt idx="3181">
                  <c:v>46.00000000019989</c:v>
                </c:pt>
                <c:pt idx="3182">
                  <c:v>46.000000000299856</c:v>
                </c:pt>
                <c:pt idx="3183">
                  <c:v>46.000000000314706</c:v>
                </c:pt>
                <c:pt idx="3184">
                  <c:v>46.000000000315119</c:v>
                </c:pt>
                <c:pt idx="3185">
                  <c:v>46.000000000320838</c:v>
                </c:pt>
                <c:pt idx="3186">
                  <c:v>46.000000000343377</c:v>
                </c:pt>
                <c:pt idx="3187">
                  <c:v>46.00000000037906</c:v>
                </c:pt>
                <c:pt idx="3188">
                  <c:v>46.000000000435328</c:v>
                </c:pt>
                <c:pt idx="3189">
                  <c:v>46.000000000476057</c:v>
                </c:pt>
                <c:pt idx="3190">
                  <c:v>46.000000000488164</c:v>
                </c:pt>
                <c:pt idx="3191">
                  <c:v>46.000000000525361</c:v>
                </c:pt>
                <c:pt idx="3192">
                  <c:v>46.000000000544262</c:v>
                </c:pt>
                <c:pt idx="3193">
                  <c:v>46.000000000572342</c:v>
                </c:pt>
                <c:pt idx="3194">
                  <c:v>46.011090917394689</c:v>
                </c:pt>
                <c:pt idx="3195">
                  <c:v>46.020367254876327</c:v>
                </c:pt>
                <c:pt idx="3196">
                  <c:v>46.020528189806392</c:v>
                </c:pt>
                <c:pt idx="3197">
                  <c:v>46.039231494002678</c:v>
                </c:pt>
                <c:pt idx="3198">
                  <c:v>46.053298632192288</c:v>
                </c:pt>
                <c:pt idx="3199">
                  <c:v>46.065072312100632</c:v>
                </c:pt>
                <c:pt idx="3200">
                  <c:v>46.068744824018573</c:v>
                </c:pt>
                <c:pt idx="3201">
                  <c:v>46.103929451914503</c:v>
                </c:pt>
                <c:pt idx="3202">
                  <c:v>46.110953851261982</c:v>
                </c:pt>
                <c:pt idx="3203">
                  <c:v>46.133548235717271</c:v>
                </c:pt>
                <c:pt idx="3204">
                  <c:v>46.160249275853914</c:v>
                </c:pt>
                <c:pt idx="3205">
                  <c:v>46.166948878783721</c:v>
                </c:pt>
                <c:pt idx="3206">
                  <c:v>46.167401224650092</c:v>
                </c:pt>
                <c:pt idx="3207">
                  <c:v>46.207439873415133</c:v>
                </c:pt>
                <c:pt idx="3208">
                  <c:v>46.22662648766299</c:v>
                </c:pt>
                <c:pt idx="3209">
                  <c:v>46.238757735427285</c:v>
                </c:pt>
                <c:pt idx="3210">
                  <c:v>46.27065004032908</c:v>
                </c:pt>
                <c:pt idx="3211">
                  <c:v>46.273144909007591</c:v>
                </c:pt>
                <c:pt idx="3212">
                  <c:v>46.276638920213017</c:v>
                </c:pt>
                <c:pt idx="3213">
                  <c:v>46.276638920213017</c:v>
                </c:pt>
                <c:pt idx="3214">
                  <c:v>46.276638920213017</c:v>
                </c:pt>
                <c:pt idx="3215">
                  <c:v>46.301360988017123</c:v>
                </c:pt>
                <c:pt idx="3216">
                  <c:v>46.327479378615799</c:v>
                </c:pt>
                <c:pt idx="3217">
                  <c:v>46.350073789145753</c:v>
                </c:pt>
                <c:pt idx="3218">
                  <c:v>46.360101998875457</c:v>
                </c:pt>
                <c:pt idx="3219">
                  <c:v>46.363900286754614</c:v>
                </c:pt>
                <c:pt idx="3220">
                  <c:v>46.37686388276007</c:v>
                </c:pt>
                <c:pt idx="3221">
                  <c:v>46.388000037337605</c:v>
                </c:pt>
                <c:pt idx="3222">
                  <c:v>46.401576826039246</c:v>
                </c:pt>
                <c:pt idx="3223">
                  <c:v>46.407469855304427</c:v>
                </c:pt>
                <c:pt idx="3224">
                  <c:v>46.433367508149047</c:v>
                </c:pt>
                <c:pt idx="3225">
                  <c:v>46.439916068137904</c:v>
                </c:pt>
                <c:pt idx="3226">
                  <c:v>46.44152776789015</c:v>
                </c:pt>
                <c:pt idx="3227">
                  <c:v>46.442024718453986</c:v>
                </c:pt>
                <c:pt idx="3228">
                  <c:v>46.447854670861922</c:v>
                </c:pt>
                <c:pt idx="3229">
                  <c:v>46.461108670582107</c:v>
                </c:pt>
                <c:pt idx="3230">
                  <c:v>46.465823186085878</c:v>
                </c:pt>
                <c:pt idx="3231">
                  <c:v>46.465823186085878</c:v>
                </c:pt>
                <c:pt idx="3232">
                  <c:v>46.465823186085878</c:v>
                </c:pt>
                <c:pt idx="3233">
                  <c:v>46.467769309495985</c:v>
                </c:pt>
                <c:pt idx="3234">
                  <c:v>46.48245612742911</c:v>
                </c:pt>
                <c:pt idx="3235">
                  <c:v>46.537158605984459</c:v>
                </c:pt>
                <c:pt idx="3236">
                  <c:v>46.564137707611692</c:v>
                </c:pt>
                <c:pt idx="3237">
                  <c:v>46.572143011672743</c:v>
                </c:pt>
                <c:pt idx="3238">
                  <c:v>46.587325840099268</c:v>
                </c:pt>
                <c:pt idx="3239">
                  <c:v>46.591590606207603</c:v>
                </c:pt>
                <c:pt idx="3240">
                  <c:v>46.595291840860718</c:v>
                </c:pt>
                <c:pt idx="3241">
                  <c:v>46.601244744121942</c:v>
                </c:pt>
                <c:pt idx="3242">
                  <c:v>46.601244744121942</c:v>
                </c:pt>
                <c:pt idx="3243">
                  <c:v>46.601244744121942</c:v>
                </c:pt>
                <c:pt idx="3244">
                  <c:v>46.634999453594773</c:v>
                </c:pt>
                <c:pt idx="3245">
                  <c:v>46.646264681052841</c:v>
                </c:pt>
                <c:pt idx="3246">
                  <c:v>46.648301819108951</c:v>
                </c:pt>
                <c:pt idx="3247">
                  <c:v>46.648301819108951</c:v>
                </c:pt>
                <c:pt idx="3248">
                  <c:v>46.649550605781904</c:v>
                </c:pt>
                <c:pt idx="3249">
                  <c:v>46.665737573274257</c:v>
                </c:pt>
                <c:pt idx="3250">
                  <c:v>46.682068625887688</c:v>
                </c:pt>
                <c:pt idx="3251">
                  <c:v>46.684029254890945</c:v>
                </c:pt>
                <c:pt idx="3252">
                  <c:v>46.69388555130142</c:v>
                </c:pt>
                <c:pt idx="3253">
                  <c:v>46.7229929161672</c:v>
                </c:pt>
                <c:pt idx="3254">
                  <c:v>46.741703358067227</c:v>
                </c:pt>
                <c:pt idx="3255">
                  <c:v>46.756359050249664</c:v>
                </c:pt>
                <c:pt idx="3256">
                  <c:v>46.761172018572594</c:v>
                </c:pt>
                <c:pt idx="3257">
                  <c:v>46.773341227717673</c:v>
                </c:pt>
                <c:pt idx="3258">
                  <c:v>46.776669921867189</c:v>
                </c:pt>
                <c:pt idx="3259">
                  <c:v>46.820835876119617</c:v>
                </c:pt>
                <c:pt idx="3260">
                  <c:v>46.834933159402425</c:v>
                </c:pt>
                <c:pt idx="3261">
                  <c:v>46.851927594210515</c:v>
                </c:pt>
                <c:pt idx="3262">
                  <c:v>46.852861705284738</c:v>
                </c:pt>
                <c:pt idx="3263">
                  <c:v>46.858151406620365</c:v>
                </c:pt>
                <c:pt idx="3264">
                  <c:v>46.864199639125758</c:v>
                </c:pt>
                <c:pt idx="3265">
                  <c:v>46.892958416760898</c:v>
                </c:pt>
                <c:pt idx="3266">
                  <c:v>46.914417618948214</c:v>
                </c:pt>
                <c:pt idx="3267">
                  <c:v>46.922462150654049</c:v>
                </c:pt>
                <c:pt idx="3268">
                  <c:v>46.927348536496396</c:v>
                </c:pt>
                <c:pt idx="3269">
                  <c:v>46.937689326266174</c:v>
                </c:pt>
                <c:pt idx="3270">
                  <c:v>46.93858607581118</c:v>
                </c:pt>
                <c:pt idx="3271">
                  <c:v>46.962333757159044</c:v>
                </c:pt>
                <c:pt idx="3272">
                  <c:v>46.969363110147015</c:v>
                </c:pt>
                <c:pt idx="3273">
                  <c:v>46.993031320154714</c:v>
                </c:pt>
                <c:pt idx="3274">
                  <c:v>46.999999999510273</c:v>
                </c:pt>
                <c:pt idx="3275">
                  <c:v>46.999999999539654</c:v>
                </c:pt>
                <c:pt idx="3276">
                  <c:v>46.999999999558064</c:v>
                </c:pt>
                <c:pt idx="3277">
                  <c:v>46.999999999599183</c:v>
                </c:pt>
                <c:pt idx="3278">
                  <c:v>46.99999999960535</c:v>
                </c:pt>
                <c:pt idx="3279">
                  <c:v>46.999999999608626</c:v>
                </c:pt>
                <c:pt idx="3280">
                  <c:v>46.999999999644871</c:v>
                </c:pt>
                <c:pt idx="3281">
                  <c:v>46.999999999783419</c:v>
                </c:pt>
                <c:pt idx="3282">
                  <c:v>46.999999999817838</c:v>
                </c:pt>
                <c:pt idx="3283">
                  <c:v>46.999999999889106</c:v>
                </c:pt>
                <c:pt idx="3284">
                  <c:v>46.999999999911687</c:v>
                </c:pt>
                <c:pt idx="3285">
                  <c:v>46.999999999923929</c:v>
                </c:pt>
                <c:pt idx="3286">
                  <c:v>46.999999999924022</c:v>
                </c:pt>
                <c:pt idx="3287">
                  <c:v>47.000000000020719</c:v>
                </c:pt>
                <c:pt idx="3288">
                  <c:v>47.00000000005339</c:v>
                </c:pt>
                <c:pt idx="3289">
                  <c:v>47.000000000054158</c:v>
                </c:pt>
                <c:pt idx="3290">
                  <c:v>47.000000000075524</c:v>
                </c:pt>
                <c:pt idx="3291">
                  <c:v>47.000000000138535</c:v>
                </c:pt>
                <c:pt idx="3292">
                  <c:v>47.000000000186297</c:v>
                </c:pt>
                <c:pt idx="3293">
                  <c:v>47.000000000193367</c:v>
                </c:pt>
                <c:pt idx="3294">
                  <c:v>47.000000000205894</c:v>
                </c:pt>
                <c:pt idx="3295">
                  <c:v>47.000000000289909</c:v>
                </c:pt>
                <c:pt idx="3296">
                  <c:v>47.000000000365823</c:v>
                </c:pt>
                <c:pt idx="3297">
                  <c:v>47.000000000398607</c:v>
                </c:pt>
                <c:pt idx="3298">
                  <c:v>47.000000000408882</c:v>
                </c:pt>
                <c:pt idx="3299">
                  <c:v>47.000000000490381</c:v>
                </c:pt>
                <c:pt idx="3300">
                  <c:v>47.000000000491731</c:v>
                </c:pt>
                <c:pt idx="3301">
                  <c:v>47.000000000495312</c:v>
                </c:pt>
                <c:pt idx="3302">
                  <c:v>47.000000000562054</c:v>
                </c:pt>
                <c:pt idx="3303">
                  <c:v>47.029596650267436</c:v>
                </c:pt>
                <c:pt idx="3304">
                  <c:v>47.040857260615233</c:v>
                </c:pt>
                <c:pt idx="3305">
                  <c:v>47.041061758657726</c:v>
                </c:pt>
                <c:pt idx="3306">
                  <c:v>47.041143618423114</c:v>
                </c:pt>
                <c:pt idx="3307">
                  <c:v>47.087068954698402</c:v>
                </c:pt>
                <c:pt idx="3308">
                  <c:v>47.125540196709835</c:v>
                </c:pt>
                <c:pt idx="3309">
                  <c:v>47.130973989456677</c:v>
                </c:pt>
                <c:pt idx="3310">
                  <c:v>47.151775501564146</c:v>
                </c:pt>
                <c:pt idx="3311">
                  <c:v>47.198593842217981</c:v>
                </c:pt>
                <c:pt idx="3312">
                  <c:v>47.219635774742883</c:v>
                </c:pt>
                <c:pt idx="3313">
                  <c:v>47.22243194545721</c:v>
                </c:pt>
                <c:pt idx="3314">
                  <c:v>47.223450466326035</c:v>
                </c:pt>
                <c:pt idx="3315">
                  <c:v>47.271945797253842</c:v>
                </c:pt>
                <c:pt idx="3316">
                  <c:v>47.288539860428074</c:v>
                </c:pt>
                <c:pt idx="3317">
                  <c:v>47.302593126176006</c:v>
                </c:pt>
                <c:pt idx="3318">
                  <c:v>47.321898692211107</c:v>
                </c:pt>
                <c:pt idx="3319">
                  <c:v>47.33281317986124</c:v>
                </c:pt>
                <c:pt idx="3320">
                  <c:v>47.343185636843415</c:v>
                </c:pt>
                <c:pt idx="3321">
                  <c:v>47.34390659422143</c:v>
                </c:pt>
                <c:pt idx="3322">
                  <c:v>47.358622829745627</c:v>
                </c:pt>
                <c:pt idx="3323">
                  <c:v>47.378716077552724</c:v>
                </c:pt>
                <c:pt idx="3324">
                  <c:v>47.384157043205988</c:v>
                </c:pt>
                <c:pt idx="3325">
                  <c:v>47.38437315062594</c:v>
                </c:pt>
                <c:pt idx="3326">
                  <c:v>47.388627229728911</c:v>
                </c:pt>
                <c:pt idx="3327">
                  <c:v>47.398967625368222</c:v>
                </c:pt>
                <c:pt idx="3328">
                  <c:v>47.400074662053072</c:v>
                </c:pt>
                <c:pt idx="3329">
                  <c:v>47.410788278132436</c:v>
                </c:pt>
                <c:pt idx="3330">
                  <c:v>47.414923591877589</c:v>
                </c:pt>
                <c:pt idx="3331">
                  <c:v>47.462099318568548</c:v>
                </c:pt>
                <c:pt idx="3332">
                  <c:v>47.46670986330539</c:v>
                </c:pt>
                <c:pt idx="3333">
                  <c:v>47.472340491344234</c:v>
                </c:pt>
                <c:pt idx="3334">
                  <c:v>47.480993476668282</c:v>
                </c:pt>
                <c:pt idx="3335">
                  <c:v>47.492098446142023</c:v>
                </c:pt>
                <c:pt idx="3336">
                  <c:v>47.505255594857537</c:v>
                </c:pt>
                <c:pt idx="3337">
                  <c:v>47.532588399469773</c:v>
                </c:pt>
                <c:pt idx="3338">
                  <c:v>47.53948012108426</c:v>
                </c:pt>
                <c:pt idx="3339">
                  <c:v>47.552506127381541</c:v>
                </c:pt>
                <c:pt idx="3340">
                  <c:v>47.562723856496781</c:v>
                </c:pt>
                <c:pt idx="3341">
                  <c:v>47.573392086648845</c:v>
                </c:pt>
                <c:pt idx="3342">
                  <c:v>47.614404263992242</c:v>
                </c:pt>
                <c:pt idx="3343">
                  <c:v>47.616362010304329</c:v>
                </c:pt>
                <c:pt idx="3344">
                  <c:v>47.621361217353865</c:v>
                </c:pt>
                <c:pt idx="3345">
                  <c:v>47.62978505531909</c:v>
                </c:pt>
                <c:pt idx="3346">
                  <c:v>47.640218888605318</c:v>
                </c:pt>
                <c:pt idx="3347">
                  <c:v>47.641860553661694</c:v>
                </c:pt>
                <c:pt idx="3348">
                  <c:v>47.643514454990772</c:v>
                </c:pt>
                <c:pt idx="3349">
                  <c:v>47.657187746913927</c:v>
                </c:pt>
                <c:pt idx="3350">
                  <c:v>47.67963984105026</c:v>
                </c:pt>
                <c:pt idx="3351">
                  <c:v>47.707357247278146</c:v>
                </c:pt>
                <c:pt idx="3352">
                  <c:v>47.722406169304854</c:v>
                </c:pt>
                <c:pt idx="3353">
                  <c:v>47.75836529169861</c:v>
                </c:pt>
                <c:pt idx="3354">
                  <c:v>47.776153323979173</c:v>
                </c:pt>
                <c:pt idx="3355">
                  <c:v>47.799977289328247</c:v>
                </c:pt>
                <c:pt idx="3356">
                  <c:v>47.820655665543491</c:v>
                </c:pt>
                <c:pt idx="3357">
                  <c:v>47.826035708751164</c:v>
                </c:pt>
                <c:pt idx="3358">
                  <c:v>47.827891647529349</c:v>
                </c:pt>
                <c:pt idx="3359">
                  <c:v>47.85065955016389</c:v>
                </c:pt>
                <c:pt idx="3360">
                  <c:v>47.865840091034741</c:v>
                </c:pt>
                <c:pt idx="3361">
                  <c:v>47.872675962761669</c:v>
                </c:pt>
                <c:pt idx="3362">
                  <c:v>47.873629166158217</c:v>
                </c:pt>
                <c:pt idx="3363">
                  <c:v>47.873629166158217</c:v>
                </c:pt>
                <c:pt idx="3364">
                  <c:v>47.873629166158217</c:v>
                </c:pt>
                <c:pt idx="3365">
                  <c:v>47.883246305016606</c:v>
                </c:pt>
                <c:pt idx="3366">
                  <c:v>47.905288194914554</c:v>
                </c:pt>
                <c:pt idx="3367">
                  <c:v>47.927724494895052</c:v>
                </c:pt>
                <c:pt idx="3368">
                  <c:v>47.927724494895052</c:v>
                </c:pt>
                <c:pt idx="3369">
                  <c:v>47.92934482453429</c:v>
                </c:pt>
                <c:pt idx="3370">
                  <c:v>47.92934482453429</c:v>
                </c:pt>
                <c:pt idx="3371">
                  <c:v>47.953412856168384</c:v>
                </c:pt>
                <c:pt idx="3372">
                  <c:v>47.962616011583663</c:v>
                </c:pt>
                <c:pt idx="3373">
                  <c:v>47.984161606528268</c:v>
                </c:pt>
                <c:pt idx="3374">
                  <c:v>47.991316100094821</c:v>
                </c:pt>
                <c:pt idx="3375">
                  <c:v>47.999855777452026</c:v>
                </c:pt>
                <c:pt idx="3376">
                  <c:v>47.999999999657227</c:v>
                </c:pt>
                <c:pt idx="3377">
                  <c:v>47.999999999681599</c:v>
                </c:pt>
                <c:pt idx="3378">
                  <c:v>47.999999999692299</c:v>
                </c:pt>
                <c:pt idx="3379">
                  <c:v>47.999999999707072</c:v>
                </c:pt>
                <c:pt idx="3380">
                  <c:v>47.999999999711463</c:v>
                </c:pt>
                <c:pt idx="3381">
                  <c:v>47.999999999786553</c:v>
                </c:pt>
                <c:pt idx="3382">
                  <c:v>47.999999999893831</c:v>
                </c:pt>
                <c:pt idx="3383">
                  <c:v>47.99999999998775</c:v>
                </c:pt>
                <c:pt idx="3384">
                  <c:v>48.000000000077868</c:v>
                </c:pt>
                <c:pt idx="3385">
                  <c:v>48.000000000247226</c:v>
                </c:pt>
                <c:pt idx="3386">
                  <c:v>48.000000000350212</c:v>
                </c:pt>
                <c:pt idx="3387">
                  <c:v>48.000000000366015</c:v>
                </c:pt>
                <c:pt idx="3388">
                  <c:v>48.000000000490182</c:v>
                </c:pt>
                <c:pt idx="3389">
                  <c:v>48.000000000491681</c:v>
                </c:pt>
                <c:pt idx="3390">
                  <c:v>48.00000000051503</c:v>
                </c:pt>
                <c:pt idx="3391">
                  <c:v>48.000000000528892</c:v>
                </c:pt>
                <c:pt idx="3392">
                  <c:v>48.008280242930297</c:v>
                </c:pt>
                <c:pt idx="3393">
                  <c:v>48.039971396786896</c:v>
                </c:pt>
                <c:pt idx="3394">
                  <c:v>48.039971396786896</c:v>
                </c:pt>
                <c:pt idx="3395">
                  <c:v>48.039971396786896</c:v>
                </c:pt>
                <c:pt idx="3396">
                  <c:v>48.049706616862174</c:v>
                </c:pt>
                <c:pt idx="3397">
                  <c:v>48.081702476640274</c:v>
                </c:pt>
                <c:pt idx="3398">
                  <c:v>48.086679121121676</c:v>
                </c:pt>
                <c:pt idx="3399">
                  <c:v>48.089353534816091</c:v>
                </c:pt>
                <c:pt idx="3400">
                  <c:v>48.098679561411572</c:v>
                </c:pt>
                <c:pt idx="3401">
                  <c:v>48.099310903268304</c:v>
                </c:pt>
                <c:pt idx="3402">
                  <c:v>48.105632366328983</c:v>
                </c:pt>
                <c:pt idx="3403">
                  <c:v>48.107993156787373</c:v>
                </c:pt>
                <c:pt idx="3404">
                  <c:v>48.136860813669244</c:v>
                </c:pt>
                <c:pt idx="3405">
                  <c:v>48.141519508162588</c:v>
                </c:pt>
                <c:pt idx="3406">
                  <c:v>48.154585825171125</c:v>
                </c:pt>
                <c:pt idx="3407">
                  <c:v>48.164672163477832</c:v>
                </c:pt>
                <c:pt idx="3408">
                  <c:v>48.172424926931178</c:v>
                </c:pt>
                <c:pt idx="3409">
                  <c:v>48.187018340873728</c:v>
                </c:pt>
                <c:pt idx="3410">
                  <c:v>48.187635945144152</c:v>
                </c:pt>
                <c:pt idx="3411">
                  <c:v>48.195053065850487</c:v>
                </c:pt>
                <c:pt idx="3412">
                  <c:v>48.245730314092057</c:v>
                </c:pt>
                <c:pt idx="3413">
                  <c:v>48.263279037371881</c:v>
                </c:pt>
                <c:pt idx="3414">
                  <c:v>48.278155407020407</c:v>
                </c:pt>
                <c:pt idx="3415">
                  <c:v>48.29251788411343</c:v>
                </c:pt>
                <c:pt idx="3416">
                  <c:v>48.303425646405387</c:v>
                </c:pt>
                <c:pt idx="3417">
                  <c:v>48.342577646513107</c:v>
                </c:pt>
                <c:pt idx="3418">
                  <c:v>48.343040011735354</c:v>
                </c:pt>
                <c:pt idx="3419">
                  <c:v>48.350595177900324</c:v>
                </c:pt>
                <c:pt idx="3420">
                  <c:v>48.350595177900324</c:v>
                </c:pt>
                <c:pt idx="3421">
                  <c:v>48.350595177900324</c:v>
                </c:pt>
                <c:pt idx="3422">
                  <c:v>48.350595177900324</c:v>
                </c:pt>
                <c:pt idx="3423">
                  <c:v>48.350595177900324</c:v>
                </c:pt>
                <c:pt idx="3424">
                  <c:v>48.370080574009719</c:v>
                </c:pt>
                <c:pt idx="3425">
                  <c:v>48.380740256187828</c:v>
                </c:pt>
                <c:pt idx="3426">
                  <c:v>48.383284772078774</c:v>
                </c:pt>
                <c:pt idx="3427">
                  <c:v>48.401139299686356</c:v>
                </c:pt>
                <c:pt idx="3428">
                  <c:v>48.410624379546363</c:v>
                </c:pt>
                <c:pt idx="3429">
                  <c:v>48.430638045249637</c:v>
                </c:pt>
                <c:pt idx="3430">
                  <c:v>48.472584268936103</c:v>
                </c:pt>
                <c:pt idx="3431">
                  <c:v>48.507456216592793</c:v>
                </c:pt>
                <c:pt idx="3432">
                  <c:v>48.513019266353723</c:v>
                </c:pt>
                <c:pt idx="3433">
                  <c:v>48.545553051317569</c:v>
                </c:pt>
                <c:pt idx="3434">
                  <c:v>48.549406010919292</c:v>
                </c:pt>
                <c:pt idx="3435">
                  <c:v>48.561495221140795</c:v>
                </c:pt>
                <c:pt idx="3436">
                  <c:v>48.562325644265684</c:v>
                </c:pt>
                <c:pt idx="3437">
                  <c:v>48.585249402828531</c:v>
                </c:pt>
                <c:pt idx="3438">
                  <c:v>48.61231678515108</c:v>
                </c:pt>
                <c:pt idx="3439">
                  <c:v>48.613723108643377</c:v>
                </c:pt>
                <c:pt idx="3440">
                  <c:v>48.620912942538226</c:v>
                </c:pt>
                <c:pt idx="3441">
                  <c:v>48.640662955011329</c:v>
                </c:pt>
                <c:pt idx="3442">
                  <c:v>48.673330555440849</c:v>
                </c:pt>
                <c:pt idx="3443">
                  <c:v>48.68701002794041</c:v>
                </c:pt>
                <c:pt idx="3444">
                  <c:v>48.704872416295558</c:v>
                </c:pt>
                <c:pt idx="3445">
                  <c:v>48.724591882522546</c:v>
                </c:pt>
                <c:pt idx="3446">
                  <c:v>48.737105076207058</c:v>
                </c:pt>
                <c:pt idx="3447">
                  <c:v>48.737953466827115</c:v>
                </c:pt>
                <c:pt idx="3448">
                  <c:v>48.738260218219821</c:v>
                </c:pt>
                <c:pt idx="3449">
                  <c:v>48.759675649708761</c:v>
                </c:pt>
                <c:pt idx="3450">
                  <c:v>48.765759672981098</c:v>
                </c:pt>
                <c:pt idx="3451">
                  <c:v>48.769461553021181</c:v>
                </c:pt>
                <c:pt idx="3452">
                  <c:v>48.76998454335321</c:v>
                </c:pt>
                <c:pt idx="3453">
                  <c:v>48.790769413910397</c:v>
                </c:pt>
                <c:pt idx="3454">
                  <c:v>48.796442886680857</c:v>
                </c:pt>
                <c:pt idx="3455">
                  <c:v>48.79955251488196</c:v>
                </c:pt>
                <c:pt idx="3456">
                  <c:v>48.803235809400306</c:v>
                </c:pt>
                <c:pt idx="3457">
                  <c:v>48.803701023178142</c:v>
                </c:pt>
                <c:pt idx="3458">
                  <c:v>48.815881968910013</c:v>
                </c:pt>
                <c:pt idx="3459">
                  <c:v>48.816634395144668</c:v>
                </c:pt>
                <c:pt idx="3460">
                  <c:v>48.818083149611631</c:v>
                </c:pt>
                <c:pt idx="3461">
                  <c:v>48.822849434456735</c:v>
                </c:pt>
                <c:pt idx="3462">
                  <c:v>48.840843071543027</c:v>
                </c:pt>
                <c:pt idx="3463">
                  <c:v>48.843955363241889</c:v>
                </c:pt>
                <c:pt idx="3464">
                  <c:v>48.869352442233946</c:v>
                </c:pt>
                <c:pt idx="3465">
                  <c:v>48.883854825633328</c:v>
                </c:pt>
                <c:pt idx="3466">
                  <c:v>48.886227063424414</c:v>
                </c:pt>
                <c:pt idx="3467">
                  <c:v>48.907526385442829</c:v>
                </c:pt>
                <c:pt idx="3468">
                  <c:v>48.925096393916554</c:v>
                </c:pt>
                <c:pt idx="3469">
                  <c:v>48.936560259977043</c:v>
                </c:pt>
                <c:pt idx="3470">
                  <c:v>48.937402245810013</c:v>
                </c:pt>
                <c:pt idx="3471">
                  <c:v>48.941985412834697</c:v>
                </c:pt>
                <c:pt idx="3472">
                  <c:v>48.945111811478739</c:v>
                </c:pt>
                <c:pt idx="3473">
                  <c:v>48.969995508428063</c:v>
                </c:pt>
                <c:pt idx="3474">
                  <c:v>48.986917880886047</c:v>
                </c:pt>
                <c:pt idx="3475">
                  <c:v>48.99378139795796</c:v>
                </c:pt>
                <c:pt idx="3476">
                  <c:v>48.999999999457863</c:v>
                </c:pt>
                <c:pt idx="3477">
                  <c:v>48.999999999477375</c:v>
                </c:pt>
                <c:pt idx="3478">
                  <c:v>48.999999999519389</c:v>
                </c:pt>
                <c:pt idx="3479">
                  <c:v>48.999999999555769</c:v>
                </c:pt>
                <c:pt idx="3480">
                  <c:v>48.999999999598508</c:v>
                </c:pt>
                <c:pt idx="3481">
                  <c:v>48.999999999641595</c:v>
                </c:pt>
                <c:pt idx="3482">
                  <c:v>48.999999999680448</c:v>
                </c:pt>
                <c:pt idx="3483">
                  <c:v>48.99999999972367</c:v>
                </c:pt>
                <c:pt idx="3484">
                  <c:v>48.999999999734065</c:v>
                </c:pt>
                <c:pt idx="3485">
                  <c:v>48.999999999765642</c:v>
                </c:pt>
                <c:pt idx="3486">
                  <c:v>48.999999999779817</c:v>
                </c:pt>
                <c:pt idx="3487">
                  <c:v>48.999999999807322</c:v>
                </c:pt>
                <c:pt idx="3488">
                  <c:v>48.999999999825583</c:v>
                </c:pt>
                <c:pt idx="3489">
                  <c:v>48.999999999852967</c:v>
                </c:pt>
                <c:pt idx="3490">
                  <c:v>48.999999999876238</c:v>
                </c:pt>
                <c:pt idx="3491">
                  <c:v>48.999999999878831</c:v>
                </c:pt>
                <c:pt idx="3492">
                  <c:v>48.999999999879321</c:v>
                </c:pt>
                <c:pt idx="3493">
                  <c:v>48.999999999880714</c:v>
                </c:pt>
                <c:pt idx="3494">
                  <c:v>48.99999999989263</c:v>
                </c:pt>
                <c:pt idx="3495">
                  <c:v>48.999999999909491</c:v>
                </c:pt>
                <c:pt idx="3496">
                  <c:v>48.999999999918636</c:v>
                </c:pt>
                <c:pt idx="3497">
                  <c:v>48.999999999950582</c:v>
                </c:pt>
                <c:pt idx="3498">
                  <c:v>49.00000000004318</c:v>
                </c:pt>
                <c:pt idx="3499">
                  <c:v>49.000000000109928</c:v>
                </c:pt>
                <c:pt idx="3500">
                  <c:v>49.000000000158551</c:v>
                </c:pt>
                <c:pt idx="3501">
                  <c:v>49.000000000174474</c:v>
                </c:pt>
                <c:pt idx="3502">
                  <c:v>49.000000000217319</c:v>
                </c:pt>
                <c:pt idx="3503">
                  <c:v>49.00000000023666</c:v>
                </c:pt>
                <c:pt idx="3504">
                  <c:v>49.000000000238664</c:v>
                </c:pt>
                <c:pt idx="3505">
                  <c:v>49.000000000260407</c:v>
                </c:pt>
                <c:pt idx="3506">
                  <c:v>49.000000000277716</c:v>
                </c:pt>
                <c:pt idx="3507">
                  <c:v>49.000000000282178</c:v>
                </c:pt>
                <c:pt idx="3508">
                  <c:v>49.000000000306684</c:v>
                </c:pt>
                <c:pt idx="3509">
                  <c:v>49.000000000377668</c:v>
                </c:pt>
                <c:pt idx="3510">
                  <c:v>49.000000000430227</c:v>
                </c:pt>
                <c:pt idx="3511">
                  <c:v>49.00000000044318</c:v>
                </c:pt>
                <c:pt idx="3512">
                  <c:v>49.000000000460773</c:v>
                </c:pt>
                <c:pt idx="3513">
                  <c:v>49.000000000601638</c:v>
                </c:pt>
                <c:pt idx="3514">
                  <c:v>49.000496321358014</c:v>
                </c:pt>
                <c:pt idx="3515">
                  <c:v>49.003695565880854</c:v>
                </c:pt>
                <c:pt idx="3516">
                  <c:v>49.010207531203235</c:v>
                </c:pt>
                <c:pt idx="3517">
                  <c:v>49.061552778626563</c:v>
                </c:pt>
                <c:pt idx="3518">
                  <c:v>49.096798679994066</c:v>
                </c:pt>
                <c:pt idx="3519">
                  <c:v>49.099348722633302</c:v>
                </c:pt>
                <c:pt idx="3520">
                  <c:v>49.127058581837893</c:v>
                </c:pt>
                <c:pt idx="3521">
                  <c:v>49.137323050548908</c:v>
                </c:pt>
                <c:pt idx="3522">
                  <c:v>49.146532042729419</c:v>
                </c:pt>
                <c:pt idx="3523">
                  <c:v>49.169140570264155</c:v>
                </c:pt>
                <c:pt idx="3524">
                  <c:v>49.169140570264155</c:v>
                </c:pt>
                <c:pt idx="3525">
                  <c:v>49.169140570264155</c:v>
                </c:pt>
                <c:pt idx="3526">
                  <c:v>49.173030576166418</c:v>
                </c:pt>
                <c:pt idx="3527">
                  <c:v>49.186369947543234</c:v>
                </c:pt>
                <c:pt idx="3528">
                  <c:v>49.211186835141419</c:v>
                </c:pt>
                <c:pt idx="3529">
                  <c:v>49.213404665954066</c:v>
                </c:pt>
                <c:pt idx="3530">
                  <c:v>49.218561374654534</c:v>
                </c:pt>
                <c:pt idx="3531">
                  <c:v>49.223394855609953</c:v>
                </c:pt>
                <c:pt idx="3532">
                  <c:v>49.239754966950535</c:v>
                </c:pt>
                <c:pt idx="3533">
                  <c:v>49.248695740072932</c:v>
                </c:pt>
                <c:pt idx="3534">
                  <c:v>49.267168720125497</c:v>
                </c:pt>
                <c:pt idx="3535">
                  <c:v>49.26920754356609</c:v>
                </c:pt>
                <c:pt idx="3536">
                  <c:v>49.293367098532897</c:v>
                </c:pt>
                <c:pt idx="3537">
                  <c:v>49.297441534276317</c:v>
                </c:pt>
                <c:pt idx="3538">
                  <c:v>49.331960401964338</c:v>
                </c:pt>
                <c:pt idx="3539">
                  <c:v>49.332244212137709</c:v>
                </c:pt>
                <c:pt idx="3540">
                  <c:v>49.354597491144531</c:v>
                </c:pt>
                <c:pt idx="3541">
                  <c:v>49.360909591462516</c:v>
                </c:pt>
                <c:pt idx="3542">
                  <c:v>49.360985084127272</c:v>
                </c:pt>
                <c:pt idx="3543">
                  <c:v>49.400062157730083</c:v>
                </c:pt>
                <c:pt idx="3544">
                  <c:v>49.403441333732779</c:v>
                </c:pt>
                <c:pt idx="3545">
                  <c:v>49.404974231478498</c:v>
                </c:pt>
                <c:pt idx="3546">
                  <c:v>49.41699992393854</c:v>
                </c:pt>
                <c:pt idx="3547">
                  <c:v>49.454011222085889</c:v>
                </c:pt>
                <c:pt idx="3548">
                  <c:v>49.454707156606297</c:v>
                </c:pt>
                <c:pt idx="3549">
                  <c:v>49.460981179485692</c:v>
                </c:pt>
                <c:pt idx="3550">
                  <c:v>49.482097072015684</c:v>
                </c:pt>
                <c:pt idx="3551">
                  <c:v>49.484250430190301</c:v>
                </c:pt>
                <c:pt idx="3552">
                  <c:v>49.486795388796232</c:v>
                </c:pt>
                <c:pt idx="3553">
                  <c:v>49.499499907650389</c:v>
                </c:pt>
                <c:pt idx="3554">
                  <c:v>49.509548041659734</c:v>
                </c:pt>
                <c:pt idx="3555">
                  <c:v>49.534361655385347</c:v>
                </c:pt>
                <c:pt idx="3556">
                  <c:v>49.572889992029012</c:v>
                </c:pt>
                <c:pt idx="3557">
                  <c:v>49.58185898400157</c:v>
                </c:pt>
                <c:pt idx="3558">
                  <c:v>49.590559301054157</c:v>
                </c:pt>
                <c:pt idx="3559">
                  <c:v>49.598414525963427</c:v>
                </c:pt>
                <c:pt idx="3560">
                  <c:v>49.610510101729417</c:v>
                </c:pt>
                <c:pt idx="3561">
                  <c:v>49.631617450919485</c:v>
                </c:pt>
                <c:pt idx="3562">
                  <c:v>49.633373633025172</c:v>
                </c:pt>
                <c:pt idx="3563">
                  <c:v>49.639001199647701</c:v>
                </c:pt>
                <c:pt idx="3564">
                  <c:v>49.648046072936793</c:v>
                </c:pt>
                <c:pt idx="3565">
                  <c:v>49.670227837856601</c:v>
                </c:pt>
                <c:pt idx="3566">
                  <c:v>49.670227837856601</c:v>
                </c:pt>
                <c:pt idx="3567">
                  <c:v>49.696126518126967</c:v>
                </c:pt>
                <c:pt idx="3568">
                  <c:v>49.704255574017083</c:v>
                </c:pt>
                <c:pt idx="3569">
                  <c:v>49.710614120649083</c:v>
                </c:pt>
                <c:pt idx="3570">
                  <c:v>49.716505611792968</c:v>
                </c:pt>
                <c:pt idx="3571">
                  <c:v>49.729676360359491</c:v>
                </c:pt>
                <c:pt idx="3572">
                  <c:v>49.738777306994656</c:v>
                </c:pt>
                <c:pt idx="3573">
                  <c:v>49.750525990010246</c:v>
                </c:pt>
                <c:pt idx="3574">
                  <c:v>49.779306413387701</c:v>
                </c:pt>
                <c:pt idx="3575">
                  <c:v>49.798047096251892</c:v>
                </c:pt>
                <c:pt idx="3576">
                  <c:v>49.821739583937507</c:v>
                </c:pt>
                <c:pt idx="3577">
                  <c:v>49.83520355445777</c:v>
                </c:pt>
                <c:pt idx="3578">
                  <c:v>49.880766862648628</c:v>
                </c:pt>
                <c:pt idx="3579">
                  <c:v>49.89166234076027</c:v>
                </c:pt>
                <c:pt idx="3580">
                  <c:v>49.896932952853795</c:v>
                </c:pt>
                <c:pt idx="3581">
                  <c:v>49.93003631427861</c:v>
                </c:pt>
                <c:pt idx="3582">
                  <c:v>49.940175800228779</c:v>
                </c:pt>
                <c:pt idx="3583">
                  <c:v>49.950364476983722</c:v>
                </c:pt>
                <c:pt idx="3584">
                  <c:v>49.952122721115394</c:v>
                </c:pt>
                <c:pt idx="3585">
                  <c:v>49.957224311045763</c:v>
                </c:pt>
                <c:pt idx="3586">
                  <c:v>49.958958786845862</c:v>
                </c:pt>
                <c:pt idx="3587">
                  <c:v>49.970774460193319</c:v>
                </c:pt>
                <c:pt idx="3588">
                  <c:v>49.999999999378559</c:v>
                </c:pt>
                <c:pt idx="3589">
                  <c:v>49.999999999545935</c:v>
                </c:pt>
                <c:pt idx="3590">
                  <c:v>49.999999999562547</c:v>
                </c:pt>
                <c:pt idx="3591">
                  <c:v>49.999999999562547</c:v>
                </c:pt>
                <c:pt idx="3592">
                  <c:v>49.999999999610345</c:v>
                </c:pt>
                <c:pt idx="3593">
                  <c:v>49.999999999657518</c:v>
                </c:pt>
                <c:pt idx="3594">
                  <c:v>49.999999999698673</c:v>
                </c:pt>
                <c:pt idx="3595">
                  <c:v>49.999999999748987</c:v>
                </c:pt>
                <c:pt idx="3596">
                  <c:v>49.999999999760654</c:v>
                </c:pt>
                <c:pt idx="3597">
                  <c:v>49.999999999849159</c:v>
                </c:pt>
                <c:pt idx="3598">
                  <c:v>49.999999999872472</c:v>
                </c:pt>
                <c:pt idx="3599">
                  <c:v>49.999999999875577</c:v>
                </c:pt>
                <c:pt idx="3600">
                  <c:v>49.999999999897398</c:v>
                </c:pt>
                <c:pt idx="3601">
                  <c:v>49.999999999915595</c:v>
                </c:pt>
                <c:pt idx="3602">
                  <c:v>49.999999999989221</c:v>
                </c:pt>
                <c:pt idx="3603">
                  <c:v>50.000000000014325</c:v>
                </c:pt>
                <c:pt idx="3604">
                  <c:v>50.000000000035826</c:v>
                </c:pt>
                <c:pt idx="3605">
                  <c:v>50.0000000000434</c:v>
                </c:pt>
                <c:pt idx="3606">
                  <c:v>50.000000000090139</c:v>
                </c:pt>
                <c:pt idx="3607">
                  <c:v>50.000000000126946</c:v>
                </c:pt>
                <c:pt idx="3608">
                  <c:v>50.000000000266532</c:v>
                </c:pt>
                <c:pt idx="3609">
                  <c:v>50.000000000273253</c:v>
                </c:pt>
                <c:pt idx="3610">
                  <c:v>50.000000000319403</c:v>
                </c:pt>
                <c:pt idx="3611">
                  <c:v>50.000000000364984</c:v>
                </c:pt>
                <c:pt idx="3612">
                  <c:v>50.000000000372545</c:v>
                </c:pt>
                <c:pt idx="3613">
                  <c:v>50.000000000397854</c:v>
                </c:pt>
                <c:pt idx="3614">
                  <c:v>50.000000000438689</c:v>
                </c:pt>
                <c:pt idx="3615">
                  <c:v>50.000000000439634</c:v>
                </c:pt>
                <c:pt idx="3616">
                  <c:v>50.000000000451678</c:v>
                </c:pt>
                <c:pt idx="3617">
                  <c:v>50.000000000453362</c:v>
                </c:pt>
                <c:pt idx="3618">
                  <c:v>50.00000000047455</c:v>
                </c:pt>
                <c:pt idx="3619">
                  <c:v>50.00000000050273</c:v>
                </c:pt>
                <c:pt idx="3620">
                  <c:v>50.000000000547736</c:v>
                </c:pt>
                <c:pt idx="3621">
                  <c:v>50.007653671131699</c:v>
                </c:pt>
                <c:pt idx="3622">
                  <c:v>50.011356721367029</c:v>
                </c:pt>
                <c:pt idx="3623">
                  <c:v>50.0132902202824</c:v>
                </c:pt>
                <c:pt idx="3624">
                  <c:v>50.017911056535596</c:v>
                </c:pt>
                <c:pt idx="3625">
                  <c:v>50.019949001778393</c:v>
                </c:pt>
                <c:pt idx="3626">
                  <c:v>50.045172739829759</c:v>
                </c:pt>
                <c:pt idx="3627">
                  <c:v>50.062865833586343</c:v>
                </c:pt>
                <c:pt idx="3628">
                  <c:v>50.067640427133277</c:v>
                </c:pt>
                <c:pt idx="3629">
                  <c:v>50.069398457048024</c:v>
                </c:pt>
                <c:pt idx="3630">
                  <c:v>50.0893618712714</c:v>
                </c:pt>
                <c:pt idx="3631">
                  <c:v>50.131613829996112</c:v>
                </c:pt>
                <c:pt idx="3632">
                  <c:v>50.17789157545559</c:v>
                </c:pt>
                <c:pt idx="3633">
                  <c:v>50.266512027593961</c:v>
                </c:pt>
                <c:pt idx="3634">
                  <c:v>50.278502227375725</c:v>
                </c:pt>
                <c:pt idx="3635">
                  <c:v>50.286782420850137</c:v>
                </c:pt>
                <c:pt idx="3636">
                  <c:v>50.314420577282164</c:v>
                </c:pt>
                <c:pt idx="3637">
                  <c:v>50.316372474544814</c:v>
                </c:pt>
                <c:pt idx="3638">
                  <c:v>50.316503337471183</c:v>
                </c:pt>
                <c:pt idx="3639">
                  <c:v>50.330264408369104</c:v>
                </c:pt>
                <c:pt idx="3640">
                  <c:v>50.355058667125355</c:v>
                </c:pt>
                <c:pt idx="3641">
                  <c:v>50.393548494403021</c:v>
                </c:pt>
                <c:pt idx="3642">
                  <c:v>50.422702349887828</c:v>
                </c:pt>
                <c:pt idx="3643">
                  <c:v>50.422702349887828</c:v>
                </c:pt>
                <c:pt idx="3644">
                  <c:v>50.422702349887828</c:v>
                </c:pt>
                <c:pt idx="3645">
                  <c:v>50.452107319886046</c:v>
                </c:pt>
                <c:pt idx="3646">
                  <c:v>50.463527723152886</c:v>
                </c:pt>
                <c:pt idx="3647">
                  <c:v>50.463527723152886</c:v>
                </c:pt>
                <c:pt idx="3648">
                  <c:v>50.463527723152886</c:v>
                </c:pt>
                <c:pt idx="3649">
                  <c:v>50.480384827147745</c:v>
                </c:pt>
                <c:pt idx="3650">
                  <c:v>50.486820193488853</c:v>
                </c:pt>
                <c:pt idx="3651">
                  <c:v>50.489536075182869</c:v>
                </c:pt>
                <c:pt idx="3652">
                  <c:v>50.508773833560781</c:v>
                </c:pt>
                <c:pt idx="3653">
                  <c:v>50.510128130302434</c:v>
                </c:pt>
                <c:pt idx="3654">
                  <c:v>50.510128130302434</c:v>
                </c:pt>
                <c:pt idx="3655">
                  <c:v>50.513078452424857</c:v>
                </c:pt>
                <c:pt idx="3656">
                  <c:v>50.527802204461864</c:v>
                </c:pt>
                <c:pt idx="3657">
                  <c:v>50.538400877190703</c:v>
                </c:pt>
                <c:pt idx="3658">
                  <c:v>50.548633280769202</c:v>
                </c:pt>
                <c:pt idx="3659">
                  <c:v>50.610201741766076</c:v>
                </c:pt>
                <c:pt idx="3660">
                  <c:v>50.632127445348722</c:v>
                </c:pt>
                <c:pt idx="3661">
                  <c:v>50.632127445348722</c:v>
                </c:pt>
                <c:pt idx="3662">
                  <c:v>50.632430650588361</c:v>
                </c:pt>
                <c:pt idx="3663">
                  <c:v>50.636385331291962</c:v>
                </c:pt>
                <c:pt idx="3664">
                  <c:v>50.6440724934358</c:v>
                </c:pt>
                <c:pt idx="3665">
                  <c:v>50.653431968429238</c:v>
                </c:pt>
                <c:pt idx="3666">
                  <c:v>50.668257671449361</c:v>
                </c:pt>
                <c:pt idx="3667">
                  <c:v>50.676908536024122</c:v>
                </c:pt>
                <c:pt idx="3668">
                  <c:v>50.680566135585636</c:v>
                </c:pt>
                <c:pt idx="3669">
                  <c:v>50.68647684269655</c:v>
                </c:pt>
                <c:pt idx="3670">
                  <c:v>50.711061254207941</c:v>
                </c:pt>
                <c:pt idx="3671">
                  <c:v>50.742989468479927</c:v>
                </c:pt>
                <c:pt idx="3672">
                  <c:v>50.746571898577116</c:v>
                </c:pt>
                <c:pt idx="3673">
                  <c:v>50.746965287668317</c:v>
                </c:pt>
                <c:pt idx="3674">
                  <c:v>50.757337709935761</c:v>
                </c:pt>
                <c:pt idx="3675">
                  <c:v>50.76569104346823</c:v>
                </c:pt>
                <c:pt idx="3676">
                  <c:v>50.783058977594443</c:v>
                </c:pt>
                <c:pt idx="3677">
                  <c:v>50.79232232562083</c:v>
                </c:pt>
                <c:pt idx="3678">
                  <c:v>50.79232232562083</c:v>
                </c:pt>
                <c:pt idx="3679">
                  <c:v>50.79232232562083</c:v>
                </c:pt>
                <c:pt idx="3680">
                  <c:v>50.805776207466756</c:v>
                </c:pt>
                <c:pt idx="3681">
                  <c:v>50.853780709852408</c:v>
                </c:pt>
                <c:pt idx="3682">
                  <c:v>50.859011877740777</c:v>
                </c:pt>
                <c:pt idx="3683">
                  <c:v>50.876125425401185</c:v>
                </c:pt>
                <c:pt idx="3684">
                  <c:v>50.902377408334956</c:v>
                </c:pt>
                <c:pt idx="3685">
                  <c:v>50.90440013683471</c:v>
                </c:pt>
                <c:pt idx="3686">
                  <c:v>50.907591013260728</c:v>
                </c:pt>
                <c:pt idx="3687">
                  <c:v>50.925827878556333</c:v>
                </c:pt>
                <c:pt idx="3688">
                  <c:v>50.926904552073452</c:v>
                </c:pt>
                <c:pt idx="3689">
                  <c:v>50.933860649921485</c:v>
                </c:pt>
                <c:pt idx="3690">
                  <c:v>50.995273070424304</c:v>
                </c:pt>
                <c:pt idx="3691">
                  <c:v>50.999999999311839</c:v>
                </c:pt>
                <c:pt idx="3692">
                  <c:v>50.999999999522331</c:v>
                </c:pt>
                <c:pt idx="3693">
                  <c:v>50.999999999574456</c:v>
                </c:pt>
                <c:pt idx="3694">
                  <c:v>50.999999999614353</c:v>
                </c:pt>
                <c:pt idx="3695">
                  <c:v>50.99999999967401</c:v>
                </c:pt>
                <c:pt idx="3696">
                  <c:v>50.999999999680718</c:v>
                </c:pt>
                <c:pt idx="3697">
                  <c:v>50.999999999722299</c:v>
                </c:pt>
                <c:pt idx="3698">
                  <c:v>50.999999999746834</c:v>
                </c:pt>
                <c:pt idx="3699">
                  <c:v>50.999999999790745</c:v>
                </c:pt>
                <c:pt idx="3700">
                  <c:v>50.999999999886398</c:v>
                </c:pt>
                <c:pt idx="3701">
                  <c:v>50.999999999916049</c:v>
                </c:pt>
                <c:pt idx="3702">
                  <c:v>50.999999999943768</c:v>
                </c:pt>
                <c:pt idx="3703">
                  <c:v>50.999999999971344</c:v>
                </c:pt>
                <c:pt idx="3704">
                  <c:v>50.999999999985889</c:v>
                </c:pt>
                <c:pt idx="3705">
                  <c:v>51.000000000019241</c:v>
                </c:pt>
                <c:pt idx="3706">
                  <c:v>51.000000000146102</c:v>
                </c:pt>
                <c:pt idx="3707">
                  <c:v>51.000000000188876</c:v>
                </c:pt>
                <c:pt idx="3708">
                  <c:v>51.000000000201204</c:v>
                </c:pt>
                <c:pt idx="3709">
                  <c:v>51.000000000219622</c:v>
                </c:pt>
                <c:pt idx="3710">
                  <c:v>51.000000000220076</c:v>
                </c:pt>
                <c:pt idx="3711">
                  <c:v>51.000000000241187</c:v>
                </c:pt>
                <c:pt idx="3712">
                  <c:v>51.000000000243254</c:v>
                </c:pt>
                <c:pt idx="3713">
                  <c:v>51.000000000255653</c:v>
                </c:pt>
                <c:pt idx="3714">
                  <c:v>51.000000000268983</c:v>
                </c:pt>
                <c:pt idx="3715">
                  <c:v>51.000000000295621</c:v>
                </c:pt>
                <c:pt idx="3716">
                  <c:v>51.00000000031325</c:v>
                </c:pt>
                <c:pt idx="3717">
                  <c:v>51.000000000316561</c:v>
                </c:pt>
                <c:pt idx="3718">
                  <c:v>51.000000000404903</c:v>
                </c:pt>
                <c:pt idx="3719">
                  <c:v>51.00000000043061</c:v>
                </c:pt>
                <c:pt idx="3720">
                  <c:v>51.002079761606765</c:v>
                </c:pt>
                <c:pt idx="3721">
                  <c:v>51.038634608696682</c:v>
                </c:pt>
                <c:pt idx="3722">
                  <c:v>51.040513448600997</c:v>
                </c:pt>
                <c:pt idx="3723">
                  <c:v>51.070737902707009</c:v>
                </c:pt>
                <c:pt idx="3724">
                  <c:v>51.075203588069506</c:v>
                </c:pt>
                <c:pt idx="3725">
                  <c:v>51.085049796873236</c:v>
                </c:pt>
                <c:pt idx="3726">
                  <c:v>51.103665168709036</c:v>
                </c:pt>
                <c:pt idx="3727">
                  <c:v>51.109317988689938</c:v>
                </c:pt>
                <c:pt idx="3728">
                  <c:v>51.111132185037455</c:v>
                </c:pt>
                <c:pt idx="3729">
                  <c:v>51.113177404072999</c:v>
                </c:pt>
                <c:pt idx="3730">
                  <c:v>51.114066703125403</c:v>
                </c:pt>
                <c:pt idx="3731">
                  <c:v>51.11555880580562</c:v>
                </c:pt>
                <c:pt idx="3732">
                  <c:v>51.144932287866233</c:v>
                </c:pt>
                <c:pt idx="3733">
                  <c:v>51.150434952636516</c:v>
                </c:pt>
                <c:pt idx="3734">
                  <c:v>51.153138942627528</c:v>
                </c:pt>
                <c:pt idx="3735">
                  <c:v>51.162870902806461</c:v>
                </c:pt>
                <c:pt idx="3736">
                  <c:v>51.164405971437219</c:v>
                </c:pt>
                <c:pt idx="3737">
                  <c:v>51.179849268990175</c:v>
                </c:pt>
                <c:pt idx="3738">
                  <c:v>51.183518703947776</c:v>
                </c:pt>
                <c:pt idx="3739">
                  <c:v>51.188025464914773</c:v>
                </c:pt>
                <c:pt idx="3740">
                  <c:v>51.189668666891336</c:v>
                </c:pt>
                <c:pt idx="3741">
                  <c:v>51.207787224126839</c:v>
                </c:pt>
                <c:pt idx="3742">
                  <c:v>51.232954093715627</c:v>
                </c:pt>
                <c:pt idx="3743">
                  <c:v>51.25642516925393</c:v>
                </c:pt>
                <c:pt idx="3744">
                  <c:v>51.257144999420881</c:v>
                </c:pt>
                <c:pt idx="3745">
                  <c:v>51.272594756095991</c:v>
                </c:pt>
                <c:pt idx="3746">
                  <c:v>51.287016229713956</c:v>
                </c:pt>
                <c:pt idx="3747">
                  <c:v>51.31213102207812</c:v>
                </c:pt>
                <c:pt idx="3748">
                  <c:v>51.31281691498544</c:v>
                </c:pt>
                <c:pt idx="3749">
                  <c:v>51.328997619775627</c:v>
                </c:pt>
                <c:pt idx="3750">
                  <c:v>51.352426629319119</c:v>
                </c:pt>
                <c:pt idx="3751">
                  <c:v>51.381854514665235</c:v>
                </c:pt>
                <c:pt idx="3752">
                  <c:v>51.385730836909765</c:v>
                </c:pt>
                <c:pt idx="3753">
                  <c:v>51.388266449222556</c:v>
                </c:pt>
                <c:pt idx="3754">
                  <c:v>51.389051009898203</c:v>
                </c:pt>
                <c:pt idx="3755">
                  <c:v>51.414518826093918</c:v>
                </c:pt>
                <c:pt idx="3756">
                  <c:v>51.455322606831047</c:v>
                </c:pt>
                <c:pt idx="3757">
                  <c:v>51.466524180578951</c:v>
                </c:pt>
                <c:pt idx="3758">
                  <c:v>51.480211111099393</c:v>
                </c:pt>
                <c:pt idx="3759">
                  <c:v>51.490430746422874</c:v>
                </c:pt>
                <c:pt idx="3760">
                  <c:v>51.497242002903768</c:v>
                </c:pt>
                <c:pt idx="3761">
                  <c:v>51.499657560414725</c:v>
                </c:pt>
                <c:pt idx="3762">
                  <c:v>51.50636260024843</c:v>
                </c:pt>
                <c:pt idx="3763">
                  <c:v>51.514053844534139</c:v>
                </c:pt>
                <c:pt idx="3764">
                  <c:v>51.521504197789191</c:v>
                </c:pt>
                <c:pt idx="3765">
                  <c:v>51.536976061691647</c:v>
                </c:pt>
                <c:pt idx="3766">
                  <c:v>51.55330735448139</c:v>
                </c:pt>
                <c:pt idx="3767">
                  <c:v>51.557778460012166</c:v>
                </c:pt>
                <c:pt idx="3768">
                  <c:v>51.564473853888678</c:v>
                </c:pt>
                <c:pt idx="3769">
                  <c:v>51.568461982061542</c:v>
                </c:pt>
                <c:pt idx="3770">
                  <c:v>51.570417451000331</c:v>
                </c:pt>
                <c:pt idx="3771">
                  <c:v>51.583922440365477</c:v>
                </c:pt>
                <c:pt idx="3772">
                  <c:v>51.59795473384726</c:v>
                </c:pt>
                <c:pt idx="3773">
                  <c:v>51.609675102105818</c:v>
                </c:pt>
                <c:pt idx="3774">
                  <c:v>51.642984924401652</c:v>
                </c:pt>
                <c:pt idx="3775">
                  <c:v>51.671884013692562</c:v>
                </c:pt>
                <c:pt idx="3776">
                  <c:v>51.691686446083622</c:v>
                </c:pt>
                <c:pt idx="3777">
                  <c:v>51.727282077645611</c:v>
                </c:pt>
                <c:pt idx="3778">
                  <c:v>51.736674340174744</c:v>
                </c:pt>
                <c:pt idx="3779">
                  <c:v>51.743542652386189</c:v>
                </c:pt>
                <c:pt idx="3780">
                  <c:v>51.745218512596693</c:v>
                </c:pt>
                <c:pt idx="3781">
                  <c:v>51.762117235422402</c:v>
                </c:pt>
                <c:pt idx="3782">
                  <c:v>51.762117235422402</c:v>
                </c:pt>
                <c:pt idx="3783">
                  <c:v>51.767856328559368</c:v>
                </c:pt>
                <c:pt idx="3784">
                  <c:v>51.776196046628151</c:v>
                </c:pt>
                <c:pt idx="3785">
                  <c:v>51.785971712004702</c:v>
                </c:pt>
                <c:pt idx="3786">
                  <c:v>51.80059438288955</c:v>
                </c:pt>
                <c:pt idx="3787">
                  <c:v>51.808458027120849</c:v>
                </c:pt>
                <c:pt idx="3788">
                  <c:v>51.811937236084205</c:v>
                </c:pt>
                <c:pt idx="3789">
                  <c:v>51.827634180493995</c:v>
                </c:pt>
                <c:pt idx="3790">
                  <c:v>51.841706167175509</c:v>
                </c:pt>
                <c:pt idx="3791">
                  <c:v>51.847980918868515</c:v>
                </c:pt>
                <c:pt idx="3792">
                  <c:v>51.876029660645024</c:v>
                </c:pt>
                <c:pt idx="3793">
                  <c:v>51.877125678666133</c:v>
                </c:pt>
                <c:pt idx="3794">
                  <c:v>51.890414411606088</c:v>
                </c:pt>
                <c:pt idx="3795">
                  <c:v>51.892667287556549</c:v>
                </c:pt>
                <c:pt idx="3796">
                  <c:v>51.892919079849293</c:v>
                </c:pt>
                <c:pt idx="3797">
                  <c:v>51.893666677910019</c:v>
                </c:pt>
                <c:pt idx="3798">
                  <c:v>51.904745205677195</c:v>
                </c:pt>
                <c:pt idx="3799">
                  <c:v>51.913025334491913</c:v>
                </c:pt>
                <c:pt idx="3800">
                  <c:v>51.917070547492813</c:v>
                </c:pt>
                <c:pt idx="3801">
                  <c:v>51.923030667960667</c:v>
                </c:pt>
                <c:pt idx="3802">
                  <c:v>51.935384995157747</c:v>
                </c:pt>
                <c:pt idx="3803">
                  <c:v>51.946309856402209</c:v>
                </c:pt>
                <c:pt idx="3804">
                  <c:v>51.950026981091341</c:v>
                </c:pt>
                <c:pt idx="3805">
                  <c:v>51.954915065517135</c:v>
                </c:pt>
                <c:pt idx="3806">
                  <c:v>51.964335770004851</c:v>
                </c:pt>
                <c:pt idx="3807">
                  <c:v>51.999999999453188</c:v>
                </c:pt>
                <c:pt idx="3808">
                  <c:v>51.999999999534168</c:v>
                </c:pt>
                <c:pt idx="3809">
                  <c:v>51.999999999576481</c:v>
                </c:pt>
                <c:pt idx="3810">
                  <c:v>51.999999999578044</c:v>
                </c:pt>
                <c:pt idx="3811">
                  <c:v>51.999999999630006</c:v>
                </c:pt>
                <c:pt idx="3812">
                  <c:v>51.999999999732886</c:v>
                </c:pt>
                <c:pt idx="3813">
                  <c:v>51.999999999741362</c:v>
                </c:pt>
                <c:pt idx="3814">
                  <c:v>51.99999999976405</c:v>
                </c:pt>
                <c:pt idx="3815">
                  <c:v>51.999999999789054</c:v>
                </c:pt>
                <c:pt idx="3816">
                  <c:v>51.999999999850878</c:v>
                </c:pt>
                <c:pt idx="3817">
                  <c:v>51.999999999900425</c:v>
                </c:pt>
                <c:pt idx="3818">
                  <c:v>51.999999999911275</c:v>
                </c:pt>
                <c:pt idx="3819">
                  <c:v>51.999999999951754</c:v>
                </c:pt>
                <c:pt idx="3820">
                  <c:v>52.00000000002079</c:v>
                </c:pt>
                <c:pt idx="3821">
                  <c:v>52.000000000033339</c:v>
                </c:pt>
                <c:pt idx="3822">
                  <c:v>52.000000000033644</c:v>
                </c:pt>
                <c:pt idx="3823">
                  <c:v>52.000000000036927</c:v>
                </c:pt>
                <c:pt idx="3824">
                  <c:v>52.000000000128594</c:v>
                </c:pt>
                <c:pt idx="3825">
                  <c:v>52.000000000181466</c:v>
                </c:pt>
                <c:pt idx="3826">
                  <c:v>52.000000000207763</c:v>
                </c:pt>
                <c:pt idx="3827">
                  <c:v>52.000000000221625</c:v>
                </c:pt>
                <c:pt idx="3828">
                  <c:v>52.000000000254218</c:v>
                </c:pt>
                <c:pt idx="3829">
                  <c:v>52.000000000254644</c:v>
                </c:pt>
                <c:pt idx="3830">
                  <c:v>52.000000000273594</c:v>
                </c:pt>
                <c:pt idx="3831">
                  <c:v>52.000000000287521</c:v>
                </c:pt>
                <c:pt idx="3832">
                  <c:v>52.000000000347271</c:v>
                </c:pt>
                <c:pt idx="3833">
                  <c:v>52.00000000041166</c:v>
                </c:pt>
                <c:pt idx="3834">
                  <c:v>52.000000000436621</c:v>
                </c:pt>
                <c:pt idx="3835">
                  <c:v>52.000000000472511</c:v>
                </c:pt>
                <c:pt idx="3836">
                  <c:v>52.000000000504578</c:v>
                </c:pt>
                <c:pt idx="3837">
                  <c:v>52.008044822942217</c:v>
                </c:pt>
                <c:pt idx="3838">
                  <c:v>52.008738748681765</c:v>
                </c:pt>
                <c:pt idx="3839">
                  <c:v>52.03540708362344</c:v>
                </c:pt>
                <c:pt idx="3840">
                  <c:v>52.044066452654313</c:v>
                </c:pt>
                <c:pt idx="3841">
                  <c:v>52.061060247250765</c:v>
                </c:pt>
                <c:pt idx="3842">
                  <c:v>52.061219639106653</c:v>
                </c:pt>
                <c:pt idx="3843">
                  <c:v>52.122831853689718</c:v>
                </c:pt>
                <c:pt idx="3844">
                  <c:v>52.123132899795735</c:v>
                </c:pt>
                <c:pt idx="3845">
                  <c:v>52.132553171157561</c:v>
                </c:pt>
                <c:pt idx="3846">
                  <c:v>52.139857832314433</c:v>
                </c:pt>
                <c:pt idx="3847">
                  <c:v>52.155567515540319</c:v>
                </c:pt>
                <c:pt idx="3848">
                  <c:v>52.161712535670247</c:v>
                </c:pt>
                <c:pt idx="3849">
                  <c:v>52.162435602199757</c:v>
                </c:pt>
                <c:pt idx="3850">
                  <c:v>52.177172876757368</c:v>
                </c:pt>
                <c:pt idx="3851">
                  <c:v>52.188202695177807</c:v>
                </c:pt>
                <c:pt idx="3852">
                  <c:v>52.200209479552335</c:v>
                </c:pt>
                <c:pt idx="3853">
                  <c:v>52.207046725013392</c:v>
                </c:pt>
                <c:pt idx="3854">
                  <c:v>52.216788321652373</c:v>
                </c:pt>
                <c:pt idx="3855">
                  <c:v>52.237975606675192</c:v>
                </c:pt>
                <c:pt idx="3856">
                  <c:v>52.241562417592107</c:v>
                </c:pt>
                <c:pt idx="3857">
                  <c:v>52.257069876444255</c:v>
                </c:pt>
                <c:pt idx="3858">
                  <c:v>52.260355818630593</c:v>
                </c:pt>
                <c:pt idx="3859">
                  <c:v>52.295501920208459</c:v>
                </c:pt>
                <c:pt idx="3860">
                  <c:v>52.29645053647716</c:v>
                </c:pt>
                <c:pt idx="3861">
                  <c:v>52.300839870386277</c:v>
                </c:pt>
                <c:pt idx="3862">
                  <c:v>52.300839870386277</c:v>
                </c:pt>
                <c:pt idx="3863">
                  <c:v>52.31441890460102</c:v>
                </c:pt>
                <c:pt idx="3864">
                  <c:v>52.317670293428527</c:v>
                </c:pt>
                <c:pt idx="3865">
                  <c:v>52.320689299383019</c:v>
                </c:pt>
                <c:pt idx="3866">
                  <c:v>52.324333250983038</c:v>
                </c:pt>
                <c:pt idx="3867">
                  <c:v>52.343833602786916</c:v>
                </c:pt>
                <c:pt idx="3868">
                  <c:v>52.34766818872879</c:v>
                </c:pt>
                <c:pt idx="3869">
                  <c:v>52.354798158896642</c:v>
                </c:pt>
                <c:pt idx="3870">
                  <c:v>52.371223592615813</c:v>
                </c:pt>
                <c:pt idx="3871">
                  <c:v>52.383107088784676</c:v>
                </c:pt>
                <c:pt idx="3872">
                  <c:v>52.397944870835673</c:v>
                </c:pt>
                <c:pt idx="3873">
                  <c:v>52.428652970127693</c:v>
                </c:pt>
                <c:pt idx="3874">
                  <c:v>52.435771011849653</c:v>
                </c:pt>
                <c:pt idx="3875">
                  <c:v>52.454407527315986</c:v>
                </c:pt>
                <c:pt idx="3876">
                  <c:v>52.526436122020982</c:v>
                </c:pt>
                <c:pt idx="3877">
                  <c:v>52.55895658418487</c:v>
                </c:pt>
                <c:pt idx="3878">
                  <c:v>52.562552380989672</c:v>
                </c:pt>
                <c:pt idx="3879">
                  <c:v>52.585886153681749</c:v>
                </c:pt>
                <c:pt idx="3880">
                  <c:v>52.60107433508982</c:v>
                </c:pt>
                <c:pt idx="3881">
                  <c:v>52.615114681584735</c:v>
                </c:pt>
                <c:pt idx="3882">
                  <c:v>52.625180045758277</c:v>
                </c:pt>
                <c:pt idx="3883">
                  <c:v>52.631326301214237</c:v>
                </c:pt>
                <c:pt idx="3884">
                  <c:v>52.641661301004575</c:v>
                </c:pt>
                <c:pt idx="3885">
                  <c:v>52.646684782425723</c:v>
                </c:pt>
                <c:pt idx="3886">
                  <c:v>52.657857547833011</c:v>
                </c:pt>
                <c:pt idx="3887">
                  <c:v>52.668080535102696</c:v>
                </c:pt>
                <c:pt idx="3888">
                  <c:v>52.671294765505344</c:v>
                </c:pt>
                <c:pt idx="3889">
                  <c:v>52.692612274988335</c:v>
                </c:pt>
                <c:pt idx="3890">
                  <c:v>52.726072552132429</c:v>
                </c:pt>
                <c:pt idx="3891">
                  <c:v>52.743517082286019</c:v>
                </c:pt>
                <c:pt idx="3892">
                  <c:v>52.749521346326283</c:v>
                </c:pt>
                <c:pt idx="3893">
                  <c:v>52.759540045799213</c:v>
                </c:pt>
                <c:pt idx="3894">
                  <c:v>52.793250314206894</c:v>
                </c:pt>
                <c:pt idx="3895">
                  <c:v>52.794239865040502</c:v>
                </c:pt>
                <c:pt idx="3896">
                  <c:v>52.840486853108928</c:v>
                </c:pt>
                <c:pt idx="3897">
                  <c:v>52.895674819071644</c:v>
                </c:pt>
                <c:pt idx="3898">
                  <c:v>52.899868483884298</c:v>
                </c:pt>
                <c:pt idx="3899">
                  <c:v>52.905854079928289</c:v>
                </c:pt>
                <c:pt idx="3900">
                  <c:v>52.905854079928289</c:v>
                </c:pt>
                <c:pt idx="3901">
                  <c:v>52.917829575917921</c:v>
                </c:pt>
                <c:pt idx="3902">
                  <c:v>52.93724075237936</c:v>
                </c:pt>
                <c:pt idx="3903">
                  <c:v>52.95499718013938</c:v>
                </c:pt>
                <c:pt idx="3904">
                  <c:v>52.999999999506791</c:v>
                </c:pt>
                <c:pt idx="3905">
                  <c:v>52.999999999527887</c:v>
                </c:pt>
                <c:pt idx="3906">
                  <c:v>52.999999999572871</c:v>
                </c:pt>
                <c:pt idx="3907">
                  <c:v>52.999999999616733</c:v>
                </c:pt>
                <c:pt idx="3908">
                  <c:v>52.99999999963044</c:v>
                </c:pt>
                <c:pt idx="3909">
                  <c:v>52.99999999964345</c:v>
                </c:pt>
                <c:pt idx="3910">
                  <c:v>52.999999999686985</c:v>
                </c:pt>
                <c:pt idx="3911">
                  <c:v>52.999999999724672</c:v>
                </c:pt>
                <c:pt idx="3912">
                  <c:v>52.999999999796785</c:v>
                </c:pt>
                <c:pt idx="3913">
                  <c:v>52.999999999816481</c:v>
                </c:pt>
                <c:pt idx="3914">
                  <c:v>52.99999999988723</c:v>
                </c:pt>
                <c:pt idx="3915">
                  <c:v>53.000000000026489</c:v>
                </c:pt>
                <c:pt idx="3916">
                  <c:v>53.000000000049916</c:v>
                </c:pt>
                <c:pt idx="3917">
                  <c:v>53.000000000062542</c:v>
                </c:pt>
                <c:pt idx="3918">
                  <c:v>53.000000000095461</c:v>
                </c:pt>
                <c:pt idx="3919">
                  <c:v>53.000000000128324</c:v>
                </c:pt>
                <c:pt idx="3920">
                  <c:v>53.000000000259895</c:v>
                </c:pt>
                <c:pt idx="3921">
                  <c:v>53.000000000386287</c:v>
                </c:pt>
                <c:pt idx="3922">
                  <c:v>53.00000000040545</c:v>
                </c:pt>
                <c:pt idx="3923">
                  <c:v>53.000000000408015</c:v>
                </c:pt>
                <c:pt idx="3924">
                  <c:v>53.000000000411923</c:v>
                </c:pt>
                <c:pt idx="3925">
                  <c:v>53.000000000417955</c:v>
                </c:pt>
                <c:pt idx="3926">
                  <c:v>53.000000000453163</c:v>
                </c:pt>
                <c:pt idx="3927">
                  <c:v>53.000000000499362</c:v>
                </c:pt>
                <c:pt idx="3928">
                  <c:v>53.000000000551175</c:v>
                </c:pt>
                <c:pt idx="3929">
                  <c:v>53.000000000552802</c:v>
                </c:pt>
                <c:pt idx="3930">
                  <c:v>53.000000000609269</c:v>
                </c:pt>
                <c:pt idx="3931">
                  <c:v>53.019863119181707</c:v>
                </c:pt>
                <c:pt idx="3932">
                  <c:v>53.033401883220968</c:v>
                </c:pt>
                <c:pt idx="3933">
                  <c:v>53.045370370010417</c:v>
                </c:pt>
                <c:pt idx="3934">
                  <c:v>53.090012380677059</c:v>
                </c:pt>
                <c:pt idx="3935">
                  <c:v>53.090075853901361</c:v>
                </c:pt>
                <c:pt idx="3936">
                  <c:v>53.106950602607611</c:v>
                </c:pt>
                <c:pt idx="3937">
                  <c:v>53.129744163830999</c:v>
                </c:pt>
                <c:pt idx="3938">
                  <c:v>53.132991968828044</c:v>
                </c:pt>
                <c:pt idx="3939">
                  <c:v>53.15433007156085</c:v>
                </c:pt>
                <c:pt idx="3940">
                  <c:v>53.174829031262853</c:v>
                </c:pt>
                <c:pt idx="3941">
                  <c:v>53.180778693840743</c:v>
                </c:pt>
                <c:pt idx="3942">
                  <c:v>53.188112669268179</c:v>
                </c:pt>
                <c:pt idx="3943">
                  <c:v>53.248745680687733</c:v>
                </c:pt>
                <c:pt idx="3944">
                  <c:v>53.277794656828306</c:v>
                </c:pt>
                <c:pt idx="3945">
                  <c:v>53.30794600657962</c:v>
                </c:pt>
                <c:pt idx="3946">
                  <c:v>53.311465087732095</c:v>
                </c:pt>
                <c:pt idx="3947">
                  <c:v>53.335333927441958</c:v>
                </c:pt>
                <c:pt idx="3948">
                  <c:v>53.396006902777877</c:v>
                </c:pt>
                <c:pt idx="3949">
                  <c:v>53.400227526849811</c:v>
                </c:pt>
                <c:pt idx="3950">
                  <c:v>53.402784186749912</c:v>
                </c:pt>
                <c:pt idx="3951">
                  <c:v>53.403271353218166</c:v>
                </c:pt>
                <c:pt idx="3952">
                  <c:v>53.431422909731999</c:v>
                </c:pt>
                <c:pt idx="3953">
                  <c:v>53.434646228519128</c:v>
                </c:pt>
                <c:pt idx="3954">
                  <c:v>53.441795599789629</c:v>
                </c:pt>
                <c:pt idx="3955">
                  <c:v>53.451163029343192</c:v>
                </c:pt>
                <c:pt idx="3956">
                  <c:v>53.456905183581647</c:v>
                </c:pt>
                <c:pt idx="3957">
                  <c:v>53.476272113038014</c:v>
                </c:pt>
                <c:pt idx="3958">
                  <c:v>53.493793471371212</c:v>
                </c:pt>
                <c:pt idx="3959">
                  <c:v>53.495155242807883</c:v>
                </c:pt>
                <c:pt idx="3960">
                  <c:v>53.510998267312189</c:v>
                </c:pt>
                <c:pt idx="3961">
                  <c:v>53.515130221089493</c:v>
                </c:pt>
                <c:pt idx="3962">
                  <c:v>53.518586377468118</c:v>
                </c:pt>
                <c:pt idx="3963">
                  <c:v>53.524313583086204</c:v>
                </c:pt>
                <c:pt idx="3964">
                  <c:v>53.543147677560164</c:v>
                </c:pt>
                <c:pt idx="3965">
                  <c:v>53.550266929469977</c:v>
                </c:pt>
                <c:pt idx="3966">
                  <c:v>53.56113347559284</c:v>
                </c:pt>
                <c:pt idx="3967">
                  <c:v>53.585647702591118</c:v>
                </c:pt>
                <c:pt idx="3968">
                  <c:v>53.58837645891424</c:v>
                </c:pt>
                <c:pt idx="3969">
                  <c:v>53.603556765518576</c:v>
                </c:pt>
                <c:pt idx="3970">
                  <c:v>53.615217791926334</c:v>
                </c:pt>
                <c:pt idx="3971">
                  <c:v>53.622036251896532</c:v>
                </c:pt>
                <c:pt idx="3972">
                  <c:v>53.626051122673765</c:v>
                </c:pt>
                <c:pt idx="3973">
                  <c:v>53.633931047233943</c:v>
                </c:pt>
                <c:pt idx="3974">
                  <c:v>53.634283009434114</c:v>
                </c:pt>
                <c:pt idx="3975">
                  <c:v>53.654840126210303</c:v>
                </c:pt>
                <c:pt idx="3976">
                  <c:v>53.661060222545444</c:v>
                </c:pt>
                <c:pt idx="3977">
                  <c:v>53.685637889746367</c:v>
                </c:pt>
                <c:pt idx="3978">
                  <c:v>53.702193660360344</c:v>
                </c:pt>
                <c:pt idx="3979">
                  <c:v>53.72116375424433</c:v>
                </c:pt>
                <c:pt idx="3980">
                  <c:v>53.72116375424433</c:v>
                </c:pt>
                <c:pt idx="3981">
                  <c:v>53.7582971928842</c:v>
                </c:pt>
                <c:pt idx="3982">
                  <c:v>53.768611797353252</c:v>
                </c:pt>
                <c:pt idx="3983">
                  <c:v>53.770090313952089</c:v>
                </c:pt>
                <c:pt idx="3984">
                  <c:v>53.773108586104875</c:v>
                </c:pt>
                <c:pt idx="3985">
                  <c:v>53.773108586104875</c:v>
                </c:pt>
                <c:pt idx="3986">
                  <c:v>53.783050429166572</c:v>
                </c:pt>
                <c:pt idx="3987">
                  <c:v>53.78716720292401</c:v>
                </c:pt>
                <c:pt idx="3988">
                  <c:v>53.790209355732756</c:v>
                </c:pt>
                <c:pt idx="3989">
                  <c:v>53.816871367145247</c:v>
                </c:pt>
                <c:pt idx="3990">
                  <c:v>53.820794436542236</c:v>
                </c:pt>
                <c:pt idx="3991">
                  <c:v>53.840377748055559</c:v>
                </c:pt>
                <c:pt idx="3992">
                  <c:v>53.847134665320475</c:v>
                </c:pt>
                <c:pt idx="3993">
                  <c:v>53.855893330003624</c:v>
                </c:pt>
                <c:pt idx="3994">
                  <c:v>53.856636794554895</c:v>
                </c:pt>
                <c:pt idx="3995">
                  <c:v>53.862187626355805</c:v>
                </c:pt>
                <c:pt idx="3996">
                  <c:v>53.874861417121942</c:v>
                </c:pt>
                <c:pt idx="3997">
                  <c:v>53.876435234511135</c:v>
                </c:pt>
                <c:pt idx="3998">
                  <c:v>53.884452033415819</c:v>
                </c:pt>
                <c:pt idx="3999">
                  <c:v>53.903867089177957</c:v>
                </c:pt>
                <c:pt idx="4000">
                  <c:v>53.913222295703328</c:v>
                </c:pt>
                <c:pt idx="4001">
                  <c:v>53.930077072493667</c:v>
                </c:pt>
                <c:pt idx="4002">
                  <c:v>53.940096772404779</c:v>
                </c:pt>
                <c:pt idx="4003">
                  <c:v>53.943352840099379</c:v>
                </c:pt>
                <c:pt idx="4004">
                  <c:v>53.97268387639032</c:v>
                </c:pt>
                <c:pt idx="4005">
                  <c:v>53.979886632808473</c:v>
                </c:pt>
                <c:pt idx="4006">
                  <c:v>53.980609154357971</c:v>
                </c:pt>
                <c:pt idx="4007">
                  <c:v>53.999999999460158</c:v>
                </c:pt>
                <c:pt idx="4008">
                  <c:v>53.999999999469416</c:v>
                </c:pt>
                <c:pt idx="4009">
                  <c:v>53.99999999956524</c:v>
                </c:pt>
                <c:pt idx="4010">
                  <c:v>53.999999999580758</c:v>
                </c:pt>
                <c:pt idx="4011">
                  <c:v>53.999999999597541</c:v>
                </c:pt>
                <c:pt idx="4012">
                  <c:v>53.999999999648828</c:v>
                </c:pt>
                <c:pt idx="4013">
                  <c:v>53.999999999715016</c:v>
                </c:pt>
                <c:pt idx="4014">
                  <c:v>53.999999999731081</c:v>
                </c:pt>
                <c:pt idx="4015">
                  <c:v>53.999999999831651</c:v>
                </c:pt>
                <c:pt idx="4016">
                  <c:v>53.999999999851788</c:v>
                </c:pt>
                <c:pt idx="4017">
                  <c:v>53.999999999955982</c:v>
                </c:pt>
                <c:pt idx="4018">
                  <c:v>53.999999999971365</c:v>
                </c:pt>
                <c:pt idx="4019">
                  <c:v>54.000000000003773</c:v>
                </c:pt>
                <c:pt idx="4020">
                  <c:v>54.000000000014396</c:v>
                </c:pt>
                <c:pt idx="4021">
                  <c:v>54.000000000054698</c:v>
                </c:pt>
                <c:pt idx="4022">
                  <c:v>54.00000000007531</c:v>
                </c:pt>
                <c:pt idx="4023">
                  <c:v>54.000000000232028</c:v>
                </c:pt>
                <c:pt idx="4024">
                  <c:v>54.000000000298051</c:v>
                </c:pt>
                <c:pt idx="4025">
                  <c:v>54.000000000359172</c:v>
                </c:pt>
                <c:pt idx="4026">
                  <c:v>54.000000000360387</c:v>
                </c:pt>
                <c:pt idx="4027">
                  <c:v>54.000000000362384</c:v>
                </c:pt>
                <c:pt idx="4028">
                  <c:v>54.000000000379863</c:v>
                </c:pt>
                <c:pt idx="4029">
                  <c:v>54.000000000411767</c:v>
                </c:pt>
                <c:pt idx="4030">
                  <c:v>54.000000000461363</c:v>
                </c:pt>
                <c:pt idx="4031">
                  <c:v>54.000000000585921</c:v>
                </c:pt>
                <c:pt idx="4032">
                  <c:v>54.006021401980348</c:v>
                </c:pt>
                <c:pt idx="4033">
                  <c:v>54.014511502234278</c:v>
                </c:pt>
                <c:pt idx="4034">
                  <c:v>54.017775437054254</c:v>
                </c:pt>
                <c:pt idx="4035">
                  <c:v>54.031584229683666</c:v>
                </c:pt>
                <c:pt idx="4036">
                  <c:v>54.045943186938501</c:v>
                </c:pt>
                <c:pt idx="4037">
                  <c:v>54.048909213326496</c:v>
                </c:pt>
                <c:pt idx="4038">
                  <c:v>54.080557886130038</c:v>
                </c:pt>
                <c:pt idx="4039">
                  <c:v>54.089035636137453</c:v>
                </c:pt>
                <c:pt idx="4040">
                  <c:v>54.089051814218053</c:v>
                </c:pt>
                <c:pt idx="4041">
                  <c:v>54.094379368502828</c:v>
                </c:pt>
                <c:pt idx="4042">
                  <c:v>54.108173044518949</c:v>
                </c:pt>
                <c:pt idx="4043">
                  <c:v>54.125131283204659</c:v>
                </c:pt>
                <c:pt idx="4044">
                  <c:v>54.125224630397049</c:v>
                </c:pt>
                <c:pt idx="4045">
                  <c:v>54.1258768753613</c:v>
                </c:pt>
                <c:pt idx="4046">
                  <c:v>54.129413172046753</c:v>
                </c:pt>
                <c:pt idx="4047">
                  <c:v>54.130217531431548</c:v>
                </c:pt>
                <c:pt idx="4048">
                  <c:v>54.131192127320453</c:v>
                </c:pt>
                <c:pt idx="4049">
                  <c:v>54.137622721003481</c:v>
                </c:pt>
                <c:pt idx="4050">
                  <c:v>54.140019635768915</c:v>
                </c:pt>
                <c:pt idx="4051">
                  <c:v>54.140019635768915</c:v>
                </c:pt>
                <c:pt idx="4052">
                  <c:v>54.140019635768915</c:v>
                </c:pt>
                <c:pt idx="4053">
                  <c:v>54.151927600962843</c:v>
                </c:pt>
                <c:pt idx="4054">
                  <c:v>54.163995624891953</c:v>
                </c:pt>
                <c:pt idx="4055">
                  <c:v>54.174960995620246</c:v>
                </c:pt>
                <c:pt idx="4056">
                  <c:v>54.185178097009675</c:v>
                </c:pt>
                <c:pt idx="4057">
                  <c:v>54.193666156262744</c:v>
                </c:pt>
                <c:pt idx="4058">
                  <c:v>54.235081357018103</c:v>
                </c:pt>
                <c:pt idx="4059">
                  <c:v>54.244668521154317</c:v>
                </c:pt>
                <c:pt idx="4060">
                  <c:v>54.245936050998921</c:v>
                </c:pt>
                <c:pt idx="4061">
                  <c:v>54.250381381251721</c:v>
                </c:pt>
                <c:pt idx="4062">
                  <c:v>54.25065585490065</c:v>
                </c:pt>
                <c:pt idx="4063">
                  <c:v>54.267495887876066</c:v>
                </c:pt>
                <c:pt idx="4064">
                  <c:v>54.272048491285865</c:v>
                </c:pt>
                <c:pt idx="4065">
                  <c:v>54.288047043752151</c:v>
                </c:pt>
                <c:pt idx="4066">
                  <c:v>54.300466456450387</c:v>
                </c:pt>
                <c:pt idx="4067">
                  <c:v>54.329141438225882</c:v>
                </c:pt>
                <c:pt idx="4068">
                  <c:v>54.346327737648885</c:v>
                </c:pt>
                <c:pt idx="4069">
                  <c:v>54.395841439982028</c:v>
                </c:pt>
                <c:pt idx="4070">
                  <c:v>54.410132229050362</c:v>
                </c:pt>
                <c:pt idx="4071">
                  <c:v>54.419455922716317</c:v>
                </c:pt>
                <c:pt idx="4072">
                  <c:v>54.428853932465302</c:v>
                </c:pt>
                <c:pt idx="4073">
                  <c:v>54.444908817557803</c:v>
                </c:pt>
                <c:pt idx="4074">
                  <c:v>54.445516551952664</c:v>
                </c:pt>
                <c:pt idx="4075">
                  <c:v>54.451201684859356</c:v>
                </c:pt>
                <c:pt idx="4076">
                  <c:v>54.456167903274604</c:v>
                </c:pt>
                <c:pt idx="4077">
                  <c:v>54.459320398135304</c:v>
                </c:pt>
                <c:pt idx="4078">
                  <c:v>54.462618567991512</c:v>
                </c:pt>
                <c:pt idx="4079">
                  <c:v>54.475340008751502</c:v>
                </c:pt>
                <c:pt idx="4080">
                  <c:v>54.48199657571606</c:v>
                </c:pt>
                <c:pt idx="4081">
                  <c:v>54.497265579206662</c:v>
                </c:pt>
                <c:pt idx="4082">
                  <c:v>54.501863393210833</c:v>
                </c:pt>
                <c:pt idx="4083">
                  <c:v>54.504789690822669</c:v>
                </c:pt>
                <c:pt idx="4084">
                  <c:v>54.542425070385299</c:v>
                </c:pt>
                <c:pt idx="4085">
                  <c:v>54.551145338258522</c:v>
                </c:pt>
                <c:pt idx="4086">
                  <c:v>54.55818530860666</c:v>
                </c:pt>
                <c:pt idx="4087">
                  <c:v>54.574505981783794</c:v>
                </c:pt>
                <c:pt idx="4088">
                  <c:v>54.58088117638615</c:v>
                </c:pt>
                <c:pt idx="4089">
                  <c:v>54.605028249698407</c:v>
                </c:pt>
                <c:pt idx="4090">
                  <c:v>54.633426181446545</c:v>
                </c:pt>
                <c:pt idx="4091">
                  <c:v>54.634425921472676</c:v>
                </c:pt>
                <c:pt idx="4092">
                  <c:v>54.645131265989136</c:v>
                </c:pt>
                <c:pt idx="4093">
                  <c:v>54.653773331474156</c:v>
                </c:pt>
                <c:pt idx="4094">
                  <c:v>54.666100181777502</c:v>
                </c:pt>
                <c:pt idx="4095">
                  <c:v>54.682584842264596</c:v>
                </c:pt>
                <c:pt idx="4096">
                  <c:v>54.691346653940933</c:v>
                </c:pt>
                <c:pt idx="4097">
                  <c:v>54.69623558431055</c:v>
                </c:pt>
                <c:pt idx="4098">
                  <c:v>54.700626062152608</c:v>
                </c:pt>
                <c:pt idx="4099">
                  <c:v>54.725179850400352</c:v>
                </c:pt>
                <c:pt idx="4100">
                  <c:v>54.730850717553928</c:v>
                </c:pt>
                <c:pt idx="4101">
                  <c:v>54.735343570002712</c:v>
                </c:pt>
                <c:pt idx="4102">
                  <c:v>54.769610737742902</c:v>
                </c:pt>
                <c:pt idx="4103">
                  <c:v>54.799574992966889</c:v>
                </c:pt>
                <c:pt idx="4104">
                  <c:v>54.826135825201575</c:v>
                </c:pt>
                <c:pt idx="4105">
                  <c:v>54.84119937683586</c:v>
                </c:pt>
                <c:pt idx="4106">
                  <c:v>54.850420509520113</c:v>
                </c:pt>
                <c:pt idx="4107">
                  <c:v>54.8731633768043</c:v>
                </c:pt>
                <c:pt idx="4108">
                  <c:v>54.889483058473601</c:v>
                </c:pt>
                <c:pt idx="4109">
                  <c:v>54.915946446722891</c:v>
                </c:pt>
                <c:pt idx="4110">
                  <c:v>54.921155586458632</c:v>
                </c:pt>
                <c:pt idx="4111">
                  <c:v>54.946905063156478</c:v>
                </c:pt>
                <c:pt idx="4112">
                  <c:v>54.949290749232297</c:v>
                </c:pt>
                <c:pt idx="4113">
                  <c:v>54.949290749232297</c:v>
                </c:pt>
                <c:pt idx="4114">
                  <c:v>54.949290749232297</c:v>
                </c:pt>
                <c:pt idx="4115">
                  <c:v>54.951734195107051</c:v>
                </c:pt>
                <c:pt idx="4116">
                  <c:v>54.956730799600734</c:v>
                </c:pt>
                <c:pt idx="4117">
                  <c:v>54.972765150176407</c:v>
                </c:pt>
                <c:pt idx="4118">
                  <c:v>54.97388256911605</c:v>
                </c:pt>
                <c:pt idx="4119">
                  <c:v>54.993280459079735</c:v>
                </c:pt>
                <c:pt idx="4120">
                  <c:v>54.993905991886209</c:v>
                </c:pt>
                <c:pt idx="4121">
                  <c:v>54.999999999386503</c:v>
                </c:pt>
                <c:pt idx="4122">
                  <c:v>54.999999999570029</c:v>
                </c:pt>
                <c:pt idx="4123">
                  <c:v>54.999999999665128</c:v>
                </c:pt>
                <c:pt idx="4124">
                  <c:v>54.999999999712195</c:v>
                </c:pt>
                <c:pt idx="4125">
                  <c:v>54.999999999857344</c:v>
                </c:pt>
                <c:pt idx="4126">
                  <c:v>54.999999999864535</c:v>
                </c:pt>
                <c:pt idx="4127">
                  <c:v>54.999999999867057</c:v>
                </c:pt>
                <c:pt idx="4128">
                  <c:v>54.999999999993854</c:v>
                </c:pt>
                <c:pt idx="4129">
                  <c:v>55.000000000010971</c:v>
                </c:pt>
                <c:pt idx="4130">
                  <c:v>55.0000000000394</c:v>
                </c:pt>
                <c:pt idx="4131">
                  <c:v>55.00000000021258</c:v>
                </c:pt>
                <c:pt idx="4132">
                  <c:v>55.000000000259547</c:v>
                </c:pt>
                <c:pt idx="4133">
                  <c:v>55.000000000280018</c:v>
                </c:pt>
                <c:pt idx="4134">
                  <c:v>55.000000000281702</c:v>
                </c:pt>
                <c:pt idx="4135">
                  <c:v>55.000000000304354</c:v>
                </c:pt>
                <c:pt idx="4136">
                  <c:v>55.000000000382776</c:v>
                </c:pt>
                <c:pt idx="4137">
                  <c:v>55.00000000039087</c:v>
                </c:pt>
                <c:pt idx="4138">
                  <c:v>55.000000000408058</c:v>
                </c:pt>
                <c:pt idx="4139">
                  <c:v>55.000000000436444</c:v>
                </c:pt>
                <c:pt idx="4140">
                  <c:v>55.000000000436671</c:v>
                </c:pt>
                <c:pt idx="4141">
                  <c:v>55.000000000460759</c:v>
                </c:pt>
                <c:pt idx="4142">
                  <c:v>55.000000000471552</c:v>
                </c:pt>
                <c:pt idx="4143">
                  <c:v>55.000000000517005</c:v>
                </c:pt>
                <c:pt idx="4144">
                  <c:v>55.000000000538414</c:v>
                </c:pt>
                <c:pt idx="4145">
                  <c:v>55.000000000561741</c:v>
                </c:pt>
                <c:pt idx="4146">
                  <c:v>55.028935362096902</c:v>
                </c:pt>
                <c:pt idx="4147">
                  <c:v>55.038790018921787</c:v>
                </c:pt>
                <c:pt idx="4148">
                  <c:v>55.050466834756577</c:v>
                </c:pt>
                <c:pt idx="4149">
                  <c:v>55.052050206323102</c:v>
                </c:pt>
                <c:pt idx="4150">
                  <c:v>55.073974531861928</c:v>
                </c:pt>
                <c:pt idx="4151">
                  <c:v>55.081485716400849</c:v>
                </c:pt>
                <c:pt idx="4152">
                  <c:v>55.081485716400849</c:v>
                </c:pt>
                <c:pt idx="4153">
                  <c:v>55.081485716400849</c:v>
                </c:pt>
                <c:pt idx="4154">
                  <c:v>55.106146260344609</c:v>
                </c:pt>
                <c:pt idx="4155">
                  <c:v>55.114000520241397</c:v>
                </c:pt>
                <c:pt idx="4156">
                  <c:v>55.123417917464778</c:v>
                </c:pt>
                <c:pt idx="4157">
                  <c:v>55.124975816824396</c:v>
                </c:pt>
                <c:pt idx="4158">
                  <c:v>55.148595479252776</c:v>
                </c:pt>
                <c:pt idx="4159">
                  <c:v>55.157221680114304</c:v>
                </c:pt>
                <c:pt idx="4160">
                  <c:v>55.159251568517817</c:v>
                </c:pt>
                <c:pt idx="4161">
                  <c:v>55.172603212443427</c:v>
                </c:pt>
                <c:pt idx="4162">
                  <c:v>55.17623715812303</c:v>
                </c:pt>
                <c:pt idx="4163">
                  <c:v>55.206560019359706</c:v>
                </c:pt>
                <c:pt idx="4164">
                  <c:v>55.218429789553717</c:v>
                </c:pt>
                <c:pt idx="4165">
                  <c:v>55.22531925314609</c:v>
                </c:pt>
                <c:pt idx="4166">
                  <c:v>55.240093194911189</c:v>
                </c:pt>
                <c:pt idx="4167">
                  <c:v>55.246977168529007</c:v>
                </c:pt>
                <c:pt idx="4168">
                  <c:v>55.251081704969643</c:v>
                </c:pt>
                <c:pt idx="4169">
                  <c:v>55.261619674461947</c:v>
                </c:pt>
                <c:pt idx="4170">
                  <c:v>55.269580164837642</c:v>
                </c:pt>
                <c:pt idx="4171">
                  <c:v>55.270498308522882</c:v>
                </c:pt>
                <c:pt idx="4172">
                  <c:v>55.323942728330046</c:v>
                </c:pt>
                <c:pt idx="4173">
                  <c:v>55.342082649034595</c:v>
                </c:pt>
                <c:pt idx="4174">
                  <c:v>55.417930747082082</c:v>
                </c:pt>
                <c:pt idx="4175">
                  <c:v>55.430663519751583</c:v>
                </c:pt>
                <c:pt idx="4176">
                  <c:v>55.441915313827835</c:v>
                </c:pt>
                <c:pt idx="4177">
                  <c:v>55.459279322249159</c:v>
                </c:pt>
                <c:pt idx="4178">
                  <c:v>55.464895885987751</c:v>
                </c:pt>
                <c:pt idx="4179">
                  <c:v>55.476684257104807</c:v>
                </c:pt>
                <c:pt idx="4180">
                  <c:v>55.481569472441663</c:v>
                </c:pt>
                <c:pt idx="4181">
                  <c:v>55.488148677018174</c:v>
                </c:pt>
                <c:pt idx="4182">
                  <c:v>55.489175966665066</c:v>
                </c:pt>
                <c:pt idx="4183">
                  <c:v>55.516351672048302</c:v>
                </c:pt>
                <c:pt idx="4184">
                  <c:v>55.516351672048302</c:v>
                </c:pt>
                <c:pt idx="4185">
                  <c:v>55.519169819388544</c:v>
                </c:pt>
                <c:pt idx="4186">
                  <c:v>55.526478802019433</c:v>
                </c:pt>
                <c:pt idx="4187">
                  <c:v>55.529887843420276</c:v>
                </c:pt>
                <c:pt idx="4188">
                  <c:v>55.542414387551645</c:v>
                </c:pt>
                <c:pt idx="4189">
                  <c:v>55.558205079363169</c:v>
                </c:pt>
                <c:pt idx="4190">
                  <c:v>55.574615960518337</c:v>
                </c:pt>
                <c:pt idx="4191">
                  <c:v>55.583817621878538</c:v>
                </c:pt>
                <c:pt idx="4192">
                  <c:v>55.605249108514073</c:v>
                </c:pt>
                <c:pt idx="4193">
                  <c:v>55.609285133855337</c:v>
                </c:pt>
                <c:pt idx="4194">
                  <c:v>55.609285133855337</c:v>
                </c:pt>
                <c:pt idx="4195">
                  <c:v>55.609285133855337</c:v>
                </c:pt>
                <c:pt idx="4196">
                  <c:v>55.641655683848036</c:v>
                </c:pt>
                <c:pt idx="4197">
                  <c:v>55.642766181311011</c:v>
                </c:pt>
                <c:pt idx="4198">
                  <c:v>55.657847163024911</c:v>
                </c:pt>
                <c:pt idx="4199">
                  <c:v>55.659637740263562</c:v>
                </c:pt>
                <c:pt idx="4200">
                  <c:v>55.668188389710707</c:v>
                </c:pt>
                <c:pt idx="4201">
                  <c:v>55.672877854484113</c:v>
                </c:pt>
                <c:pt idx="4202">
                  <c:v>55.675251743007927</c:v>
                </c:pt>
                <c:pt idx="4203">
                  <c:v>55.679253377493971</c:v>
                </c:pt>
                <c:pt idx="4204">
                  <c:v>55.679405006665185</c:v>
                </c:pt>
                <c:pt idx="4205">
                  <c:v>55.679620480178272</c:v>
                </c:pt>
                <c:pt idx="4206">
                  <c:v>55.69187833280558</c:v>
                </c:pt>
                <c:pt idx="4207">
                  <c:v>55.69187833280558</c:v>
                </c:pt>
                <c:pt idx="4208">
                  <c:v>55.69187833280558</c:v>
                </c:pt>
                <c:pt idx="4209">
                  <c:v>55.702813082168305</c:v>
                </c:pt>
                <c:pt idx="4210">
                  <c:v>55.702813082168305</c:v>
                </c:pt>
                <c:pt idx="4211">
                  <c:v>55.704654411248406</c:v>
                </c:pt>
                <c:pt idx="4212">
                  <c:v>55.722062651319106</c:v>
                </c:pt>
                <c:pt idx="4213">
                  <c:v>55.725449717788017</c:v>
                </c:pt>
                <c:pt idx="4214">
                  <c:v>55.744405584242152</c:v>
                </c:pt>
                <c:pt idx="4215">
                  <c:v>55.768745823353647</c:v>
                </c:pt>
                <c:pt idx="4216">
                  <c:v>55.829726181714719</c:v>
                </c:pt>
                <c:pt idx="4217">
                  <c:v>55.831500247234302</c:v>
                </c:pt>
                <c:pt idx="4218">
                  <c:v>55.832019579393538</c:v>
                </c:pt>
                <c:pt idx="4219">
                  <c:v>55.837030893513628</c:v>
                </c:pt>
                <c:pt idx="4220">
                  <c:v>55.844153946978992</c:v>
                </c:pt>
                <c:pt idx="4221">
                  <c:v>55.848896609287195</c:v>
                </c:pt>
                <c:pt idx="4222">
                  <c:v>55.852688995438513</c:v>
                </c:pt>
                <c:pt idx="4223">
                  <c:v>55.866970218920144</c:v>
                </c:pt>
                <c:pt idx="4224">
                  <c:v>55.870886284996324</c:v>
                </c:pt>
                <c:pt idx="4225">
                  <c:v>55.892967686452252</c:v>
                </c:pt>
                <c:pt idx="4226">
                  <c:v>55.952787850845667</c:v>
                </c:pt>
                <c:pt idx="4227">
                  <c:v>55.982280231339544</c:v>
                </c:pt>
                <c:pt idx="4228">
                  <c:v>55.983590464875647</c:v>
                </c:pt>
                <c:pt idx="4229">
                  <c:v>55.999999999432809</c:v>
                </c:pt>
                <c:pt idx="4230">
                  <c:v>55.999999999486043</c:v>
                </c:pt>
                <c:pt idx="4231">
                  <c:v>55.999999999504631</c:v>
                </c:pt>
                <c:pt idx="4232">
                  <c:v>55.999999999516156</c:v>
                </c:pt>
                <c:pt idx="4233">
                  <c:v>55.999999999542929</c:v>
                </c:pt>
                <c:pt idx="4234">
                  <c:v>55.99999999958478</c:v>
                </c:pt>
                <c:pt idx="4235">
                  <c:v>55.999999999639002</c:v>
                </c:pt>
                <c:pt idx="4236">
                  <c:v>55.999999999675588</c:v>
                </c:pt>
                <c:pt idx="4237">
                  <c:v>55.999999999681123</c:v>
                </c:pt>
                <c:pt idx="4238">
                  <c:v>55.999999999686324</c:v>
                </c:pt>
                <c:pt idx="4239">
                  <c:v>55.999999999697728</c:v>
                </c:pt>
                <c:pt idx="4240">
                  <c:v>55.999999999703775</c:v>
                </c:pt>
                <c:pt idx="4241">
                  <c:v>55.999999999706461</c:v>
                </c:pt>
                <c:pt idx="4242">
                  <c:v>55.999999999771163</c:v>
                </c:pt>
                <c:pt idx="4243">
                  <c:v>55.999999999854062</c:v>
                </c:pt>
                <c:pt idx="4244">
                  <c:v>55.999999999886626</c:v>
                </c:pt>
                <c:pt idx="4245">
                  <c:v>55.999999999994373</c:v>
                </c:pt>
                <c:pt idx="4246">
                  <c:v>56.000000000020741</c:v>
                </c:pt>
                <c:pt idx="4247">
                  <c:v>56.000000000080377</c:v>
                </c:pt>
                <c:pt idx="4248">
                  <c:v>56.000000000103796</c:v>
                </c:pt>
                <c:pt idx="4249">
                  <c:v>56.000000000194007</c:v>
                </c:pt>
                <c:pt idx="4250">
                  <c:v>56.000000000218499</c:v>
                </c:pt>
                <c:pt idx="4251">
                  <c:v>56.000000000225931</c:v>
                </c:pt>
                <c:pt idx="4252">
                  <c:v>56.000000000257799</c:v>
                </c:pt>
                <c:pt idx="4253">
                  <c:v>56.00000000028448</c:v>
                </c:pt>
                <c:pt idx="4254">
                  <c:v>56.000000000308212</c:v>
                </c:pt>
                <c:pt idx="4255">
                  <c:v>56.000000000315424</c:v>
                </c:pt>
                <c:pt idx="4256">
                  <c:v>56.000000000320767</c:v>
                </c:pt>
                <c:pt idx="4257">
                  <c:v>56.000000000409187</c:v>
                </c:pt>
                <c:pt idx="4258">
                  <c:v>56.000000000428322</c:v>
                </c:pt>
                <c:pt idx="4259">
                  <c:v>56.000000000458584</c:v>
                </c:pt>
                <c:pt idx="4260">
                  <c:v>56.000000000502766</c:v>
                </c:pt>
                <c:pt idx="4261">
                  <c:v>56.000000000504762</c:v>
                </c:pt>
                <c:pt idx="4262">
                  <c:v>56.000000000528537</c:v>
                </c:pt>
                <c:pt idx="4263">
                  <c:v>56.000000000671186</c:v>
                </c:pt>
                <c:pt idx="4264">
                  <c:v>56.003434261222608</c:v>
                </c:pt>
                <c:pt idx="4265">
                  <c:v>56.005035177145238</c:v>
                </c:pt>
                <c:pt idx="4266">
                  <c:v>56.009778447650042</c:v>
                </c:pt>
                <c:pt idx="4267">
                  <c:v>56.028350765535414</c:v>
                </c:pt>
                <c:pt idx="4268">
                  <c:v>56.033965637975037</c:v>
                </c:pt>
                <c:pt idx="4269">
                  <c:v>56.05209421865456</c:v>
                </c:pt>
                <c:pt idx="4270">
                  <c:v>56.052762722435801</c:v>
                </c:pt>
                <c:pt idx="4271">
                  <c:v>56.055113108633208</c:v>
                </c:pt>
                <c:pt idx="4272">
                  <c:v>56.055113108633208</c:v>
                </c:pt>
                <c:pt idx="4273">
                  <c:v>56.055113108633208</c:v>
                </c:pt>
                <c:pt idx="4274">
                  <c:v>56.057169181168739</c:v>
                </c:pt>
                <c:pt idx="4275">
                  <c:v>56.058032401224118</c:v>
                </c:pt>
                <c:pt idx="4276">
                  <c:v>56.090661478035656</c:v>
                </c:pt>
                <c:pt idx="4277">
                  <c:v>56.093536423267999</c:v>
                </c:pt>
                <c:pt idx="4278">
                  <c:v>56.101837460205047</c:v>
                </c:pt>
                <c:pt idx="4279">
                  <c:v>56.116952616189835</c:v>
                </c:pt>
                <c:pt idx="4280">
                  <c:v>56.119215547134175</c:v>
                </c:pt>
                <c:pt idx="4281">
                  <c:v>56.119893810911549</c:v>
                </c:pt>
                <c:pt idx="4282">
                  <c:v>56.1308819806464</c:v>
                </c:pt>
                <c:pt idx="4283">
                  <c:v>56.136243693711378</c:v>
                </c:pt>
                <c:pt idx="4284">
                  <c:v>56.199483965053872</c:v>
                </c:pt>
                <c:pt idx="4285">
                  <c:v>56.210090799877577</c:v>
                </c:pt>
                <c:pt idx="4286">
                  <c:v>56.21723678541214</c:v>
                </c:pt>
                <c:pt idx="4287">
                  <c:v>56.226477507865994</c:v>
                </c:pt>
                <c:pt idx="4288">
                  <c:v>56.237621516582699</c:v>
                </c:pt>
                <c:pt idx="4289">
                  <c:v>56.237621516582699</c:v>
                </c:pt>
                <c:pt idx="4290">
                  <c:v>56.255917642463174</c:v>
                </c:pt>
                <c:pt idx="4291">
                  <c:v>56.256048585104118</c:v>
                </c:pt>
                <c:pt idx="4292">
                  <c:v>56.2617726124084</c:v>
                </c:pt>
                <c:pt idx="4293">
                  <c:v>56.271507315713045</c:v>
                </c:pt>
                <c:pt idx="4294">
                  <c:v>56.279692693688396</c:v>
                </c:pt>
                <c:pt idx="4295">
                  <c:v>56.287959185234016</c:v>
                </c:pt>
                <c:pt idx="4296">
                  <c:v>56.290794248504142</c:v>
                </c:pt>
                <c:pt idx="4297">
                  <c:v>56.290969477412979</c:v>
                </c:pt>
                <c:pt idx="4298">
                  <c:v>56.325618128052504</c:v>
                </c:pt>
                <c:pt idx="4299">
                  <c:v>56.328215012497353</c:v>
                </c:pt>
                <c:pt idx="4300">
                  <c:v>56.344414349564381</c:v>
                </c:pt>
                <c:pt idx="4301">
                  <c:v>56.364720057945661</c:v>
                </c:pt>
                <c:pt idx="4302">
                  <c:v>56.366912973736817</c:v>
                </c:pt>
                <c:pt idx="4303">
                  <c:v>56.387054008864325</c:v>
                </c:pt>
                <c:pt idx="4304">
                  <c:v>56.389125841761398</c:v>
                </c:pt>
                <c:pt idx="4305">
                  <c:v>56.419365100244484</c:v>
                </c:pt>
                <c:pt idx="4306">
                  <c:v>56.440057313308991</c:v>
                </c:pt>
                <c:pt idx="4307">
                  <c:v>56.468593495405784</c:v>
                </c:pt>
                <c:pt idx="4308">
                  <c:v>56.473687848923589</c:v>
                </c:pt>
                <c:pt idx="4309">
                  <c:v>56.49108193056658</c:v>
                </c:pt>
                <c:pt idx="4310">
                  <c:v>56.491450382140393</c:v>
                </c:pt>
                <c:pt idx="4311">
                  <c:v>56.498790162668989</c:v>
                </c:pt>
                <c:pt idx="4312">
                  <c:v>56.508741248697959</c:v>
                </c:pt>
                <c:pt idx="4313">
                  <c:v>56.513783482324101</c:v>
                </c:pt>
                <c:pt idx="4314">
                  <c:v>56.514675354575687</c:v>
                </c:pt>
                <c:pt idx="4315">
                  <c:v>56.514907835821752</c:v>
                </c:pt>
                <c:pt idx="4316">
                  <c:v>56.545021257263741</c:v>
                </c:pt>
                <c:pt idx="4317">
                  <c:v>56.554909488080597</c:v>
                </c:pt>
                <c:pt idx="4318">
                  <c:v>56.575219664323505</c:v>
                </c:pt>
                <c:pt idx="4319">
                  <c:v>56.587850249637796</c:v>
                </c:pt>
                <c:pt idx="4320">
                  <c:v>56.592108035339209</c:v>
                </c:pt>
                <c:pt idx="4321">
                  <c:v>56.599187009450574</c:v>
                </c:pt>
                <c:pt idx="4322">
                  <c:v>56.603900167067849</c:v>
                </c:pt>
                <c:pt idx="4323">
                  <c:v>56.607600325328313</c:v>
                </c:pt>
                <c:pt idx="4324">
                  <c:v>56.608619294132268</c:v>
                </c:pt>
                <c:pt idx="4325">
                  <c:v>56.614054302615465</c:v>
                </c:pt>
                <c:pt idx="4326">
                  <c:v>56.619589459180816</c:v>
                </c:pt>
                <c:pt idx="4327">
                  <c:v>56.636324930847323</c:v>
                </c:pt>
                <c:pt idx="4328">
                  <c:v>56.642766733800514</c:v>
                </c:pt>
                <c:pt idx="4329">
                  <c:v>56.65582776346438</c:v>
                </c:pt>
                <c:pt idx="4330">
                  <c:v>56.676487131386764</c:v>
                </c:pt>
                <c:pt idx="4331">
                  <c:v>56.676487131386764</c:v>
                </c:pt>
                <c:pt idx="4332">
                  <c:v>56.685477082078918</c:v>
                </c:pt>
                <c:pt idx="4333">
                  <c:v>56.687589553259876</c:v>
                </c:pt>
                <c:pt idx="4334">
                  <c:v>56.688053371880436</c:v>
                </c:pt>
                <c:pt idx="4335">
                  <c:v>56.749863934935327</c:v>
                </c:pt>
                <c:pt idx="4336">
                  <c:v>56.751151412162379</c:v>
                </c:pt>
                <c:pt idx="4337">
                  <c:v>56.760829388868622</c:v>
                </c:pt>
                <c:pt idx="4338">
                  <c:v>56.761052501657495</c:v>
                </c:pt>
                <c:pt idx="4339">
                  <c:v>56.784107515363708</c:v>
                </c:pt>
                <c:pt idx="4340">
                  <c:v>56.791836888604408</c:v>
                </c:pt>
                <c:pt idx="4341">
                  <c:v>56.80084075960751</c:v>
                </c:pt>
                <c:pt idx="4342">
                  <c:v>56.833803399497711</c:v>
                </c:pt>
                <c:pt idx="4343">
                  <c:v>56.837699256801173</c:v>
                </c:pt>
                <c:pt idx="4344">
                  <c:v>56.839527903243038</c:v>
                </c:pt>
                <c:pt idx="4345">
                  <c:v>56.840646879480374</c:v>
                </c:pt>
                <c:pt idx="4346">
                  <c:v>56.845847128792869</c:v>
                </c:pt>
                <c:pt idx="4347">
                  <c:v>56.852413513185233</c:v>
                </c:pt>
                <c:pt idx="4348">
                  <c:v>56.877158224529865</c:v>
                </c:pt>
                <c:pt idx="4349">
                  <c:v>56.880073044858598</c:v>
                </c:pt>
                <c:pt idx="4350">
                  <c:v>56.887492526539205</c:v>
                </c:pt>
                <c:pt idx="4351">
                  <c:v>56.888240943966942</c:v>
                </c:pt>
                <c:pt idx="4352">
                  <c:v>56.911425977339377</c:v>
                </c:pt>
                <c:pt idx="4353">
                  <c:v>56.912077952074235</c:v>
                </c:pt>
                <c:pt idx="4354">
                  <c:v>56.98037331438514</c:v>
                </c:pt>
                <c:pt idx="4355">
                  <c:v>56.987578503017275</c:v>
                </c:pt>
                <c:pt idx="4356">
                  <c:v>56.98815221101043</c:v>
                </c:pt>
                <c:pt idx="4357">
                  <c:v>56.990860804931899</c:v>
                </c:pt>
                <c:pt idx="4358">
                  <c:v>56.999974227873906</c:v>
                </c:pt>
                <c:pt idx="4359">
                  <c:v>56.999999999482604</c:v>
                </c:pt>
                <c:pt idx="4360">
                  <c:v>56.99999999962553</c:v>
                </c:pt>
                <c:pt idx="4361">
                  <c:v>56.99999999965155</c:v>
                </c:pt>
                <c:pt idx="4362">
                  <c:v>56.999999999663736</c:v>
                </c:pt>
                <c:pt idx="4363">
                  <c:v>56.99999999967239</c:v>
                </c:pt>
                <c:pt idx="4364">
                  <c:v>56.999999999695</c:v>
                </c:pt>
                <c:pt idx="4365">
                  <c:v>56.999999999742975</c:v>
                </c:pt>
                <c:pt idx="4366">
                  <c:v>56.999999999813383</c:v>
                </c:pt>
                <c:pt idx="4367">
                  <c:v>56.999999999827629</c:v>
                </c:pt>
                <c:pt idx="4368">
                  <c:v>56.99999999984562</c:v>
                </c:pt>
                <c:pt idx="4369">
                  <c:v>56.999999999867867</c:v>
                </c:pt>
                <c:pt idx="4370">
                  <c:v>56.999999999991388</c:v>
                </c:pt>
                <c:pt idx="4371">
                  <c:v>57.000000000045759</c:v>
                </c:pt>
                <c:pt idx="4372">
                  <c:v>57.000000000079353</c:v>
                </c:pt>
                <c:pt idx="4373">
                  <c:v>57.000000000139913</c:v>
                </c:pt>
                <c:pt idx="4374">
                  <c:v>57.000000000147416</c:v>
                </c:pt>
                <c:pt idx="4375">
                  <c:v>57.000000000151182</c:v>
                </c:pt>
                <c:pt idx="4376">
                  <c:v>57.0000000002467</c:v>
                </c:pt>
                <c:pt idx="4377">
                  <c:v>57.000000000248825</c:v>
                </c:pt>
                <c:pt idx="4378">
                  <c:v>57.000000000288161</c:v>
                </c:pt>
                <c:pt idx="4379">
                  <c:v>57.000000000314586</c:v>
                </c:pt>
                <c:pt idx="4380">
                  <c:v>57.000000000335746</c:v>
                </c:pt>
                <c:pt idx="4381">
                  <c:v>57.00000000033706</c:v>
                </c:pt>
                <c:pt idx="4382">
                  <c:v>57.000000000435534</c:v>
                </c:pt>
                <c:pt idx="4383">
                  <c:v>57.000000000516856</c:v>
                </c:pt>
                <c:pt idx="4384">
                  <c:v>57.00000000052615</c:v>
                </c:pt>
                <c:pt idx="4385">
                  <c:v>57.003332721671455</c:v>
                </c:pt>
                <c:pt idx="4386">
                  <c:v>57.008454565832935</c:v>
                </c:pt>
                <c:pt idx="4387">
                  <c:v>57.013670469647366</c:v>
                </c:pt>
                <c:pt idx="4388">
                  <c:v>57.018580060541325</c:v>
                </c:pt>
                <c:pt idx="4389">
                  <c:v>57.019702831602928</c:v>
                </c:pt>
                <c:pt idx="4390">
                  <c:v>57.028246361076775</c:v>
                </c:pt>
                <c:pt idx="4391">
                  <c:v>57.030040372589234</c:v>
                </c:pt>
                <c:pt idx="4392">
                  <c:v>57.040157976211646</c:v>
                </c:pt>
                <c:pt idx="4393">
                  <c:v>57.046876376787722</c:v>
                </c:pt>
                <c:pt idx="4394">
                  <c:v>57.059292158360556</c:v>
                </c:pt>
                <c:pt idx="4395">
                  <c:v>57.062419632770961</c:v>
                </c:pt>
                <c:pt idx="4396">
                  <c:v>57.067228533283327</c:v>
                </c:pt>
                <c:pt idx="4397">
                  <c:v>57.087438251001643</c:v>
                </c:pt>
                <c:pt idx="4398">
                  <c:v>57.087438251001643</c:v>
                </c:pt>
                <c:pt idx="4399">
                  <c:v>57.087438251001643</c:v>
                </c:pt>
                <c:pt idx="4400">
                  <c:v>57.08943933516624</c:v>
                </c:pt>
                <c:pt idx="4401">
                  <c:v>57.091572123442106</c:v>
                </c:pt>
                <c:pt idx="4402">
                  <c:v>57.09616026969622</c:v>
                </c:pt>
                <c:pt idx="4403">
                  <c:v>57.109073965637691</c:v>
                </c:pt>
                <c:pt idx="4404">
                  <c:v>57.117223602406881</c:v>
                </c:pt>
                <c:pt idx="4405">
                  <c:v>57.118451521033137</c:v>
                </c:pt>
                <c:pt idx="4406">
                  <c:v>57.121765011171384</c:v>
                </c:pt>
                <c:pt idx="4407">
                  <c:v>57.129958868108623</c:v>
                </c:pt>
                <c:pt idx="4408">
                  <c:v>57.13302486568422</c:v>
                </c:pt>
                <c:pt idx="4409">
                  <c:v>57.140244511821457</c:v>
                </c:pt>
                <c:pt idx="4410">
                  <c:v>57.17292962405152</c:v>
                </c:pt>
                <c:pt idx="4411">
                  <c:v>57.175492929001258</c:v>
                </c:pt>
                <c:pt idx="4412">
                  <c:v>57.206318941119264</c:v>
                </c:pt>
                <c:pt idx="4413">
                  <c:v>57.208335072213188</c:v>
                </c:pt>
                <c:pt idx="4414">
                  <c:v>57.231829467957652</c:v>
                </c:pt>
                <c:pt idx="4415">
                  <c:v>57.231829467957652</c:v>
                </c:pt>
                <c:pt idx="4416">
                  <c:v>57.231829467957652</c:v>
                </c:pt>
                <c:pt idx="4417">
                  <c:v>57.241257312722276</c:v>
                </c:pt>
                <c:pt idx="4418">
                  <c:v>57.250289818260939</c:v>
                </c:pt>
                <c:pt idx="4419">
                  <c:v>57.251912214207664</c:v>
                </c:pt>
                <c:pt idx="4420">
                  <c:v>57.254121914992368</c:v>
                </c:pt>
                <c:pt idx="4421">
                  <c:v>57.273736406019736</c:v>
                </c:pt>
                <c:pt idx="4422">
                  <c:v>57.277577075285258</c:v>
                </c:pt>
                <c:pt idx="4423">
                  <c:v>57.283424813857607</c:v>
                </c:pt>
                <c:pt idx="4424">
                  <c:v>57.288498248856193</c:v>
                </c:pt>
                <c:pt idx="4425">
                  <c:v>57.298511339595485</c:v>
                </c:pt>
                <c:pt idx="4426">
                  <c:v>57.308384691966424</c:v>
                </c:pt>
                <c:pt idx="4427">
                  <c:v>57.316600591480245</c:v>
                </c:pt>
                <c:pt idx="4428">
                  <c:v>57.321803176640238</c:v>
                </c:pt>
                <c:pt idx="4429">
                  <c:v>57.329878796566128</c:v>
                </c:pt>
                <c:pt idx="4430">
                  <c:v>57.368556088853275</c:v>
                </c:pt>
                <c:pt idx="4431">
                  <c:v>57.374715768482531</c:v>
                </c:pt>
                <c:pt idx="4432">
                  <c:v>57.378344925276998</c:v>
                </c:pt>
                <c:pt idx="4433">
                  <c:v>57.421252854665696</c:v>
                </c:pt>
                <c:pt idx="4434">
                  <c:v>57.421607387969992</c:v>
                </c:pt>
                <c:pt idx="4435">
                  <c:v>57.43854849472099</c:v>
                </c:pt>
                <c:pt idx="4436">
                  <c:v>57.446956585339997</c:v>
                </c:pt>
                <c:pt idx="4437">
                  <c:v>57.450620220381623</c:v>
                </c:pt>
                <c:pt idx="4438">
                  <c:v>57.456944431590536</c:v>
                </c:pt>
                <c:pt idx="4439">
                  <c:v>57.466125497897792</c:v>
                </c:pt>
                <c:pt idx="4440">
                  <c:v>57.467800258745598</c:v>
                </c:pt>
                <c:pt idx="4441">
                  <c:v>57.469138144739162</c:v>
                </c:pt>
                <c:pt idx="4442">
                  <c:v>57.488298540596467</c:v>
                </c:pt>
                <c:pt idx="4443">
                  <c:v>57.504789142679911</c:v>
                </c:pt>
                <c:pt idx="4444">
                  <c:v>57.507057011651163</c:v>
                </c:pt>
                <c:pt idx="4445">
                  <c:v>57.51940965643535</c:v>
                </c:pt>
                <c:pt idx="4446">
                  <c:v>57.530129641167498</c:v>
                </c:pt>
                <c:pt idx="4447">
                  <c:v>57.531089651645104</c:v>
                </c:pt>
                <c:pt idx="4448">
                  <c:v>57.533166318337088</c:v>
                </c:pt>
                <c:pt idx="4449">
                  <c:v>57.534331627283528</c:v>
                </c:pt>
                <c:pt idx="4450">
                  <c:v>57.559573518240583</c:v>
                </c:pt>
                <c:pt idx="4451">
                  <c:v>57.575619469382808</c:v>
                </c:pt>
                <c:pt idx="4452">
                  <c:v>57.580474785102055</c:v>
                </c:pt>
                <c:pt idx="4453">
                  <c:v>57.583034613209115</c:v>
                </c:pt>
                <c:pt idx="4454">
                  <c:v>57.604998441097621</c:v>
                </c:pt>
                <c:pt idx="4455">
                  <c:v>57.614619856535398</c:v>
                </c:pt>
                <c:pt idx="4456">
                  <c:v>57.622241744159197</c:v>
                </c:pt>
                <c:pt idx="4457">
                  <c:v>57.623333203637522</c:v>
                </c:pt>
                <c:pt idx="4458">
                  <c:v>57.649189194898319</c:v>
                </c:pt>
                <c:pt idx="4459">
                  <c:v>57.664194044153973</c:v>
                </c:pt>
                <c:pt idx="4460">
                  <c:v>57.669262688381096</c:v>
                </c:pt>
                <c:pt idx="4461">
                  <c:v>57.713048438514164</c:v>
                </c:pt>
                <c:pt idx="4462">
                  <c:v>57.717388321814916</c:v>
                </c:pt>
                <c:pt idx="4463">
                  <c:v>57.71974619108898</c:v>
                </c:pt>
                <c:pt idx="4464">
                  <c:v>57.725892755552792</c:v>
                </c:pt>
                <c:pt idx="4465">
                  <c:v>57.726115368040176</c:v>
                </c:pt>
                <c:pt idx="4466">
                  <c:v>57.729586961621564</c:v>
                </c:pt>
                <c:pt idx="4467">
                  <c:v>57.74999942806059</c:v>
                </c:pt>
                <c:pt idx="4468">
                  <c:v>57.767218380772384</c:v>
                </c:pt>
                <c:pt idx="4469">
                  <c:v>57.774909555682264</c:v>
                </c:pt>
                <c:pt idx="4470">
                  <c:v>57.785770244790356</c:v>
                </c:pt>
                <c:pt idx="4471">
                  <c:v>57.795949500163616</c:v>
                </c:pt>
                <c:pt idx="4472">
                  <c:v>57.80026014617669</c:v>
                </c:pt>
                <c:pt idx="4473">
                  <c:v>57.82755012707247</c:v>
                </c:pt>
                <c:pt idx="4474">
                  <c:v>57.836120685912697</c:v>
                </c:pt>
                <c:pt idx="4475">
                  <c:v>57.843754774563365</c:v>
                </c:pt>
                <c:pt idx="4476">
                  <c:v>57.843754774563365</c:v>
                </c:pt>
                <c:pt idx="4477">
                  <c:v>57.862314926165787</c:v>
                </c:pt>
                <c:pt idx="4478">
                  <c:v>57.868305112998165</c:v>
                </c:pt>
                <c:pt idx="4479">
                  <c:v>57.90884718406118</c:v>
                </c:pt>
                <c:pt idx="4480">
                  <c:v>57.913158190625104</c:v>
                </c:pt>
                <c:pt idx="4481">
                  <c:v>57.920384084590964</c:v>
                </c:pt>
                <c:pt idx="4482">
                  <c:v>57.920384084590964</c:v>
                </c:pt>
                <c:pt idx="4483">
                  <c:v>57.923572744469588</c:v>
                </c:pt>
                <c:pt idx="4484">
                  <c:v>57.938775142601244</c:v>
                </c:pt>
                <c:pt idx="4485">
                  <c:v>57.977618232691597</c:v>
                </c:pt>
                <c:pt idx="4486">
                  <c:v>57.990210487822523</c:v>
                </c:pt>
                <c:pt idx="4487">
                  <c:v>57.99416768007805</c:v>
                </c:pt>
                <c:pt idx="4488">
                  <c:v>57.994652771807964</c:v>
                </c:pt>
                <c:pt idx="4489">
                  <c:v>57.999999999437264</c:v>
                </c:pt>
                <c:pt idx="4490">
                  <c:v>57.99999999945728</c:v>
                </c:pt>
                <c:pt idx="4491">
                  <c:v>57.999999999474852</c:v>
                </c:pt>
                <c:pt idx="4492">
                  <c:v>57.99999999951882</c:v>
                </c:pt>
                <c:pt idx="4493">
                  <c:v>57.999999999566235</c:v>
                </c:pt>
                <c:pt idx="4494">
                  <c:v>57.99999999960167</c:v>
                </c:pt>
                <c:pt idx="4495">
                  <c:v>57.999999999614616</c:v>
                </c:pt>
                <c:pt idx="4496">
                  <c:v>57.999999999644658</c:v>
                </c:pt>
                <c:pt idx="4497">
                  <c:v>57.999999999673491</c:v>
                </c:pt>
                <c:pt idx="4498">
                  <c:v>57.999999999705864</c:v>
                </c:pt>
                <c:pt idx="4499">
                  <c:v>57.9999999997451</c:v>
                </c:pt>
                <c:pt idx="4500">
                  <c:v>57.999999999753484</c:v>
                </c:pt>
                <c:pt idx="4501">
                  <c:v>57.99999999983099</c:v>
                </c:pt>
                <c:pt idx="4502">
                  <c:v>57.999999999877708</c:v>
                </c:pt>
                <c:pt idx="4503">
                  <c:v>57.999999999948315</c:v>
                </c:pt>
                <c:pt idx="4504">
                  <c:v>57.99999999995142</c:v>
                </c:pt>
                <c:pt idx="4505">
                  <c:v>57.999999999952365</c:v>
                </c:pt>
                <c:pt idx="4506">
                  <c:v>57.999999999988141</c:v>
                </c:pt>
                <c:pt idx="4507">
                  <c:v>58.000000000071992</c:v>
                </c:pt>
                <c:pt idx="4508">
                  <c:v>58.000000000078479</c:v>
                </c:pt>
                <c:pt idx="4509">
                  <c:v>58.000000000133859</c:v>
                </c:pt>
                <c:pt idx="4510">
                  <c:v>58.000000000259156</c:v>
                </c:pt>
                <c:pt idx="4511">
                  <c:v>58.00000000027827</c:v>
                </c:pt>
                <c:pt idx="4512">
                  <c:v>58.000000000318032</c:v>
                </c:pt>
                <c:pt idx="4513">
                  <c:v>58.000000000351612</c:v>
                </c:pt>
                <c:pt idx="4514">
                  <c:v>58.00000000035395</c:v>
                </c:pt>
                <c:pt idx="4515">
                  <c:v>58.000000000384638</c:v>
                </c:pt>
                <c:pt idx="4516">
                  <c:v>58.000000000403723</c:v>
                </c:pt>
                <c:pt idx="4517">
                  <c:v>58.000000000407205</c:v>
                </c:pt>
                <c:pt idx="4518">
                  <c:v>58.00000000045425</c:v>
                </c:pt>
                <c:pt idx="4519">
                  <c:v>58.034176800806506</c:v>
                </c:pt>
                <c:pt idx="4520">
                  <c:v>58.034176800806506</c:v>
                </c:pt>
                <c:pt idx="4521">
                  <c:v>58.034176800806506</c:v>
                </c:pt>
                <c:pt idx="4522">
                  <c:v>58.045021163082367</c:v>
                </c:pt>
                <c:pt idx="4523">
                  <c:v>58.051275205369372</c:v>
                </c:pt>
                <c:pt idx="4524">
                  <c:v>58.051914179477485</c:v>
                </c:pt>
                <c:pt idx="4525">
                  <c:v>58.059105051267672</c:v>
                </c:pt>
                <c:pt idx="4526">
                  <c:v>58.067545304740328</c:v>
                </c:pt>
                <c:pt idx="4527">
                  <c:v>58.080021287418838</c:v>
                </c:pt>
                <c:pt idx="4528">
                  <c:v>58.10637910907036</c:v>
                </c:pt>
                <c:pt idx="4529">
                  <c:v>58.113811018403403</c:v>
                </c:pt>
                <c:pt idx="4530">
                  <c:v>58.14076482219712</c:v>
                </c:pt>
                <c:pt idx="4531">
                  <c:v>58.148696420693433</c:v>
                </c:pt>
                <c:pt idx="4532">
                  <c:v>58.15052107389748</c:v>
                </c:pt>
                <c:pt idx="4533">
                  <c:v>58.161364027092048</c:v>
                </c:pt>
                <c:pt idx="4534">
                  <c:v>58.202626914129318</c:v>
                </c:pt>
                <c:pt idx="4535">
                  <c:v>58.205869279402613</c:v>
                </c:pt>
                <c:pt idx="4536">
                  <c:v>58.261976432143769</c:v>
                </c:pt>
                <c:pt idx="4537">
                  <c:v>58.262635724776317</c:v>
                </c:pt>
                <c:pt idx="4538">
                  <c:v>58.287128497008943</c:v>
                </c:pt>
                <c:pt idx="4539">
                  <c:v>58.292285138556281</c:v>
                </c:pt>
                <c:pt idx="4540">
                  <c:v>58.304182769927174</c:v>
                </c:pt>
                <c:pt idx="4541">
                  <c:v>58.307402168919445</c:v>
                </c:pt>
                <c:pt idx="4542">
                  <c:v>58.307402168919445</c:v>
                </c:pt>
                <c:pt idx="4543">
                  <c:v>58.307402168919445</c:v>
                </c:pt>
                <c:pt idx="4544">
                  <c:v>58.345151225005836</c:v>
                </c:pt>
                <c:pt idx="4545">
                  <c:v>58.345720081118266</c:v>
                </c:pt>
                <c:pt idx="4546">
                  <c:v>58.36178861325682</c:v>
                </c:pt>
                <c:pt idx="4547">
                  <c:v>58.371801135729548</c:v>
                </c:pt>
                <c:pt idx="4548">
                  <c:v>58.384909799717377</c:v>
                </c:pt>
                <c:pt idx="4549">
                  <c:v>58.392460615020383</c:v>
                </c:pt>
                <c:pt idx="4550">
                  <c:v>58.463698692746021</c:v>
                </c:pt>
                <c:pt idx="4551">
                  <c:v>58.465630206102951</c:v>
                </c:pt>
                <c:pt idx="4552">
                  <c:v>58.465630206102951</c:v>
                </c:pt>
                <c:pt idx="4553">
                  <c:v>58.465630206102951</c:v>
                </c:pt>
                <c:pt idx="4554">
                  <c:v>58.4696724401743</c:v>
                </c:pt>
                <c:pt idx="4555">
                  <c:v>58.4696724401743</c:v>
                </c:pt>
                <c:pt idx="4556">
                  <c:v>58.478363074390387</c:v>
                </c:pt>
                <c:pt idx="4557">
                  <c:v>58.482424745507551</c:v>
                </c:pt>
                <c:pt idx="4558">
                  <c:v>58.49038152210764</c:v>
                </c:pt>
                <c:pt idx="4559">
                  <c:v>58.514237080277496</c:v>
                </c:pt>
                <c:pt idx="4560">
                  <c:v>58.530844783666552</c:v>
                </c:pt>
                <c:pt idx="4561">
                  <c:v>58.531396354283551</c:v>
                </c:pt>
                <c:pt idx="4562">
                  <c:v>58.544125575660438</c:v>
                </c:pt>
                <c:pt idx="4563">
                  <c:v>58.544261748552778</c:v>
                </c:pt>
                <c:pt idx="4564">
                  <c:v>58.546115179551435</c:v>
                </c:pt>
                <c:pt idx="4565">
                  <c:v>58.549315170439698</c:v>
                </c:pt>
                <c:pt idx="4566">
                  <c:v>58.559901543140164</c:v>
                </c:pt>
                <c:pt idx="4567">
                  <c:v>58.593878352332787</c:v>
                </c:pt>
                <c:pt idx="4568">
                  <c:v>58.607105801106357</c:v>
                </c:pt>
                <c:pt idx="4569">
                  <c:v>58.613658128448577</c:v>
                </c:pt>
                <c:pt idx="4570">
                  <c:v>58.636634046861388</c:v>
                </c:pt>
                <c:pt idx="4571">
                  <c:v>58.639237998616707</c:v>
                </c:pt>
                <c:pt idx="4572">
                  <c:v>58.644990508800873</c:v>
                </c:pt>
                <c:pt idx="4573">
                  <c:v>58.648978983551558</c:v>
                </c:pt>
                <c:pt idx="4574">
                  <c:v>58.651866647907354</c:v>
                </c:pt>
                <c:pt idx="4575">
                  <c:v>58.65389846880398</c:v>
                </c:pt>
                <c:pt idx="4576">
                  <c:v>58.656824671278734</c:v>
                </c:pt>
                <c:pt idx="4577">
                  <c:v>58.66951325711586</c:v>
                </c:pt>
                <c:pt idx="4578">
                  <c:v>58.679141619979042</c:v>
                </c:pt>
                <c:pt idx="4579">
                  <c:v>58.685277159379055</c:v>
                </c:pt>
                <c:pt idx="4580">
                  <c:v>58.68603661593005</c:v>
                </c:pt>
                <c:pt idx="4581">
                  <c:v>58.688330535468666</c:v>
                </c:pt>
                <c:pt idx="4582">
                  <c:v>58.688330535468666</c:v>
                </c:pt>
                <c:pt idx="4583">
                  <c:v>58.688330535468666</c:v>
                </c:pt>
                <c:pt idx="4584">
                  <c:v>58.697469943966418</c:v>
                </c:pt>
                <c:pt idx="4585">
                  <c:v>58.72328773814467</c:v>
                </c:pt>
                <c:pt idx="4586">
                  <c:v>58.724103258655013</c:v>
                </c:pt>
                <c:pt idx="4587">
                  <c:v>58.730955162538834</c:v>
                </c:pt>
                <c:pt idx="4588">
                  <c:v>58.762668903094145</c:v>
                </c:pt>
                <c:pt idx="4589">
                  <c:v>58.783129361182041</c:v>
                </c:pt>
                <c:pt idx="4590">
                  <c:v>58.796900085510039</c:v>
                </c:pt>
                <c:pt idx="4591">
                  <c:v>58.808632416332365</c:v>
                </c:pt>
                <c:pt idx="4592">
                  <c:v>58.829965556978536</c:v>
                </c:pt>
                <c:pt idx="4593">
                  <c:v>58.837280694119087</c:v>
                </c:pt>
                <c:pt idx="4594">
                  <c:v>58.840846029537666</c:v>
                </c:pt>
                <c:pt idx="4595">
                  <c:v>58.87262872686771</c:v>
                </c:pt>
                <c:pt idx="4596">
                  <c:v>58.876179652471521</c:v>
                </c:pt>
                <c:pt idx="4597">
                  <c:v>58.882469363685388</c:v>
                </c:pt>
                <c:pt idx="4598">
                  <c:v>58.891356986581222</c:v>
                </c:pt>
                <c:pt idx="4599">
                  <c:v>58.897505897000151</c:v>
                </c:pt>
                <c:pt idx="4600">
                  <c:v>58.899737878017568</c:v>
                </c:pt>
                <c:pt idx="4601">
                  <c:v>58.906732877348027</c:v>
                </c:pt>
                <c:pt idx="4602">
                  <c:v>58.91903978628735</c:v>
                </c:pt>
                <c:pt idx="4603">
                  <c:v>58.926472825551038</c:v>
                </c:pt>
                <c:pt idx="4604">
                  <c:v>58.950483347601477</c:v>
                </c:pt>
                <c:pt idx="4605">
                  <c:v>58.967966274539904</c:v>
                </c:pt>
                <c:pt idx="4606">
                  <c:v>58.978629506804744</c:v>
                </c:pt>
                <c:pt idx="4607">
                  <c:v>58.981835189536085</c:v>
                </c:pt>
                <c:pt idx="4608">
                  <c:v>58.985142068220483</c:v>
                </c:pt>
                <c:pt idx="4609">
                  <c:v>58.999999999453607</c:v>
                </c:pt>
                <c:pt idx="4610">
                  <c:v>58.999999999555449</c:v>
                </c:pt>
                <c:pt idx="4611">
                  <c:v>58.999999999575849</c:v>
                </c:pt>
                <c:pt idx="4612">
                  <c:v>58.999999999621593</c:v>
                </c:pt>
                <c:pt idx="4613">
                  <c:v>58.999999999732452</c:v>
                </c:pt>
                <c:pt idx="4614">
                  <c:v>58.999999999765784</c:v>
                </c:pt>
                <c:pt idx="4615">
                  <c:v>58.999999999798476</c:v>
                </c:pt>
                <c:pt idx="4616">
                  <c:v>58.999999999808971</c:v>
                </c:pt>
                <c:pt idx="4617">
                  <c:v>58.999999999823586</c:v>
                </c:pt>
                <c:pt idx="4618">
                  <c:v>58.999999999898222</c:v>
                </c:pt>
                <c:pt idx="4619">
                  <c:v>58.999999999918252</c:v>
                </c:pt>
                <c:pt idx="4620">
                  <c:v>59.000000000003666</c:v>
                </c:pt>
                <c:pt idx="4621">
                  <c:v>59.000000000084967</c:v>
                </c:pt>
                <c:pt idx="4622">
                  <c:v>59.000000000119293</c:v>
                </c:pt>
                <c:pt idx="4623">
                  <c:v>59.000000000150479</c:v>
                </c:pt>
                <c:pt idx="4624">
                  <c:v>59.000000000191953</c:v>
                </c:pt>
                <c:pt idx="4625">
                  <c:v>59.000000000250111</c:v>
                </c:pt>
                <c:pt idx="4626">
                  <c:v>59.000000000275115</c:v>
                </c:pt>
                <c:pt idx="4627">
                  <c:v>59.000000000294399</c:v>
                </c:pt>
                <c:pt idx="4628">
                  <c:v>59.00000000030122</c:v>
                </c:pt>
                <c:pt idx="4629">
                  <c:v>59.00000000042688</c:v>
                </c:pt>
                <c:pt idx="4630">
                  <c:v>59.000000000460098</c:v>
                </c:pt>
                <c:pt idx="4631">
                  <c:v>59.011094090504926</c:v>
                </c:pt>
                <c:pt idx="4632">
                  <c:v>59.019754452901914</c:v>
                </c:pt>
                <c:pt idx="4633">
                  <c:v>59.032607424200272</c:v>
                </c:pt>
                <c:pt idx="4634">
                  <c:v>59.033259823743165</c:v>
                </c:pt>
                <c:pt idx="4635">
                  <c:v>59.070267092540504</c:v>
                </c:pt>
                <c:pt idx="4636">
                  <c:v>59.070267092540504</c:v>
                </c:pt>
                <c:pt idx="4637">
                  <c:v>59.078779191243136</c:v>
                </c:pt>
                <c:pt idx="4638">
                  <c:v>59.092939747843914</c:v>
                </c:pt>
                <c:pt idx="4639">
                  <c:v>59.105870918765312</c:v>
                </c:pt>
                <c:pt idx="4640">
                  <c:v>59.106292909088793</c:v>
                </c:pt>
                <c:pt idx="4641">
                  <c:v>59.125720476497854</c:v>
                </c:pt>
                <c:pt idx="4642">
                  <c:v>59.142909034595377</c:v>
                </c:pt>
                <c:pt idx="4643">
                  <c:v>59.145316780570326</c:v>
                </c:pt>
                <c:pt idx="4644">
                  <c:v>59.157964482184603</c:v>
                </c:pt>
                <c:pt idx="4645">
                  <c:v>59.159406516194466</c:v>
                </c:pt>
                <c:pt idx="4646">
                  <c:v>59.165561478972677</c:v>
                </c:pt>
                <c:pt idx="4647">
                  <c:v>59.189067294553595</c:v>
                </c:pt>
                <c:pt idx="4648">
                  <c:v>59.217183262023646</c:v>
                </c:pt>
                <c:pt idx="4649">
                  <c:v>59.218652505481664</c:v>
                </c:pt>
                <c:pt idx="4650">
                  <c:v>59.226592665217261</c:v>
                </c:pt>
                <c:pt idx="4651">
                  <c:v>59.26142255000687</c:v>
                </c:pt>
                <c:pt idx="4652">
                  <c:v>59.279886979410264</c:v>
                </c:pt>
                <c:pt idx="4653">
                  <c:v>59.298731711261773</c:v>
                </c:pt>
                <c:pt idx="4654">
                  <c:v>59.299580338970848</c:v>
                </c:pt>
                <c:pt idx="4655">
                  <c:v>59.33086574560658</c:v>
                </c:pt>
                <c:pt idx="4656">
                  <c:v>59.338252217693906</c:v>
                </c:pt>
                <c:pt idx="4657">
                  <c:v>59.348610302391727</c:v>
                </c:pt>
                <c:pt idx="4658">
                  <c:v>59.359385434160885</c:v>
                </c:pt>
                <c:pt idx="4659">
                  <c:v>59.365373285934787</c:v>
                </c:pt>
                <c:pt idx="4660">
                  <c:v>59.395384497084592</c:v>
                </c:pt>
                <c:pt idx="4661">
                  <c:v>59.400581631438726</c:v>
                </c:pt>
                <c:pt idx="4662">
                  <c:v>59.409535388338355</c:v>
                </c:pt>
                <c:pt idx="4663">
                  <c:v>59.410966057383099</c:v>
                </c:pt>
                <c:pt idx="4664">
                  <c:v>59.430715393351591</c:v>
                </c:pt>
                <c:pt idx="4665">
                  <c:v>59.431879589278878</c:v>
                </c:pt>
                <c:pt idx="4666">
                  <c:v>59.442308905797489</c:v>
                </c:pt>
                <c:pt idx="4667">
                  <c:v>59.457734857746701</c:v>
                </c:pt>
                <c:pt idx="4668">
                  <c:v>59.459493344837064</c:v>
                </c:pt>
                <c:pt idx="4669">
                  <c:v>59.482659939223581</c:v>
                </c:pt>
                <c:pt idx="4670">
                  <c:v>59.482659939223581</c:v>
                </c:pt>
                <c:pt idx="4671">
                  <c:v>59.482659939223581</c:v>
                </c:pt>
                <c:pt idx="4672">
                  <c:v>59.487196408981426</c:v>
                </c:pt>
                <c:pt idx="4673">
                  <c:v>59.523442780856591</c:v>
                </c:pt>
                <c:pt idx="4674">
                  <c:v>59.538918082191763</c:v>
                </c:pt>
                <c:pt idx="4675">
                  <c:v>59.552124752647345</c:v>
                </c:pt>
                <c:pt idx="4676">
                  <c:v>59.552267281579894</c:v>
                </c:pt>
                <c:pt idx="4677">
                  <c:v>59.567980337309884</c:v>
                </c:pt>
                <c:pt idx="4678">
                  <c:v>59.572449892620483</c:v>
                </c:pt>
                <c:pt idx="4679">
                  <c:v>59.585471639830224</c:v>
                </c:pt>
                <c:pt idx="4680">
                  <c:v>59.589114471464583</c:v>
                </c:pt>
                <c:pt idx="4681">
                  <c:v>59.595244090049626</c:v>
                </c:pt>
                <c:pt idx="4682">
                  <c:v>59.606552890689642</c:v>
                </c:pt>
                <c:pt idx="4683">
                  <c:v>59.609175077450438</c:v>
                </c:pt>
                <c:pt idx="4684">
                  <c:v>59.616764213205855</c:v>
                </c:pt>
                <c:pt idx="4685">
                  <c:v>59.623001086907429</c:v>
                </c:pt>
                <c:pt idx="4686">
                  <c:v>59.633166637767637</c:v>
                </c:pt>
                <c:pt idx="4687">
                  <c:v>59.642289877939255</c:v>
                </c:pt>
                <c:pt idx="4688">
                  <c:v>59.642289877939255</c:v>
                </c:pt>
                <c:pt idx="4689">
                  <c:v>59.64544571938567</c:v>
                </c:pt>
                <c:pt idx="4690">
                  <c:v>59.651310432890938</c:v>
                </c:pt>
                <c:pt idx="4691">
                  <c:v>59.693660108782986</c:v>
                </c:pt>
                <c:pt idx="4692">
                  <c:v>59.707637788296438</c:v>
                </c:pt>
                <c:pt idx="4693">
                  <c:v>59.707637788296438</c:v>
                </c:pt>
                <c:pt idx="4694">
                  <c:v>59.719172393026447</c:v>
                </c:pt>
                <c:pt idx="4695">
                  <c:v>59.729583286349971</c:v>
                </c:pt>
                <c:pt idx="4696">
                  <c:v>59.737611784160705</c:v>
                </c:pt>
                <c:pt idx="4697">
                  <c:v>59.748718195819038</c:v>
                </c:pt>
                <c:pt idx="4698">
                  <c:v>59.758294161110619</c:v>
                </c:pt>
                <c:pt idx="4699">
                  <c:v>59.761595820574932</c:v>
                </c:pt>
                <c:pt idx="4700">
                  <c:v>59.771699703101568</c:v>
                </c:pt>
                <c:pt idx="4701">
                  <c:v>59.785502913588843</c:v>
                </c:pt>
                <c:pt idx="4702">
                  <c:v>59.794130824594539</c:v>
                </c:pt>
                <c:pt idx="4703">
                  <c:v>59.805553212923144</c:v>
                </c:pt>
                <c:pt idx="4704">
                  <c:v>59.815572304095213</c:v>
                </c:pt>
                <c:pt idx="4705">
                  <c:v>59.833288515689503</c:v>
                </c:pt>
                <c:pt idx="4706">
                  <c:v>59.838508139396524</c:v>
                </c:pt>
                <c:pt idx="4707">
                  <c:v>59.852036258640723</c:v>
                </c:pt>
                <c:pt idx="4708">
                  <c:v>59.873637273835449</c:v>
                </c:pt>
                <c:pt idx="4709">
                  <c:v>59.875215027034933</c:v>
                </c:pt>
                <c:pt idx="4710">
                  <c:v>59.87818736189903</c:v>
                </c:pt>
                <c:pt idx="4711">
                  <c:v>59.892669688462334</c:v>
                </c:pt>
                <c:pt idx="4712">
                  <c:v>59.913545214369876</c:v>
                </c:pt>
                <c:pt idx="4713">
                  <c:v>59.926095090997471</c:v>
                </c:pt>
                <c:pt idx="4714">
                  <c:v>59.933226334814186</c:v>
                </c:pt>
                <c:pt idx="4715">
                  <c:v>59.99585992331739</c:v>
                </c:pt>
                <c:pt idx="4716">
                  <c:v>59.9999999994875</c:v>
                </c:pt>
                <c:pt idx="4717">
                  <c:v>59.999999999600156</c:v>
                </c:pt>
                <c:pt idx="4718">
                  <c:v>59.999999999612896</c:v>
                </c:pt>
                <c:pt idx="4719">
                  <c:v>59.999999999674714</c:v>
                </c:pt>
                <c:pt idx="4720">
                  <c:v>59.999999999677357</c:v>
                </c:pt>
                <c:pt idx="4721">
                  <c:v>59.999999999677357</c:v>
                </c:pt>
                <c:pt idx="4722">
                  <c:v>59.999999999698453</c:v>
                </c:pt>
                <c:pt idx="4723">
                  <c:v>59.999999999846388</c:v>
                </c:pt>
                <c:pt idx="4724">
                  <c:v>59.999999999852051</c:v>
                </c:pt>
                <c:pt idx="4725">
                  <c:v>59.99999999994526</c:v>
                </c:pt>
                <c:pt idx="4726">
                  <c:v>59.999999999955655</c:v>
                </c:pt>
                <c:pt idx="4727">
                  <c:v>59.999999999986429</c:v>
                </c:pt>
              </c:numCache>
            </c:numRef>
          </c:xVal>
          <c:yVal>
            <c:numRef>
              <c:f>P30_EKFC60_CG!$E$2:$E$4729</c:f>
              <c:numCache>
                <c:formatCode>General</c:formatCode>
                <c:ptCount val="4728"/>
                <c:pt idx="0">
                  <c:v>0.3212415708339405</c:v>
                </c:pt>
                <c:pt idx="1">
                  <c:v>0.34016330448532806</c:v>
                </c:pt>
                <c:pt idx="2">
                  <c:v>0.35168721062325659</c:v>
                </c:pt>
                <c:pt idx="3">
                  <c:v>0.36042996059754917</c:v>
                </c:pt>
                <c:pt idx="4">
                  <c:v>0.37080628222811773</c:v>
                </c:pt>
                <c:pt idx="5">
                  <c:v>0.37684500778686658</c:v>
                </c:pt>
                <c:pt idx="6">
                  <c:v>0.38005242353439317</c:v>
                </c:pt>
                <c:pt idx="7">
                  <c:v>0.38262374654773662</c:v>
                </c:pt>
                <c:pt idx="8">
                  <c:v>0.38749488516173436</c:v>
                </c:pt>
                <c:pt idx="9">
                  <c:v>0.39614781282479061</c:v>
                </c:pt>
                <c:pt idx="10">
                  <c:v>0.40642676537391359</c:v>
                </c:pt>
                <c:pt idx="11">
                  <c:v>0.40642676537489797</c:v>
                </c:pt>
                <c:pt idx="12">
                  <c:v>0.40642676538103817</c:v>
                </c:pt>
                <c:pt idx="13">
                  <c:v>0.40642676538108807</c:v>
                </c:pt>
                <c:pt idx="14">
                  <c:v>0.40642676538285011</c:v>
                </c:pt>
                <c:pt idx="15">
                  <c:v>0.40642676538290534</c:v>
                </c:pt>
                <c:pt idx="16">
                  <c:v>0.40642676538863154</c:v>
                </c:pt>
                <c:pt idx="17">
                  <c:v>0.40642676539002431</c:v>
                </c:pt>
                <c:pt idx="18">
                  <c:v>0.40846257439091216</c:v>
                </c:pt>
                <c:pt idx="19">
                  <c:v>0.41604155817320709</c:v>
                </c:pt>
                <c:pt idx="20">
                  <c:v>0.43089979188242178</c:v>
                </c:pt>
                <c:pt idx="21">
                  <c:v>0.43089979188872785</c:v>
                </c:pt>
                <c:pt idx="22">
                  <c:v>0.43089979188894023</c:v>
                </c:pt>
                <c:pt idx="23">
                  <c:v>0.43089979189445471</c:v>
                </c:pt>
                <c:pt idx="24">
                  <c:v>0.43089979189650157</c:v>
                </c:pt>
                <c:pt idx="25">
                  <c:v>0.43089979189681382</c:v>
                </c:pt>
                <c:pt idx="26">
                  <c:v>0.43089979189697686</c:v>
                </c:pt>
                <c:pt idx="27">
                  <c:v>0.43089979190330019</c:v>
                </c:pt>
                <c:pt idx="28">
                  <c:v>0.4308997919044717</c:v>
                </c:pt>
                <c:pt idx="29">
                  <c:v>0.43089979190550687</c:v>
                </c:pt>
                <c:pt idx="30">
                  <c:v>0.43089979190691829</c:v>
                </c:pt>
                <c:pt idx="31">
                  <c:v>0.43142528598017804</c:v>
                </c:pt>
                <c:pt idx="32">
                  <c:v>0.43979934453035213</c:v>
                </c:pt>
                <c:pt idx="33">
                  <c:v>0.44192830328568472</c:v>
                </c:pt>
                <c:pt idx="34">
                  <c:v>0.45256658501290081</c:v>
                </c:pt>
                <c:pt idx="35">
                  <c:v>0.45356105884116577</c:v>
                </c:pt>
                <c:pt idx="36">
                  <c:v>0.45356105884377551</c:v>
                </c:pt>
                <c:pt idx="37">
                  <c:v>0.45356105884943526</c:v>
                </c:pt>
                <c:pt idx="38">
                  <c:v>0.45356105885014475</c:v>
                </c:pt>
                <c:pt idx="39">
                  <c:v>0.45356105885299769</c:v>
                </c:pt>
                <c:pt idx="40">
                  <c:v>0.45356105885375042</c:v>
                </c:pt>
                <c:pt idx="41">
                  <c:v>0.45356105885677722</c:v>
                </c:pt>
                <c:pt idx="42">
                  <c:v>0.45356105885875786</c:v>
                </c:pt>
                <c:pt idx="43">
                  <c:v>0.4595340690656553</c:v>
                </c:pt>
                <c:pt idx="44">
                  <c:v>0.45974778207730416</c:v>
                </c:pt>
                <c:pt idx="45">
                  <c:v>0.46346903150319374</c:v>
                </c:pt>
                <c:pt idx="46">
                  <c:v>0.46559145215520681</c:v>
                </c:pt>
                <c:pt idx="47">
                  <c:v>0.46718216344394425</c:v>
                </c:pt>
                <c:pt idx="48">
                  <c:v>0.46787669759158573</c:v>
                </c:pt>
                <c:pt idx="49">
                  <c:v>0.46830595047209145</c:v>
                </c:pt>
                <c:pt idx="50">
                  <c:v>0.46879561748962234</c:v>
                </c:pt>
                <c:pt idx="51">
                  <c:v>0.46880854775138397</c:v>
                </c:pt>
                <c:pt idx="52">
                  <c:v>0.46932279056583365</c:v>
                </c:pt>
                <c:pt idx="53">
                  <c:v>0.4695441192317783</c:v>
                </c:pt>
                <c:pt idx="54">
                  <c:v>0.47129739391416658</c:v>
                </c:pt>
                <c:pt idx="55">
                  <c:v>0.47450012200462049</c:v>
                </c:pt>
                <c:pt idx="56">
                  <c:v>0.4745001220077889</c:v>
                </c:pt>
                <c:pt idx="57">
                  <c:v>0.47450012200843711</c:v>
                </c:pt>
                <c:pt idx="58">
                  <c:v>0.47450012201033198</c:v>
                </c:pt>
                <c:pt idx="59">
                  <c:v>0.47450012201155251</c:v>
                </c:pt>
                <c:pt idx="60">
                  <c:v>0.47450012201162034</c:v>
                </c:pt>
                <c:pt idx="61">
                  <c:v>0.4745001220121387</c:v>
                </c:pt>
                <c:pt idx="62">
                  <c:v>0.47450012201225722</c:v>
                </c:pt>
                <c:pt idx="63">
                  <c:v>0.47450012201286274</c:v>
                </c:pt>
                <c:pt idx="64">
                  <c:v>0.47450012201339714</c:v>
                </c:pt>
                <c:pt idx="65">
                  <c:v>0.47450012201409658</c:v>
                </c:pt>
                <c:pt idx="66">
                  <c:v>0.47450012201601965</c:v>
                </c:pt>
                <c:pt idx="67">
                  <c:v>0.47450012201623137</c:v>
                </c:pt>
                <c:pt idx="68">
                  <c:v>0.47450012201705671</c:v>
                </c:pt>
                <c:pt idx="69">
                  <c:v>0.4745001220178543</c:v>
                </c:pt>
                <c:pt idx="70">
                  <c:v>0.47450012202033276</c:v>
                </c:pt>
                <c:pt idx="71">
                  <c:v>0.47597434263505689</c:v>
                </c:pt>
                <c:pt idx="72">
                  <c:v>0.47864068774410268</c:v>
                </c:pt>
                <c:pt idx="73">
                  <c:v>0.48041113413137221</c:v>
                </c:pt>
                <c:pt idx="74">
                  <c:v>0.48277400358908901</c:v>
                </c:pt>
                <c:pt idx="75">
                  <c:v>0.48590926793169154</c:v>
                </c:pt>
                <c:pt idx="76">
                  <c:v>0.48740295884956897</c:v>
                </c:pt>
                <c:pt idx="77">
                  <c:v>0.487935874333914</c:v>
                </c:pt>
                <c:pt idx="78">
                  <c:v>0.48905868097066524</c:v>
                </c:pt>
                <c:pt idx="79">
                  <c:v>0.49107883682551057</c:v>
                </c:pt>
                <c:pt idx="80">
                  <c:v>0.49175741404819334</c:v>
                </c:pt>
                <c:pt idx="81">
                  <c:v>0.493766107716758</c:v>
                </c:pt>
                <c:pt idx="82">
                  <c:v>0.49380653714203171</c:v>
                </c:pt>
                <c:pt idx="83">
                  <c:v>0.4938065371429709</c:v>
                </c:pt>
                <c:pt idx="84">
                  <c:v>0.49380653714352812</c:v>
                </c:pt>
                <c:pt idx="85">
                  <c:v>0.4938065371446283</c:v>
                </c:pt>
                <c:pt idx="86">
                  <c:v>0.49380653714468548</c:v>
                </c:pt>
                <c:pt idx="87">
                  <c:v>0.49380653714641132</c:v>
                </c:pt>
                <c:pt idx="88">
                  <c:v>0.49380653714735384</c:v>
                </c:pt>
                <c:pt idx="89">
                  <c:v>0.49380653714780315</c:v>
                </c:pt>
                <c:pt idx="90">
                  <c:v>0.4938065371484005</c:v>
                </c:pt>
                <c:pt idx="91">
                  <c:v>0.49380653714852912</c:v>
                </c:pt>
                <c:pt idx="92">
                  <c:v>0.49380653714902051</c:v>
                </c:pt>
                <c:pt idx="93">
                  <c:v>0.4938065371491987</c:v>
                </c:pt>
                <c:pt idx="94">
                  <c:v>0.49380653714922568</c:v>
                </c:pt>
                <c:pt idx="95">
                  <c:v>0.4938065371508446</c:v>
                </c:pt>
                <c:pt idx="96">
                  <c:v>0.49380653715099415</c:v>
                </c:pt>
                <c:pt idx="97">
                  <c:v>0.49380653715126094</c:v>
                </c:pt>
                <c:pt idx="98">
                  <c:v>0.49380653715228007</c:v>
                </c:pt>
                <c:pt idx="99">
                  <c:v>0.49380653715376621</c:v>
                </c:pt>
                <c:pt idx="100">
                  <c:v>0.49380653715399264</c:v>
                </c:pt>
                <c:pt idx="101">
                  <c:v>0.49380653715414807</c:v>
                </c:pt>
                <c:pt idx="102">
                  <c:v>0.49380653715454831</c:v>
                </c:pt>
                <c:pt idx="103">
                  <c:v>0.49380653715495842</c:v>
                </c:pt>
                <c:pt idx="104">
                  <c:v>0.49380653715562828</c:v>
                </c:pt>
                <c:pt idx="105">
                  <c:v>0.49380653715657319</c:v>
                </c:pt>
                <c:pt idx="106">
                  <c:v>0.49380653715742456</c:v>
                </c:pt>
                <c:pt idx="107">
                  <c:v>0.49380653715763578</c:v>
                </c:pt>
                <c:pt idx="108">
                  <c:v>0.49380653715789063</c:v>
                </c:pt>
                <c:pt idx="109">
                  <c:v>0.49380653715858669</c:v>
                </c:pt>
                <c:pt idx="110">
                  <c:v>0.49380653716063339</c:v>
                </c:pt>
                <c:pt idx="111">
                  <c:v>0.49466593241441931</c:v>
                </c:pt>
                <c:pt idx="112">
                  <c:v>0.49597228839174079</c:v>
                </c:pt>
                <c:pt idx="113">
                  <c:v>0.49653020641561174</c:v>
                </c:pt>
                <c:pt idx="114">
                  <c:v>0.49757163225360385</c:v>
                </c:pt>
                <c:pt idx="115">
                  <c:v>0.49842620645952779</c:v>
                </c:pt>
                <c:pt idx="116">
                  <c:v>0.4998859175355696</c:v>
                </c:pt>
                <c:pt idx="117">
                  <c:v>0.50163931667166017</c:v>
                </c:pt>
                <c:pt idx="118">
                  <c:v>0.50177875321711873</c:v>
                </c:pt>
                <c:pt idx="119">
                  <c:v>0.50343303228963521</c:v>
                </c:pt>
                <c:pt idx="120">
                  <c:v>0.5039547975409957</c:v>
                </c:pt>
                <c:pt idx="121">
                  <c:v>0.5046586118685652</c:v>
                </c:pt>
                <c:pt idx="122">
                  <c:v>0.50700556907808658</c:v>
                </c:pt>
                <c:pt idx="123">
                  <c:v>0.50793388683757068</c:v>
                </c:pt>
                <c:pt idx="124">
                  <c:v>0.51070327157841966</c:v>
                </c:pt>
                <c:pt idx="125">
                  <c:v>0.51099365750665893</c:v>
                </c:pt>
                <c:pt idx="126">
                  <c:v>0.51156986001713212</c:v>
                </c:pt>
                <c:pt idx="127">
                  <c:v>0.5115698600178662</c:v>
                </c:pt>
                <c:pt idx="128">
                  <c:v>0.51156986002037974</c:v>
                </c:pt>
                <c:pt idx="129">
                  <c:v>0.51156986002096816</c:v>
                </c:pt>
                <c:pt idx="130">
                  <c:v>0.51156986002097571</c:v>
                </c:pt>
                <c:pt idx="131">
                  <c:v>0.51156986002332838</c:v>
                </c:pt>
                <c:pt idx="132">
                  <c:v>0.51156986002475957</c:v>
                </c:pt>
                <c:pt idx="133">
                  <c:v>0.51156986002477667</c:v>
                </c:pt>
                <c:pt idx="134">
                  <c:v>0.51156986002490545</c:v>
                </c:pt>
                <c:pt idx="135">
                  <c:v>0.51156986002505223</c:v>
                </c:pt>
                <c:pt idx="136">
                  <c:v>0.51156986002566296</c:v>
                </c:pt>
                <c:pt idx="137">
                  <c:v>0.51156986002675853</c:v>
                </c:pt>
                <c:pt idx="138">
                  <c:v>0.51156986002721405</c:v>
                </c:pt>
                <c:pt idx="139">
                  <c:v>0.51156986002875393</c:v>
                </c:pt>
                <c:pt idx="140">
                  <c:v>0.51156986003053395</c:v>
                </c:pt>
                <c:pt idx="141">
                  <c:v>0.51156986003251892</c:v>
                </c:pt>
                <c:pt idx="142">
                  <c:v>0.5115698600326466</c:v>
                </c:pt>
                <c:pt idx="143">
                  <c:v>0.51156986003291305</c:v>
                </c:pt>
                <c:pt idx="144">
                  <c:v>0.51156986003300364</c:v>
                </c:pt>
                <c:pt idx="145">
                  <c:v>0.51156986003525218</c:v>
                </c:pt>
                <c:pt idx="146">
                  <c:v>0.51215901823271082</c:v>
                </c:pt>
                <c:pt idx="147">
                  <c:v>0.51354362022094158</c:v>
                </c:pt>
                <c:pt idx="148">
                  <c:v>0.5153740358480573</c:v>
                </c:pt>
                <c:pt idx="149">
                  <c:v>0.51689056102649245</c:v>
                </c:pt>
                <c:pt idx="150">
                  <c:v>0.51743344870688746</c:v>
                </c:pt>
                <c:pt idx="151">
                  <c:v>0.51743808126554625</c:v>
                </c:pt>
                <c:pt idx="152">
                  <c:v>0.51744301455935338</c:v>
                </c:pt>
                <c:pt idx="153">
                  <c:v>0.51787822054762955</c:v>
                </c:pt>
                <c:pt idx="154">
                  <c:v>0.51788771954748714</c:v>
                </c:pt>
                <c:pt idx="155">
                  <c:v>0.51931794917010643</c:v>
                </c:pt>
                <c:pt idx="156">
                  <c:v>0.51953794770224826</c:v>
                </c:pt>
                <c:pt idx="157">
                  <c:v>0.52001538429292871</c:v>
                </c:pt>
                <c:pt idx="158">
                  <c:v>0.52017019512531526</c:v>
                </c:pt>
                <c:pt idx="159">
                  <c:v>0.52063384402380475</c:v>
                </c:pt>
                <c:pt idx="160">
                  <c:v>0.52104746588952944</c:v>
                </c:pt>
                <c:pt idx="161">
                  <c:v>0.52138472597676155</c:v>
                </c:pt>
                <c:pt idx="162">
                  <c:v>0.52193083369510473</c:v>
                </c:pt>
                <c:pt idx="163">
                  <c:v>0.5230271633632031</c:v>
                </c:pt>
                <c:pt idx="164">
                  <c:v>0.52403386902361149</c:v>
                </c:pt>
                <c:pt idx="165">
                  <c:v>0.52478109034996612</c:v>
                </c:pt>
                <c:pt idx="166">
                  <c:v>0.52541220439145708</c:v>
                </c:pt>
                <c:pt idx="167">
                  <c:v>0.52557443344092669</c:v>
                </c:pt>
                <c:pt idx="168">
                  <c:v>0.52665522012475807</c:v>
                </c:pt>
                <c:pt idx="169">
                  <c:v>0.52706217197678407</c:v>
                </c:pt>
                <c:pt idx="170">
                  <c:v>0.52733668243036558</c:v>
                </c:pt>
                <c:pt idx="171">
                  <c:v>0.52787964639778973</c:v>
                </c:pt>
                <c:pt idx="172">
                  <c:v>0.52787964639923812</c:v>
                </c:pt>
                <c:pt idx="173">
                  <c:v>0.52787964640050111</c:v>
                </c:pt>
                <c:pt idx="174">
                  <c:v>0.52787964640062668</c:v>
                </c:pt>
                <c:pt idx="175">
                  <c:v>0.52787964640084328</c:v>
                </c:pt>
                <c:pt idx="176">
                  <c:v>0.52787964640101759</c:v>
                </c:pt>
                <c:pt idx="177">
                  <c:v>0.52787964640178031</c:v>
                </c:pt>
                <c:pt idx="178">
                  <c:v>0.52787964640224738</c:v>
                </c:pt>
                <c:pt idx="179">
                  <c:v>0.52787964640231322</c:v>
                </c:pt>
                <c:pt idx="180">
                  <c:v>0.5278796464027633</c:v>
                </c:pt>
                <c:pt idx="181">
                  <c:v>0.52787964640400942</c:v>
                </c:pt>
                <c:pt idx="182">
                  <c:v>0.52787964640468932</c:v>
                </c:pt>
                <c:pt idx="183">
                  <c:v>0.52787964640532725</c:v>
                </c:pt>
                <c:pt idx="184">
                  <c:v>0.52787964640572382</c:v>
                </c:pt>
                <c:pt idx="185">
                  <c:v>0.52787964640624763</c:v>
                </c:pt>
                <c:pt idx="186">
                  <c:v>0.52787964640887697</c:v>
                </c:pt>
                <c:pt idx="187">
                  <c:v>0.52787964640915908</c:v>
                </c:pt>
                <c:pt idx="188">
                  <c:v>0.52787964640972196</c:v>
                </c:pt>
                <c:pt idx="189">
                  <c:v>0.52787964641007845</c:v>
                </c:pt>
                <c:pt idx="190">
                  <c:v>0.5278796464102945</c:v>
                </c:pt>
                <c:pt idx="191">
                  <c:v>0.52787964641099094</c:v>
                </c:pt>
                <c:pt idx="192">
                  <c:v>0.52787964641122076</c:v>
                </c:pt>
                <c:pt idx="193">
                  <c:v>0.52787964641152008</c:v>
                </c:pt>
                <c:pt idx="194">
                  <c:v>0.52787964641244445</c:v>
                </c:pt>
                <c:pt idx="195">
                  <c:v>0.52787964641270291</c:v>
                </c:pt>
                <c:pt idx="196">
                  <c:v>0.52787964641279495</c:v>
                </c:pt>
                <c:pt idx="197">
                  <c:v>0.52787964641470164</c:v>
                </c:pt>
                <c:pt idx="198">
                  <c:v>0.52787964641474594</c:v>
                </c:pt>
                <c:pt idx="199">
                  <c:v>0.5278796464151233</c:v>
                </c:pt>
                <c:pt idx="200">
                  <c:v>0.52787964641527751</c:v>
                </c:pt>
                <c:pt idx="201">
                  <c:v>0.52787964641593921</c:v>
                </c:pt>
                <c:pt idx="202">
                  <c:v>0.52810437905465024</c:v>
                </c:pt>
                <c:pt idx="203">
                  <c:v>0.52906994078161529</c:v>
                </c:pt>
                <c:pt idx="204">
                  <c:v>0.52951775997863137</c:v>
                </c:pt>
                <c:pt idx="205">
                  <c:v>0.53023468029616239</c:v>
                </c:pt>
                <c:pt idx="206">
                  <c:v>0.53165506601702117</c:v>
                </c:pt>
                <c:pt idx="207">
                  <c:v>0.53218404624808291</c:v>
                </c:pt>
                <c:pt idx="208">
                  <c:v>0.5322886938743725</c:v>
                </c:pt>
                <c:pt idx="209">
                  <c:v>0.53335026398548357</c:v>
                </c:pt>
                <c:pt idx="210">
                  <c:v>0.53352186792019807</c:v>
                </c:pt>
                <c:pt idx="211">
                  <c:v>0.53415347810600555</c:v>
                </c:pt>
                <c:pt idx="212">
                  <c:v>0.53749480492187096</c:v>
                </c:pt>
                <c:pt idx="213">
                  <c:v>0.53816036060352679</c:v>
                </c:pt>
                <c:pt idx="214">
                  <c:v>0.53831080123628405</c:v>
                </c:pt>
                <c:pt idx="215">
                  <c:v>0.53913702121070672</c:v>
                </c:pt>
                <c:pt idx="216">
                  <c:v>0.53917120142122088</c:v>
                </c:pt>
                <c:pt idx="217">
                  <c:v>0.53999750593489715</c:v>
                </c:pt>
                <c:pt idx="218">
                  <c:v>0.54015406338636396</c:v>
                </c:pt>
                <c:pt idx="219">
                  <c:v>0.54059537042697525</c:v>
                </c:pt>
                <c:pt idx="220">
                  <c:v>0.54165968109212237</c:v>
                </c:pt>
                <c:pt idx="221">
                  <c:v>0.54282545205112021</c:v>
                </c:pt>
                <c:pt idx="222">
                  <c:v>0.54282545205155963</c:v>
                </c:pt>
                <c:pt idx="223">
                  <c:v>0.54282545205190402</c:v>
                </c:pt>
                <c:pt idx="224">
                  <c:v>0.54282545205298982</c:v>
                </c:pt>
                <c:pt idx="225">
                  <c:v>0.5428254520536121</c:v>
                </c:pt>
                <c:pt idx="226">
                  <c:v>0.542825452054152</c:v>
                </c:pt>
                <c:pt idx="227">
                  <c:v>0.5428254520543494</c:v>
                </c:pt>
                <c:pt idx="228">
                  <c:v>0.54282545205493915</c:v>
                </c:pt>
                <c:pt idx="229">
                  <c:v>0.54282545205518939</c:v>
                </c:pt>
                <c:pt idx="230">
                  <c:v>0.54282545205549437</c:v>
                </c:pt>
                <c:pt idx="231">
                  <c:v>0.54282545205607313</c:v>
                </c:pt>
                <c:pt idx="232">
                  <c:v>0.54282545205676169</c:v>
                </c:pt>
                <c:pt idx="233">
                  <c:v>0.54282545205701416</c:v>
                </c:pt>
                <c:pt idx="234">
                  <c:v>0.54282545205734234</c:v>
                </c:pt>
                <c:pt idx="235">
                  <c:v>0.54282545205808685</c:v>
                </c:pt>
                <c:pt idx="236">
                  <c:v>0.54282545205991273</c:v>
                </c:pt>
                <c:pt idx="237">
                  <c:v>0.54282545206011201</c:v>
                </c:pt>
                <c:pt idx="238">
                  <c:v>0.54282545206014143</c:v>
                </c:pt>
                <c:pt idx="239">
                  <c:v>0.54282545206088861</c:v>
                </c:pt>
                <c:pt idx="240">
                  <c:v>0.5428254520611564</c:v>
                </c:pt>
                <c:pt idx="241">
                  <c:v>0.54282545206165778</c:v>
                </c:pt>
                <c:pt idx="242">
                  <c:v>0.54282545206195576</c:v>
                </c:pt>
                <c:pt idx="243">
                  <c:v>0.54282545206363841</c:v>
                </c:pt>
                <c:pt idx="244">
                  <c:v>0.54282545206379229</c:v>
                </c:pt>
                <c:pt idx="245">
                  <c:v>0.54282545206402921</c:v>
                </c:pt>
                <c:pt idx="246">
                  <c:v>0.54282545206444577</c:v>
                </c:pt>
                <c:pt idx="247">
                  <c:v>0.54282545206507682</c:v>
                </c:pt>
                <c:pt idx="248">
                  <c:v>0.54282545206513166</c:v>
                </c:pt>
                <c:pt idx="249">
                  <c:v>0.54282545206613508</c:v>
                </c:pt>
                <c:pt idx="250">
                  <c:v>0.54282545206749344</c:v>
                </c:pt>
                <c:pt idx="251">
                  <c:v>0.54282545206821198</c:v>
                </c:pt>
                <c:pt idx="252">
                  <c:v>0.54335748462110467</c:v>
                </c:pt>
                <c:pt idx="253">
                  <c:v>0.54425377172135725</c:v>
                </c:pt>
                <c:pt idx="254">
                  <c:v>0.54485328989743653</c:v>
                </c:pt>
                <c:pt idx="255">
                  <c:v>0.54514784281178952</c:v>
                </c:pt>
                <c:pt idx="256">
                  <c:v>0.54517081220486463</c:v>
                </c:pt>
                <c:pt idx="257">
                  <c:v>0.5455317183897046</c:v>
                </c:pt>
                <c:pt idx="258">
                  <c:v>0.54560374174077331</c:v>
                </c:pt>
                <c:pt idx="259">
                  <c:v>0.5460884986115182</c:v>
                </c:pt>
                <c:pt idx="260">
                  <c:v>0.5487222503068212</c:v>
                </c:pt>
                <c:pt idx="261">
                  <c:v>0.55134024213544142</c:v>
                </c:pt>
                <c:pt idx="262">
                  <c:v>0.55190965728693375</c:v>
                </c:pt>
                <c:pt idx="263">
                  <c:v>0.55219208768644079</c:v>
                </c:pt>
                <c:pt idx="264">
                  <c:v>0.55248169786696377</c:v>
                </c:pt>
                <c:pt idx="265">
                  <c:v>0.55275244053840433</c:v>
                </c:pt>
                <c:pt idx="266">
                  <c:v>0.55307301784741436</c:v>
                </c:pt>
                <c:pt idx="267">
                  <c:v>0.55309318372720107</c:v>
                </c:pt>
                <c:pt idx="268">
                  <c:v>0.55309318372720107</c:v>
                </c:pt>
                <c:pt idx="269">
                  <c:v>0.55351550848146114</c:v>
                </c:pt>
                <c:pt idx="270">
                  <c:v>0.55351550848146114</c:v>
                </c:pt>
                <c:pt idx="271">
                  <c:v>0.55388181242737233</c:v>
                </c:pt>
                <c:pt idx="272">
                  <c:v>0.55421187475046829</c:v>
                </c:pt>
                <c:pt idx="273">
                  <c:v>0.55434615798671549</c:v>
                </c:pt>
                <c:pt idx="274">
                  <c:v>0.55465010617802357</c:v>
                </c:pt>
                <c:pt idx="275">
                  <c:v>0.55501318219936446</c:v>
                </c:pt>
                <c:pt idx="276">
                  <c:v>0.55503483991692548</c:v>
                </c:pt>
                <c:pt idx="277">
                  <c:v>0.55600415640060841</c:v>
                </c:pt>
                <c:pt idx="278">
                  <c:v>0.55624111575618251</c:v>
                </c:pt>
                <c:pt idx="279">
                  <c:v>0.55634718079828827</c:v>
                </c:pt>
                <c:pt idx="280">
                  <c:v>0.55649683274151218</c:v>
                </c:pt>
                <c:pt idx="281">
                  <c:v>0.55649683274196682</c:v>
                </c:pt>
                <c:pt idx="282">
                  <c:v>0.55649683274250683</c:v>
                </c:pt>
                <c:pt idx="283">
                  <c:v>0.55649683274281603</c:v>
                </c:pt>
                <c:pt idx="284">
                  <c:v>0.55649683274296302</c:v>
                </c:pt>
                <c:pt idx="285">
                  <c:v>0.55649683274300688</c:v>
                </c:pt>
                <c:pt idx="286">
                  <c:v>0.55649683274323025</c:v>
                </c:pt>
                <c:pt idx="287">
                  <c:v>0.55649683274415329</c:v>
                </c:pt>
                <c:pt idx="288">
                  <c:v>0.55649683274417594</c:v>
                </c:pt>
                <c:pt idx="289">
                  <c:v>0.55649683274527328</c:v>
                </c:pt>
                <c:pt idx="290">
                  <c:v>0.55649683274560091</c:v>
                </c:pt>
                <c:pt idx="291">
                  <c:v>0.55649683274622674</c:v>
                </c:pt>
                <c:pt idx="292">
                  <c:v>0.55649683274874473</c:v>
                </c:pt>
                <c:pt idx="293">
                  <c:v>0.55649683275062756</c:v>
                </c:pt>
                <c:pt idx="294">
                  <c:v>0.5564968327508879</c:v>
                </c:pt>
                <c:pt idx="295">
                  <c:v>0.55649683275115036</c:v>
                </c:pt>
                <c:pt idx="296">
                  <c:v>0.55649683275190909</c:v>
                </c:pt>
                <c:pt idx="297">
                  <c:v>0.55649683275203277</c:v>
                </c:pt>
                <c:pt idx="298">
                  <c:v>0.5564968327522285</c:v>
                </c:pt>
                <c:pt idx="299">
                  <c:v>0.55649683275253481</c:v>
                </c:pt>
                <c:pt idx="300">
                  <c:v>0.55649683275275752</c:v>
                </c:pt>
                <c:pt idx="301">
                  <c:v>0.55649683275286188</c:v>
                </c:pt>
                <c:pt idx="302">
                  <c:v>0.5564968327531018</c:v>
                </c:pt>
                <c:pt idx="303">
                  <c:v>0.55649683275464157</c:v>
                </c:pt>
                <c:pt idx="304">
                  <c:v>0.55649683275495132</c:v>
                </c:pt>
                <c:pt idx="305">
                  <c:v>0.55649683275497341</c:v>
                </c:pt>
                <c:pt idx="306">
                  <c:v>0.55649683275518802</c:v>
                </c:pt>
                <c:pt idx="307">
                  <c:v>0.55660514096151692</c:v>
                </c:pt>
                <c:pt idx="308">
                  <c:v>0.55682194651269423</c:v>
                </c:pt>
                <c:pt idx="309">
                  <c:v>0.55718274082941366</c:v>
                </c:pt>
                <c:pt idx="310">
                  <c:v>0.55743577461802618</c:v>
                </c:pt>
                <c:pt idx="311">
                  <c:v>0.55753555952716871</c:v>
                </c:pt>
                <c:pt idx="312">
                  <c:v>0.55762036606269916</c:v>
                </c:pt>
                <c:pt idx="313">
                  <c:v>0.55764428765472651</c:v>
                </c:pt>
                <c:pt idx="314">
                  <c:v>0.5579305013606517</c:v>
                </c:pt>
                <c:pt idx="315">
                  <c:v>0.55865891011871405</c:v>
                </c:pt>
                <c:pt idx="316">
                  <c:v>0.5605722461050201</c:v>
                </c:pt>
                <c:pt idx="317">
                  <c:v>0.56109449505530473</c:v>
                </c:pt>
                <c:pt idx="318">
                  <c:v>0.56114460735364413</c:v>
                </c:pt>
                <c:pt idx="319">
                  <c:v>0.56140117747625418</c:v>
                </c:pt>
                <c:pt idx="320">
                  <c:v>0.56143821950018713</c:v>
                </c:pt>
                <c:pt idx="321">
                  <c:v>0.56453701986493932</c:v>
                </c:pt>
                <c:pt idx="322">
                  <c:v>0.56463382840426735</c:v>
                </c:pt>
                <c:pt idx="323">
                  <c:v>0.56485660283356398</c:v>
                </c:pt>
                <c:pt idx="324">
                  <c:v>0.56514005602125028</c:v>
                </c:pt>
                <c:pt idx="325">
                  <c:v>0.56614664509743795</c:v>
                </c:pt>
                <c:pt idx="326">
                  <c:v>0.5664579105609221</c:v>
                </c:pt>
                <c:pt idx="327">
                  <c:v>0.56681194955816805</c:v>
                </c:pt>
                <c:pt idx="328">
                  <c:v>0.56707898369779575</c:v>
                </c:pt>
                <c:pt idx="329">
                  <c:v>0.56729179995484258</c:v>
                </c:pt>
                <c:pt idx="330">
                  <c:v>0.56748612216307903</c:v>
                </c:pt>
                <c:pt idx="331">
                  <c:v>0.56774848818235435</c:v>
                </c:pt>
                <c:pt idx="332">
                  <c:v>0.56828373431815071</c:v>
                </c:pt>
                <c:pt idx="333">
                  <c:v>0.56829991880462216</c:v>
                </c:pt>
                <c:pt idx="334">
                  <c:v>0.56835752909782666</c:v>
                </c:pt>
                <c:pt idx="335">
                  <c:v>0.56867051956760217</c:v>
                </c:pt>
                <c:pt idx="336">
                  <c:v>0.56894739953122686</c:v>
                </c:pt>
                <c:pt idx="337">
                  <c:v>0.56898334423428421</c:v>
                </c:pt>
                <c:pt idx="338">
                  <c:v>0.56898334423612518</c:v>
                </c:pt>
                <c:pt idx="339">
                  <c:v>0.56898334423666364</c:v>
                </c:pt>
                <c:pt idx="340">
                  <c:v>0.56898334423679653</c:v>
                </c:pt>
                <c:pt idx="341">
                  <c:v>0.56898334423692931</c:v>
                </c:pt>
                <c:pt idx="342">
                  <c:v>0.56898334423805663</c:v>
                </c:pt>
                <c:pt idx="343">
                  <c:v>0.56898334424011254</c:v>
                </c:pt>
                <c:pt idx="344">
                  <c:v>0.5689833442401635</c:v>
                </c:pt>
                <c:pt idx="345">
                  <c:v>0.56898334424016872</c:v>
                </c:pt>
                <c:pt idx="346">
                  <c:v>0.56898334424033536</c:v>
                </c:pt>
                <c:pt idx="347">
                  <c:v>0.56898334424054919</c:v>
                </c:pt>
                <c:pt idx="348">
                  <c:v>0.5689833442406762</c:v>
                </c:pt>
                <c:pt idx="349">
                  <c:v>0.56898334424141028</c:v>
                </c:pt>
                <c:pt idx="350">
                  <c:v>0.56898334424149299</c:v>
                </c:pt>
                <c:pt idx="351">
                  <c:v>0.56898334424157326</c:v>
                </c:pt>
                <c:pt idx="352">
                  <c:v>0.56898334424158192</c:v>
                </c:pt>
                <c:pt idx="353">
                  <c:v>0.5689833442423442</c:v>
                </c:pt>
                <c:pt idx="354">
                  <c:v>0.56898334424244545</c:v>
                </c:pt>
                <c:pt idx="355">
                  <c:v>0.56898334424342456</c:v>
                </c:pt>
                <c:pt idx="356">
                  <c:v>0.56898334424457775</c:v>
                </c:pt>
                <c:pt idx="357">
                  <c:v>0.56898334424480268</c:v>
                </c:pt>
                <c:pt idx="358">
                  <c:v>0.56898334424527208</c:v>
                </c:pt>
                <c:pt idx="359">
                  <c:v>0.56898334424595221</c:v>
                </c:pt>
                <c:pt idx="360">
                  <c:v>0.56898334424614616</c:v>
                </c:pt>
                <c:pt idx="361">
                  <c:v>0.56898334424634545</c:v>
                </c:pt>
                <c:pt idx="362">
                  <c:v>0.56898334424669561</c:v>
                </c:pt>
                <c:pt idx="363">
                  <c:v>0.56898334424691654</c:v>
                </c:pt>
                <c:pt idx="364">
                  <c:v>0.5689997998334696</c:v>
                </c:pt>
                <c:pt idx="365">
                  <c:v>0.56901632060972873</c:v>
                </c:pt>
                <c:pt idx="366">
                  <c:v>0.57030540461373624</c:v>
                </c:pt>
                <c:pt idx="367">
                  <c:v>0.57033797934596309</c:v>
                </c:pt>
                <c:pt idx="368">
                  <c:v>0.57116592823813472</c:v>
                </c:pt>
                <c:pt idx="369">
                  <c:v>0.57129053219481629</c:v>
                </c:pt>
                <c:pt idx="370">
                  <c:v>0.57135148841703842</c:v>
                </c:pt>
                <c:pt idx="371">
                  <c:v>0.57143595151564996</c:v>
                </c:pt>
                <c:pt idx="372">
                  <c:v>0.57175435501001526</c:v>
                </c:pt>
                <c:pt idx="373">
                  <c:v>0.57177307010301448</c:v>
                </c:pt>
                <c:pt idx="374">
                  <c:v>0.5722289977972117</c:v>
                </c:pt>
                <c:pt idx="375">
                  <c:v>0.5728766571644659</c:v>
                </c:pt>
                <c:pt idx="376">
                  <c:v>0.57297566447842563</c:v>
                </c:pt>
                <c:pt idx="377">
                  <c:v>0.57312696072042058</c:v>
                </c:pt>
                <c:pt idx="378">
                  <c:v>0.57377338377747922</c:v>
                </c:pt>
                <c:pt idx="379">
                  <c:v>0.57405245004828576</c:v>
                </c:pt>
                <c:pt idx="380">
                  <c:v>0.57406395377997255</c:v>
                </c:pt>
                <c:pt idx="381">
                  <c:v>0.5742037134600031</c:v>
                </c:pt>
                <c:pt idx="382">
                  <c:v>0.57470612890686024</c:v>
                </c:pt>
                <c:pt idx="383">
                  <c:v>0.57491072925457587</c:v>
                </c:pt>
                <c:pt idx="384">
                  <c:v>0.57503881849793892</c:v>
                </c:pt>
                <c:pt idx="385">
                  <c:v>0.57556488720908994</c:v>
                </c:pt>
                <c:pt idx="386">
                  <c:v>0.57556820956847154</c:v>
                </c:pt>
                <c:pt idx="387">
                  <c:v>0.57583897103491255</c:v>
                </c:pt>
                <c:pt idx="388">
                  <c:v>0.5763503613541987</c:v>
                </c:pt>
                <c:pt idx="389">
                  <c:v>0.57666760784595106</c:v>
                </c:pt>
                <c:pt idx="390">
                  <c:v>0.57702228434285807</c:v>
                </c:pt>
                <c:pt idx="391">
                  <c:v>0.57706201712734795</c:v>
                </c:pt>
                <c:pt idx="392">
                  <c:v>0.57731377677780027</c:v>
                </c:pt>
                <c:pt idx="393">
                  <c:v>0.57785581818537857</c:v>
                </c:pt>
                <c:pt idx="394">
                  <c:v>0.57845569519207607</c:v>
                </c:pt>
                <c:pt idx="395">
                  <c:v>0.57868057290698693</c:v>
                </c:pt>
                <c:pt idx="396">
                  <c:v>0.57886358108269809</c:v>
                </c:pt>
                <c:pt idx="397">
                  <c:v>0.57896345308021058</c:v>
                </c:pt>
                <c:pt idx="398">
                  <c:v>0.57915351443236274</c:v>
                </c:pt>
                <c:pt idx="399">
                  <c:v>0.57925939541359184</c:v>
                </c:pt>
                <c:pt idx="400">
                  <c:v>0.57943928224097274</c:v>
                </c:pt>
                <c:pt idx="401">
                  <c:v>0.57959602390664622</c:v>
                </c:pt>
                <c:pt idx="402">
                  <c:v>0.5802024011821687</c:v>
                </c:pt>
                <c:pt idx="403">
                  <c:v>0.580374542297596</c:v>
                </c:pt>
                <c:pt idx="404">
                  <c:v>0.58037454229790242</c:v>
                </c:pt>
                <c:pt idx="405">
                  <c:v>0.58037454229915408</c:v>
                </c:pt>
                <c:pt idx="406">
                  <c:v>0.5803745422994816</c:v>
                </c:pt>
                <c:pt idx="407">
                  <c:v>0.5803745422994977</c:v>
                </c:pt>
                <c:pt idx="408">
                  <c:v>0.58037454230041097</c:v>
                </c:pt>
                <c:pt idx="409">
                  <c:v>0.58037454230134933</c:v>
                </c:pt>
                <c:pt idx="410">
                  <c:v>0.58037454230206131</c:v>
                </c:pt>
                <c:pt idx="411">
                  <c:v>0.5803745423021287</c:v>
                </c:pt>
                <c:pt idx="412">
                  <c:v>0.58037454230272489</c:v>
                </c:pt>
                <c:pt idx="413">
                  <c:v>0.58037454230314256</c:v>
                </c:pt>
                <c:pt idx="414">
                  <c:v>0.58037454230332408</c:v>
                </c:pt>
                <c:pt idx="415">
                  <c:v>0.58037454230354935</c:v>
                </c:pt>
                <c:pt idx="416">
                  <c:v>0.58037454230458274</c:v>
                </c:pt>
                <c:pt idx="417">
                  <c:v>0.58037454230499952</c:v>
                </c:pt>
                <c:pt idx="418">
                  <c:v>0.58037454230566476</c:v>
                </c:pt>
                <c:pt idx="419">
                  <c:v>0.58037454230574981</c:v>
                </c:pt>
                <c:pt idx="420">
                  <c:v>0.58037454230604368</c:v>
                </c:pt>
                <c:pt idx="421">
                  <c:v>0.58037454230707497</c:v>
                </c:pt>
                <c:pt idx="422">
                  <c:v>0.58037454230716523</c:v>
                </c:pt>
                <c:pt idx="423">
                  <c:v>0.5803745423077562</c:v>
                </c:pt>
                <c:pt idx="424">
                  <c:v>0.58037454230862706</c:v>
                </c:pt>
                <c:pt idx="425">
                  <c:v>0.58054112239837752</c:v>
                </c:pt>
                <c:pt idx="426">
                  <c:v>0.58058385894096287</c:v>
                </c:pt>
                <c:pt idx="427">
                  <c:v>0.58082528300861402</c:v>
                </c:pt>
                <c:pt idx="428">
                  <c:v>0.58083206403715493</c:v>
                </c:pt>
                <c:pt idx="429">
                  <c:v>0.58112298064987722</c:v>
                </c:pt>
                <c:pt idx="430">
                  <c:v>0.581228590860144</c:v>
                </c:pt>
                <c:pt idx="431">
                  <c:v>0.58128392922879502</c:v>
                </c:pt>
                <c:pt idx="432">
                  <c:v>0.58161104082489001</c:v>
                </c:pt>
                <c:pt idx="433">
                  <c:v>0.58161681765669571</c:v>
                </c:pt>
                <c:pt idx="434">
                  <c:v>0.58174537868267384</c:v>
                </c:pt>
                <c:pt idx="435">
                  <c:v>0.58176470021032223</c:v>
                </c:pt>
                <c:pt idx="436">
                  <c:v>0.58189959572589522</c:v>
                </c:pt>
                <c:pt idx="437">
                  <c:v>0.58228657012427498</c:v>
                </c:pt>
                <c:pt idx="438">
                  <c:v>0.58238442051266048</c:v>
                </c:pt>
                <c:pt idx="439">
                  <c:v>0.58242430604520901</c:v>
                </c:pt>
                <c:pt idx="440">
                  <c:v>0.58273197755119055</c:v>
                </c:pt>
                <c:pt idx="441">
                  <c:v>0.58277505575610822</c:v>
                </c:pt>
                <c:pt idx="442">
                  <c:v>0.58312149541559544</c:v>
                </c:pt>
                <c:pt idx="443">
                  <c:v>0.58333972766448539</c:v>
                </c:pt>
                <c:pt idx="444">
                  <c:v>0.58359758867670797</c:v>
                </c:pt>
                <c:pt idx="445">
                  <c:v>0.58399158108259486</c:v>
                </c:pt>
                <c:pt idx="446">
                  <c:v>0.58453218334799517</c:v>
                </c:pt>
                <c:pt idx="447">
                  <c:v>0.58485265621952176</c:v>
                </c:pt>
                <c:pt idx="448">
                  <c:v>0.58518032306515955</c:v>
                </c:pt>
                <c:pt idx="449">
                  <c:v>0.58524733673175866</c:v>
                </c:pt>
                <c:pt idx="450">
                  <c:v>0.58541130971840583</c:v>
                </c:pt>
                <c:pt idx="451">
                  <c:v>0.58543100830162642</c:v>
                </c:pt>
                <c:pt idx="452">
                  <c:v>0.58560528861974737</c:v>
                </c:pt>
                <c:pt idx="453">
                  <c:v>0.58568004646366278</c:v>
                </c:pt>
                <c:pt idx="454">
                  <c:v>0.58592094761214308</c:v>
                </c:pt>
                <c:pt idx="455">
                  <c:v>0.58613660926540301</c:v>
                </c:pt>
                <c:pt idx="456">
                  <c:v>0.5861778323247826</c:v>
                </c:pt>
                <c:pt idx="457">
                  <c:v>0.58623238038933501</c:v>
                </c:pt>
                <c:pt idx="458">
                  <c:v>0.58641175531300926</c:v>
                </c:pt>
                <c:pt idx="459">
                  <c:v>0.58642656289795259</c:v>
                </c:pt>
                <c:pt idx="460">
                  <c:v>0.58667972230968246</c:v>
                </c:pt>
                <c:pt idx="461">
                  <c:v>0.58668978513577263</c:v>
                </c:pt>
                <c:pt idx="462">
                  <c:v>0.58677919415905944</c:v>
                </c:pt>
                <c:pt idx="463">
                  <c:v>0.58693986061331316</c:v>
                </c:pt>
                <c:pt idx="464">
                  <c:v>0.58700936466342424</c:v>
                </c:pt>
                <c:pt idx="465">
                  <c:v>0.58709030740302026</c:v>
                </c:pt>
                <c:pt idx="466">
                  <c:v>0.58759295878515649</c:v>
                </c:pt>
                <c:pt idx="467">
                  <c:v>0.58784478307019383</c:v>
                </c:pt>
                <c:pt idx="468">
                  <c:v>0.58789122598580401</c:v>
                </c:pt>
                <c:pt idx="469">
                  <c:v>0.58831444540625033</c:v>
                </c:pt>
                <c:pt idx="470">
                  <c:v>0.58876002378995551</c:v>
                </c:pt>
                <c:pt idx="471">
                  <c:v>0.5888731101181266</c:v>
                </c:pt>
                <c:pt idx="472">
                  <c:v>0.58892682592614298</c:v>
                </c:pt>
                <c:pt idx="473">
                  <c:v>0.58896970513609759</c:v>
                </c:pt>
                <c:pt idx="474">
                  <c:v>0.5895052268736668</c:v>
                </c:pt>
                <c:pt idx="475">
                  <c:v>0.58963573262661617</c:v>
                </c:pt>
                <c:pt idx="476">
                  <c:v>0.58977310700376628</c:v>
                </c:pt>
                <c:pt idx="477">
                  <c:v>0.58997041052864385</c:v>
                </c:pt>
                <c:pt idx="478">
                  <c:v>0.59013166339164735</c:v>
                </c:pt>
                <c:pt idx="479">
                  <c:v>0.59021786443721058</c:v>
                </c:pt>
                <c:pt idx="480">
                  <c:v>0.59040451508370873</c:v>
                </c:pt>
                <c:pt idx="481">
                  <c:v>0.59071086235383263</c:v>
                </c:pt>
                <c:pt idx="482">
                  <c:v>0.59075998269452668</c:v>
                </c:pt>
                <c:pt idx="483">
                  <c:v>0.59075998269548746</c:v>
                </c:pt>
                <c:pt idx="484">
                  <c:v>0.59075998269814445</c:v>
                </c:pt>
                <c:pt idx="485">
                  <c:v>0.59075998269921293</c:v>
                </c:pt>
                <c:pt idx="486">
                  <c:v>0.59075998269999463</c:v>
                </c:pt>
                <c:pt idx="487">
                  <c:v>0.59075998270046715</c:v>
                </c:pt>
                <c:pt idx="488">
                  <c:v>0.59075998270066954</c:v>
                </c:pt>
                <c:pt idx="489">
                  <c:v>0.5907599827011093</c:v>
                </c:pt>
                <c:pt idx="490">
                  <c:v>0.59075998270144581</c:v>
                </c:pt>
                <c:pt idx="491">
                  <c:v>0.59075998270215568</c:v>
                </c:pt>
                <c:pt idx="492">
                  <c:v>0.59075998270328467</c:v>
                </c:pt>
                <c:pt idx="493">
                  <c:v>0.59075998270378627</c:v>
                </c:pt>
                <c:pt idx="494">
                  <c:v>0.59090188634626017</c:v>
                </c:pt>
                <c:pt idx="495">
                  <c:v>0.59163362381541362</c:v>
                </c:pt>
                <c:pt idx="496">
                  <c:v>0.5919588360743957</c:v>
                </c:pt>
                <c:pt idx="497">
                  <c:v>0.59214104580386495</c:v>
                </c:pt>
                <c:pt idx="498">
                  <c:v>0.5922165930314176</c:v>
                </c:pt>
                <c:pt idx="499">
                  <c:v>0.59235931356129146</c:v>
                </c:pt>
                <c:pt idx="500">
                  <c:v>0.59243686554547592</c:v>
                </c:pt>
                <c:pt idx="501">
                  <c:v>0.59244863341196363</c:v>
                </c:pt>
                <c:pt idx="502">
                  <c:v>0.59245657750052949</c:v>
                </c:pt>
                <c:pt idx="503">
                  <c:v>0.59267428496861929</c:v>
                </c:pt>
                <c:pt idx="504">
                  <c:v>0.59272348604237401</c:v>
                </c:pt>
                <c:pt idx="505">
                  <c:v>0.59306185679958889</c:v>
                </c:pt>
                <c:pt idx="506">
                  <c:v>0.5931384569654542</c:v>
                </c:pt>
                <c:pt idx="507">
                  <c:v>0.59321287796620492</c:v>
                </c:pt>
                <c:pt idx="508">
                  <c:v>0.59326613924978355</c:v>
                </c:pt>
                <c:pt idx="509">
                  <c:v>0.59350143153693047</c:v>
                </c:pt>
                <c:pt idx="510">
                  <c:v>0.59355003522331673</c:v>
                </c:pt>
                <c:pt idx="511">
                  <c:v>0.59360225064219807</c:v>
                </c:pt>
                <c:pt idx="512">
                  <c:v>0.59373538945791049</c:v>
                </c:pt>
                <c:pt idx="513">
                  <c:v>0.59381157103442728</c:v>
                </c:pt>
                <c:pt idx="514">
                  <c:v>0.59415185551383054</c:v>
                </c:pt>
                <c:pt idx="515">
                  <c:v>0.59431907712914844</c:v>
                </c:pt>
                <c:pt idx="516">
                  <c:v>0.59451665067037762</c:v>
                </c:pt>
                <c:pt idx="517">
                  <c:v>0.594705231744459</c:v>
                </c:pt>
                <c:pt idx="518">
                  <c:v>0.59535746627830655</c:v>
                </c:pt>
                <c:pt idx="519">
                  <c:v>0.59536433791674082</c:v>
                </c:pt>
                <c:pt idx="520">
                  <c:v>0.5954894694550068</c:v>
                </c:pt>
                <c:pt idx="521">
                  <c:v>0.59589694517442182</c:v>
                </c:pt>
                <c:pt idx="522">
                  <c:v>0.59592563054200465</c:v>
                </c:pt>
                <c:pt idx="523">
                  <c:v>0.59610546700145828</c:v>
                </c:pt>
                <c:pt idx="524">
                  <c:v>0.59618115208697176</c:v>
                </c:pt>
                <c:pt idx="525">
                  <c:v>0.59626341274968664</c:v>
                </c:pt>
                <c:pt idx="526">
                  <c:v>0.59630861968007842</c:v>
                </c:pt>
                <c:pt idx="527">
                  <c:v>0.59693832791265322</c:v>
                </c:pt>
                <c:pt idx="528">
                  <c:v>0.59700343674240886</c:v>
                </c:pt>
                <c:pt idx="529">
                  <c:v>0.59748062393555146</c:v>
                </c:pt>
                <c:pt idx="530">
                  <c:v>0.59810128909515492</c:v>
                </c:pt>
                <c:pt idx="531">
                  <c:v>0.59814706421779906</c:v>
                </c:pt>
                <c:pt idx="532">
                  <c:v>0.598304987628413</c:v>
                </c:pt>
                <c:pt idx="533">
                  <c:v>0.59836804546407385</c:v>
                </c:pt>
                <c:pt idx="534">
                  <c:v>0.59839482671935362</c:v>
                </c:pt>
                <c:pt idx="535">
                  <c:v>0.59840967481613805</c:v>
                </c:pt>
                <c:pt idx="536">
                  <c:v>0.59846363628115617</c:v>
                </c:pt>
                <c:pt idx="537">
                  <c:v>0.59859981870335188</c:v>
                </c:pt>
                <c:pt idx="538">
                  <c:v>0.59865381497918313</c:v>
                </c:pt>
                <c:pt idx="539">
                  <c:v>0.59881735067035391</c:v>
                </c:pt>
                <c:pt idx="540">
                  <c:v>0.59923686431130685</c:v>
                </c:pt>
                <c:pt idx="541">
                  <c:v>0.5993569402797283</c:v>
                </c:pt>
                <c:pt idx="542">
                  <c:v>0.5993569402797283</c:v>
                </c:pt>
                <c:pt idx="543">
                  <c:v>0.59979234923075808</c:v>
                </c:pt>
                <c:pt idx="544">
                  <c:v>0.60022922119329247</c:v>
                </c:pt>
                <c:pt idx="545">
                  <c:v>0.60022922119357425</c:v>
                </c:pt>
                <c:pt idx="546">
                  <c:v>0.6002292211937863</c:v>
                </c:pt>
                <c:pt idx="547">
                  <c:v>0.60022922119491839</c:v>
                </c:pt>
                <c:pt idx="548">
                  <c:v>0.60022922119506283</c:v>
                </c:pt>
                <c:pt idx="549">
                  <c:v>0.60022922119530642</c:v>
                </c:pt>
                <c:pt idx="550">
                  <c:v>0.60022922119575661</c:v>
                </c:pt>
                <c:pt idx="551">
                  <c:v>0.60022922119595157</c:v>
                </c:pt>
                <c:pt idx="552">
                  <c:v>0.60022922119774536</c:v>
                </c:pt>
                <c:pt idx="553">
                  <c:v>0.60022922119844235</c:v>
                </c:pt>
                <c:pt idx="554">
                  <c:v>0.60022922119861621</c:v>
                </c:pt>
                <c:pt idx="555">
                  <c:v>0.60022922119908007</c:v>
                </c:pt>
                <c:pt idx="556">
                  <c:v>0.60022922119943189</c:v>
                </c:pt>
                <c:pt idx="557">
                  <c:v>0.60022922119960009</c:v>
                </c:pt>
                <c:pt idx="558">
                  <c:v>0.60022922120015432</c:v>
                </c:pt>
                <c:pt idx="559">
                  <c:v>0.60022922120026667</c:v>
                </c:pt>
                <c:pt idx="560">
                  <c:v>0.60022922120029998</c:v>
                </c:pt>
                <c:pt idx="561">
                  <c:v>0.60022922120037836</c:v>
                </c:pt>
                <c:pt idx="562">
                  <c:v>0.60022922120039501</c:v>
                </c:pt>
                <c:pt idx="563">
                  <c:v>0.60022922120054889</c:v>
                </c:pt>
                <c:pt idx="564">
                  <c:v>0.60022922120067879</c:v>
                </c:pt>
                <c:pt idx="565">
                  <c:v>0.60022922120076894</c:v>
                </c:pt>
                <c:pt idx="566">
                  <c:v>0.60022922120104782</c:v>
                </c:pt>
                <c:pt idx="567">
                  <c:v>0.60022922120136735</c:v>
                </c:pt>
                <c:pt idx="568">
                  <c:v>0.60022922120161026</c:v>
                </c:pt>
                <c:pt idx="569">
                  <c:v>0.60022922120172817</c:v>
                </c:pt>
                <c:pt idx="570">
                  <c:v>0.60022922120190492</c:v>
                </c:pt>
                <c:pt idx="571">
                  <c:v>0.60022922120265587</c:v>
                </c:pt>
                <c:pt idx="572">
                  <c:v>0.60022922120271405</c:v>
                </c:pt>
                <c:pt idx="573">
                  <c:v>0.60022922120284494</c:v>
                </c:pt>
                <c:pt idx="574">
                  <c:v>0.60022922120337596</c:v>
                </c:pt>
                <c:pt idx="575">
                  <c:v>0.60022922120363531</c:v>
                </c:pt>
                <c:pt idx="576">
                  <c:v>0.60022922120432431</c:v>
                </c:pt>
                <c:pt idx="577">
                  <c:v>0.60038336057151898</c:v>
                </c:pt>
                <c:pt idx="578">
                  <c:v>0.60040047144496755</c:v>
                </c:pt>
                <c:pt idx="579">
                  <c:v>0.60047757790978862</c:v>
                </c:pt>
                <c:pt idx="580">
                  <c:v>0.60077989167808088</c:v>
                </c:pt>
                <c:pt idx="581">
                  <c:v>0.60110908637691374</c:v>
                </c:pt>
                <c:pt idx="582">
                  <c:v>0.60151314889651786</c:v>
                </c:pt>
                <c:pt idx="583">
                  <c:v>0.60155309105203747</c:v>
                </c:pt>
                <c:pt idx="584">
                  <c:v>0.60158596862450153</c:v>
                </c:pt>
                <c:pt idx="585">
                  <c:v>0.60172527590875613</c:v>
                </c:pt>
                <c:pt idx="586">
                  <c:v>0.60184460894918979</c:v>
                </c:pt>
                <c:pt idx="587">
                  <c:v>0.60201061333150285</c:v>
                </c:pt>
                <c:pt idx="588">
                  <c:v>0.60243375364684271</c:v>
                </c:pt>
                <c:pt idx="589">
                  <c:v>0.60248864794821211</c:v>
                </c:pt>
                <c:pt idx="590">
                  <c:v>0.60310924984923631</c:v>
                </c:pt>
                <c:pt idx="591">
                  <c:v>0.60326129305524412</c:v>
                </c:pt>
                <c:pt idx="592">
                  <c:v>0.60337140582803017</c:v>
                </c:pt>
                <c:pt idx="593">
                  <c:v>0.60348164326693998</c:v>
                </c:pt>
                <c:pt idx="594">
                  <c:v>0.60434681098559162</c:v>
                </c:pt>
                <c:pt idx="595">
                  <c:v>0.6045203136776619</c:v>
                </c:pt>
                <c:pt idx="596">
                  <c:v>0.60461861940734374</c:v>
                </c:pt>
                <c:pt idx="597">
                  <c:v>0.60470934081301642</c:v>
                </c:pt>
                <c:pt idx="598">
                  <c:v>0.60512887328846576</c:v>
                </c:pt>
                <c:pt idx="599">
                  <c:v>0.60514198869748059</c:v>
                </c:pt>
                <c:pt idx="600">
                  <c:v>0.60533952347229381</c:v>
                </c:pt>
                <c:pt idx="601">
                  <c:v>0.60581124267371345</c:v>
                </c:pt>
                <c:pt idx="602">
                  <c:v>0.60593831755472016</c:v>
                </c:pt>
                <c:pt idx="603">
                  <c:v>0.6061990007566016</c:v>
                </c:pt>
                <c:pt idx="604">
                  <c:v>0.60621455552083381</c:v>
                </c:pt>
                <c:pt idx="605">
                  <c:v>0.6062935842644761</c:v>
                </c:pt>
                <c:pt idx="606">
                  <c:v>0.60632771321908741</c:v>
                </c:pt>
                <c:pt idx="607">
                  <c:v>0.60634506472972693</c:v>
                </c:pt>
                <c:pt idx="608">
                  <c:v>0.60635963053167075</c:v>
                </c:pt>
                <c:pt idx="609">
                  <c:v>0.60649802245516937</c:v>
                </c:pt>
                <c:pt idx="610">
                  <c:v>0.60681845932013867</c:v>
                </c:pt>
                <c:pt idx="611">
                  <c:v>0.6071546001458703</c:v>
                </c:pt>
                <c:pt idx="612">
                  <c:v>0.60766402643600337</c:v>
                </c:pt>
                <c:pt idx="613">
                  <c:v>0.60771106897646376</c:v>
                </c:pt>
                <c:pt idx="614">
                  <c:v>0.60788876584797724</c:v>
                </c:pt>
                <c:pt idx="615">
                  <c:v>0.60814783424428576</c:v>
                </c:pt>
                <c:pt idx="616">
                  <c:v>0.60815591030487126</c:v>
                </c:pt>
                <c:pt idx="617">
                  <c:v>0.60829225429883693</c:v>
                </c:pt>
                <c:pt idx="618">
                  <c:v>0.60831869360125679</c:v>
                </c:pt>
                <c:pt idx="619">
                  <c:v>0.60840443249985232</c:v>
                </c:pt>
                <c:pt idx="620">
                  <c:v>0.60851057770723926</c:v>
                </c:pt>
                <c:pt idx="621">
                  <c:v>0.60868816739503739</c:v>
                </c:pt>
                <c:pt idx="622">
                  <c:v>0.60878649326853385</c:v>
                </c:pt>
                <c:pt idx="623">
                  <c:v>0.60887181355939224</c:v>
                </c:pt>
                <c:pt idx="624">
                  <c:v>0.60887181356037312</c:v>
                </c:pt>
                <c:pt idx="625">
                  <c:v>0.60887181356095965</c:v>
                </c:pt>
                <c:pt idx="626">
                  <c:v>0.60887181356224618</c:v>
                </c:pt>
                <c:pt idx="627">
                  <c:v>0.60887181356248865</c:v>
                </c:pt>
                <c:pt idx="628">
                  <c:v>0.60887181356333575</c:v>
                </c:pt>
                <c:pt idx="629">
                  <c:v>0.60887181356338949</c:v>
                </c:pt>
                <c:pt idx="630">
                  <c:v>0.60887181356377473</c:v>
                </c:pt>
                <c:pt idx="631">
                  <c:v>0.60887181356386222</c:v>
                </c:pt>
                <c:pt idx="632">
                  <c:v>0.60887181356397291</c:v>
                </c:pt>
                <c:pt idx="633">
                  <c:v>0.60887181356407261</c:v>
                </c:pt>
                <c:pt idx="634">
                  <c:v>0.60887181356451414</c:v>
                </c:pt>
                <c:pt idx="635">
                  <c:v>0.60887181356522957</c:v>
                </c:pt>
                <c:pt idx="636">
                  <c:v>0.60887181356527065</c:v>
                </c:pt>
                <c:pt idx="637">
                  <c:v>0.6088718135667337</c:v>
                </c:pt>
                <c:pt idx="638">
                  <c:v>0.60887181356696485</c:v>
                </c:pt>
                <c:pt idx="639">
                  <c:v>0.60887181356696995</c:v>
                </c:pt>
                <c:pt idx="640">
                  <c:v>0.60887181356710951</c:v>
                </c:pt>
                <c:pt idx="641">
                  <c:v>0.60887181356848152</c:v>
                </c:pt>
                <c:pt idx="642">
                  <c:v>0.60887181356903874</c:v>
                </c:pt>
                <c:pt idx="643">
                  <c:v>0.60888265737147007</c:v>
                </c:pt>
                <c:pt idx="644">
                  <c:v>0.60895752623145261</c:v>
                </c:pt>
                <c:pt idx="645">
                  <c:v>0.6095041216489796</c:v>
                </c:pt>
                <c:pt idx="646">
                  <c:v>0.60973425265704351</c:v>
                </c:pt>
                <c:pt idx="647">
                  <c:v>0.60981387738893211</c:v>
                </c:pt>
                <c:pt idx="648">
                  <c:v>0.61019587970859357</c:v>
                </c:pt>
                <c:pt idx="649">
                  <c:v>0.61034117210173178</c:v>
                </c:pt>
                <c:pt idx="650">
                  <c:v>0.61048870547586209</c:v>
                </c:pt>
                <c:pt idx="651">
                  <c:v>0.61078271713773313</c:v>
                </c:pt>
                <c:pt idx="652">
                  <c:v>0.61085882709046024</c:v>
                </c:pt>
                <c:pt idx="653">
                  <c:v>0.61085882709046024</c:v>
                </c:pt>
                <c:pt idx="654">
                  <c:v>0.61085882709046024</c:v>
                </c:pt>
                <c:pt idx="655">
                  <c:v>0.61126692395344184</c:v>
                </c:pt>
                <c:pt idx="656">
                  <c:v>0.61132199244053431</c:v>
                </c:pt>
                <c:pt idx="657">
                  <c:v>0.61141994447974402</c:v>
                </c:pt>
                <c:pt idx="658">
                  <c:v>0.61147933170868152</c:v>
                </c:pt>
                <c:pt idx="659">
                  <c:v>0.61151853544452539</c:v>
                </c:pt>
                <c:pt idx="660">
                  <c:v>0.61170057025186664</c:v>
                </c:pt>
                <c:pt idx="661">
                  <c:v>0.61195783242869295</c:v>
                </c:pt>
                <c:pt idx="662">
                  <c:v>0.61195911684694348</c:v>
                </c:pt>
                <c:pt idx="663">
                  <c:v>0.61217929856535247</c:v>
                </c:pt>
                <c:pt idx="664">
                  <c:v>0.61248239347481226</c:v>
                </c:pt>
                <c:pt idx="665">
                  <c:v>0.61255792102286266</c:v>
                </c:pt>
                <c:pt idx="666">
                  <c:v>0.61257195751501259</c:v>
                </c:pt>
                <c:pt idx="667">
                  <c:v>0.6126850744512452</c:v>
                </c:pt>
                <c:pt idx="668">
                  <c:v>0.61286445573485682</c:v>
                </c:pt>
                <c:pt idx="669">
                  <c:v>0.61300826825465571</c:v>
                </c:pt>
                <c:pt idx="670">
                  <c:v>0.61320361647034727</c:v>
                </c:pt>
                <c:pt idx="671">
                  <c:v>0.61321573238171712</c:v>
                </c:pt>
                <c:pt idx="672">
                  <c:v>0.61326240431312296</c:v>
                </c:pt>
                <c:pt idx="673">
                  <c:v>0.61330862274780173</c:v>
                </c:pt>
                <c:pt idx="674">
                  <c:v>0.61341490641789942</c:v>
                </c:pt>
                <c:pt idx="675">
                  <c:v>0.61343139373070765</c:v>
                </c:pt>
                <c:pt idx="676">
                  <c:v>0.61348998524594589</c:v>
                </c:pt>
                <c:pt idx="677">
                  <c:v>0.61367429620456804</c:v>
                </c:pt>
                <c:pt idx="678">
                  <c:v>0.61370159549054482</c:v>
                </c:pt>
                <c:pt idx="679">
                  <c:v>0.61375380130085777</c:v>
                </c:pt>
                <c:pt idx="680">
                  <c:v>0.61394026324921269</c:v>
                </c:pt>
                <c:pt idx="681">
                  <c:v>0.61424383437417762</c:v>
                </c:pt>
                <c:pt idx="682">
                  <c:v>0.61430197788733776</c:v>
                </c:pt>
                <c:pt idx="683">
                  <c:v>0.61481818105122055</c:v>
                </c:pt>
                <c:pt idx="684">
                  <c:v>0.61499180895009098</c:v>
                </c:pt>
                <c:pt idx="685">
                  <c:v>0.61505337651292225</c:v>
                </c:pt>
                <c:pt idx="686">
                  <c:v>0.61509319683457375</c:v>
                </c:pt>
                <c:pt idx="687">
                  <c:v>0.61517080127626378</c:v>
                </c:pt>
                <c:pt idx="688">
                  <c:v>0.61533510378511591</c:v>
                </c:pt>
                <c:pt idx="689">
                  <c:v>0.61542256030295395</c:v>
                </c:pt>
                <c:pt idx="690">
                  <c:v>0.61557445660908416</c:v>
                </c:pt>
                <c:pt idx="691">
                  <c:v>0.61569597813703369</c:v>
                </c:pt>
                <c:pt idx="692">
                  <c:v>0.61573568401449696</c:v>
                </c:pt>
                <c:pt idx="693">
                  <c:v>0.61583064987104641</c:v>
                </c:pt>
                <c:pt idx="694">
                  <c:v>0.6159748924703915</c:v>
                </c:pt>
                <c:pt idx="695">
                  <c:v>0.61611807865167667</c:v>
                </c:pt>
                <c:pt idx="696">
                  <c:v>0.61634880804769443</c:v>
                </c:pt>
                <c:pt idx="697">
                  <c:v>0.61635575615202676</c:v>
                </c:pt>
                <c:pt idx="698">
                  <c:v>0.61649188658895993</c:v>
                </c:pt>
                <c:pt idx="699">
                  <c:v>0.61657665908847059</c:v>
                </c:pt>
                <c:pt idx="700">
                  <c:v>0.61677731555935655</c:v>
                </c:pt>
                <c:pt idx="701">
                  <c:v>0.61677731556009885</c:v>
                </c:pt>
                <c:pt idx="702">
                  <c:v>0.61677731556022941</c:v>
                </c:pt>
                <c:pt idx="703">
                  <c:v>0.61677731556046345</c:v>
                </c:pt>
                <c:pt idx="704">
                  <c:v>0.61677731556157123</c:v>
                </c:pt>
                <c:pt idx="705">
                  <c:v>0.61677731556191473</c:v>
                </c:pt>
                <c:pt idx="706">
                  <c:v>0.61677731556204152</c:v>
                </c:pt>
                <c:pt idx="707">
                  <c:v>0.61677731556223869</c:v>
                </c:pt>
                <c:pt idx="708">
                  <c:v>0.61677731556277715</c:v>
                </c:pt>
                <c:pt idx="709">
                  <c:v>0.61677731556336179</c:v>
                </c:pt>
                <c:pt idx="710">
                  <c:v>0.61677731556372661</c:v>
                </c:pt>
                <c:pt idx="711">
                  <c:v>0.61677731556448689</c:v>
                </c:pt>
                <c:pt idx="712">
                  <c:v>0.61677731556451465</c:v>
                </c:pt>
                <c:pt idx="713">
                  <c:v>0.61677731556479509</c:v>
                </c:pt>
                <c:pt idx="714">
                  <c:v>0.61677731556533688</c:v>
                </c:pt>
                <c:pt idx="715">
                  <c:v>0.61677731556552406</c:v>
                </c:pt>
                <c:pt idx="716">
                  <c:v>0.61677731556558624</c:v>
                </c:pt>
                <c:pt idx="717">
                  <c:v>0.61677731556624882</c:v>
                </c:pt>
                <c:pt idx="718">
                  <c:v>0.61677731556647752</c:v>
                </c:pt>
                <c:pt idx="719">
                  <c:v>0.61677731556661708</c:v>
                </c:pt>
                <c:pt idx="720">
                  <c:v>0.61677731556726956</c:v>
                </c:pt>
                <c:pt idx="721">
                  <c:v>0.61677731556763615</c:v>
                </c:pt>
                <c:pt idx="722">
                  <c:v>0.61704979591883058</c:v>
                </c:pt>
                <c:pt idx="723">
                  <c:v>0.61731789062679532</c:v>
                </c:pt>
                <c:pt idx="724">
                  <c:v>0.61736887702649645</c:v>
                </c:pt>
                <c:pt idx="725">
                  <c:v>0.617379121386324</c:v>
                </c:pt>
                <c:pt idx="726">
                  <c:v>0.61739821886449908</c:v>
                </c:pt>
                <c:pt idx="727">
                  <c:v>0.61748561720443318</c:v>
                </c:pt>
                <c:pt idx="728">
                  <c:v>0.61776183431963194</c:v>
                </c:pt>
                <c:pt idx="729">
                  <c:v>0.61783020314629478</c:v>
                </c:pt>
                <c:pt idx="730">
                  <c:v>0.61787557420038119</c:v>
                </c:pt>
                <c:pt idx="731">
                  <c:v>0.61790456135227845</c:v>
                </c:pt>
                <c:pt idx="732">
                  <c:v>0.61801698572490771</c:v>
                </c:pt>
                <c:pt idx="733">
                  <c:v>0.61805584984426132</c:v>
                </c:pt>
                <c:pt idx="734">
                  <c:v>0.61806723213551862</c:v>
                </c:pt>
                <c:pt idx="735">
                  <c:v>0.61845240006345015</c:v>
                </c:pt>
                <c:pt idx="736">
                  <c:v>0.61850427894982041</c:v>
                </c:pt>
                <c:pt idx="737">
                  <c:v>0.61854596911306037</c:v>
                </c:pt>
                <c:pt idx="738">
                  <c:v>0.61883917424830237</c:v>
                </c:pt>
                <c:pt idx="739">
                  <c:v>0.61904803872507763</c:v>
                </c:pt>
                <c:pt idx="740">
                  <c:v>0.61907987825304267</c:v>
                </c:pt>
                <c:pt idx="741">
                  <c:v>0.61946060102841027</c:v>
                </c:pt>
                <c:pt idx="742">
                  <c:v>0.61969865311912264</c:v>
                </c:pt>
                <c:pt idx="743">
                  <c:v>0.6198567689078156</c:v>
                </c:pt>
                <c:pt idx="744">
                  <c:v>0.6203335531264309</c:v>
                </c:pt>
                <c:pt idx="745">
                  <c:v>0.62037819566279384</c:v>
                </c:pt>
                <c:pt idx="746">
                  <c:v>0.62044178152570062</c:v>
                </c:pt>
                <c:pt idx="747">
                  <c:v>0.62048398033584373</c:v>
                </c:pt>
                <c:pt idx="748">
                  <c:v>0.62049162156616466</c:v>
                </c:pt>
                <c:pt idx="749">
                  <c:v>0.62052657776536591</c:v>
                </c:pt>
                <c:pt idx="750">
                  <c:v>0.62068417250130881</c:v>
                </c:pt>
                <c:pt idx="751">
                  <c:v>0.62089893658556883</c:v>
                </c:pt>
                <c:pt idx="752">
                  <c:v>0.62097324608672233</c:v>
                </c:pt>
                <c:pt idx="753">
                  <c:v>0.62123972471089428</c:v>
                </c:pt>
                <c:pt idx="754">
                  <c:v>0.62139700583570256</c:v>
                </c:pt>
                <c:pt idx="755">
                  <c:v>0.62161203090983586</c:v>
                </c:pt>
                <c:pt idx="756">
                  <c:v>0.62200967498526938</c:v>
                </c:pt>
                <c:pt idx="757">
                  <c:v>0.62210674000306354</c:v>
                </c:pt>
                <c:pt idx="758">
                  <c:v>0.62211886506547853</c:v>
                </c:pt>
                <c:pt idx="759">
                  <c:v>0.62217059857071288</c:v>
                </c:pt>
                <c:pt idx="760">
                  <c:v>0.62218292233435846</c:v>
                </c:pt>
                <c:pt idx="761">
                  <c:v>0.62218568800670826</c:v>
                </c:pt>
                <c:pt idx="762">
                  <c:v>0.62223820590187495</c:v>
                </c:pt>
                <c:pt idx="763">
                  <c:v>0.62238604342842341</c:v>
                </c:pt>
                <c:pt idx="764">
                  <c:v>0.62262107277006984</c:v>
                </c:pt>
                <c:pt idx="765">
                  <c:v>0.6226857624642419</c:v>
                </c:pt>
                <c:pt idx="766">
                  <c:v>0.62274131142395883</c:v>
                </c:pt>
                <c:pt idx="767">
                  <c:v>0.62283122217440701</c:v>
                </c:pt>
                <c:pt idx="768">
                  <c:v>0.62287917673908022</c:v>
                </c:pt>
                <c:pt idx="769">
                  <c:v>0.62290008514530637</c:v>
                </c:pt>
                <c:pt idx="770">
                  <c:v>0.62297212648139277</c:v>
                </c:pt>
                <c:pt idx="771">
                  <c:v>0.62329927173449162</c:v>
                </c:pt>
                <c:pt idx="772">
                  <c:v>0.62332270495009334</c:v>
                </c:pt>
                <c:pt idx="773">
                  <c:v>0.62361262355858127</c:v>
                </c:pt>
                <c:pt idx="774">
                  <c:v>0.6236714998392876</c:v>
                </c:pt>
                <c:pt idx="775">
                  <c:v>0.62368923939895815</c:v>
                </c:pt>
                <c:pt idx="776">
                  <c:v>0.6237980647772412</c:v>
                </c:pt>
                <c:pt idx="777">
                  <c:v>0.62403528295760502</c:v>
                </c:pt>
                <c:pt idx="778">
                  <c:v>0.62403528295797073</c:v>
                </c:pt>
                <c:pt idx="779">
                  <c:v>0.62403528295847299</c:v>
                </c:pt>
                <c:pt idx="780">
                  <c:v>0.62403528295929545</c:v>
                </c:pt>
                <c:pt idx="781">
                  <c:v>0.62403528295930211</c:v>
                </c:pt>
                <c:pt idx="782">
                  <c:v>0.62403528295946975</c:v>
                </c:pt>
                <c:pt idx="783">
                  <c:v>0.62403528296012967</c:v>
                </c:pt>
                <c:pt idx="784">
                  <c:v>0.62403528296016431</c:v>
                </c:pt>
                <c:pt idx="785">
                  <c:v>0.62403528296087329</c:v>
                </c:pt>
                <c:pt idx="786">
                  <c:v>0.62403528296102562</c:v>
                </c:pt>
                <c:pt idx="787">
                  <c:v>0.62403528296139887</c:v>
                </c:pt>
                <c:pt idx="788">
                  <c:v>0.62403528296184463</c:v>
                </c:pt>
                <c:pt idx="789">
                  <c:v>0.62403528296208033</c:v>
                </c:pt>
                <c:pt idx="790">
                  <c:v>0.62403528296217892</c:v>
                </c:pt>
                <c:pt idx="791">
                  <c:v>0.62403528296229926</c:v>
                </c:pt>
                <c:pt idx="792">
                  <c:v>0.62403528296268751</c:v>
                </c:pt>
                <c:pt idx="793">
                  <c:v>0.62403528296322142</c:v>
                </c:pt>
                <c:pt idx="794">
                  <c:v>0.6240352829632565</c:v>
                </c:pt>
                <c:pt idx="795">
                  <c:v>0.62403528296332555</c:v>
                </c:pt>
                <c:pt idx="796">
                  <c:v>0.62403528296336064</c:v>
                </c:pt>
                <c:pt idx="797">
                  <c:v>0.6240352829634912</c:v>
                </c:pt>
                <c:pt idx="798">
                  <c:v>0.62403528296391531</c:v>
                </c:pt>
                <c:pt idx="799">
                  <c:v>0.6240352829640321</c:v>
                </c:pt>
                <c:pt idx="800">
                  <c:v>0.62407070772977913</c:v>
                </c:pt>
                <c:pt idx="801">
                  <c:v>0.62412558500588555</c:v>
                </c:pt>
                <c:pt idx="802">
                  <c:v>0.62415807422187131</c:v>
                </c:pt>
                <c:pt idx="803">
                  <c:v>0.62421234958741412</c:v>
                </c:pt>
                <c:pt idx="804">
                  <c:v>0.62425365212023598</c:v>
                </c:pt>
                <c:pt idx="805">
                  <c:v>0.62430431598433667</c:v>
                </c:pt>
                <c:pt idx="806">
                  <c:v>0.62455842513883719</c:v>
                </c:pt>
                <c:pt idx="807">
                  <c:v>0.62478780092451203</c:v>
                </c:pt>
                <c:pt idx="808">
                  <c:v>0.62495231629078074</c:v>
                </c:pt>
                <c:pt idx="809">
                  <c:v>0.62496438914183128</c:v>
                </c:pt>
                <c:pt idx="810">
                  <c:v>0.62514936786180941</c:v>
                </c:pt>
                <c:pt idx="811">
                  <c:v>0.62523981042426513</c:v>
                </c:pt>
                <c:pt idx="812">
                  <c:v>0.6253496467637345</c:v>
                </c:pt>
                <c:pt idx="813">
                  <c:v>0.62584522629084072</c:v>
                </c:pt>
                <c:pt idx="814">
                  <c:v>0.62590237717835429</c:v>
                </c:pt>
                <c:pt idx="815">
                  <c:v>0.6259038811352029</c:v>
                </c:pt>
                <c:pt idx="816">
                  <c:v>0.62607839180855085</c:v>
                </c:pt>
                <c:pt idx="817">
                  <c:v>0.62614794504538196</c:v>
                </c:pt>
                <c:pt idx="818">
                  <c:v>0.62622029673053681</c:v>
                </c:pt>
                <c:pt idx="819">
                  <c:v>0.62654167864955035</c:v>
                </c:pt>
                <c:pt idx="820">
                  <c:v>0.62677291041481653</c:v>
                </c:pt>
                <c:pt idx="821">
                  <c:v>0.62680294677041526</c:v>
                </c:pt>
                <c:pt idx="822">
                  <c:v>0.62706968552427367</c:v>
                </c:pt>
                <c:pt idx="823">
                  <c:v>0.62778565043358769</c:v>
                </c:pt>
                <c:pt idx="824">
                  <c:v>0.62779022081093427</c:v>
                </c:pt>
                <c:pt idx="825">
                  <c:v>0.62785684892681326</c:v>
                </c:pt>
                <c:pt idx="826">
                  <c:v>0.62800999982767181</c:v>
                </c:pt>
                <c:pt idx="827">
                  <c:v>0.62816689625924726</c:v>
                </c:pt>
                <c:pt idx="828">
                  <c:v>0.62819992435167205</c:v>
                </c:pt>
                <c:pt idx="829">
                  <c:v>0.62829702946440946</c:v>
                </c:pt>
                <c:pt idx="830">
                  <c:v>0.6285657871458612</c:v>
                </c:pt>
                <c:pt idx="831">
                  <c:v>0.62857328108473776</c:v>
                </c:pt>
                <c:pt idx="832">
                  <c:v>0.62878197754772991</c:v>
                </c:pt>
                <c:pt idx="833">
                  <c:v>0.62882753778481926</c:v>
                </c:pt>
                <c:pt idx="834">
                  <c:v>0.6289108574366078</c:v>
                </c:pt>
                <c:pt idx="835">
                  <c:v>0.62893570088579032</c:v>
                </c:pt>
                <c:pt idx="836">
                  <c:v>0.62906812083180585</c:v>
                </c:pt>
                <c:pt idx="837">
                  <c:v>0.62935949883573339</c:v>
                </c:pt>
                <c:pt idx="838">
                  <c:v>0.62937026850561795</c:v>
                </c:pt>
                <c:pt idx="839">
                  <c:v>0.62956951253994387</c:v>
                </c:pt>
                <c:pt idx="840">
                  <c:v>0.62962379344004615</c:v>
                </c:pt>
                <c:pt idx="841">
                  <c:v>0.63001529552111801</c:v>
                </c:pt>
                <c:pt idx="842">
                  <c:v>0.63008957755828643</c:v>
                </c:pt>
                <c:pt idx="843">
                  <c:v>0.63016047661286856</c:v>
                </c:pt>
                <c:pt idx="844">
                  <c:v>0.63036471704320385</c:v>
                </c:pt>
                <c:pt idx="845">
                  <c:v>0.63049502012561875</c:v>
                </c:pt>
                <c:pt idx="846">
                  <c:v>0.63056789882333808</c:v>
                </c:pt>
                <c:pt idx="847">
                  <c:v>0.63063129516962158</c:v>
                </c:pt>
                <c:pt idx="848">
                  <c:v>0.63069047999421746</c:v>
                </c:pt>
                <c:pt idx="849">
                  <c:v>0.63073527152070707</c:v>
                </c:pt>
                <c:pt idx="850">
                  <c:v>0.63073527152099529</c:v>
                </c:pt>
                <c:pt idx="851">
                  <c:v>0.63073527152102038</c:v>
                </c:pt>
                <c:pt idx="852">
                  <c:v>0.630735271521498</c:v>
                </c:pt>
                <c:pt idx="853">
                  <c:v>0.63073527152187059</c:v>
                </c:pt>
                <c:pt idx="854">
                  <c:v>0.63073527152269682</c:v>
                </c:pt>
                <c:pt idx="855">
                  <c:v>0.6307352715227319</c:v>
                </c:pt>
                <c:pt idx="856">
                  <c:v>0.63073527152362896</c:v>
                </c:pt>
                <c:pt idx="857">
                  <c:v>0.63073527152373132</c:v>
                </c:pt>
                <c:pt idx="858">
                  <c:v>0.63073527152387077</c:v>
                </c:pt>
                <c:pt idx="859">
                  <c:v>0.63073527152396069</c:v>
                </c:pt>
                <c:pt idx="860">
                  <c:v>0.63073527152421638</c:v>
                </c:pt>
                <c:pt idx="861">
                  <c:v>0.63073527152447162</c:v>
                </c:pt>
                <c:pt idx="862">
                  <c:v>0.63073527152466036</c:v>
                </c:pt>
                <c:pt idx="863">
                  <c:v>0.63073527152494391</c:v>
                </c:pt>
                <c:pt idx="864">
                  <c:v>0.6307352715250012</c:v>
                </c:pt>
                <c:pt idx="865">
                  <c:v>0.63073527152539643</c:v>
                </c:pt>
                <c:pt idx="866">
                  <c:v>0.63073527152541864</c:v>
                </c:pt>
                <c:pt idx="867">
                  <c:v>0.63073527152578301</c:v>
                </c:pt>
                <c:pt idx="868">
                  <c:v>0.63073527152618558</c:v>
                </c:pt>
                <c:pt idx="869">
                  <c:v>0.63073527152621578</c:v>
                </c:pt>
                <c:pt idx="870">
                  <c:v>0.63073527152649045</c:v>
                </c:pt>
                <c:pt idx="871">
                  <c:v>0.63073527152656594</c:v>
                </c:pt>
                <c:pt idx="872">
                  <c:v>0.63073527152702735</c:v>
                </c:pt>
                <c:pt idx="873">
                  <c:v>0.63073527152706454</c:v>
                </c:pt>
                <c:pt idx="874">
                  <c:v>0.63073527152753872</c:v>
                </c:pt>
                <c:pt idx="875">
                  <c:v>0.63090562137191886</c:v>
                </c:pt>
                <c:pt idx="876">
                  <c:v>0.63098336579095959</c:v>
                </c:pt>
                <c:pt idx="877">
                  <c:v>0.63102164960122176</c:v>
                </c:pt>
                <c:pt idx="878">
                  <c:v>0.63112945731379955</c:v>
                </c:pt>
                <c:pt idx="879">
                  <c:v>0.63124153527531712</c:v>
                </c:pt>
                <c:pt idx="880">
                  <c:v>0.63151529093460401</c:v>
                </c:pt>
                <c:pt idx="881">
                  <c:v>0.63152822082958626</c:v>
                </c:pt>
                <c:pt idx="882">
                  <c:v>0.63156531735095123</c:v>
                </c:pt>
                <c:pt idx="883">
                  <c:v>0.63158203305833926</c:v>
                </c:pt>
                <c:pt idx="884">
                  <c:v>0.63161628312503182</c:v>
                </c:pt>
                <c:pt idx="885">
                  <c:v>0.63168144371686541</c:v>
                </c:pt>
                <c:pt idx="886">
                  <c:v>0.63188141581505564</c:v>
                </c:pt>
                <c:pt idx="887">
                  <c:v>0.63201582841492443</c:v>
                </c:pt>
                <c:pt idx="888">
                  <c:v>0.63208622055587171</c:v>
                </c:pt>
                <c:pt idx="889">
                  <c:v>0.63247136967229967</c:v>
                </c:pt>
                <c:pt idx="890">
                  <c:v>0.6324906678848925</c:v>
                </c:pt>
                <c:pt idx="891">
                  <c:v>0.63253333187823135</c:v>
                </c:pt>
                <c:pt idx="892">
                  <c:v>0.63258451424731788</c:v>
                </c:pt>
                <c:pt idx="893">
                  <c:v>0.63297112105877762</c:v>
                </c:pt>
                <c:pt idx="894">
                  <c:v>0.63301312038647306</c:v>
                </c:pt>
                <c:pt idx="895">
                  <c:v>0.63301587875034449</c:v>
                </c:pt>
                <c:pt idx="896">
                  <c:v>0.63302351642064059</c:v>
                </c:pt>
                <c:pt idx="897">
                  <c:v>0.63308143430897268</c:v>
                </c:pt>
                <c:pt idx="898">
                  <c:v>0.63315350317129693</c:v>
                </c:pt>
                <c:pt idx="899">
                  <c:v>0.63333272444679056</c:v>
                </c:pt>
                <c:pt idx="900">
                  <c:v>0.63346331907775355</c:v>
                </c:pt>
                <c:pt idx="901">
                  <c:v>0.63359752286365445</c:v>
                </c:pt>
                <c:pt idx="902">
                  <c:v>0.63361561043627823</c:v>
                </c:pt>
                <c:pt idx="903">
                  <c:v>0.63372080793728047</c:v>
                </c:pt>
                <c:pt idx="904">
                  <c:v>0.63374629997380194</c:v>
                </c:pt>
                <c:pt idx="905">
                  <c:v>0.63423615544774492</c:v>
                </c:pt>
                <c:pt idx="906">
                  <c:v>0.63440065316715843</c:v>
                </c:pt>
                <c:pt idx="907">
                  <c:v>0.6344613650260571</c:v>
                </c:pt>
                <c:pt idx="908">
                  <c:v>0.63451625647784082</c:v>
                </c:pt>
                <c:pt idx="909">
                  <c:v>0.63458228754151746</c:v>
                </c:pt>
                <c:pt idx="910">
                  <c:v>0.63459935381722787</c:v>
                </c:pt>
                <c:pt idx="911">
                  <c:v>0.63467291717508001</c:v>
                </c:pt>
                <c:pt idx="912">
                  <c:v>0.63467386399064707</c:v>
                </c:pt>
                <c:pt idx="913">
                  <c:v>0.63493200933440841</c:v>
                </c:pt>
                <c:pt idx="914">
                  <c:v>0.63498443557164963</c:v>
                </c:pt>
                <c:pt idx="915">
                  <c:v>0.63506921527959359</c:v>
                </c:pt>
                <c:pt idx="916">
                  <c:v>0.63511174274272086</c:v>
                </c:pt>
                <c:pt idx="917">
                  <c:v>0.63515050382118221</c:v>
                </c:pt>
                <c:pt idx="918">
                  <c:v>0.63523793353862357</c:v>
                </c:pt>
                <c:pt idx="919">
                  <c:v>0.63523936782568369</c:v>
                </c:pt>
                <c:pt idx="920">
                  <c:v>0.63565496487444717</c:v>
                </c:pt>
                <c:pt idx="921">
                  <c:v>0.63580917709697959</c:v>
                </c:pt>
                <c:pt idx="922">
                  <c:v>0.63583501186728164</c:v>
                </c:pt>
                <c:pt idx="923">
                  <c:v>0.63607044420656134</c:v>
                </c:pt>
                <c:pt idx="924">
                  <c:v>0.6360731315065965</c:v>
                </c:pt>
                <c:pt idx="925">
                  <c:v>0.63618920629854325</c:v>
                </c:pt>
                <c:pt idx="926">
                  <c:v>0.63626537456149079</c:v>
                </c:pt>
                <c:pt idx="927">
                  <c:v>0.63627441929570661</c:v>
                </c:pt>
                <c:pt idx="928">
                  <c:v>0.63632062024116154</c:v>
                </c:pt>
                <c:pt idx="929">
                  <c:v>0.63634439671857712</c:v>
                </c:pt>
                <c:pt idx="930">
                  <c:v>0.63637115499783592</c:v>
                </c:pt>
                <c:pt idx="931">
                  <c:v>0.63643649032695238</c:v>
                </c:pt>
                <c:pt idx="932">
                  <c:v>0.63658332729929068</c:v>
                </c:pt>
                <c:pt idx="933">
                  <c:v>0.63687394927349006</c:v>
                </c:pt>
                <c:pt idx="934">
                  <c:v>0.63693564852262896</c:v>
                </c:pt>
                <c:pt idx="935">
                  <c:v>0.63695132254958176</c:v>
                </c:pt>
                <c:pt idx="936">
                  <c:v>0.63696683701480472</c:v>
                </c:pt>
                <c:pt idx="937">
                  <c:v>0.63696683701495838</c:v>
                </c:pt>
                <c:pt idx="938">
                  <c:v>0.63696683701509627</c:v>
                </c:pt>
                <c:pt idx="939">
                  <c:v>0.63696683701566603</c:v>
                </c:pt>
                <c:pt idx="940">
                  <c:v>0.63696683701580148</c:v>
                </c:pt>
                <c:pt idx="941">
                  <c:v>0.63696683701606605</c:v>
                </c:pt>
                <c:pt idx="942">
                  <c:v>0.63696683701616919</c:v>
                </c:pt>
                <c:pt idx="943">
                  <c:v>0.63696683701617229</c:v>
                </c:pt>
                <c:pt idx="944">
                  <c:v>0.63696683701650714</c:v>
                </c:pt>
                <c:pt idx="945">
                  <c:v>0.63696683701655399</c:v>
                </c:pt>
                <c:pt idx="946">
                  <c:v>0.63696683701684709</c:v>
                </c:pt>
                <c:pt idx="947">
                  <c:v>0.63696683701693524</c:v>
                </c:pt>
                <c:pt idx="948">
                  <c:v>0.63696683701705892</c:v>
                </c:pt>
                <c:pt idx="949">
                  <c:v>0.63696683701767309</c:v>
                </c:pt>
                <c:pt idx="950">
                  <c:v>0.63696683701769752</c:v>
                </c:pt>
                <c:pt idx="951">
                  <c:v>0.63696683701794099</c:v>
                </c:pt>
                <c:pt idx="952">
                  <c:v>0.63696683701815238</c:v>
                </c:pt>
                <c:pt idx="953">
                  <c:v>0.63696683701848733</c:v>
                </c:pt>
                <c:pt idx="954">
                  <c:v>0.63696683701865253</c:v>
                </c:pt>
                <c:pt idx="955">
                  <c:v>0.63696683701890755</c:v>
                </c:pt>
                <c:pt idx="956">
                  <c:v>0.63696683701900092</c:v>
                </c:pt>
                <c:pt idx="957">
                  <c:v>0.63696683701909473</c:v>
                </c:pt>
                <c:pt idx="958">
                  <c:v>0.6369668370192445</c:v>
                </c:pt>
                <c:pt idx="959">
                  <c:v>0.63696683701962264</c:v>
                </c:pt>
                <c:pt idx="960">
                  <c:v>0.63696683701964196</c:v>
                </c:pt>
                <c:pt idx="961">
                  <c:v>0.63696683701980183</c:v>
                </c:pt>
                <c:pt idx="962">
                  <c:v>0.63696683701990842</c:v>
                </c:pt>
                <c:pt idx="963">
                  <c:v>0.63696683702026013</c:v>
                </c:pt>
                <c:pt idx="964">
                  <c:v>0.63696683702054768</c:v>
                </c:pt>
                <c:pt idx="965">
                  <c:v>0.63696683702099977</c:v>
                </c:pt>
                <c:pt idx="966">
                  <c:v>0.63696683702130463</c:v>
                </c:pt>
                <c:pt idx="967">
                  <c:v>0.63704892392197099</c:v>
                </c:pt>
                <c:pt idx="968">
                  <c:v>0.63707679014639396</c:v>
                </c:pt>
                <c:pt idx="969">
                  <c:v>0.63707679014639396</c:v>
                </c:pt>
                <c:pt idx="970">
                  <c:v>0.63728098184920645</c:v>
                </c:pt>
                <c:pt idx="971">
                  <c:v>0.63729680802559829</c:v>
                </c:pt>
                <c:pt idx="972">
                  <c:v>0.63731002463643682</c:v>
                </c:pt>
                <c:pt idx="973">
                  <c:v>0.63733777798836155</c:v>
                </c:pt>
                <c:pt idx="974">
                  <c:v>0.63750686237015497</c:v>
                </c:pt>
                <c:pt idx="975">
                  <c:v>0.63752213039781003</c:v>
                </c:pt>
                <c:pt idx="976">
                  <c:v>0.63767162968469138</c:v>
                </c:pt>
                <c:pt idx="977">
                  <c:v>0.6377388168391509</c:v>
                </c:pt>
                <c:pt idx="978">
                  <c:v>0.63774322473825606</c:v>
                </c:pt>
                <c:pt idx="979">
                  <c:v>0.63787121982860495</c:v>
                </c:pt>
                <c:pt idx="980">
                  <c:v>0.63797181069341369</c:v>
                </c:pt>
                <c:pt idx="981">
                  <c:v>0.63800272028705918</c:v>
                </c:pt>
                <c:pt idx="982">
                  <c:v>0.63819450415642121</c:v>
                </c:pt>
                <c:pt idx="983">
                  <c:v>0.63847058647906718</c:v>
                </c:pt>
                <c:pt idx="984">
                  <c:v>0.63857011004929576</c:v>
                </c:pt>
                <c:pt idx="985">
                  <c:v>0.63874118063109586</c:v>
                </c:pt>
                <c:pt idx="986">
                  <c:v>0.63887644334767502</c:v>
                </c:pt>
                <c:pt idx="987">
                  <c:v>0.63901270754589112</c:v>
                </c:pt>
                <c:pt idx="988">
                  <c:v>0.63905438371247203</c:v>
                </c:pt>
                <c:pt idx="989">
                  <c:v>0.63906697613128105</c:v>
                </c:pt>
                <c:pt idx="990">
                  <c:v>0.63930776276108014</c:v>
                </c:pt>
                <c:pt idx="991">
                  <c:v>0.63938060247149253</c:v>
                </c:pt>
                <c:pt idx="992">
                  <c:v>0.63984585249297354</c:v>
                </c:pt>
                <c:pt idx="993">
                  <c:v>0.63994628988678603</c:v>
                </c:pt>
                <c:pt idx="994">
                  <c:v>0.64010352477273624</c:v>
                </c:pt>
                <c:pt idx="995">
                  <c:v>0.64017353927368403</c:v>
                </c:pt>
                <c:pt idx="996">
                  <c:v>0.64029569440623924</c:v>
                </c:pt>
                <c:pt idx="997">
                  <c:v>0.64063989859303594</c:v>
                </c:pt>
                <c:pt idx="998">
                  <c:v>0.64071825839976926</c:v>
                </c:pt>
                <c:pt idx="999">
                  <c:v>0.64072230982073175</c:v>
                </c:pt>
                <c:pt idx="1000">
                  <c:v>0.64077770286858049</c:v>
                </c:pt>
                <c:pt idx="1001">
                  <c:v>0.64080942608346625</c:v>
                </c:pt>
                <c:pt idx="1002">
                  <c:v>0.64081822857821868</c:v>
                </c:pt>
                <c:pt idx="1003">
                  <c:v>0.64083025268016836</c:v>
                </c:pt>
                <c:pt idx="1004">
                  <c:v>0.64087335156700997</c:v>
                </c:pt>
                <c:pt idx="1005">
                  <c:v>0.64094353064516074</c:v>
                </c:pt>
                <c:pt idx="1006">
                  <c:v>0.64104393759159839</c:v>
                </c:pt>
                <c:pt idx="1007">
                  <c:v>0.6410894322892009</c:v>
                </c:pt>
                <c:pt idx="1008">
                  <c:v>0.64117067940470895</c:v>
                </c:pt>
                <c:pt idx="1009">
                  <c:v>0.64121117656839255</c:v>
                </c:pt>
                <c:pt idx="1010">
                  <c:v>0.64125041417789141</c:v>
                </c:pt>
                <c:pt idx="1011">
                  <c:v>0.64129131351658542</c:v>
                </c:pt>
                <c:pt idx="1012">
                  <c:v>0.64131846439823714</c:v>
                </c:pt>
                <c:pt idx="1013">
                  <c:v>0.64154736841283944</c:v>
                </c:pt>
                <c:pt idx="1014">
                  <c:v>0.64175749187064057</c:v>
                </c:pt>
                <c:pt idx="1015">
                  <c:v>0.6419648891168972</c:v>
                </c:pt>
                <c:pt idx="1016">
                  <c:v>0.64213167164266927</c:v>
                </c:pt>
                <c:pt idx="1017">
                  <c:v>0.64229599508605362</c:v>
                </c:pt>
                <c:pt idx="1018">
                  <c:v>0.64229599508605362</c:v>
                </c:pt>
                <c:pt idx="1019">
                  <c:v>0.64231731319400431</c:v>
                </c:pt>
                <c:pt idx="1020">
                  <c:v>0.64234851480646715</c:v>
                </c:pt>
                <c:pt idx="1021">
                  <c:v>0.64246157524183745</c:v>
                </c:pt>
                <c:pt idx="1022">
                  <c:v>0.6427840293085918</c:v>
                </c:pt>
                <c:pt idx="1023">
                  <c:v>0.64280424053947094</c:v>
                </c:pt>
                <c:pt idx="1024">
                  <c:v>0.64281953520656321</c:v>
                </c:pt>
                <c:pt idx="1025">
                  <c:v>0.64281953520661017</c:v>
                </c:pt>
                <c:pt idx="1026">
                  <c:v>0.64281953520711754</c:v>
                </c:pt>
                <c:pt idx="1027">
                  <c:v>0.64281953520716728</c:v>
                </c:pt>
                <c:pt idx="1028">
                  <c:v>0.64281953520750257</c:v>
                </c:pt>
                <c:pt idx="1029">
                  <c:v>0.6428195352081616</c:v>
                </c:pt>
                <c:pt idx="1030">
                  <c:v>0.64281953520831014</c:v>
                </c:pt>
                <c:pt idx="1031">
                  <c:v>0.64281953520873558</c:v>
                </c:pt>
                <c:pt idx="1032">
                  <c:v>0.64281953520946922</c:v>
                </c:pt>
                <c:pt idx="1033">
                  <c:v>0.64281953520947033</c:v>
                </c:pt>
                <c:pt idx="1034">
                  <c:v>0.64281953520961443</c:v>
                </c:pt>
                <c:pt idx="1035">
                  <c:v>0.64281953521007607</c:v>
                </c:pt>
                <c:pt idx="1036">
                  <c:v>0.64281953521010049</c:v>
                </c:pt>
                <c:pt idx="1037">
                  <c:v>0.64281953521017199</c:v>
                </c:pt>
                <c:pt idx="1038">
                  <c:v>0.64281953521022628</c:v>
                </c:pt>
                <c:pt idx="1039">
                  <c:v>0.64281953521103463</c:v>
                </c:pt>
                <c:pt idx="1040">
                  <c:v>0.64281953521129997</c:v>
                </c:pt>
                <c:pt idx="1041">
                  <c:v>0.64281953521137059</c:v>
                </c:pt>
                <c:pt idx="1042">
                  <c:v>0.64281953521176738</c:v>
                </c:pt>
                <c:pt idx="1043">
                  <c:v>0.64281953521180135</c:v>
                </c:pt>
                <c:pt idx="1044">
                  <c:v>0.6428195352119076</c:v>
                </c:pt>
                <c:pt idx="1045">
                  <c:v>0.64281953521200474</c:v>
                </c:pt>
                <c:pt idx="1046">
                  <c:v>0.64291920021395876</c:v>
                </c:pt>
                <c:pt idx="1047">
                  <c:v>0.64292599226106795</c:v>
                </c:pt>
                <c:pt idx="1048">
                  <c:v>0.64296612892880223</c:v>
                </c:pt>
                <c:pt idx="1049">
                  <c:v>0.6430347478254953</c:v>
                </c:pt>
                <c:pt idx="1050">
                  <c:v>0.64310972366886321</c:v>
                </c:pt>
                <c:pt idx="1051">
                  <c:v>0.64313589142596528</c:v>
                </c:pt>
                <c:pt idx="1052">
                  <c:v>0.64336903623715624</c:v>
                </c:pt>
                <c:pt idx="1053">
                  <c:v>0.64345884212763504</c:v>
                </c:pt>
                <c:pt idx="1054">
                  <c:v>0.64348007600304802</c:v>
                </c:pt>
                <c:pt idx="1055">
                  <c:v>0.64353448184024997</c:v>
                </c:pt>
                <c:pt idx="1056">
                  <c:v>0.64366660303048651</c:v>
                </c:pt>
                <c:pt idx="1057">
                  <c:v>0.64397516885888706</c:v>
                </c:pt>
                <c:pt idx="1058">
                  <c:v>0.644209037993837</c:v>
                </c:pt>
                <c:pt idx="1059">
                  <c:v>0.64433460995037972</c:v>
                </c:pt>
                <c:pt idx="1060">
                  <c:v>0.64438074767405085</c:v>
                </c:pt>
                <c:pt idx="1061">
                  <c:v>0.6443843554300499</c:v>
                </c:pt>
                <c:pt idx="1062">
                  <c:v>0.64439592232549492</c:v>
                </c:pt>
                <c:pt idx="1063">
                  <c:v>0.64440489627058795</c:v>
                </c:pt>
                <c:pt idx="1064">
                  <c:v>0.64440772383367362</c:v>
                </c:pt>
                <c:pt idx="1065">
                  <c:v>0.64443829248622087</c:v>
                </c:pt>
                <c:pt idx="1066">
                  <c:v>0.64461280092729756</c:v>
                </c:pt>
                <c:pt idx="1067">
                  <c:v>0.64466563977603975</c:v>
                </c:pt>
                <c:pt idx="1068">
                  <c:v>0.64473261460082654</c:v>
                </c:pt>
                <c:pt idx="1069">
                  <c:v>0.64478760302678007</c:v>
                </c:pt>
                <c:pt idx="1070">
                  <c:v>0.64490479580087645</c:v>
                </c:pt>
                <c:pt idx="1071">
                  <c:v>0.64518059288742702</c:v>
                </c:pt>
                <c:pt idx="1072">
                  <c:v>0.64521413733485455</c:v>
                </c:pt>
                <c:pt idx="1073">
                  <c:v>0.64522820072061493</c:v>
                </c:pt>
                <c:pt idx="1074">
                  <c:v>0.64526079390842206</c:v>
                </c:pt>
                <c:pt idx="1075">
                  <c:v>0.64529122642040682</c:v>
                </c:pt>
                <c:pt idx="1076">
                  <c:v>0.6455595771643392</c:v>
                </c:pt>
                <c:pt idx="1077">
                  <c:v>0.64557436214278918</c:v>
                </c:pt>
                <c:pt idx="1078">
                  <c:v>0.64578663119889712</c:v>
                </c:pt>
                <c:pt idx="1079">
                  <c:v>0.6459015237837713</c:v>
                </c:pt>
                <c:pt idx="1080">
                  <c:v>0.64610067716284347</c:v>
                </c:pt>
                <c:pt idx="1081">
                  <c:v>0.64615340495365403</c:v>
                </c:pt>
                <c:pt idx="1082">
                  <c:v>0.64621612264969008</c:v>
                </c:pt>
                <c:pt idx="1083">
                  <c:v>0.64621823393880584</c:v>
                </c:pt>
                <c:pt idx="1084">
                  <c:v>0.64622904844737605</c:v>
                </c:pt>
                <c:pt idx="1085">
                  <c:v>0.64632116767293257</c:v>
                </c:pt>
                <c:pt idx="1086">
                  <c:v>0.64635176874882316</c:v>
                </c:pt>
                <c:pt idx="1087">
                  <c:v>0.64639525437606993</c:v>
                </c:pt>
                <c:pt idx="1088">
                  <c:v>0.64640398770258156</c:v>
                </c:pt>
                <c:pt idx="1089">
                  <c:v>0.64647363474230168</c:v>
                </c:pt>
                <c:pt idx="1090">
                  <c:v>0.64649349128687272</c:v>
                </c:pt>
                <c:pt idx="1091">
                  <c:v>0.64649349128687272</c:v>
                </c:pt>
                <c:pt idx="1092">
                  <c:v>0.64659228543073688</c:v>
                </c:pt>
                <c:pt idx="1093">
                  <c:v>0.64661807620915268</c:v>
                </c:pt>
                <c:pt idx="1094">
                  <c:v>0.64687306780381237</c:v>
                </c:pt>
                <c:pt idx="1095">
                  <c:v>0.64699718816029006</c:v>
                </c:pt>
                <c:pt idx="1096">
                  <c:v>0.64701005669221134</c:v>
                </c:pt>
                <c:pt idx="1097">
                  <c:v>0.64703491122577228</c:v>
                </c:pt>
                <c:pt idx="1098">
                  <c:v>0.6471588701965334</c:v>
                </c:pt>
                <c:pt idx="1099">
                  <c:v>0.64722769682156012</c:v>
                </c:pt>
                <c:pt idx="1100">
                  <c:v>0.64733474182236028</c:v>
                </c:pt>
                <c:pt idx="1101">
                  <c:v>0.64735722422272413</c:v>
                </c:pt>
                <c:pt idx="1102">
                  <c:v>0.64753158701862157</c:v>
                </c:pt>
                <c:pt idx="1103">
                  <c:v>0.64753421585854043</c:v>
                </c:pt>
                <c:pt idx="1104">
                  <c:v>0.64754762067488558</c:v>
                </c:pt>
                <c:pt idx="1105">
                  <c:v>0.64767461800758008</c:v>
                </c:pt>
                <c:pt idx="1106">
                  <c:v>0.64767461800758008</c:v>
                </c:pt>
                <c:pt idx="1107">
                  <c:v>0.64773414258954576</c:v>
                </c:pt>
                <c:pt idx="1108">
                  <c:v>0.64773926872225362</c:v>
                </c:pt>
                <c:pt idx="1109">
                  <c:v>0.64786727768548658</c:v>
                </c:pt>
                <c:pt idx="1110">
                  <c:v>0.64787595049353186</c:v>
                </c:pt>
                <c:pt idx="1111">
                  <c:v>0.64792263634128022</c:v>
                </c:pt>
                <c:pt idx="1112">
                  <c:v>0.64794697249286304</c:v>
                </c:pt>
                <c:pt idx="1113">
                  <c:v>0.64794965519999881</c:v>
                </c:pt>
                <c:pt idx="1114">
                  <c:v>0.64801654012837329</c:v>
                </c:pt>
                <c:pt idx="1115">
                  <c:v>0.64805197072391285</c:v>
                </c:pt>
                <c:pt idx="1116">
                  <c:v>0.6480933626017058</c:v>
                </c:pt>
                <c:pt idx="1117">
                  <c:v>0.64832630347285769</c:v>
                </c:pt>
                <c:pt idx="1118">
                  <c:v>0.64838292186077373</c:v>
                </c:pt>
                <c:pt idx="1119">
                  <c:v>0.64838292186119295</c:v>
                </c:pt>
                <c:pt idx="1120">
                  <c:v>0.6483829218616437</c:v>
                </c:pt>
                <c:pt idx="1121">
                  <c:v>0.64838292186183777</c:v>
                </c:pt>
                <c:pt idx="1122">
                  <c:v>0.64838292186194857</c:v>
                </c:pt>
                <c:pt idx="1123">
                  <c:v>0.64838292186216551</c:v>
                </c:pt>
                <c:pt idx="1124">
                  <c:v>0.64838292186222923</c:v>
                </c:pt>
                <c:pt idx="1125">
                  <c:v>0.64838292186223967</c:v>
                </c:pt>
                <c:pt idx="1126">
                  <c:v>0.64838292186246593</c:v>
                </c:pt>
                <c:pt idx="1127">
                  <c:v>0.64838292186253732</c:v>
                </c:pt>
                <c:pt idx="1128">
                  <c:v>0.64838292186265289</c:v>
                </c:pt>
                <c:pt idx="1129">
                  <c:v>0.64838292186304236</c:v>
                </c:pt>
                <c:pt idx="1130">
                  <c:v>0.64838292186354707</c:v>
                </c:pt>
                <c:pt idx="1131">
                  <c:v>0.64838292186432067</c:v>
                </c:pt>
                <c:pt idx="1132">
                  <c:v>0.64838292186460111</c:v>
                </c:pt>
                <c:pt idx="1133">
                  <c:v>0.64838292186464286</c:v>
                </c:pt>
                <c:pt idx="1134">
                  <c:v>0.6483829218653796</c:v>
                </c:pt>
                <c:pt idx="1135">
                  <c:v>0.64838292186562496</c:v>
                </c:pt>
                <c:pt idx="1136">
                  <c:v>0.64838292186566004</c:v>
                </c:pt>
                <c:pt idx="1137">
                  <c:v>0.64838292186597801</c:v>
                </c:pt>
                <c:pt idx="1138">
                  <c:v>0.64838292186634461</c:v>
                </c:pt>
                <c:pt idx="1139">
                  <c:v>0.64838292186636104</c:v>
                </c:pt>
                <c:pt idx="1140">
                  <c:v>0.64838292186654378</c:v>
                </c:pt>
                <c:pt idx="1141">
                  <c:v>0.64838292186689217</c:v>
                </c:pt>
                <c:pt idx="1142">
                  <c:v>0.64838292186689217</c:v>
                </c:pt>
                <c:pt idx="1143">
                  <c:v>0.64838292186736401</c:v>
                </c:pt>
                <c:pt idx="1144">
                  <c:v>0.64851747800186477</c:v>
                </c:pt>
                <c:pt idx="1145">
                  <c:v>0.64861118329213574</c:v>
                </c:pt>
                <c:pt idx="1146">
                  <c:v>0.648619041028486</c:v>
                </c:pt>
                <c:pt idx="1147">
                  <c:v>0.64863272614638889</c:v>
                </c:pt>
                <c:pt idx="1148">
                  <c:v>0.64868280958673452</c:v>
                </c:pt>
                <c:pt idx="1149">
                  <c:v>0.64870428511057643</c:v>
                </c:pt>
                <c:pt idx="1150">
                  <c:v>0.64872078926716992</c:v>
                </c:pt>
                <c:pt idx="1151">
                  <c:v>0.64880169564782286</c:v>
                </c:pt>
                <c:pt idx="1152">
                  <c:v>0.64895061443653701</c:v>
                </c:pt>
                <c:pt idx="1153">
                  <c:v>0.64900252176984452</c:v>
                </c:pt>
                <c:pt idx="1154">
                  <c:v>0.64910270848255358</c:v>
                </c:pt>
                <c:pt idx="1155">
                  <c:v>0.64919404124717839</c:v>
                </c:pt>
                <c:pt idx="1156">
                  <c:v>0.64932117923901567</c:v>
                </c:pt>
                <c:pt idx="1157">
                  <c:v>0.64948561920760794</c:v>
                </c:pt>
                <c:pt idx="1158">
                  <c:v>0.64951128195922281</c:v>
                </c:pt>
                <c:pt idx="1159">
                  <c:v>0.64952754230679477</c:v>
                </c:pt>
                <c:pt idx="1160">
                  <c:v>0.64994513188288439</c:v>
                </c:pt>
                <c:pt idx="1161">
                  <c:v>0.65000408751229033</c:v>
                </c:pt>
                <c:pt idx="1162">
                  <c:v>0.65007475770925693</c:v>
                </c:pt>
                <c:pt idx="1163">
                  <c:v>0.65011438865065041</c:v>
                </c:pt>
                <c:pt idx="1164">
                  <c:v>0.65035550304144085</c:v>
                </c:pt>
                <c:pt idx="1165">
                  <c:v>0.65038234616465695</c:v>
                </c:pt>
                <c:pt idx="1166">
                  <c:v>0.6504700510423862</c:v>
                </c:pt>
                <c:pt idx="1167">
                  <c:v>0.65053178117151278</c:v>
                </c:pt>
                <c:pt idx="1168">
                  <c:v>0.65053499562810979</c:v>
                </c:pt>
                <c:pt idx="1169">
                  <c:v>0.65054514210628311</c:v>
                </c:pt>
                <c:pt idx="1170">
                  <c:v>0.65066579997338891</c:v>
                </c:pt>
                <c:pt idx="1171">
                  <c:v>0.65103119978184631</c:v>
                </c:pt>
                <c:pt idx="1172">
                  <c:v>0.65103271263561979</c:v>
                </c:pt>
                <c:pt idx="1173">
                  <c:v>0.65103841219073333</c:v>
                </c:pt>
                <c:pt idx="1174">
                  <c:v>0.65104973970725455</c:v>
                </c:pt>
                <c:pt idx="1175">
                  <c:v>0.65112869563351405</c:v>
                </c:pt>
                <c:pt idx="1176">
                  <c:v>0.65112960052696289</c:v>
                </c:pt>
                <c:pt idx="1177">
                  <c:v>0.65118343843635029</c:v>
                </c:pt>
                <c:pt idx="1178">
                  <c:v>0.65136677475712945</c:v>
                </c:pt>
                <c:pt idx="1179">
                  <c:v>0.65143652475534175</c:v>
                </c:pt>
                <c:pt idx="1180">
                  <c:v>0.65169521796794605</c:v>
                </c:pt>
                <c:pt idx="1181">
                  <c:v>0.65170240595680817</c:v>
                </c:pt>
                <c:pt idx="1182">
                  <c:v>0.65179906203192473</c:v>
                </c:pt>
                <c:pt idx="1183">
                  <c:v>0.6519188663569444</c:v>
                </c:pt>
                <c:pt idx="1184">
                  <c:v>0.65192836098124496</c:v>
                </c:pt>
                <c:pt idx="1185">
                  <c:v>0.65202986838529231</c:v>
                </c:pt>
                <c:pt idx="1186">
                  <c:v>0.65206370284181525</c:v>
                </c:pt>
                <c:pt idx="1187">
                  <c:v>0.65212215915143346</c:v>
                </c:pt>
                <c:pt idx="1188">
                  <c:v>0.65227740251663713</c:v>
                </c:pt>
                <c:pt idx="1189">
                  <c:v>0.65227781677987062</c:v>
                </c:pt>
                <c:pt idx="1190">
                  <c:v>0.65234613962349086</c:v>
                </c:pt>
                <c:pt idx="1191">
                  <c:v>0.65242566383758804</c:v>
                </c:pt>
                <c:pt idx="1192">
                  <c:v>0.65254033770592001</c:v>
                </c:pt>
                <c:pt idx="1193">
                  <c:v>0.65255098594271876</c:v>
                </c:pt>
                <c:pt idx="1194">
                  <c:v>0.65262358340128035</c:v>
                </c:pt>
                <c:pt idx="1195">
                  <c:v>0.65262804196031809</c:v>
                </c:pt>
                <c:pt idx="1196">
                  <c:v>0.65263423795488618</c:v>
                </c:pt>
                <c:pt idx="1197">
                  <c:v>0.65270305006984342</c:v>
                </c:pt>
                <c:pt idx="1198">
                  <c:v>0.65272064565550525</c:v>
                </c:pt>
                <c:pt idx="1199">
                  <c:v>0.65289578690776695</c:v>
                </c:pt>
                <c:pt idx="1200">
                  <c:v>0.65293699104834735</c:v>
                </c:pt>
                <c:pt idx="1201">
                  <c:v>0.65308716915543807</c:v>
                </c:pt>
                <c:pt idx="1202">
                  <c:v>0.6534490162958605</c:v>
                </c:pt>
                <c:pt idx="1203">
                  <c:v>0.65346623357031619</c:v>
                </c:pt>
                <c:pt idx="1204">
                  <c:v>0.6536208479326493</c:v>
                </c:pt>
                <c:pt idx="1205">
                  <c:v>0.65363671631086318</c:v>
                </c:pt>
                <c:pt idx="1206">
                  <c:v>0.6536567196396329</c:v>
                </c:pt>
                <c:pt idx="1207">
                  <c:v>0.65370115132371209</c:v>
                </c:pt>
                <c:pt idx="1208">
                  <c:v>0.65371861827554567</c:v>
                </c:pt>
                <c:pt idx="1209">
                  <c:v>0.65374655274381666</c:v>
                </c:pt>
                <c:pt idx="1210">
                  <c:v>0.65374655274413884</c:v>
                </c:pt>
                <c:pt idx="1211">
                  <c:v>0.65374655274417992</c:v>
                </c:pt>
                <c:pt idx="1212">
                  <c:v>0.6537465527442119</c:v>
                </c:pt>
                <c:pt idx="1213">
                  <c:v>0.65374655274434279</c:v>
                </c:pt>
                <c:pt idx="1214">
                  <c:v>0.6537465527445887</c:v>
                </c:pt>
                <c:pt idx="1215">
                  <c:v>0.65374655274516602</c:v>
                </c:pt>
                <c:pt idx="1216">
                  <c:v>0.65374655274529514</c:v>
                </c:pt>
                <c:pt idx="1217">
                  <c:v>0.65374655274536653</c:v>
                </c:pt>
                <c:pt idx="1218">
                  <c:v>0.65374655274541249</c:v>
                </c:pt>
                <c:pt idx="1219">
                  <c:v>0.65374655274567361</c:v>
                </c:pt>
                <c:pt idx="1220">
                  <c:v>0.65374655274576865</c:v>
                </c:pt>
                <c:pt idx="1221">
                  <c:v>0.65374655274578242</c:v>
                </c:pt>
                <c:pt idx="1222">
                  <c:v>0.65374655274593096</c:v>
                </c:pt>
                <c:pt idx="1223">
                  <c:v>0.65374655274593607</c:v>
                </c:pt>
                <c:pt idx="1224">
                  <c:v>0.65374655274599669</c:v>
                </c:pt>
                <c:pt idx="1225">
                  <c:v>0.65374655274601756</c:v>
                </c:pt>
                <c:pt idx="1226">
                  <c:v>0.65374655274621507</c:v>
                </c:pt>
                <c:pt idx="1227">
                  <c:v>0.65374655274622939</c:v>
                </c:pt>
                <c:pt idx="1228">
                  <c:v>0.65374655274663229</c:v>
                </c:pt>
                <c:pt idx="1229">
                  <c:v>0.65374655274702553</c:v>
                </c:pt>
                <c:pt idx="1230">
                  <c:v>0.65374655274709648</c:v>
                </c:pt>
                <c:pt idx="1231">
                  <c:v>0.65374655274721616</c:v>
                </c:pt>
                <c:pt idx="1232">
                  <c:v>0.65374655274724458</c:v>
                </c:pt>
                <c:pt idx="1233">
                  <c:v>0.65374655274726656</c:v>
                </c:pt>
                <c:pt idx="1234">
                  <c:v>0.65374655274727522</c:v>
                </c:pt>
                <c:pt idx="1235">
                  <c:v>0.65374655274735716</c:v>
                </c:pt>
                <c:pt idx="1236">
                  <c:v>0.6537465527475208</c:v>
                </c:pt>
                <c:pt idx="1237">
                  <c:v>0.65374655274773541</c:v>
                </c:pt>
                <c:pt idx="1238">
                  <c:v>0.65374655274809901</c:v>
                </c:pt>
                <c:pt idx="1239">
                  <c:v>0.65374655274833682</c:v>
                </c:pt>
                <c:pt idx="1240">
                  <c:v>0.65374655274847226</c:v>
                </c:pt>
                <c:pt idx="1241">
                  <c:v>0.65374655274856563</c:v>
                </c:pt>
                <c:pt idx="1242">
                  <c:v>0.65374655274900184</c:v>
                </c:pt>
                <c:pt idx="1243">
                  <c:v>0.6537465527493469</c:v>
                </c:pt>
                <c:pt idx="1244">
                  <c:v>0.65374655274946969</c:v>
                </c:pt>
                <c:pt idx="1245">
                  <c:v>0.65374655274962634</c:v>
                </c:pt>
                <c:pt idx="1246">
                  <c:v>0.65374655274973892</c:v>
                </c:pt>
                <c:pt idx="1247">
                  <c:v>0.65374655274977567</c:v>
                </c:pt>
                <c:pt idx="1248">
                  <c:v>0.6538308017062826</c:v>
                </c:pt>
                <c:pt idx="1249">
                  <c:v>0.65398258318179958</c:v>
                </c:pt>
                <c:pt idx="1250">
                  <c:v>0.6540097278352095</c:v>
                </c:pt>
                <c:pt idx="1251">
                  <c:v>0.6540773017332655</c:v>
                </c:pt>
                <c:pt idx="1252">
                  <c:v>0.6540939569177241</c:v>
                </c:pt>
                <c:pt idx="1253">
                  <c:v>0.65431168173774357</c:v>
                </c:pt>
                <c:pt idx="1254">
                  <c:v>0.65435202885225641</c:v>
                </c:pt>
                <c:pt idx="1255">
                  <c:v>0.65445850570276654</c:v>
                </c:pt>
                <c:pt idx="1256">
                  <c:v>0.65449095243817412</c:v>
                </c:pt>
                <c:pt idx="1257">
                  <c:v>0.65450173232033504</c:v>
                </c:pt>
                <c:pt idx="1258">
                  <c:v>0.65451180541221277</c:v>
                </c:pt>
                <c:pt idx="1259">
                  <c:v>0.65462812385707458</c:v>
                </c:pt>
                <c:pt idx="1260">
                  <c:v>0.65475797335846697</c:v>
                </c:pt>
                <c:pt idx="1261">
                  <c:v>0.6548344259673522</c:v>
                </c:pt>
                <c:pt idx="1262">
                  <c:v>0.65492140286638711</c:v>
                </c:pt>
                <c:pt idx="1263">
                  <c:v>0.6549271649458559</c:v>
                </c:pt>
                <c:pt idx="1264">
                  <c:v>0.65501785178511396</c:v>
                </c:pt>
                <c:pt idx="1265">
                  <c:v>0.65513011928365872</c:v>
                </c:pt>
                <c:pt idx="1266">
                  <c:v>0.65532832424168497</c:v>
                </c:pt>
                <c:pt idx="1267">
                  <c:v>0.6554660963028891</c:v>
                </c:pt>
                <c:pt idx="1268">
                  <c:v>0.65547774617240862</c:v>
                </c:pt>
                <c:pt idx="1269">
                  <c:v>0.65552105119118542</c:v>
                </c:pt>
                <c:pt idx="1270">
                  <c:v>0.65556232298297012</c:v>
                </c:pt>
                <c:pt idx="1271">
                  <c:v>0.65558259934716689</c:v>
                </c:pt>
                <c:pt idx="1272">
                  <c:v>0.65559003378199243</c:v>
                </c:pt>
                <c:pt idx="1273">
                  <c:v>0.65560233459081485</c:v>
                </c:pt>
                <c:pt idx="1274">
                  <c:v>0.65561666978688193</c:v>
                </c:pt>
                <c:pt idx="1275">
                  <c:v>0.65578014382768934</c:v>
                </c:pt>
                <c:pt idx="1276">
                  <c:v>0.65578948665089631</c:v>
                </c:pt>
                <c:pt idx="1277">
                  <c:v>0.65583751904324528</c:v>
                </c:pt>
                <c:pt idx="1278">
                  <c:v>0.65587986292351308</c:v>
                </c:pt>
                <c:pt idx="1279">
                  <c:v>0.65604552341313327</c:v>
                </c:pt>
                <c:pt idx="1280">
                  <c:v>0.65605909721419575</c:v>
                </c:pt>
                <c:pt idx="1281">
                  <c:v>0.65633181528460871</c:v>
                </c:pt>
                <c:pt idx="1282">
                  <c:v>0.65633252799596453</c:v>
                </c:pt>
                <c:pt idx="1283">
                  <c:v>0.65654608768592393</c:v>
                </c:pt>
                <c:pt idx="1284">
                  <c:v>0.65666916071089854</c:v>
                </c:pt>
                <c:pt idx="1285">
                  <c:v>0.65672594381013782</c:v>
                </c:pt>
                <c:pt idx="1286">
                  <c:v>0.65674332990655215</c:v>
                </c:pt>
                <c:pt idx="1287">
                  <c:v>0.65680970615830381</c:v>
                </c:pt>
                <c:pt idx="1288">
                  <c:v>0.6568584741562391</c:v>
                </c:pt>
                <c:pt idx="1289">
                  <c:v>0.65686111669154257</c:v>
                </c:pt>
                <c:pt idx="1290">
                  <c:v>0.65706231211062804</c:v>
                </c:pt>
                <c:pt idx="1291">
                  <c:v>0.65712682476899642</c:v>
                </c:pt>
                <c:pt idx="1292">
                  <c:v>0.65713087011829552</c:v>
                </c:pt>
                <c:pt idx="1293">
                  <c:v>0.6572013353331192</c:v>
                </c:pt>
                <c:pt idx="1294">
                  <c:v>0.65748078272893684</c:v>
                </c:pt>
                <c:pt idx="1295">
                  <c:v>0.65760908127423146</c:v>
                </c:pt>
                <c:pt idx="1296">
                  <c:v>0.65773607772002296</c:v>
                </c:pt>
                <c:pt idx="1297">
                  <c:v>0.65782433959903841</c:v>
                </c:pt>
                <c:pt idx="1298">
                  <c:v>0.65799338708112387</c:v>
                </c:pt>
                <c:pt idx="1299">
                  <c:v>0.65805969107745299</c:v>
                </c:pt>
                <c:pt idx="1300">
                  <c:v>0.6580967123791992</c:v>
                </c:pt>
                <c:pt idx="1301">
                  <c:v>0.65815820003517311</c:v>
                </c:pt>
                <c:pt idx="1302">
                  <c:v>0.65816676494902504</c:v>
                </c:pt>
                <c:pt idx="1303">
                  <c:v>0.65840524126692757</c:v>
                </c:pt>
                <c:pt idx="1304">
                  <c:v>0.65840524126692757</c:v>
                </c:pt>
                <c:pt idx="1305">
                  <c:v>0.65847512718318502</c:v>
                </c:pt>
                <c:pt idx="1306">
                  <c:v>0.65855197311727398</c:v>
                </c:pt>
                <c:pt idx="1307">
                  <c:v>0.65866867279685293</c:v>
                </c:pt>
                <c:pt idx="1308">
                  <c:v>0.65872865524335156</c:v>
                </c:pt>
                <c:pt idx="1309">
                  <c:v>0.65889008654852688</c:v>
                </c:pt>
                <c:pt idx="1310">
                  <c:v>0.65899998362279844</c:v>
                </c:pt>
                <c:pt idx="1311">
                  <c:v>0.65899998362323631</c:v>
                </c:pt>
                <c:pt idx="1312">
                  <c:v>0.65899998362348355</c:v>
                </c:pt>
                <c:pt idx="1313">
                  <c:v>0.65899998362353462</c:v>
                </c:pt>
                <c:pt idx="1314">
                  <c:v>0.65899998362396994</c:v>
                </c:pt>
                <c:pt idx="1315">
                  <c:v>0.65899998362399836</c:v>
                </c:pt>
                <c:pt idx="1316">
                  <c:v>0.65899998362417467</c:v>
                </c:pt>
                <c:pt idx="1317">
                  <c:v>0.65899998362427703</c:v>
                </c:pt>
                <c:pt idx="1318">
                  <c:v>0.65899998362427903</c:v>
                </c:pt>
                <c:pt idx="1319">
                  <c:v>0.65899998362428747</c:v>
                </c:pt>
                <c:pt idx="1320">
                  <c:v>0.65899998362483503</c:v>
                </c:pt>
                <c:pt idx="1321">
                  <c:v>0.65899998362500689</c:v>
                </c:pt>
                <c:pt idx="1322">
                  <c:v>0.65899998362511669</c:v>
                </c:pt>
                <c:pt idx="1323">
                  <c:v>0.65899998362590051</c:v>
                </c:pt>
                <c:pt idx="1324">
                  <c:v>0.65899998362597612</c:v>
                </c:pt>
                <c:pt idx="1325">
                  <c:v>0.65899998362636358</c:v>
                </c:pt>
                <c:pt idx="1326">
                  <c:v>0.65899998362643109</c:v>
                </c:pt>
                <c:pt idx="1327">
                  <c:v>0.65899998362645462</c:v>
                </c:pt>
                <c:pt idx="1328">
                  <c:v>0.65899998362646128</c:v>
                </c:pt>
                <c:pt idx="1329">
                  <c:v>0.65899998362651468</c:v>
                </c:pt>
                <c:pt idx="1330">
                  <c:v>0.65899998362658863</c:v>
                </c:pt>
                <c:pt idx="1331">
                  <c:v>0.6589999836268764</c:v>
                </c:pt>
                <c:pt idx="1332">
                  <c:v>0.65899998362709289</c:v>
                </c:pt>
                <c:pt idx="1333">
                  <c:v>0.65899998362720158</c:v>
                </c:pt>
                <c:pt idx="1334">
                  <c:v>0.65899998362725609</c:v>
                </c:pt>
                <c:pt idx="1335">
                  <c:v>0.65899998362775292</c:v>
                </c:pt>
                <c:pt idx="1336">
                  <c:v>0.65900524002980743</c:v>
                </c:pt>
                <c:pt idx="1337">
                  <c:v>0.6590121619907614</c:v>
                </c:pt>
                <c:pt idx="1338">
                  <c:v>0.65916733789532023</c:v>
                </c:pt>
                <c:pt idx="1339">
                  <c:v>0.65918173286249315</c:v>
                </c:pt>
                <c:pt idx="1340">
                  <c:v>0.65946850427414261</c:v>
                </c:pt>
                <c:pt idx="1341">
                  <c:v>0.65953206478304882</c:v>
                </c:pt>
                <c:pt idx="1342">
                  <c:v>0.65954413274018231</c:v>
                </c:pt>
                <c:pt idx="1343">
                  <c:v>0.65960480012002409</c:v>
                </c:pt>
                <c:pt idx="1344">
                  <c:v>0.65962606090730058</c:v>
                </c:pt>
                <c:pt idx="1345">
                  <c:v>0.65968908376696844</c:v>
                </c:pt>
                <c:pt idx="1346">
                  <c:v>0.65980405991789781</c:v>
                </c:pt>
                <c:pt idx="1347">
                  <c:v>0.65985555389926986</c:v>
                </c:pt>
                <c:pt idx="1348">
                  <c:v>0.66003446070670213</c:v>
                </c:pt>
                <c:pt idx="1349">
                  <c:v>0.66020263335492524</c:v>
                </c:pt>
                <c:pt idx="1350">
                  <c:v>0.66021811198082059</c:v>
                </c:pt>
                <c:pt idx="1351">
                  <c:v>0.66034923283502545</c:v>
                </c:pt>
                <c:pt idx="1352">
                  <c:v>0.66039445332362634</c:v>
                </c:pt>
                <c:pt idx="1353">
                  <c:v>0.66050017316473675</c:v>
                </c:pt>
                <c:pt idx="1354">
                  <c:v>0.66062394070758224</c:v>
                </c:pt>
                <c:pt idx="1355">
                  <c:v>0.66067595219116404</c:v>
                </c:pt>
                <c:pt idx="1356">
                  <c:v>0.66109337347393005</c:v>
                </c:pt>
                <c:pt idx="1357">
                  <c:v>0.66121511584107817</c:v>
                </c:pt>
                <c:pt idx="1358">
                  <c:v>0.66123870894526982</c:v>
                </c:pt>
                <c:pt idx="1359">
                  <c:v>0.66145637372889454</c:v>
                </c:pt>
                <c:pt idx="1360">
                  <c:v>0.66152140611996524</c:v>
                </c:pt>
                <c:pt idx="1361">
                  <c:v>0.66156623734417086</c:v>
                </c:pt>
                <c:pt idx="1362">
                  <c:v>0.66161545852440684</c:v>
                </c:pt>
                <c:pt idx="1363">
                  <c:v>0.66166961943566327</c:v>
                </c:pt>
                <c:pt idx="1364">
                  <c:v>0.66174235766283696</c:v>
                </c:pt>
                <c:pt idx="1365">
                  <c:v>0.66216624286914771</c:v>
                </c:pt>
                <c:pt idx="1366">
                  <c:v>0.6623109980434374</c:v>
                </c:pt>
                <c:pt idx="1367">
                  <c:v>0.66231380734893786</c:v>
                </c:pt>
                <c:pt idx="1368">
                  <c:v>0.66263200167628855</c:v>
                </c:pt>
                <c:pt idx="1369">
                  <c:v>0.66279746944779316</c:v>
                </c:pt>
                <c:pt idx="1370">
                  <c:v>0.66288200399581698</c:v>
                </c:pt>
                <c:pt idx="1371">
                  <c:v>0.66295210328221343</c:v>
                </c:pt>
                <c:pt idx="1372">
                  <c:v>0.66299244748362463</c:v>
                </c:pt>
                <c:pt idx="1373">
                  <c:v>0.66300860579820986</c:v>
                </c:pt>
                <c:pt idx="1374">
                  <c:v>0.66300940675407483</c:v>
                </c:pt>
                <c:pt idx="1375">
                  <c:v>0.66320459556867317</c:v>
                </c:pt>
                <c:pt idx="1376">
                  <c:v>0.66323586929492806</c:v>
                </c:pt>
                <c:pt idx="1377">
                  <c:v>0.66324281256711659</c:v>
                </c:pt>
                <c:pt idx="1378">
                  <c:v>0.66326179390861506</c:v>
                </c:pt>
                <c:pt idx="1379">
                  <c:v>0.66326317700311277</c:v>
                </c:pt>
                <c:pt idx="1380">
                  <c:v>0.66327598142029509</c:v>
                </c:pt>
                <c:pt idx="1381">
                  <c:v>0.66331994197696009</c:v>
                </c:pt>
                <c:pt idx="1382">
                  <c:v>0.66335740787335196</c:v>
                </c:pt>
                <c:pt idx="1383">
                  <c:v>0.66340067266667402</c:v>
                </c:pt>
                <c:pt idx="1384">
                  <c:v>0.66350974073646252</c:v>
                </c:pt>
                <c:pt idx="1385">
                  <c:v>0.66355209939170867</c:v>
                </c:pt>
                <c:pt idx="1386">
                  <c:v>0.66369823046979004</c:v>
                </c:pt>
                <c:pt idx="1387">
                  <c:v>0.66374628097375687</c:v>
                </c:pt>
                <c:pt idx="1388">
                  <c:v>0.66399229807540172</c:v>
                </c:pt>
                <c:pt idx="1389">
                  <c:v>0.66402966742897518</c:v>
                </c:pt>
                <c:pt idx="1390">
                  <c:v>0.66405010920004814</c:v>
                </c:pt>
                <c:pt idx="1391">
                  <c:v>0.66406872186458143</c:v>
                </c:pt>
                <c:pt idx="1392">
                  <c:v>0.66421301648649278</c:v>
                </c:pt>
                <c:pt idx="1393">
                  <c:v>0.66423277026201433</c:v>
                </c:pt>
                <c:pt idx="1394">
                  <c:v>0.66423277026203265</c:v>
                </c:pt>
                <c:pt idx="1395">
                  <c:v>0.66423277026207073</c:v>
                </c:pt>
                <c:pt idx="1396">
                  <c:v>0.66423277026244421</c:v>
                </c:pt>
                <c:pt idx="1397">
                  <c:v>0.6642327702624824</c:v>
                </c:pt>
                <c:pt idx="1398">
                  <c:v>0.66423277026267691</c:v>
                </c:pt>
                <c:pt idx="1399">
                  <c:v>0.66423277026282634</c:v>
                </c:pt>
                <c:pt idx="1400">
                  <c:v>0.66423277026311456</c:v>
                </c:pt>
                <c:pt idx="1401">
                  <c:v>0.66423277026316441</c:v>
                </c:pt>
                <c:pt idx="1402">
                  <c:v>0.66423277026345073</c:v>
                </c:pt>
                <c:pt idx="1403">
                  <c:v>0.66423277026359173</c:v>
                </c:pt>
                <c:pt idx="1404">
                  <c:v>0.66423277026377781</c:v>
                </c:pt>
                <c:pt idx="1405">
                  <c:v>0.66423277026384553</c:v>
                </c:pt>
                <c:pt idx="1406">
                  <c:v>0.66423277026413752</c:v>
                </c:pt>
                <c:pt idx="1407">
                  <c:v>0.6642327702641927</c:v>
                </c:pt>
                <c:pt idx="1408">
                  <c:v>0.66423277026438377</c:v>
                </c:pt>
                <c:pt idx="1409">
                  <c:v>0.66423277026471461</c:v>
                </c:pt>
                <c:pt idx="1410">
                  <c:v>0.6642327702648082</c:v>
                </c:pt>
                <c:pt idx="1411">
                  <c:v>0.66423277026497374</c:v>
                </c:pt>
                <c:pt idx="1412">
                  <c:v>0.66423277026503791</c:v>
                </c:pt>
                <c:pt idx="1413">
                  <c:v>0.6642327702651879</c:v>
                </c:pt>
                <c:pt idx="1414">
                  <c:v>0.66423277026534766</c:v>
                </c:pt>
                <c:pt idx="1415">
                  <c:v>0.66423277026536853</c:v>
                </c:pt>
                <c:pt idx="1416">
                  <c:v>0.66423277026564453</c:v>
                </c:pt>
                <c:pt idx="1417">
                  <c:v>0.66423277026575067</c:v>
                </c:pt>
                <c:pt idx="1418">
                  <c:v>0.66423277026580863</c:v>
                </c:pt>
                <c:pt idx="1419">
                  <c:v>0.66423277026609817</c:v>
                </c:pt>
                <c:pt idx="1420">
                  <c:v>0.66423277026614169</c:v>
                </c:pt>
                <c:pt idx="1421">
                  <c:v>0.66423277026639593</c:v>
                </c:pt>
                <c:pt idx="1422">
                  <c:v>0.66423277026651728</c:v>
                </c:pt>
                <c:pt idx="1423">
                  <c:v>0.66423277026653516</c:v>
                </c:pt>
                <c:pt idx="1424">
                  <c:v>0.66423277026654681</c:v>
                </c:pt>
                <c:pt idx="1425">
                  <c:v>0.66423277026655936</c:v>
                </c:pt>
                <c:pt idx="1426">
                  <c:v>0.66423277026657301</c:v>
                </c:pt>
                <c:pt idx="1427">
                  <c:v>0.6642327702667199</c:v>
                </c:pt>
                <c:pt idx="1428">
                  <c:v>0.664232770266724</c:v>
                </c:pt>
                <c:pt idx="1429">
                  <c:v>0.66423277026714866</c:v>
                </c:pt>
                <c:pt idx="1430">
                  <c:v>0.66423277026724714</c:v>
                </c:pt>
                <c:pt idx="1431">
                  <c:v>0.66423277026729632</c:v>
                </c:pt>
                <c:pt idx="1432">
                  <c:v>0.66423496837536822</c:v>
                </c:pt>
                <c:pt idx="1433">
                  <c:v>0.6642714196600803</c:v>
                </c:pt>
                <c:pt idx="1434">
                  <c:v>0.66427579606666121</c:v>
                </c:pt>
                <c:pt idx="1435">
                  <c:v>0.66440069497802023</c:v>
                </c:pt>
                <c:pt idx="1436">
                  <c:v>0.66457710687343852</c:v>
                </c:pt>
                <c:pt idx="1437">
                  <c:v>0.66462531665467184</c:v>
                </c:pt>
                <c:pt idx="1438">
                  <c:v>0.66498027365811252</c:v>
                </c:pt>
                <c:pt idx="1439">
                  <c:v>0.66503720923391429</c:v>
                </c:pt>
                <c:pt idx="1440">
                  <c:v>0.66525965734346482</c:v>
                </c:pt>
                <c:pt idx="1441">
                  <c:v>0.66537973610778889</c:v>
                </c:pt>
                <c:pt idx="1442">
                  <c:v>0.66540992975581914</c:v>
                </c:pt>
                <c:pt idx="1443">
                  <c:v>0.66549829369478219</c:v>
                </c:pt>
                <c:pt idx="1444">
                  <c:v>0.66551203408263693</c:v>
                </c:pt>
                <c:pt idx="1445">
                  <c:v>0.66553345292992538</c:v>
                </c:pt>
                <c:pt idx="1446">
                  <c:v>0.66560379570548944</c:v>
                </c:pt>
                <c:pt idx="1447">
                  <c:v>0.66564438114079061</c:v>
                </c:pt>
                <c:pt idx="1448">
                  <c:v>0.66565762427745989</c:v>
                </c:pt>
                <c:pt idx="1449">
                  <c:v>0.66566930290313064</c:v>
                </c:pt>
                <c:pt idx="1450">
                  <c:v>0.66568618851629924</c:v>
                </c:pt>
                <c:pt idx="1451">
                  <c:v>0.66574357993161248</c:v>
                </c:pt>
                <c:pt idx="1452">
                  <c:v>0.66599986074504247</c:v>
                </c:pt>
                <c:pt idx="1453">
                  <c:v>0.66606513680451174</c:v>
                </c:pt>
                <c:pt idx="1454">
                  <c:v>0.66631058833797463</c:v>
                </c:pt>
                <c:pt idx="1455">
                  <c:v>0.66644797516803611</c:v>
                </c:pt>
                <c:pt idx="1456">
                  <c:v>0.66651129954673349</c:v>
                </c:pt>
                <c:pt idx="1457">
                  <c:v>0.66662229563911346</c:v>
                </c:pt>
                <c:pt idx="1458">
                  <c:v>0.66667356061074168</c:v>
                </c:pt>
                <c:pt idx="1459">
                  <c:v>0.6667054288942158</c:v>
                </c:pt>
                <c:pt idx="1460">
                  <c:v>0.6667160405469208</c:v>
                </c:pt>
                <c:pt idx="1461">
                  <c:v>0.66679686300037777</c:v>
                </c:pt>
                <c:pt idx="1462">
                  <c:v>0.66684125370226488</c:v>
                </c:pt>
                <c:pt idx="1463">
                  <c:v>0.66697805914751729</c:v>
                </c:pt>
                <c:pt idx="1464">
                  <c:v>0.66714854257901302</c:v>
                </c:pt>
                <c:pt idx="1465">
                  <c:v>0.66719675545016544</c:v>
                </c:pt>
                <c:pt idx="1466">
                  <c:v>0.66722805132376006</c:v>
                </c:pt>
                <c:pt idx="1467">
                  <c:v>0.66727112046997528</c:v>
                </c:pt>
                <c:pt idx="1468">
                  <c:v>0.66734558233607322</c:v>
                </c:pt>
                <c:pt idx="1469">
                  <c:v>0.66747893610839926</c:v>
                </c:pt>
                <c:pt idx="1470">
                  <c:v>0.66748315053850482</c:v>
                </c:pt>
                <c:pt idx="1471">
                  <c:v>0.6675316794718491</c:v>
                </c:pt>
                <c:pt idx="1472">
                  <c:v>0.66758656098250513</c:v>
                </c:pt>
                <c:pt idx="1473">
                  <c:v>0.66764742930946508</c:v>
                </c:pt>
                <c:pt idx="1474">
                  <c:v>0.66771793916446764</c:v>
                </c:pt>
                <c:pt idx="1475">
                  <c:v>0.66772611630023704</c:v>
                </c:pt>
                <c:pt idx="1476">
                  <c:v>0.66787665852819966</c:v>
                </c:pt>
                <c:pt idx="1477">
                  <c:v>0.66808101989441693</c:v>
                </c:pt>
                <c:pt idx="1478">
                  <c:v>0.66808101989441693</c:v>
                </c:pt>
                <c:pt idx="1479">
                  <c:v>0.66816084853605029</c:v>
                </c:pt>
                <c:pt idx="1480">
                  <c:v>0.66820363125541449</c:v>
                </c:pt>
                <c:pt idx="1481">
                  <c:v>0.66826748722202256</c:v>
                </c:pt>
                <c:pt idx="1482">
                  <c:v>0.6683080578078916</c:v>
                </c:pt>
                <c:pt idx="1483">
                  <c:v>0.66832877923974754</c:v>
                </c:pt>
                <c:pt idx="1484">
                  <c:v>0.66856226225384296</c:v>
                </c:pt>
                <c:pt idx="1485">
                  <c:v>0.66856592307351348</c:v>
                </c:pt>
                <c:pt idx="1486">
                  <c:v>0.66860773325065803</c:v>
                </c:pt>
                <c:pt idx="1487">
                  <c:v>0.66863742925046654</c:v>
                </c:pt>
                <c:pt idx="1488">
                  <c:v>0.66866597148552098</c:v>
                </c:pt>
                <c:pt idx="1489">
                  <c:v>0.66888314025202367</c:v>
                </c:pt>
                <c:pt idx="1490">
                  <c:v>0.6691552067712091</c:v>
                </c:pt>
                <c:pt idx="1491">
                  <c:v>0.66922420918400649</c:v>
                </c:pt>
                <c:pt idx="1492">
                  <c:v>0.66931328098568588</c:v>
                </c:pt>
                <c:pt idx="1493">
                  <c:v>0.66950297673259562</c:v>
                </c:pt>
                <c:pt idx="1494">
                  <c:v>0.66953446842865227</c:v>
                </c:pt>
                <c:pt idx="1495">
                  <c:v>0.66953446842887288</c:v>
                </c:pt>
                <c:pt idx="1496">
                  <c:v>0.66953446842910802</c:v>
                </c:pt>
                <c:pt idx="1497">
                  <c:v>0.66953446842964426</c:v>
                </c:pt>
                <c:pt idx="1498">
                  <c:v>0.66953446842978215</c:v>
                </c:pt>
                <c:pt idx="1499">
                  <c:v>0.66953446842999276</c:v>
                </c:pt>
                <c:pt idx="1500">
                  <c:v>0.66953446843008502</c:v>
                </c:pt>
                <c:pt idx="1501">
                  <c:v>0.66953446843014142</c:v>
                </c:pt>
                <c:pt idx="1502">
                  <c:v>0.66953446843021447</c:v>
                </c:pt>
                <c:pt idx="1503">
                  <c:v>0.66953446843049691</c:v>
                </c:pt>
                <c:pt idx="1504">
                  <c:v>0.66953446843055975</c:v>
                </c:pt>
                <c:pt idx="1505">
                  <c:v>0.66953446843061981</c:v>
                </c:pt>
                <c:pt idx="1506">
                  <c:v>0.66953446843087205</c:v>
                </c:pt>
                <c:pt idx="1507">
                  <c:v>0.66953446843139908</c:v>
                </c:pt>
                <c:pt idx="1508">
                  <c:v>0.66953446843151998</c:v>
                </c:pt>
                <c:pt idx="1509">
                  <c:v>0.66953446843151998</c:v>
                </c:pt>
                <c:pt idx="1510">
                  <c:v>0.66953446843160147</c:v>
                </c:pt>
                <c:pt idx="1511">
                  <c:v>0.66953446843162712</c:v>
                </c:pt>
                <c:pt idx="1512">
                  <c:v>0.66953446843166953</c:v>
                </c:pt>
                <c:pt idx="1513">
                  <c:v>0.66953446843173614</c:v>
                </c:pt>
                <c:pt idx="1514">
                  <c:v>0.66953446843192066</c:v>
                </c:pt>
                <c:pt idx="1515">
                  <c:v>0.66953446843200459</c:v>
                </c:pt>
                <c:pt idx="1516">
                  <c:v>0.66953446843216091</c:v>
                </c:pt>
                <c:pt idx="1517">
                  <c:v>0.66953446843227438</c:v>
                </c:pt>
                <c:pt idx="1518">
                  <c:v>0.66953446843285946</c:v>
                </c:pt>
                <c:pt idx="1519">
                  <c:v>0.66953446843291464</c:v>
                </c:pt>
                <c:pt idx="1520">
                  <c:v>0.66953446843297504</c:v>
                </c:pt>
                <c:pt idx="1521">
                  <c:v>0.66953446843297537</c:v>
                </c:pt>
                <c:pt idx="1522">
                  <c:v>0.66953446843301379</c:v>
                </c:pt>
                <c:pt idx="1523">
                  <c:v>0.66953446843336606</c:v>
                </c:pt>
                <c:pt idx="1524">
                  <c:v>0.66953446843348285</c:v>
                </c:pt>
                <c:pt idx="1525">
                  <c:v>0.66953446843363995</c:v>
                </c:pt>
                <c:pt idx="1526">
                  <c:v>0.66953446843374753</c:v>
                </c:pt>
                <c:pt idx="1527">
                  <c:v>0.66953446843390862</c:v>
                </c:pt>
                <c:pt idx="1528">
                  <c:v>0.66953446843392206</c:v>
                </c:pt>
                <c:pt idx="1529">
                  <c:v>0.66953446843417241</c:v>
                </c:pt>
                <c:pt idx="1530">
                  <c:v>0.66956151997557745</c:v>
                </c:pt>
                <c:pt idx="1531">
                  <c:v>0.66968660277172631</c:v>
                </c:pt>
                <c:pt idx="1532">
                  <c:v>0.67015050812068522</c:v>
                </c:pt>
                <c:pt idx="1533">
                  <c:v>0.67038588048610737</c:v>
                </c:pt>
                <c:pt idx="1534">
                  <c:v>0.67046595615803151</c:v>
                </c:pt>
                <c:pt idx="1535">
                  <c:v>0.67047025951063266</c:v>
                </c:pt>
                <c:pt idx="1536">
                  <c:v>0.67050669875179603</c:v>
                </c:pt>
                <c:pt idx="1537">
                  <c:v>0.67050746721182874</c:v>
                </c:pt>
                <c:pt idx="1538">
                  <c:v>0.67057581784094566</c:v>
                </c:pt>
                <c:pt idx="1539">
                  <c:v>0.67060253118729674</c:v>
                </c:pt>
                <c:pt idx="1540">
                  <c:v>0.67066504900756918</c:v>
                </c:pt>
                <c:pt idx="1541">
                  <c:v>0.67074017208625503</c:v>
                </c:pt>
                <c:pt idx="1542">
                  <c:v>0.67074017208625503</c:v>
                </c:pt>
                <c:pt idx="1543">
                  <c:v>0.67074933398471503</c:v>
                </c:pt>
                <c:pt idx="1544">
                  <c:v>0.67074933398471503</c:v>
                </c:pt>
                <c:pt idx="1545">
                  <c:v>0.67074933398471503</c:v>
                </c:pt>
                <c:pt idx="1546">
                  <c:v>0.67078648048391398</c:v>
                </c:pt>
                <c:pt idx="1547">
                  <c:v>0.67081442461503404</c:v>
                </c:pt>
                <c:pt idx="1548">
                  <c:v>0.67088597474631007</c:v>
                </c:pt>
                <c:pt idx="1549">
                  <c:v>0.67090869120792096</c:v>
                </c:pt>
                <c:pt idx="1550">
                  <c:v>0.67090869120792096</c:v>
                </c:pt>
                <c:pt idx="1551">
                  <c:v>0.67101364496492444</c:v>
                </c:pt>
                <c:pt idx="1552">
                  <c:v>0.67104172468470724</c:v>
                </c:pt>
                <c:pt idx="1553">
                  <c:v>0.67104624432804871</c:v>
                </c:pt>
                <c:pt idx="1554">
                  <c:v>0.67104624432804871</c:v>
                </c:pt>
                <c:pt idx="1555">
                  <c:v>0.671055730889494</c:v>
                </c:pt>
                <c:pt idx="1556">
                  <c:v>0.67107389992436572</c:v>
                </c:pt>
                <c:pt idx="1557">
                  <c:v>0.67117862346641599</c:v>
                </c:pt>
                <c:pt idx="1558">
                  <c:v>0.67119885451355943</c:v>
                </c:pt>
                <c:pt idx="1559">
                  <c:v>0.67126730728916328</c:v>
                </c:pt>
                <c:pt idx="1560">
                  <c:v>0.67130719592350396</c:v>
                </c:pt>
                <c:pt idx="1561">
                  <c:v>0.6713156970689218</c:v>
                </c:pt>
                <c:pt idx="1562">
                  <c:v>0.67131586233573914</c:v>
                </c:pt>
                <c:pt idx="1563">
                  <c:v>0.67132771071943642</c:v>
                </c:pt>
                <c:pt idx="1564">
                  <c:v>0.67149473963458006</c:v>
                </c:pt>
                <c:pt idx="1565">
                  <c:v>0.67167061088588131</c:v>
                </c:pt>
                <c:pt idx="1566">
                  <c:v>0.67175687135295681</c:v>
                </c:pt>
                <c:pt idx="1567">
                  <c:v>0.67175946700430944</c:v>
                </c:pt>
                <c:pt idx="1568">
                  <c:v>0.6718092428830329</c:v>
                </c:pt>
                <c:pt idx="1569">
                  <c:v>0.67181497019808956</c:v>
                </c:pt>
                <c:pt idx="1570">
                  <c:v>0.67185440091128523</c:v>
                </c:pt>
                <c:pt idx="1571">
                  <c:v>0.67190012155606493</c:v>
                </c:pt>
                <c:pt idx="1572">
                  <c:v>0.6720208526090905</c:v>
                </c:pt>
                <c:pt idx="1573">
                  <c:v>0.67203204711783715</c:v>
                </c:pt>
                <c:pt idx="1574">
                  <c:v>0.67203709586903537</c:v>
                </c:pt>
                <c:pt idx="1575">
                  <c:v>0.67204206130713695</c:v>
                </c:pt>
                <c:pt idx="1576">
                  <c:v>0.67206099543676334</c:v>
                </c:pt>
                <c:pt idx="1577">
                  <c:v>0.67210515365967749</c:v>
                </c:pt>
                <c:pt idx="1578">
                  <c:v>0.6721304371940926</c:v>
                </c:pt>
                <c:pt idx="1579">
                  <c:v>0.67214673656052848</c:v>
                </c:pt>
                <c:pt idx="1580">
                  <c:v>0.67221280888952295</c:v>
                </c:pt>
                <c:pt idx="1581">
                  <c:v>0.67223663244402454</c:v>
                </c:pt>
                <c:pt idx="1582">
                  <c:v>0.67226988525460318</c:v>
                </c:pt>
                <c:pt idx="1583">
                  <c:v>0.67235140626902834</c:v>
                </c:pt>
                <c:pt idx="1584">
                  <c:v>0.67238804106319283</c:v>
                </c:pt>
                <c:pt idx="1585">
                  <c:v>0.67259611827350541</c:v>
                </c:pt>
                <c:pt idx="1586">
                  <c:v>0.67266188594582599</c:v>
                </c:pt>
                <c:pt idx="1587">
                  <c:v>0.67289436919432011</c:v>
                </c:pt>
                <c:pt idx="1588">
                  <c:v>0.6729622441325015</c:v>
                </c:pt>
                <c:pt idx="1589">
                  <c:v>0.67296304594593637</c:v>
                </c:pt>
                <c:pt idx="1590">
                  <c:v>0.67308603157159164</c:v>
                </c:pt>
                <c:pt idx="1591">
                  <c:v>0.67356306386868936</c:v>
                </c:pt>
                <c:pt idx="1592">
                  <c:v>0.67371303201964527</c:v>
                </c:pt>
                <c:pt idx="1593">
                  <c:v>0.67382869479591523</c:v>
                </c:pt>
                <c:pt idx="1594">
                  <c:v>0.67382903531466054</c:v>
                </c:pt>
                <c:pt idx="1595">
                  <c:v>0.67382903531466054</c:v>
                </c:pt>
                <c:pt idx="1596">
                  <c:v>0.6738523859784924</c:v>
                </c:pt>
                <c:pt idx="1597">
                  <c:v>0.67424126306838716</c:v>
                </c:pt>
                <c:pt idx="1598">
                  <c:v>0.67426429955003098</c:v>
                </c:pt>
                <c:pt idx="1599">
                  <c:v>0.67430409358482279</c:v>
                </c:pt>
                <c:pt idx="1600">
                  <c:v>0.67451136963777925</c:v>
                </c:pt>
                <c:pt idx="1601">
                  <c:v>0.67463120384346653</c:v>
                </c:pt>
                <c:pt idx="1602">
                  <c:v>0.67476544584603393</c:v>
                </c:pt>
                <c:pt idx="1603">
                  <c:v>0.67480346081664888</c:v>
                </c:pt>
                <c:pt idx="1604">
                  <c:v>0.67485759401511225</c:v>
                </c:pt>
                <c:pt idx="1605">
                  <c:v>0.67499045706808425</c:v>
                </c:pt>
                <c:pt idx="1606">
                  <c:v>0.67499045706811422</c:v>
                </c:pt>
                <c:pt idx="1607">
                  <c:v>0.67499045706817196</c:v>
                </c:pt>
                <c:pt idx="1608">
                  <c:v>0.67499045706837946</c:v>
                </c:pt>
                <c:pt idx="1609">
                  <c:v>0.67499045706839556</c:v>
                </c:pt>
                <c:pt idx="1610">
                  <c:v>0.67499045706843186</c:v>
                </c:pt>
                <c:pt idx="1611">
                  <c:v>0.67499045706849403</c:v>
                </c:pt>
                <c:pt idx="1612">
                  <c:v>0.67499045706871408</c:v>
                </c:pt>
                <c:pt idx="1613">
                  <c:v>0.67499045706875749</c:v>
                </c:pt>
                <c:pt idx="1614">
                  <c:v>0.67499045706882632</c:v>
                </c:pt>
                <c:pt idx="1615">
                  <c:v>0.67499045706886618</c:v>
                </c:pt>
                <c:pt idx="1616">
                  <c:v>0.67499045706903638</c:v>
                </c:pt>
                <c:pt idx="1617">
                  <c:v>0.67499045706909255</c:v>
                </c:pt>
                <c:pt idx="1618">
                  <c:v>0.67499045706911853</c:v>
                </c:pt>
                <c:pt idx="1619">
                  <c:v>0.67499045706914906</c:v>
                </c:pt>
                <c:pt idx="1620">
                  <c:v>0.67499045706916361</c:v>
                </c:pt>
                <c:pt idx="1621">
                  <c:v>0.67499045706921479</c:v>
                </c:pt>
                <c:pt idx="1622">
                  <c:v>0.67499045707027394</c:v>
                </c:pt>
                <c:pt idx="1623">
                  <c:v>0.67499045707029015</c:v>
                </c:pt>
                <c:pt idx="1624">
                  <c:v>0.67499045707078764</c:v>
                </c:pt>
                <c:pt idx="1625">
                  <c:v>0.67499045707099636</c:v>
                </c:pt>
                <c:pt idx="1626">
                  <c:v>0.67499045707103056</c:v>
                </c:pt>
                <c:pt idx="1627">
                  <c:v>0.67499045707131133</c:v>
                </c:pt>
                <c:pt idx="1628">
                  <c:v>0.67499045707134564</c:v>
                </c:pt>
                <c:pt idx="1629">
                  <c:v>0.67499045707144467</c:v>
                </c:pt>
                <c:pt idx="1630">
                  <c:v>0.67499045707164451</c:v>
                </c:pt>
                <c:pt idx="1631">
                  <c:v>0.67499045707169114</c:v>
                </c:pt>
                <c:pt idx="1632">
                  <c:v>0.67499045707169247</c:v>
                </c:pt>
                <c:pt idx="1633">
                  <c:v>0.674990457071873</c:v>
                </c:pt>
                <c:pt idx="1634">
                  <c:v>0.67499045707207816</c:v>
                </c:pt>
                <c:pt idx="1635">
                  <c:v>0.67499045707214389</c:v>
                </c:pt>
                <c:pt idx="1636">
                  <c:v>0.67499045707222138</c:v>
                </c:pt>
                <c:pt idx="1637">
                  <c:v>0.67499045707241445</c:v>
                </c:pt>
                <c:pt idx="1638">
                  <c:v>0.67499045707247429</c:v>
                </c:pt>
                <c:pt idx="1639">
                  <c:v>0.67499045707263605</c:v>
                </c:pt>
                <c:pt idx="1640">
                  <c:v>0.67499045707288818</c:v>
                </c:pt>
                <c:pt idx="1641">
                  <c:v>0.67499045707312577</c:v>
                </c:pt>
                <c:pt idx="1642">
                  <c:v>0.67499045707357608</c:v>
                </c:pt>
                <c:pt idx="1643">
                  <c:v>0.67499045707374572</c:v>
                </c:pt>
                <c:pt idx="1644">
                  <c:v>0.67499045707432703</c:v>
                </c:pt>
                <c:pt idx="1645">
                  <c:v>0.67512776451539613</c:v>
                </c:pt>
                <c:pt idx="1646">
                  <c:v>0.67529894473549334</c:v>
                </c:pt>
                <c:pt idx="1647">
                  <c:v>0.67530183758557216</c:v>
                </c:pt>
                <c:pt idx="1648">
                  <c:v>0.67537361651999528</c:v>
                </c:pt>
                <c:pt idx="1649">
                  <c:v>0.67539756449705113</c:v>
                </c:pt>
                <c:pt idx="1650">
                  <c:v>0.67548673522977443</c:v>
                </c:pt>
                <c:pt idx="1651">
                  <c:v>0.67567798434229687</c:v>
                </c:pt>
                <c:pt idx="1652">
                  <c:v>0.67573617690385368</c:v>
                </c:pt>
                <c:pt idx="1653">
                  <c:v>0.67573934594541107</c:v>
                </c:pt>
                <c:pt idx="1654">
                  <c:v>0.67577069346991414</c:v>
                </c:pt>
                <c:pt idx="1655">
                  <c:v>0.67580515193268176</c:v>
                </c:pt>
                <c:pt idx="1656">
                  <c:v>0.675877557714889</c:v>
                </c:pt>
                <c:pt idx="1657">
                  <c:v>0.67595214265185066</c:v>
                </c:pt>
                <c:pt idx="1658">
                  <c:v>0.67599617193448469</c:v>
                </c:pt>
                <c:pt idx="1659">
                  <c:v>0.67600711936988156</c:v>
                </c:pt>
                <c:pt idx="1660">
                  <c:v>0.67611895084857854</c:v>
                </c:pt>
                <c:pt idx="1661">
                  <c:v>0.67650761967918505</c:v>
                </c:pt>
                <c:pt idx="1662">
                  <c:v>0.67657673849567757</c:v>
                </c:pt>
                <c:pt idx="1663">
                  <c:v>0.67679898632558899</c:v>
                </c:pt>
                <c:pt idx="1664">
                  <c:v>0.67720103583840374</c:v>
                </c:pt>
                <c:pt idx="1665">
                  <c:v>0.67721305156030709</c:v>
                </c:pt>
                <c:pt idx="1666">
                  <c:v>0.67721305156030709</c:v>
                </c:pt>
                <c:pt idx="1667">
                  <c:v>0.67734362876815424</c:v>
                </c:pt>
                <c:pt idx="1668">
                  <c:v>0.67737226025057429</c:v>
                </c:pt>
                <c:pt idx="1669">
                  <c:v>0.67737365400953942</c:v>
                </c:pt>
                <c:pt idx="1670">
                  <c:v>0.67752385009150251</c:v>
                </c:pt>
                <c:pt idx="1671">
                  <c:v>0.67752798524704883</c:v>
                </c:pt>
                <c:pt idx="1672">
                  <c:v>0.67765467380223343</c:v>
                </c:pt>
                <c:pt idx="1673">
                  <c:v>0.6777807918150085</c:v>
                </c:pt>
                <c:pt idx="1674">
                  <c:v>0.67802324550255477</c:v>
                </c:pt>
                <c:pt idx="1675">
                  <c:v>0.67803018044506358</c:v>
                </c:pt>
                <c:pt idx="1676">
                  <c:v>0.67810021427547706</c:v>
                </c:pt>
                <c:pt idx="1677">
                  <c:v>0.67827692493844005</c:v>
                </c:pt>
                <c:pt idx="1678">
                  <c:v>0.67875750767784648</c:v>
                </c:pt>
                <c:pt idx="1679">
                  <c:v>0.67875750767784648</c:v>
                </c:pt>
                <c:pt idx="1680">
                  <c:v>0.67875750767784648</c:v>
                </c:pt>
                <c:pt idx="1681">
                  <c:v>0.67894726657065985</c:v>
                </c:pt>
                <c:pt idx="1682">
                  <c:v>0.67910967368505593</c:v>
                </c:pt>
                <c:pt idx="1683">
                  <c:v>0.67911543046913658</c:v>
                </c:pt>
                <c:pt idx="1684">
                  <c:v>0.67914510836175124</c:v>
                </c:pt>
                <c:pt idx="1685">
                  <c:v>0.67917205111260393</c:v>
                </c:pt>
                <c:pt idx="1686">
                  <c:v>0.67917438497487792</c:v>
                </c:pt>
                <c:pt idx="1687">
                  <c:v>0.67936174139098582</c:v>
                </c:pt>
                <c:pt idx="1688">
                  <c:v>0.67951916968139814</c:v>
                </c:pt>
                <c:pt idx="1689">
                  <c:v>0.67957997114721169</c:v>
                </c:pt>
                <c:pt idx="1690">
                  <c:v>0.67959705631321932</c:v>
                </c:pt>
                <c:pt idx="1691">
                  <c:v>0.67965238710980058</c:v>
                </c:pt>
                <c:pt idx="1692">
                  <c:v>0.67968693289597004</c:v>
                </c:pt>
                <c:pt idx="1693">
                  <c:v>0.67968788588853024</c:v>
                </c:pt>
                <c:pt idx="1694">
                  <c:v>0.6797771909053445</c:v>
                </c:pt>
                <c:pt idx="1695">
                  <c:v>0.67978840034896082</c:v>
                </c:pt>
                <c:pt idx="1696">
                  <c:v>0.67989267391459873</c:v>
                </c:pt>
                <c:pt idx="1697">
                  <c:v>0.67997129017730573</c:v>
                </c:pt>
                <c:pt idx="1698">
                  <c:v>0.67998582608123836</c:v>
                </c:pt>
                <c:pt idx="1699">
                  <c:v>0.68004159223917071</c:v>
                </c:pt>
                <c:pt idx="1700">
                  <c:v>0.68006885557286423</c:v>
                </c:pt>
                <c:pt idx="1701">
                  <c:v>0.68012165343928632</c:v>
                </c:pt>
                <c:pt idx="1702">
                  <c:v>0.68017003785440378</c:v>
                </c:pt>
                <c:pt idx="1703">
                  <c:v>0.68033331541730502</c:v>
                </c:pt>
                <c:pt idx="1704">
                  <c:v>0.68035691911479867</c:v>
                </c:pt>
                <c:pt idx="1705">
                  <c:v>0.68056992441563668</c:v>
                </c:pt>
                <c:pt idx="1706">
                  <c:v>0.68060332354637665</c:v>
                </c:pt>
                <c:pt idx="1707">
                  <c:v>0.68060332354663389</c:v>
                </c:pt>
                <c:pt idx="1708">
                  <c:v>0.68060332354695907</c:v>
                </c:pt>
                <c:pt idx="1709">
                  <c:v>0.68060332354697561</c:v>
                </c:pt>
                <c:pt idx="1710">
                  <c:v>0.68060332354723418</c:v>
                </c:pt>
                <c:pt idx="1711">
                  <c:v>0.68060332354745956</c:v>
                </c:pt>
                <c:pt idx="1712">
                  <c:v>0.68060332354749042</c:v>
                </c:pt>
                <c:pt idx="1713">
                  <c:v>0.68060332354752062</c:v>
                </c:pt>
                <c:pt idx="1714">
                  <c:v>0.68060332354805642</c:v>
                </c:pt>
                <c:pt idx="1715">
                  <c:v>0.68060332354829534</c:v>
                </c:pt>
                <c:pt idx="1716">
                  <c:v>0.68060332354837505</c:v>
                </c:pt>
                <c:pt idx="1717">
                  <c:v>0.6806033235485458</c:v>
                </c:pt>
                <c:pt idx="1718">
                  <c:v>0.68060332354886943</c:v>
                </c:pt>
                <c:pt idx="1719">
                  <c:v>0.68060332354906383</c:v>
                </c:pt>
                <c:pt idx="1720">
                  <c:v>0.68060332354926856</c:v>
                </c:pt>
                <c:pt idx="1721">
                  <c:v>0.6806033235495339</c:v>
                </c:pt>
                <c:pt idx="1722">
                  <c:v>0.68060332354965136</c:v>
                </c:pt>
                <c:pt idx="1723">
                  <c:v>0.68060332354993924</c:v>
                </c:pt>
                <c:pt idx="1724">
                  <c:v>0.68060332355007014</c:v>
                </c:pt>
                <c:pt idx="1725">
                  <c:v>0.68060332355012143</c:v>
                </c:pt>
                <c:pt idx="1726">
                  <c:v>0.68060332355031083</c:v>
                </c:pt>
                <c:pt idx="1727">
                  <c:v>0.68060332355063435</c:v>
                </c:pt>
                <c:pt idx="1728">
                  <c:v>0.68060332355089526</c:v>
                </c:pt>
                <c:pt idx="1729">
                  <c:v>0.68060332355164843</c:v>
                </c:pt>
                <c:pt idx="1730">
                  <c:v>0.68060332355185404</c:v>
                </c:pt>
                <c:pt idx="1731">
                  <c:v>0.68060332355238784</c:v>
                </c:pt>
                <c:pt idx="1732">
                  <c:v>0.68060332355240216</c:v>
                </c:pt>
                <c:pt idx="1733">
                  <c:v>0.68060332355261544</c:v>
                </c:pt>
                <c:pt idx="1734">
                  <c:v>0.680858950799203</c:v>
                </c:pt>
                <c:pt idx="1735">
                  <c:v>0.68089153521811463</c:v>
                </c:pt>
                <c:pt idx="1736">
                  <c:v>0.68102822720709066</c:v>
                </c:pt>
                <c:pt idx="1737">
                  <c:v>0.68103486758250642</c:v>
                </c:pt>
                <c:pt idx="1738">
                  <c:v>0.68116232920356579</c:v>
                </c:pt>
                <c:pt idx="1739">
                  <c:v>0.68129961018192908</c:v>
                </c:pt>
                <c:pt idx="1740">
                  <c:v>0.68159877714284245</c:v>
                </c:pt>
                <c:pt idx="1741">
                  <c:v>0.68165555778695464</c:v>
                </c:pt>
                <c:pt idx="1742">
                  <c:v>0.68168296439843923</c:v>
                </c:pt>
                <c:pt idx="1743">
                  <c:v>0.68186051202380693</c:v>
                </c:pt>
                <c:pt idx="1744">
                  <c:v>0.68196034653736137</c:v>
                </c:pt>
                <c:pt idx="1745">
                  <c:v>0.68197981066748214</c:v>
                </c:pt>
                <c:pt idx="1746">
                  <c:v>0.68199855729461911</c:v>
                </c:pt>
                <c:pt idx="1747">
                  <c:v>0.68210019861106352</c:v>
                </c:pt>
                <c:pt idx="1748">
                  <c:v>0.68212699110864183</c:v>
                </c:pt>
                <c:pt idx="1749">
                  <c:v>0.68215972240963807</c:v>
                </c:pt>
                <c:pt idx="1750">
                  <c:v>0.68226414724210183</c:v>
                </c:pt>
                <c:pt idx="1751">
                  <c:v>0.68251412197083372</c:v>
                </c:pt>
                <c:pt idx="1752">
                  <c:v>0.6825702742061206</c:v>
                </c:pt>
                <c:pt idx="1753">
                  <c:v>0.68260666285938376</c:v>
                </c:pt>
                <c:pt idx="1754">
                  <c:v>0.68271768440281611</c:v>
                </c:pt>
                <c:pt idx="1755">
                  <c:v>0.68275659747711104</c:v>
                </c:pt>
                <c:pt idx="1756">
                  <c:v>0.68284218019319676</c:v>
                </c:pt>
                <c:pt idx="1757">
                  <c:v>0.68289680682336606</c:v>
                </c:pt>
                <c:pt idx="1758">
                  <c:v>0.68308037283329082</c:v>
                </c:pt>
                <c:pt idx="1759">
                  <c:v>0.68311770381613868</c:v>
                </c:pt>
                <c:pt idx="1760">
                  <c:v>0.68340091288648042</c:v>
                </c:pt>
                <c:pt idx="1761">
                  <c:v>0.68351572222627133</c:v>
                </c:pt>
                <c:pt idx="1762">
                  <c:v>0.68364108179664096</c:v>
                </c:pt>
                <c:pt idx="1763">
                  <c:v>0.68389023857048759</c:v>
                </c:pt>
                <c:pt idx="1764">
                  <c:v>0.68391421627082116</c:v>
                </c:pt>
                <c:pt idx="1765">
                  <c:v>0.68405617325206791</c:v>
                </c:pt>
                <c:pt idx="1766">
                  <c:v>0.68415044138742431</c:v>
                </c:pt>
                <c:pt idx="1767">
                  <c:v>0.68415362896647258</c:v>
                </c:pt>
                <c:pt idx="1768">
                  <c:v>0.68431780308050905</c:v>
                </c:pt>
                <c:pt idx="1769">
                  <c:v>0.68435877563182701</c:v>
                </c:pt>
                <c:pt idx="1770">
                  <c:v>0.6844209885559962</c:v>
                </c:pt>
                <c:pt idx="1771">
                  <c:v>0.6844209885559962</c:v>
                </c:pt>
                <c:pt idx="1772">
                  <c:v>0.6846517191047814</c:v>
                </c:pt>
                <c:pt idx="1773">
                  <c:v>0.68482270187513594</c:v>
                </c:pt>
                <c:pt idx="1774">
                  <c:v>0.68498617704147868</c:v>
                </c:pt>
                <c:pt idx="1775">
                  <c:v>0.68529757226132748</c:v>
                </c:pt>
                <c:pt idx="1776">
                  <c:v>0.68538519421244626</c:v>
                </c:pt>
                <c:pt idx="1777">
                  <c:v>0.68545956517695172</c:v>
                </c:pt>
                <c:pt idx="1778">
                  <c:v>0.68556671585129048</c:v>
                </c:pt>
                <c:pt idx="1779">
                  <c:v>0.68563270818160837</c:v>
                </c:pt>
                <c:pt idx="1780">
                  <c:v>0.68574148914622346</c:v>
                </c:pt>
                <c:pt idx="1781">
                  <c:v>0.68582376025165426</c:v>
                </c:pt>
                <c:pt idx="1782">
                  <c:v>0.68590476999105165</c:v>
                </c:pt>
                <c:pt idx="1783">
                  <c:v>0.68601760419471725</c:v>
                </c:pt>
                <c:pt idx="1784">
                  <c:v>0.68602281078191041</c:v>
                </c:pt>
                <c:pt idx="1785">
                  <c:v>0.6860439091678121</c:v>
                </c:pt>
                <c:pt idx="1786">
                  <c:v>0.68627786280638658</c:v>
                </c:pt>
                <c:pt idx="1787">
                  <c:v>0.68629962920207555</c:v>
                </c:pt>
                <c:pt idx="1788">
                  <c:v>0.6862996292029222</c:v>
                </c:pt>
                <c:pt idx="1789">
                  <c:v>0.68629962920310839</c:v>
                </c:pt>
                <c:pt idx="1790">
                  <c:v>0.68629962920317</c:v>
                </c:pt>
                <c:pt idx="1791">
                  <c:v>0.68629962920318577</c:v>
                </c:pt>
                <c:pt idx="1792">
                  <c:v>0.68629962920343046</c:v>
                </c:pt>
                <c:pt idx="1793">
                  <c:v>0.68629962920357601</c:v>
                </c:pt>
                <c:pt idx="1794">
                  <c:v>0.68629962920362386</c:v>
                </c:pt>
                <c:pt idx="1795">
                  <c:v>0.686299629203732</c:v>
                </c:pt>
                <c:pt idx="1796">
                  <c:v>0.6862996292039425</c:v>
                </c:pt>
                <c:pt idx="1797">
                  <c:v>0.68629962920414478</c:v>
                </c:pt>
                <c:pt idx="1798">
                  <c:v>0.68629962920420895</c:v>
                </c:pt>
                <c:pt idx="1799">
                  <c:v>0.68629962920443055</c:v>
                </c:pt>
                <c:pt idx="1800">
                  <c:v>0.68629962920484733</c:v>
                </c:pt>
                <c:pt idx="1801">
                  <c:v>0.68629962920505561</c:v>
                </c:pt>
                <c:pt idx="1802">
                  <c:v>0.68629962920530441</c:v>
                </c:pt>
                <c:pt idx="1803">
                  <c:v>0.68629962920568777</c:v>
                </c:pt>
                <c:pt idx="1804">
                  <c:v>0.68629962920635457</c:v>
                </c:pt>
                <c:pt idx="1805">
                  <c:v>0.68629962920666387</c:v>
                </c:pt>
                <c:pt idx="1806">
                  <c:v>0.68629962920668608</c:v>
                </c:pt>
                <c:pt idx="1807">
                  <c:v>0.68629962920697496</c:v>
                </c:pt>
                <c:pt idx="1808">
                  <c:v>0.68629962920714416</c:v>
                </c:pt>
                <c:pt idx="1809">
                  <c:v>0.68629962920786747</c:v>
                </c:pt>
                <c:pt idx="1810">
                  <c:v>0.68629962920791177</c:v>
                </c:pt>
                <c:pt idx="1811">
                  <c:v>0.68629962920802667</c:v>
                </c:pt>
                <c:pt idx="1812">
                  <c:v>0.68629962920804211</c:v>
                </c:pt>
                <c:pt idx="1813">
                  <c:v>0.68629962920822285</c:v>
                </c:pt>
                <c:pt idx="1814">
                  <c:v>0.686348219399874</c:v>
                </c:pt>
                <c:pt idx="1815">
                  <c:v>0.686348219399874</c:v>
                </c:pt>
                <c:pt idx="1816">
                  <c:v>0.68637037682018143</c:v>
                </c:pt>
                <c:pt idx="1817">
                  <c:v>0.68657767938761616</c:v>
                </c:pt>
                <c:pt idx="1818">
                  <c:v>0.68677217763420284</c:v>
                </c:pt>
                <c:pt idx="1819">
                  <c:v>0.68685760694445341</c:v>
                </c:pt>
                <c:pt idx="1820">
                  <c:v>0.68694854405707662</c:v>
                </c:pt>
                <c:pt idx="1821">
                  <c:v>0.68707499325310217</c:v>
                </c:pt>
                <c:pt idx="1822">
                  <c:v>0.68710082855425592</c:v>
                </c:pt>
                <c:pt idx="1823">
                  <c:v>0.68713499161992386</c:v>
                </c:pt>
                <c:pt idx="1824">
                  <c:v>0.68729190876676971</c:v>
                </c:pt>
                <c:pt idx="1825">
                  <c:v>0.68747282718223246</c:v>
                </c:pt>
                <c:pt idx="1826">
                  <c:v>0.68753214839781362</c:v>
                </c:pt>
                <c:pt idx="1827">
                  <c:v>0.68754150066283448</c:v>
                </c:pt>
                <c:pt idx="1828">
                  <c:v>0.68755516109386083</c:v>
                </c:pt>
                <c:pt idx="1829">
                  <c:v>0.68762264729524558</c:v>
                </c:pt>
                <c:pt idx="1830">
                  <c:v>0.68766040595291322</c:v>
                </c:pt>
                <c:pt idx="1831">
                  <c:v>0.68778409542160945</c:v>
                </c:pt>
                <c:pt idx="1832">
                  <c:v>0.68778709488205192</c:v>
                </c:pt>
                <c:pt idx="1833">
                  <c:v>0.68784544302468564</c:v>
                </c:pt>
                <c:pt idx="1834">
                  <c:v>0.68791734771189372</c:v>
                </c:pt>
                <c:pt idx="1835">
                  <c:v>0.68794327675293099</c:v>
                </c:pt>
                <c:pt idx="1836">
                  <c:v>0.68796635286082042</c:v>
                </c:pt>
                <c:pt idx="1837">
                  <c:v>0.68800832298775416</c:v>
                </c:pt>
                <c:pt idx="1838">
                  <c:v>0.68801372599850541</c:v>
                </c:pt>
                <c:pt idx="1839">
                  <c:v>0.68802560838735349</c:v>
                </c:pt>
                <c:pt idx="1840">
                  <c:v>0.68803040751102817</c:v>
                </c:pt>
                <c:pt idx="1841">
                  <c:v>0.68812371069312872</c:v>
                </c:pt>
                <c:pt idx="1842">
                  <c:v>0.68813879182640592</c:v>
                </c:pt>
                <c:pt idx="1843">
                  <c:v>0.6881813267212018</c:v>
                </c:pt>
                <c:pt idx="1844">
                  <c:v>0.68829047272780519</c:v>
                </c:pt>
                <c:pt idx="1845">
                  <c:v>0.68836044528815865</c:v>
                </c:pt>
                <c:pt idx="1846">
                  <c:v>0.68836044528815865</c:v>
                </c:pt>
                <c:pt idx="1847">
                  <c:v>0.68836044528815865</c:v>
                </c:pt>
                <c:pt idx="1848">
                  <c:v>0.68847353536099321</c:v>
                </c:pt>
                <c:pt idx="1849">
                  <c:v>0.68856139617136924</c:v>
                </c:pt>
                <c:pt idx="1850">
                  <c:v>0.68870308428555926</c:v>
                </c:pt>
                <c:pt idx="1851">
                  <c:v>0.68883576788441259</c:v>
                </c:pt>
                <c:pt idx="1852">
                  <c:v>0.68885205463649624</c:v>
                </c:pt>
                <c:pt idx="1853">
                  <c:v>0.68898111302499432</c:v>
                </c:pt>
                <c:pt idx="1854">
                  <c:v>0.68903475973127282</c:v>
                </c:pt>
                <c:pt idx="1855">
                  <c:v>0.68917756926944385</c:v>
                </c:pt>
                <c:pt idx="1856">
                  <c:v>0.68947033372931599</c:v>
                </c:pt>
                <c:pt idx="1857">
                  <c:v>0.6896526681665649</c:v>
                </c:pt>
                <c:pt idx="1858">
                  <c:v>0.689804130817808</c:v>
                </c:pt>
                <c:pt idx="1859">
                  <c:v>0.69018424743170492</c:v>
                </c:pt>
                <c:pt idx="1860">
                  <c:v>0.69023559242983112</c:v>
                </c:pt>
                <c:pt idx="1861">
                  <c:v>0.69037616817397351</c:v>
                </c:pt>
                <c:pt idx="1862">
                  <c:v>0.69037869339576607</c:v>
                </c:pt>
                <c:pt idx="1863">
                  <c:v>0.6904583309097847</c:v>
                </c:pt>
                <c:pt idx="1864">
                  <c:v>0.69046178561791482</c:v>
                </c:pt>
                <c:pt idx="1865">
                  <c:v>0.69049236693676219</c:v>
                </c:pt>
                <c:pt idx="1866">
                  <c:v>0.69061222705352243</c:v>
                </c:pt>
                <c:pt idx="1867">
                  <c:v>0.69101665073477669</c:v>
                </c:pt>
                <c:pt idx="1868">
                  <c:v>0.69103438495252045</c:v>
                </c:pt>
                <c:pt idx="1869">
                  <c:v>0.69105104792205685</c:v>
                </c:pt>
                <c:pt idx="1870">
                  <c:v>0.69107563221974366</c:v>
                </c:pt>
                <c:pt idx="1871">
                  <c:v>0.69107563221974366</c:v>
                </c:pt>
                <c:pt idx="1872">
                  <c:v>0.69107563221974366</c:v>
                </c:pt>
                <c:pt idx="1873">
                  <c:v>0.69109742598710255</c:v>
                </c:pt>
                <c:pt idx="1874">
                  <c:v>0.69116102768748044</c:v>
                </c:pt>
                <c:pt idx="1875">
                  <c:v>0.69129834312572591</c:v>
                </c:pt>
                <c:pt idx="1876">
                  <c:v>0.69137255694313637</c:v>
                </c:pt>
                <c:pt idx="1877">
                  <c:v>0.69138776425063253</c:v>
                </c:pt>
                <c:pt idx="1878">
                  <c:v>0.6914267085015231</c:v>
                </c:pt>
                <c:pt idx="1879">
                  <c:v>0.6914267085015231</c:v>
                </c:pt>
                <c:pt idx="1880">
                  <c:v>0.6914267085015231</c:v>
                </c:pt>
                <c:pt idx="1881">
                  <c:v>0.69150065841882002</c:v>
                </c:pt>
                <c:pt idx="1882">
                  <c:v>0.69153576005143091</c:v>
                </c:pt>
                <c:pt idx="1883">
                  <c:v>0.69158813746475745</c:v>
                </c:pt>
                <c:pt idx="1884">
                  <c:v>0.69200311474701881</c:v>
                </c:pt>
                <c:pt idx="1885">
                  <c:v>0.69200311474741838</c:v>
                </c:pt>
                <c:pt idx="1886">
                  <c:v>0.69200311474819565</c:v>
                </c:pt>
                <c:pt idx="1887">
                  <c:v>0.69200311474819665</c:v>
                </c:pt>
                <c:pt idx="1888">
                  <c:v>0.69200311474837839</c:v>
                </c:pt>
                <c:pt idx="1889">
                  <c:v>0.69200311474874421</c:v>
                </c:pt>
                <c:pt idx="1890">
                  <c:v>0.69200311474881504</c:v>
                </c:pt>
                <c:pt idx="1891">
                  <c:v>0.69200311474894416</c:v>
                </c:pt>
                <c:pt idx="1892">
                  <c:v>0.69200311474922138</c:v>
                </c:pt>
                <c:pt idx="1893">
                  <c:v>0.69200311474937393</c:v>
                </c:pt>
                <c:pt idx="1894">
                  <c:v>0.69200311474955156</c:v>
                </c:pt>
                <c:pt idx="1895">
                  <c:v>0.69200311474964016</c:v>
                </c:pt>
                <c:pt idx="1896">
                  <c:v>0.69200311474997878</c:v>
                </c:pt>
                <c:pt idx="1897">
                  <c:v>0.6920031147501895</c:v>
                </c:pt>
                <c:pt idx="1898">
                  <c:v>0.69200311475033338</c:v>
                </c:pt>
                <c:pt idx="1899">
                  <c:v>0.69200311475044163</c:v>
                </c:pt>
                <c:pt idx="1900">
                  <c:v>0.69200311475071419</c:v>
                </c:pt>
                <c:pt idx="1901">
                  <c:v>0.69200311475089515</c:v>
                </c:pt>
                <c:pt idx="1902">
                  <c:v>0.6920031147509671</c:v>
                </c:pt>
                <c:pt idx="1903">
                  <c:v>0.69200311475157195</c:v>
                </c:pt>
                <c:pt idx="1904">
                  <c:v>0.69200311475169807</c:v>
                </c:pt>
                <c:pt idx="1905">
                  <c:v>0.69200311475226139</c:v>
                </c:pt>
                <c:pt idx="1906">
                  <c:v>0.69200311475275211</c:v>
                </c:pt>
                <c:pt idx="1907">
                  <c:v>0.69200311475279053</c:v>
                </c:pt>
                <c:pt idx="1908">
                  <c:v>0.69213914709218538</c:v>
                </c:pt>
                <c:pt idx="1909">
                  <c:v>0.69214973206039487</c:v>
                </c:pt>
                <c:pt idx="1910">
                  <c:v>0.69237993710238133</c:v>
                </c:pt>
                <c:pt idx="1911">
                  <c:v>0.69246662738874565</c:v>
                </c:pt>
                <c:pt idx="1912">
                  <c:v>0.69263698903527171</c:v>
                </c:pt>
                <c:pt idx="1913">
                  <c:v>0.69272354382387258</c:v>
                </c:pt>
                <c:pt idx="1914">
                  <c:v>0.69279296868435636</c:v>
                </c:pt>
                <c:pt idx="1915">
                  <c:v>0.69282582478569688</c:v>
                </c:pt>
                <c:pt idx="1916">
                  <c:v>0.69287586540404855</c:v>
                </c:pt>
                <c:pt idx="1917">
                  <c:v>0.69292371903039185</c:v>
                </c:pt>
                <c:pt idx="1918">
                  <c:v>0.69295895429462173</c:v>
                </c:pt>
                <c:pt idx="1919">
                  <c:v>0.69308022871306885</c:v>
                </c:pt>
                <c:pt idx="1920">
                  <c:v>0.69323509507901382</c:v>
                </c:pt>
                <c:pt idx="1921">
                  <c:v>0.6932707928020887</c:v>
                </c:pt>
                <c:pt idx="1922">
                  <c:v>0.69336547054535735</c:v>
                </c:pt>
                <c:pt idx="1923">
                  <c:v>0.69342030781986752</c:v>
                </c:pt>
                <c:pt idx="1924">
                  <c:v>0.69354436949220499</c:v>
                </c:pt>
                <c:pt idx="1925">
                  <c:v>0.69358972886304382</c:v>
                </c:pt>
                <c:pt idx="1926">
                  <c:v>0.69373979751766401</c:v>
                </c:pt>
                <c:pt idx="1927">
                  <c:v>0.69384679151553397</c:v>
                </c:pt>
                <c:pt idx="1928">
                  <c:v>0.69384831863508101</c:v>
                </c:pt>
                <c:pt idx="1929">
                  <c:v>0.69386554440847159</c:v>
                </c:pt>
                <c:pt idx="1930">
                  <c:v>0.69387471241983012</c:v>
                </c:pt>
                <c:pt idx="1931">
                  <c:v>0.69406153790463565</c:v>
                </c:pt>
                <c:pt idx="1932">
                  <c:v>0.69423506183470662</c:v>
                </c:pt>
                <c:pt idx="1933">
                  <c:v>0.69435714304565899</c:v>
                </c:pt>
                <c:pt idx="1934">
                  <c:v>0.69438883181198974</c:v>
                </c:pt>
                <c:pt idx="1935">
                  <c:v>0.6944549479986557</c:v>
                </c:pt>
                <c:pt idx="1936">
                  <c:v>0.69472116110904225</c:v>
                </c:pt>
                <c:pt idx="1937">
                  <c:v>0.6948704689282148</c:v>
                </c:pt>
                <c:pt idx="1938">
                  <c:v>0.69522789579532374</c:v>
                </c:pt>
                <c:pt idx="1939">
                  <c:v>0.6952493548976646</c:v>
                </c:pt>
                <c:pt idx="1940">
                  <c:v>0.69526129989426744</c:v>
                </c:pt>
                <c:pt idx="1941">
                  <c:v>0.69530910649215449</c:v>
                </c:pt>
                <c:pt idx="1942">
                  <c:v>0.69541324955531381</c:v>
                </c:pt>
                <c:pt idx="1943">
                  <c:v>0.69557682303811452</c:v>
                </c:pt>
                <c:pt idx="1944">
                  <c:v>0.69558255729186658</c:v>
                </c:pt>
                <c:pt idx="1945">
                  <c:v>0.69565144620144648</c:v>
                </c:pt>
                <c:pt idx="1946">
                  <c:v>0.69583692497067928</c:v>
                </c:pt>
                <c:pt idx="1947">
                  <c:v>0.69587399265140037</c:v>
                </c:pt>
                <c:pt idx="1948">
                  <c:v>0.69599740901860163</c:v>
                </c:pt>
                <c:pt idx="1949">
                  <c:v>0.69628803055005806</c:v>
                </c:pt>
                <c:pt idx="1950">
                  <c:v>0.69638882268185953</c:v>
                </c:pt>
                <c:pt idx="1951">
                  <c:v>0.69639488295234508</c:v>
                </c:pt>
                <c:pt idx="1952">
                  <c:v>0.69653038380691823</c:v>
                </c:pt>
                <c:pt idx="1953">
                  <c:v>0.69654126803721361</c:v>
                </c:pt>
                <c:pt idx="1954">
                  <c:v>0.69683734806862452</c:v>
                </c:pt>
                <c:pt idx="1955">
                  <c:v>0.69691834143670262</c:v>
                </c:pt>
                <c:pt idx="1956">
                  <c:v>0.69692019954976336</c:v>
                </c:pt>
                <c:pt idx="1957">
                  <c:v>0.69697748170329366</c:v>
                </c:pt>
                <c:pt idx="1958">
                  <c:v>0.69727488568367113</c:v>
                </c:pt>
                <c:pt idx="1959">
                  <c:v>0.6973041262718499</c:v>
                </c:pt>
                <c:pt idx="1960">
                  <c:v>0.69731649101566107</c:v>
                </c:pt>
                <c:pt idx="1961">
                  <c:v>0.69734121733479726</c:v>
                </c:pt>
                <c:pt idx="1962">
                  <c:v>0.69742124491813029</c:v>
                </c:pt>
                <c:pt idx="1963">
                  <c:v>0.6976375208922363</c:v>
                </c:pt>
                <c:pt idx="1964">
                  <c:v>0.69763752089229303</c:v>
                </c:pt>
                <c:pt idx="1965">
                  <c:v>0.69763752089230091</c:v>
                </c:pt>
                <c:pt idx="1966">
                  <c:v>0.69763752089253739</c:v>
                </c:pt>
                <c:pt idx="1967">
                  <c:v>0.69763752089266728</c:v>
                </c:pt>
                <c:pt idx="1968">
                  <c:v>0.69763752089288156</c:v>
                </c:pt>
                <c:pt idx="1969">
                  <c:v>0.69763752089322129</c:v>
                </c:pt>
                <c:pt idx="1970">
                  <c:v>0.69763752089323128</c:v>
                </c:pt>
                <c:pt idx="1971">
                  <c:v>0.69763752089344866</c:v>
                </c:pt>
                <c:pt idx="1972">
                  <c:v>0.69763752089374209</c:v>
                </c:pt>
                <c:pt idx="1973">
                  <c:v>0.69763752089390008</c:v>
                </c:pt>
                <c:pt idx="1974">
                  <c:v>0.69763752089396336</c:v>
                </c:pt>
                <c:pt idx="1975">
                  <c:v>0.69763752089412756</c:v>
                </c:pt>
                <c:pt idx="1976">
                  <c:v>0.69763752089434505</c:v>
                </c:pt>
                <c:pt idx="1977">
                  <c:v>0.69763752089434594</c:v>
                </c:pt>
                <c:pt idx="1978">
                  <c:v>0.69763752089446163</c:v>
                </c:pt>
                <c:pt idx="1979">
                  <c:v>0.69763752089507292</c:v>
                </c:pt>
                <c:pt idx="1980">
                  <c:v>0.69763752089563236</c:v>
                </c:pt>
                <c:pt idx="1981">
                  <c:v>0.6976375208958705</c:v>
                </c:pt>
                <c:pt idx="1982">
                  <c:v>0.69763752089592823</c:v>
                </c:pt>
                <c:pt idx="1983">
                  <c:v>0.69763752089596986</c:v>
                </c:pt>
                <c:pt idx="1984">
                  <c:v>0.6976375208963399</c:v>
                </c:pt>
                <c:pt idx="1985">
                  <c:v>0.69763752089649422</c:v>
                </c:pt>
                <c:pt idx="1986">
                  <c:v>0.69763752089657727</c:v>
                </c:pt>
                <c:pt idx="1987">
                  <c:v>0.69763752089659636</c:v>
                </c:pt>
                <c:pt idx="1988">
                  <c:v>0.69763752089673825</c:v>
                </c:pt>
                <c:pt idx="1989">
                  <c:v>0.69763752089700637</c:v>
                </c:pt>
                <c:pt idx="1990">
                  <c:v>0.69763752089704512</c:v>
                </c:pt>
                <c:pt idx="1991">
                  <c:v>0.6976375208970842</c:v>
                </c:pt>
                <c:pt idx="1992">
                  <c:v>0.69763752089713549</c:v>
                </c:pt>
                <c:pt idx="1993">
                  <c:v>0.69763752089717146</c:v>
                </c:pt>
                <c:pt idx="1994">
                  <c:v>0.69763752089739528</c:v>
                </c:pt>
                <c:pt idx="1995">
                  <c:v>0.69764086108817236</c:v>
                </c:pt>
                <c:pt idx="1996">
                  <c:v>0.6976911928423678</c:v>
                </c:pt>
                <c:pt idx="1997">
                  <c:v>0.69795081675948967</c:v>
                </c:pt>
                <c:pt idx="1998">
                  <c:v>0.69835633859106938</c:v>
                </c:pt>
                <c:pt idx="1999">
                  <c:v>0.69845396253307546</c:v>
                </c:pt>
                <c:pt idx="2000">
                  <c:v>0.69847312486866564</c:v>
                </c:pt>
                <c:pt idx="2001">
                  <c:v>0.6984751572191924</c:v>
                </c:pt>
                <c:pt idx="2002">
                  <c:v>0.6985793316592277</c:v>
                </c:pt>
                <c:pt idx="2003">
                  <c:v>0.69867285425346659</c:v>
                </c:pt>
                <c:pt idx="2004">
                  <c:v>0.69923331020251966</c:v>
                </c:pt>
                <c:pt idx="2005">
                  <c:v>0.6992493998596756</c:v>
                </c:pt>
                <c:pt idx="2006">
                  <c:v>0.69951393165353082</c:v>
                </c:pt>
                <c:pt idx="2007">
                  <c:v>0.69951595648117348</c:v>
                </c:pt>
                <c:pt idx="2008">
                  <c:v>0.6995384926159125</c:v>
                </c:pt>
                <c:pt idx="2009">
                  <c:v>0.69959973582389989</c:v>
                </c:pt>
                <c:pt idx="2010">
                  <c:v>0.69976159319541509</c:v>
                </c:pt>
                <c:pt idx="2011">
                  <c:v>0.69976159319541509</c:v>
                </c:pt>
                <c:pt idx="2012">
                  <c:v>0.69995613787727851</c:v>
                </c:pt>
                <c:pt idx="2013">
                  <c:v>0.69997909625960886</c:v>
                </c:pt>
                <c:pt idx="2014">
                  <c:v>0.69998606427280508</c:v>
                </c:pt>
                <c:pt idx="2015">
                  <c:v>0.70000348640407728</c:v>
                </c:pt>
                <c:pt idx="2016">
                  <c:v>0.70003368684921918</c:v>
                </c:pt>
                <c:pt idx="2017">
                  <c:v>0.70012031340324832</c:v>
                </c:pt>
                <c:pt idx="2018">
                  <c:v>0.7001223789145965</c:v>
                </c:pt>
                <c:pt idx="2019">
                  <c:v>0.70012833052479317</c:v>
                </c:pt>
                <c:pt idx="2020">
                  <c:v>0.70020332805908514</c:v>
                </c:pt>
                <c:pt idx="2021">
                  <c:v>0.70025004377653222</c:v>
                </c:pt>
                <c:pt idx="2022">
                  <c:v>0.70040207936419319</c:v>
                </c:pt>
                <c:pt idx="2023">
                  <c:v>0.70059335567021197</c:v>
                </c:pt>
                <c:pt idx="2024">
                  <c:v>0.70069456283532361</c:v>
                </c:pt>
                <c:pt idx="2025">
                  <c:v>0.70072475288885139</c:v>
                </c:pt>
                <c:pt idx="2026">
                  <c:v>0.70073929105026767</c:v>
                </c:pt>
                <c:pt idx="2027">
                  <c:v>0.70075051143351264</c:v>
                </c:pt>
                <c:pt idx="2028">
                  <c:v>0.7007850754079602</c:v>
                </c:pt>
                <c:pt idx="2029">
                  <c:v>0.70095943202666899</c:v>
                </c:pt>
                <c:pt idx="2030">
                  <c:v>0.70096688383328676</c:v>
                </c:pt>
                <c:pt idx="2031">
                  <c:v>0.70107979377427698</c:v>
                </c:pt>
                <c:pt idx="2032">
                  <c:v>0.70114116706097818</c:v>
                </c:pt>
                <c:pt idx="2033">
                  <c:v>0.70117014742194828</c:v>
                </c:pt>
                <c:pt idx="2034">
                  <c:v>0.70128713911660134</c:v>
                </c:pt>
                <c:pt idx="2035">
                  <c:v>0.70128713911660134</c:v>
                </c:pt>
                <c:pt idx="2036">
                  <c:v>0.70128713911660134</c:v>
                </c:pt>
                <c:pt idx="2037">
                  <c:v>0.70128752156267482</c:v>
                </c:pt>
                <c:pt idx="2038">
                  <c:v>0.70130471125086846</c:v>
                </c:pt>
                <c:pt idx="2039">
                  <c:v>0.70151595928504706</c:v>
                </c:pt>
                <c:pt idx="2040">
                  <c:v>0.70157372254260275</c:v>
                </c:pt>
                <c:pt idx="2041">
                  <c:v>0.70157372254260275</c:v>
                </c:pt>
                <c:pt idx="2042">
                  <c:v>0.70157372254260275</c:v>
                </c:pt>
                <c:pt idx="2043">
                  <c:v>0.70165660989161593</c:v>
                </c:pt>
                <c:pt idx="2044">
                  <c:v>0.7017919335575038</c:v>
                </c:pt>
                <c:pt idx="2045">
                  <c:v>0.70191875231294254</c:v>
                </c:pt>
                <c:pt idx="2046">
                  <c:v>0.70191938657887443</c:v>
                </c:pt>
                <c:pt idx="2047">
                  <c:v>0.70240765778554226</c:v>
                </c:pt>
                <c:pt idx="2048">
                  <c:v>0.70283801811153834</c:v>
                </c:pt>
                <c:pt idx="2049">
                  <c:v>0.70289130129945621</c:v>
                </c:pt>
                <c:pt idx="2050">
                  <c:v>0.70291308326337587</c:v>
                </c:pt>
                <c:pt idx="2051">
                  <c:v>0.70292733059091739</c:v>
                </c:pt>
                <c:pt idx="2052">
                  <c:v>0.70296481564980251</c:v>
                </c:pt>
                <c:pt idx="2053">
                  <c:v>0.70296518428369659</c:v>
                </c:pt>
                <c:pt idx="2054">
                  <c:v>0.70309158126299809</c:v>
                </c:pt>
                <c:pt idx="2055">
                  <c:v>0.70310991134304346</c:v>
                </c:pt>
                <c:pt idx="2056">
                  <c:v>0.70312658834900188</c:v>
                </c:pt>
                <c:pt idx="2057">
                  <c:v>0.70312658834985098</c:v>
                </c:pt>
                <c:pt idx="2058">
                  <c:v>0.7031265883502853</c:v>
                </c:pt>
                <c:pt idx="2059">
                  <c:v>0.70312658835044228</c:v>
                </c:pt>
                <c:pt idx="2060">
                  <c:v>0.70312658835088526</c:v>
                </c:pt>
                <c:pt idx="2061">
                  <c:v>0.70312658835095387</c:v>
                </c:pt>
                <c:pt idx="2062">
                  <c:v>0.70312658835106712</c:v>
                </c:pt>
                <c:pt idx="2063">
                  <c:v>0.70312658835116559</c:v>
                </c:pt>
                <c:pt idx="2064">
                  <c:v>0.70312658835129493</c:v>
                </c:pt>
                <c:pt idx="2065">
                  <c:v>0.70312658835132757</c:v>
                </c:pt>
                <c:pt idx="2066">
                  <c:v>0.703126588351485</c:v>
                </c:pt>
                <c:pt idx="2067">
                  <c:v>0.70312658835230879</c:v>
                </c:pt>
                <c:pt idx="2068">
                  <c:v>0.7031265883524731</c:v>
                </c:pt>
                <c:pt idx="2069">
                  <c:v>0.70312658835294373</c:v>
                </c:pt>
                <c:pt idx="2070">
                  <c:v>0.70312658835308173</c:v>
                </c:pt>
                <c:pt idx="2071">
                  <c:v>0.70312658835309527</c:v>
                </c:pt>
                <c:pt idx="2072">
                  <c:v>0.70312658835324005</c:v>
                </c:pt>
                <c:pt idx="2073">
                  <c:v>0.70312658835374742</c:v>
                </c:pt>
                <c:pt idx="2074">
                  <c:v>0.70312658835393882</c:v>
                </c:pt>
                <c:pt idx="2075">
                  <c:v>0.70312658835409314</c:v>
                </c:pt>
                <c:pt idx="2076">
                  <c:v>0.703126588354267</c:v>
                </c:pt>
                <c:pt idx="2077">
                  <c:v>0.70317537489609494</c:v>
                </c:pt>
                <c:pt idx="2078">
                  <c:v>0.70330654840248563</c:v>
                </c:pt>
                <c:pt idx="2079">
                  <c:v>0.70340606264432903</c:v>
                </c:pt>
                <c:pt idx="2080">
                  <c:v>0.7035154381742359</c:v>
                </c:pt>
                <c:pt idx="2081">
                  <c:v>0.70351645819636799</c:v>
                </c:pt>
                <c:pt idx="2082">
                  <c:v>0.70352198703683078</c:v>
                </c:pt>
                <c:pt idx="2083">
                  <c:v>0.70360197181493067</c:v>
                </c:pt>
                <c:pt idx="2084">
                  <c:v>0.70362280151034151</c:v>
                </c:pt>
                <c:pt idx="2085">
                  <c:v>0.70367138887282743</c:v>
                </c:pt>
                <c:pt idx="2086">
                  <c:v>0.70369472149377144</c:v>
                </c:pt>
                <c:pt idx="2087">
                  <c:v>0.70372600172159772</c:v>
                </c:pt>
                <c:pt idx="2088">
                  <c:v>0.70378995716221071</c:v>
                </c:pt>
                <c:pt idx="2089">
                  <c:v>0.70383104191139068</c:v>
                </c:pt>
                <c:pt idx="2090">
                  <c:v>0.70385732129165701</c:v>
                </c:pt>
                <c:pt idx="2091">
                  <c:v>0.70392424202530623</c:v>
                </c:pt>
                <c:pt idx="2092">
                  <c:v>0.70394609803328967</c:v>
                </c:pt>
                <c:pt idx="2093">
                  <c:v>0.70404411816245727</c:v>
                </c:pt>
                <c:pt idx="2094">
                  <c:v>0.70406801418730902</c:v>
                </c:pt>
                <c:pt idx="2095">
                  <c:v>0.70425999482212254</c:v>
                </c:pt>
                <c:pt idx="2096">
                  <c:v>0.704380395012566</c:v>
                </c:pt>
                <c:pt idx="2097">
                  <c:v>0.70438280003690856</c:v>
                </c:pt>
                <c:pt idx="2098">
                  <c:v>0.70450911883057343</c:v>
                </c:pt>
                <c:pt idx="2099">
                  <c:v>0.7045193189002712</c:v>
                </c:pt>
                <c:pt idx="2100">
                  <c:v>0.70455153731607467</c:v>
                </c:pt>
                <c:pt idx="2101">
                  <c:v>0.70470270105425681</c:v>
                </c:pt>
                <c:pt idx="2102">
                  <c:v>0.70477193707309738</c:v>
                </c:pt>
                <c:pt idx="2103">
                  <c:v>0.70477630499664257</c:v>
                </c:pt>
                <c:pt idx="2104">
                  <c:v>0.70493611312982285</c:v>
                </c:pt>
                <c:pt idx="2105">
                  <c:v>0.70494447688336803</c:v>
                </c:pt>
                <c:pt idx="2106">
                  <c:v>0.70499422955496982</c:v>
                </c:pt>
                <c:pt idx="2107">
                  <c:v>0.70499851482980214</c:v>
                </c:pt>
                <c:pt idx="2108">
                  <c:v>0.70502692334279904</c:v>
                </c:pt>
                <c:pt idx="2109">
                  <c:v>0.70521034537156724</c:v>
                </c:pt>
                <c:pt idx="2110">
                  <c:v>0.70537460473926616</c:v>
                </c:pt>
                <c:pt idx="2111">
                  <c:v>0.70550066725598626</c:v>
                </c:pt>
                <c:pt idx="2112">
                  <c:v>0.7055407051789272</c:v>
                </c:pt>
                <c:pt idx="2113">
                  <c:v>0.70554428845882788</c:v>
                </c:pt>
                <c:pt idx="2114">
                  <c:v>0.70556521589443055</c:v>
                </c:pt>
                <c:pt idx="2115">
                  <c:v>0.70558512434982712</c:v>
                </c:pt>
                <c:pt idx="2116">
                  <c:v>0.70576949170354197</c:v>
                </c:pt>
                <c:pt idx="2117">
                  <c:v>0.70580117876866799</c:v>
                </c:pt>
                <c:pt idx="2118">
                  <c:v>0.70580155916019605</c:v>
                </c:pt>
                <c:pt idx="2119">
                  <c:v>0.70583132700007234</c:v>
                </c:pt>
                <c:pt idx="2120">
                  <c:v>0.7058890025134108</c:v>
                </c:pt>
                <c:pt idx="2121">
                  <c:v>0.70615869594619518</c:v>
                </c:pt>
                <c:pt idx="2122">
                  <c:v>0.70623821909257023</c:v>
                </c:pt>
                <c:pt idx="2123">
                  <c:v>0.706304848021998</c:v>
                </c:pt>
                <c:pt idx="2124">
                  <c:v>0.706382313369329</c:v>
                </c:pt>
                <c:pt idx="2125">
                  <c:v>0.70639968355489313</c:v>
                </c:pt>
                <c:pt idx="2126">
                  <c:v>0.70648102575696892</c:v>
                </c:pt>
                <c:pt idx="2127">
                  <c:v>0.70666863699319327</c:v>
                </c:pt>
                <c:pt idx="2128">
                  <c:v>0.70671115894921765</c:v>
                </c:pt>
                <c:pt idx="2129">
                  <c:v>0.70684351373704524</c:v>
                </c:pt>
                <c:pt idx="2130">
                  <c:v>0.70684756255960757</c:v>
                </c:pt>
                <c:pt idx="2131">
                  <c:v>0.70692733322257006</c:v>
                </c:pt>
                <c:pt idx="2132">
                  <c:v>0.70703911496404515</c:v>
                </c:pt>
                <c:pt idx="2133">
                  <c:v>0.70703964633632399</c:v>
                </c:pt>
                <c:pt idx="2134">
                  <c:v>0.70705779009027903</c:v>
                </c:pt>
                <c:pt idx="2135">
                  <c:v>0.70706652511500434</c:v>
                </c:pt>
                <c:pt idx="2136">
                  <c:v>0.70718027256510774</c:v>
                </c:pt>
                <c:pt idx="2137">
                  <c:v>0.7072644967763857</c:v>
                </c:pt>
                <c:pt idx="2138">
                  <c:v>0.70735077851689743</c:v>
                </c:pt>
                <c:pt idx="2139">
                  <c:v>0.70745049097862012</c:v>
                </c:pt>
                <c:pt idx="2140">
                  <c:v>0.7078111193428176</c:v>
                </c:pt>
                <c:pt idx="2141">
                  <c:v>0.70781123548322222</c:v>
                </c:pt>
                <c:pt idx="2142">
                  <c:v>0.70781785683603593</c:v>
                </c:pt>
                <c:pt idx="2143">
                  <c:v>0.70782749654407207</c:v>
                </c:pt>
                <c:pt idx="2144">
                  <c:v>0.70803990237207126</c:v>
                </c:pt>
                <c:pt idx="2145">
                  <c:v>0.7080850080922616</c:v>
                </c:pt>
                <c:pt idx="2146">
                  <c:v>0.70817550924400008</c:v>
                </c:pt>
                <c:pt idx="2147">
                  <c:v>0.70817550924400008</c:v>
                </c:pt>
                <c:pt idx="2148">
                  <c:v>0.70817550924400008</c:v>
                </c:pt>
                <c:pt idx="2149">
                  <c:v>0.70822615597418515</c:v>
                </c:pt>
                <c:pt idx="2150">
                  <c:v>0.70832667900622481</c:v>
                </c:pt>
                <c:pt idx="2151">
                  <c:v>0.70836897835744439</c:v>
                </c:pt>
                <c:pt idx="2152">
                  <c:v>0.70839405782851372</c:v>
                </c:pt>
                <c:pt idx="2153">
                  <c:v>0.70839405782860676</c:v>
                </c:pt>
                <c:pt idx="2154">
                  <c:v>0.70839405782932485</c:v>
                </c:pt>
                <c:pt idx="2155">
                  <c:v>0.70839405782934239</c:v>
                </c:pt>
                <c:pt idx="2156">
                  <c:v>0.70839405782984755</c:v>
                </c:pt>
                <c:pt idx="2157">
                  <c:v>0.70839405782986231</c:v>
                </c:pt>
                <c:pt idx="2158">
                  <c:v>0.70839405782991516</c:v>
                </c:pt>
                <c:pt idx="2159">
                  <c:v>0.70839405783007336</c:v>
                </c:pt>
                <c:pt idx="2160">
                  <c:v>0.70839405783028941</c:v>
                </c:pt>
                <c:pt idx="2161">
                  <c:v>0.70839405783098763</c:v>
                </c:pt>
                <c:pt idx="2162">
                  <c:v>0.70839405783100862</c:v>
                </c:pt>
                <c:pt idx="2163">
                  <c:v>0.7083940578310356</c:v>
                </c:pt>
                <c:pt idx="2164">
                  <c:v>0.70839405783139342</c:v>
                </c:pt>
                <c:pt idx="2165">
                  <c:v>0.70839405783142961</c:v>
                </c:pt>
                <c:pt idx="2166">
                  <c:v>0.70839405783145115</c:v>
                </c:pt>
                <c:pt idx="2167">
                  <c:v>0.70839405783148934</c:v>
                </c:pt>
                <c:pt idx="2168">
                  <c:v>0.70839405783157328</c:v>
                </c:pt>
                <c:pt idx="2169">
                  <c:v>0.7083940578318012</c:v>
                </c:pt>
                <c:pt idx="2170">
                  <c:v>0.70839405783197307</c:v>
                </c:pt>
                <c:pt idx="2171">
                  <c:v>0.70839405783235709</c:v>
                </c:pt>
                <c:pt idx="2172">
                  <c:v>0.70839405783243992</c:v>
                </c:pt>
                <c:pt idx="2173">
                  <c:v>0.70839405783280651</c:v>
                </c:pt>
                <c:pt idx="2174">
                  <c:v>0.70839405783281972</c:v>
                </c:pt>
                <c:pt idx="2175">
                  <c:v>0.70839405783351239</c:v>
                </c:pt>
                <c:pt idx="2176">
                  <c:v>0.70839405783409315</c:v>
                </c:pt>
                <c:pt idx="2177">
                  <c:v>0.70845491009336059</c:v>
                </c:pt>
                <c:pt idx="2178">
                  <c:v>0.70849882206648873</c:v>
                </c:pt>
                <c:pt idx="2179">
                  <c:v>0.70853077064944947</c:v>
                </c:pt>
                <c:pt idx="2180">
                  <c:v>0.70853221992743665</c:v>
                </c:pt>
                <c:pt idx="2181">
                  <c:v>0.70859388541812696</c:v>
                </c:pt>
                <c:pt idx="2182">
                  <c:v>0.70864276947729865</c:v>
                </c:pt>
                <c:pt idx="2183">
                  <c:v>0.70866953650086173</c:v>
                </c:pt>
                <c:pt idx="2184">
                  <c:v>0.70871118934328781</c:v>
                </c:pt>
                <c:pt idx="2185">
                  <c:v>0.70871338210443291</c:v>
                </c:pt>
                <c:pt idx="2186">
                  <c:v>0.70871338210443291</c:v>
                </c:pt>
                <c:pt idx="2187">
                  <c:v>0.70876649853047224</c:v>
                </c:pt>
                <c:pt idx="2188">
                  <c:v>0.70877236693911183</c:v>
                </c:pt>
                <c:pt idx="2189">
                  <c:v>0.70879843435080581</c:v>
                </c:pt>
                <c:pt idx="2190">
                  <c:v>0.70893153099308259</c:v>
                </c:pt>
                <c:pt idx="2191">
                  <c:v>0.70899704735537883</c:v>
                </c:pt>
                <c:pt idx="2192">
                  <c:v>0.70899704735537883</c:v>
                </c:pt>
                <c:pt idx="2193">
                  <c:v>0.70901053302060701</c:v>
                </c:pt>
                <c:pt idx="2194">
                  <c:v>0.70904308764289237</c:v>
                </c:pt>
                <c:pt idx="2195">
                  <c:v>0.70916478765857294</c:v>
                </c:pt>
                <c:pt idx="2196">
                  <c:v>0.70926598953238695</c:v>
                </c:pt>
                <c:pt idx="2197">
                  <c:v>0.70940269452162874</c:v>
                </c:pt>
                <c:pt idx="2198">
                  <c:v>0.70941837322433399</c:v>
                </c:pt>
                <c:pt idx="2199">
                  <c:v>0.70974763498858384</c:v>
                </c:pt>
                <c:pt idx="2200">
                  <c:v>0.70997135215551888</c:v>
                </c:pt>
                <c:pt idx="2201">
                  <c:v>0.70999928457741934</c:v>
                </c:pt>
                <c:pt idx="2202">
                  <c:v>0.71003067211816717</c:v>
                </c:pt>
                <c:pt idx="2203">
                  <c:v>0.71012938517771107</c:v>
                </c:pt>
                <c:pt idx="2204">
                  <c:v>0.71021288224480217</c:v>
                </c:pt>
                <c:pt idx="2205">
                  <c:v>0.71038781958380448</c:v>
                </c:pt>
                <c:pt idx="2206">
                  <c:v>0.71050640633000461</c:v>
                </c:pt>
                <c:pt idx="2207">
                  <c:v>0.71051167997136666</c:v>
                </c:pt>
                <c:pt idx="2208">
                  <c:v>0.71055552395541421</c:v>
                </c:pt>
                <c:pt idx="2209">
                  <c:v>0.71058026742489755</c:v>
                </c:pt>
                <c:pt idx="2210">
                  <c:v>0.71081551316353586</c:v>
                </c:pt>
                <c:pt idx="2211">
                  <c:v>0.71093783877500594</c:v>
                </c:pt>
                <c:pt idx="2212">
                  <c:v>0.71095304581557117</c:v>
                </c:pt>
                <c:pt idx="2213">
                  <c:v>0.71095533208311379</c:v>
                </c:pt>
                <c:pt idx="2214">
                  <c:v>0.71098075045544507</c:v>
                </c:pt>
                <c:pt idx="2215">
                  <c:v>0.71099045244859771</c:v>
                </c:pt>
                <c:pt idx="2216">
                  <c:v>0.71099045244859771</c:v>
                </c:pt>
                <c:pt idx="2217">
                  <c:v>0.71112254073233538</c:v>
                </c:pt>
                <c:pt idx="2218">
                  <c:v>0.71118960275928456</c:v>
                </c:pt>
                <c:pt idx="2219">
                  <c:v>0.71126968611963859</c:v>
                </c:pt>
                <c:pt idx="2220">
                  <c:v>0.7113296187436875</c:v>
                </c:pt>
                <c:pt idx="2221">
                  <c:v>0.7113569687649024</c:v>
                </c:pt>
                <c:pt idx="2222">
                  <c:v>0.71140863694591583</c:v>
                </c:pt>
                <c:pt idx="2223">
                  <c:v>0.71142210946461171</c:v>
                </c:pt>
                <c:pt idx="2224">
                  <c:v>0.71144651849317619</c:v>
                </c:pt>
                <c:pt idx="2225">
                  <c:v>0.71144837051652243</c:v>
                </c:pt>
                <c:pt idx="2226">
                  <c:v>0.71150750722730338</c:v>
                </c:pt>
                <c:pt idx="2227">
                  <c:v>0.71154783925976717</c:v>
                </c:pt>
                <c:pt idx="2228">
                  <c:v>0.7115648845775977</c:v>
                </c:pt>
                <c:pt idx="2229">
                  <c:v>0.71158901399912988</c:v>
                </c:pt>
                <c:pt idx="2230">
                  <c:v>0.71160776863183206</c:v>
                </c:pt>
                <c:pt idx="2231">
                  <c:v>0.71166306913752897</c:v>
                </c:pt>
                <c:pt idx="2232">
                  <c:v>0.71167912354620733</c:v>
                </c:pt>
                <c:pt idx="2233">
                  <c:v>0.71170768022195374</c:v>
                </c:pt>
                <c:pt idx="2234">
                  <c:v>0.71171914842607031</c:v>
                </c:pt>
                <c:pt idx="2235">
                  <c:v>0.7117669313393884</c:v>
                </c:pt>
                <c:pt idx="2236">
                  <c:v>0.71201224422406306</c:v>
                </c:pt>
                <c:pt idx="2237">
                  <c:v>0.71227427353448913</c:v>
                </c:pt>
                <c:pt idx="2238">
                  <c:v>0.71234327553797461</c:v>
                </c:pt>
                <c:pt idx="2239">
                  <c:v>0.71256532980634812</c:v>
                </c:pt>
                <c:pt idx="2240">
                  <c:v>0.71258172201669101</c:v>
                </c:pt>
                <c:pt idx="2241">
                  <c:v>0.71267619969132268</c:v>
                </c:pt>
                <c:pt idx="2242">
                  <c:v>0.7127023393915799</c:v>
                </c:pt>
                <c:pt idx="2243">
                  <c:v>0.71289323922141445</c:v>
                </c:pt>
                <c:pt idx="2244">
                  <c:v>0.71291691410129243</c:v>
                </c:pt>
                <c:pt idx="2245">
                  <c:v>0.71300815623962721</c:v>
                </c:pt>
                <c:pt idx="2246">
                  <c:v>0.71326348478991386</c:v>
                </c:pt>
                <c:pt idx="2247">
                  <c:v>0.71333990072676212</c:v>
                </c:pt>
                <c:pt idx="2248">
                  <c:v>0.71336367004244483</c:v>
                </c:pt>
                <c:pt idx="2249">
                  <c:v>0.71336367004282253</c:v>
                </c:pt>
                <c:pt idx="2250">
                  <c:v>0.71336367004299228</c:v>
                </c:pt>
                <c:pt idx="2251">
                  <c:v>0.71336367004303336</c:v>
                </c:pt>
                <c:pt idx="2252">
                  <c:v>0.71336367004312262</c:v>
                </c:pt>
                <c:pt idx="2253">
                  <c:v>0.71336367004358603</c:v>
                </c:pt>
                <c:pt idx="2254">
                  <c:v>0.7133636700437862</c:v>
                </c:pt>
                <c:pt idx="2255">
                  <c:v>0.7133636700441226</c:v>
                </c:pt>
                <c:pt idx="2256">
                  <c:v>0.71336367004421053</c:v>
                </c:pt>
                <c:pt idx="2257">
                  <c:v>0.71336367004435286</c:v>
                </c:pt>
                <c:pt idx="2258">
                  <c:v>0.71336367004440282</c:v>
                </c:pt>
                <c:pt idx="2259">
                  <c:v>0.71336367004450174</c:v>
                </c:pt>
                <c:pt idx="2260">
                  <c:v>0.7133636700448025</c:v>
                </c:pt>
                <c:pt idx="2261">
                  <c:v>0.71336367004504164</c:v>
                </c:pt>
                <c:pt idx="2262">
                  <c:v>0.71336367004534529</c:v>
                </c:pt>
                <c:pt idx="2263">
                  <c:v>0.71336367004546453</c:v>
                </c:pt>
                <c:pt idx="2264">
                  <c:v>0.71336367004560075</c:v>
                </c:pt>
                <c:pt idx="2265">
                  <c:v>0.71336367004571888</c:v>
                </c:pt>
                <c:pt idx="2266">
                  <c:v>0.71336367004601653</c:v>
                </c:pt>
                <c:pt idx="2267">
                  <c:v>0.71336367004609436</c:v>
                </c:pt>
                <c:pt idx="2268">
                  <c:v>0.71336367004624113</c:v>
                </c:pt>
                <c:pt idx="2269">
                  <c:v>0.71336367004669199</c:v>
                </c:pt>
                <c:pt idx="2270">
                  <c:v>0.71336367004741752</c:v>
                </c:pt>
                <c:pt idx="2271">
                  <c:v>0.71341069991622019</c:v>
                </c:pt>
                <c:pt idx="2272">
                  <c:v>0.71341069991622019</c:v>
                </c:pt>
                <c:pt idx="2273">
                  <c:v>0.71353216486035476</c:v>
                </c:pt>
                <c:pt idx="2274">
                  <c:v>0.71356636675090934</c:v>
                </c:pt>
                <c:pt idx="2275">
                  <c:v>0.71368143535769901</c:v>
                </c:pt>
                <c:pt idx="2276">
                  <c:v>0.71381107259570942</c:v>
                </c:pt>
                <c:pt idx="2277">
                  <c:v>0.71383167884426713</c:v>
                </c:pt>
                <c:pt idx="2278">
                  <c:v>0.71393723374258333</c:v>
                </c:pt>
                <c:pt idx="2279">
                  <c:v>0.7142524918938471</c:v>
                </c:pt>
                <c:pt idx="2280">
                  <c:v>0.71429498689616178</c:v>
                </c:pt>
                <c:pt idx="2281">
                  <c:v>0.714501272833033</c:v>
                </c:pt>
                <c:pt idx="2282">
                  <c:v>0.7145504441972681</c:v>
                </c:pt>
                <c:pt idx="2283">
                  <c:v>0.71460820955693083</c:v>
                </c:pt>
                <c:pt idx="2284">
                  <c:v>0.71474278505586963</c:v>
                </c:pt>
                <c:pt idx="2285">
                  <c:v>0.71474283381821957</c:v>
                </c:pt>
                <c:pt idx="2286">
                  <c:v>0.71476252354884151</c:v>
                </c:pt>
                <c:pt idx="2287">
                  <c:v>0.71484178429847534</c:v>
                </c:pt>
                <c:pt idx="2288">
                  <c:v>0.71494699147900542</c:v>
                </c:pt>
                <c:pt idx="2289">
                  <c:v>0.71502445299017436</c:v>
                </c:pt>
                <c:pt idx="2290">
                  <c:v>0.71508701544648834</c:v>
                </c:pt>
                <c:pt idx="2291">
                  <c:v>0.71509336130121337</c:v>
                </c:pt>
                <c:pt idx="2292">
                  <c:v>0.71509597304808392</c:v>
                </c:pt>
                <c:pt idx="2293">
                  <c:v>0.7153482564787228</c:v>
                </c:pt>
                <c:pt idx="2294">
                  <c:v>0.71537140609593597</c:v>
                </c:pt>
                <c:pt idx="2295">
                  <c:v>0.71542020332168543</c:v>
                </c:pt>
                <c:pt idx="2296">
                  <c:v>0.71551748243330104</c:v>
                </c:pt>
                <c:pt idx="2297">
                  <c:v>0.71552666850746327</c:v>
                </c:pt>
                <c:pt idx="2298">
                  <c:v>0.7155270045171801</c:v>
                </c:pt>
                <c:pt idx="2299">
                  <c:v>0.71553846107305141</c:v>
                </c:pt>
                <c:pt idx="2300">
                  <c:v>0.71556274462846092</c:v>
                </c:pt>
                <c:pt idx="2301">
                  <c:v>0.71572769384739021</c:v>
                </c:pt>
                <c:pt idx="2302">
                  <c:v>0.71580062188438465</c:v>
                </c:pt>
                <c:pt idx="2303">
                  <c:v>0.71587730612888922</c:v>
                </c:pt>
                <c:pt idx="2304">
                  <c:v>0.71593884481693248</c:v>
                </c:pt>
                <c:pt idx="2305">
                  <c:v>0.7159958360005898</c:v>
                </c:pt>
                <c:pt idx="2306">
                  <c:v>0.71602757217005109</c:v>
                </c:pt>
                <c:pt idx="2307">
                  <c:v>0.71606421058674063</c:v>
                </c:pt>
                <c:pt idx="2308">
                  <c:v>0.71621448795523857</c:v>
                </c:pt>
                <c:pt idx="2309">
                  <c:v>0.71624909271184989</c:v>
                </c:pt>
                <c:pt idx="2310">
                  <c:v>0.71627405178717907</c:v>
                </c:pt>
                <c:pt idx="2311">
                  <c:v>0.71632511130234255</c:v>
                </c:pt>
                <c:pt idx="2312">
                  <c:v>0.71638303980351636</c:v>
                </c:pt>
                <c:pt idx="2313">
                  <c:v>0.71639093046380387</c:v>
                </c:pt>
                <c:pt idx="2314">
                  <c:v>0.71650501345147843</c:v>
                </c:pt>
                <c:pt idx="2315">
                  <c:v>0.71656966879213813</c:v>
                </c:pt>
                <c:pt idx="2316">
                  <c:v>0.71659540926253718</c:v>
                </c:pt>
                <c:pt idx="2317">
                  <c:v>0.71664049919905803</c:v>
                </c:pt>
                <c:pt idx="2318">
                  <c:v>0.71674821902889418</c:v>
                </c:pt>
                <c:pt idx="2319">
                  <c:v>0.71676493303002065</c:v>
                </c:pt>
                <c:pt idx="2320">
                  <c:v>0.71676493303002065</c:v>
                </c:pt>
                <c:pt idx="2321">
                  <c:v>0.71682423154805774</c:v>
                </c:pt>
                <c:pt idx="2322">
                  <c:v>0.71689085876551084</c:v>
                </c:pt>
                <c:pt idx="2323">
                  <c:v>0.71696575496061088</c:v>
                </c:pt>
                <c:pt idx="2324">
                  <c:v>0.71715872639829104</c:v>
                </c:pt>
                <c:pt idx="2325">
                  <c:v>0.71722128911908267</c:v>
                </c:pt>
                <c:pt idx="2326">
                  <c:v>0.71729997354751929</c:v>
                </c:pt>
                <c:pt idx="2327">
                  <c:v>0.7173335431566692</c:v>
                </c:pt>
                <c:pt idx="2328">
                  <c:v>0.71738758360599753</c:v>
                </c:pt>
                <c:pt idx="2329">
                  <c:v>0.71744860679584699</c:v>
                </c:pt>
                <c:pt idx="2330">
                  <c:v>0.71747622792080123</c:v>
                </c:pt>
                <c:pt idx="2331">
                  <c:v>0.71748252416914982</c:v>
                </c:pt>
                <c:pt idx="2332">
                  <c:v>0.71759587670925162</c:v>
                </c:pt>
                <c:pt idx="2333">
                  <c:v>0.71762842269992033</c:v>
                </c:pt>
                <c:pt idx="2334">
                  <c:v>0.71768284425514339</c:v>
                </c:pt>
                <c:pt idx="2335">
                  <c:v>0.71773663980701774</c:v>
                </c:pt>
                <c:pt idx="2336">
                  <c:v>0.71776926938800312</c:v>
                </c:pt>
                <c:pt idx="2337">
                  <c:v>0.7179457804187499</c:v>
                </c:pt>
                <c:pt idx="2338">
                  <c:v>0.71795916570330154</c:v>
                </c:pt>
                <c:pt idx="2339">
                  <c:v>0.71795916570352913</c:v>
                </c:pt>
                <c:pt idx="2340">
                  <c:v>0.7179591657036104</c:v>
                </c:pt>
                <c:pt idx="2341">
                  <c:v>0.71795916570384544</c:v>
                </c:pt>
                <c:pt idx="2342">
                  <c:v>0.71795916570391272</c:v>
                </c:pt>
                <c:pt idx="2343">
                  <c:v>0.71795916570396245</c:v>
                </c:pt>
                <c:pt idx="2344">
                  <c:v>0.71795916570406415</c:v>
                </c:pt>
                <c:pt idx="2345">
                  <c:v>0.71795916570423524</c:v>
                </c:pt>
                <c:pt idx="2346">
                  <c:v>0.71795916570436247</c:v>
                </c:pt>
                <c:pt idx="2347">
                  <c:v>0.71795916570459273</c:v>
                </c:pt>
                <c:pt idx="2348">
                  <c:v>0.71795916570488183</c:v>
                </c:pt>
                <c:pt idx="2349">
                  <c:v>0.71795916570495399</c:v>
                </c:pt>
                <c:pt idx="2350">
                  <c:v>0.71795916570534302</c:v>
                </c:pt>
                <c:pt idx="2351">
                  <c:v>0.71795916570537488</c:v>
                </c:pt>
                <c:pt idx="2352">
                  <c:v>0.71795916570537832</c:v>
                </c:pt>
                <c:pt idx="2353">
                  <c:v>0.71795916570559415</c:v>
                </c:pt>
                <c:pt idx="2354">
                  <c:v>0.71795916570586737</c:v>
                </c:pt>
                <c:pt idx="2355">
                  <c:v>0.71795916570588092</c:v>
                </c:pt>
                <c:pt idx="2356">
                  <c:v>0.7179591657059553</c:v>
                </c:pt>
                <c:pt idx="2357">
                  <c:v>0.71795916570665586</c:v>
                </c:pt>
                <c:pt idx="2358">
                  <c:v>0.71795916570678575</c:v>
                </c:pt>
                <c:pt idx="2359">
                  <c:v>0.71795916570709839</c:v>
                </c:pt>
                <c:pt idx="2360">
                  <c:v>0.71795916570733875</c:v>
                </c:pt>
                <c:pt idx="2361">
                  <c:v>0.7179591657073604</c:v>
                </c:pt>
                <c:pt idx="2362">
                  <c:v>0.71795916570748708</c:v>
                </c:pt>
                <c:pt idx="2363">
                  <c:v>0.7179591657076152</c:v>
                </c:pt>
                <c:pt idx="2364">
                  <c:v>0.71795916570768648</c:v>
                </c:pt>
                <c:pt idx="2365">
                  <c:v>0.71803103831048265</c:v>
                </c:pt>
                <c:pt idx="2366">
                  <c:v>0.71813565413323899</c:v>
                </c:pt>
                <c:pt idx="2367">
                  <c:v>0.71826615243482916</c:v>
                </c:pt>
                <c:pt idx="2368">
                  <c:v>0.7183118878087269</c:v>
                </c:pt>
                <c:pt idx="2369">
                  <c:v>0.7183496337034081</c:v>
                </c:pt>
                <c:pt idx="2370">
                  <c:v>0.7184075450127938</c:v>
                </c:pt>
                <c:pt idx="2371">
                  <c:v>0.71841417285193043</c:v>
                </c:pt>
                <c:pt idx="2372">
                  <c:v>0.71845169273003906</c:v>
                </c:pt>
                <c:pt idx="2373">
                  <c:v>0.71845169273003906</c:v>
                </c:pt>
                <c:pt idx="2374">
                  <c:v>0.71845169273003906</c:v>
                </c:pt>
                <c:pt idx="2375">
                  <c:v>0.71848514748467718</c:v>
                </c:pt>
                <c:pt idx="2376">
                  <c:v>0.71849877600177003</c:v>
                </c:pt>
                <c:pt idx="2377">
                  <c:v>0.71851206200966655</c:v>
                </c:pt>
                <c:pt idx="2378">
                  <c:v>0.71851320432568777</c:v>
                </c:pt>
                <c:pt idx="2379">
                  <c:v>0.71860105116005957</c:v>
                </c:pt>
                <c:pt idx="2380">
                  <c:v>0.71863001828445938</c:v>
                </c:pt>
                <c:pt idx="2381">
                  <c:v>0.71869380905284308</c:v>
                </c:pt>
                <c:pt idx="2382">
                  <c:v>0.71870370533473349</c:v>
                </c:pt>
                <c:pt idx="2383">
                  <c:v>0.71874956464407558</c:v>
                </c:pt>
                <c:pt idx="2384">
                  <c:v>0.71886239028929477</c:v>
                </c:pt>
                <c:pt idx="2385">
                  <c:v>0.71889229033919333</c:v>
                </c:pt>
                <c:pt idx="2386">
                  <c:v>0.71892580378066662</c:v>
                </c:pt>
                <c:pt idx="2387">
                  <c:v>0.71893902260000764</c:v>
                </c:pt>
                <c:pt idx="2388">
                  <c:v>0.71895873288284906</c:v>
                </c:pt>
                <c:pt idx="2389">
                  <c:v>0.71902841115500682</c:v>
                </c:pt>
                <c:pt idx="2390">
                  <c:v>0.71905186939984356</c:v>
                </c:pt>
                <c:pt idx="2391">
                  <c:v>0.71911008383350616</c:v>
                </c:pt>
                <c:pt idx="2392">
                  <c:v>0.71913908111871017</c:v>
                </c:pt>
                <c:pt idx="2393">
                  <c:v>0.71915885908467592</c:v>
                </c:pt>
                <c:pt idx="2394">
                  <c:v>0.71923198634718821</c:v>
                </c:pt>
                <c:pt idx="2395">
                  <c:v>0.71924927563706509</c:v>
                </c:pt>
                <c:pt idx="2396">
                  <c:v>0.71936725791</c:v>
                </c:pt>
                <c:pt idx="2397">
                  <c:v>0.71940488842697004</c:v>
                </c:pt>
                <c:pt idx="2398">
                  <c:v>0.71942919853242127</c:v>
                </c:pt>
                <c:pt idx="2399">
                  <c:v>0.71973859837407561</c:v>
                </c:pt>
                <c:pt idx="2400">
                  <c:v>0.71982904011364657</c:v>
                </c:pt>
                <c:pt idx="2401">
                  <c:v>0.71987284041567279</c:v>
                </c:pt>
                <c:pt idx="2402">
                  <c:v>0.71989032019543786</c:v>
                </c:pt>
                <c:pt idx="2403">
                  <c:v>0.71990186356367702</c:v>
                </c:pt>
                <c:pt idx="2404">
                  <c:v>0.71990835670315767</c:v>
                </c:pt>
                <c:pt idx="2405">
                  <c:v>0.7200669069826926</c:v>
                </c:pt>
                <c:pt idx="2406">
                  <c:v>0.72009146025726078</c:v>
                </c:pt>
                <c:pt idx="2407">
                  <c:v>0.72009146025726078</c:v>
                </c:pt>
                <c:pt idx="2408">
                  <c:v>0.72009146025726078</c:v>
                </c:pt>
                <c:pt idx="2409">
                  <c:v>0.72012061543502459</c:v>
                </c:pt>
                <c:pt idx="2410">
                  <c:v>0.72019461115694439</c:v>
                </c:pt>
                <c:pt idx="2411">
                  <c:v>0.72027256901908954</c:v>
                </c:pt>
                <c:pt idx="2412">
                  <c:v>0.72043509538914652</c:v>
                </c:pt>
                <c:pt idx="2413">
                  <c:v>0.72048585963243517</c:v>
                </c:pt>
                <c:pt idx="2414">
                  <c:v>0.72060400498977539</c:v>
                </c:pt>
                <c:pt idx="2415">
                  <c:v>0.72079567253704391</c:v>
                </c:pt>
                <c:pt idx="2416">
                  <c:v>0.72084151037602795</c:v>
                </c:pt>
                <c:pt idx="2417">
                  <c:v>0.72084151037602795</c:v>
                </c:pt>
                <c:pt idx="2418">
                  <c:v>0.72084151037602795</c:v>
                </c:pt>
                <c:pt idx="2419">
                  <c:v>0.72086538099403097</c:v>
                </c:pt>
                <c:pt idx="2420">
                  <c:v>0.7208787137172078</c:v>
                </c:pt>
                <c:pt idx="2421">
                  <c:v>0.72092036638334367</c:v>
                </c:pt>
                <c:pt idx="2422">
                  <c:v>0.72110661400355891</c:v>
                </c:pt>
                <c:pt idx="2423">
                  <c:v>0.72110847304541414</c:v>
                </c:pt>
                <c:pt idx="2424">
                  <c:v>0.72111304524471942</c:v>
                </c:pt>
                <c:pt idx="2425">
                  <c:v>0.72112948348998407</c:v>
                </c:pt>
                <c:pt idx="2426">
                  <c:v>0.72123392370024442</c:v>
                </c:pt>
                <c:pt idx="2427">
                  <c:v>0.7213058762469956</c:v>
                </c:pt>
                <c:pt idx="2428">
                  <c:v>0.72133283831356076</c:v>
                </c:pt>
                <c:pt idx="2429">
                  <c:v>0.72139752931051249</c:v>
                </c:pt>
                <c:pt idx="2430">
                  <c:v>0.72139752931051249</c:v>
                </c:pt>
                <c:pt idx="2431">
                  <c:v>0.72139752931051249</c:v>
                </c:pt>
                <c:pt idx="2432">
                  <c:v>0.72144686307440464</c:v>
                </c:pt>
                <c:pt idx="2433">
                  <c:v>0.72155447977137055</c:v>
                </c:pt>
                <c:pt idx="2434">
                  <c:v>0.72164561278083983</c:v>
                </c:pt>
                <c:pt idx="2435">
                  <c:v>0.72167144767841163</c:v>
                </c:pt>
                <c:pt idx="2436">
                  <c:v>0.72175218799301166</c:v>
                </c:pt>
                <c:pt idx="2437">
                  <c:v>0.72175777947155184</c:v>
                </c:pt>
                <c:pt idx="2438">
                  <c:v>0.72177189621045634</c:v>
                </c:pt>
                <c:pt idx="2439">
                  <c:v>0.7218398342504424</c:v>
                </c:pt>
                <c:pt idx="2440">
                  <c:v>0.72202572833371537</c:v>
                </c:pt>
                <c:pt idx="2441">
                  <c:v>0.72210428552130557</c:v>
                </c:pt>
                <c:pt idx="2442">
                  <c:v>0.72210428552177941</c:v>
                </c:pt>
                <c:pt idx="2443">
                  <c:v>0.72210428552211914</c:v>
                </c:pt>
                <c:pt idx="2444">
                  <c:v>0.72210428552213624</c:v>
                </c:pt>
                <c:pt idx="2445">
                  <c:v>0.72210428552225547</c:v>
                </c:pt>
                <c:pt idx="2446">
                  <c:v>0.72210428552234085</c:v>
                </c:pt>
                <c:pt idx="2447">
                  <c:v>0.72210428552265704</c:v>
                </c:pt>
                <c:pt idx="2448">
                  <c:v>0.72210428552295136</c:v>
                </c:pt>
                <c:pt idx="2449">
                  <c:v>0.72210428552297268</c:v>
                </c:pt>
                <c:pt idx="2450">
                  <c:v>0.72210428552300066</c:v>
                </c:pt>
                <c:pt idx="2451">
                  <c:v>0.72210428552317929</c:v>
                </c:pt>
                <c:pt idx="2452">
                  <c:v>0.72210428552354811</c:v>
                </c:pt>
                <c:pt idx="2453">
                  <c:v>0.72210428552368211</c:v>
                </c:pt>
                <c:pt idx="2454">
                  <c:v>0.72210428552391503</c:v>
                </c:pt>
                <c:pt idx="2455">
                  <c:v>0.72210428552436356</c:v>
                </c:pt>
                <c:pt idx="2456">
                  <c:v>0.72210428552440786</c:v>
                </c:pt>
                <c:pt idx="2457">
                  <c:v>0.72210428552449002</c:v>
                </c:pt>
                <c:pt idx="2458">
                  <c:v>0.72210428552452899</c:v>
                </c:pt>
                <c:pt idx="2459">
                  <c:v>0.7221042855246933</c:v>
                </c:pt>
                <c:pt idx="2460">
                  <c:v>0.72210428552501349</c:v>
                </c:pt>
                <c:pt idx="2461">
                  <c:v>0.72210428552509931</c:v>
                </c:pt>
                <c:pt idx="2462">
                  <c:v>0.72213997573168576</c:v>
                </c:pt>
                <c:pt idx="2463">
                  <c:v>0.72214301850906604</c:v>
                </c:pt>
                <c:pt idx="2464">
                  <c:v>0.72214301850906604</c:v>
                </c:pt>
                <c:pt idx="2465">
                  <c:v>0.72214301850906604</c:v>
                </c:pt>
                <c:pt idx="2466">
                  <c:v>0.72215101987697949</c:v>
                </c:pt>
                <c:pt idx="2467">
                  <c:v>0.72215904198368375</c:v>
                </c:pt>
                <c:pt idx="2468">
                  <c:v>0.72220352419123157</c:v>
                </c:pt>
                <c:pt idx="2469">
                  <c:v>0.7223202826877434</c:v>
                </c:pt>
                <c:pt idx="2470">
                  <c:v>0.7223202826877434</c:v>
                </c:pt>
                <c:pt idx="2471">
                  <c:v>0.7223202826877434</c:v>
                </c:pt>
                <c:pt idx="2472">
                  <c:v>0.72241585340580994</c:v>
                </c:pt>
                <c:pt idx="2473">
                  <c:v>0.72246862892185681</c:v>
                </c:pt>
                <c:pt idx="2474">
                  <c:v>0.7225200461194965</c:v>
                </c:pt>
                <c:pt idx="2475">
                  <c:v>0.72252214806338111</c:v>
                </c:pt>
                <c:pt idx="2476">
                  <c:v>0.72253348873551826</c:v>
                </c:pt>
                <c:pt idx="2477">
                  <c:v>0.7226361160312299</c:v>
                </c:pt>
                <c:pt idx="2478">
                  <c:v>0.72265062350972187</c:v>
                </c:pt>
                <c:pt idx="2479">
                  <c:v>0.72267823847504009</c:v>
                </c:pt>
                <c:pt idx="2480">
                  <c:v>0.72270772710273901</c:v>
                </c:pt>
                <c:pt idx="2481">
                  <c:v>0.72271223408803054</c:v>
                </c:pt>
                <c:pt idx="2482">
                  <c:v>0.72271997775721919</c:v>
                </c:pt>
                <c:pt idx="2483">
                  <c:v>0.72274261739888701</c:v>
                </c:pt>
                <c:pt idx="2484">
                  <c:v>0.72277124392823799</c:v>
                </c:pt>
                <c:pt idx="2485">
                  <c:v>0.72280889895998279</c:v>
                </c:pt>
                <c:pt idx="2486">
                  <c:v>0.72298519423956509</c:v>
                </c:pt>
                <c:pt idx="2487">
                  <c:v>0.72316320137638301</c:v>
                </c:pt>
                <c:pt idx="2488">
                  <c:v>0.72329964677617431</c:v>
                </c:pt>
                <c:pt idx="2489">
                  <c:v>0.72332349890654157</c:v>
                </c:pt>
                <c:pt idx="2490">
                  <c:v>0.7233278496117731</c:v>
                </c:pt>
                <c:pt idx="2491">
                  <c:v>0.72334394699047877</c:v>
                </c:pt>
                <c:pt idx="2492">
                  <c:v>0.72336978800100404</c:v>
                </c:pt>
                <c:pt idx="2493">
                  <c:v>0.72353936124356366</c:v>
                </c:pt>
                <c:pt idx="2494">
                  <c:v>0.72357473827904484</c:v>
                </c:pt>
                <c:pt idx="2495">
                  <c:v>0.72362360288002758</c:v>
                </c:pt>
                <c:pt idx="2496">
                  <c:v>0.72365877154509661</c:v>
                </c:pt>
                <c:pt idx="2497">
                  <c:v>0.72366557736655179</c:v>
                </c:pt>
                <c:pt idx="2498">
                  <c:v>0.72368814382943314</c:v>
                </c:pt>
                <c:pt idx="2499">
                  <c:v>0.72368962571724238</c:v>
                </c:pt>
                <c:pt idx="2500">
                  <c:v>0.72370068895384576</c:v>
                </c:pt>
                <c:pt idx="2501">
                  <c:v>0.72377494445615564</c:v>
                </c:pt>
                <c:pt idx="2502">
                  <c:v>0.72378887784470514</c:v>
                </c:pt>
                <c:pt idx="2503">
                  <c:v>0.72387598999754765</c:v>
                </c:pt>
                <c:pt idx="2504">
                  <c:v>0.72388728605263541</c:v>
                </c:pt>
                <c:pt idx="2505">
                  <c:v>0.72396223105810398</c:v>
                </c:pt>
                <c:pt idx="2506">
                  <c:v>0.72396300818805748</c:v>
                </c:pt>
                <c:pt idx="2507">
                  <c:v>0.72397777550040709</c:v>
                </c:pt>
                <c:pt idx="2508">
                  <c:v>0.7239907964598743</c:v>
                </c:pt>
                <c:pt idx="2509">
                  <c:v>0.72402184075186338</c:v>
                </c:pt>
                <c:pt idx="2510">
                  <c:v>0.72402377364579651</c:v>
                </c:pt>
                <c:pt idx="2511">
                  <c:v>0.72403426396817894</c:v>
                </c:pt>
                <c:pt idx="2512">
                  <c:v>0.72406816373775817</c:v>
                </c:pt>
                <c:pt idx="2513">
                  <c:v>0.72407285947649513</c:v>
                </c:pt>
                <c:pt idx="2514">
                  <c:v>0.724130575799111</c:v>
                </c:pt>
                <c:pt idx="2515">
                  <c:v>0.72417110975029908</c:v>
                </c:pt>
                <c:pt idx="2516">
                  <c:v>0.72420345576676326</c:v>
                </c:pt>
                <c:pt idx="2517">
                  <c:v>0.72422446922643446</c:v>
                </c:pt>
                <c:pt idx="2518">
                  <c:v>0.72423575912419658</c:v>
                </c:pt>
                <c:pt idx="2519">
                  <c:v>0.72425431521972872</c:v>
                </c:pt>
                <c:pt idx="2520">
                  <c:v>0.72425838425662803</c:v>
                </c:pt>
                <c:pt idx="2521">
                  <c:v>0.72426858697799645</c:v>
                </c:pt>
                <c:pt idx="2522">
                  <c:v>0.72428486000681358</c:v>
                </c:pt>
                <c:pt idx="2523">
                  <c:v>0.72445273970986968</c:v>
                </c:pt>
                <c:pt idx="2524">
                  <c:v>0.72447095559030983</c:v>
                </c:pt>
                <c:pt idx="2525">
                  <c:v>0.72447482361855997</c:v>
                </c:pt>
                <c:pt idx="2526">
                  <c:v>0.72464903042005613</c:v>
                </c:pt>
                <c:pt idx="2527">
                  <c:v>0.72475891313697549</c:v>
                </c:pt>
                <c:pt idx="2528">
                  <c:v>0.72480267210939586</c:v>
                </c:pt>
                <c:pt idx="2529">
                  <c:v>0.72482337744246983</c:v>
                </c:pt>
                <c:pt idx="2530">
                  <c:v>0.72485664191039423</c:v>
                </c:pt>
                <c:pt idx="2531">
                  <c:v>0.72486409833012355</c:v>
                </c:pt>
                <c:pt idx="2532">
                  <c:v>0.72487868147542789</c:v>
                </c:pt>
                <c:pt idx="2533">
                  <c:v>0.7249282449625396</c:v>
                </c:pt>
                <c:pt idx="2534">
                  <c:v>0.72504682669685383</c:v>
                </c:pt>
                <c:pt idx="2535">
                  <c:v>0.72505589389795433</c:v>
                </c:pt>
                <c:pt idx="2536">
                  <c:v>0.72512441052824184</c:v>
                </c:pt>
                <c:pt idx="2537">
                  <c:v>0.72513139596028608</c:v>
                </c:pt>
                <c:pt idx="2538">
                  <c:v>0.72513557207263968</c:v>
                </c:pt>
                <c:pt idx="2539">
                  <c:v>0.72515693963312833</c:v>
                </c:pt>
                <c:pt idx="2540">
                  <c:v>0.72524942777002488</c:v>
                </c:pt>
                <c:pt idx="2541">
                  <c:v>0.72531528035649651</c:v>
                </c:pt>
                <c:pt idx="2542">
                  <c:v>0.72538639787187009</c:v>
                </c:pt>
                <c:pt idx="2543">
                  <c:v>0.72540540267564435</c:v>
                </c:pt>
                <c:pt idx="2544">
                  <c:v>0.72545446992225571</c:v>
                </c:pt>
                <c:pt idx="2545">
                  <c:v>0.72546783462301456</c:v>
                </c:pt>
                <c:pt idx="2546">
                  <c:v>0.72548172921662124</c:v>
                </c:pt>
                <c:pt idx="2547">
                  <c:v>0.72549293163998141</c:v>
                </c:pt>
                <c:pt idx="2548">
                  <c:v>0.72556731857953916</c:v>
                </c:pt>
                <c:pt idx="2549">
                  <c:v>0.72559724076611853</c:v>
                </c:pt>
                <c:pt idx="2550">
                  <c:v>0.72568934657901629</c:v>
                </c:pt>
                <c:pt idx="2551">
                  <c:v>0.7257227702079927</c:v>
                </c:pt>
                <c:pt idx="2552">
                  <c:v>0.72572277020851694</c:v>
                </c:pt>
                <c:pt idx="2553">
                  <c:v>0.72572277020858289</c:v>
                </c:pt>
                <c:pt idx="2554">
                  <c:v>0.72572277020864551</c:v>
                </c:pt>
                <c:pt idx="2555">
                  <c:v>0.7257227702087875</c:v>
                </c:pt>
                <c:pt idx="2556">
                  <c:v>0.72572277020898546</c:v>
                </c:pt>
                <c:pt idx="2557">
                  <c:v>0.72572277020904319</c:v>
                </c:pt>
                <c:pt idx="2558">
                  <c:v>0.72572277020922049</c:v>
                </c:pt>
                <c:pt idx="2559">
                  <c:v>0.72572277020958753</c:v>
                </c:pt>
                <c:pt idx="2560">
                  <c:v>0.72572277020984721</c:v>
                </c:pt>
                <c:pt idx="2561">
                  <c:v>0.72572277020994835</c:v>
                </c:pt>
                <c:pt idx="2562">
                  <c:v>0.72572277021002951</c:v>
                </c:pt>
                <c:pt idx="2563">
                  <c:v>0.72572277021015363</c:v>
                </c:pt>
                <c:pt idx="2564">
                  <c:v>0.72572277021024223</c:v>
                </c:pt>
                <c:pt idx="2565">
                  <c:v>0.72572277021053588</c:v>
                </c:pt>
                <c:pt idx="2566">
                  <c:v>0.72572277021063325</c:v>
                </c:pt>
                <c:pt idx="2567">
                  <c:v>0.72572277021066145</c:v>
                </c:pt>
                <c:pt idx="2568">
                  <c:v>0.72572277021091647</c:v>
                </c:pt>
                <c:pt idx="2569">
                  <c:v>0.72572277021107812</c:v>
                </c:pt>
                <c:pt idx="2570">
                  <c:v>0.72572277021109655</c:v>
                </c:pt>
                <c:pt idx="2571">
                  <c:v>0.72572277021109888</c:v>
                </c:pt>
                <c:pt idx="2572">
                  <c:v>0.72572277021126708</c:v>
                </c:pt>
                <c:pt idx="2573">
                  <c:v>0.72572277021128961</c:v>
                </c:pt>
                <c:pt idx="2574">
                  <c:v>0.72572277021147635</c:v>
                </c:pt>
                <c:pt idx="2575">
                  <c:v>0.72572277021163756</c:v>
                </c:pt>
                <c:pt idx="2576">
                  <c:v>0.72591228103202532</c:v>
                </c:pt>
                <c:pt idx="2577">
                  <c:v>0.72591522487151039</c:v>
                </c:pt>
                <c:pt idx="2578">
                  <c:v>0.72591522487151039</c:v>
                </c:pt>
                <c:pt idx="2579">
                  <c:v>0.72599834850465961</c:v>
                </c:pt>
                <c:pt idx="2580">
                  <c:v>0.7260279094340315</c:v>
                </c:pt>
                <c:pt idx="2581">
                  <c:v>0.72604276707654414</c:v>
                </c:pt>
                <c:pt idx="2582">
                  <c:v>0.72604619437645357</c:v>
                </c:pt>
                <c:pt idx="2583">
                  <c:v>0.72609404786583132</c:v>
                </c:pt>
                <c:pt idx="2584">
                  <c:v>0.72611940287266741</c:v>
                </c:pt>
                <c:pt idx="2585">
                  <c:v>0.72612790343122879</c:v>
                </c:pt>
                <c:pt idx="2586">
                  <c:v>0.72612828780426508</c:v>
                </c:pt>
                <c:pt idx="2587">
                  <c:v>0.72623750913093832</c:v>
                </c:pt>
                <c:pt idx="2588">
                  <c:v>0.72630699383463793</c:v>
                </c:pt>
                <c:pt idx="2589">
                  <c:v>0.72636530149254241</c:v>
                </c:pt>
                <c:pt idx="2590">
                  <c:v>0.72643798444546726</c:v>
                </c:pt>
                <c:pt idx="2591">
                  <c:v>0.72653504050545492</c:v>
                </c:pt>
                <c:pt idx="2592">
                  <c:v>0.72658572345189332</c:v>
                </c:pt>
                <c:pt idx="2593">
                  <c:v>0.72663604928833747</c:v>
                </c:pt>
                <c:pt idx="2594">
                  <c:v>0.72669716547443763</c:v>
                </c:pt>
                <c:pt idx="2595">
                  <c:v>0.72684118758137195</c:v>
                </c:pt>
                <c:pt idx="2596">
                  <c:v>0.7268737370124152</c:v>
                </c:pt>
                <c:pt idx="2597">
                  <c:v>0.7268737370124152</c:v>
                </c:pt>
                <c:pt idx="2598">
                  <c:v>0.72687665477599861</c:v>
                </c:pt>
                <c:pt idx="2599">
                  <c:v>0.72700148470769699</c:v>
                </c:pt>
                <c:pt idx="2600">
                  <c:v>0.72707411786103393</c:v>
                </c:pt>
                <c:pt idx="2601">
                  <c:v>0.72708418819032872</c:v>
                </c:pt>
                <c:pt idx="2602">
                  <c:v>0.72708699477296912</c:v>
                </c:pt>
                <c:pt idx="2603">
                  <c:v>0.72715291244078695</c:v>
                </c:pt>
                <c:pt idx="2604">
                  <c:v>0.72717243523023933</c:v>
                </c:pt>
                <c:pt idx="2605">
                  <c:v>0.72732792989163519</c:v>
                </c:pt>
                <c:pt idx="2606">
                  <c:v>0.72758727708317916</c:v>
                </c:pt>
                <c:pt idx="2607">
                  <c:v>0.72758785923259406</c:v>
                </c:pt>
                <c:pt idx="2608">
                  <c:v>0.72769970657988969</c:v>
                </c:pt>
                <c:pt idx="2609">
                  <c:v>0.7277286143501166</c:v>
                </c:pt>
                <c:pt idx="2610">
                  <c:v>0.72775032446975529</c:v>
                </c:pt>
                <c:pt idx="2611">
                  <c:v>0.72777703712125374</c:v>
                </c:pt>
                <c:pt idx="2612">
                  <c:v>0.72779698487127542</c:v>
                </c:pt>
                <c:pt idx="2613">
                  <c:v>0.72783239723691806</c:v>
                </c:pt>
                <c:pt idx="2614">
                  <c:v>0.7278540762325324</c:v>
                </c:pt>
                <c:pt idx="2615">
                  <c:v>0.72789626283264686</c:v>
                </c:pt>
                <c:pt idx="2616">
                  <c:v>0.72793326507485279</c:v>
                </c:pt>
                <c:pt idx="2617">
                  <c:v>0.72804655062205037</c:v>
                </c:pt>
                <c:pt idx="2618">
                  <c:v>0.72805096454306295</c:v>
                </c:pt>
                <c:pt idx="2619">
                  <c:v>0.72806710829668264</c:v>
                </c:pt>
                <c:pt idx="2620">
                  <c:v>0.72808982284970469</c:v>
                </c:pt>
                <c:pt idx="2621">
                  <c:v>0.72813919625539403</c:v>
                </c:pt>
                <c:pt idx="2622">
                  <c:v>0.72834293100395642</c:v>
                </c:pt>
                <c:pt idx="2623">
                  <c:v>0.72839894095442492</c:v>
                </c:pt>
                <c:pt idx="2624">
                  <c:v>0.72845811181211517</c:v>
                </c:pt>
                <c:pt idx="2625">
                  <c:v>0.72849264479275733</c:v>
                </c:pt>
                <c:pt idx="2626">
                  <c:v>0.72849781084594079</c:v>
                </c:pt>
                <c:pt idx="2627">
                  <c:v>0.72854457757497393</c:v>
                </c:pt>
                <c:pt idx="2628">
                  <c:v>0.72863373670002995</c:v>
                </c:pt>
                <c:pt idx="2629">
                  <c:v>0.72869032943694667</c:v>
                </c:pt>
                <c:pt idx="2630">
                  <c:v>0.72869503185721707</c:v>
                </c:pt>
                <c:pt idx="2631">
                  <c:v>0.72869728798945888</c:v>
                </c:pt>
                <c:pt idx="2632">
                  <c:v>0.72870346286814414</c:v>
                </c:pt>
                <c:pt idx="2633">
                  <c:v>0.72871167669684178</c:v>
                </c:pt>
                <c:pt idx="2634">
                  <c:v>0.72873777338264401</c:v>
                </c:pt>
                <c:pt idx="2635">
                  <c:v>0.72873836047605656</c:v>
                </c:pt>
                <c:pt idx="2636">
                  <c:v>0.72873836047610474</c:v>
                </c:pt>
                <c:pt idx="2637">
                  <c:v>0.72873836047611018</c:v>
                </c:pt>
                <c:pt idx="2638">
                  <c:v>0.72873836047636786</c:v>
                </c:pt>
                <c:pt idx="2639">
                  <c:v>0.72873836047639184</c:v>
                </c:pt>
                <c:pt idx="2640">
                  <c:v>0.7287383604764357</c:v>
                </c:pt>
                <c:pt idx="2641">
                  <c:v>0.72873836047729101</c:v>
                </c:pt>
                <c:pt idx="2642">
                  <c:v>0.72873836047736806</c:v>
                </c:pt>
                <c:pt idx="2643">
                  <c:v>0.72873836047744112</c:v>
                </c:pt>
                <c:pt idx="2644">
                  <c:v>0.72873836047745</c:v>
                </c:pt>
                <c:pt idx="2645">
                  <c:v>0.72873836047749685</c:v>
                </c:pt>
                <c:pt idx="2646">
                  <c:v>0.72873836047748974</c:v>
                </c:pt>
                <c:pt idx="2647">
                  <c:v>0.72873836047781826</c:v>
                </c:pt>
                <c:pt idx="2648">
                  <c:v>0.72873836047787766</c:v>
                </c:pt>
                <c:pt idx="2649">
                  <c:v>0.72873836047796481</c:v>
                </c:pt>
                <c:pt idx="2650">
                  <c:v>0.72873836047802476</c:v>
                </c:pt>
                <c:pt idx="2651">
                  <c:v>0.72873836047823992</c:v>
                </c:pt>
                <c:pt idx="2652">
                  <c:v>0.72873836047849705</c:v>
                </c:pt>
                <c:pt idx="2653">
                  <c:v>0.72873836047850149</c:v>
                </c:pt>
                <c:pt idx="2654">
                  <c:v>0.7287383604785671</c:v>
                </c:pt>
                <c:pt idx="2655">
                  <c:v>0.72873836047871599</c:v>
                </c:pt>
                <c:pt idx="2656">
                  <c:v>0.7287383604787746</c:v>
                </c:pt>
                <c:pt idx="2657">
                  <c:v>0.7287383604792359</c:v>
                </c:pt>
                <c:pt idx="2658">
                  <c:v>0.72880745229084709</c:v>
                </c:pt>
                <c:pt idx="2659">
                  <c:v>0.72885485361061875</c:v>
                </c:pt>
                <c:pt idx="2660">
                  <c:v>0.72889163383032529</c:v>
                </c:pt>
                <c:pt idx="2661">
                  <c:v>0.72897810934612062</c:v>
                </c:pt>
                <c:pt idx="2662">
                  <c:v>0.72900942335386032</c:v>
                </c:pt>
                <c:pt idx="2663">
                  <c:v>0.72900942335386032</c:v>
                </c:pt>
                <c:pt idx="2664">
                  <c:v>0.72900942335386032</c:v>
                </c:pt>
                <c:pt idx="2665">
                  <c:v>0.72901436252061702</c:v>
                </c:pt>
                <c:pt idx="2666">
                  <c:v>0.72903606902128193</c:v>
                </c:pt>
                <c:pt idx="2667">
                  <c:v>0.72904029120242519</c:v>
                </c:pt>
                <c:pt idx="2668">
                  <c:v>0.72906695971124724</c:v>
                </c:pt>
                <c:pt idx="2669">
                  <c:v>0.72909605302584668</c:v>
                </c:pt>
                <c:pt idx="2670">
                  <c:v>0.72910282882473054</c:v>
                </c:pt>
                <c:pt idx="2671">
                  <c:v>0.72920703040170509</c:v>
                </c:pt>
                <c:pt idx="2672">
                  <c:v>0.72924771102148278</c:v>
                </c:pt>
                <c:pt idx="2673">
                  <c:v>0.72929279356618615</c:v>
                </c:pt>
                <c:pt idx="2674">
                  <c:v>0.72930776581853729</c:v>
                </c:pt>
                <c:pt idx="2675">
                  <c:v>0.72931303653397739</c:v>
                </c:pt>
                <c:pt idx="2676">
                  <c:v>0.72932245438744647</c:v>
                </c:pt>
                <c:pt idx="2677">
                  <c:v>0.72932305630738148</c:v>
                </c:pt>
                <c:pt idx="2678">
                  <c:v>0.72941981005830148</c:v>
                </c:pt>
                <c:pt idx="2679">
                  <c:v>0.72944814216473497</c:v>
                </c:pt>
                <c:pt idx="2680">
                  <c:v>0.72948741007430795</c:v>
                </c:pt>
                <c:pt idx="2681">
                  <c:v>0.72949745392523069</c:v>
                </c:pt>
                <c:pt idx="2682">
                  <c:v>0.72952931428721646</c:v>
                </c:pt>
                <c:pt idx="2683">
                  <c:v>0.72954110678155681</c:v>
                </c:pt>
                <c:pt idx="2684">
                  <c:v>0.72957135512120064</c:v>
                </c:pt>
                <c:pt idx="2685">
                  <c:v>0.72957582131929954</c:v>
                </c:pt>
                <c:pt idx="2686">
                  <c:v>0.72961341956946868</c:v>
                </c:pt>
                <c:pt idx="2687">
                  <c:v>0.72961851258722854</c:v>
                </c:pt>
                <c:pt idx="2688">
                  <c:v>0.72962223897288103</c:v>
                </c:pt>
                <c:pt idx="2689">
                  <c:v>0.72963754357372412</c:v>
                </c:pt>
                <c:pt idx="2690">
                  <c:v>0.72966785435527115</c:v>
                </c:pt>
                <c:pt idx="2691">
                  <c:v>0.72983443848644136</c:v>
                </c:pt>
                <c:pt idx="2692">
                  <c:v>0.72983824670018504</c:v>
                </c:pt>
                <c:pt idx="2693">
                  <c:v>0.72983979539584631</c:v>
                </c:pt>
                <c:pt idx="2694">
                  <c:v>0.72999892671924271</c:v>
                </c:pt>
                <c:pt idx="2695">
                  <c:v>0.73003868621658774</c:v>
                </c:pt>
                <c:pt idx="2696">
                  <c:v>0.73005897365638173</c:v>
                </c:pt>
                <c:pt idx="2697">
                  <c:v>0.73005897365638173</c:v>
                </c:pt>
                <c:pt idx="2698">
                  <c:v>0.73005897365638173</c:v>
                </c:pt>
                <c:pt idx="2699">
                  <c:v>0.73008815609385092</c:v>
                </c:pt>
                <c:pt idx="2700">
                  <c:v>0.73012626927297808</c:v>
                </c:pt>
                <c:pt idx="2701">
                  <c:v>0.73012805630804789</c:v>
                </c:pt>
                <c:pt idx="2702">
                  <c:v>0.73016020967889317</c:v>
                </c:pt>
                <c:pt idx="2703">
                  <c:v>0.73017996863652068</c:v>
                </c:pt>
                <c:pt idx="2704">
                  <c:v>0.73024012483579903</c:v>
                </c:pt>
                <c:pt idx="2705">
                  <c:v>0.73025962281747037</c:v>
                </c:pt>
                <c:pt idx="2706">
                  <c:v>0.7303103874631186</c:v>
                </c:pt>
                <c:pt idx="2707">
                  <c:v>0.73032453638530992</c:v>
                </c:pt>
                <c:pt idx="2708">
                  <c:v>0.73032611966589644</c:v>
                </c:pt>
                <c:pt idx="2709">
                  <c:v>0.73039762941177067</c:v>
                </c:pt>
                <c:pt idx="2710">
                  <c:v>0.7304474075306967</c:v>
                </c:pt>
                <c:pt idx="2711">
                  <c:v>0.73048837298484448</c:v>
                </c:pt>
                <c:pt idx="2712">
                  <c:v>0.73053415310545078</c:v>
                </c:pt>
                <c:pt idx="2713">
                  <c:v>0.73054611828987537</c:v>
                </c:pt>
                <c:pt idx="2714">
                  <c:v>0.73054741325012429</c:v>
                </c:pt>
                <c:pt idx="2715">
                  <c:v>0.73055254773645006</c:v>
                </c:pt>
                <c:pt idx="2716">
                  <c:v>0.73055287670174718</c:v>
                </c:pt>
                <c:pt idx="2717">
                  <c:v>0.73057956954754455</c:v>
                </c:pt>
                <c:pt idx="2718">
                  <c:v>0.73060267873982909</c:v>
                </c:pt>
                <c:pt idx="2719">
                  <c:v>0.73064725698987087</c:v>
                </c:pt>
                <c:pt idx="2720">
                  <c:v>0.7306975871655742</c:v>
                </c:pt>
                <c:pt idx="2721">
                  <c:v>0.73074807709829726</c:v>
                </c:pt>
                <c:pt idx="2722">
                  <c:v>0.73077637766126091</c:v>
                </c:pt>
                <c:pt idx="2723">
                  <c:v>0.73078866235317885</c:v>
                </c:pt>
                <c:pt idx="2724">
                  <c:v>0.73079511007519404</c:v>
                </c:pt>
                <c:pt idx="2725">
                  <c:v>0.73085782711428604</c:v>
                </c:pt>
                <c:pt idx="2726">
                  <c:v>0.73085801506416204</c:v>
                </c:pt>
                <c:pt idx="2727">
                  <c:v>0.73086491069697135</c:v>
                </c:pt>
                <c:pt idx="2728">
                  <c:v>0.73091522466020298</c:v>
                </c:pt>
                <c:pt idx="2729">
                  <c:v>0.73095557323985083</c:v>
                </c:pt>
                <c:pt idx="2730">
                  <c:v>0.73098142787663423</c:v>
                </c:pt>
                <c:pt idx="2731">
                  <c:v>0.7309891843264249</c:v>
                </c:pt>
                <c:pt idx="2732">
                  <c:v>0.73101455335540744</c:v>
                </c:pt>
                <c:pt idx="2733">
                  <c:v>0.7310526781396165</c:v>
                </c:pt>
                <c:pt idx="2734">
                  <c:v>0.73107479703574585</c:v>
                </c:pt>
                <c:pt idx="2735">
                  <c:v>0.73107479703586564</c:v>
                </c:pt>
                <c:pt idx="2736">
                  <c:v>0.73107479703590894</c:v>
                </c:pt>
                <c:pt idx="2737">
                  <c:v>0.73107479703605116</c:v>
                </c:pt>
                <c:pt idx="2738">
                  <c:v>0.73107479703608158</c:v>
                </c:pt>
                <c:pt idx="2739">
                  <c:v>0.73107479703615408</c:v>
                </c:pt>
                <c:pt idx="2740">
                  <c:v>0.73107479703621681</c:v>
                </c:pt>
                <c:pt idx="2741">
                  <c:v>0.73107479703626288</c:v>
                </c:pt>
                <c:pt idx="2742">
                  <c:v>0.73107479703633171</c:v>
                </c:pt>
                <c:pt idx="2743">
                  <c:v>0.73107479703643785</c:v>
                </c:pt>
                <c:pt idx="2744">
                  <c:v>0.73107479703645206</c:v>
                </c:pt>
                <c:pt idx="2745">
                  <c:v>0.73107479703650602</c:v>
                </c:pt>
                <c:pt idx="2746">
                  <c:v>0.73107479703670342</c:v>
                </c:pt>
                <c:pt idx="2747">
                  <c:v>0.73107479703681211</c:v>
                </c:pt>
                <c:pt idx="2748">
                  <c:v>0.73107479703686362</c:v>
                </c:pt>
                <c:pt idx="2749">
                  <c:v>0.7310747970369057</c:v>
                </c:pt>
                <c:pt idx="2750">
                  <c:v>0.73107479703693001</c:v>
                </c:pt>
                <c:pt idx="2751">
                  <c:v>0.73107479703701428</c:v>
                </c:pt>
                <c:pt idx="2752">
                  <c:v>0.73107479703702716</c:v>
                </c:pt>
                <c:pt idx="2753">
                  <c:v>0.73107479703711276</c:v>
                </c:pt>
                <c:pt idx="2754">
                  <c:v>0.73107479703717859</c:v>
                </c:pt>
                <c:pt idx="2755">
                  <c:v>0.73107479703719691</c:v>
                </c:pt>
                <c:pt idx="2756">
                  <c:v>0.73107479703724232</c:v>
                </c:pt>
                <c:pt idx="2757">
                  <c:v>0.73107479703728118</c:v>
                </c:pt>
                <c:pt idx="2758">
                  <c:v>0.73107479703743516</c:v>
                </c:pt>
                <c:pt idx="2759">
                  <c:v>0.73107479703757017</c:v>
                </c:pt>
                <c:pt idx="2760">
                  <c:v>0.73107479703758382</c:v>
                </c:pt>
                <c:pt idx="2761">
                  <c:v>0.73107479703760825</c:v>
                </c:pt>
                <c:pt idx="2762">
                  <c:v>0.73107479703763367</c:v>
                </c:pt>
                <c:pt idx="2763">
                  <c:v>0.73107479703767997</c:v>
                </c:pt>
                <c:pt idx="2764">
                  <c:v>0.73107479703794764</c:v>
                </c:pt>
                <c:pt idx="2765">
                  <c:v>0.73110983134490504</c:v>
                </c:pt>
                <c:pt idx="2766">
                  <c:v>0.73111468450716588</c:v>
                </c:pt>
                <c:pt idx="2767">
                  <c:v>0.73118311946964043</c:v>
                </c:pt>
                <c:pt idx="2768">
                  <c:v>0.73120624000878154</c:v>
                </c:pt>
                <c:pt idx="2769">
                  <c:v>0.73126307551670688</c:v>
                </c:pt>
                <c:pt idx="2770">
                  <c:v>0.73126454589999879</c:v>
                </c:pt>
                <c:pt idx="2771">
                  <c:v>0.73128095911369406</c:v>
                </c:pt>
                <c:pt idx="2772">
                  <c:v>0.73128347029250229</c:v>
                </c:pt>
                <c:pt idx="2773">
                  <c:v>0.73130363731104286</c:v>
                </c:pt>
                <c:pt idx="2774">
                  <c:v>0.73131594447580739</c:v>
                </c:pt>
                <c:pt idx="2775">
                  <c:v>0.73131594447580739</c:v>
                </c:pt>
                <c:pt idx="2776">
                  <c:v>0.73135704261874557</c:v>
                </c:pt>
                <c:pt idx="2777">
                  <c:v>0.73137660812329564</c:v>
                </c:pt>
                <c:pt idx="2778">
                  <c:v>0.73141264192918976</c:v>
                </c:pt>
                <c:pt idx="2779">
                  <c:v>0.73146016233958311</c:v>
                </c:pt>
                <c:pt idx="2780">
                  <c:v>0.73146581133649946</c:v>
                </c:pt>
                <c:pt idx="2781">
                  <c:v>0.73153230055626783</c:v>
                </c:pt>
                <c:pt idx="2782">
                  <c:v>0.73153780005213909</c:v>
                </c:pt>
                <c:pt idx="2783">
                  <c:v>0.73155790421973188</c:v>
                </c:pt>
                <c:pt idx="2784">
                  <c:v>0.73158138341305723</c:v>
                </c:pt>
                <c:pt idx="2785">
                  <c:v>0.73158865575205978</c:v>
                </c:pt>
                <c:pt idx="2786">
                  <c:v>0.73159974987502674</c:v>
                </c:pt>
                <c:pt idx="2787">
                  <c:v>0.73161082673516209</c:v>
                </c:pt>
                <c:pt idx="2788">
                  <c:v>0.73164097989783405</c:v>
                </c:pt>
                <c:pt idx="2789">
                  <c:v>0.73165095968322802</c:v>
                </c:pt>
                <c:pt idx="2790">
                  <c:v>0.73165764855945215</c:v>
                </c:pt>
                <c:pt idx="2791">
                  <c:v>0.73166641878014127</c:v>
                </c:pt>
                <c:pt idx="2792">
                  <c:v>0.73168444106718755</c:v>
                </c:pt>
                <c:pt idx="2793">
                  <c:v>0.73168662709975574</c:v>
                </c:pt>
                <c:pt idx="2794">
                  <c:v>0.73171663499331718</c:v>
                </c:pt>
                <c:pt idx="2795">
                  <c:v>0.73180305829004721</c:v>
                </c:pt>
                <c:pt idx="2796">
                  <c:v>0.73187731376648213</c:v>
                </c:pt>
                <c:pt idx="2797">
                  <c:v>0.73188640290396634</c:v>
                </c:pt>
                <c:pt idx="2798">
                  <c:v>0.73198058947565747</c:v>
                </c:pt>
                <c:pt idx="2799">
                  <c:v>0.73198326670970149</c:v>
                </c:pt>
                <c:pt idx="2800">
                  <c:v>0.73198326670970149</c:v>
                </c:pt>
                <c:pt idx="2801">
                  <c:v>0.73198450808939985</c:v>
                </c:pt>
                <c:pt idx="2802">
                  <c:v>0.73199364187930915</c:v>
                </c:pt>
                <c:pt idx="2803">
                  <c:v>0.73203522973319102</c:v>
                </c:pt>
                <c:pt idx="2804">
                  <c:v>0.73204386613269579</c:v>
                </c:pt>
                <c:pt idx="2805">
                  <c:v>0.73205962697553295</c:v>
                </c:pt>
                <c:pt idx="2806">
                  <c:v>0.73207436420605176</c:v>
                </c:pt>
                <c:pt idx="2807">
                  <c:v>0.73212038834843296</c:v>
                </c:pt>
                <c:pt idx="2808">
                  <c:v>0.73214963671309541</c:v>
                </c:pt>
                <c:pt idx="2809">
                  <c:v>0.73216044609071773</c:v>
                </c:pt>
                <c:pt idx="2810">
                  <c:v>0.73216615674373986</c:v>
                </c:pt>
                <c:pt idx="2811">
                  <c:v>0.73217304077642564</c:v>
                </c:pt>
                <c:pt idx="2812">
                  <c:v>0.73218490691982963</c:v>
                </c:pt>
                <c:pt idx="2813">
                  <c:v>0.73220582438618531</c:v>
                </c:pt>
                <c:pt idx="2814">
                  <c:v>0.7322304250571493</c:v>
                </c:pt>
                <c:pt idx="2815">
                  <c:v>0.73223210916571924</c:v>
                </c:pt>
                <c:pt idx="2816">
                  <c:v>0.73224583124718534</c:v>
                </c:pt>
                <c:pt idx="2817">
                  <c:v>0.73225204577434322</c:v>
                </c:pt>
                <c:pt idx="2818">
                  <c:v>0.73228491323143607</c:v>
                </c:pt>
                <c:pt idx="2819">
                  <c:v>0.73234488815883791</c:v>
                </c:pt>
                <c:pt idx="2820">
                  <c:v>0.73235548871527945</c:v>
                </c:pt>
                <c:pt idx="2821">
                  <c:v>0.73240418099803861</c:v>
                </c:pt>
                <c:pt idx="2822">
                  <c:v>0.73240974854310914</c:v>
                </c:pt>
                <c:pt idx="2823">
                  <c:v>0.73243837379537047</c:v>
                </c:pt>
                <c:pt idx="2824">
                  <c:v>0.73244016579960847</c:v>
                </c:pt>
                <c:pt idx="2825">
                  <c:v>0.73245304368518027</c:v>
                </c:pt>
                <c:pt idx="2826">
                  <c:v>0.73246466918679232</c:v>
                </c:pt>
                <c:pt idx="2827">
                  <c:v>0.73247796824718103</c:v>
                </c:pt>
                <c:pt idx="2828">
                  <c:v>0.73248832639820571</c:v>
                </c:pt>
                <c:pt idx="2829">
                  <c:v>0.73249273097765155</c:v>
                </c:pt>
                <c:pt idx="2830">
                  <c:v>0.73249525538302795</c:v>
                </c:pt>
                <c:pt idx="2831">
                  <c:v>0.73249728791958657</c:v>
                </c:pt>
                <c:pt idx="2832">
                  <c:v>0.73250164252842009</c:v>
                </c:pt>
                <c:pt idx="2833">
                  <c:v>0.7325231513866558</c:v>
                </c:pt>
                <c:pt idx="2834">
                  <c:v>0.73252332928532604</c:v>
                </c:pt>
                <c:pt idx="2835">
                  <c:v>0.73253881353475447</c:v>
                </c:pt>
                <c:pt idx="2836">
                  <c:v>0.73258667580507952</c:v>
                </c:pt>
                <c:pt idx="2837">
                  <c:v>0.7325911623006609</c:v>
                </c:pt>
                <c:pt idx="2838">
                  <c:v>0.73259276879701407</c:v>
                </c:pt>
                <c:pt idx="2839">
                  <c:v>0.73259409293253452</c:v>
                </c:pt>
                <c:pt idx="2840">
                  <c:v>0.73260566709671304</c:v>
                </c:pt>
                <c:pt idx="2841">
                  <c:v>0.73262306702558011</c:v>
                </c:pt>
                <c:pt idx="2842">
                  <c:v>0.73265582059890666</c:v>
                </c:pt>
                <c:pt idx="2843">
                  <c:v>0.73265582059900947</c:v>
                </c:pt>
                <c:pt idx="2844">
                  <c:v>0.73265582059903089</c:v>
                </c:pt>
                <c:pt idx="2845">
                  <c:v>0.73265582059910794</c:v>
                </c:pt>
                <c:pt idx="2846">
                  <c:v>0.73265582059912016</c:v>
                </c:pt>
                <c:pt idx="2847">
                  <c:v>0.73265582059913581</c:v>
                </c:pt>
                <c:pt idx="2848">
                  <c:v>0.73265582059915912</c:v>
                </c:pt>
                <c:pt idx="2849">
                  <c:v>0.73265582059923906</c:v>
                </c:pt>
                <c:pt idx="2850">
                  <c:v>0.73265582059925249</c:v>
                </c:pt>
                <c:pt idx="2851">
                  <c:v>0.73265582059934664</c:v>
                </c:pt>
                <c:pt idx="2852">
                  <c:v>0.73265582059936818</c:v>
                </c:pt>
                <c:pt idx="2853">
                  <c:v>0.73265582059937084</c:v>
                </c:pt>
                <c:pt idx="2854">
                  <c:v>0.73265582059937695</c:v>
                </c:pt>
                <c:pt idx="2855">
                  <c:v>0.73265582059944512</c:v>
                </c:pt>
                <c:pt idx="2856">
                  <c:v>0.73265582059952583</c:v>
                </c:pt>
                <c:pt idx="2857">
                  <c:v>0.73265582059954393</c:v>
                </c:pt>
                <c:pt idx="2858">
                  <c:v>0.73265582059956225</c:v>
                </c:pt>
                <c:pt idx="2859">
                  <c:v>0.7326558205996011</c:v>
                </c:pt>
                <c:pt idx="2860">
                  <c:v>0.73265582059962553</c:v>
                </c:pt>
                <c:pt idx="2861">
                  <c:v>0.73265582059965795</c:v>
                </c:pt>
                <c:pt idx="2862">
                  <c:v>0.732655820599736</c:v>
                </c:pt>
                <c:pt idx="2863">
                  <c:v>0.73265582059988621</c:v>
                </c:pt>
                <c:pt idx="2864">
                  <c:v>0.73265582059993739</c:v>
                </c:pt>
                <c:pt idx="2865">
                  <c:v>0.73265582059995138</c:v>
                </c:pt>
                <c:pt idx="2866">
                  <c:v>0.73265582060009937</c:v>
                </c:pt>
                <c:pt idx="2867">
                  <c:v>0.73265582060015977</c:v>
                </c:pt>
                <c:pt idx="2868">
                  <c:v>0.73265582060026579</c:v>
                </c:pt>
                <c:pt idx="2869">
                  <c:v>0.73266389222933259</c:v>
                </c:pt>
                <c:pt idx="2870">
                  <c:v>0.73267523511610744</c:v>
                </c:pt>
                <c:pt idx="2871">
                  <c:v>0.73269247492142964</c:v>
                </c:pt>
                <c:pt idx="2872">
                  <c:v>0.7327304440661776</c:v>
                </c:pt>
                <c:pt idx="2873">
                  <c:v>0.73273288116943858</c:v>
                </c:pt>
                <c:pt idx="2874">
                  <c:v>0.7327482068677843</c:v>
                </c:pt>
                <c:pt idx="2875">
                  <c:v>0.7327583941845337</c:v>
                </c:pt>
                <c:pt idx="2876">
                  <c:v>0.73276127013086367</c:v>
                </c:pt>
                <c:pt idx="2877">
                  <c:v>0.73276178941437864</c:v>
                </c:pt>
                <c:pt idx="2878">
                  <c:v>0.73276328924451184</c:v>
                </c:pt>
                <c:pt idx="2879">
                  <c:v>0.73278716770421926</c:v>
                </c:pt>
                <c:pt idx="2880">
                  <c:v>0.73281362998313082</c:v>
                </c:pt>
                <c:pt idx="2881">
                  <c:v>0.73281362998313082</c:v>
                </c:pt>
                <c:pt idx="2882">
                  <c:v>0.73281362998313082</c:v>
                </c:pt>
                <c:pt idx="2883">
                  <c:v>0.73282033327992357</c:v>
                </c:pt>
                <c:pt idx="2884">
                  <c:v>0.7328204316436252</c:v>
                </c:pt>
                <c:pt idx="2885">
                  <c:v>0.73286540684765755</c:v>
                </c:pt>
                <c:pt idx="2886">
                  <c:v>0.73286573137880384</c:v>
                </c:pt>
                <c:pt idx="2887">
                  <c:v>0.73287246452214228</c:v>
                </c:pt>
                <c:pt idx="2888">
                  <c:v>0.73288651778182878</c:v>
                </c:pt>
                <c:pt idx="2889">
                  <c:v>0.73289384292419579</c:v>
                </c:pt>
                <c:pt idx="2890">
                  <c:v>0.73290901132509279</c:v>
                </c:pt>
                <c:pt idx="2891">
                  <c:v>0.73290975708037076</c:v>
                </c:pt>
                <c:pt idx="2892">
                  <c:v>0.73292304830661148</c:v>
                </c:pt>
                <c:pt idx="2893">
                  <c:v>0.7329459616105376</c:v>
                </c:pt>
                <c:pt idx="2894">
                  <c:v>0.73295350442163831</c:v>
                </c:pt>
                <c:pt idx="2895">
                  <c:v>0.73296414965182988</c:v>
                </c:pt>
                <c:pt idx="2896">
                  <c:v>0.73300847527569535</c:v>
                </c:pt>
                <c:pt idx="2897">
                  <c:v>0.73301460631744841</c:v>
                </c:pt>
                <c:pt idx="2898">
                  <c:v>0.73301460631744841</c:v>
                </c:pt>
                <c:pt idx="2899">
                  <c:v>0.73301460631744841</c:v>
                </c:pt>
                <c:pt idx="2900">
                  <c:v>0.7330204222145712</c:v>
                </c:pt>
                <c:pt idx="2901">
                  <c:v>0.73302922817251215</c:v>
                </c:pt>
                <c:pt idx="2902">
                  <c:v>0.73303000975958155</c:v>
                </c:pt>
                <c:pt idx="2903">
                  <c:v>0.73304359764943972</c:v>
                </c:pt>
                <c:pt idx="2904">
                  <c:v>0.73304959545681891</c:v>
                </c:pt>
                <c:pt idx="2905">
                  <c:v>0.73305063706427853</c:v>
                </c:pt>
                <c:pt idx="2906">
                  <c:v>0.73305063706427853</c:v>
                </c:pt>
                <c:pt idx="2907">
                  <c:v>0.73305104938366394</c:v>
                </c:pt>
                <c:pt idx="2908">
                  <c:v>0.73305321859673034</c:v>
                </c:pt>
                <c:pt idx="2909">
                  <c:v>0.73306809166164977</c:v>
                </c:pt>
                <c:pt idx="2910">
                  <c:v>0.73308995675140831</c:v>
                </c:pt>
                <c:pt idx="2911">
                  <c:v>0.73309421143341214</c:v>
                </c:pt>
                <c:pt idx="2912">
                  <c:v>0.73311105382030062</c:v>
                </c:pt>
                <c:pt idx="2913">
                  <c:v>0.73311762475070164</c:v>
                </c:pt>
                <c:pt idx="2914">
                  <c:v>0.73315284001705272</c:v>
                </c:pt>
                <c:pt idx="2915">
                  <c:v>0.73316827490026426</c:v>
                </c:pt>
                <c:pt idx="2916">
                  <c:v>0.73317930556177946</c:v>
                </c:pt>
                <c:pt idx="2917">
                  <c:v>0.73318263174793941</c:v>
                </c:pt>
                <c:pt idx="2918">
                  <c:v>0.73319188122115886</c:v>
                </c:pt>
                <c:pt idx="2919">
                  <c:v>0.73320780078979286</c:v>
                </c:pt>
                <c:pt idx="2920">
                  <c:v>0.73322059937733197</c:v>
                </c:pt>
                <c:pt idx="2921">
                  <c:v>0.73322332187104</c:v>
                </c:pt>
                <c:pt idx="2922">
                  <c:v>0.73322337021301487</c:v>
                </c:pt>
                <c:pt idx="2923">
                  <c:v>0.73326581866679585</c:v>
                </c:pt>
                <c:pt idx="2924">
                  <c:v>0.73328048992009143</c:v>
                </c:pt>
                <c:pt idx="2925">
                  <c:v>0.73330718583754373</c:v>
                </c:pt>
                <c:pt idx="2926">
                  <c:v>0.73330718583754373</c:v>
                </c:pt>
                <c:pt idx="2927">
                  <c:v>0.73330718583754373</c:v>
                </c:pt>
                <c:pt idx="2928">
                  <c:v>0.73331457716688309</c:v>
                </c:pt>
                <c:pt idx="2929">
                  <c:v>0.73331611134033825</c:v>
                </c:pt>
                <c:pt idx="2930">
                  <c:v>0.73332238990967025</c:v>
                </c:pt>
                <c:pt idx="2931">
                  <c:v>0.73333435591574558</c:v>
                </c:pt>
                <c:pt idx="2932">
                  <c:v>0.73334122806172519</c:v>
                </c:pt>
                <c:pt idx="2933">
                  <c:v>0.73334288219283039</c:v>
                </c:pt>
                <c:pt idx="2934">
                  <c:v>0.73335024261272042</c:v>
                </c:pt>
                <c:pt idx="2935">
                  <c:v>0.73335554187393293</c:v>
                </c:pt>
                <c:pt idx="2936">
                  <c:v>0.73336910467486172</c:v>
                </c:pt>
                <c:pt idx="2937">
                  <c:v>0.73337302620088562</c:v>
                </c:pt>
                <c:pt idx="2938">
                  <c:v>0.73338518167792288</c:v>
                </c:pt>
                <c:pt idx="2939">
                  <c:v>0.73339522716486494</c:v>
                </c:pt>
                <c:pt idx="2940">
                  <c:v>0.73340066942682458</c:v>
                </c:pt>
                <c:pt idx="2941">
                  <c:v>0.73340386338583963</c:v>
                </c:pt>
                <c:pt idx="2942">
                  <c:v>0.73340517187717946</c:v>
                </c:pt>
                <c:pt idx="2943">
                  <c:v>0.73340517187719168</c:v>
                </c:pt>
                <c:pt idx="2944">
                  <c:v>0.73340517187720344</c:v>
                </c:pt>
                <c:pt idx="2945">
                  <c:v>0.73340517187720866</c:v>
                </c:pt>
                <c:pt idx="2946">
                  <c:v>0.7334051718772191</c:v>
                </c:pt>
                <c:pt idx="2947">
                  <c:v>0.73340517187728216</c:v>
                </c:pt>
                <c:pt idx="2948">
                  <c:v>0.73340517187728749</c:v>
                </c:pt>
                <c:pt idx="2949">
                  <c:v>0.73340517187728971</c:v>
                </c:pt>
                <c:pt idx="2950">
                  <c:v>0.73340517187729992</c:v>
                </c:pt>
                <c:pt idx="2951">
                  <c:v>0.73340517187730525</c:v>
                </c:pt>
                <c:pt idx="2952">
                  <c:v>0.73340517187730714</c:v>
                </c:pt>
                <c:pt idx="2953">
                  <c:v>0.73340517187732568</c:v>
                </c:pt>
                <c:pt idx="2954">
                  <c:v>0.73340517187734644</c:v>
                </c:pt>
                <c:pt idx="2955">
                  <c:v>0.73340517187735732</c:v>
                </c:pt>
                <c:pt idx="2956">
                  <c:v>0.73340517187736309</c:v>
                </c:pt>
                <c:pt idx="2957">
                  <c:v>0.73340517187736753</c:v>
                </c:pt>
                <c:pt idx="2958">
                  <c:v>0.73340517187738785</c:v>
                </c:pt>
                <c:pt idx="2959">
                  <c:v>0.73340517187739163</c:v>
                </c:pt>
                <c:pt idx="2960">
                  <c:v>0.7334051718774004</c:v>
                </c:pt>
                <c:pt idx="2961">
                  <c:v>0.7334051718774065</c:v>
                </c:pt>
                <c:pt idx="2962">
                  <c:v>0.7334051718774296</c:v>
                </c:pt>
                <c:pt idx="2963">
                  <c:v>0.7334051718774407</c:v>
                </c:pt>
                <c:pt idx="2964">
                  <c:v>0.73340517187745902</c:v>
                </c:pt>
                <c:pt idx="2965">
                  <c:v>0.73340517187745968</c:v>
                </c:pt>
                <c:pt idx="2966">
                  <c:v>0.73340517187746135</c:v>
                </c:pt>
                <c:pt idx="2967">
                  <c:v>0.73340517187746879</c:v>
                </c:pt>
                <c:pt idx="2968">
                  <c:v>0.7334051718774689</c:v>
                </c:pt>
                <c:pt idx="2969">
                  <c:v>0.73340517187748966</c:v>
                </c:pt>
                <c:pt idx="2970">
                  <c:v>0.73340517187751353</c:v>
                </c:pt>
                <c:pt idx="2971">
                  <c:v>0.73340517187751952</c:v>
                </c:pt>
                <c:pt idx="2972">
                  <c:v>0.73340760221881052</c:v>
                </c:pt>
                <c:pt idx="2973">
                  <c:v>0.73340856960534417</c:v>
                </c:pt>
                <c:pt idx="2974">
                  <c:v>0.73340950591523368</c:v>
                </c:pt>
                <c:pt idx="2975">
                  <c:v>0.73341850122157171</c:v>
                </c:pt>
                <c:pt idx="2976">
                  <c:v>0.73342302546470062</c:v>
                </c:pt>
                <c:pt idx="2977">
                  <c:v>0.73342735497144573</c:v>
                </c:pt>
                <c:pt idx="2978">
                  <c:v>0.7334414395468557</c:v>
                </c:pt>
                <c:pt idx="2979">
                  <c:v>0.73344148284918642</c:v>
                </c:pt>
                <c:pt idx="2980">
                  <c:v>0.73344378393869036</c:v>
                </c:pt>
                <c:pt idx="2981">
                  <c:v>0.73344393912980965</c:v>
                </c:pt>
                <c:pt idx="2982">
                  <c:v>0.73344635163469163</c:v>
                </c:pt>
                <c:pt idx="2983">
                  <c:v>0.73344853430083201</c:v>
                </c:pt>
                <c:pt idx="2984">
                  <c:v>0.73344891489814501</c:v>
                </c:pt>
                <c:pt idx="2985">
                  <c:v>0.73345017767903709</c:v>
                </c:pt>
                <c:pt idx="2986">
                  <c:v>0.73345175051185596</c:v>
                </c:pt>
                <c:pt idx="2987">
                  <c:v>0.7334520158980421</c:v>
                </c:pt>
                <c:pt idx="2988">
                  <c:v>0.73345346665139766</c:v>
                </c:pt>
                <c:pt idx="2989">
                  <c:v>0.73345430700905001</c:v>
                </c:pt>
                <c:pt idx="2990">
                  <c:v>0.73345546243005644</c:v>
                </c:pt>
                <c:pt idx="2991">
                  <c:v>0.73345686769343454</c:v>
                </c:pt>
                <c:pt idx="2992">
                  <c:v>0.73345690889712578</c:v>
                </c:pt>
                <c:pt idx="2993">
                  <c:v>0.7334569322156993</c:v>
                </c:pt>
                <c:pt idx="2994">
                  <c:v>0.73345694702617215</c:v>
                </c:pt>
                <c:pt idx="2995">
                  <c:v>0.73345691066694074</c:v>
                </c:pt>
                <c:pt idx="2996">
                  <c:v>0.73345691066694074</c:v>
                </c:pt>
                <c:pt idx="2997">
                  <c:v>0.73345691066694074</c:v>
                </c:pt>
                <c:pt idx="2998">
                  <c:v>0.73345683958221353</c:v>
                </c:pt>
                <c:pt idx="2999">
                  <c:v>0.73345613234504892</c:v>
                </c:pt>
                <c:pt idx="3000">
                  <c:v>0.73345604987038426</c:v>
                </c:pt>
                <c:pt idx="3001">
                  <c:v>0.73345577511131321</c:v>
                </c:pt>
                <c:pt idx="3002">
                  <c:v>0.73345478910604645</c:v>
                </c:pt>
                <c:pt idx="3003">
                  <c:v>0.73345409479777413</c:v>
                </c:pt>
                <c:pt idx="3004">
                  <c:v>0.73345370733700899</c:v>
                </c:pt>
                <c:pt idx="3005">
                  <c:v>0.73345332644024497</c:v>
                </c:pt>
                <c:pt idx="3006">
                  <c:v>0.73345139119772562</c:v>
                </c:pt>
                <c:pt idx="3007">
                  <c:v>0.73344862361027086</c:v>
                </c:pt>
                <c:pt idx="3008">
                  <c:v>0.73344797814932661</c:v>
                </c:pt>
                <c:pt idx="3009">
                  <c:v>0.73344700354030457</c:v>
                </c:pt>
                <c:pt idx="3010">
                  <c:v>0.73344546268207023</c:v>
                </c:pt>
                <c:pt idx="3011">
                  <c:v>0.73344328056559682</c:v>
                </c:pt>
                <c:pt idx="3012">
                  <c:v>0.73344328056559682</c:v>
                </c:pt>
                <c:pt idx="3013">
                  <c:v>0.7334430287562923</c:v>
                </c:pt>
                <c:pt idx="3014">
                  <c:v>0.73344211680446136</c:v>
                </c:pt>
                <c:pt idx="3015">
                  <c:v>0.7334374806117242</c:v>
                </c:pt>
                <c:pt idx="3016">
                  <c:v>0.73343533893311175</c:v>
                </c:pt>
                <c:pt idx="3017">
                  <c:v>0.73342733243508207</c:v>
                </c:pt>
                <c:pt idx="3018">
                  <c:v>0.73342721718714166</c:v>
                </c:pt>
                <c:pt idx="3019">
                  <c:v>0.73342481181765107</c:v>
                </c:pt>
                <c:pt idx="3020">
                  <c:v>0.73342398660674302</c:v>
                </c:pt>
                <c:pt idx="3021">
                  <c:v>0.73342161449521948</c:v>
                </c:pt>
                <c:pt idx="3022">
                  <c:v>0.7334184361684154</c:v>
                </c:pt>
                <c:pt idx="3023">
                  <c:v>0.73341841880485537</c:v>
                </c:pt>
                <c:pt idx="3024">
                  <c:v>0.73341635826950191</c:v>
                </c:pt>
                <c:pt idx="3025">
                  <c:v>0.73340923192492624</c:v>
                </c:pt>
                <c:pt idx="3026">
                  <c:v>0.73340923192492624</c:v>
                </c:pt>
                <c:pt idx="3027">
                  <c:v>0.73340820888050839</c:v>
                </c:pt>
                <c:pt idx="3028">
                  <c:v>0.73339954530302864</c:v>
                </c:pt>
                <c:pt idx="3029">
                  <c:v>0.73339736098345132</c:v>
                </c:pt>
                <c:pt idx="3030">
                  <c:v>0.73339616980210587</c:v>
                </c:pt>
                <c:pt idx="3031">
                  <c:v>0.73339136644982028</c:v>
                </c:pt>
                <c:pt idx="3032">
                  <c:v>0.73339062349087725</c:v>
                </c:pt>
                <c:pt idx="3033">
                  <c:v>0.73338840075329992</c:v>
                </c:pt>
                <c:pt idx="3034">
                  <c:v>0.73338840075329992</c:v>
                </c:pt>
                <c:pt idx="3035">
                  <c:v>0.73338588731368914</c:v>
                </c:pt>
                <c:pt idx="3036">
                  <c:v>0.73338408803010069</c:v>
                </c:pt>
                <c:pt idx="3037">
                  <c:v>0.73338235750434178</c:v>
                </c:pt>
                <c:pt idx="3038">
                  <c:v>0.7333771385287956</c:v>
                </c:pt>
                <c:pt idx="3039">
                  <c:v>0.73337362779029147</c:v>
                </c:pt>
                <c:pt idx="3040">
                  <c:v>0.73337350589205175</c:v>
                </c:pt>
                <c:pt idx="3041">
                  <c:v>0.73336405916508318</c:v>
                </c:pt>
                <c:pt idx="3042">
                  <c:v>0.73335502008491815</c:v>
                </c:pt>
                <c:pt idx="3043">
                  <c:v>0.73335290851273716</c:v>
                </c:pt>
                <c:pt idx="3044">
                  <c:v>0.73335009444961585</c:v>
                </c:pt>
                <c:pt idx="3045">
                  <c:v>0.73334838194316132</c:v>
                </c:pt>
                <c:pt idx="3046">
                  <c:v>0.7333460200066656</c:v>
                </c:pt>
                <c:pt idx="3047">
                  <c:v>0.73334400846136305</c:v>
                </c:pt>
                <c:pt idx="3048">
                  <c:v>0.73334348900980129</c:v>
                </c:pt>
                <c:pt idx="3049">
                  <c:v>0.7333415393845123</c:v>
                </c:pt>
                <c:pt idx="3050">
                  <c:v>0.73333920065124336</c:v>
                </c:pt>
                <c:pt idx="3051">
                  <c:v>0.73333396378087734</c:v>
                </c:pt>
                <c:pt idx="3052">
                  <c:v>0.73332507859707274</c:v>
                </c:pt>
                <c:pt idx="3053">
                  <c:v>0.73332138475380371</c:v>
                </c:pt>
                <c:pt idx="3054">
                  <c:v>0.7333209786803625</c:v>
                </c:pt>
                <c:pt idx="3055">
                  <c:v>0.73330910795766646</c:v>
                </c:pt>
                <c:pt idx="3056">
                  <c:v>0.73330294670521778</c:v>
                </c:pt>
                <c:pt idx="3057">
                  <c:v>0.73329951058629017</c:v>
                </c:pt>
                <c:pt idx="3058">
                  <c:v>0.7332778196234615</c:v>
                </c:pt>
                <c:pt idx="3059">
                  <c:v>0.73327483000348914</c:v>
                </c:pt>
                <c:pt idx="3060">
                  <c:v>0.73326562849424637</c:v>
                </c:pt>
                <c:pt idx="3061">
                  <c:v>0.73326208176565688</c:v>
                </c:pt>
                <c:pt idx="3062">
                  <c:v>0.73326208176565688</c:v>
                </c:pt>
                <c:pt idx="3063">
                  <c:v>0.73326208176565688</c:v>
                </c:pt>
                <c:pt idx="3064">
                  <c:v>0.73325826765648827</c:v>
                </c:pt>
                <c:pt idx="3065">
                  <c:v>0.73324957851581762</c:v>
                </c:pt>
                <c:pt idx="3066">
                  <c:v>0.73324659158183891</c:v>
                </c:pt>
                <c:pt idx="3067">
                  <c:v>0.73324659158183247</c:v>
                </c:pt>
                <c:pt idx="3068">
                  <c:v>0.73324659158180472</c:v>
                </c:pt>
                <c:pt idx="3069">
                  <c:v>0.73324659158178718</c:v>
                </c:pt>
                <c:pt idx="3070">
                  <c:v>0.73324659158174488</c:v>
                </c:pt>
                <c:pt idx="3071">
                  <c:v>0.73324659158172534</c:v>
                </c:pt>
                <c:pt idx="3072">
                  <c:v>0.73324659158172201</c:v>
                </c:pt>
                <c:pt idx="3073">
                  <c:v>0.73324659158169447</c:v>
                </c:pt>
                <c:pt idx="3074">
                  <c:v>0.7332465915816887</c:v>
                </c:pt>
                <c:pt idx="3075">
                  <c:v>0.73324659158166583</c:v>
                </c:pt>
                <c:pt idx="3076">
                  <c:v>0.73324659158165728</c:v>
                </c:pt>
                <c:pt idx="3077">
                  <c:v>0.7332465915816303</c:v>
                </c:pt>
                <c:pt idx="3078">
                  <c:v>0.73324659158160455</c:v>
                </c:pt>
                <c:pt idx="3079">
                  <c:v>0.73324659158152572</c:v>
                </c:pt>
                <c:pt idx="3080">
                  <c:v>0.73324659158151362</c:v>
                </c:pt>
                <c:pt idx="3081">
                  <c:v>0.73324659158146543</c:v>
                </c:pt>
                <c:pt idx="3082">
                  <c:v>0.73324659158147043</c:v>
                </c:pt>
                <c:pt idx="3083">
                  <c:v>0.7332465915813835</c:v>
                </c:pt>
                <c:pt idx="3084">
                  <c:v>0.73324659158135908</c:v>
                </c:pt>
                <c:pt idx="3085">
                  <c:v>0.73324659158127437</c:v>
                </c:pt>
                <c:pt idx="3086">
                  <c:v>0.73324659158122862</c:v>
                </c:pt>
                <c:pt idx="3087">
                  <c:v>0.73324659158115824</c:v>
                </c:pt>
                <c:pt idx="3088">
                  <c:v>0.7332395560552275</c:v>
                </c:pt>
                <c:pt idx="3089">
                  <c:v>0.73322411840635437</c:v>
                </c:pt>
                <c:pt idx="3090">
                  <c:v>0.73321581115578027</c:v>
                </c:pt>
                <c:pt idx="3091">
                  <c:v>0.73320372990329186</c:v>
                </c:pt>
                <c:pt idx="3092">
                  <c:v>0.73318570444205367</c:v>
                </c:pt>
                <c:pt idx="3093">
                  <c:v>0.73317439333398637</c:v>
                </c:pt>
                <c:pt idx="3094">
                  <c:v>0.7331717875110253</c:v>
                </c:pt>
                <c:pt idx="3095">
                  <c:v>0.73316071704445884</c:v>
                </c:pt>
                <c:pt idx="3096">
                  <c:v>0.73315869806475609</c:v>
                </c:pt>
                <c:pt idx="3097">
                  <c:v>0.73314354127074233</c:v>
                </c:pt>
                <c:pt idx="3098">
                  <c:v>0.73313773259663928</c:v>
                </c:pt>
                <c:pt idx="3099">
                  <c:v>0.73313608317630641</c:v>
                </c:pt>
                <c:pt idx="3100">
                  <c:v>0.73313114088102771</c:v>
                </c:pt>
                <c:pt idx="3101">
                  <c:v>0.73311518148538357</c:v>
                </c:pt>
                <c:pt idx="3102">
                  <c:v>0.73311029349851609</c:v>
                </c:pt>
                <c:pt idx="3103">
                  <c:v>0.73309381495251646</c:v>
                </c:pt>
                <c:pt idx="3104">
                  <c:v>0.73308417869930353</c:v>
                </c:pt>
                <c:pt idx="3105">
                  <c:v>0.7330787483815846</c:v>
                </c:pt>
                <c:pt idx="3106">
                  <c:v>0.7330754267284938</c:v>
                </c:pt>
                <c:pt idx="3107">
                  <c:v>0.73306038283609154</c:v>
                </c:pt>
                <c:pt idx="3108">
                  <c:v>0.73305829290224001</c:v>
                </c:pt>
                <c:pt idx="3109">
                  <c:v>0.73303229313218976</c:v>
                </c:pt>
                <c:pt idx="3110">
                  <c:v>0.73301676765620327</c:v>
                </c:pt>
                <c:pt idx="3111">
                  <c:v>0.73300452280942252</c:v>
                </c:pt>
                <c:pt idx="3112">
                  <c:v>0.73297240887678139</c:v>
                </c:pt>
                <c:pt idx="3113">
                  <c:v>0.73296774835799183</c:v>
                </c:pt>
                <c:pt idx="3114">
                  <c:v>0.73296774835799183</c:v>
                </c:pt>
                <c:pt idx="3115">
                  <c:v>0.73296774835799183</c:v>
                </c:pt>
                <c:pt idx="3116">
                  <c:v>0.73296356799379669</c:v>
                </c:pt>
                <c:pt idx="3117">
                  <c:v>0.73296140690704592</c:v>
                </c:pt>
                <c:pt idx="3118">
                  <c:v>0.73295859242953953</c:v>
                </c:pt>
                <c:pt idx="3119">
                  <c:v>0.73295026816970077</c:v>
                </c:pt>
                <c:pt idx="3120">
                  <c:v>0.73294416127988349</c:v>
                </c:pt>
                <c:pt idx="3121">
                  <c:v>0.7329405703148848</c:v>
                </c:pt>
                <c:pt idx="3122">
                  <c:v>0.73294025454367673</c:v>
                </c:pt>
                <c:pt idx="3123">
                  <c:v>0.73293913104925235</c:v>
                </c:pt>
                <c:pt idx="3124">
                  <c:v>0.73290496680654216</c:v>
                </c:pt>
                <c:pt idx="3125">
                  <c:v>0.73287905066182846</c:v>
                </c:pt>
                <c:pt idx="3126">
                  <c:v>0.73286483879767528</c:v>
                </c:pt>
                <c:pt idx="3127">
                  <c:v>0.73282125460479153</c:v>
                </c:pt>
                <c:pt idx="3128">
                  <c:v>0.73279505269372358</c:v>
                </c:pt>
                <c:pt idx="3129">
                  <c:v>0.73279204651423846</c:v>
                </c:pt>
                <c:pt idx="3130">
                  <c:v>0.7327572450310591</c:v>
                </c:pt>
                <c:pt idx="3131">
                  <c:v>0.73274961042315412</c:v>
                </c:pt>
                <c:pt idx="3132">
                  <c:v>0.73273158217205303</c:v>
                </c:pt>
                <c:pt idx="3133">
                  <c:v>0.73273085743355715</c:v>
                </c:pt>
                <c:pt idx="3134">
                  <c:v>0.73272839450144123</c:v>
                </c:pt>
                <c:pt idx="3135">
                  <c:v>0.73272515942743266</c:v>
                </c:pt>
                <c:pt idx="3136">
                  <c:v>0.73270646356497793</c:v>
                </c:pt>
                <c:pt idx="3137">
                  <c:v>0.73269773264102178</c:v>
                </c:pt>
                <c:pt idx="3138">
                  <c:v>0.73268020503133091</c:v>
                </c:pt>
                <c:pt idx="3139">
                  <c:v>0.73263458752878241</c:v>
                </c:pt>
                <c:pt idx="3140">
                  <c:v>0.73263381943836692</c:v>
                </c:pt>
                <c:pt idx="3141">
                  <c:v>0.73256191425466499</c:v>
                </c:pt>
                <c:pt idx="3142">
                  <c:v>0.73252373163445816</c:v>
                </c:pt>
                <c:pt idx="3143">
                  <c:v>0.73250963502735922</c:v>
                </c:pt>
                <c:pt idx="3144">
                  <c:v>0.73250363257769668</c:v>
                </c:pt>
                <c:pt idx="3145">
                  <c:v>0.73247839881787724</c:v>
                </c:pt>
                <c:pt idx="3146">
                  <c:v>0.73245007183050592</c:v>
                </c:pt>
                <c:pt idx="3147">
                  <c:v>0.73242927157123816</c:v>
                </c:pt>
                <c:pt idx="3148">
                  <c:v>0.73242879393182225</c:v>
                </c:pt>
                <c:pt idx="3149">
                  <c:v>0.73242518555449732</c:v>
                </c:pt>
                <c:pt idx="3150">
                  <c:v>0.73237605896230717</c:v>
                </c:pt>
                <c:pt idx="3151">
                  <c:v>0.73232900584745431</c:v>
                </c:pt>
                <c:pt idx="3152">
                  <c:v>0.73232099348846336</c:v>
                </c:pt>
                <c:pt idx="3153">
                  <c:v>0.73231607010555011</c:v>
                </c:pt>
                <c:pt idx="3154">
                  <c:v>0.73230154854446394</c:v>
                </c:pt>
                <c:pt idx="3155">
                  <c:v>0.73227367827428158</c:v>
                </c:pt>
                <c:pt idx="3156">
                  <c:v>0.73226833812598202</c:v>
                </c:pt>
                <c:pt idx="3157">
                  <c:v>0.73225274146357033</c:v>
                </c:pt>
                <c:pt idx="3158">
                  <c:v>0.73225272504027028</c:v>
                </c:pt>
                <c:pt idx="3159">
                  <c:v>0.73222996497367931</c:v>
                </c:pt>
                <c:pt idx="3160">
                  <c:v>0.73222220808166061</c:v>
                </c:pt>
                <c:pt idx="3161">
                  <c:v>0.73222220808166061</c:v>
                </c:pt>
                <c:pt idx="3162">
                  <c:v>0.73221416526130023</c:v>
                </c:pt>
                <c:pt idx="3163">
                  <c:v>0.73220303822087507</c:v>
                </c:pt>
                <c:pt idx="3164">
                  <c:v>0.73220299917018716</c:v>
                </c:pt>
                <c:pt idx="3165">
                  <c:v>0.73217469552280789</c:v>
                </c:pt>
                <c:pt idx="3166">
                  <c:v>0.7321721158058534</c:v>
                </c:pt>
                <c:pt idx="3167">
                  <c:v>0.73211745225524161</c:v>
                </c:pt>
                <c:pt idx="3168">
                  <c:v>0.7321040979732989</c:v>
                </c:pt>
                <c:pt idx="3169">
                  <c:v>0.7321040979732989</c:v>
                </c:pt>
                <c:pt idx="3170">
                  <c:v>0.73210409797290155</c:v>
                </c:pt>
                <c:pt idx="3171">
                  <c:v>0.73210409797275733</c:v>
                </c:pt>
                <c:pt idx="3172">
                  <c:v>0.73210409797270681</c:v>
                </c:pt>
                <c:pt idx="3173">
                  <c:v>0.73210409797262221</c:v>
                </c:pt>
                <c:pt idx="3174">
                  <c:v>0.73210409797236053</c:v>
                </c:pt>
                <c:pt idx="3175">
                  <c:v>0.73210409797235709</c:v>
                </c:pt>
                <c:pt idx="3176">
                  <c:v>0.73210409797227627</c:v>
                </c:pt>
                <c:pt idx="3177">
                  <c:v>0.7321040979722685</c:v>
                </c:pt>
                <c:pt idx="3178">
                  <c:v>0.73210409797224929</c:v>
                </c:pt>
                <c:pt idx="3179">
                  <c:v>0.73210409797221321</c:v>
                </c:pt>
                <c:pt idx="3180">
                  <c:v>0.73210409797218312</c:v>
                </c:pt>
                <c:pt idx="3181">
                  <c:v>0.73210409797217968</c:v>
                </c:pt>
                <c:pt idx="3182">
                  <c:v>0.73210409797201403</c:v>
                </c:pt>
                <c:pt idx="3183">
                  <c:v>0.73210409797198961</c:v>
                </c:pt>
                <c:pt idx="3184">
                  <c:v>0.73210409797198894</c:v>
                </c:pt>
                <c:pt idx="3185">
                  <c:v>0.73210409797197895</c:v>
                </c:pt>
                <c:pt idx="3186">
                  <c:v>0.73210409797194143</c:v>
                </c:pt>
                <c:pt idx="3187">
                  <c:v>0.73210409797188269</c:v>
                </c:pt>
                <c:pt idx="3188">
                  <c:v>0.73210409797178999</c:v>
                </c:pt>
                <c:pt idx="3189">
                  <c:v>0.73210409797172293</c:v>
                </c:pt>
                <c:pt idx="3190">
                  <c:v>0.73210409797170284</c:v>
                </c:pt>
                <c:pt idx="3191">
                  <c:v>0.73210409797164089</c:v>
                </c:pt>
                <c:pt idx="3192">
                  <c:v>0.73210409797160947</c:v>
                </c:pt>
                <c:pt idx="3193">
                  <c:v>0.73210409797156273</c:v>
                </c:pt>
                <c:pt idx="3194">
                  <c:v>0.73208569178541172</c:v>
                </c:pt>
                <c:pt idx="3195">
                  <c:v>0.73207020582960725</c:v>
                </c:pt>
                <c:pt idx="3196">
                  <c:v>0.7320699364340576</c:v>
                </c:pt>
                <c:pt idx="3197">
                  <c:v>0.73203845954984259</c:v>
                </c:pt>
                <c:pt idx="3198">
                  <c:v>0.73201456623024297</c:v>
                </c:pt>
                <c:pt idx="3199">
                  <c:v>0.73199442521814395</c:v>
                </c:pt>
                <c:pt idx="3200">
                  <c:v>0.73198811618592885</c:v>
                </c:pt>
                <c:pt idx="3201">
                  <c:v>0.73192703938065851</c:v>
                </c:pt>
                <c:pt idx="3202">
                  <c:v>0.7319147098121408</c:v>
                </c:pt>
                <c:pt idx="3203">
                  <c:v>0.73187474834249477</c:v>
                </c:pt>
                <c:pt idx="3204">
                  <c:v>0.73182693538770638</c:v>
                </c:pt>
                <c:pt idx="3205">
                  <c:v>0.73181483974951766</c:v>
                </c:pt>
                <c:pt idx="3206">
                  <c:v>0.73181402165443543</c:v>
                </c:pt>
                <c:pt idx="3207">
                  <c:v>0.73174090603869713</c:v>
                </c:pt>
                <c:pt idx="3208">
                  <c:v>0.73170538242065819</c:v>
                </c:pt>
                <c:pt idx="3209">
                  <c:v>0.73168276162539359</c:v>
                </c:pt>
                <c:pt idx="3210">
                  <c:v>0.7316227100121907</c:v>
                </c:pt>
                <c:pt idx="3211">
                  <c:v>0.73161797706193532</c:v>
                </c:pt>
                <c:pt idx="3212">
                  <c:v>0.73161134014571805</c:v>
                </c:pt>
                <c:pt idx="3213">
                  <c:v>0.73161134014571805</c:v>
                </c:pt>
                <c:pt idx="3214">
                  <c:v>0.73161134014571805</c:v>
                </c:pt>
                <c:pt idx="3215">
                  <c:v>0.73156409835377978</c:v>
                </c:pt>
                <c:pt idx="3216">
                  <c:v>0.73151365854306327</c:v>
                </c:pt>
                <c:pt idx="3217">
                  <c:v>0.73146959287575708</c:v>
                </c:pt>
                <c:pt idx="3218">
                  <c:v>0.7314499085774685</c:v>
                </c:pt>
                <c:pt idx="3219">
                  <c:v>0.73144243284267374</c:v>
                </c:pt>
                <c:pt idx="3220">
                  <c:v>0.73141683545852587</c:v>
                </c:pt>
                <c:pt idx="3221">
                  <c:v>0.73139474513466607</c:v>
                </c:pt>
                <c:pt idx="3222">
                  <c:v>0.73136768795640583</c:v>
                </c:pt>
                <c:pt idx="3223">
                  <c:v>0.73135590117022853</c:v>
                </c:pt>
                <c:pt idx="3224">
                  <c:v>0.73130380077975599</c:v>
                </c:pt>
                <c:pt idx="3225">
                  <c:v>0.73129054938538229</c:v>
                </c:pt>
                <c:pt idx="3226">
                  <c:v>0.73128728328533199</c:v>
                </c:pt>
                <c:pt idx="3227">
                  <c:v>0.73128627584184003</c:v>
                </c:pt>
                <c:pt idx="3228">
                  <c:v>0.73127444385479756</c:v>
                </c:pt>
                <c:pt idx="3229">
                  <c:v>0.73124745452221618</c:v>
                </c:pt>
                <c:pt idx="3230">
                  <c:v>0.7312378242905615</c:v>
                </c:pt>
                <c:pt idx="3231">
                  <c:v>0.7312378242905615</c:v>
                </c:pt>
                <c:pt idx="3232">
                  <c:v>0.7312378242905615</c:v>
                </c:pt>
                <c:pt idx="3233">
                  <c:v>0.73123384442542161</c:v>
                </c:pt>
                <c:pt idx="3234">
                  <c:v>0.7312037240498277</c:v>
                </c:pt>
                <c:pt idx="3235">
                  <c:v>0.73109023504869464</c:v>
                </c:pt>
                <c:pt idx="3236">
                  <c:v>0.73103352662522525</c:v>
                </c:pt>
                <c:pt idx="3237">
                  <c:v>0.73101660883788155</c:v>
                </c:pt>
                <c:pt idx="3238">
                  <c:v>0.73098440976544343</c:v>
                </c:pt>
                <c:pt idx="3239">
                  <c:v>0.73097533886731303</c:v>
                </c:pt>
                <c:pt idx="3240">
                  <c:v>0.73096745725732515</c:v>
                </c:pt>
                <c:pt idx="3241">
                  <c:v>0.73095476275357052</c:v>
                </c:pt>
                <c:pt idx="3242">
                  <c:v>0.73095476275357052</c:v>
                </c:pt>
                <c:pt idx="3243">
                  <c:v>0.73095476275357052</c:v>
                </c:pt>
                <c:pt idx="3244">
                  <c:v>0.7308823653723906</c:v>
                </c:pt>
                <c:pt idx="3245">
                  <c:v>0.73085804875558835</c:v>
                </c:pt>
                <c:pt idx="3246">
                  <c:v>0.73085364332782243</c:v>
                </c:pt>
                <c:pt idx="3247">
                  <c:v>0.73085364332782243</c:v>
                </c:pt>
                <c:pt idx="3248">
                  <c:v>0.73085094152631447</c:v>
                </c:pt>
                <c:pt idx="3249">
                  <c:v>0.73081583636566694</c:v>
                </c:pt>
                <c:pt idx="3250">
                  <c:v>0.73078026240695781</c:v>
                </c:pt>
                <c:pt idx="3251">
                  <c:v>0.73077598112766007</c:v>
                </c:pt>
                <c:pt idx="3252">
                  <c:v>0.73075442508380895</c:v>
                </c:pt>
                <c:pt idx="3253">
                  <c:v>0.73069044373973158</c:v>
                </c:pt>
                <c:pt idx="3254">
                  <c:v>0.73064906649649242</c:v>
                </c:pt>
                <c:pt idx="3255">
                  <c:v>0.73061652267834387</c:v>
                </c:pt>
                <c:pt idx="3256">
                  <c:v>0.73060580997137781</c:v>
                </c:pt>
                <c:pt idx="3257">
                  <c:v>0.73057866872107857</c:v>
                </c:pt>
                <c:pt idx="3258">
                  <c:v>0.73057123102862187</c:v>
                </c:pt>
                <c:pt idx="3259">
                  <c:v>0.73047200345956165</c:v>
                </c:pt>
                <c:pt idx="3260">
                  <c:v>0.73044012358826493</c:v>
                </c:pt>
                <c:pt idx="3261">
                  <c:v>0.73040156234480436</c:v>
                </c:pt>
                <c:pt idx="3262">
                  <c:v>0.73039943873952551</c:v>
                </c:pt>
                <c:pt idx="3263">
                  <c:v>0.73038740524178714</c:v>
                </c:pt>
                <c:pt idx="3264">
                  <c:v>0.73037362977910647</c:v>
                </c:pt>
                <c:pt idx="3265">
                  <c:v>0.73030789336130064</c:v>
                </c:pt>
                <c:pt idx="3266">
                  <c:v>0.73025859461556653</c:v>
                </c:pt>
                <c:pt idx="3267">
                  <c:v>0.73024006051068102</c:v>
                </c:pt>
                <c:pt idx="3268">
                  <c:v>0.73022878862251617</c:v>
                </c:pt>
                <c:pt idx="3269">
                  <c:v>0.7302049001158426</c:v>
                </c:pt>
                <c:pt idx="3270">
                  <c:v>0.73020282632533584</c:v>
                </c:pt>
                <c:pt idx="3271">
                  <c:v>0.73014778319724538</c:v>
                </c:pt>
                <c:pt idx="3272">
                  <c:v>0.73013144475203484</c:v>
                </c:pt>
                <c:pt idx="3273">
                  <c:v>0.73007628301549676</c:v>
                </c:pt>
                <c:pt idx="3274">
                  <c:v>0.73005999852802295</c:v>
                </c:pt>
                <c:pt idx="3275">
                  <c:v>0.73005999852795422</c:v>
                </c:pt>
                <c:pt idx="3276">
                  <c:v>0.73005999852791115</c:v>
                </c:pt>
                <c:pt idx="3277">
                  <c:v>0.73005999852781489</c:v>
                </c:pt>
                <c:pt idx="3278">
                  <c:v>0.73005999852780046</c:v>
                </c:pt>
                <c:pt idx="3279">
                  <c:v>0.73005999852779269</c:v>
                </c:pt>
                <c:pt idx="3280">
                  <c:v>0.73005999852770775</c:v>
                </c:pt>
                <c:pt idx="3281">
                  <c:v>0.7300599985273839</c:v>
                </c:pt>
                <c:pt idx="3282">
                  <c:v>0.73005999852730341</c:v>
                </c:pt>
                <c:pt idx="3283">
                  <c:v>0.73005999852713677</c:v>
                </c:pt>
                <c:pt idx="3284">
                  <c:v>0.73005999852708414</c:v>
                </c:pt>
                <c:pt idx="3285">
                  <c:v>0.7300599985270555</c:v>
                </c:pt>
                <c:pt idx="3286">
                  <c:v>0.73005999852705517</c:v>
                </c:pt>
                <c:pt idx="3287">
                  <c:v>0.73005999852682912</c:v>
                </c:pt>
                <c:pt idx="3288">
                  <c:v>0.73005999852675307</c:v>
                </c:pt>
                <c:pt idx="3289">
                  <c:v>0.73005999852675096</c:v>
                </c:pt>
                <c:pt idx="3290">
                  <c:v>0.730059998526701</c:v>
                </c:pt>
                <c:pt idx="3291">
                  <c:v>0.73005999852655412</c:v>
                </c:pt>
                <c:pt idx="3292">
                  <c:v>0.73005999852644188</c:v>
                </c:pt>
                <c:pt idx="3293">
                  <c:v>0.73005999852642578</c:v>
                </c:pt>
                <c:pt idx="3294">
                  <c:v>0.73005999852639636</c:v>
                </c:pt>
                <c:pt idx="3295">
                  <c:v>0.73005999852619996</c:v>
                </c:pt>
                <c:pt idx="3296">
                  <c:v>0.73005999852602221</c:v>
                </c:pt>
                <c:pt idx="3297">
                  <c:v>0.73005999852594583</c:v>
                </c:pt>
                <c:pt idx="3298">
                  <c:v>0.73005999852592196</c:v>
                </c:pt>
                <c:pt idx="3299">
                  <c:v>0.73005999852573134</c:v>
                </c:pt>
                <c:pt idx="3300">
                  <c:v>0.73005999852572789</c:v>
                </c:pt>
                <c:pt idx="3301">
                  <c:v>0.73005999852571968</c:v>
                </c:pt>
                <c:pt idx="3302">
                  <c:v>0.7300599985255638</c:v>
                </c:pt>
                <c:pt idx="3303">
                  <c:v>0.72999062449431873</c:v>
                </c:pt>
                <c:pt idx="3304">
                  <c:v>0.72996414169423884</c:v>
                </c:pt>
                <c:pt idx="3305">
                  <c:v>0.72996366031411497</c:v>
                </c:pt>
                <c:pt idx="3306">
                  <c:v>0.72996346761516551</c:v>
                </c:pt>
                <c:pt idx="3307">
                  <c:v>0.72985497406636446</c:v>
                </c:pt>
                <c:pt idx="3308">
                  <c:v>0.72976352509444986</c:v>
                </c:pt>
                <c:pt idx="3309">
                  <c:v>0.72975056911495928</c:v>
                </c:pt>
                <c:pt idx="3310">
                  <c:v>0.72970088448252779</c:v>
                </c:pt>
                <c:pt idx="3311">
                  <c:v>0.72958857659850618</c:v>
                </c:pt>
                <c:pt idx="3312">
                  <c:v>0.72953789601756625</c:v>
                </c:pt>
                <c:pt idx="3313">
                  <c:v>0.72953115216975095</c:v>
                </c:pt>
                <c:pt idx="3314">
                  <c:v>0.7295286951626343</c:v>
                </c:pt>
                <c:pt idx="3315">
                  <c:v>0.72941139747146011</c:v>
                </c:pt>
                <c:pt idx="3316">
                  <c:v>0.72937112765640399</c:v>
                </c:pt>
                <c:pt idx="3317">
                  <c:v>0.72933697395567676</c:v>
                </c:pt>
                <c:pt idx="3318">
                  <c:v>0.72928998419982582</c:v>
                </c:pt>
                <c:pt idx="3319">
                  <c:v>0.72926338317775163</c:v>
                </c:pt>
                <c:pt idx="3320">
                  <c:v>0.72923808053001349</c:v>
                </c:pt>
                <c:pt idx="3321">
                  <c:v>0.729236321016829</c:v>
                </c:pt>
                <c:pt idx="3322">
                  <c:v>0.72920038341430271</c:v>
                </c:pt>
                <c:pt idx="3323">
                  <c:v>0.72915124870283099</c:v>
                </c:pt>
                <c:pt idx="3324">
                  <c:v>0.72913793109987268</c:v>
                </c:pt>
                <c:pt idx="3325">
                  <c:v>0.72913740203556421</c:v>
                </c:pt>
                <c:pt idx="3326">
                  <c:v>0.72912698573082069</c:v>
                </c:pt>
                <c:pt idx="3327">
                  <c:v>0.72910165382430991</c:v>
                </c:pt>
                <c:pt idx="3328">
                  <c:v>0.7290989407342765</c:v>
                </c:pt>
                <c:pt idx="3329">
                  <c:v>0.72907267371340001</c:v>
                </c:pt>
                <c:pt idx="3330">
                  <c:v>0.72906253002641352</c:v>
                </c:pt>
                <c:pt idx="3331">
                  <c:v>0.72894662933020982</c:v>
                </c:pt>
                <c:pt idx="3332">
                  <c:v>0.72893528559687815</c:v>
                </c:pt>
                <c:pt idx="3333">
                  <c:v>0.72892142836789398</c:v>
                </c:pt>
                <c:pt idx="3334">
                  <c:v>0.72890012528780312</c:v>
                </c:pt>
                <c:pt idx="3335">
                  <c:v>0.72887277245954651</c:v>
                </c:pt>
                <c:pt idx="3336">
                  <c:v>0.72884034678737974</c:v>
                </c:pt>
                <c:pt idx="3337">
                  <c:v>0.72877292810145078</c:v>
                </c:pt>
                <c:pt idx="3338">
                  <c:v>0.72875591795569172</c:v>
                </c:pt>
                <c:pt idx="3339">
                  <c:v>0.72872375610305129</c:v>
                </c:pt>
                <c:pt idx="3340">
                  <c:v>0.72869851858059287</c:v>
                </c:pt>
                <c:pt idx="3341">
                  <c:v>0.7286721601953613</c:v>
                </c:pt>
                <c:pt idx="3342">
                  <c:v>0.72857076507907947</c:v>
                </c:pt>
                <c:pt idx="3343">
                  <c:v>0.7285659227679786</c:v>
                </c:pt>
                <c:pt idx="3344">
                  <c:v>0.72855355694937562</c:v>
                </c:pt>
                <c:pt idx="3345">
                  <c:v>0.72853271792291496</c:v>
                </c:pt>
                <c:pt idx="3346">
                  <c:v>0.72850690317385514</c:v>
                </c:pt>
                <c:pt idx="3347">
                  <c:v>0.72850284116709818</c:v>
                </c:pt>
                <c:pt idx="3348">
                  <c:v>0.72849874880856469</c:v>
                </c:pt>
                <c:pt idx="3349">
                  <c:v>0.72846491351418041</c:v>
                </c:pt>
                <c:pt idx="3350">
                  <c:v>0.72840934765063392</c:v>
                </c:pt>
                <c:pt idx="3351">
                  <c:v>0.72834074744565447</c:v>
                </c:pt>
                <c:pt idx="3352">
                  <c:v>0.72830350400870447</c:v>
                </c:pt>
                <c:pt idx="3353">
                  <c:v>0.72821453229241306</c:v>
                </c:pt>
                <c:pt idx="3354">
                  <c:v>0.72817053746240068</c:v>
                </c:pt>
                <c:pt idx="3355">
                  <c:v>0.72811163920317012</c:v>
                </c:pt>
                <c:pt idx="3356">
                  <c:v>0.72806054638228168</c:v>
                </c:pt>
                <c:pt idx="3357">
                  <c:v>0.72804725825393923</c:v>
                </c:pt>
                <c:pt idx="3358">
                  <c:v>0.72804267480545892</c:v>
                </c:pt>
                <c:pt idx="3359">
                  <c:v>0.72798647027441954</c:v>
                </c:pt>
                <c:pt idx="3360">
                  <c:v>0.72794902199242328</c:v>
                </c:pt>
                <c:pt idx="3361">
                  <c:v>0.72793216633655866</c:v>
                </c:pt>
                <c:pt idx="3362">
                  <c:v>0.72792981634638332</c:v>
                </c:pt>
                <c:pt idx="3363">
                  <c:v>0.72792981634638332</c:v>
                </c:pt>
                <c:pt idx="3364">
                  <c:v>0.72792981634638332</c:v>
                </c:pt>
                <c:pt idx="3365">
                  <c:v>0.72790611208171152</c:v>
                </c:pt>
                <c:pt idx="3366">
                  <c:v>0.72785182296833317</c:v>
                </c:pt>
                <c:pt idx="3367">
                  <c:v>0.72779662422756275</c:v>
                </c:pt>
                <c:pt idx="3368">
                  <c:v>0.72779662422756275</c:v>
                </c:pt>
                <c:pt idx="3369">
                  <c:v>0.72779264040981251</c:v>
                </c:pt>
                <c:pt idx="3370">
                  <c:v>0.72779264040981251</c:v>
                </c:pt>
                <c:pt idx="3371">
                  <c:v>0.72773350950039262</c:v>
                </c:pt>
                <c:pt idx="3372">
                  <c:v>0.7277109217216251</c:v>
                </c:pt>
                <c:pt idx="3373">
                  <c:v>0.72765809396129044</c:v>
                </c:pt>
                <c:pt idx="3374">
                  <c:v>0.72764056890062223</c:v>
                </c:pt>
                <c:pt idx="3375">
                  <c:v>0.72761966243414988</c:v>
                </c:pt>
                <c:pt idx="3376">
                  <c:v>0.72761930946617248</c:v>
                </c:pt>
                <c:pt idx="3377">
                  <c:v>0.7276193094661132</c:v>
                </c:pt>
                <c:pt idx="3378">
                  <c:v>0.72761930946608699</c:v>
                </c:pt>
                <c:pt idx="3379">
                  <c:v>0.72761930946605102</c:v>
                </c:pt>
                <c:pt idx="3380">
                  <c:v>0.72761930946604003</c:v>
                </c:pt>
                <c:pt idx="3381">
                  <c:v>0.72761930946585673</c:v>
                </c:pt>
                <c:pt idx="3382">
                  <c:v>0.72761930946559417</c:v>
                </c:pt>
                <c:pt idx="3383">
                  <c:v>0.72761930946536413</c:v>
                </c:pt>
                <c:pt idx="3384">
                  <c:v>0.72761930946514342</c:v>
                </c:pt>
                <c:pt idx="3385">
                  <c:v>0.72761930946472897</c:v>
                </c:pt>
                <c:pt idx="3386">
                  <c:v>0.72761930946447695</c:v>
                </c:pt>
                <c:pt idx="3387">
                  <c:v>0.7276193094644382</c:v>
                </c:pt>
                <c:pt idx="3388">
                  <c:v>0.72761930946413433</c:v>
                </c:pt>
                <c:pt idx="3389">
                  <c:v>0.72761930946413034</c:v>
                </c:pt>
                <c:pt idx="3390">
                  <c:v>0.72761930946407372</c:v>
                </c:pt>
                <c:pt idx="3391">
                  <c:v>0.72761930946403997</c:v>
                </c:pt>
                <c:pt idx="3392">
                  <c:v>0.72759905075269804</c:v>
                </c:pt>
                <c:pt idx="3393">
                  <c:v>0.72752163288286542</c:v>
                </c:pt>
                <c:pt idx="3394">
                  <c:v>0.72752163288286542</c:v>
                </c:pt>
                <c:pt idx="3395">
                  <c:v>0.72752163288286542</c:v>
                </c:pt>
                <c:pt idx="3396">
                  <c:v>0.72749789057652847</c:v>
                </c:pt>
                <c:pt idx="3397">
                  <c:v>0.72741999981556971</c:v>
                </c:pt>
                <c:pt idx="3398">
                  <c:v>0.72740790490756924</c:v>
                </c:pt>
                <c:pt idx="3399">
                  <c:v>0.72740140751792659</c:v>
                </c:pt>
                <c:pt idx="3400">
                  <c:v>0.72737876319847217</c:v>
                </c:pt>
                <c:pt idx="3401">
                  <c:v>0.72737723098451823</c:v>
                </c:pt>
                <c:pt idx="3402">
                  <c:v>0.72736189451693434</c:v>
                </c:pt>
                <c:pt idx="3403">
                  <c:v>0.727356169456983</c:v>
                </c:pt>
                <c:pt idx="3404">
                  <c:v>0.72728627424622494</c:v>
                </c:pt>
                <c:pt idx="3405">
                  <c:v>0.72727501417988472</c:v>
                </c:pt>
                <c:pt idx="3406">
                  <c:v>0.72724346313263843</c:v>
                </c:pt>
                <c:pt idx="3407">
                  <c:v>0.72721913891645329</c:v>
                </c:pt>
                <c:pt idx="3408">
                  <c:v>0.72720046118958959</c:v>
                </c:pt>
                <c:pt idx="3409">
                  <c:v>0.72716534860688764</c:v>
                </c:pt>
                <c:pt idx="3410">
                  <c:v>0.72716386394550248</c:v>
                </c:pt>
                <c:pt idx="3411">
                  <c:v>0.72714604246271153</c:v>
                </c:pt>
                <c:pt idx="3412">
                  <c:v>0.72702471733927576</c:v>
                </c:pt>
                <c:pt idx="3413">
                  <c:v>0.72698289183713938</c:v>
                </c:pt>
                <c:pt idx="3414">
                  <c:v>0.72694751496679511</c:v>
                </c:pt>
                <c:pt idx="3415">
                  <c:v>0.72691343113754403</c:v>
                </c:pt>
                <c:pt idx="3416">
                  <c:v>0.72688759339508091</c:v>
                </c:pt>
                <c:pt idx="3417">
                  <c:v>0.72679520305044387</c:v>
                </c:pt>
                <c:pt idx="3418">
                  <c:v>0.72679411533523208</c:v>
                </c:pt>
                <c:pt idx="3419">
                  <c:v>0.72677635320143608</c:v>
                </c:pt>
                <c:pt idx="3420">
                  <c:v>0.72677635320143608</c:v>
                </c:pt>
                <c:pt idx="3421">
                  <c:v>0.72677635320143608</c:v>
                </c:pt>
                <c:pt idx="3422">
                  <c:v>0.72677635320143608</c:v>
                </c:pt>
                <c:pt idx="3423">
                  <c:v>0.72677635320143608</c:v>
                </c:pt>
                <c:pt idx="3424">
                  <c:v>0.7267306438439346</c:v>
                </c:pt>
                <c:pt idx="3425">
                  <c:v>0.72670570062290252</c:v>
                </c:pt>
                <c:pt idx="3426">
                  <c:v>0.7266997532042333</c:v>
                </c:pt>
                <c:pt idx="3427">
                  <c:v>0.72665809407637705</c:v>
                </c:pt>
                <c:pt idx="3428">
                  <c:v>0.72663601578505155</c:v>
                </c:pt>
                <c:pt idx="3429">
                  <c:v>0.72658955312996376</c:v>
                </c:pt>
                <c:pt idx="3430">
                  <c:v>0.72649273176797591</c:v>
                </c:pt>
                <c:pt idx="3431">
                  <c:v>0.72641284018933938</c:v>
                </c:pt>
                <c:pt idx="3432">
                  <c:v>0.72640014747236537</c:v>
                </c:pt>
                <c:pt idx="3433">
                  <c:v>0.726326214428204</c:v>
                </c:pt>
                <c:pt idx="3434">
                  <c:v>0.72631749266633061</c:v>
                </c:pt>
                <c:pt idx="3435">
                  <c:v>0.72629017465448542</c:v>
                </c:pt>
                <c:pt idx="3436">
                  <c:v>0.72628830082166107</c:v>
                </c:pt>
                <c:pt idx="3437">
                  <c:v>0.72623671151430735</c:v>
                </c:pt>
                <c:pt idx="3438">
                  <c:v>0.72617614581920997</c:v>
                </c:pt>
                <c:pt idx="3439">
                  <c:v>0.7261730095613661</c:v>
                </c:pt>
                <c:pt idx="3440">
                  <c:v>0.72615699187570071</c:v>
                </c:pt>
                <c:pt idx="3441">
                  <c:v>0.72611313532594568</c:v>
                </c:pt>
                <c:pt idx="3442">
                  <c:v>0.72604106421292336</c:v>
                </c:pt>
                <c:pt idx="3443">
                  <c:v>0.72601106266201831</c:v>
                </c:pt>
                <c:pt idx="3444">
                  <c:v>0.72597204890452938</c:v>
                </c:pt>
                <c:pt idx="3445">
                  <c:v>0.72592919536080114</c:v>
                </c:pt>
                <c:pt idx="3446">
                  <c:v>0.72590212185710079</c:v>
                </c:pt>
                <c:pt idx="3447">
                  <c:v>0.72590028968105769</c:v>
                </c:pt>
                <c:pt idx="3448">
                  <c:v>0.72589962733047808</c:v>
                </c:pt>
                <c:pt idx="3449">
                  <c:v>0.72585352732709563</c:v>
                </c:pt>
                <c:pt idx="3450">
                  <c:v>0.72584048172668614</c:v>
                </c:pt>
                <c:pt idx="3451">
                  <c:v>0.7258325552038426</c:v>
                </c:pt>
                <c:pt idx="3452">
                  <c:v>0.72583143605372991</c:v>
                </c:pt>
                <c:pt idx="3453">
                  <c:v>0.72578709672336084</c:v>
                </c:pt>
                <c:pt idx="3454">
                  <c:v>0.72577504106241553</c:v>
                </c:pt>
                <c:pt idx="3455">
                  <c:v>0.72576844203851809</c:v>
                </c:pt>
                <c:pt idx="3456">
                  <c:v>0.72576063360295318</c:v>
                </c:pt>
                <c:pt idx="3457">
                  <c:v>0.72575964798547454</c:v>
                </c:pt>
                <c:pt idx="3458">
                  <c:v>0.72573389050912696</c:v>
                </c:pt>
                <c:pt idx="3459">
                  <c:v>0.72573230258883059</c:v>
                </c:pt>
                <c:pt idx="3460">
                  <c:v>0.72572924617033996</c:v>
                </c:pt>
                <c:pt idx="3461">
                  <c:v>0.72571920041536297</c:v>
                </c:pt>
                <c:pt idx="3462">
                  <c:v>0.72568140963607242</c:v>
                </c:pt>
                <c:pt idx="3463">
                  <c:v>0.72567489474188629</c:v>
                </c:pt>
                <c:pt idx="3464">
                  <c:v>0.72562197327311595</c:v>
                </c:pt>
                <c:pt idx="3465">
                  <c:v>0.72559194929753668</c:v>
                </c:pt>
                <c:pt idx="3466">
                  <c:v>0.72558705179389715</c:v>
                </c:pt>
                <c:pt idx="3467">
                  <c:v>0.72554325344274706</c:v>
                </c:pt>
                <c:pt idx="3468">
                  <c:v>0.72550736252355907</c:v>
                </c:pt>
                <c:pt idx="3469">
                  <c:v>0.72548406281464362</c:v>
                </c:pt>
                <c:pt idx="3470">
                  <c:v>0.72548235522427085</c:v>
                </c:pt>
                <c:pt idx="3471">
                  <c:v>0.72547306925056354</c:v>
                </c:pt>
                <c:pt idx="3472">
                  <c:v>0.72546674351151097</c:v>
                </c:pt>
                <c:pt idx="3473">
                  <c:v>0.72541664845172704</c:v>
                </c:pt>
                <c:pt idx="3474">
                  <c:v>0.72538284061029568</c:v>
                </c:pt>
                <c:pt idx="3475">
                  <c:v>0.72536918924223759</c:v>
                </c:pt>
                <c:pt idx="3476">
                  <c:v>0.72535685107637848</c:v>
                </c:pt>
                <c:pt idx="3477">
                  <c:v>0.72535685107634051</c:v>
                </c:pt>
                <c:pt idx="3478">
                  <c:v>0.72535685107625703</c:v>
                </c:pt>
                <c:pt idx="3479">
                  <c:v>0.72535685107618542</c:v>
                </c:pt>
                <c:pt idx="3480">
                  <c:v>0.72535685107610037</c:v>
                </c:pt>
                <c:pt idx="3481">
                  <c:v>0.72535685107601522</c:v>
                </c:pt>
                <c:pt idx="3482">
                  <c:v>0.72535685107593739</c:v>
                </c:pt>
                <c:pt idx="3483">
                  <c:v>0.72535685107585246</c:v>
                </c:pt>
                <c:pt idx="3484">
                  <c:v>0.72535685107583192</c:v>
                </c:pt>
                <c:pt idx="3485">
                  <c:v>0.72535685107576864</c:v>
                </c:pt>
                <c:pt idx="3486">
                  <c:v>0.72535685107574122</c:v>
                </c:pt>
                <c:pt idx="3487">
                  <c:v>0.72535685107568615</c:v>
                </c:pt>
                <c:pt idx="3488">
                  <c:v>0.72535685107565018</c:v>
                </c:pt>
                <c:pt idx="3489">
                  <c:v>0.725356851075596</c:v>
                </c:pt>
                <c:pt idx="3490">
                  <c:v>0.72535685107555004</c:v>
                </c:pt>
                <c:pt idx="3491">
                  <c:v>0.72535685107554493</c:v>
                </c:pt>
                <c:pt idx="3492">
                  <c:v>0.72535685107554326</c:v>
                </c:pt>
                <c:pt idx="3493">
                  <c:v>0.72535685107554138</c:v>
                </c:pt>
                <c:pt idx="3494">
                  <c:v>0.72535685107551728</c:v>
                </c:pt>
                <c:pt idx="3495">
                  <c:v>0.7253568510754842</c:v>
                </c:pt>
                <c:pt idx="3496">
                  <c:v>0.72535685107546577</c:v>
                </c:pt>
                <c:pt idx="3497">
                  <c:v>0.72535685107540282</c:v>
                </c:pt>
                <c:pt idx="3498">
                  <c:v>0.72535685107521886</c:v>
                </c:pt>
                <c:pt idx="3499">
                  <c:v>0.72535685107508685</c:v>
                </c:pt>
                <c:pt idx="3500">
                  <c:v>0.72535685107499048</c:v>
                </c:pt>
                <c:pt idx="3501">
                  <c:v>0.72535685107495895</c:v>
                </c:pt>
                <c:pt idx="3502">
                  <c:v>0.72535685107487424</c:v>
                </c:pt>
                <c:pt idx="3503">
                  <c:v>0.72535685107483527</c:v>
                </c:pt>
                <c:pt idx="3504">
                  <c:v>0.72535685107483128</c:v>
                </c:pt>
                <c:pt idx="3505">
                  <c:v>0.7253568510747882</c:v>
                </c:pt>
                <c:pt idx="3506">
                  <c:v>0.72535685107475423</c:v>
                </c:pt>
                <c:pt idx="3507">
                  <c:v>0.72535685107474501</c:v>
                </c:pt>
                <c:pt idx="3508">
                  <c:v>0.72535685107469672</c:v>
                </c:pt>
                <c:pt idx="3509">
                  <c:v>0.72535685107455594</c:v>
                </c:pt>
                <c:pt idx="3510">
                  <c:v>0.72535685107445214</c:v>
                </c:pt>
                <c:pt idx="3511">
                  <c:v>0.72535685107442638</c:v>
                </c:pt>
                <c:pt idx="3512">
                  <c:v>0.72535685107439174</c:v>
                </c:pt>
                <c:pt idx="3513">
                  <c:v>0.7253568510741123</c:v>
                </c:pt>
                <c:pt idx="3514">
                  <c:v>0.7253558675900198</c:v>
                </c:pt>
                <c:pt idx="3515">
                  <c:v>0.7253495325854018</c:v>
                </c:pt>
                <c:pt idx="3516">
                  <c:v>0.7253366617737429</c:v>
                </c:pt>
                <c:pt idx="3517">
                  <c:v>0.72523631860099136</c:v>
                </c:pt>
                <c:pt idx="3518">
                  <c:v>0.72516863654991992</c:v>
                </c:pt>
                <c:pt idx="3519">
                  <c:v>0.72516377841982449</c:v>
                </c:pt>
                <c:pt idx="3520">
                  <c:v>0.72511132956956814</c:v>
                </c:pt>
                <c:pt idx="3521">
                  <c:v>0.7250920614679115</c:v>
                </c:pt>
                <c:pt idx="3522">
                  <c:v>0.72507484925226096</c:v>
                </c:pt>
                <c:pt idx="3523">
                  <c:v>0.72503289448970165</c:v>
                </c:pt>
                <c:pt idx="3524">
                  <c:v>0.72503289448970165</c:v>
                </c:pt>
                <c:pt idx="3525">
                  <c:v>0.72503289448970165</c:v>
                </c:pt>
                <c:pt idx="3526">
                  <c:v>0.72502571942360361</c:v>
                </c:pt>
                <c:pt idx="3527">
                  <c:v>0.72500121329795864</c:v>
                </c:pt>
                <c:pt idx="3528">
                  <c:v>0.7249560298138803</c:v>
                </c:pt>
                <c:pt idx="3529">
                  <c:v>0.72495201795038522</c:v>
                </c:pt>
                <c:pt idx="3530">
                  <c:v>0.72494270657360993</c:v>
                </c:pt>
                <c:pt idx="3531">
                  <c:v>0.72493400005659581</c:v>
                </c:pt>
                <c:pt idx="3532">
                  <c:v>0.72490468389461904</c:v>
                </c:pt>
                <c:pt idx="3533">
                  <c:v>0.72488876326226304</c:v>
                </c:pt>
                <c:pt idx="3534">
                  <c:v>0.72485609618216484</c:v>
                </c:pt>
                <c:pt idx="3535">
                  <c:v>0.72485250967781201</c:v>
                </c:pt>
                <c:pt idx="3536">
                  <c:v>0.72481029911808093</c:v>
                </c:pt>
                <c:pt idx="3537">
                  <c:v>0.72480323322788742</c:v>
                </c:pt>
                <c:pt idx="3538">
                  <c:v>0.7247439899542043</c:v>
                </c:pt>
                <c:pt idx="3539">
                  <c:v>0.72474350749186445</c:v>
                </c:pt>
                <c:pt idx="3540">
                  <c:v>0.72470574801154308</c:v>
                </c:pt>
                <c:pt idx="3541">
                  <c:v>0.72469517181126331</c:v>
                </c:pt>
                <c:pt idx="3542">
                  <c:v>0.72469504555129871</c:v>
                </c:pt>
                <c:pt idx="3543">
                  <c:v>0.72463043045490616</c:v>
                </c:pt>
                <c:pt idx="3544">
                  <c:v>0.72462491291199871</c:v>
                </c:pt>
                <c:pt idx="3545">
                  <c:v>0.72462241369240932</c:v>
                </c:pt>
                <c:pt idx="3546">
                  <c:v>0.72460288767105663</c:v>
                </c:pt>
                <c:pt idx="3547">
                  <c:v>0.72454369794767881</c:v>
                </c:pt>
                <c:pt idx="3548">
                  <c:v>0.72454259819920375</c:v>
                </c:pt>
                <c:pt idx="3549">
                  <c:v>0.72453270589665808</c:v>
                </c:pt>
                <c:pt idx="3550">
                  <c:v>0.72449970751659709</c:v>
                </c:pt>
                <c:pt idx="3551">
                  <c:v>0.72449636812351514</c:v>
                </c:pt>
                <c:pt idx="3552">
                  <c:v>0.72449242760954136</c:v>
                </c:pt>
                <c:pt idx="3553">
                  <c:v>0.72447285667276562</c:v>
                </c:pt>
                <c:pt idx="3554">
                  <c:v>0.72445749666348735</c:v>
                </c:pt>
                <c:pt idx="3555">
                  <c:v>0.72442001912851461</c:v>
                </c:pt>
                <c:pt idx="3556">
                  <c:v>0.72436312430968774</c:v>
                </c:pt>
                <c:pt idx="3557">
                  <c:v>0.72435010913157549</c:v>
                </c:pt>
                <c:pt idx="3558">
                  <c:v>0.72433756742298294</c:v>
                </c:pt>
                <c:pt idx="3559">
                  <c:v>0.72432631496328259</c:v>
                </c:pt>
                <c:pt idx="3560">
                  <c:v>0.72430912074586462</c:v>
                </c:pt>
                <c:pt idx="3561">
                  <c:v>0.72427950348239523</c:v>
                </c:pt>
                <c:pt idx="3562">
                  <c:v>0.72427706158802718</c:v>
                </c:pt>
                <c:pt idx="3563">
                  <c:v>0.72426925992804281</c:v>
                </c:pt>
                <c:pt idx="3564">
                  <c:v>0.72425679514126828</c:v>
                </c:pt>
                <c:pt idx="3565">
                  <c:v>0.72422661702441404</c:v>
                </c:pt>
                <c:pt idx="3566">
                  <c:v>0.72422661702441404</c:v>
                </c:pt>
                <c:pt idx="3567">
                  <c:v>0.72419209124102812</c:v>
                </c:pt>
                <c:pt idx="3568">
                  <c:v>0.72418141334147001</c:v>
                </c:pt>
                <c:pt idx="3569">
                  <c:v>0.72417311440558385</c:v>
                </c:pt>
                <c:pt idx="3570">
                  <c:v>0.72416546696397488</c:v>
                </c:pt>
                <c:pt idx="3571">
                  <c:v>0.72414851710165251</c:v>
                </c:pt>
                <c:pt idx="3572">
                  <c:v>0.72413692354745873</c:v>
                </c:pt>
                <c:pt idx="3573">
                  <c:v>0.72412210138927124</c:v>
                </c:pt>
                <c:pt idx="3574">
                  <c:v>0.72408648467077685</c:v>
                </c:pt>
                <c:pt idx="3575">
                  <c:v>0.72406382640153844</c:v>
                </c:pt>
                <c:pt idx="3576">
                  <c:v>0.72403579080238467</c:v>
                </c:pt>
                <c:pt idx="3577">
                  <c:v>0.72402016475601838</c:v>
                </c:pt>
                <c:pt idx="3578">
                  <c:v>0.72396895131150163</c:v>
                </c:pt>
                <c:pt idx="3579">
                  <c:v>0.7239570900192932</c:v>
                </c:pt>
                <c:pt idx="3580">
                  <c:v>0.72395140607310038</c:v>
                </c:pt>
                <c:pt idx="3581">
                  <c:v>0.72391651582626204</c:v>
                </c:pt>
                <c:pt idx="3582">
                  <c:v>0.72390611034936292</c:v>
                </c:pt>
                <c:pt idx="3583">
                  <c:v>0.7238957883434225</c:v>
                </c:pt>
                <c:pt idx="3584">
                  <c:v>0.72389402072062103</c:v>
                </c:pt>
                <c:pt idx="3585">
                  <c:v>0.72388891468302763</c:v>
                </c:pt>
                <c:pt idx="3586">
                  <c:v>0.72388718641775995</c:v>
                </c:pt>
                <c:pt idx="3587">
                  <c:v>0.72387551761701441</c:v>
                </c:pt>
                <c:pt idx="3588">
                  <c:v>0.72384744364480003</c:v>
                </c:pt>
                <c:pt idx="3589">
                  <c:v>0.72384744364464282</c:v>
                </c:pt>
                <c:pt idx="3590">
                  <c:v>0.72384744364462672</c:v>
                </c:pt>
                <c:pt idx="3591">
                  <c:v>0.72384744364462672</c:v>
                </c:pt>
                <c:pt idx="3592">
                  <c:v>0.72384744364458165</c:v>
                </c:pt>
                <c:pt idx="3593">
                  <c:v>0.72384744364453746</c:v>
                </c:pt>
                <c:pt idx="3594">
                  <c:v>0.72384744364449882</c:v>
                </c:pt>
                <c:pt idx="3595">
                  <c:v>0.72384744364445119</c:v>
                </c:pt>
                <c:pt idx="3596">
                  <c:v>0.72384744364444076</c:v>
                </c:pt>
                <c:pt idx="3597">
                  <c:v>0.72384744364435716</c:v>
                </c:pt>
                <c:pt idx="3598">
                  <c:v>0.72384744364433573</c:v>
                </c:pt>
                <c:pt idx="3599">
                  <c:v>0.72384744364433207</c:v>
                </c:pt>
                <c:pt idx="3600">
                  <c:v>0.72384744364431197</c:v>
                </c:pt>
                <c:pt idx="3601">
                  <c:v>0.72384744364429454</c:v>
                </c:pt>
                <c:pt idx="3602">
                  <c:v>0.72384744364422549</c:v>
                </c:pt>
                <c:pt idx="3603">
                  <c:v>0.72384744364420162</c:v>
                </c:pt>
                <c:pt idx="3604">
                  <c:v>0.72384744364418141</c:v>
                </c:pt>
                <c:pt idx="3605">
                  <c:v>0.72384744364417486</c:v>
                </c:pt>
                <c:pt idx="3606">
                  <c:v>0.72384744364413023</c:v>
                </c:pt>
                <c:pt idx="3607">
                  <c:v>0.72384744364409559</c:v>
                </c:pt>
                <c:pt idx="3608">
                  <c:v>0.72384744364396436</c:v>
                </c:pt>
                <c:pt idx="3609">
                  <c:v>0.72384744364395781</c:v>
                </c:pt>
                <c:pt idx="3610">
                  <c:v>0.7238474436439144</c:v>
                </c:pt>
                <c:pt idx="3611">
                  <c:v>0.72384744364387177</c:v>
                </c:pt>
                <c:pt idx="3612">
                  <c:v>0.72384744364386433</c:v>
                </c:pt>
                <c:pt idx="3613">
                  <c:v>0.72384744364384046</c:v>
                </c:pt>
                <c:pt idx="3614">
                  <c:v>0.72384744364380227</c:v>
                </c:pt>
                <c:pt idx="3615">
                  <c:v>0.72384744364380094</c:v>
                </c:pt>
                <c:pt idx="3616">
                  <c:v>0.72384744364379017</c:v>
                </c:pt>
                <c:pt idx="3617">
                  <c:v>0.72384744364378806</c:v>
                </c:pt>
                <c:pt idx="3618">
                  <c:v>0.7238474436437683</c:v>
                </c:pt>
                <c:pt idx="3619">
                  <c:v>0.72384744364374209</c:v>
                </c:pt>
                <c:pt idx="3620">
                  <c:v>0.72384744364369979</c:v>
                </c:pt>
                <c:pt idx="3621">
                  <c:v>0.72384027836889975</c:v>
                </c:pt>
                <c:pt idx="3622">
                  <c:v>0.72383683961566603</c:v>
                </c:pt>
                <c:pt idx="3623">
                  <c:v>0.7238350513854187</c:v>
                </c:pt>
                <c:pt idx="3624">
                  <c:v>0.72383079795606642</c:v>
                </c:pt>
                <c:pt idx="3625">
                  <c:v>0.72382893112596736</c:v>
                </c:pt>
                <c:pt idx="3626">
                  <c:v>0.72380628730737229</c:v>
                </c:pt>
                <c:pt idx="3627">
                  <c:v>0.72379091734607059</c:v>
                </c:pt>
                <c:pt idx="3628">
                  <c:v>0.72378684269311955</c:v>
                </c:pt>
                <c:pt idx="3629">
                  <c:v>0.72378535022988111</c:v>
                </c:pt>
                <c:pt idx="3630">
                  <c:v>0.72376869978468428</c:v>
                </c:pt>
                <c:pt idx="3631">
                  <c:v>0.72373527805379478</c:v>
                </c:pt>
                <c:pt idx="3632">
                  <c:v>0.72370154855519464</c:v>
                </c:pt>
                <c:pt idx="3633">
                  <c:v>0.72364555450052004</c:v>
                </c:pt>
                <c:pt idx="3634">
                  <c:v>0.7236388630787588</c:v>
                </c:pt>
                <c:pt idx="3635">
                  <c:v>0.72363436692799976</c:v>
                </c:pt>
                <c:pt idx="3636">
                  <c:v>0.72362010215511663</c:v>
                </c:pt>
                <c:pt idx="3637">
                  <c:v>0.72361913815403922</c:v>
                </c:pt>
                <c:pt idx="3638">
                  <c:v>0.72361907372928158</c:v>
                </c:pt>
                <c:pt idx="3639">
                  <c:v>0.72361244361808352</c:v>
                </c:pt>
                <c:pt idx="3640">
                  <c:v>0.72360122413552741</c:v>
                </c:pt>
                <c:pt idx="3641">
                  <c:v>0.72358567633638049</c:v>
                </c:pt>
                <c:pt idx="3642">
                  <c:v>0.7235754303900267</c:v>
                </c:pt>
                <c:pt idx="3643">
                  <c:v>0.7235754303900267</c:v>
                </c:pt>
                <c:pt idx="3644">
                  <c:v>0.7235754303900267</c:v>
                </c:pt>
                <c:pt idx="3645">
                  <c:v>0.72356644867108744</c:v>
                </c:pt>
                <c:pt idx="3646">
                  <c:v>0.72356332965534709</c:v>
                </c:pt>
                <c:pt idx="3647">
                  <c:v>0.72356332965534709</c:v>
                </c:pt>
                <c:pt idx="3648">
                  <c:v>0.72356332965534709</c:v>
                </c:pt>
                <c:pt idx="3649">
                  <c:v>0.7235591060624762</c:v>
                </c:pt>
                <c:pt idx="3650">
                  <c:v>0.72355761373113969</c:v>
                </c:pt>
                <c:pt idx="3651">
                  <c:v>0.72355700390074851</c:v>
                </c:pt>
                <c:pt idx="3652">
                  <c:v>0.72355302470610661</c:v>
                </c:pt>
                <c:pt idx="3653">
                  <c:v>0.72355276712520522</c:v>
                </c:pt>
                <c:pt idx="3654">
                  <c:v>0.72355276712520522</c:v>
                </c:pt>
                <c:pt idx="3655">
                  <c:v>0.72355221628370525</c:v>
                </c:pt>
                <c:pt idx="3656">
                  <c:v>0.72354967872052123</c:v>
                </c:pt>
                <c:pt idx="3657">
                  <c:v>0.72354807089001882</c:v>
                </c:pt>
                <c:pt idx="3658">
                  <c:v>0.7235466931182063</c:v>
                </c:pt>
                <c:pt idx="3659">
                  <c:v>0.72354205689760198</c:v>
                </c:pt>
                <c:pt idx="3660">
                  <c:v>0.7235419354034377</c:v>
                </c:pt>
                <c:pt idx="3661">
                  <c:v>0.7235419354034377</c:v>
                </c:pt>
                <c:pt idx="3662">
                  <c:v>0.72354193940874478</c:v>
                </c:pt>
                <c:pt idx="3663">
                  <c:v>0.72354200589594875</c:v>
                </c:pt>
                <c:pt idx="3664">
                  <c:v>0.72354221095263938</c:v>
                </c:pt>
                <c:pt idx="3665">
                  <c:v>0.72354259610783545</c:v>
                </c:pt>
                <c:pt idx="3666">
                  <c:v>0.72354351179488774</c:v>
                </c:pt>
                <c:pt idx="3667">
                  <c:v>0.72354421982947026</c:v>
                </c:pt>
                <c:pt idx="3668">
                  <c:v>0.72354455781465676</c:v>
                </c:pt>
                <c:pt idx="3669">
                  <c:v>0.72354515262486951</c:v>
                </c:pt>
                <c:pt idx="3670">
                  <c:v>0.72354827363352914</c:v>
                </c:pt>
                <c:pt idx="3671">
                  <c:v>0.72355389493069755</c:v>
                </c:pt>
                <c:pt idx="3672">
                  <c:v>0.72355463693752331</c:v>
                </c:pt>
                <c:pt idx="3673">
                  <c:v>0.72355471979134633</c:v>
                </c:pt>
                <c:pt idx="3674">
                  <c:v>0.72355700260399169</c:v>
                </c:pt>
                <c:pt idx="3675">
                  <c:v>0.72355897891800702</c:v>
                </c:pt>
                <c:pt idx="3676">
                  <c:v>0.72356348328741282</c:v>
                </c:pt>
                <c:pt idx="3677">
                  <c:v>0.72356610485328443</c:v>
                </c:pt>
                <c:pt idx="3678">
                  <c:v>0.72356610485328443</c:v>
                </c:pt>
                <c:pt idx="3679">
                  <c:v>0.72356610485328443</c:v>
                </c:pt>
                <c:pt idx="3680">
                  <c:v>0.72357018500184223</c:v>
                </c:pt>
                <c:pt idx="3681">
                  <c:v>0.72358739510197456</c:v>
                </c:pt>
                <c:pt idx="3682">
                  <c:v>0.72358952261941645</c:v>
                </c:pt>
                <c:pt idx="3683">
                  <c:v>0.72359683143616327</c:v>
                </c:pt>
                <c:pt idx="3684">
                  <c:v>0.72360908658300316</c:v>
                </c:pt>
                <c:pt idx="3685">
                  <c:v>0.72361008352022804</c:v>
                </c:pt>
                <c:pt idx="3686">
                  <c:v>0.72361167157097661</c:v>
                </c:pt>
                <c:pt idx="3687">
                  <c:v>0.72362110972850968</c:v>
                </c:pt>
                <c:pt idx="3688">
                  <c:v>0.72362168624644585</c:v>
                </c:pt>
                <c:pt idx="3689">
                  <c:v>0.72362546298938368</c:v>
                </c:pt>
                <c:pt idx="3690">
                  <c:v>0.72366274272626785</c:v>
                </c:pt>
                <c:pt idx="3691">
                  <c:v>0.72366590745902903</c:v>
                </c:pt>
                <c:pt idx="3692">
                  <c:v>0.7236659074591707</c:v>
                </c:pt>
                <c:pt idx="3693">
                  <c:v>0.72366590745920634</c:v>
                </c:pt>
                <c:pt idx="3694">
                  <c:v>0.7236659074592322</c:v>
                </c:pt>
                <c:pt idx="3695">
                  <c:v>0.72366590745927306</c:v>
                </c:pt>
                <c:pt idx="3696">
                  <c:v>0.72366590745927761</c:v>
                </c:pt>
                <c:pt idx="3697">
                  <c:v>0.72366590745930515</c:v>
                </c:pt>
                <c:pt idx="3698">
                  <c:v>0.72366590745932169</c:v>
                </c:pt>
                <c:pt idx="3699">
                  <c:v>0.72366590745935178</c:v>
                </c:pt>
                <c:pt idx="3700">
                  <c:v>0.72366590745941595</c:v>
                </c:pt>
                <c:pt idx="3701">
                  <c:v>0.72366590745943582</c:v>
                </c:pt>
                <c:pt idx="3702">
                  <c:v>0.72366590745945447</c:v>
                </c:pt>
                <c:pt idx="3703">
                  <c:v>0.72366590745947357</c:v>
                </c:pt>
                <c:pt idx="3704">
                  <c:v>0.72366590745948312</c:v>
                </c:pt>
                <c:pt idx="3705">
                  <c:v>0.72366590745950565</c:v>
                </c:pt>
                <c:pt idx="3706">
                  <c:v>0.7236659074595907</c:v>
                </c:pt>
                <c:pt idx="3707">
                  <c:v>0.72366590745961934</c:v>
                </c:pt>
                <c:pt idx="3708">
                  <c:v>0.72366590745962811</c:v>
                </c:pt>
                <c:pt idx="3709">
                  <c:v>0.72366590745964021</c:v>
                </c:pt>
                <c:pt idx="3710">
                  <c:v>0.72366590745964088</c:v>
                </c:pt>
                <c:pt idx="3711">
                  <c:v>0.72366590745965542</c:v>
                </c:pt>
                <c:pt idx="3712">
                  <c:v>0.72366590745965642</c:v>
                </c:pt>
                <c:pt idx="3713">
                  <c:v>0.72366590745966486</c:v>
                </c:pt>
                <c:pt idx="3714">
                  <c:v>0.72366590745967407</c:v>
                </c:pt>
                <c:pt idx="3715">
                  <c:v>0.72366590745969195</c:v>
                </c:pt>
                <c:pt idx="3716">
                  <c:v>0.72366590745970416</c:v>
                </c:pt>
                <c:pt idx="3717">
                  <c:v>0.72366590745970605</c:v>
                </c:pt>
                <c:pt idx="3718">
                  <c:v>0.72366590745976533</c:v>
                </c:pt>
                <c:pt idx="3719">
                  <c:v>0.72366590745978265</c:v>
                </c:pt>
                <c:pt idx="3720">
                  <c:v>0.72366731334753265</c:v>
                </c:pt>
                <c:pt idx="3721">
                  <c:v>0.72369337296012237</c:v>
                </c:pt>
                <c:pt idx="3722">
                  <c:v>0.72369478162704559</c:v>
                </c:pt>
                <c:pt idx="3723">
                  <c:v>0.72371837954765883</c:v>
                </c:pt>
                <c:pt idx="3724">
                  <c:v>0.72372201630303412</c:v>
                </c:pt>
                <c:pt idx="3725">
                  <c:v>0.72373017201780321</c:v>
                </c:pt>
                <c:pt idx="3726">
                  <c:v>0.72374610876036238</c:v>
                </c:pt>
                <c:pt idx="3727">
                  <c:v>0.72375108260291565</c:v>
                </c:pt>
                <c:pt idx="3728">
                  <c:v>0.72375269219878668</c:v>
                </c:pt>
                <c:pt idx="3729">
                  <c:v>0.72375451452478934</c:v>
                </c:pt>
                <c:pt idx="3730">
                  <c:v>0.72375530947312183</c:v>
                </c:pt>
                <c:pt idx="3731">
                  <c:v>0.72375664676737594</c:v>
                </c:pt>
                <c:pt idx="3732">
                  <c:v>0.72378386774782488</c:v>
                </c:pt>
                <c:pt idx="3733">
                  <c:v>0.72378915730454196</c:v>
                </c:pt>
                <c:pt idx="3734">
                  <c:v>0.72379177863853017</c:v>
                </c:pt>
                <c:pt idx="3735">
                  <c:v>0.72380133365660815</c:v>
                </c:pt>
                <c:pt idx="3736">
                  <c:v>0.72380285806551092</c:v>
                </c:pt>
                <c:pt idx="3737">
                  <c:v>0.72381845630633068</c:v>
                </c:pt>
                <c:pt idx="3738">
                  <c:v>0.72382223282364933</c:v>
                </c:pt>
                <c:pt idx="3739">
                  <c:v>0.72382690810389272</c:v>
                </c:pt>
                <c:pt idx="3740">
                  <c:v>0.72382862290666716</c:v>
                </c:pt>
                <c:pt idx="3741">
                  <c:v>0.72384789167835295</c:v>
                </c:pt>
                <c:pt idx="3742">
                  <c:v>0.72387575835714324</c:v>
                </c:pt>
                <c:pt idx="3743">
                  <c:v>0.72390290961277315</c:v>
                </c:pt>
                <c:pt idx="3744">
                  <c:v>0.72390376012122215</c:v>
                </c:pt>
                <c:pt idx="3745">
                  <c:v>0.72392227111049656</c:v>
                </c:pt>
                <c:pt idx="3746">
                  <c:v>0.72393999360729189</c:v>
                </c:pt>
                <c:pt idx="3747">
                  <c:v>0.72397188464560214</c:v>
                </c:pt>
                <c:pt idx="3748">
                  <c:v>0.72397277398155258</c:v>
                </c:pt>
                <c:pt idx="3749">
                  <c:v>0.72399403863033762</c:v>
                </c:pt>
                <c:pt idx="3750">
                  <c:v>0.72402580024580032</c:v>
                </c:pt>
                <c:pt idx="3751">
                  <c:v>0.72406733249269584</c:v>
                </c:pt>
                <c:pt idx="3752">
                  <c:v>0.72407293990384081</c:v>
                </c:pt>
                <c:pt idx="3753">
                  <c:v>0.72407662513798987</c:v>
                </c:pt>
                <c:pt idx="3754">
                  <c:v>0.72407776817919056</c:v>
                </c:pt>
                <c:pt idx="3755">
                  <c:v>0.72411558512143093</c:v>
                </c:pt>
                <c:pt idx="3756">
                  <c:v>0.72417907300530637</c:v>
                </c:pt>
                <c:pt idx="3757">
                  <c:v>0.72419713066623415</c:v>
                </c:pt>
                <c:pt idx="3758">
                  <c:v>0.72421956471260474</c:v>
                </c:pt>
                <c:pt idx="3759">
                  <c:v>0.72423658163459947</c:v>
                </c:pt>
                <c:pt idx="3760">
                  <c:v>0.72424804986679259</c:v>
                </c:pt>
                <c:pt idx="3761">
                  <c:v>0.72425214136274019</c:v>
                </c:pt>
                <c:pt idx="3762">
                  <c:v>0.72426356541340819</c:v>
                </c:pt>
                <c:pt idx="3763">
                  <c:v>0.72427679122259647</c:v>
                </c:pt>
                <c:pt idx="3764">
                  <c:v>0.72428972678329628</c:v>
                </c:pt>
                <c:pt idx="3765">
                  <c:v>0.72431698039150416</c:v>
                </c:pt>
                <c:pt idx="3766">
                  <c:v>0.7243463221964912</c:v>
                </c:pt>
                <c:pt idx="3767">
                  <c:v>0.72435445842935398</c:v>
                </c:pt>
                <c:pt idx="3768">
                  <c:v>0.72436672540835201</c:v>
                </c:pt>
                <c:pt idx="3769">
                  <c:v>0.72437407970078183</c:v>
                </c:pt>
                <c:pt idx="3770">
                  <c:v>0.7243776986294419</c:v>
                </c:pt>
                <c:pt idx="3771">
                  <c:v>0.72440292501077097</c:v>
                </c:pt>
                <c:pt idx="3772">
                  <c:v>0.72442956883930221</c:v>
                </c:pt>
                <c:pt idx="3773">
                  <c:v>0.72445216184853722</c:v>
                </c:pt>
                <c:pt idx="3774">
                  <c:v>0.72451806511573413</c:v>
                </c:pt>
                <c:pt idx="3775">
                  <c:v>0.72457728355848394</c:v>
                </c:pt>
                <c:pt idx="3776">
                  <c:v>0.72461896450534435</c:v>
                </c:pt>
                <c:pt idx="3777">
                  <c:v>0.72469615859056824</c:v>
                </c:pt>
                <c:pt idx="3778">
                  <c:v>0.7247170162616452</c:v>
                </c:pt>
                <c:pt idx="3779">
                  <c:v>0.72473239879088935</c:v>
                </c:pt>
                <c:pt idx="3780">
                  <c:v>0.72473616878518066</c:v>
                </c:pt>
                <c:pt idx="3781">
                  <c:v>0.72477455024382453</c:v>
                </c:pt>
                <c:pt idx="3782">
                  <c:v>0.72477455024382453</c:v>
                </c:pt>
                <c:pt idx="3783">
                  <c:v>0.72478773715699829</c:v>
                </c:pt>
                <c:pt idx="3784">
                  <c:v>0.7248070372580192</c:v>
                </c:pt>
                <c:pt idx="3785">
                  <c:v>0.72482986848884601</c:v>
                </c:pt>
                <c:pt idx="3786">
                  <c:v>0.72486444015145834</c:v>
                </c:pt>
                <c:pt idx="3787">
                  <c:v>0.72488324057303988</c:v>
                </c:pt>
                <c:pt idx="3788">
                  <c:v>0.72489160537243502</c:v>
                </c:pt>
                <c:pt idx="3789">
                  <c:v>0.72492970130737311</c:v>
                </c:pt>
                <c:pt idx="3790">
                  <c:v>0.72496435163373052</c:v>
                </c:pt>
                <c:pt idx="3791">
                  <c:v>0.72497995459343434</c:v>
                </c:pt>
                <c:pt idx="3792">
                  <c:v>0.72505085385282364</c:v>
                </c:pt>
                <c:pt idx="3793">
                  <c:v>0.72505366262452409</c:v>
                </c:pt>
                <c:pt idx="3794">
                  <c:v>0.72508794800413701</c:v>
                </c:pt>
                <c:pt idx="3795">
                  <c:v>0.72509380273330093</c:v>
                </c:pt>
                <c:pt idx="3796">
                  <c:v>0.72509445784775139</c:v>
                </c:pt>
                <c:pt idx="3797">
                  <c:v>0.72509640385470508</c:v>
                </c:pt>
                <c:pt idx="3798">
                  <c:v>0.72512539982140745</c:v>
                </c:pt>
                <c:pt idx="3799">
                  <c:v>0.72514726563573517</c:v>
                </c:pt>
                <c:pt idx="3800">
                  <c:v>0.72515800855942358</c:v>
                </c:pt>
                <c:pt idx="3801">
                  <c:v>0.72517390938758519</c:v>
                </c:pt>
                <c:pt idx="3802">
                  <c:v>0.72520714454724167</c:v>
                </c:pt>
                <c:pt idx="3803">
                  <c:v>0.72523684449473802</c:v>
                </c:pt>
                <c:pt idx="3804">
                  <c:v>0.72524701628372967</c:v>
                </c:pt>
                <c:pt idx="3805">
                  <c:v>0.72526044387173483</c:v>
                </c:pt>
                <c:pt idx="3806">
                  <c:v>0.72528648788040773</c:v>
                </c:pt>
                <c:pt idx="3807">
                  <c:v>0.72538706280699616</c:v>
                </c:pt>
                <c:pt idx="3808">
                  <c:v>0.72538706280722809</c:v>
                </c:pt>
                <c:pt idx="3809">
                  <c:v>0.72538706280734921</c:v>
                </c:pt>
                <c:pt idx="3810">
                  <c:v>0.72538706280735421</c:v>
                </c:pt>
                <c:pt idx="3811">
                  <c:v>0.72538706280750231</c:v>
                </c:pt>
                <c:pt idx="3812">
                  <c:v>0.72538706280779741</c:v>
                </c:pt>
                <c:pt idx="3813">
                  <c:v>0.72538706280782139</c:v>
                </c:pt>
                <c:pt idx="3814">
                  <c:v>0.72538706280788612</c:v>
                </c:pt>
                <c:pt idx="3815">
                  <c:v>0.72538706280795839</c:v>
                </c:pt>
                <c:pt idx="3816">
                  <c:v>0.72538706280813536</c:v>
                </c:pt>
                <c:pt idx="3817">
                  <c:v>0.72538706280827747</c:v>
                </c:pt>
                <c:pt idx="3818">
                  <c:v>0.72538706280830811</c:v>
                </c:pt>
                <c:pt idx="3819">
                  <c:v>0.72538706280842435</c:v>
                </c:pt>
                <c:pt idx="3820">
                  <c:v>0.72538706280862175</c:v>
                </c:pt>
                <c:pt idx="3821">
                  <c:v>0.72538706280865772</c:v>
                </c:pt>
                <c:pt idx="3822">
                  <c:v>0.72538706280865817</c:v>
                </c:pt>
                <c:pt idx="3823">
                  <c:v>0.72538706280866805</c:v>
                </c:pt>
                <c:pt idx="3824">
                  <c:v>0.72538706280893073</c:v>
                </c:pt>
                <c:pt idx="3825">
                  <c:v>0.72538706280908172</c:v>
                </c:pt>
                <c:pt idx="3826">
                  <c:v>0.7253870628091571</c:v>
                </c:pt>
                <c:pt idx="3827">
                  <c:v>0.72538706280919674</c:v>
                </c:pt>
                <c:pt idx="3828">
                  <c:v>0.72538706280928988</c:v>
                </c:pt>
                <c:pt idx="3829">
                  <c:v>0.72538706280929144</c:v>
                </c:pt>
                <c:pt idx="3830">
                  <c:v>0.72538706280934606</c:v>
                </c:pt>
                <c:pt idx="3831">
                  <c:v>0.72538706280938581</c:v>
                </c:pt>
                <c:pt idx="3832">
                  <c:v>0.72538706280955623</c:v>
                </c:pt>
                <c:pt idx="3833">
                  <c:v>0.72538706280974119</c:v>
                </c:pt>
                <c:pt idx="3834">
                  <c:v>0.72538706280981269</c:v>
                </c:pt>
                <c:pt idx="3835">
                  <c:v>0.72538706280991583</c:v>
                </c:pt>
                <c:pt idx="3836">
                  <c:v>0.72538706281000676</c:v>
                </c:pt>
                <c:pt idx="3837">
                  <c:v>0.72541018427047432</c:v>
                </c:pt>
                <c:pt idx="3838">
                  <c:v>0.72541218618994063</c:v>
                </c:pt>
                <c:pt idx="3839">
                  <c:v>0.72549002974897003</c:v>
                </c:pt>
                <c:pt idx="3840">
                  <c:v>0.72551568756168294</c:v>
                </c:pt>
                <c:pt idx="3841">
                  <c:v>0.72556658627411474</c:v>
                </c:pt>
                <c:pt idx="3842">
                  <c:v>0.72556706710470009</c:v>
                </c:pt>
                <c:pt idx="3843">
                  <c:v>0.72575773396895449</c:v>
                </c:pt>
                <c:pt idx="3844">
                  <c:v>0.72575868923194764</c:v>
                </c:pt>
                <c:pt idx="3845">
                  <c:v>0.72578869788338296</c:v>
                </c:pt>
                <c:pt idx="3846">
                  <c:v>0.72581212314217092</c:v>
                </c:pt>
                <c:pt idx="3847">
                  <c:v>0.72586296509216774</c:v>
                </c:pt>
                <c:pt idx="3848">
                  <c:v>0.72588302473902466</c:v>
                </c:pt>
                <c:pt idx="3849">
                  <c:v>0.72588539147894526</c:v>
                </c:pt>
                <c:pt idx="3850">
                  <c:v>0.72593392268174128</c:v>
                </c:pt>
                <c:pt idx="3851">
                  <c:v>0.72597061132343588</c:v>
                </c:pt>
                <c:pt idx="3852">
                  <c:v>0.72601090728251816</c:v>
                </c:pt>
                <c:pt idx="3853">
                  <c:v>0.7260340207092133</c:v>
                </c:pt>
                <c:pt idx="3854">
                  <c:v>0.72606716206551913</c:v>
                </c:pt>
                <c:pt idx="3855">
                  <c:v>0.72614009547994174</c:v>
                </c:pt>
                <c:pt idx="3856">
                  <c:v>0.72615255843453796</c:v>
                </c:pt>
                <c:pt idx="3857">
                  <c:v>0.72620682930419223</c:v>
                </c:pt>
                <c:pt idx="3858">
                  <c:v>0.72621840998082421</c:v>
                </c:pt>
                <c:pt idx="3859">
                  <c:v>0.72634405414359082</c:v>
                </c:pt>
                <c:pt idx="3860">
                  <c:v>0.72634749057260395</c:v>
                </c:pt>
                <c:pt idx="3861">
                  <c:v>0.72636342227090356</c:v>
                </c:pt>
                <c:pt idx="3862">
                  <c:v>0.72636342227090356</c:v>
                </c:pt>
                <c:pt idx="3863">
                  <c:v>0.72641303282483105</c:v>
                </c:pt>
                <c:pt idx="3864">
                  <c:v>0.72642498434520586</c:v>
                </c:pt>
                <c:pt idx="3865">
                  <c:v>0.72643610684599391</c:v>
                </c:pt>
                <c:pt idx="3866">
                  <c:v>0.72644956406213823</c:v>
                </c:pt>
                <c:pt idx="3867">
                  <c:v>0.72652218124614387</c:v>
                </c:pt>
                <c:pt idx="3868">
                  <c:v>0.72653658037798452</c:v>
                </c:pt>
                <c:pt idx="3869">
                  <c:v>0.72656345858098892</c:v>
                </c:pt>
                <c:pt idx="3870">
                  <c:v>0.72662589743783346</c:v>
                </c:pt>
                <c:pt idx="3871">
                  <c:v>0.72667152326582685</c:v>
                </c:pt>
                <c:pt idx="3872">
                  <c:v>0.72672902677797091</c:v>
                </c:pt>
                <c:pt idx="3873">
                  <c:v>0.72684993002095744</c:v>
                </c:pt>
                <c:pt idx="3874">
                  <c:v>0.72687832111117678</c:v>
                </c:pt>
                <c:pt idx="3875">
                  <c:v>0.726953310113714</c:v>
                </c:pt>
                <c:pt idx="3876">
                  <c:v>0.72725211238676224</c:v>
                </c:pt>
                <c:pt idx="3877">
                  <c:v>0.72739173306199545</c:v>
                </c:pt>
                <c:pt idx="3878">
                  <c:v>0.72740735233636844</c:v>
                </c:pt>
                <c:pt idx="3879">
                  <c:v>0.72750958979918123</c:v>
                </c:pt>
                <c:pt idx="3880">
                  <c:v>0.72757695999997118</c:v>
                </c:pt>
                <c:pt idx="3881">
                  <c:v>0.72763981795937538</c:v>
                </c:pt>
                <c:pt idx="3882">
                  <c:v>0.72768522347859288</c:v>
                </c:pt>
                <c:pt idx="3883">
                  <c:v>0.7277130909377697</c:v>
                </c:pt>
                <c:pt idx="3884">
                  <c:v>0.72776019237069489</c:v>
                </c:pt>
                <c:pt idx="3885">
                  <c:v>0.72778319649063306</c:v>
                </c:pt>
                <c:pt idx="3886">
                  <c:v>0.72783461804001393</c:v>
                </c:pt>
                <c:pt idx="3887">
                  <c:v>0.72788198061672094</c:v>
                </c:pt>
                <c:pt idx="3888">
                  <c:v>0.72789693374800302</c:v>
                </c:pt>
                <c:pt idx="3889">
                  <c:v>0.72799685594558083</c:v>
                </c:pt>
                <c:pt idx="3890">
                  <c:v>0.72815633278302794</c:v>
                </c:pt>
                <c:pt idx="3891">
                  <c:v>0.72824076007834937</c:v>
                </c:pt>
                <c:pt idx="3892">
                  <c:v>0.7282700236003159</c:v>
                </c:pt>
                <c:pt idx="3893">
                  <c:v>0.72831908613702845</c:v>
                </c:pt>
                <c:pt idx="3894">
                  <c:v>0.72848631978316936</c:v>
                </c:pt>
                <c:pt idx="3895">
                  <c:v>0.72849127911322431</c:v>
                </c:pt>
                <c:pt idx="3896">
                  <c:v>0.72872626932192186</c:v>
                </c:pt>
                <c:pt idx="3897">
                  <c:v>0.72901498204186799</c:v>
                </c:pt>
                <c:pt idx="3898">
                  <c:v>0.72903729233453085</c:v>
                </c:pt>
                <c:pt idx="3899">
                  <c:v>0.72906922694425658</c:v>
                </c:pt>
                <c:pt idx="3900">
                  <c:v>0.72906922694425658</c:v>
                </c:pt>
                <c:pt idx="3901">
                  <c:v>0.72913344169702243</c:v>
                </c:pt>
                <c:pt idx="3902">
                  <c:v>0.72923844376487057</c:v>
                </c:pt>
                <c:pt idx="3903">
                  <c:v>0.72933548990468866</c:v>
                </c:pt>
                <c:pt idx="3904">
                  <c:v>0.72958572997607474</c:v>
                </c:pt>
                <c:pt idx="3905">
                  <c:v>0.72958572997619209</c:v>
                </c:pt>
                <c:pt idx="3906">
                  <c:v>0.72958572997644611</c:v>
                </c:pt>
                <c:pt idx="3907">
                  <c:v>0.72958572997669202</c:v>
                </c:pt>
                <c:pt idx="3908">
                  <c:v>0.72958572997676963</c:v>
                </c:pt>
                <c:pt idx="3909">
                  <c:v>0.72958572997684323</c:v>
                </c:pt>
                <c:pt idx="3910">
                  <c:v>0.72958572997708815</c:v>
                </c:pt>
                <c:pt idx="3911">
                  <c:v>0.72958572997730042</c:v>
                </c:pt>
                <c:pt idx="3912">
                  <c:v>0.72958572997770665</c:v>
                </c:pt>
                <c:pt idx="3913">
                  <c:v>0.72958572997781723</c:v>
                </c:pt>
                <c:pt idx="3914">
                  <c:v>0.72958572997821503</c:v>
                </c:pt>
                <c:pt idx="3915">
                  <c:v>0.72958572997899973</c:v>
                </c:pt>
                <c:pt idx="3916">
                  <c:v>0.72958572997913151</c:v>
                </c:pt>
                <c:pt idx="3917">
                  <c:v>0.72958572997920168</c:v>
                </c:pt>
                <c:pt idx="3918">
                  <c:v>0.72958572997938664</c:v>
                </c:pt>
                <c:pt idx="3919">
                  <c:v>0.72958572997957249</c:v>
                </c:pt>
                <c:pt idx="3920">
                  <c:v>0.72958572998031312</c:v>
                </c:pt>
                <c:pt idx="3921">
                  <c:v>0.72958572998102489</c:v>
                </c:pt>
                <c:pt idx="3922">
                  <c:v>0.72958572998113247</c:v>
                </c:pt>
                <c:pt idx="3923">
                  <c:v>0.72958572998114701</c:v>
                </c:pt>
                <c:pt idx="3924">
                  <c:v>0.72958572998116955</c:v>
                </c:pt>
                <c:pt idx="3925">
                  <c:v>0.72958572998120275</c:v>
                </c:pt>
                <c:pt idx="3926">
                  <c:v>0.72958572998140092</c:v>
                </c:pt>
                <c:pt idx="3927">
                  <c:v>0.72958572998166094</c:v>
                </c:pt>
                <c:pt idx="3928">
                  <c:v>0.72958572998195315</c:v>
                </c:pt>
                <c:pt idx="3929">
                  <c:v>0.72958572998196181</c:v>
                </c:pt>
                <c:pt idx="3930">
                  <c:v>0.72958572998227944</c:v>
                </c:pt>
                <c:pt idx="3931">
                  <c:v>0.72969814295920588</c:v>
                </c:pt>
                <c:pt idx="3932">
                  <c:v>0.7297754564683353</c:v>
                </c:pt>
                <c:pt idx="3933">
                  <c:v>0.72984427166082555</c:v>
                </c:pt>
                <c:pt idx="3934">
                  <c:v>0.73010484757181404</c:v>
                </c:pt>
                <c:pt idx="3935">
                  <c:v>0.73010522245766984</c:v>
                </c:pt>
                <c:pt idx="3936">
                  <c:v>0.73020533225920081</c:v>
                </c:pt>
                <c:pt idx="3937">
                  <c:v>0.73034196377847982</c:v>
                </c:pt>
                <c:pt idx="3938">
                  <c:v>0.73036156418116127</c:v>
                </c:pt>
                <c:pt idx="3939">
                  <c:v>0.73049116058487329</c:v>
                </c:pt>
                <c:pt idx="3940">
                  <c:v>0.73061700731186185</c:v>
                </c:pt>
                <c:pt idx="3941">
                  <c:v>0.73065378118489577</c:v>
                </c:pt>
                <c:pt idx="3942">
                  <c:v>0.73069926502168125</c:v>
                </c:pt>
                <c:pt idx="3943">
                  <c:v>0.73108183197779497</c:v>
                </c:pt>
                <c:pt idx="3944">
                  <c:v>0.73126927220384652</c:v>
                </c:pt>
                <c:pt idx="3945">
                  <c:v>0.73146669242291573</c:v>
                </c:pt>
                <c:pt idx="3946">
                  <c:v>0.73148992512218114</c:v>
                </c:pt>
                <c:pt idx="3947">
                  <c:v>0.73164856281626967</c:v>
                </c:pt>
                <c:pt idx="3948">
                  <c:v>0.73206014987068413</c:v>
                </c:pt>
                <c:pt idx="3949">
                  <c:v>0.73208922899964557</c:v>
                </c:pt>
                <c:pt idx="3950">
                  <c:v>0.73210687223281046</c:v>
                </c:pt>
                <c:pt idx="3951">
                  <c:v>0.73211023655030627</c:v>
                </c:pt>
                <c:pt idx="3952">
                  <c:v>0.73230597408568532</c:v>
                </c:pt>
                <c:pt idx="3953">
                  <c:v>0.7323285524353863</c:v>
                </c:pt>
                <c:pt idx="3954">
                  <c:v>0.73237875403627828</c:v>
                </c:pt>
                <c:pt idx="3955">
                  <c:v>0.73244478625107268</c:v>
                </c:pt>
                <c:pt idx="3956">
                  <c:v>0.7324854070669482</c:v>
                </c:pt>
                <c:pt idx="3957">
                  <c:v>0.73262321812713982</c:v>
                </c:pt>
                <c:pt idx="3958">
                  <c:v>0.7327489712559635</c:v>
                </c:pt>
                <c:pt idx="3959">
                  <c:v>0.73275878772566916</c:v>
                </c:pt>
                <c:pt idx="3960">
                  <c:v>0.73287344896553319</c:v>
                </c:pt>
                <c:pt idx="3961">
                  <c:v>0.73290349128212107</c:v>
                </c:pt>
                <c:pt idx="3962">
                  <c:v>0.73292866396477041</c:v>
                </c:pt>
                <c:pt idx="3963">
                  <c:v>0.73297046580116609</c:v>
                </c:pt>
                <c:pt idx="3964">
                  <c:v>0.73310870872403011</c:v>
                </c:pt>
                <c:pt idx="3965">
                  <c:v>0.73316127490948224</c:v>
                </c:pt>
                <c:pt idx="3966">
                  <c:v>0.73324183912683172</c:v>
                </c:pt>
                <c:pt idx="3967">
                  <c:v>0.73342505151013593</c:v>
                </c:pt>
                <c:pt idx="3968">
                  <c:v>0.73344557127345678</c:v>
                </c:pt>
                <c:pt idx="3969">
                  <c:v>0.73356018569470061</c:v>
                </c:pt>
                <c:pt idx="3970">
                  <c:v>0.73364876070607643</c:v>
                </c:pt>
                <c:pt idx="3971">
                  <c:v>0.73370076699420761</c:v>
                </c:pt>
                <c:pt idx="3972">
                  <c:v>0.73373146367276443</c:v>
                </c:pt>
                <c:pt idx="3973">
                  <c:v>0.73379187151489522</c:v>
                </c:pt>
                <c:pt idx="3974">
                  <c:v>0.73379457461990416</c:v>
                </c:pt>
                <c:pt idx="3975">
                  <c:v>0.73395319052159702</c:v>
                </c:pt>
                <c:pt idx="3976">
                  <c:v>0.73400146924618237</c:v>
                </c:pt>
                <c:pt idx="3977">
                  <c:v>0.73419353488492989</c:v>
                </c:pt>
                <c:pt idx="3978">
                  <c:v>0.73432408526979909</c:v>
                </c:pt>
                <c:pt idx="3979">
                  <c:v>0.73447483847390671</c:v>
                </c:pt>
                <c:pt idx="3980">
                  <c:v>0.73447483847390671</c:v>
                </c:pt>
                <c:pt idx="3981">
                  <c:v>0.73477354865915179</c:v>
                </c:pt>
                <c:pt idx="3982">
                  <c:v>0.73485737410600738</c:v>
                </c:pt>
                <c:pt idx="3983">
                  <c:v>0.734869420265573</c:v>
                </c:pt>
                <c:pt idx="3984">
                  <c:v>0.73489403524681096</c:v>
                </c:pt>
                <c:pt idx="3985">
                  <c:v>0.73489403524681096</c:v>
                </c:pt>
                <c:pt idx="3986">
                  <c:v>0.73497533953592231</c:v>
                </c:pt>
                <c:pt idx="3987">
                  <c:v>0.73500910779059392</c:v>
                </c:pt>
                <c:pt idx="3988">
                  <c:v>0.73503409952045562</c:v>
                </c:pt>
                <c:pt idx="3989">
                  <c:v>0.7352545221825485</c:v>
                </c:pt>
                <c:pt idx="3990">
                  <c:v>0.7352871663765691</c:v>
                </c:pt>
                <c:pt idx="3991">
                  <c:v>0.73545093260632843</c:v>
                </c:pt>
                <c:pt idx="3992">
                  <c:v>0.73550775199275409</c:v>
                </c:pt>
                <c:pt idx="3993">
                  <c:v>0.73558164472502852</c:v>
                </c:pt>
                <c:pt idx="3994">
                  <c:v>0.7355879294995703</c:v>
                </c:pt>
                <c:pt idx="3995">
                  <c:v>0.73563491462712172</c:v>
                </c:pt>
                <c:pt idx="3996">
                  <c:v>0.73574260208412823</c:v>
                </c:pt>
                <c:pt idx="3997">
                  <c:v>0.7357560144297669</c:v>
                </c:pt>
                <c:pt idx="3998">
                  <c:v>0.73582447174061827</c:v>
                </c:pt>
                <c:pt idx="3999">
                  <c:v>0.73599121020719005</c:v>
                </c:pt>
                <c:pt idx="4000">
                  <c:v>0.73607203410021815</c:v>
                </c:pt>
                <c:pt idx="4001">
                  <c:v>0.73621844066996012</c:v>
                </c:pt>
                <c:pt idx="4002">
                  <c:v>0.73630595809892041</c:v>
                </c:pt>
                <c:pt idx="4003">
                  <c:v>0.73633447596206991</c:v>
                </c:pt>
                <c:pt idx="4004">
                  <c:v>0.73659308845513294</c:v>
                </c:pt>
                <c:pt idx="4005">
                  <c:v>0.73665706994961855</c:v>
                </c:pt>
                <c:pt idx="4006">
                  <c:v>0.73666349839749568</c:v>
                </c:pt>
                <c:pt idx="4007">
                  <c:v>0.73683672925294019</c:v>
                </c:pt>
                <c:pt idx="4008">
                  <c:v>0.73683672925302401</c:v>
                </c:pt>
                <c:pt idx="4009">
                  <c:v>0.73683672925388333</c:v>
                </c:pt>
                <c:pt idx="4010">
                  <c:v>0.73683672925402255</c:v>
                </c:pt>
                <c:pt idx="4011">
                  <c:v>0.73683672925417298</c:v>
                </c:pt>
                <c:pt idx="4012">
                  <c:v>0.73683672925463239</c:v>
                </c:pt>
                <c:pt idx="4013">
                  <c:v>0.73683672925522636</c:v>
                </c:pt>
                <c:pt idx="4014">
                  <c:v>0.73683672925537091</c:v>
                </c:pt>
                <c:pt idx="4015">
                  <c:v>0.73683672925627242</c:v>
                </c:pt>
                <c:pt idx="4016">
                  <c:v>0.73683672925645338</c:v>
                </c:pt>
                <c:pt idx="4017">
                  <c:v>0.73683672925738763</c:v>
                </c:pt>
                <c:pt idx="4018">
                  <c:v>0.73683672925752586</c:v>
                </c:pt>
                <c:pt idx="4019">
                  <c:v>0.7368367292578164</c:v>
                </c:pt>
                <c:pt idx="4020">
                  <c:v>0.73683672925791199</c:v>
                </c:pt>
                <c:pt idx="4021">
                  <c:v>0.73683672925827282</c:v>
                </c:pt>
                <c:pt idx="4022">
                  <c:v>0.73683672925845767</c:v>
                </c:pt>
                <c:pt idx="4023">
                  <c:v>0.7368367292598641</c:v>
                </c:pt>
                <c:pt idx="4024">
                  <c:v>0.73683672926045563</c:v>
                </c:pt>
                <c:pt idx="4025">
                  <c:v>0.73683672926100363</c:v>
                </c:pt>
                <c:pt idx="4026">
                  <c:v>0.7368367292610144</c:v>
                </c:pt>
                <c:pt idx="4027">
                  <c:v>0.73683672926103294</c:v>
                </c:pt>
                <c:pt idx="4028">
                  <c:v>0.73683672926119026</c:v>
                </c:pt>
                <c:pt idx="4029">
                  <c:v>0.73683672926147525</c:v>
                </c:pt>
                <c:pt idx="4030">
                  <c:v>0.73683672926192034</c:v>
                </c:pt>
                <c:pt idx="4031">
                  <c:v>0.73683672926303723</c:v>
                </c:pt>
                <c:pt idx="4032">
                  <c:v>0.73689079961609927</c:v>
                </c:pt>
                <c:pt idx="4033">
                  <c:v>0.73696726181643368</c:v>
                </c:pt>
                <c:pt idx="4034">
                  <c:v>0.73699672666840954</c:v>
                </c:pt>
                <c:pt idx="4035">
                  <c:v>0.73712181319167513</c:v>
                </c:pt>
                <c:pt idx="4036">
                  <c:v>0.73725262057527974</c:v>
                </c:pt>
                <c:pt idx="4037">
                  <c:v>0.73727973432996918</c:v>
                </c:pt>
                <c:pt idx="4038">
                  <c:v>0.73757105399885103</c:v>
                </c:pt>
                <c:pt idx="4039">
                  <c:v>0.73764971404957591</c:v>
                </c:pt>
                <c:pt idx="4040">
                  <c:v>0.73764986440907787</c:v>
                </c:pt>
                <c:pt idx="4041">
                  <c:v>0.73769943121136938</c:v>
                </c:pt>
                <c:pt idx="4042">
                  <c:v>0.73782825130091434</c:v>
                </c:pt>
                <c:pt idx="4043">
                  <c:v>0.73798758760742933</c:v>
                </c:pt>
                <c:pt idx="4044">
                  <c:v>0.73798846762083625</c:v>
                </c:pt>
                <c:pt idx="4045">
                  <c:v>0.73799461743918793</c:v>
                </c:pt>
                <c:pt idx="4046">
                  <c:v>0.73802798750198084</c:v>
                </c:pt>
                <c:pt idx="4047">
                  <c:v>0.73803558425457916</c:v>
                </c:pt>
                <c:pt idx="4048">
                  <c:v>0.73804479201091644</c:v>
                </c:pt>
                <c:pt idx="4049">
                  <c:v>0.73810563495384485</c:v>
                </c:pt>
                <c:pt idx="4050">
                  <c:v>0.73812835252027875</c:v>
                </c:pt>
                <c:pt idx="4051">
                  <c:v>0.73812835252027875</c:v>
                </c:pt>
                <c:pt idx="4052">
                  <c:v>0.73812835252027875</c:v>
                </c:pt>
                <c:pt idx="4053">
                  <c:v>0.7382415302068549</c:v>
                </c:pt>
                <c:pt idx="4054">
                  <c:v>0.73835676653457682</c:v>
                </c:pt>
                <c:pt idx="4055">
                  <c:v>0.73846194367188034</c:v>
                </c:pt>
                <c:pt idx="4056">
                  <c:v>0.73856034696175132</c:v>
                </c:pt>
                <c:pt idx="4057">
                  <c:v>0.73864239380917318</c:v>
                </c:pt>
                <c:pt idx="4058">
                  <c:v>0.73904658909360466</c:v>
                </c:pt>
                <c:pt idx="4059">
                  <c:v>0.73914107418975206</c:v>
                </c:pt>
                <c:pt idx="4060">
                  <c:v>0.73915359208038522</c:v>
                </c:pt>
                <c:pt idx="4061">
                  <c:v>0.73919754120047954</c:v>
                </c:pt>
                <c:pt idx="4062">
                  <c:v>0.73920025724871974</c:v>
                </c:pt>
                <c:pt idx="4063">
                  <c:v>0.73936744135108945</c:v>
                </c:pt>
                <c:pt idx="4064">
                  <c:v>0.73941282258642171</c:v>
                </c:pt>
                <c:pt idx="4065">
                  <c:v>0.73957292161763222</c:v>
                </c:pt>
                <c:pt idx="4066">
                  <c:v>0.73969787302896306</c:v>
                </c:pt>
                <c:pt idx="4067">
                  <c:v>0.73998861200881405</c:v>
                </c:pt>
                <c:pt idx="4068">
                  <c:v>0.74016436902884519</c:v>
                </c:pt>
                <c:pt idx="4069">
                  <c:v>0.74067705314532173</c:v>
                </c:pt>
                <c:pt idx="4070">
                  <c:v>0.74082677983733036</c:v>
                </c:pt>
                <c:pt idx="4071">
                  <c:v>0.74092489069387524</c:v>
                </c:pt>
                <c:pt idx="4072">
                  <c:v>0.74102412386516636</c:v>
                </c:pt>
                <c:pt idx="4073">
                  <c:v>0.74119443842472377</c:v>
                </c:pt>
                <c:pt idx="4074">
                  <c:v>0.7412009050803916</c:v>
                </c:pt>
                <c:pt idx="4075">
                  <c:v>0.7412614677586099</c:v>
                </c:pt>
                <c:pt idx="4076">
                  <c:v>0.74131447476125234</c:v>
                </c:pt>
                <c:pt idx="4077">
                  <c:v>0.7413481727280038</c:v>
                </c:pt>
                <c:pt idx="4078">
                  <c:v>0.74138346925211118</c:v>
                </c:pt>
                <c:pt idx="4079">
                  <c:v>0.74152000909609217</c:v>
                </c:pt>
                <c:pt idx="4080">
                  <c:v>0.74159170583640377</c:v>
                </c:pt>
                <c:pt idx="4081">
                  <c:v>0.74175681945811245</c:v>
                </c:pt>
                <c:pt idx="4082">
                  <c:v>0.7418067172187045</c:v>
                </c:pt>
                <c:pt idx="4083">
                  <c:v>0.74183851795670008</c:v>
                </c:pt>
                <c:pt idx="4084">
                  <c:v>0.74225050521188807</c:v>
                </c:pt>
                <c:pt idx="4085">
                  <c:v>0.74234675931379146</c:v>
                </c:pt>
                <c:pt idx="4086">
                  <c:v>0.74242468510962023</c:v>
                </c:pt>
                <c:pt idx="4087">
                  <c:v>0.74260609243567222</c:v>
                </c:pt>
                <c:pt idx="4088">
                  <c:v>0.74267724007326308</c:v>
                </c:pt>
                <c:pt idx="4089">
                  <c:v>0.74294818412576635</c:v>
                </c:pt>
                <c:pt idx="4090">
                  <c:v>0.74326979150104333</c:v>
                </c:pt>
                <c:pt idx="4091">
                  <c:v>0.74328117215940059</c:v>
                </c:pt>
                <c:pt idx="4092">
                  <c:v>0.7434032879285587</c:v>
                </c:pt>
                <c:pt idx="4093">
                  <c:v>0.74350220209408158</c:v>
                </c:pt>
                <c:pt idx="4094">
                  <c:v>0.74364380849778067</c:v>
                </c:pt>
                <c:pt idx="4095">
                  <c:v>0.74383413079246574</c:v>
                </c:pt>
                <c:pt idx="4096">
                  <c:v>0.74393573397457968</c:v>
                </c:pt>
                <c:pt idx="4097">
                  <c:v>0.74399256095806521</c:v>
                </c:pt>
                <c:pt idx="4098">
                  <c:v>0.74404367616500378</c:v>
                </c:pt>
                <c:pt idx="4099">
                  <c:v>0.74433097181180474</c:v>
                </c:pt>
                <c:pt idx="4100">
                  <c:v>0.74439767098849352</c:v>
                </c:pt>
                <c:pt idx="4101">
                  <c:v>0.74445060708294031</c:v>
                </c:pt>
                <c:pt idx="4102">
                  <c:v>0.74485704610238013</c:v>
                </c:pt>
                <c:pt idx="4103">
                  <c:v>0.74521636418112058</c:v>
                </c:pt>
                <c:pt idx="4104">
                  <c:v>0.74553793726776107</c:v>
                </c:pt>
                <c:pt idx="4105">
                  <c:v>0.74572159762508916</c:v>
                </c:pt>
                <c:pt idx="4106">
                  <c:v>0.74583448519639195</c:v>
                </c:pt>
                <c:pt idx="4107">
                  <c:v>0.74611440646514759</c:v>
                </c:pt>
                <c:pt idx="4108">
                  <c:v>0.74631658630703446</c:v>
                </c:pt>
                <c:pt idx="4109">
                  <c:v>0.74664677745501462</c:v>
                </c:pt>
                <c:pt idx="4110">
                  <c:v>0.7467121156715022</c:v>
                </c:pt>
                <c:pt idx="4111">
                  <c:v>0.7470367495867124</c:v>
                </c:pt>
                <c:pt idx="4112">
                  <c:v>0.74706696672907347</c:v>
                </c:pt>
                <c:pt idx="4113">
                  <c:v>0.74706696672907347</c:v>
                </c:pt>
                <c:pt idx="4114">
                  <c:v>0.74706696672907347</c:v>
                </c:pt>
                <c:pt idx="4115">
                  <c:v>0.7470979400772243</c:v>
                </c:pt>
                <c:pt idx="4116">
                  <c:v>0.74716135510006376</c:v>
                </c:pt>
                <c:pt idx="4117">
                  <c:v>0.74736556169282808</c:v>
                </c:pt>
                <c:pt idx="4118">
                  <c:v>0.74737983274934372</c:v>
                </c:pt>
                <c:pt idx="4119">
                  <c:v>0.7476284056736644</c:v>
                </c:pt>
                <c:pt idx="4120">
                  <c:v>0.7476364477894949</c:v>
                </c:pt>
                <c:pt idx="4121">
                  <c:v>0.74771488092488103</c:v>
                </c:pt>
                <c:pt idx="4122">
                  <c:v>0.74771488092724658</c:v>
                </c:pt>
                <c:pt idx="4123">
                  <c:v>0.7477148809284706</c:v>
                </c:pt>
                <c:pt idx="4124">
                  <c:v>0.74771488092907767</c:v>
                </c:pt>
                <c:pt idx="4125">
                  <c:v>0.74771488093094696</c:v>
                </c:pt>
                <c:pt idx="4126">
                  <c:v>0.74771488093103999</c:v>
                </c:pt>
                <c:pt idx="4127">
                  <c:v>0.74771488093107186</c:v>
                </c:pt>
                <c:pt idx="4128">
                  <c:v>0.74771488093270733</c:v>
                </c:pt>
                <c:pt idx="4129">
                  <c:v>0.74771488093292682</c:v>
                </c:pt>
                <c:pt idx="4130">
                  <c:v>0.7477148809332933</c:v>
                </c:pt>
                <c:pt idx="4131">
                  <c:v>0.74771488093552385</c:v>
                </c:pt>
                <c:pt idx="4132">
                  <c:v>0.7477148809361287</c:v>
                </c:pt>
                <c:pt idx="4133">
                  <c:v>0.7477148809363926</c:v>
                </c:pt>
                <c:pt idx="4134">
                  <c:v>0.74771488093641447</c:v>
                </c:pt>
                <c:pt idx="4135">
                  <c:v>0.74771488093670679</c:v>
                </c:pt>
                <c:pt idx="4136">
                  <c:v>0.74771488093771687</c:v>
                </c:pt>
                <c:pt idx="4137">
                  <c:v>0.74771488093782035</c:v>
                </c:pt>
                <c:pt idx="4138">
                  <c:v>0.74771488093804195</c:v>
                </c:pt>
                <c:pt idx="4139">
                  <c:v>0.74771488093840732</c:v>
                </c:pt>
                <c:pt idx="4140">
                  <c:v>0.74771488093841143</c:v>
                </c:pt>
                <c:pt idx="4141">
                  <c:v>0.74771488093872107</c:v>
                </c:pt>
                <c:pt idx="4142">
                  <c:v>0.74771488093886085</c:v>
                </c:pt>
                <c:pt idx="4143">
                  <c:v>0.7477148809394456</c:v>
                </c:pt>
                <c:pt idx="4144">
                  <c:v>0.74771488093972227</c:v>
                </c:pt>
                <c:pt idx="4145">
                  <c:v>0.74771488094002236</c:v>
                </c:pt>
                <c:pt idx="4146">
                  <c:v>0.74808942626813635</c:v>
                </c:pt>
                <c:pt idx="4147">
                  <c:v>0.74821779260054022</c:v>
                </c:pt>
                <c:pt idx="4148">
                  <c:v>0.74837042537202303</c:v>
                </c:pt>
                <c:pt idx="4149">
                  <c:v>0.74839116671104566</c:v>
                </c:pt>
                <c:pt idx="4150">
                  <c:v>0.74867945544638304</c:v>
                </c:pt>
                <c:pt idx="4151">
                  <c:v>0.74877869090583937</c:v>
                </c:pt>
                <c:pt idx="4152">
                  <c:v>0.74877869090583937</c:v>
                </c:pt>
                <c:pt idx="4153">
                  <c:v>0.74877869090583937</c:v>
                </c:pt>
                <c:pt idx="4154">
                  <c:v>0.74910618517461924</c:v>
                </c:pt>
                <c:pt idx="4155">
                  <c:v>0.74921103439025227</c:v>
                </c:pt>
                <c:pt idx="4156">
                  <c:v>0.74933709755111233</c:v>
                </c:pt>
                <c:pt idx="4157">
                  <c:v>0.74935798842036694</c:v>
                </c:pt>
                <c:pt idx="4158">
                  <c:v>0.74967599162944898</c:v>
                </c:pt>
                <c:pt idx="4159">
                  <c:v>0.74979272633128169</c:v>
                </c:pt>
                <c:pt idx="4160">
                  <c:v>0.7498202423558975</c:v>
                </c:pt>
                <c:pt idx="4161">
                  <c:v>0.75000167082510072</c:v>
                </c:pt>
                <c:pt idx="4162">
                  <c:v>0.75005118328960618</c:v>
                </c:pt>
                <c:pt idx="4163">
                  <c:v>0.75046655000056661</c:v>
                </c:pt>
                <c:pt idx="4164">
                  <c:v>0.75063022479639352</c:v>
                </c:pt>
                <c:pt idx="4165">
                  <c:v>0.75072550466666521</c:v>
                </c:pt>
                <c:pt idx="4166">
                  <c:v>0.75093051865202842</c:v>
                </c:pt>
                <c:pt idx="4167">
                  <c:v>0.75102636910481446</c:v>
                </c:pt>
                <c:pt idx="4168">
                  <c:v>0.7510836174299792</c:v>
                </c:pt>
                <c:pt idx="4169">
                  <c:v>0.75123093195487178</c:v>
                </c:pt>
                <c:pt idx="4170">
                  <c:v>0.75134253528058759</c:v>
                </c:pt>
                <c:pt idx="4171">
                  <c:v>0.75135542509100917</c:v>
                </c:pt>
                <c:pt idx="4172">
                  <c:v>0.75211207544022651</c:v>
                </c:pt>
                <c:pt idx="4173">
                  <c:v>0.75237173980298089</c:v>
                </c:pt>
                <c:pt idx="4174">
                  <c:v>0.75347318719960288</c:v>
                </c:pt>
                <c:pt idx="4175">
                  <c:v>0.75366058770685007</c:v>
                </c:pt>
                <c:pt idx="4176">
                  <c:v>0.75382679157973409</c:v>
                </c:pt>
                <c:pt idx="4177">
                  <c:v>0.75408438828804558</c:v>
                </c:pt>
                <c:pt idx="4178">
                  <c:v>0.75416799861328443</c:v>
                </c:pt>
                <c:pt idx="4179">
                  <c:v>0.7543439434415331</c:v>
                </c:pt>
                <c:pt idx="4180">
                  <c:v>0.75441703892452761</c:v>
                </c:pt>
                <c:pt idx="4181">
                  <c:v>0.7545156497995531</c:v>
                </c:pt>
                <c:pt idx="4182">
                  <c:v>0.7545310646005059</c:v>
                </c:pt>
                <c:pt idx="4183">
                  <c:v>0.75494056446833913</c:v>
                </c:pt>
                <c:pt idx="4184">
                  <c:v>0.75494056446833913</c:v>
                </c:pt>
                <c:pt idx="4185">
                  <c:v>0.7549832199440919</c:v>
                </c:pt>
                <c:pt idx="4186">
                  <c:v>0.75509401528850806</c:v>
                </c:pt>
                <c:pt idx="4187">
                  <c:v>0.75514577451798603</c:v>
                </c:pt>
                <c:pt idx="4188">
                  <c:v>0.75533641410268659</c:v>
                </c:pt>
                <c:pt idx="4189">
                  <c:v>0.75557773955999474</c:v>
                </c:pt>
                <c:pt idx="4190">
                  <c:v>0.75582973831915057</c:v>
                </c:pt>
                <c:pt idx="4191">
                  <c:v>0.75597156917209252</c:v>
                </c:pt>
                <c:pt idx="4192">
                  <c:v>0.75630339608233765</c:v>
                </c:pt>
                <c:pt idx="4193">
                  <c:v>0.75636612013008997</c:v>
                </c:pt>
                <c:pt idx="4194">
                  <c:v>0.75636612013008997</c:v>
                </c:pt>
                <c:pt idx="4195">
                  <c:v>0.75636612013008997</c:v>
                </c:pt>
                <c:pt idx="4196">
                  <c:v>0.75687187786072019</c:v>
                </c:pt>
                <c:pt idx="4197">
                  <c:v>0.75688931314332808</c:v>
                </c:pt>
                <c:pt idx="4198">
                  <c:v>0.75712664943477703</c:v>
                </c:pt>
                <c:pt idx="4199">
                  <c:v>0.75715489770971833</c:v>
                </c:pt>
                <c:pt idx="4200">
                  <c:v>0.75728999596802304</c:v>
                </c:pt>
                <c:pt idx="4201">
                  <c:v>0.75736423076206527</c:v>
                </c:pt>
                <c:pt idx="4202">
                  <c:v>0.75740184817178791</c:v>
                </c:pt>
                <c:pt idx="4203">
                  <c:v>0.7574653179302383</c:v>
                </c:pt>
                <c:pt idx="4204">
                  <c:v>0.75746772436004872</c:v>
                </c:pt>
                <c:pt idx="4205">
                  <c:v>0.75747114421272044</c:v>
                </c:pt>
                <c:pt idx="4206">
                  <c:v>0.75766604399318238</c:v>
                </c:pt>
                <c:pt idx="4207">
                  <c:v>0.75766604399318238</c:v>
                </c:pt>
                <c:pt idx="4208">
                  <c:v>0.75766604399318238</c:v>
                </c:pt>
                <c:pt idx="4209">
                  <c:v>0.75784048965921225</c:v>
                </c:pt>
                <c:pt idx="4210">
                  <c:v>0.75784048965921225</c:v>
                </c:pt>
                <c:pt idx="4211">
                  <c:v>0.75786991914690527</c:v>
                </c:pt>
                <c:pt idx="4212">
                  <c:v>0.7581489229662115</c:v>
                </c:pt>
                <c:pt idx="4213">
                  <c:v>0.75820337036682239</c:v>
                </c:pt>
                <c:pt idx="4214">
                  <c:v>0.75850906640724158</c:v>
                </c:pt>
                <c:pt idx="4215">
                  <c:v>0.75890403485356173</c:v>
                </c:pt>
                <c:pt idx="4216">
                  <c:v>0.75990566058781883</c:v>
                </c:pt>
                <c:pt idx="4217">
                  <c:v>0.7599350601146897</c:v>
                </c:pt>
                <c:pt idx="4218">
                  <c:v>0.75994366919008149</c:v>
                </c:pt>
                <c:pt idx="4219">
                  <c:v>0.76002680763908192</c:v>
                </c:pt>
                <c:pt idx="4220">
                  <c:v>0.76014518256599772</c:v>
                </c:pt>
                <c:pt idx="4221">
                  <c:v>0.76022413068149275</c:v>
                </c:pt>
                <c:pt idx="4222">
                  <c:v>0.76028733604713183</c:v>
                </c:pt>
                <c:pt idx="4223">
                  <c:v>0.76052595821630664</c:v>
                </c:pt>
                <c:pt idx="4224">
                  <c:v>0.76059155840424431</c:v>
                </c:pt>
                <c:pt idx="4225">
                  <c:v>0.76096280694886975</c:v>
                </c:pt>
                <c:pt idx="4226">
                  <c:v>0.7619801155861069</c:v>
                </c:pt>
                <c:pt idx="4227">
                  <c:v>0.76248791415690187</c:v>
                </c:pt>
                <c:pt idx="4228">
                  <c:v>0.76251056978086551</c:v>
                </c:pt>
                <c:pt idx="4229">
                  <c:v>0.76279500528143085</c:v>
                </c:pt>
                <c:pt idx="4230">
                  <c:v>0.76279500528235566</c:v>
                </c:pt>
                <c:pt idx="4231">
                  <c:v>0.76279500528267941</c:v>
                </c:pt>
                <c:pt idx="4232">
                  <c:v>0.76279500528287947</c:v>
                </c:pt>
                <c:pt idx="4233">
                  <c:v>0.76279500528334443</c:v>
                </c:pt>
                <c:pt idx="4234">
                  <c:v>0.76279500528407007</c:v>
                </c:pt>
                <c:pt idx="4235">
                  <c:v>0.76279500528501276</c:v>
                </c:pt>
                <c:pt idx="4236">
                  <c:v>0.76279500528564814</c:v>
                </c:pt>
                <c:pt idx="4237">
                  <c:v>0.76279500528574418</c:v>
                </c:pt>
                <c:pt idx="4238">
                  <c:v>0.76279500528583455</c:v>
                </c:pt>
                <c:pt idx="4239">
                  <c:v>0.76279500528603217</c:v>
                </c:pt>
                <c:pt idx="4240">
                  <c:v>0.76279500528613853</c:v>
                </c:pt>
                <c:pt idx="4241">
                  <c:v>0.76279500528618549</c:v>
                </c:pt>
                <c:pt idx="4242">
                  <c:v>0.76279500528730848</c:v>
                </c:pt>
                <c:pt idx="4243">
                  <c:v>0.76279500528874833</c:v>
                </c:pt>
                <c:pt idx="4244">
                  <c:v>0.76279500528931399</c:v>
                </c:pt>
                <c:pt idx="4245">
                  <c:v>0.76279500529118671</c:v>
                </c:pt>
                <c:pt idx="4246">
                  <c:v>0.7627950052916449</c:v>
                </c:pt>
                <c:pt idx="4247">
                  <c:v>0.76279500529268063</c:v>
                </c:pt>
                <c:pt idx="4248">
                  <c:v>0.76279500529308841</c:v>
                </c:pt>
                <c:pt idx="4249">
                  <c:v>0.76279500529465516</c:v>
                </c:pt>
                <c:pt idx="4250">
                  <c:v>0.76279500529507993</c:v>
                </c:pt>
                <c:pt idx="4251">
                  <c:v>0.76279500529520916</c:v>
                </c:pt>
                <c:pt idx="4252">
                  <c:v>0.76279500529576305</c:v>
                </c:pt>
                <c:pt idx="4253">
                  <c:v>0.76279500529622635</c:v>
                </c:pt>
                <c:pt idx="4254">
                  <c:v>0.76279500529663913</c:v>
                </c:pt>
                <c:pt idx="4255">
                  <c:v>0.76279500529676447</c:v>
                </c:pt>
                <c:pt idx="4256">
                  <c:v>0.76279500529685695</c:v>
                </c:pt>
                <c:pt idx="4257">
                  <c:v>0.76279500529839228</c:v>
                </c:pt>
                <c:pt idx="4258">
                  <c:v>0.76279500529872568</c:v>
                </c:pt>
                <c:pt idx="4259">
                  <c:v>0.76279500529925148</c:v>
                </c:pt>
                <c:pt idx="4260">
                  <c:v>0.76279500530001854</c:v>
                </c:pt>
                <c:pt idx="4261">
                  <c:v>0.76279500530005406</c:v>
                </c:pt>
                <c:pt idx="4262">
                  <c:v>0.76279500530046707</c:v>
                </c:pt>
                <c:pt idx="4263">
                  <c:v>0.76279500530294464</c:v>
                </c:pt>
                <c:pt idx="4264">
                  <c:v>0.76285469591418487</c:v>
                </c:pt>
                <c:pt idx="4265">
                  <c:v>0.76288254056647109</c:v>
                </c:pt>
                <c:pt idx="4266">
                  <c:v>0.76296511196289496</c:v>
                </c:pt>
                <c:pt idx="4267">
                  <c:v>0.76328945702555739</c:v>
                </c:pt>
                <c:pt idx="4268">
                  <c:v>0.76338783988570513</c:v>
                </c:pt>
                <c:pt idx="4269">
                  <c:v>0.76370651862606387</c:v>
                </c:pt>
                <c:pt idx="4270">
                  <c:v>0.7637183003015674</c:v>
                </c:pt>
                <c:pt idx="4271">
                  <c:v>0.76375974044012251</c:v>
                </c:pt>
                <c:pt idx="4272">
                  <c:v>0.76375974044012251</c:v>
                </c:pt>
                <c:pt idx="4273">
                  <c:v>0.76375974044012251</c:v>
                </c:pt>
                <c:pt idx="4274">
                  <c:v>0.76379601325658708</c:v>
                </c:pt>
                <c:pt idx="4275">
                  <c:v>0.7638112480703414</c:v>
                </c:pt>
                <c:pt idx="4276">
                  <c:v>0.76438974435940643</c:v>
                </c:pt>
                <c:pt idx="4277">
                  <c:v>0.76444096177653886</c:v>
                </c:pt>
                <c:pt idx="4278">
                  <c:v>0.76458906964200901</c:v>
                </c:pt>
                <c:pt idx="4279">
                  <c:v>0.76485961158522964</c:v>
                </c:pt>
                <c:pt idx="4280">
                  <c:v>0.76490021035046707</c:v>
                </c:pt>
                <c:pt idx="4281">
                  <c:v>0.76491238377005377</c:v>
                </c:pt>
                <c:pt idx="4282">
                  <c:v>0.76510990920873634</c:v>
                </c:pt>
                <c:pt idx="4283">
                  <c:v>0.7652065050125364</c:v>
                </c:pt>
                <c:pt idx="4284">
                  <c:v>0.76635638786131388</c:v>
                </c:pt>
                <c:pt idx="4285">
                  <c:v>0.76655116117402089</c:v>
                </c:pt>
                <c:pt idx="4286">
                  <c:v>0.76668269352307949</c:v>
                </c:pt>
                <c:pt idx="4287">
                  <c:v>0.76685315372649865</c:v>
                </c:pt>
                <c:pt idx="4288">
                  <c:v>0.7670592805451123</c:v>
                </c:pt>
                <c:pt idx="4289">
                  <c:v>0.7670592805451123</c:v>
                </c:pt>
                <c:pt idx="4290">
                  <c:v>0.767399021207396</c:v>
                </c:pt>
                <c:pt idx="4291">
                  <c:v>0.76740145861679787</c:v>
                </c:pt>
                <c:pt idx="4292">
                  <c:v>0.7675080900734299</c:v>
                </c:pt>
                <c:pt idx="4293">
                  <c:v>0.76768980619910565</c:v>
                </c:pt>
                <c:pt idx="4294">
                  <c:v>0.7678429630812208</c:v>
                </c:pt>
                <c:pt idx="4295">
                  <c:v>0.76799797343574283</c:v>
                </c:pt>
                <c:pt idx="4296">
                  <c:v>0.76805121330925341</c:v>
                </c:pt>
                <c:pt idx="4297">
                  <c:v>0.76805450525035968</c:v>
                </c:pt>
                <c:pt idx="4298">
                  <c:v>0.76870841949078883</c:v>
                </c:pt>
                <c:pt idx="4299">
                  <c:v>0.76875766952685454</c:v>
                </c:pt>
                <c:pt idx="4300">
                  <c:v>0.76906564707268854</c:v>
                </c:pt>
                <c:pt idx="4301">
                  <c:v>0.76945353796487059</c:v>
                </c:pt>
                <c:pt idx="4302">
                  <c:v>0.76949555118121549</c:v>
                </c:pt>
                <c:pt idx="4303">
                  <c:v>0.76988254797899236</c:v>
                </c:pt>
                <c:pt idx="4304">
                  <c:v>0.76992247184820617</c:v>
                </c:pt>
                <c:pt idx="4305">
                  <c:v>0.77050762276544627</c:v>
                </c:pt>
                <c:pt idx="4306">
                  <c:v>0.77091067479541864</c:v>
                </c:pt>
                <c:pt idx="4307">
                  <c:v>0.77147004903112415</c:v>
                </c:pt>
                <c:pt idx="4308">
                  <c:v>0.77157034185910811</c:v>
                </c:pt>
                <c:pt idx="4309">
                  <c:v>0.77191376810954504</c:v>
                </c:pt>
                <c:pt idx="4310">
                  <c:v>0.771921059308741</c:v>
                </c:pt>
                <c:pt idx="4311">
                  <c:v>0.77206644760951171</c:v>
                </c:pt>
                <c:pt idx="4312">
                  <c:v>0.77226399699954407</c:v>
                </c:pt>
                <c:pt idx="4313">
                  <c:v>0.77236428722026595</c:v>
                </c:pt>
                <c:pt idx="4314">
                  <c:v>0.77238204001356625</c:v>
                </c:pt>
                <c:pt idx="4315">
                  <c:v>0.77238666823556901</c:v>
                </c:pt>
                <c:pt idx="4316">
                  <c:v>0.77298848474660897</c:v>
                </c:pt>
                <c:pt idx="4317">
                  <c:v>0.77318710688171588</c:v>
                </c:pt>
                <c:pt idx="4318">
                  <c:v>0.77359663504665577</c:v>
                </c:pt>
                <c:pt idx="4319">
                  <c:v>0.77385237649295446</c:v>
                </c:pt>
                <c:pt idx="4320">
                  <c:v>0.77393877108005094</c:v>
                </c:pt>
                <c:pt idx="4321">
                  <c:v>0.77408261566071523</c:v>
                </c:pt>
                <c:pt idx="4322">
                  <c:v>0.77417852920950392</c:v>
                </c:pt>
                <c:pt idx="4323">
                  <c:v>0.77425390780375392</c:v>
                </c:pt>
                <c:pt idx="4324">
                  <c:v>0.77427467827607488</c:v>
                </c:pt>
                <c:pt idx="4325">
                  <c:v>0.77438555441690282</c:v>
                </c:pt>
                <c:pt idx="4326">
                  <c:v>0.77449862935913782</c:v>
                </c:pt>
                <c:pt idx="4327">
                  <c:v>0.7748414668796354</c:v>
                </c:pt>
                <c:pt idx="4328">
                  <c:v>0.77497381534893228</c:v>
                </c:pt>
                <c:pt idx="4329">
                  <c:v>0.77524281311192478</c:v>
                </c:pt>
                <c:pt idx="4330">
                  <c:v>0.77567009773454876</c:v>
                </c:pt>
                <c:pt idx="4331">
                  <c:v>0.77567009773454876</c:v>
                </c:pt>
                <c:pt idx="4332">
                  <c:v>0.77585671933480116</c:v>
                </c:pt>
                <c:pt idx="4333">
                  <c:v>0.77590063256088182</c:v>
                </c:pt>
                <c:pt idx="4334">
                  <c:v>0.77591027733118823</c:v>
                </c:pt>
                <c:pt idx="4335">
                  <c:v>0.77720556022776333</c:v>
                </c:pt>
                <c:pt idx="4336">
                  <c:v>0.77723275126325764</c:v>
                </c:pt>
                <c:pt idx="4337">
                  <c:v>0.77743742295742035</c:v>
                </c:pt>
                <c:pt idx="4338">
                  <c:v>0.7774421471463282</c:v>
                </c:pt>
                <c:pt idx="4339">
                  <c:v>0.77793171423612295</c:v>
                </c:pt>
                <c:pt idx="4340">
                  <c:v>0.7780964670014785</c:v>
                </c:pt>
                <c:pt idx="4341">
                  <c:v>0.77828878003244018</c:v>
                </c:pt>
                <c:pt idx="4342">
                  <c:v>0.7789964521875431</c:v>
                </c:pt>
                <c:pt idx="4343">
                  <c:v>0.77908046899641437</c:v>
                </c:pt>
                <c:pt idx="4344">
                  <c:v>0.77911993251919398</c:v>
                </c:pt>
                <c:pt idx="4345">
                  <c:v>0.77914408951512926</c:v>
                </c:pt>
                <c:pt idx="4346">
                  <c:v>0.77925644143149841</c:v>
                </c:pt>
                <c:pt idx="4347">
                  <c:v>0.7793985121665733</c:v>
                </c:pt>
                <c:pt idx="4348">
                  <c:v>0.77993593206509548</c:v>
                </c:pt>
                <c:pt idx="4349">
                  <c:v>0.77999945052779629</c:v>
                </c:pt>
                <c:pt idx="4350">
                  <c:v>0.78016133511681629</c:v>
                </c:pt>
                <c:pt idx="4351">
                  <c:v>0.7801776808831784</c:v>
                </c:pt>
                <c:pt idx="4352">
                  <c:v>0.78068552039535533</c:v>
                </c:pt>
                <c:pt idx="4353">
                  <c:v>0.78069984225231259</c:v>
                </c:pt>
                <c:pt idx="4354">
                  <c:v>0.78221259024894152</c:v>
                </c:pt>
                <c:pt idx="4355">
                  <c:v>0.78237363515564351</c:v>
                </c:pt>
                <c:pt idx="4356">
                  <c:v>0.78238647016405638</c:v>
                </c:pt>
                <c:pt idx="4357">
                  <c:v>0.78244709065013474</c:v>
                </c:pt>
                <c:pt idx="4358">
                  <c:v>0.78265134437533701</c:v>
                </c:pt>
                <c:pt idx="4359">
                  <c:v>0.78265192260909655</c:v>
                </c:pt>
                <c:pt idx="4360">
                  <c:v>0.78265192261230376</c:v>
                </c:pt>
                <c:pt idx="4361">
                  <c:v>0.78265192261288774</c:v>
                </c:pt>
                <c:pt idx="4362">
                  <c:v>0.78265192261316141</c:v>
                </c:pt>
                <c:pt idx="4363">
                  <c:v>0.78265192261335559</c:v>
                </c:pt>
                <c:pt idx="4364">
                  <c:v>0.78265192261386318</c:v>
                </c:pt>
                <c:pt idx="4365">
                  <c:v>0.78265192261493921</c:v>
                </c:pt>
                <c:pt idx="4366">
                  <c:v>0.78265192261651861</c:v>
                </c:pt>
                <c:pt idx="4367">
                  <c:v>0.78265192261683836</c:v>
                </c:pt>
                <c:pt idx="4368">
                  <c:v>0.78265192261724181</c:v>
                </c:pt>
                <c:pt idx="4369">
                  <c:v>0.78265192261774152</c:v>
                </c:pt>
                <c:pt idx="4370">
                  <c:v>0.78265192262051297</c:v>
                </c:pt>
                <c:pt idx="4371">
                  <c:v>0.78265192262173222</c:v>
                </c:pt>
                <c:pt idx="4372">
                  <c:v>0.78265192262248617</c:v>
                </c:pt>
                <c:pt idx="4373">
                  <c:v>0.78265192262384498</c:v>
                </c:pt>
                <c:pt idx="4374">
                  <c:v>0.78265192262401384</c:v>
                </c:pt>
                <c:pt idx="4375">
                  <c:v>0.78265192262409833</c:v>
                </c:pt>
                <c:pt idx="4376">
                  <c:v>0.78265192262624017</c:v>
                </c:pt>
                <c:pt idx="4377">
                  <c:v>0.7826519226262888</c:v>
                </c:pt>
                <c:pt idx="4378">
                  <c:v>0.78265192262717043</c:v>
                </c:pt>
                <c:pt idx="4379">
                  <c:v>0.78265192262776417</c:v>
                </c:pt>
                <c:pt idx="4380">
                  <c:v>0.78265192262823902</c:v>
                </c:pt>
                <c:pt idx="4381">
                  <c:v>0.78265192262826844</c:v>
                </c:pt>
                <c:pt idx="4382">
                  <c:v>0.78265192263047878</c:v>
                </c:pt>
                <c:pt idx="4383">
                  <c:v>0.78265192263230299</c:v>
                </c:pt>
                <c:pt idx="4384">
                  <c:v>0.7826519226325116</c:v>
                </c:pt>
                <c:pt idx="4385">
                  <c:v>0.78272672835597656</c:v>
                </c:pt>
                <c:pt idx="4386">
                  <c:v>0.78284180836652228</c:v>
                </c:pt>
                <c:pt idx="4387">
                  <c:v>0.78295914616659334</c:v>
                </c:pt>
                <c:pt idx="4388">
                  <c:v>0.78306972631624538</c:v>
                </c:pt>
                <c:pt idx="4389">
                  <c:v>0.78309503297364202</c:v>
                </c:pt>
                <c:pt idx="4390">
                  <c:v>0.78328782105068295</c:v>
                </c:pt>
                <c:pt idx="4391">
                  <c:v>0.78332835338383588</c:v>
                </c:pt>
                <c:pt idx="4392">
                  <c:v>0.78355726532235237</c:v>
                </c:pt>
                <c:pt idx="4393">
                  <c:v>0.7837095738352674</c:v>
                </c:pt>
                <c:pt idx="4394">
                  <c:v>0.78399168299731947</c:v>
                </c:pt>
                <c:pt idx="4395">
                  <c:v>0.78406287576907296</c:v>
                </c:pt>
                <c:pt idx="4396">
                  <c:v>0.78417244677065123</c:v>
                </c:pt>
                <c:pt idx="4397">
                  <c:v>0.78463428949859315</c:v>
                </c:pt>
                <c:pt idx="4398">
                  <c:v>0.78463428949859315</c:v>
                </c:pt>
                <c:pt idx="4399">
                  <c:v>0.78463428949859315</c:v>
                </c:pt>
                <c:pt idx="4400">
                  <c:v>0.78468013925716185</c:v>
                </c:pt>
                <c:pt idx="4401">
                  <c:v>0.78472903049922915</c:v>
                </c:pt>
                <c:pt idx="4402">
                  <c:v>0.78483429078246836</c:v>
                </c:pt>
                <c:pt idx="4403">
                  <c:v>0.78513116526494564</c:v>
                </c:pt>
                <c:pt idx="4404">
                  <c:v>0.78531898285591906</c:v>
                </c:pt>
                <c:pt idx="4405">
                  <c:v>0.7853473128204862</c:v>
                </c:pt>
                <c:pt idx="4406">
                  <c:v>0.7854238008967025</c:v>
                </c:pt>
                <c:pt idx="4407">
                  <c:v>0.78561320222379083</c:v>
                </c:pt>
                <c:pt idx="4408">
                  <c:v>0.78568416652752759</c:v>
                </c:pt>
                <c:pt idx="4409">
                  <c:v>0.78585147102261976</c:v>
                </c:pt>
                <c:pt idx="4410">
                  <c:v>0.78661244537245401</c:v>
                </c:pt>
                <c:pt idx="4411">
                  <c:v>0.78667237019992819</c:v>
                </c:pt>
                <c:pt idx="4412">
                  <c:v>0.78739582812104658</c:v>
                </c:pt>
                <c:pt idx="4413">
                  <c:v>0.78744332576802523</c:v>
                </c:pt>
                <c:pt idx="4414">
                  <c:v>0.78799846662318884</c:v>
                </c:pt>
                <c:pt idx="4415">
                  <c:v>0.78799846662318884</c:v>
                </c:pt>
                <c:pt idx="4416">
                  <c:v>0.78799846662318884</c:v>
                </c:pt>
                <c:pt idx="4417">
                  <c:v>0.78822208466292409</c:v>
                </c:pt>
                <c:pt idx="4418">
                  <c:v>0.78843678342215007</c:v>
                </c:pt>
                <c:pt idx="4419">
                  <c:v>0.78847539456025084</c:v>
                </c:pt>
                <c:pt idx="4420">
                  <c:v>0.78852800614269558</c:v>
                </c:pt>
                <c:pt idx="4421">
                  <c:v>0.78899619221941808</c:v>
                </c:pt>
                <c:pt idx="4422">
                  <c:v>0.78908811467675199</c:v>
                </c:pt>
                <c:pt idx="4423">
                  <c:v>0.78922823039703915</c:v>
                </c:pt>
                <c:pt idx="4424">
                  <c:v>0.78934994605685416</c:v>
                </c:pt>
                <c:pt idx="4425">
                  <c:v>0.78959058471973853</c:v>
                </c:pt>
                <c:pt idx="4426">
                  <c:v>0.78982840735986259</c:v>
                </c:pt>
                <c:pt idx="4427">
                  <c:v>0.79002671722152051</c:v>
                </c:pt>
                <c:pt idx="4428">
                  <c:v>0.79015248685860373</c:v>
                </c:pt>
                <c:pt idx="4429">
                  <c:v>0.79034800740541489</c:v>
                </c:pt>
                <c:pt idx="4430">
                  <c:v>0.79128944687419767</c:v>
                </c:pt>
                <c:pt idx="4431">
                  <c:v>0.79144014632153559</c:v>
                </c:pt>
                <c:pt idx="4432">
                  <c:v>0.79152903421839393</c:v>
                </c:pt>
                <c:pt idx="4433">
                  <c:v>0.79258553355584549</c:v>
                </c:pt>
                <c:pt idx="4434">
                  <c:v>0.79259430587855129</c:v>
                </c:pt>
                <c:pt idx="4435">
                  <c:v>0.79301430470914214</c:v>
                </c:pt>
                <c:pt idx="4436">
                  <c:v>0.79322335257396304</c:v>
                </c:pt>
                <c:pt idx="4437">
                  <c:v>0.79331456444856641</c:v>
                </c:pt>
                <c:pt idx="4438">
                  <c:v>0.79347219270671865</c:v>
                </c:pt>
                <c:pt idx="4439">
                  <c:v>0.79370142650461439</c:v>
                </c:pt>
                <c:pt idx="4440">
                  <c:v>0.79374329317511716</c:v>
                </c:pt>
                <c:pt idx="4441">
                  <c:v>0.79377674977393164</c:v>
                </c:pt>
                <c:pt idx="4442">
                  <c:v>0.79425699955763407</c:v>
                </c:pt>
                <c:pt idx="4443">
                  <c:v>0.7946719872135809</c:v>
                </c:pt>
                <c:pt idx="4444">
                  <c:v>0.79472917831134271</c:v>
                </c:pt>
                <c:pt idx="4445">
                  <c:v>0.79504119693821751</c:v>
                </c:pt>
                <c:pt idx="4446">
                  <c:v>0.795312674499703</c:v>
                </c:pt>
                <c:pt idx="4447">
                  <c:v>0.79533701792465239</c:v>
                </c:pt>
                <c:pt idx="4448">
                  <c:v>0.79538969474950627</c:v>
                </c:pt>
                <c:pt idx="4449">
                  <c:v>0.79541926471850377</c:v>
                </c:pt>
                <c:pt idx="4450">
                  <c:v>0.7960616707239091</c:v>
                </c:pt>
                <c:pt idx="4451">
                  <c:v>0.79647191879837842</c:v>
                </c:pt>
                <c:pt idx="4452">
                  <c:v>0.79659634325825757</c:v>
                </c:pt>
                <c:pt idx="4453">
                  <c:v>0.79666199649458835</c:v>
                </c:pt>
                <c:pt idx="4454">
                  <c:v>0.79722684669492816</c:v>
                </c:pt>
                <c:pt idx="4455">
                  <c:v>0.7974751491024652</c:v>
                </c:pt>
                <c:pt idx="4456">
                  <c:v>0.79767222403098192</c:v>
                </c:pt>
                <c:pt idx="4457">
                  <c:v>0.79770047243692288</c:v>
                </c:pt>
                <c:pt idx="4458">
                  <c:v>0.79837165033090185</c:v>
                </c:pt>
                <c:pt idx="4459">
                  <c:v>0.7987629052175651</c:v>
                </c:pt>
                <c:pt idx="4460">
                  <c:v>0.79889536285555918</c:v>
                </c:pt>
                <c:pt idx="4461">
                  <c:v>0.80004574842818477</c:v>
                </c:pt>
                <c:pt idx="4462">
                  <c:v>0.80016037131766193</c:v>
                </c:pt>
                <c:pt idx="4463">
                  <c:v>0.80022269172613769</c:v>
                </c:pt>
                <c:pt idx="4464">
                  <c:v>0.80038530114419026</c:v>
                </c:pt>
                <c:pt idx="4465">
                  <c:v>0.80039119452089236</c:v>
                </c:pt>
                <c:pt idx="4466">
                  <c:v>0.80048313745268396</c:v>
                </c:pt>
                <c:pt idx="4467">
                  <c:v>0.80102515611347336</c:v>
                </c:pt>
                <c:pt idx="4468">
                  <c:v>0.80148424972623755</c:v>
                </c:pt>
                <c:pt idx="4469">
                  <c:v>0.80168986740273274</c:v>
                </c:pt>
                <c:pt idx="4470">
                  <c:v>0.80198080368940572</c:v>
                </c:pt>
                <c:pt idx="4471">
                  <c:v>0.80225410715410761</c:v>
                </c:pt>
                <c:pt idx="4472">
                  <c:v>0.8023700253455317</c:v>
                </c:pt>
                <c:pt idx="4473">
                  <c:v>0.80310639189236166</c:v>
                </c:pt>
                <c:pt idx="4474">
                  <c:v>0.80333854653827153</c:v>
                </c:pt>
                <c:pt idx="4475">
                  <c:v>0.80354569532296072</c:v>
                </c:pt>
                <c:pt idx="4476">
                  <c:v>0.80354569532296072</c:v>
                </c:pt>
                <c:pt idx="4477">
                  <c:v>0.80405073896274837</c:v>
                </c:pt>
                <c:pt idx="4478">
                  <c:v>0.80421416879664753</c:v>
                </c:pt>
                <c:pt idx="4479">
                  <c:v>0.80532580017740585</c:v>
                </c:pt>
                <c:pt idx="4480">
                  <c:v>0.80544457178894846</c:v>
                </c:pt>
                <c:pt idx="4481">
                  <c:v>0.80564389580369822</c:v>
                </c:pt>
                <c:pt idx="4482">
                  <c:v>0.80564389580369822</c:v>
                </c:pt>
                <c:pt idx="4483">
                  <c:v>0.8057319516157655</c:v>
                </c:pt>
                <c:pt idx="4484">
                  <c:v>0.80615259312327481</c:v>
                </c:pt>
                <c:pt idx="4485">
                  <c:v>0.80723354729342256</c:v>
                </c:pt>
                <c:pt idx="4486">
                  <c:v>0.80758588730165715</c:v>
                </c:pt>
                <c:pt idx="4487">
                  <c:v>0.80769680609872074</c:v>
                </c:pt>
                <c:pt idx="4488">
                  <c:v>0.80771040944147343</c:v>
                </c:pt>
                <c:pt idx="4489">
                  <c:v>0.80786045319267719</c:v>
                </c:pt>
                <c:pt idx="4490">
                  <c:v>0.80786045319323763</c:v>
                </c:pt>
                <c:pt idx="4491">
                  <c:v>0.80786045319373179</c:v>
                </c:pt>
                <c:pt idx="4492">
                  <c:v>0.80786045319496635</c:v>
                </c:pt>
                <c:pt idx="4493">
                  <c:v>0.80786045319629829</c:v>
                </c:pt>
                <c:pt idx="4494">
                  <c:v>0.80786045319729149</c:v>
                </c:pt>
                <c:pt idx="4495">
                  <c:v>0.80786045319765531</c:v>
                </c:pt>
                <c:pt idx="4496">
                  <c:v>0.80786045319849908</c:v>
                </c:pt>
                <c:pt idx="4497">
                  <c:v>0.8078604531993091</c:v>
                </c:pt>
                <c:pt idx="4498">
                  <c:v>0.80786045320021871</c:v>
                </c:pt>
                <c:pt idx="4499">
                  <c:v>0.80786045320131894</c:v>
                </c:pt>
                <c:pt idx="4500">
                  <c:v>0.80786045320155464</c:v>
                </c:pt>
                <c:pt idx="4501">
                  <c:v>0.80786045320373168</c:v>
                </c:pt>
                <c:pt idx="4502">
                  <c:v>0.80786045320504163</c:v>
                </c:pt>
                <c:pt idx="4503">
                  <c:v>0.8078604532070256</c:v>
                </c:pt>
                <c:pt idx="4504">
                  <c:v>0.80786045320711208</c:v>
                </c:pt>
                <c:pt idx="4505">
                  <c:v>0.8078604532071384</c:v>
                </c:pt>
                <c:pt idx="4506">
                  <c:v>0.80786045320814237</c:v>
                </c:pt>
                <c:pt idx="4507">
                  <c:v>0.80786045321049771</c:v>
                </c:pt>
                <c:pt idx="4508">
                  <c:v>0.80786045321067912</c:v>
                </c:pt>
                <c:pt idx="4509">
                  <c:v>0.80786045321223421</c:v>
                </c:pt>
                <c:pt idx="4510">
                  <c:v>0.80786045321575184</c:v>
                </c:pt>
                <c:pt idx="4511">
                  <c:v>0.80786045321628819</c:v>
                </c:pt>
                <c:pt idx="4512">
                  <c:v>0.80786045321740596</c:v>
                </c:pt>
                <c:pt idx="4513">
                  <c:v>0.8078604532183481</c:v>
                </c:pt>
                <c:pt idx="4514">
                  <c:v>0.80786045321841371</c:v>
                </c:pt>
                <c:pt idx="4515">
                  <c:v>0.80786045321927502</c:v>
                </c:pt>
                <c:pt idx="4516">
                  <c:v>0.80786045321981159</c:v>
                </c:pt>
                <c:pt idx="4517">
                  <c:v>0.80786045321990818</c:v>
                </c:pt>
                <c:pt idx="4518">
                  <c:v>0.80786045322122968</c:v>
                </c:pt>
                <c:pt idx="4519">
                  <c:v>0.80882346417417372</c:v>
                </c:pt>
                <c:pt idx="4520">
                  <c:v>0.80882346417417372</c:v>
                </c:pt>
                <c:pt idx="4521">
                  <c:v>0.80882346417417372</c:v>
                </c:pt>
                <c:pt idx="4522">
                  <c:v>0.80913047976273378</c:v>
                </c:pt>
                <c:pt idx="4523">
                  <c:v>0.80930785664877347</c:v>
                </c:pt>
                <c:pt idx="4524">
                  <c:v>0.8093259923196362</c:v>
                </c:pt>
                <c:pt idx="4525">
                  <c:v>0.80953025482052843</c:v>
                </c:pt>
                <c:pt idx="4526">
                  <c:v>0.80977040020978774</c:v>
                </c:pt>
                <c:pt idx="4527">
                  <c:v>0.81012615016307399</c:v>
                </c:pt>
                <c:pt idx="4528">
                  <c:v>0.81088079573393657</c:v>
                </c:pt>
                <c:pt idx="4529">
                  <c:v>0.81109432861012964</c:v>
                </c:pt>
                <c:pt idx="4530">
                  <c:v>0.81187154104283987</c:v>
                </c:pt>
                <c:pt idx="4531">
                  <c:v>0.8121010791417923</c:v>
                </c:pt>
                <c:pt idx="4532">
                  <c:v>0.81215393756314813</c:v>
                </c:pt>
                <c:pt idx="4533">
                  <c:v>0.81246846039916554</c:v>
                </c:pt>
                <c:pt idx="4534">
                  <c:v>0.81367185488933935</c:v>
                </c:pt>
                <c:pt idx="4535">
                  <c:v>0.81376685099425128</c:v>
                </c:pt>
                <c:pt idx="4536">
                  <c:v>0.81542078183348754</c:v>
                </c:pt>
                <c:pt idx="4537">
                  <c:v>0.81544033003056104</c:v>
                </c:pt>
                <c:pt idx="4538">
                  <c:v>0.81616842044150562</c:v>
                </c:pt>
                <c:pt idx="4539">
                  <c:v>0.81632217599758727</c:v>
                </c:pt>
                <c:pt idx="4540">
                  <c:v>0.81667754604373843</c:v>
                </c:pt>
                <c:pt idx="4541">
                  <c:v>0.81677385461706253</c:v>
                </c:pt>
                <c:pt idx="4542">
                  <c:v>0.81677385461706253</c:v>
                </c:pt>
                <c:pt idx="4543">
                  <c:v>0.81677385461706253</c:v>
                </c:pt>
                <c:pt idx="4544">
                  <c:v>0.81790784501757674</c:v>
                </c:pt>
                <c:pt idx="4545">
                  <c:v>0.81792500026215265</c:v>
                </c:pt>
                <c:pt idx="4546">
                  <c:v>0.81841040521231923</c:v>
                </c:pt>
                <c:pt idx="4547">
                  <c:v>0.81871366849350602</c:v>
                </c:pt>
                <c:pt idx="4548">
                  <c:v>0.8191116395387138</c:v>
                </c:pt>
                <c:pt idx="4549">
                  <c:v>0.81934135711094047</c:v>
                </c:pt>
                <c:pt idx="4550">
                  <c:v>0.82152592403344571</c:v>
                </c:pt>
                <c:pt idx="4551">
                  <c:v>0.8215855919628835</c:v>
                </c:pt>
                <c:pt idx="4552">
                  <c:v>0.8215855919628835</c:v>
                </c:pt>
                <c:pt idx="4553">
                  <c:v>0.8215855919628835</c:v>
                </c:pt>
                <c:pt idx="4554">
                  <c:v>0.82171053865016097</c:v>
                </c:pt>
                <c:pt idx="4555">
                  <c:v>0.82171053865016097</c:v>
                </c:pt>
                <c:pt idx="4556">
                  <c:v>0.82197951168927941</c:v>
                </c:pt>
                <c:pt idx="4557">
                  <c:v>0.82210538001365918</c:v>
                </c:pt>
                <c:pt idx="4558">
                  <c:v>0.82235225157252745</c:v>
                </c:pt>
                <c:pt idx="4559">
                  <c:v>0.82309476484005739</c:v>
                </c:pt>
                <c:pt idx="4560">
                  <c:v>0.82361377602756092</c:v>
                </c:pt>
                <c:pt idx="4561">
                  <c:v>0.82363104276370747</c:v>
                </c:pt>
                <c:pt idx="4562">
                  <c:v>0.82403005379898941</c:v>
                </c:pt>
                <c:pt idx="4563">
                  <c:v>0.82403432774687035</c:v>
                </c:pt>
                <c:pt idx="4564">
                  <c:v>0.82409251138361339</c:v>
                </c:pt>
                <c:pt idx="4565">
                  <c:v>0.82419301721752702</c:v>
                </c:pt>
                <c:pt idx="4566">
                  <c:v>0.8245259713515346</c:v>
                </c:pt>
                <c:pt idx="4567">
                  <c:v>0.82559931649802365</c:v>
                </c:pt>
                <c:pt idx="4568">
                  <c:v>0.82601913405543248</c:v>
                </c:pt>
                <c:pt idx="4569">
                  <c:v>0.82622750076741125</c:v>
                </c:pt>
                <c:pt idx="4570">
                  <c:v>0.82696027553460516</c:v>
                </c:pt>
                <c:pt idx="4571">
                  <c:v>0.8270435332326479</c:v>
                </c:pt>
                <c:pt idx="4572">
                  <c:v>0.82722761295169234</c:v>
                </c:pt>
                <c:pt idx="4573">
                  <c:v>0.82735536604452009</c:v>
                </c:pt>
                <c:pt idx="4574">
                  <c:v>0.82744792209943718</c:v>
                </c:pt>
                <c:pt idx="4575">
                  <c:v>0.82751307796175355</c:v>
                </c:pt>
                <c:pt idx="4576">
                  <c:v>0.82760696032027592</c:v>
                </c:pt>
                <c:pt idx="4577">
                  <c:v>0.82801467726422828</c:v>
                </c:pt>
                <c:pt idx="4578">
                  <c:v>0.82832473936970141</c:v>
                </c:pt>
                <c:pt idx="4579">
                  <c:v>0.82852262755342698</c:v>
                </c:pt>
                <c:pt idx="4580">
                  <c:v>0.82854713868155538</c:v>
                </c:pt>
                <c:pt idx="4581">
                  <c:v>0.82862119606873352</c:v>
                </c:pt>
                <c:pt idx="4582">
                  <c:v>0.82862119606873352</c:v>
                </c:pt>
                <c:pt idx="4583">
                  <c:v>0.82862119606873352</c:v>
                </c:pt>
                <c:pt idx="4584">
                  <c:v>0.82891658505895138</c:v>
                </c:pt>
                <c:pt idx="4585">
                  <c:v>0.8297538822271332</c:v>
                </c:pt>
                <c:pt idx="4586">
                  <c:v>0.82978039920605873</c:v>
                </c:pt>
                <c:pt idx="4587">
                  <c:v>0.83000335827041982</c:v>
                </c:pt>
                <c:pt idx="4588">
                  <c:v>0.83103919870245402</c:v>
                </c:pt>
                <c:pt idx="4589">
                  <c:v>0.83171087831223678</c:v>
                </c:pt>
                <c:pt idx="4590">
                  <c:v>0.83216444875809248</c:v>
                </c:pt>
                <c:pt idx="4591">
                  <c:v>0.83255183512711761</c:v>
                </c:pt>
                <c:pt idx="4592">
                  <c:v>0.83325848261488</c:v>
                </c:pt>
                <c:pt idx="4593">
                  <c:v>0.83350146284314852</c:v>
                </c:pt>
                <c:pt idx="4594">
                  <c:v>0.8336200136048364</c:v>
                </c:pt>
                <c:pt idx="4595">
                  <c:v>0.83468042181776125</c:v>
                </c:pt>
                <c:pt idx="4596">
                  <c:v>0.83479929896448624</c:v>
                </c:pt>
                <c:pt idx="4597">
                  <c:v>0.83501006361498065</c:v>
                </c:pt>
                <c:pt idx="4598">
                  <c:v>0.83530831676591666</c:v>
                </c:pt>
                <c:pt idx="4599">
                  <c:v>0.83551496113040347</c:v>
                </c:pt>
                <c:pt idx="4600">
                  <c:v>0.83559003081394978</c:v>
                </c:pt>
                <c:pt idx="4601">
                  <c:v>0.83582550619468821</c:v>
                </c:pt>
                <c:pt idx="4602">
                  <c:v>0.83624056438215155</c:v>
                </c:pt>
                <c:pt idx="4603">
                  <c:v>0.83649172174661401</c:v>
                </c:pt>
                <c:pt idx="4604">
                  <c:v>0.83730546042217457</c:v>
                </c:pt>
                <c:pt idx="4605">
                  <c:v>0.83790032021043626</c:v>
                </c:pt>
                <c:pt idx="4606">
                  <c:v>0.83826411128769152</c:v>
                </c:pt>
                <c:pt idx="4607">
                  <c:v>0.83837362185191211</c:v>
                </c:pt>
                <c:pt idx="4608">
                  <c:v>0.83848665930420641</c:v>
                </c:pt>
                <c:pt idx="4609">
                  <c:v>0.83899541732328475</c:v>
                </c:pt>
                <c:pt idx="4610">
                  <c:v>0.83899541732677585</c:v>
                </c:pt>
                <c:pt idx="4611">
                  <c:v>0.83899541732747573</c:v>
                </c:pt>
                <c:pt idx="4612">
                  <c:v>0.8389954173290447</c:v>
                </c:pt>
                <c:pt idx="4613">
                  <c:v>0.83899541733284588</c:v>
                </c:pt>
                <c:pt idx="4614">
                  <c:v>0.83899541733398886</c:v>
                </c:pt>
                <c:pt idx="4615">
                  <c:v>0.83899541733510985</c:v>
                </c:pt>
                <c:pt idx="4616">
                  <c:v>0.83899541733546934</c:v>
                </c:pt>
                <c:pt idx="4617">
                  <c:v>0.83899541733597094</c:v>
                </c:pt>
                <c:pt idx="4618">
                  <c:v>0.83899541733852989</c:v>
                </c:pt>
                <c:pt idx="4619">
                  <c:v>0.83899541733921656</c:v>
                </c:pt>
                <c:pt idx="4620">
                  <c:v>0.83899541734214589</c:v>
                </c:pt>
                <c:pt idx="4621">
                  <c:v>0.83899541734493321</c:v>
                </c:pt>
                <c:pt idx="4622">
                  <c:v>0.83899541734611061</c:v>
                </c:pt>
                <c:pt idx="4623">
                  <c:v>0.83899541734717997</c:v>
                </c:pt>
                <c:pt idx="4624">
                  <c:v>0.83899541734860172</c:v>
                </c:pt>
                <c:pt idx="4625">
                  <c:v>0.83899541735059679</c:v>
                </c:pt>
                <c:pt idx="4626">
                  <c:v>0.83899541735145289</c:v>
                </c:pt>
                <c:pt idx="4627">
                  <c:v>0.83899541735211491</c:v>
                </c:pt>
                <c:pt idx="4628">
                  <c:v>0.83899541735234773</c:v>
                </c:pt>
                <c:pt idx="4629">
                  <c:v>0.8389954173566575</c:v>
                </c:pt>
                <c:pt idx="4630">
                  <c:v>0.83899541735779726</c:v>
                </c:pt>
                <c:pt idx="4631">
                  <c:v>0.83937623156403196</c:v>
                </c:pt>
                <c:pt idx="4632">
                  <c:v>0.83967406259556288</c:v>
                </c:pt>
                <c:pt idx="4633">
                  <c:v>0.84011697852567913</c:v>
                </c:pt>
                <c:pt idx="4634">
                  <c:v>0.84013948905602953</c:v>
                </c:pt>
                <c:pt idx="4635">
                  <c:v>0.84142094411782486</c:v>
                </c:pt>
                <c:pt idx="4636">
                  <c:v>0.84142094411782486</c:v>
                </c:pt>
                <c:pt idx="4637">
                  <c:v>0.84171695983622052</c:v>
                </c:pt>
                <c:pt idx="4638">
                  <c:v>0.84221045672658024</c:v>
                </c:pt>
                <c:pt idx="4639">
                  <c:v>0.84266225749788481</c:v>
                </c:pt>
                <c:pt idx="4640">
                  <c:v>0.84267701985348076</c:v>
                </c:pt>
                <c:pt idx="4641">
                  <c:v>0.84335791438993468</c:v>
                </c:pt>
                <c:pt idx="4642">
                  <c:v>0.84396240493695751</c:v>
                </c:pt>
                <c:pt idx="4643">
                  <c:v>0.84404723625991707</c:v>
                </c:pt>
                <c:pt idx="4644">
                  <c:v>0.84449347568961908</c:v>
                </c:pt>
                <c:pt idx="4645">
                  <c:v>0.84454442084731096</c:v>
                </c:pt>
                <c:pt idx="4646">
                  <c:v>0.84476202171625236</c:v>
                </c:pt>
                <c:pt idx="4647">
                  <c:v>0.84559534055904073</c:v>
                </c:pt>
                <c:pt idx="4648">
                  <c:v>0.84659689413431882</c:v>
                </c:pt>
                <c:pt idx="4649">
                  <c:v>0.84664937576891641</c:v>
                </c:pt>
                <c:pt idx="4650">
                  <c:v>0.84693324727328834</c:v>
                </c:pt>
                <c:pt idx="4651">
                  <c:v>0.84818340623490995</c:v>
                </c:pt>
                <c:pt idx="4652">
                  <c:v>0.84884942642208727</c:v>
                </c:pt>
                <c:pt idx="4653">
                  <c:v>0.84953150632543739</c:v>
                </c:pt>
                <c:pt idx="4654">
                  <c:v>0.84956227790436267</c:v>
                </c:pt>
                <c:pt idx="4655">
                  <c:v>0.85070005665014026</c:v>
                </c:pt>
                <c:pt idx="4656">
                  <c:v>0.85096964080739024</c:v>
                </c:pt>
                <c:pt idx="4657">
                  <c:v>0.85134829532926737</c:v>
                </c:pt>
                <c:pt idx="4658">
                  <c:v>0.85174295863539806</c:v>
                </c:pt>
                <c:pt idx="4659">
                  <c:v>0.85196261370305948</c:v>
                </c:pt>
                <c:pt idx="4660">
                  <c:v>0.85306715633581576</c:v>
                </c:pt>
                <c:pt idx="4661">
                  <c:v>0.85325904856988666</c:v>
                </c:pt>
                <c:pt idx="4662">
                  <c:v>0.85359007195168035</c:v>
                </c:pt>
                <c:pt idx="4663">
                  <c:v>0.85364301429539846</c:v>
                </c:pt>
                <c:pt idx="4664">
                  <c:v>0.85437525433665462</c:v>
                </c:pt>
                <c:pt idx="4665">
                  <c:v>0.85441850098528438</c:v>
                </c:pt>
                <c:pt idx="4666">
                  <c:v>0.85480632931465494</c:v>
                </c:pt>
                <c:pt idx="4667">
                  <c:v>0.85538131171340603</c:v>
                </c:pt>
                <c:pt idx="4668">
                  <c:v>0.85544695920969638</c:v>
                </c:pt>
                <c:pt idx="4669">
                  <c:v>0.85631376443091811</c:v>
                </c:pt>
                <c:pt idx="4670">
                  <c:v>0.85631376443091811</c:v>
                </c:pt>
                <c:pt idx="4671">
                  <c:v>0.85631376443091811</c:v>
                </c:pt>
                <c:pt idx="4672">
                  <c:v>0.85648392748112878</c:v>
                </c:pt>
                <c:pt idx="4673">
                  <c:v>0.85784854610076733</c:v>
                </c:pt>
                <c:pt idx="4674">
                  <c:v>0.85843388739209947</c:v>
                </c:pt>
                <c:pt idx="4675">
                  <c:v>0.85893470938191652</c:v>
                </c:pt>
                <c:pt idx="4676">
                  <c:v>0.85894012083368076</c:v>
                </c:pt>
                <c:pt idx="4677">
                  <c:v>0.85953755434726375</c:v>
                </c:pt>
                <c:pt idx="4678">
                  <c:v>0.85970780127964663</c:v>
                </c:pt>
                <c:pt idx="4679">
                  <c:v>0.86020458225398722</c:v>
                </c:pt>
                <c:pt idx="4680">
                  <c:v>0.86034376414354063</c:v>
                </c:pt>
                <c:pt idx="4681">
                  <c:v>0.86057816372689078</c:v>
                </c:pt>
                <c:pt idx="4682">
                  <c:v>0.86101129262469511</c:v>
                </c:pt>
                <c:pt idx="4683">
                  <c:v>0.86111184788477946</c:v>
                </c:pt>
                <c:pt idx="4684">
                  <c:v>0.86140314053979405</c:v>
                </c:pt>
                <c:pt idx="4685">
                  <c:v>0.86164282510357526</c:v>
                </c:pt>
                <c:pt idx="4686">
                  <c:v>0.86203406160724161</c:v>
                </c:pt>
                <c:pt idx="4687">
                  <c:v>0.86238578725700477</c:v>
                </c:pt>
                <c:pt idx="4688">
                  <c:v>0.86238578725700477</c:v>
                </c:pt>
                <c:pt idx="4689">
                  <c:v>0.86250758659881377</c:v>
                </c:pt>
                <c:pt idx="4690">
                  <c:v>0.86273411634519215</c:v>
                </c:pt>
                <c:pt idx="4691">
                  <c:v>0.86437693673155336</c:v>
                </c:pt>
                <c:pt idx="4692">
                  <c:v>0.86492187028259637</c:v>
                </c:pt>
                <c:pt idx="4693">
                  <c:v>0.86492187028259637</c:v>
                </c:pt>
                <c:pt idx="4694">
                  <c:v>0.86537257452262784</c:v>
                </c:pt>
                <c:pt idx="4695">
                  <c:v>0.86578016063454843</c:v>
                </c:pt>
                <c:pt idx="4696">
                  <c:v>0.86609498827849973</c:v>
                </c:pt>
                <c:pt idx="4697">
                  <c:v>0.86653124845962448</c:v>
                </c:pt>
                <c:pt idx="4698">
                  <c:v>0.86690807905057443</c:v>
                </c:pt>
                <c:pt idx="4699">
                  <c:v>0.86703815243947435</c:v>
                </c:pt>
                <c:pt idx="4700">
                  <c:v>0.86743667873399921</c:v>
                </c:pt>
                <c:pt idx="4701">
                  <c:v>0.8679822631997709</c:v>
                </c:pt>
                <c:pt idx="4702">
                  <c:v>0.86832396194256212</c:v>
                </c:pt>
                <c:pt idx="4703">
                  <c:v>0.86877712962661147</c:v>
                </c:pt>
                <c:pt idx="4704">
                  <c:v>0.86917537143040569</c:v>
                </c:pt>
                <c:pt idx="4705">
                  <c:v>0.86988127343947108</c:v>
                </c:pt>
                <c:pt idx="4706">
                  <c:v>0.87008966689755562</c:v>
                </c:pt>
                <c:pt idx="4707">
                  <c:v>0.8706306627638104</c:v>
                </c:pt>
                <c:pt idx="4708">
                  <c:v>0.87149715061273525</c:v>
                </c:pt>
                <c:pt idx="4709">
                  <c:v>0.87156056747794464</c:v>
                </c:pt>
                <c:pt idx="4710">
                  <c:v>0.87168008610240577</c:v>
                </c:pt>
                <c:pt idx="4711">
                  <c:v>0.87226331130698254</c:v>
                </c:pt>
                <c:pt idx="4712">
                  <c:v>0.87310658947973663</c:v>
                </c:pt>
                <c:pt idx="4713">
                  <c:v>0.87361502193603791</c:v>
                </c:pt>
                <c:pt idx="4714">
                  <c:v>0.87390442313409034</c:v>
                </c:pt>
                <c:pt idx="4715">
                  <c:v>0.87646162800493677</c:v>
                </c:pt>
                <c:pt idx="4716">
                  <c:v>0.87663163528771293</c:v>
                </c:pt>
                <c:pt idx="4717">
                  <c:v>0.87663163529234034</c:v>
                </c:pt>
                <c:pt idx="4718">
                  <c:v>0.87663163529286303</c:v>
                </c:pt>
                <c:pt idx="4719">
                  <c:v>0.87663163529540233</c:v>
                </c:pt>
                <c:pt idx="4720">
                  <c:v>0.8766316352955118</c:v>
                </c:pt>
                <c:pt idx="4721">
                  <c:v>0.8766316352955118</c:v>
                </c:pt>
                <c:pt idx="4722">
                  <c:v>0.87663163529637733</c:v>
                </c:pt>
                <c:pt idx="4723">
                  <c:v>0.87663163530245403</c:v>
                </c:pt>
                <c:pt idx="4724">
                  <c:v>0.87663163530268662</c:v>
                </c:pt>
                <c:pt idx="4725">
                  <c:v>0.87663163530651589</c:v>
                </c:pt>
                <c:pt idx="4726">
                  <c:v>0.87663163530694299</c:v>
                </c:pt>
                <c:pt idx="4727">
                  <c:v>0.87663163530820742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192-4897-A00A-FC7E2C228EB8}"/>
            </c:ext>
          </c:extLst>
        </c:ser>
        <c:ser>
          <c:idx val="4"/>
          <c:order val="3"/>
          <c:tx>
            <c:v>CG</c:v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P30_EKFC60_CG!$B$2:$B$4729</c:f>
              <c:numCache>
                <c:formatCode>General</c:formatCode>
                <c:ptCount val="4728"/>
                <c:pt idx="0">
                  <c:v>3.000000000225004</c:v>
                </c:pt>
                <c:pt idx="1">
                  <c:v>3.6132276123382341</c:v>
                </c:pt>
                <c:pt idx="2">
                  <c:v>4.0000000003516227</c:v>
                </c:pt>
                <c:pt idx="3">
                  <c:v>4.30065402326185</c:v>
                </c:pt>
                <c:pt idx="4">
                  <c:v>4.6660707234612842</c:v>
                </c:pt>
                <c:pt idx="5">
                  <c:v>4.883244753034373</c:v>
                </c:pt>
                <c:pt idx="6">
                  <c:v>4.9999999997070272</c:v>
                </c:pt>
                <c:pt idx="7">
                  <c:v>5.0943220815557577</c:v>
                </c:pt>
                <c:pt idx="8">
                  <c:v>5.2748077977561953</c:v>
                </c:pt>
                <c:pt idx="9">
                  <c:v>5.6014369106082533</c:v>
                </c:pt>
                <c:pt idx="10">
                  <c:v>5.9999999997097611</c:v>
                </c:pt>
                <c:pt idx="11">
                  <c:v>5.9999999997485087</c:v>
                </c:pt>
                <c:pt idx="12">
                  <c:v>5.9999999999901634</c:v>
                </c:pt>
                <c:pt idx="13">
                  <c:v>5.9999999999921174</c:v>
                </c:pt>
                <c:pt idx="14">
                  <c:v>6.000000000061485</c:v>
                </c:pt>
                <c:pt idx="15">
                  <c:v>6.0000000000636629</c:v>
                </c:pt>
                <c:pt idx="16">
                  <c:v>6.0000000002890168</c:v>
                </c:pt>
                <c:pt idx="17">
                  <c:v>6.0000000003438272</c:v>
                </c:pt>
                <c:pt idx="18">
                  <c:v>6.080363664194218</c:v>
                </c:pt>
                <c:pt idx="19">
                  <c:v>6.3838851408084887</c:v>
                </c:pt>
                <c:pt idx="20">
                  <c:v>6.9999999994426689</c:v>
                </c:pt>
                <c:pt idx="21">
                  <c:v>6.9999999997103988</c:v>
                </c:pt>
                <c:pt idx="22">
                  <c:v>6.9999999997194315</c:v>
                </c:pt>
                <c:pt idx="23">
                  <c:v>6.9999999999535651</c:v>
                </c:pt>
                <c:pt idx="24">
                  <c:v>7.0000000000404574</c:v>
                </c:pt>
                <c:pt idx="25">
                  <c:v>7.0000000000537055</c:v>
                </c:pt>
                <c:pt idx="26">
                  <c:v>7.0000000000606564</c:v>
                </c:pt>
                <c:pt idx="27">
                  <c:v>7.0000000003291261</c:v>
                </c:pt>
                <c:pt idx="28">
                  <c:v>7.0000000003788871</c:v>
                </c:pt>
                <c:pt idx="29">
                  <c:v>7.0000000004228182</c:v>
                </c:pt>
                <c:pt idx="30">
                  <c:v>7.0000000004827534</c:v>
                </c:pt>
                <c:pt idx="31">
                  <c:v>7.022331043153188</c:v>
                </c:pt>
                <c:pt idx="32">
                  <c:v>7.3834852995257307</c:v>
                </c:pt>
                <c:pt idx="33">
                  <c:v>7.4769381479675605</c:v>
                </c:pt>
                <c:pt idx="34">
                  <c:v>7.9544331607275947</c:v>
                </c:pt>
                <c:pt idx="35">
                  <c:v>7.9999999995406821</c:v>
                </c:pt>
                <c:pt idx="36">
                  <c:v>7.9999999996604654</c:v>
                </c:pt>
                <c:pt idx="37">
                  <c:v>7.9999999999202798</c:v>
                </c:pt>
                <c:pt idx="38">
                  <c:v>7.9999999999528457</c:v>
                </c:pt>
                <c:pt idx="39">
                  <c:v>8.0000000000838014</c:v>
                </c:pt>
                <c:pt idx="40">
                  <c:v>8.0000000001183569</c:v>
                </c:pt>
                <c:pt idx="41">
                  <c:v>8.0000000002572875</c:v>
                </c:pt>
                <c:pt idx="42">
                  <c:v>8.0000000003482086</c:v>
                </c:pt>
                <c:pt idx="43">
                  <c:v>8.2771995751240937</c:v>
                </c:pt>
                <c:pt idx="44">
                  <c:v>8.2872317438024936</c:v>
                </c:pt>
                <c:pt idx="45">
                  <c:v>8.4632152211369256</c:v>
                </c:pt>
                <c:pt idx="46">
                  <c:v>8.5647083742318806</c:v>
                </c:pt>
                <c:pt idx="47">
                  <c:v>8.6413210530807589</c:v>
                </c:pt>
                <c:pt idx="48">
                  <c:v>8.6749201417171893</c:v>
                </c:pt>
                <c:pt idx="49">
                  <c:v>8.6957313925807309</c:v>
                </c:pt>
                <c:pt idx="50">
                  <c:v>8.7195143449569894</c:v>
                </c:pt>
                <c:pt idx="51">
                  <c:v>8.7201429812246616</c:v>
                </c:pt>
                <c:pt idx="52">
                  <c:v>8.7451700147183189</c:v>
                </c:pt>
                <c:pt idx="53">
                  <c:v>8.75595714677549</c:v>
                </c:pt>
                <c:pt idx="54">
                  <c:v>8.8417419352601065</c:v>
                </c:pt>
                <c:pt idx="55">
                  <c:v>8.9999999995264606</c:v>
                </c:pt>
                <c:pt idx="56">
                  <c:v>8.9999999996840199</c:v>
                </c:pt>
                <c:pt idx="57">
                  <c:v>8.9999999997162732</c:v>
                </c:pt>
                <c:pt idx="58">
                  <c:v>8.9999999998105036</c:v>
                </c:pt>
                <c:pt idx="59">
                  <c:v>8.9999999998712141</c:v>
                </c:pt>
                <c:pt idx="60">
                  <c:v>8.9999999998745697</c:v>
                </c:pt>
                <c:pt idx="61">
                  <c:v>8.9999999999003393</c:v>
                </c:pt>
                <c:pt idx="62">
                  <c:v>8.999999999906251</c:v>
                </c:pt>
                <c:pt idx="63">
                  <c:v>8.9999999999363673</c:v>
                </c:pt>
                <c:pt idx="64">
                  <c:v>8.9999999999629292</c:v>
                </c:pt>
                <c:pt idx="65">
                  <c:v>8.9999999999977049</c:v>
                </c:pt>
                <c:pt idx="66">
                  <c:v>9.0000000000933689</c:v>
                </c:pt>
                <c:pt idx="67">
                  <c:v>9.0000000001039062</c:v>
                </c:pt>
                <c:pt idx="68">
                  <c:v>9.0000000001449418</c:v>
                </c:pt>
                <c:pt idx="69">
                  <c:v>9.0000000001846008</c:v>
                </c:pt>
                <c:pt idx="70">
                  <c:v>9.0000000003078604</c:v>
                </c:pt>
                <c:pt idx="71">
                  <c:v>9.0735350415460765</c:v>
                </c:pt>
                <c:pt idx="72">
                  <c:v>9.2076623094270875</c:v>
                </c:pt>
                <c:pt idx="73">
                  <c:v>9.2975404799710031</c:v>
                </c:pt>
                <c:pt idx="74">
                  <c:v>9.4185329631133978</c:v>
                </c:pt>
                <c:pt idx="75">
                  <c:v>9.5809550589141725</c:v>
                </c:pt>
                <c:pt idx="76">
                  <c:v>9.6591065690417715</c:v>
                </c:pt>
                <c:pt idx="77">
                  <c:v>9.6871117813323107</c:v>
                </c:pt>
                <c:pt idx="78">
                  <c:v>9.7463294303342138</c:v>
                </c:pt>
                <c:pt idx="79">
                  <c:v>9.8536108119053782</c:v>
                </c:pt>
                <c:pt idx="80">
                  <c:v>9.8898622928323139</c:v>
                </c:pt>
                <c:pt idx="81">
                  <c:v>9.9978171770164614</c:v>
                </c:pt>
                <c:pt idx="82">
                  <c:v>9.9999999995457856</c:v>
                </c:pt>
                <c:pt idx="83">
                  <c:v>9.999999999596513</c:v>
                </c:pt>
                <c:pt idx="84">
                  <c:v>9.999999999626576</c:v>
                </c:pt>
                <c:pt idx="85">
                  <c:v>9.9999999996859881</c:v>
                </c:pt>
                <c:pt idx="86">
                  <c:v>9.9999999996890701</c:v>
                </c:pt>
                <c:pt idx="87">
                  <c:v>9.9999999997822844</c:v>
                </c:pt>
                <c:pt idx="88">
                  <c:v>9.9999999998331557</c:v>
                </c:pt>
                <c:pt idx="89">
                  <c:v>9.999999999857426</c:v>
                </c:pt>
                <c:pt idx="90">
                  <c:v>9.999999999889674</c:v>
                </c:pt>
                <c:pt idx="91">
                  <c:v>9.9999999998966409</c:v>
                </c:pt>
                <c:pt idx="92">
                  <c:v>9.999999999923153</c:v>
                </c:pt>
                <c:pt idx="93">
                  <c:v>9.9999999999327827</c:v>
                </c:pt>
                <c:pt idx="94">
                  <c:v>9.9999999999342233</c:v>
                </c:pt>
                <c:pt idx="95">
                  <c:v>10.00000000002164</c:v>
                </c:pt>
                <c:pt idx="96">
                  <c:v>10.000000000029722</c:v>
                </c:pt>
                <c:pt idx="97">
                  <c:v>10.000000000044128</c:v>
                </c:pt>
                <c:pt idx="98">
                  <c:v>10.000000000099158</c:v>
                </c:pt>
                <c:pt idx="99">
                  <c:v>10.000000000179408</c:v>
                </c:pt>
                <c:pt idx="100">
                  <c:v>10.000000000191624</c:v>
                </c:pt>
                <c:pt idx="101">
                  <c:v>10.000000000200041</c:v>
                </c:pt>
                <c:pt idx="102">
                  <c:v>10.000000000221648</c:v>
                </c:pt>
                <c:pt idx="103">
                  <c:v>10.000000000243796</c:v>
                </c:pt>
                <c:pt idx="104">
                  <c:v>10.000000000279936</c:v>
                </c:pt>
                <c:pt idx="105">
                  <c:v>10.000000000330948</c:v>
                </c:pt>
                <c:pt idx="106">
                  <c:v>10.000000000376945</c:v>
                </c:pt>
                <c:pt idx="107">
                  <c:v>10.000000000388338</c:v>
                </c:pt>
                <c:pt idx="108">
                  <c:v>10.000000000402101</c:v>
                </c:pt>
                <c:pt idx="109">
                  <c:v>10.000000000439702</c:v>
                </c:pt>
                <c:pt idx="110">
                  <c:v>10.000000000550198</c:v>
                </c:pt>
                <c:pt idx="111">
                  <c:v>10.046493749409056</c:v>
                </c:pt>
                <c:pt idx="112">
                  <c:v>10.117515588373996</c:v>
                </c:pt>
                <c:pt idx="113">
                  <c:v>10.147976452404231</c:v>
                </c:pt>
                <c:pt idx="114">
                  <c:v>10.205044075577836</c:v>
                </c:pt>
                <c:pt idx="115">
                  <c:v>10.252077262440272</c:v>
                </c:pt>
                <c:pt idx="116">
                  <c:v>10.332846993509971</c:v>
                </c:pt>
                <c:pt idx="117">
                  <c:v>10.430597628059148</c:v>
                </c:pt>
                <c:pt idx="118">
                  <c:v>10.438405734453228</c:v>
                </c:pt>
                <c:pt idx="119">
                  <c:v>10.531435647672264</c:v>
                </c:pt>
                <c:pt idx="120">
                  <c:v>10.560929750738421</c:v>
                </c:pt>
                <c:pt idx="121">
                  <c:v>10.600831449890594</c:v>
                </c:pt>
                <c:pt idx="122">
                  <c:v>10.734871092632135</c:v>
                </c:pt>
                <c:pt idx="123">
                  <c:v>10.788312619136349</c:v>
                </c:pt>
                <c:pt idx="124">
                  <c:v>10.949199284763177</c:v>
                </c:pt>
                <c:pt idx="125">
                  <c:v>10.96619762138001</c:v>
                </c:pt>
                <c:pt idx="126">
                  <c:v>10.999999999475527</c:v>
                </c:pt>
                <c:pt idx="127">
                  <c:v>10.999999999518655</c:v>
                </c:pt>
                <c:pt idx="128">
                  <c:v>10.999999999666356</c:v>
                </c:pt>
                <c:pt idx="129">
                  <c:v>10.999999999700911</c:v>
                </c:pt>
                <c:pt idx="130">
                  <c:v>10.999999999701332</c:v>
                </c:pt>
                <c:pt idx="131">
                  <c:v>10.999999999839565</c:v>
                </c:pt>
                <c:pt idx="132">
                  <c:v>10.99999999992365</c:v>
                </c:pt>
                <c:pt idx="133">
                  <c:v>10.999999999924663</c:v>
                </c:pt>
                <c:pt idx="134">
                  <c:v>10.99999999993223</c:v>
                </c:pt>
                <c:pt idx="135">
                  <c:v>10.999999999940824</c:v>
                </c:pt>
                <c:pt idx="136">
                  <c:v>10.999999999976714</c:v>
                </c:pt>
                <c:pt idx="137">
                  <c:v>11.000000000041073</c:v>
                </c:pt>
                <c:pt idx="138">
                  <c:v>11.000000000067823</c:v>
                </c:pt>
                <c:pt idx="139">
                  <c:v>11.000000000158291</c:v>
                </c:pt>
                <c:pt idx="140">
                  <c:v>11.000000000262872</c:v>
                </c:pt>
                <c:pt idx="141">
                  <c:v>11.00000000037948</c:v>
                </c:pt>
                <c:pt idx="142">
                  <c:v>11.000000000386988</c:v>
                </c:pt>
                <c:pt idx="143">
                  <c:v>11.000000000402657</c:v>
                </c:pt>
                <c:pt idx="144">
                  <c:v>11.000000000407979</c:v>
                </c:pt>
                <c:pt idx="145">
                  <c:v>11.00000000054006</c:v>
                </c:pt>
                <c:pt idx="146">
                  <c:v>11.034663595104377</c:v>
                </c:pt>
                <c:pt idx="147">
                  <c:v>11.116534459109648</c:v>
                </c:pt>
                <c:pt idx="148">
                  <c:v>11.225654752585681</c:v>
                </c:pt>
                <c:pt idx="149">
                  <c:v>11.316843135177479</c:v>
                </c:pt>
                <c:pt idx="150">
                  <c:v>11.349661461185276</c:v>
                </c:pt>
                <c:pt idx="151">
                  <c:v>11.349941905189516</c:v>
                </c:pt>
                <c:pt idx="152">
                  <c:v>11.350240562424542</c:v>
                </c:pt>
                <c:pt idx="153">
                  <c:v>11.376617821196691</c:v>
                </c:pt>
                <c:pt idx="154">
                  <c:v>11.377194211814773</c:v>
                </c:pt>
                <c:pt idx="155">
                  <c:v>11.464307684467933</c:v>
                </c:pt>
                <c:pt idx="156">
                  <c:v>11.477765807693174</c:v>
                </c:pt>
                <c:pt idx="157">
                  <c:v>11.507026286850797</c:v>
                </c:pt>
                <c:pt idx="158">
                  <c:v>11.5165300241244</c:v>
                </c:pt>
                <c:pt idx="159">
                  <c:v>11.545039926722596</c:v>
                </c:pt>
                <c:pt idx="160">
                  <c:v>11.570533114703604</c:v>
                </c:pt>
                <c:pt idx="161">
                  <c:v>11.591361519647167</c:v>
                </c:pt>
                <c:pt idx="162">
                  <c:v>11.625167729335587</c:v>
                </c:pt>
                <c:pt idx="163">
                  <c:v>11.693335306929418</c:v>
                </c:pt>
                <c:pt idx="164">
                  <c:v>11.756287350901028</c:v>
                </c:pt>
                <c:pt idx="165">
                  <c:v>11.803236780669357</c:v>
                </c:pt>
                <c:pt idx="166">
                  <c:v>11.843040859354755</c:v>
                </c:pt>
                <c:pt idx="167">
                  <c:v>11.853294892711764</c:v>
                </c:pt>
                <c:pt idx="168">
                  <c:v>11.921843119481213</c:v>
                </c:pt>
                <c:pt idx="169">
                  <c:v>11.94776033110441</c:v>
                </c:pt>
                <c:pt idx="170">
                  <c:v>11.965276016744598</c:v>
                </c:pt>
                <c:pt idx="171">
                  <c:v>11.999999999411786</c:v>
                </c:pt>
                <c:pt idx="172">
                  <c:v>11.999999999504558</c:v>
                </c:pt>
                <c:pt idx="173">
                  <c:v>11.999999999585434</c:v>
                </c:pt>
                <c:pt idx="174">
                  <c:v>11.999999999593507</c:v>
                </c:pt>
                <c:pt idx="175">
                  <c:v>11.999999999607354</c:v>
                </c:pt>
                <c:pt idx="176">
                  <c:v>11.999999999618542</c:v>
                </c:pt>
                <c:pt idx="177">
                  <c:v>11.999999999667397</c:v>
                </c:pt>
                <c:pt idx="178">
                  <c:v>11.9999999996973</c:v>
                </c:pt>
                <c:pt idx="179">
                  <c:v>11.999999999701526</c:v>
                </c:pt>
                <c:pt idx="180">
                  <c:v>11.999999999730344</c:v>
                </c:pt>
                <c:pt idx="181">
                  <c:v>11.999999999810136</c:v>
                </c:pt>
                <c:pt idx="182">
                  <c:v>11.999999999853719</c:v>
                </c:pt>
                <c:pt idx="183">
                  <c:v>11.999999999894582</c:v>
                </c:pt>
                <c:pt idx="184">
                  <c:v>11.999999999919979</c:v>
                </c:pt>
                <c:pt idx="185">
                  <c:v>11.999999999953509</c:v>
                </c:pt>
                <c:pt idx="186">
                  <c:v>12.000000000121927</c:v>
                </c:pt>
                <c:pt idx="187">
                  <c:v>12.000000000140007</c:v>
                </c:pt>
                <c:pt idx="188">
                  <c:v>12.000000000176042</c:v>
                </c:pt>
                <c:pt idx="189">
                  <c:v>12.000000000198872</c:v>
                </c:pt>
                <c:pt idx="190">
                  <c:v>12.000000000212701</c:v>
                </c:pt>
                <c:pt idx="191">
                  <c:v>12.000000000257332</c:v>
                </c:pt>
                <c:pt idx="192">
                  <c:v>12.000000000272044</c:v>
                </c:pt>
                <c:pt idx="193">
                  <c:v>12.000000000291211</c:v>
                </c:pt>
                <c:pt idx="194">
                  <c:v>12.000000000350425</c:v>
                </c:pt>
                <c:pt idx="195">
                  <c:v>12.000000000366997</c:v>
                </c:pt>
                <c:pt idx="196">
                  <c:v>12.000000000372887</c:v>
                </c:pt>
                <c:pt idx="197">
                  <c:v>12.000000000495003</c:v>
                </c:pt>
                <c:pt idx="198">
                  <c:v>12.000000000497842</c:v>
                </c:pt>
                <c:pt idx="199">
                  <c:v>12.000000000521984</c:v>
                </c:pt>
                <c:pt idx="200">
                  <c:v>12.000000000531875</c:v>
                </c:pt>
                <c:pt idx="201">
                  <c:v>12.000000000574245</c:v>
                </c:pt>
                <c:pt idx="202">
                  <c:v>12.014403122625122</c:v>
                </c:pt>
                <c:pt idx="203">
                  <c:v>12.076493185232787</c:v>
                </c:pt>
                <c:pt idx="204">
                  <c:v>12.105404908400097</c:v>
                </c:pt>
                <c:pt idx="205">
                  <c:v>12.151843050538906</c:v>
                </c:pt>
                <c:pt idx="206">
                  <c:v>12.244409978033856</c:v>
                </c:pt>
                <c:pt idx="207">
                  <c:v>12.279076907973637</c:v>
                </c:pt>
                <c:pt idx="208">
                  <c:v>12.285947561221937</c:v>
                </c:pt>
                <c:pt idx="209">
                  <c:v>12.3558807338562</c:v>
                </c:pt>
                <c:pt idx="210">
                  <c:v>12.367226019414716</c:v>
                </c:pt>
                <c:pt idx="211">
                  <c:v>12.409081704774035</c:v>
                </c:pt>
                <c:pt idx="212">
                  <c:v>12.633114580151076</c:v>
                </c:pt>
                <c:pt idx="213">
                  <c:v>12.678274429600718</c:v>
                </c:pt>
                <c:pt idx="214">
                  <c:v>12.688507337132339</c:v>
                </c:pt>
                <c:pt idx="215">
                  <c:v>12.744872553598109</c:v>
                </c:pt>
                <c:pt idx="216">
                  <c:v>12.747210428314339</c:v>
                </c:pt>
                <c:pt idx="217">
                  <c:v>12.803876536302148</c:v>
                </c:pt>
                <c:pt idx="218">
                  <c:v>12.814645099019204</c:v>
                </c:pt>
                <c:pt idx="219">
                  <c:v>12.845055298382357</c:v>
                </c:pt>
                <c:pt idx="220">
                  <c:v>12.918736393329899</c:v>
                </c:pt>
                <c:pt idx="221">
                  <c:v>12.999999999436877</c:v>
                </c:pt>
                <c:pt idx="222">
                  <c:v>12.999999999467654</c:v>
                </c:pt>
                <c:pt idx="223">
                  <c:v>12.999999999491711</c:v>
                </c:pt>
                <c:pt idx="224">
                  <c:v>12.999999999567668</c:v>
                </c:pt>
                <c:pt idx="225">
                  <c:v>12.999999999611257</c:v>
                </c:pt>
                <c:pt idx="226">
                  <c:v>12.999999999648981</c:v>
                </c:pt>
                <c:pt idx="227">
                  <c:v>12.999999999662801</c:v>
                </c:pt>
                <c:pt idx="228">
                  <c:v>12.999999999704048</c:v>
                </c:pt>
                <c:pt idx="229">
                  <c:v>12.999999999721556</c:v>
                </c:pt>
                <c:pt idx="230">
                  <c:v>12.99999999974289</c:v>
                </c:pt>
                <c:pt idx="231">
                  <c:v>12.999999999783389</c:v>
                </c:pt>
                <c:pt idx="232">
                  <c:v>12.999999999831552</c:v>
                </c:pt>
                <c:pt idx="233">
                  <c:v>12.999999999849223</c:v>
                </c:pt>
                <c:pt idx="234">
                  <c:v>12.999999999872182</c:v>
                </c:pt>
                <c:pt idx="235">
                  <c:v>12.999999999924274</c:v>
                </c:pt>
                <c:pt idx="236">
                  <c:v>13.00000000005201</c:v>
                </c:pt>
                <c:pt idx="237">
                  <c:v>13.000000000065963</c:v>
                </c:pt>
                <c:pt idx="238">
                  <c:v>13.000000000067988</c:v>
                </c:pt>
                <c:pt idx="239">
                  <c:v>13.000000000120282</c:v>
                </c:pt>
                <c:pt idx="240">
                  <c:v>13.000000000139035</c:v>
                </c:pt>
                <c:pt idx="241">
                  <c:v>13.000000000174087</c:v>
                </c:pt>
                <c:pt idx="242">
                  <c:v>13.000000000194946</c:v>
                </c:pt>
                <c:pt idx="243">
                  <c:v>13.000000000312667</c:v>
                </c:pt>
                <c:pt idx="244">
                  <c:v>13.000000000323416</c:v>
                </c:pt>
                <c:pt idx="245">
                  <c:v>13.000000000339998</c:v>
                </c:pt>
                <c:pt idx="246">
                  <c:v>13.000000000369134</c:v>
                </c:pt>
                <c:pt idx="247">
                  <c:v>13.00000000041328</c:v>
                </c:pt>
                <c:pt idx="248">
                  <c:v>13.000000000417158</c:v>
                </c:pt>
                <c:pt idx="249">
                  <c:v>13.000000000487324</c:v>
                </c:pt>
                <c:pt idx="250">
                  <c:v>13.000000000582361</c:v>
                </c:pt>
                <c:pt idx="251">
                  <c:v>13.000000000632621</c:v>
                </c:pt>
                <c:pt idx="252">
                  <c:v>13.037283472634314</c:v>
                </c:pt>
                <c:pt idx="253">
                  <c:v>13.100374839537086</c:v>
                </c:pt>
                <c:pt idx="254">
                  <c:v>13.142775385977187</c:v>
                </c:pt>
                <c:pt idx="255">
                  <c:v>13.163666476278285</c:v>
                </c:pt>
                <c:pt idx="256">
                  <c:v>13.16529721613669</c:v>
                </c:pt>
                <c:pt idx="257">
                  <c:v>13.190951468527418</c:v>
                </c:pt>
                <c:pt idx="258">
                  <c:v>13.196078151266635</c:v>
                </c:pt>
                <c:pt idx="259">
                  <c:v>13.230644886355776</c:v>
                </c:pt>
                <c:pt idx="260">
                  <c:v>13.420345520427292</c:v>
                </c:pt>
                <c:pt idx="261">
                  <c:v>13.612170616919673</c:v>
                </c:pt>
                <c:pt idx="262">
                  <c:v>13.654335159537057</c:v>
                </c:pt>
                <c:pt idx="263">
                  <c:v>13.675308449106437</c:v>
                </c:pt>
                <c:pt idx="264">
                  <c:v>13.696856207020753</c:v>
                </c:pt>
                <c:pt idx="265">
                  <c:v>13.717038147026926</c:v>
                </c:pt>
                <c:pt idx="266">
                  <c:v>13.740982558668295</c:v>
                </c:pt>
                <c:pt idx="267">
                  <c:v>13.742490511767345</c:v>
                </c:pt>
                <c:pt idx="268">
                  <c:v>13.742490511767345</c:v>
                </c:pt>
                <c:pt idx="269">
                  <c:v>13.774118176303409</c:v>
                </c:pt>
                <c:pt idx="270">
                  <c:v>13.774118176303409</c:v>
                </c:pt>
                <c:pt idx="271">
                  <c:v>13.801623876656762</c:v>
                </c:pt>
                <c:pt idx="272">
                  <c:v>13.826466925023126</c:v>
                </c:pt>
                <c:pt idx="273">
                  <c:v>13.836590118890578</c:v>
                </c:pt>
                <c:pt idx="274">
                  <c:v>13.859538126251355</c:v>
                </c:pt>
                <c:pt idx="275">
                  <c:v>13.887012884780408</c:v>
                </c:pt>
                <c:pt idx="276">
                  <c:v>13.888653933474069</c:v>
                </c:pt>
                <c:pt idx="277">
                  <c:v>13.962351876300154</c:v>
                </c:pt>
                <c:pt idx="278">
                  <c:v>13.980443210361578</c:v>
                </c:pt>
                <c:pt idx="279">
                  <c:v>13.988550670781702</c:v>
                </c:pt>
                <c:pt idx="280">
                  <c:v>13.99999999945506</c:v>
                </c:pt>
                <c:pt idx="281">
                  <c:v>13.999999999489891</c:v>
                </c:pt>
                <c:pt idx="282">
                  <c:v>13.999999999531246</c:v>
                </c:pt>
                <c:pt idx="283">
                  <c:v>13.999999999554902</c:v>
                </c:pt>
                <c:pt idx="284">
                  <c:v>13.999999999566143</c:v>
                </c:pt>
                <c:pt idx="285">
                  <c:v>13.99999999956948</c:v>
                </c:pt>
                <c:pt idx="286">
                  <c:v>13.999999999586594</c:v>
                </c:pt>
                <c:pt idx="287">
                  <c:v>13.999999999657295</c:v>
                </c:pt>
                <c:pt idx="288">
                  <c:v>13.999999999658961</c:v>
                </c:pt>
                <c:pt idx="289">
                  <c:v>13.999999999742963</c:v>
                </c:pt>
                <c:pt idx="290">
                  <c:v>13.999999999768049</c:v>
                </c:pt>
                <c:pt idx="291">
                  <c:v>13.999999999815994</c:v>
                </c:pt>
                <c:pt idx="292">
                  <c:v>14.000000000008701</c:v>
                </c:pt>
                <c:pt idx="293">
                  <c:v>14.000000000152827</c:v>
                </c:pt>
                <c:pt idx="294">
                  <c:v>14.000000000172731</c:v>
                </c:pt>
                <c:pt idx="295">
                  <c:v>14.00000000019284</c:v>
                </c:pt>
                <c:pt idx="296">
                  <c:v>14.000000000250893</c:v>
                </c:pt>
                <c:pt idx="297">
                  <c:v>14.000000000260377</c:v>
                </c:pt>
                <c:pt idx="298">
                  <c:v>14.000000000275335</c:v>
                </c:pt>
                <c:pt idx="299">
                  <c:v>14.000000000298826</c:v>
                </c:pt>
                <c:pt idx="300">
                  <c:v>14.000000000315895</c:v>
                </c:pt>
                <c:pt idx="301">
                  <c:v>14.000000000323851</c:v>
                </c:pt>
                <c:pt idx="302">
                  <c:v>14.000000000342217</c:v>
                </c:pt>
                <c:pt idx="303">
                  <c:v>14.000000000460075</c:v>
                </c:pt>
                <c:pt idx="304">
                  <c:v>14.000000000483791</c:v>
                </c:pt>
                <c:pt idx="305">
                  <c:v>14.000000000485496</c:v>
                </c:pt>
                <c:pt idx="306">
                  <c:v>14.000000000501927</c:v>
                </c:pt>
                <c:pt idx="307">
                  <c:v>14.008293691688811</c:v>
                </c:pt>
                <c:pt idx="308">
                  <c:v>14.024914327151045</c:v>
                </c:pt>
                <c:pt idx="309">
                  <c:v>14.052629040133704</c:v>
                </c:pt>
                <c:pt idx="310">
                  <c:v>14.072107715773207</c:v>
                </c:pt>
                <c:pt idx="311">
                  <c:v>14.079798691914785</c:v>
                </c:pt>
                <c:pt idx="312">
                  <c:v>14.086339426756965</c:v>
                </c:pt>
                <c:pt idx="313">
                  <c:v>14.088185090933694</c:v>
                </c:pt>
                <c:pt idx="314">
                  <c:v>14.110291864379626</c:v>
                </c:pt>
                <c:pt idx="315">
                  <c:v>14.166754335299203</c:v>
                </c:pt>
                <c:pt idx="316">
                  <c:v>14.316462443151011</c:v>
                </c:pt>
                <c:pt idx="317">
                  <c:v>14.357682663913666</c:v>
                </c:pt>
                <c:pt idx="318">
                  <c:v>14.361646097672399</c:v>
                </c:pt>
                <c:pt idx="319">
                  <c:v>14.381960964115317</c:v>
                </c:pt>
                <c:pt idx="320">
                  <c:v>14.3848970113691</c:v>
                </c:pt>
                <c:pt idx="321">
                  <c:v>14.63334533941593</c:v>
                </c:pt>
                <c:pt idx="322">
                  <c:v>14.641198635909271</c:v>
                </c:pt>
                <c:pt idx="323">
                  <c:v>14.659291992561492</c:v>
                </c:pt>
                <c:pt idx="324">
                  <c:v>14.682356969673254</c:v>
                </c:pt>
                <c:pt idx="325">
                  <c:v>14.764660388531334</c:v>
                </c:pt>
                <c:pt idx="326">
                  <c:v>14.790237027961304</c:v>
                </c:pt>
                <c:pt idx="327">
                  <c:v>14.819401431241644</c:v>
                </c:pt>
                <c:pt idx="328">
                  <c:v>14.841450405871804</c:v>
                </c:pt>
                <c:pt idx="329">
                  <c:v>14.859054596248129</c:v>
                </c:pt>
                <c:pt idx="330">
                  <c:v>14.875153821560634</c:v>
                </c:pt>
                <c:pt idx="331">
                  <c:v>14.896928140560911</c:v>
                </c:pt>
                <c:pt idx="332">
                  <c:v>14.941484744869602</c:v>
                </c:pt>
                <c:pt idx="333">
                  <c:v>14.942834866128562</c:v>
                </c:pt>
                <c:pt idx="334">
                  <c:v>14.947642115855235</c:v>
                </c:pt>
                <c:pt idx="335">
                  <c:v>14.973796524887202</c:v>
                </c:pt>
                <c:pt idx="336">
                  <c:v>14.996985915048709</c:v>
                </c:pt>
                <c:pt idx="337">
                  <c:v>14.999999999408084</c:v>
                </c:pt>
                <c:pt idx="338">
                  <c:v>14.999999999562492</c:v>
                </c:pt>
                <c:pt idx="339">
                  <c:v>14.999999999607661</c:v>
                </c:pt>
                <c:pt idx="340">
                  <c:v>14.999999999618801</c:v>
                </c:pt>
                <c:pt idx="341">
                  <c:v>14.999999999629898</c:v>
                </c:pt>
                <c:pt idx="342">
                  <c:v>14.999999999724457</c:v>
                </c:pt>
                <c:pt idx="343">
                  <c:v>14.999999999896907</c:v>
                </c:pt>
                <c:pt idx="344">
                  <c:v>14.999999999901162</c:v>
                </c:pt>
                <c:pt idx="345">
                  <c:v>14.999999999901593</c:v>
                </c:pt>
                <c:pt idx="346">
                  <c:v>14.999999999915605</c:v>
                </c:pt>
                <c:pt idx="347">
                  <c:v>14.999999999933506</c:v>
                </c:pt>
                <c:pt idx="348">
                  <c:v>14.999999999944134</c:v>
                </c:pt>
                <c:pt idx="349">
                  <c:v>15.000000000005716</c:v>
                </c:pt>
                <c:pt idx="350">
                  <c:v>15.000000000012651</c:v>
                </c:pt>
                <c:pt idx="351">
                  <c:v>15.000000000019371</c:v>
                </c:pt>
                <c:pt idx="352">
                  <c:v>15.000000000020126</c:v>
                </c:pt>
                <c:pt idx="353">
                  <c:v>15.000000000084006</c:v>
                </c:pt>
                <c:pt idx="354">
                  <c:v>15.000000000092552</c:v>
                </c:pt>
                <c:pt idx="355">
                  <c:v>15.000000000174623</c:v>
                </c:pt>
                <c:pt idx="356">
                  <c:v>15.000000000271351</c:v>
                </c:pt>
                <c:pt idx="357">
                  <c:v>15.000000000290219</c:v>
                </c:pt>
                <c:pt idx="358">
                  <c:v>15.000000000329585</c:v>
                </c:pt>
                <c:pt idx="359">
                  <c:v>15.000000000386624</c:v>
                </c:pt>
                <c:pt idx="360">
                  <c:v>15.000000000402894</c:v>
                </c:pt>
                <c:pt idx="361">
                  <c:v>15.000000000419634</c:v>
                </c:pt>
                <c:pt idx="362">
                  <c:v>15.000000000448987</c:v>
                </c:pt>
                <c:pt idx="363">
                  <c:v>15.000000000467487</c:v>
                </c:pt>
                <c:pt idx="364">
                  <c:v>15.001380135314783</c:v>
                </c:pt>
                <c:pt idx="365">
                  <c:v>15.002765913677061</c:v>
                </c:pt>
                <c:pt idx="366">
                  <c:v>15.111443250833318</c:v>
                </c:pt>
                <c:pt idx="367">
                  <c:v>15.114203605723056</c:v>
                </c:pt>
                <c:pt idx="368">
                  <c:v>15.184599610083737</c:v>
                </c:pt>
                <c:pt idx="369">
                  <c:v>15.1952335916636</c:v>
                </c:pt>
                <c:pt idx="370">
                  <c:v>15.200439525760141</c:v>
                </c:pt>
                <c:pt idx="371">
                  <c:v>15.207657177340192</c:v>
                </c:pt>
                <c:pt idx="372">
                  <c:v>15.23490900132051</c:v>
                </c:pt>
                <c:pt idx="373">
                  <c:v>15.236512935945962</c:v>
                </c:pt>
                <c:pt idx="374">
                  <c:v>15.275660538624061</c:v>
                </c:pt>
                <c:pt idx="375">
                  <c:v>15.331514699196722</c:v>
                </c:pt>
                <c:pt idx="376">
                  <c:v>15.340078474759178</c:v>
                </c:pt>
                <c:pt idx="377">
                  <c:v>15.353178121454748</c:v>
                </c:pt>
                <c:pt idx="378">
                  <c:v>15.409326040582069</c:v>
                </c:pt>
                <c:pt idx="379">
                  <c:v>15.433655672985328</c:v>
                </c:pt>
                <c:pt idx="380">
                  <c:v>15.434659766729617</c:v>
                </c:pt>
                <c:pt idx="381">
                  <c:v>15.44686600695414</c:v>
                </c:pt>
                <c:pt idx="382">
                  <c:v>15.490859475970366</c:v>
                </c:pt>
                <c:pt idx="383">
                  <c:v>15.508826366140559</c:v>
                </c:pt>
                <c:pt idx="384">
                  <c:v>15.520089644568301</c:v>
                </c:pt>
                <c:pt idx="385">
                  <c:v>15.566471632544429</c:v>
                </c:pt>
                <c:pt idx="386">
                  <c:v>15.566765187345101</c:v>
                </c:pt>
                <c:pt idx="387">
                  <c:v>15.590715724913712</c:v>
                </c:pt>
                <c:pt idx="388">
                  <c:v>15.636096350019962</c:v>
                </c:pt>
                <c:pt idx="389">
                  <c:v>15.664344579740222</c:v>
                </c:pt>
                <c:pt idx="390">
                  <c:v>15.696013142863842</c:v>
                </c:pt>
                <c:pt idx="391">
                  <c:v>15.699566603697207</c:v>
                </c:pt>
                <c:pt idx="392">
                  <c:v>15.722109620901653</c:v>
                </c:pt>
                <c:pt idx="393">
                  <c:v>15.770804942046061</c:v>
                </c:pt>
                <c:pt idx="394">
                  <c:v>15.824952706471711</c:v>
                </c:pt>
                <c:pt idx="395">
                  <c:v>15.845321282245683</c:v>
                </c:pt>
                <c:pt idx="396">
                  <c:v>15.861925824686027</c:v>
                </c:pt>
                <c:pt idx="397">
                  <c:v>15.870998087639837</c:v>
                </c:pt>
                <c:pt idx="398">
                  <c:v>15.888284100465391</c:v>
                </c:pt>
                <c:pt idx="399">
                  <c:v>15.897925933898303</c:v>
                </c:pt>
                <c:pt idx="400">
                  <c:v>15.914326690393377</c:v>
                </c:pt>
                <c:pt idx="401">
                  <c:v>15.928637547404437</c:v>
                </c:pt>
                <c:pt idx="402">
                  <c:v>15.984180172295478</c:v>
                </c:pt>
                <c:pt idx="403">
                  <c:v>15.999999999476644</c:v>
                </c:pt>
                <c:pt idx="404">
                  <c:v>15.999999999504855</c:v>
                </c:pt>
                <c:pt idx="405">
                  <c:v>15.999999999619936</c:v>
                </c:pt>
                <c:pt idx="406">
                  <c:v>15.999999999650099</c:v>
                </c:pt>
                <c:pt idx="407">
                  <c:v>15.999999999651562</c:v>
                </c:pt>
                <c:pt idx="408">
                  <c:v>15.99999999973555</c:v>
                </c:pt>
                <c:pt idx="409">
                  <c:v>15.999999999821867</c:v>
                </c:pt>
                <c:pt idx="410">
                  <c:v>15.999999999887335</c:v>
                </c:pt>
                <c:pt idx="411">
                  <c:v>15.999999999893538</c:v>
                </c:pt>
                <c:pt idx="412">
                  <c:v>15.999999999948342</c:v>
                </c:pt>
                <c:pt idx="413">
                  <c:v>15.999999999986786</c:v>
                </c:pt>
                <c:pt idx="414">
                  <c:v>16.000000000003453</c:v>
                </c:pt>
                <c:pt idx="415">
                  <c:v>16.000000000024176</c:v>
                </c:pt>
                <c:pt idx="416">
                  <c:v>16.000000000119176</c:v>
                </c:pt>
                <c:pt idx="417">
                  <c:v>16.000000000157595</c:v>
                </c:pt>
                <c:pt idx="418">
                  <c:v>16.000000000218755</c:v>
                </c:pt>
                <c:pt idx="419">
                  <c:v>16.000000000226557</c:v>
                </c:pt>
                <c:pt idx="420">
                  <c:v>16.000000000253603</c:v>
                </c:pt>
                <c:pt idx="421">
                  <c:v>16.000000000348411</c:v>
                </c:pt>
                <c:pt idx="422">
                  <c:v>16.000000000356742</c:v>
                </c:pt>
                <c:pt idx="423">
                  <c:v>16.000000000411081</c:v>
                </c:pt>
                <c:pt idx="424">
                  <c:v>16.000000000491145</c:v>
                </c:pt>
                <c:pt idx="425">
                  <c:v>16.015330838416325</c:v>
                </c:pt>
                <c:pt idx="426">
                  <c:v>16.019267510421781</c:v>
                </c:pt>
                <c:pt idx="427">
                  <c:v>16.041533226589667</c:v>
                </c:pt>
                <c:pt idx="428">
                  <c:v>16.042159280308514</c:v>
                </c:pt>
                <c:pt idx="429">
                  <c:v>16.069052157008375</c:v>
                </c:pt>
                <c:pt idx="430">
                  <c:v>16.078831540413827</c:v>
                </c:pt>
                <c:pt idx="431">
                  <c:v>16.083959344453664</c:v>
                </c:pt>
                <c:pt idx="432">
                  <c:v>16.114320191260575</c:v>
                </c:pt>
                <c:pt idx="433">
                  <c:v>16.114857134775384</c:v>
                </c:pt>
                <c:pt idx="434">
                  <c:v>16.126813501009</c:v>
                </c:pt>
                <c:pt idx="435">
                  <c:v>16.128611575701534</c:v>
                </c:pt>
                <c:pt idx="436">
                  <c:v>16.141173387829777</c:v>
                </c:pt>
                <c:pt idx="437">
                  <c:v>16.177290664868163</c:v>
                </c:pt>
                <c:pt idx="438">
                  <c:v>16.186442436823363</c:v>
                </c:pt>
                <c:pt idx="439">
                  <c:v>16.190175084189224</c:v>
                </c:pt>
                <c:pt idx="440">
                  <c:v>16.219011629879173</c:v>
                </c:pt>
                <c:pt idx="441">
                  <c:v>16.223055288317685</c:v>
                </c:pt>
                <c:pt idx="442">
                  <c:v>16.255629974560669</c:v>
                </c:pt>
                <c:pt idx="443">
                  <c:v>16.276200234135082</c:v>
                </c:pt>
                <c:pt idx="444">
                  <c:v>16.300556430363773</c:v>
                </c:pt>
                <c:pt idx="445">
                  <c:v>16.337877250160538</c:v>
                </c:pt>
                <c:pt idx="446">
                  <c:v>16.389296372847504</c:v>
                </c:pt>
                <c:pt idx="447">
                  <c:v>16.419893940811278</c:v>
                </c:pt>
                <c:pt idx="448">
                  <c:v>16.45126822318727</c:v>
                </c:pt>
                <c:pt idx="449">
                  <c:v>16.457696057486444</c:v>
                </c:pt>
                <c:pt idx="450">
                  <c:v>16.4734402081002</c:v>
                </c:pt>
                <c:pt idx="451">
                  <c:v>16.475333146459064</c:v>
                </c:pt>
                <c:pt idx="452">
                  <c:v>16.492095104605955</c:v>
                </c:pt>
                <c:pt idx="453">
                  <c:v>16.499293153861228</c:v>
                </c:pt>
                <c:pt idx="454">
                  <c:v>16.522520971337034</c:v>
                </c:pt>
                <c:pt idx="455">
                  <c:v>16.543357634446732</c:v>
                </c:pt>
                <c:pt idx="456">
                  <c:v>16.547345077358937</c:v>
                </c:pt>
                <c:pt idx="457">
                  <c:v>16.552623690616851</c:v>
                </c:pt>
                <c:pt idx="458">
                  <c:v>16.569999999592348</c:v>
                </c:pt>
                <c:pt idx="459">
                  <c:v>16.571435681349893</c:v>
                </c:pt>
                <c:pt idx="460">
                  <c:v>16.596010521941107</c:v>
                </c:pt>
                <c:pt idx="461">
                  <c:v>16.596988502591181</c:v>
                </c:pt>
                <c:pt idx="462">
                  <c:v>16.605681829438883</c:v>
                </c:pt>
                <c:pt idx="463">
                  <c:v>16.62132118572292</c:v>
                </c:pt>
                <c:pt idx="464">
                  <c:v>16.628093767062776</c:v>
                </c:pt>
                <c:pt idx="465">
                  <c:v>16.635986306131873</c:v>
                </c:pt>
                <c:pt idx="466">
                  <c:v>16.685128159970169</c:v>
                </c:pt>
                <c:pt idx="467">
                  <c:v>16.709832114789549</c:v>
                </c:pt>
                <c:pt idx="468">
                  <c:v>16.714394337838574</c:v>
                </c:pt>
                <c:pt idx="469">
                  <c:v>16.75605739654188</c:v>
                </c:pt>
                <c:pt idx="470">
                  <c:v>16.800095790253074</c:v>
                </c:pt>
                <c:pt idx="471">
                  <c:v>16.811301194551213</c:v>
                </c:pt>
                <c:pt idx="472">
                  <c:v>16.816627813683439</c:v>
                </c:pt>
                <c:pt idx="473">
                  <c:v>16.820881728153527</c:v>
                </c:pt>
                <c:pt idx="474">
                  <c:v>16.874150664742306</c:v>
                </c:pt>
                <c:pt idx="475">
                  <c:v>16.887172084936868</c:v>
                </c:pt>
                <c:pt idx="476">
                  <c:v>16.90089579441717</c:v>
                </c:pt>
                <c:pt idx="477">
                  <c:v>16.920636950232204</c:v>
                </c:pt>
                <c:pt idx="478">
                  <c:v>16.936797869368934</c:v>
                </c:pt>
                <c:pt idx="479">
                  <c:v>16.945446937268674</c:v>
                </c:pt>
                <c:pt idx="480">
                  <c:v>16.964198450663883</c:v>
                </c:pt>
                <c:pt idx="481">
                  <c:v>16.995045696921022</c:v>
                </c:pt>
                <c:pt idx="482">
                  <c:v>16.999999999402664</c:v>
                </c:pt>
                <c:pt idx="483">
                  <c:v>16.9999999994996</c:v>
                </c:pt>
                <c:pt idx="484">
                  <c:v>16.999999999767631</c:v>
                </c:pt>
                <c:pt idx="485">
                  <c:v>16.999999999875428</c:v>
                </c:pt>
                <c:pt idx="486">
                  <c:v>16.999999999954284</c:v>
                </c:pt>
                <c:pt idx="487">
                  <c:v>17.00000000000194</c:v>
                </c:pt>
                <c:pt idx="488">
                  <c:v>17.000000000022396</c:v>
                </c:pt>
                <c:pt idx="489">
                  <c:v>17.000000000066741</c:v>
                </c:pt>
                <c:pt idx="490">
                  <c:v>17.000000000100687</c:v>
                </c:pt>
                <c:pt idx="491">
                  <c:v>17.000000000172314</c:v>
                </c:pt>
                <c:pt idx="492">
                  <c:v>17.0000000002862</c:v>
                </c:pt>
                <c:pt idx="493">
                  <c:v>17.000000000336833</c:v>
                </c:pt>
                <c:pt idx="494">
                  <c:v>17.014325230686094</c:v>
                </c:pt>
                <c:pt idx="495">
                  <c:v>17.088496962529515</c:v>
                </c:pt>
                <c:pt idx="496">
                  <c:v>17.121625586862724</c:v>
                </c:pt>
                <c:pt idx="497">
                  <c:v>17.140231278070608</c:v>
                </c:pt>
                <c:pt idx="498">
                  <c:v>17.14795489701369</c:v>
                </c:pt>
                <c:pt idx="499">
                  <c:v>17.162561072105579</c:v>
                </c:pt>
                <c:pt idx="500">
                  <c:v>17.170506095256712</c:v>
                </c:pt>
                <c:pt idx="501">
                  <c:v>17.171712195695363</c:v>
                </c:pt>
                <c:pt idx="502">
                  <c:v>17.172526469245597</c:v>
                </c:pt>
                <c:pt idx="503">
                  <c:v>17.194865467108947</c:v>
                </c:pt>
                <c:pt idx="504">
                  <c:v>17.199920385865788</c:v>
                </c:pt>
                <c:pt idx="505">
                  <c:v>17.234748636067685</c:v>
                </c:pt>
                <c:pt idx="506">
                  <c:v>17.242648599097336</c:v>
                </c:pt>
                <c:pt idx="507">
                  <c:v>17.250329339304649</c:v>
                </c:pt>
                <c:pt idx="508">
                  <c:v>17.255829600601533</c:v>
                </c:pt>
                <c:pt idx="509">
                  <c:v>17.280161555952539</c:v>
                </c:pt>
                <c:pt idx="510">
                  <c:v>17.285194555743754</c:v>
                </c:pt>
                <c:pt idx="511">
                  <c:v>17.290604161988036</c:v>
                </c:pt>
                <c:pt idx="512">
                  <c:v>17.304409798902036</c:v>
                </c:pt>
                <c:pt idx="513">
                  <c:v>17.312317252060105</c:v>
                </c:pt>
                <c:pt idx="514">
                  <c:v>17.347708487532365</c:v>
                </c:pt>
                <c:pt idx="515">
                  <c:v>17.365142760058173</c:v>
                </c:pt>
                <c:pt idx="516">
                  <c:v>17.385777654166926</c:v>
                </c:pt>
                <c:pt idx="517">
                  <c:v>17.405510035179908</c:v>
                </c:pt>
                <c:pt idx="518">
                  <c:v>17.474035234640091</c:v>
                </c:pt>
                <c:pt idx="519">
                  <c:v>17.474759491507985</c:v>
                </c:pt>
                <c:pt idx="520">
                  <c:v>17.487956559240615</c:v>
                </c:pt>
                <c:pt idx="521">
                  <c:v>17.53104267409072</c:v>
                </c:pt>
                <c:pt idx="522">
                  <c:v>17.534082286692058</c:v>
                </c:pt>
                <c:pt idx="523">
                  <c:v>17.553157852373875</c:v>
                </c:pt>
                <c:pt idx="524">
                  <c:v>17.561195922197122</c:v>
                </c:pt>
                <c:pt idx="525">
                  <c:v>17.569939092154101</c:v>
                </c:pt>
                <c:pt idx="526">
                  <c:v>17.574746959090117</c:v>
                </c:pt>
                <c:pt idx="527">
                  <c:v>17.641939945102322</c:v>
                </c:pt>
                <c:pt idx="528">
                  <c:v>17.648911115737413</c:v>
                </c:pt>
                <c:pt idx="529">
                  <c:v>17.700140069026144</c:v>
                </c:pt>
                <c:pt idx="530">
                  <c:v>17.767134922731394</c:v>
                </c:pt>
                <c:pt idx="531">
                  <c:v>17.772092259005824</c:v>
                </c:pt>
                <c:pt idx="532">
                  <c:v>17.789212315358103</c:v>
                </c:pt>
                <c:pt idx="533">
                  <c:v>17.796055765988768</c:v>
                </c:pt>
                <c:pt idx="534">
                  <c:v>17.79896354393367</c:v>
                </c:pt>
                <c:pt idx="535">
                  <c:v>17.800576012023807</c:v>
                </c:pt>
                <c:pt idx="536">
                  <c:v>17.806438108062419</c:v>
                </c:pt>
                <c:pt idx="537">
                  <c:v>17.821246293603298</c:v>
                </c:pt>
                <c:pt idx="538">
                  <c:v>17.827123304502649</c:v>
                </c:pt>
                <c:pt idx="539">
                  <c:v>17.84494204158818</c:v>
                </c:pt>
                <c:pt idx="540">
                  <c:v>17.890785471389457</c:v>
                </c:pt>
                <c:pt idx="541">
                  <c:v>17.90394259934823</c:v>
                </c:pt>
                <c:pt idx="542">
                  <c:v>17.90394259934823</c:v>
                </c:pt>
                <c:pt idx="543">
                  <c:v>17.95178520468145</c:v>
                </c:pt>
                <c:pt idx="544">
                  <c:v>17.999999999389768</c:v>
                </c:pt>
                <c:pt idx="545">
                  <c:v>17.999999999420897</c:v>
                </c:pt>
                <c:pt idx="546">
                  <c:v>17.999999999444356</c:v>
                </c:pt>
                <c:pt idx="547">
                  <c:v>17.999999999569603</c:v>
                </c:pt>
                <c:pt idx="548">
                  <c:v>17.999999999585526</c:v>
                </c:pt>
                <c:pt idx="549">
                  <c:v>17.999999999612513</c:v>
                </c:pt>
                <c:pt idx="550">
                  <c:v>17.999999999662286</c:v>
                </c:pt>
                <c:pt idx="551">
                  <c:v>17.999999999683876</c:v>
                </c:pt>
                <c:pt idx="552">
                  <c:v>17.999999999882281</c:v>
                </c:pt>
                <c:pt idx="553">
                  <c:v>17.999999999959435</c:v>
                </c:pt>
                <c:pt idx="554">
                  <c:v>17.99999999997857</c:v>
                </c:pt>
                <c:pt idx="555">
                  <c:v>18.000000000029893</c:v>
                </c:pt>
                <c:pt idx="556">
                  <c:v>18.000000000068823</c:v>
                </c:pt>
                <c:pt idx="557">
                  <c:v>18.000000000087418</c:v>
                </c:pt>
                <c:pt idx="558">
                  <c:v>18.000000000148752</c:v>
                </c:pt>
                <c:pt idx="559">
                  <c:v>18.00000000016114</c:v>
                </c:pt>
                <c:pt idx="560">
                  <c:v>18.000000000164821</c:v>
                </c:pt>
                <c:pt idx="561">
                  <c:v>18.000000000173493</c:v>
                </c:pt>
                <c:pt idx="562">
                  <c:v>18.000000000175341</c:v>
                </c:pt>
                <c:pt idx="563">
                  <c:v>18.000000000192365</c:v>
                </c:pt>
                <c:pt idx="564">
                  <c:v>18.000000000206736</c:v>
                </c:pt>
                <c:pt idx="565">
                  <c:v>18.000000000216691</c:v>
                </c:pt>
                <c:pt idx="566">
                  <c:v>18.000000000247521</c:v>
                </c:pt>
                <c:pt idx="567">
                  <c:v>18.00000000028292</c:v>
                </c:pt>
                <c:pt idx="568">
                  <c:v>18.000000000309772</c:v>
                </c:pt>
                <c:pt idx="569">
                  <c:v>18.000000000322789</c:v>
                </c:pt>
                <c:pt idx="570">
                  <c:v>18.000000000342371</c:v>
                </c:pt>
                <c:pt idx="571">
                  <c:v>18.000000000425356</c:v>
                </c:pt>
                <c:pt idx="572">
                  <c:v>18.000000000431825</c:v>
                </c:pt>
                <c:pt idx="573">
                  <c:v>18.000000000446331</c:v>
                </c:pt>
                <c:pt idx="574">
                  <c:v>18.000000000505054</c:v>
                </c:pt>
                <c:pt idx="575">
                  <c:v>18.00000000053376</c:v>
                </c:pt>
                <c:pt idx="576">
                  <c:v>18.000000000609965</c:v>
                </c:pt>
                <c:pt idx="577">
                  <c:v>18.017062250302949</c:v>
                </c:pt>
                <c:pt idx="578">
                  <c:v>18.018957957537335</c:v>
                </c:pt>
                <c:pt idx="579">
                  <c:v>18.027504631220484</c:v>
                </c:pt>
                <c:pt idx="580">
                  <c:v>18.061078381981567</c:v>
                </c:pt>
                <c:pt idx="581">
                  <c:v>18.097754892980433</c:v>
                </c:pt>
                <c:pt idx="582">
                  <c:v>18.14294112321652</c:v>
                </c:pt>
                <c:pt idx="583">
                  <c:v>18.147417979101952</c:v>
                </c:pt>
                <c:pt idx="584">
                  <c:v>18.15110438380448</c:v>
                </c:pt>
                <c:pt idx="585">
                  <c:v>18.166738004873817</c:v>
                </c:pt>
                <c:pt idx="586">
                  <c:v>18.18014777672785</c:v>
                </c:pt>
                <c:pt idx="587">
                  <c:v>18.19882942840178</c:v>
                </c:pt>
                <c:pt idx="588">
                  <c:v>18.246592695961038</c:v>
                </c:pt>
                <c:pt idx="589">
                  <c:v>18.252804307156108</c:v>
                </c:pt>
                <c:pt idx="590">
                  <c:v>18.323274265778821</c:v>
                </c:pt>
                <c:pt idx="591">
                  <c:v>18.34060798807246</c:v>
                </c:pt>
                <c:pt idx="592">
                  <c:v>18.353178483951528</c:v>
                </c:pt>
                <c:pt idx="593">
                  <c:v>18.365777602288688</c:v>
                </c:pt>
                <c:pt idx="594">
                  <c:v>18.465161516559405</c:v>
                </c:pt>
                <c:pt idx="595">
                  <c:v>18.485200414360676</c:v>
                </c:pt>
                <c:pt idx="596">
                  <c:v>18.496570507691498</c:v>
                </c:pt>
                <c:pt idx="597">
                  <c:v>18.507073786410494</c:v>
                </c:pt>
                <c:pt idx="598">
                  <c:v>18.555775402335733</c:v>
                </c:pt>
                <c:pt idx="599">
                  <c:v>18.557301372850421</c:v>
                </c:pt>
                <c:pt idx="600">
                  <c:v>18.580309920433848</c:v>
                </c:pt>
                <c:pt idx="601">
                  <c:v>18.635449216702074</c:v>
                </c:pt>
                <c:pt idx="602">
                  <c:v>18.650350034559171</c:v>
                </c:pt>
                <c:pt idx="603">
                  <c:v>18.680980575078586</c:v>
                </c:pt>
                <c:pt idx="604">
                  <c:v>18.682810951339711</c:v>
                </c:pt>
                <c:pt idx="605">
                  <c:v>18.692115167813242</c:v>
                </c:pt>
                <c:pt idx="606">
                  <c:v>18.696135651714965</c:v>
                </c:pt>
                <c:pt idx="607">
                  <c:v>18.69818026528263</c:v>
                </c:pt>
                <c:pt idx="608">
                  <c:v>18.699896915825143</c:v>
                </c:pt>
                <c:pt idx="609">
                  <c:v>18.716220325824672</c:v>
                </c:pt>
                <c:pt idx="610">
                  <c:v>18.754108331868419</c:v>
                </c:pt>
                <c:pt idx="611">
                  <c:v>18.793992347015575</c:v>
                </c:pt>
                <c:pt idx="612">
                  <c:v>18.854710724166782</c:v>
                </c:pt>
                <c:pt idx="613">
                  <c:v>18.860334425848148</c:v>
                </c:pt>
                <c:pt idx="614">
                  <c:v>18.88160281334466</c:v>
                </c:pt>
                <c:pt idx="615">
                  <c:v>18.912683262855158</c:v>
                </c:pt>
                <c:pt idx="616">
                  <c:v>18.913653539526102</c:v>
                </c:pt>
                <c:pt idx="617">
                  <c:v>18.930046951599397</c:v>
                </c:pt>
                <c:pt idx="618">
                  <c:v>18.93322868378764</c:v>
                </c:pt>
                <c:pt idx="619">
                  <c:v>18.943552821434942</c:v>
                </c:pt>
                <c:pt idx="620">
                  <c:v>18.956347373533958</c:v>
                </c:pt>
                <c:pt idx="621">
                  <c:v>18.977786480461869</c:v>
                </c:pt>
                <c:pt idx="622">
                  <c:v>18.989674326965943</c:v>
                </c:pt>
                <c:pt idx="623">
                  <c:v>18.999999999398973</c:v>
                </c:pt>
                <c:pt idx="624">
                  <c:v>18.999999999517712</c:v>
                </c:pt>
                <c:pt idx="625">
                  <c:v>18.999999999588731</c:v>
                </c:pt>
                <c:pt idx="626">
                  <c:v>18.999999999744482</c:v>
                </c:pt>
                <c:pt idx="627">
                  <c:v>18.999999999773923</c:v>
                </c:pt>
                <c:pt idx="628">
                  <c:v>18.999999999876461</c:v>
                </c:pt>
                <c:pt idx="629">
                  <c:v>18.999999999882998</c:v>
                </c:pt>
                <c:pt idx="630">
                  <c:v>18.999999999929607</c:v>
                </c:pt>
                <c:pt idx="631">
                  <c:v>18.999999999940201</c:v>
                </c:pt>
                <c:pt idx="632">
                  <c:v>18.999999999953577</c:v>
                </c:pt>
                <c:pt idx="633">
                  <c:v>18.999999999965667</c:v>
                </c:pt>
                <c:pt idx="634">
                  <c:v>19.000000000019124</c:v>
                </c:pt>
                <c:pt idx="635">
                  <c:v>19.000000000105739</c:v>
                </c:pt>
                <c:pt idx="636">
                  <c:v>19.000000000110717</c:v>
                </c:pt>
                <c:pt idx="637">
                  <c:v>19.000000000287901</c:v>
                </c:pt>
                <c:pt idx="638">
                  <c:v>19.000000000315861</c:v>
                </c:pt>
                <c:pt idx="639">
                  <c:v>19.000000000316458</c:v>
                </c:pt>
                <c:pt idx="640">
                  <c:v>19.000000000333383</c:v>
                </c:pt>
                <c:pt idx="641">
                  <c:v>19.000000000499522</c:v>
                </c:pt>
                <c:pt idx="642">
                  <c:v>19.000000000566953</c:v>
                </c:pt>
                <c:pt idx="643">
                  <c:v>19.001313026189546</c:v>
                </c:pt>
                <c:pt idx="644">
                  <c:v>19.010382748697673</c:v>
                </c:pt>
                <c:pt idx="645">
                  <c:v>19.076821283245764</c:v>
                </c:pt>
                <c:pt idx="646">
                  <c:v>19.104911674255213</c:v>
                </c:pt>
                <c:pt idx="647">
                  <c:v>19.114647244104955</c:v>
                </c:pt>
                <c:pt idx="648">
                  <c:v>19.161471464151553</c:v>
                </c:pt>
                <c:pt idx="649">
                  <c:v>19.179332015813493</c:v>
                </c:pt>
                <c:pt idx="650">
                  <c:v>19.197497048813322</c:v>
                </c:pt>
                <c:pt idx="651">
                  <c:v>19.233784653186177</c:v>
                </c:pt>
                <c:pt idx="652">
                  <c:v>19.243197353113676</c:v>
                </c:pt>
                <c:pt idx="653">
                  <c:v>19.243197353113676</c:v>
                </c:pt>
                <c:pt idx="654">
                  <c:v>19.243197353113676</c:v>
                </c:pt>
                <c:pt idx="655">
                  <c:v>19.29380177618043</c:v>
                </c:pt>
                <c:pt idx="656">
                  <c:v>19.300647688229482</c:v>
                </c:pt>
                <c:pt idx="657">
                  <c:v>19.312834963101484</c:v>
                </c:pt>
                <c:pt idx="658">
                  <c:v>19.320230361568427</c:v>
                </c:pt>
                <c:pt idx="659">
                  <c:v>19.32511498736655</c:v>
                </c:pt>
                <c:pt idx="660">
                  <c:v>19.347823398270044</c:v>
                </c:pt>
                <c:pt idx="661">
                  <c:v>19.379993952467434</c:v>
                </c:pt>
                <c:pt idx="662">
                  <c:v>19.380154797476266</c:v>
                </c:pt>
                <c:pt idx="663">
                  <c:v>19.407761398360545</c:v>
                </c:pt>
                <c:pt idx="664">
                  <c:v>19.445873692109618</c:v>
                </c:pt>
                <c:pt idx="665">
                  <c:v>19.455390702793217</c:v>
                </c:pt>
                <c:pt idx="666">
                  <c:v>19.457160277572008</c:v>
                </c:pt>
                <c:pt idx="667">
                  <c:v>19.471430922393644</c:v>
                </c:pt>
                <c:pt idx="668">
                  <c:v>19.494098053269646</c:v>
                </c:pt>
                <c:pt idx="669">
                  <c:v>19.512303192015523</c:v>
                </c:pt>
                <c:pt idx="670">
                  <c:v>19.537078777843259</c:v>
                </c:pt>
                <c:pt idx="671">
                  <c:v>19.538617182801961</c:v>
                </c:pt>
                <c:pt idx="672">
                  <c:v>19.544545236982941</c:v>
                </c:pt>
                <c:pt idx="673">
                  <c:v>19.55041872017474</c:v>
                </c:pt>
                <c:pt idx="674">
                  <c:v>19.563936803687287</c:v>
                </c:pt>
                <c:pt idx="675">
                  <c:v>19.566035235387016</c:v>
                </c:pt>
                <c:pt idx="676">
                  <c:v>19.573495616599242</c:v>
                </c:pt>
                <c:pt idx="677">
                  <c:v>19.596995431115552</c:v>
                </c:pt>
                <c:pt idx="678">
                  <c:v>19.600480216644847</c:v>
                </c:pt>
                <c:pt idx="679">
                  <c:v>19.607147300361486</c:v>
                </c:pt>
                <c:pt idx="680">
                  <c:v>19.630991617958561</c:v>
                </c:pt>
                <c:pt idx="681">
                  <c:v>19.66991783949841</c:v>
                </c:pt>
                <c:pt idx="682">
                  <c:v>19.677388515274316</c:v>
                </c:pt>
                <c:pt idx="683">
                  <c:v>19.74392726487325</c:v>
                </c:pt>
                <c:pt idx="684">
                  <c:v>19.76639453647493</c:v>
                </c:pt>
                <c:pt idx="685">
                  <c:v>19.774371826205662</c:v>
                </c:pt>
                <c:pt idx="686">
                  <c:v>19.779534267538228</c:v>
                </c:pt>
                <c:pt idx="687">
                  <c:v>19.78960180075698</c:v>
                </c:pt>
                <c:pt idx="688">
                  <c:v>19.810945536858984</c:v>
                </c:pt>
                <c:pt idx="689">
                  <c:v>19.822322659619829</c:v>
                </c:pt>
                <c:pt idx="690">
                  <c:v>19.84210928345335</c:v>
                </c:pt>
                <c:pt idx="691">
                  <c:v>19.857963522705337</c:v>
                </c:pt>
                <c:pt idx="692">
                  <c:v>19.863148428740221</c:v>
                </c:pt>
                <c:pt idx="693">
                  <c:v>19.875558743167026</c:v>
                </c:pt>
                <c:pt idx="694">
                  <c:v>19.894434041812453</c:v>
                </c:pt>
                <c:pt idx="695">
                  <c:v>19.913201467689017</c:v>
                </c:pt>
                <c:pt idx="696">
                  <c:v>19.943507025222168</c:v>
                </c:pt>
                <c:pt idx="697">
                  <c:v>19.944420860539669</c:v>
                </c:pt>
                <c:pt idx="698">
                  <c:v>19.962339608948497</c:v>
                </c:pt>
                <c:pt idx="699">
                  <c:v>19.973512078104012</c:v>
                </c:pt>
                <c:pt idx="700">
                  <c:v>19.99999999950909</c:v>
                </c:pt>
                <c:pt idx="701">
                  <c:v>19.999999999607205</c:v>
                </c:pt>
                <c:pt idx="702">
                  <c:v>19.999999999624514</c:v>
                </c:pt>
                <c:pt idx="703">
                  <c:v>19.999999999655412</c:v>
                </c:pt>
                <c:pt idx="704">
                  <c:v>19.999999999801826</c:v>
                </c:pt>
                <c:pt idx="705">
                  <c:v>19.99999999984718</c:v>
                </c:pt>
                <c:pt idx="706">
                  <c:v>19.999999999863935</c:v>
                </c:pt>
                <c:pt idx="707">
                  <c:v>19.999999999890065</c:v>
                </c:pt>
                <c:pt idx="708">
                  <c:v>19.999999999961158</c:v>
                </c:pt>
                <c:pt idx="709">
                  <c:v>20.000000000038451</c:v>
                </c:pt>
                <c:pt idx="710">
                  <c:v>20.000000000086686</c:v>
                </c:pt>
                <c:pt idx="711">
                  <c:v>20.000000000187121</c:v>
                </c:pt>
                <c:pt idx="712">
                  <c:v>20.00000000019082</c:v>
                </c:pt>
                <c:pt idx="713">
                  <c:v>20.000000000227807</c:v>
                </c:pt>
                <c:pt idx="714">
                  <c:v>20.00000000029943</c:v>
                </c:pt>
                <c:pt idx="715">
                  <c:v>20.00000000032421</c:v>
                </c:pt>
                <c:pt idx="716">
                  <c:v>20.000000000332452</c:v>
                </c:pt>
                <c:pt idx="717">
                  <c:v>20.000000000419998</c:v>
                </c:pt>
                <c:pt idx="718">
                  <c:v>20.000000000450243</c:v>
                </c:pt>
                <c:pt idx="719">
                  <c:v>20.000000000468638</c:v>
                </c:pt>
                <c:pt idx="720">
                  <c:v>20.000000000554902</c:v>
                </c:pt>
                <c:pt idx="721">
                  <c:v>20.000000000603297</c:v>
                </c:pt>
                <c:pt idx="722">
                  <c:v>20.036065506064542</c:v>
                </c:pt>
                <c:pt idx="723">
                  <c:v>20.071659288962099</c:v>
                </c:pt>
                <c:pt idx="724">
                  <c:v>20.078440780798079</c:v>
                </c:pt>
                <c:pt idx="725">
                  <c:v>20.079803814054259</c:v>
                </c:pt>
                <c:pt idx="726">
                  <c:v>20.082345195715387</c:v>
                </c:pt>
                <c:pt idx="727">
                  <c:v>20.093982685395027</c:v>
                </c:pt>
                <c:pt idx="728">
                  <c:v>20.130838219376891</c:v>
                </c:pt>
                <c:pt idx="729">
                  <c:v>20.13997849980997</c:v>
                </c:pt>
                <c:pt idx="730">
                  <c:v>20.146048109704001</c:v>
                </c:pt>
                <c:pt idx="731">
                  <c:v>20.149927566146079</c:v>
                </c:pt>
                <c:pt idx="732">
                  <c:v>20.164985824733314</c:v>
                </c:pt>
                <c:pt idx="733">
                  <c:v>20.170195809521694</c:v>
                </c:pt>
                <c:pt idx="734">
                  <c:v>20.171722114589144</c:v>
                </c:pt>
                <c:pt idx="735">
                  <c:v>20.223487744934221</c:v>
                </c:pt>
                <c:pt idx="736">
                  <c:v>20.230477495674528</c:v>
                </c:pt>
                <c:pt idx="737">
                  <c:v>20.23609749145642</c:v>
                </c:pt>
                <c:pt idx="738">
                  <c:v>20.275698165195351</c:v>
                </c:pt>
                <c:pt idx="739">
                  <c:v>20.303988506777916</c:v>
                </c:pt>
                <c:pt idx="740">
                  <c:v>20.308307039993529</c:v>
                </c:pt>
                <c:pt idx="741">
                  <c:v>20.360067876267362</c:v>
                </c:pt>
                <c:pt idx="742">
                  <c:v>20.392546584047899</c:v>
                </c:pt>
                <c:pt idx="743">
                  <c:v>20.41416804994866</c:v>
                </c:pt>
                <c:pt idx="744">
                  <c:v>20.479602922369565</c:v>
                </c:pt>
                <c:pt idx="745">
                  <c:v>20.485748060616061</c:v>
                </c:pt>
                <c:pt idx="746">
                  <c:v>20.49450621292743</c:v>
                </c:pt>
                <c:pt idx="747">
                  <c:v>20.500322089797233</c:v>
                </c:pt>
                <c:pt idx="748">
                  <c:v>20.501375511457546</c:v>
                </c:pt>
                <c:pt idx="749">
                  <c:v>20.506195756490875</c:v>
                </c:pt>
                <c:pt idx="750">
                  <c:v>20.527951087069113</c:v>
                </c:pt>
                <c:pt idx="751">
                  <c:v>20.55766174736911</c:v>
                </c:pt>
                <c:pt idx="752">
                  <c:v>20.567958837218228</c:v>
                </c:pt>
                <c:pt idx="753">
                  <c:v>20.604957102770999</c:v>
                </c:pt>
                <c:pt idx="754">
                  <c:v>20.626847373966115</c:v>
                </c:pt>
                <c:pt idx="755">
                  <c:v>20.656838415614459</c:v>
                </c:pt>
                <c:pt idx="756">
                  <c:v>20.712496057137692</c:v>
                </c:pt>
                <c:pt idx="757">
                  <c:v>20.72612074610938</c:v>
                </c:pt>
                <c:pt idx="758">
                  <c:v>20.727823768018794</c:v>
                </c:pt>
                <c:pt idx="759">
                  <c:v>20.735092647948388</c:v>
                </c:pt>
                <c:pt idx="760">
                  <c:v>20.736824850910448</c:v>
                </c:pt>
                <c:pt idx="761">
                  <c:v>20.737213621851119</c:v>
                </c:pt>
                <c:pt idx="762">
                  <c:v>20.744598415004862</c:v>
                </c:pt>
                <c:pt idx="763">
                  <c:v>20.765410507521981</c:v>
                </c:pt>
                <c:pt idx="764">
                  <c:v>20.798570074014911</c:v>
                </c:pt>
                <c:pt idx="765">
                  <c:v>20.807712678839675</c:v>
                </c:pt>
                <c:pt idx="766">
                  <c:v>20.815568850714101</c:v>
                </c:pt>
                <c:pt idx="767">
                  <c:v>20.828295376804217</c:v>
                </c:pt>
                <c:pt idx="768">
                  <c:v>20.835088546106476</c:v>
                </c:pt>
                <c:pt idx="769">
                  <c:v>20.838051571471368</c:v>
                </c:pt>
                <c:pt idx="770">
                  <c:v>20.848266335191258</c:v>
                </c:pt>
                <c:pt idx="771">
                  <c:v>20.894758994907281</c:v>
                </c:pt>
                <c:pt idx="772">
                  <c:v>20.898095955244372</c:v>
                </c:pt>
                <c:pt idx="773">
                  <c:v>20.939455733138221</c:v>
                </c:pt>
                <c:pt idx="774">
                  <c:v>20.947871885908434</c:v>
                </c:pt>
                <c:pt idx="775">
                  <c:v>20.950408810006305</c:v>
                </c:pt>
                <c:pt idx="776">
                  <c:v>20.965983199874167</c:v>
                </c:pt>
                <c:pt idx="777">
                  <c:v>20.999999999521485</c:v>
                </c:pt>
                <c:pt idx="778">
                  <c:v>20.999999999573998</c:v>
                </c:pt>
                <c:pt idx="779">
                  <c:v>20.999999999646107</c:v>
                </c:pt>
                <c:pt idx="780">
                  <c:v>20.999999999764174</c:v>
                </c:pt>
                <c:pt idx="781">
                  <c:v>20.999999999765187</c:v>
                </c:pt>
                <c:pt idx="782">
                  <c:v>20.999999999789267</c:v>
                </c:pt>
                <c:pt idx="783">
                  <c:v>20.999999999884061</c:v>
                </c:pt>
                <c:pt idx="784">
                  <c:v>20.999999999889006</c:v>
                </c:pt>
                <c:pt idx="785">
                  <c:v>20.999999999990806</c:v>
                </c:pt>
                <c:pt idx="786">
                  <c:v>21.000000000012694</c:v>
                </c:pt>
                <c:pt idx="787">
                  <c:v>21.000000000066255</c:v>
                </c:pt>
                <c:pt idx="788">
                  <c:v>21.00000000013026</c:v>
                </c:pt>
                <c:pt idx="789">
                  <c:v>21.000000000164096</c:v>
                </c:pt>
                <c:pt idx="790">
                  <c:v>21.00000000017825</c:v>
                </c:pt>
                <c:pt idx="791">
                  <c:v>21.000000000195556</c:v>
                </c:pt>
                <c:pt idx="792">
                  <c:v>21.000000000251269</c:v>
                </c:pt>
                <c:pt idx="793">
                  <c:v>21.000000000327912</c:v>
                </c:pt>
                <c:pt idx="794">
                  <c:v>21.000000000332982</c:v>
                </c:pt>
                <c:pt idx="795">
                  <c:v>21.000000000342911</c:v>
                </c:pt>
                <c:pt idx="796">
                  <c:v>21.000000000347942</c:v>
                </c:pt>
                <c:pt idx="797">
                  <c:v>21.000000000366679</c:v>
                </c:pt>
                <c:pt idx="798">
                  <c:v>21.000000000427573</c:v>
                </c:pt>
                <c:pt idx="799">
                  <c:v>21.000000000444363</c:v>
                </c:pt>
                <c:pt idx="800">
                  <c:v>21.005087840919593</c:v>
                </c:pt>
                <c:pt idx="801">
                  <c:v>21.012973620840455</c:v>
                </c:pt>
                <c:pt idx="802">
                  <c:v>21.017644617972785</c:v>
                </c:pt>
                <c:pt idx="803">
                  <c:v>21.02545172070381</c:v>
                </c:pt>
                <c:pt idx="804">
                  <c:v>21.031396046426622</c:v>
                </c:pt>
                <c:pt idx="805">
                  <c:v>21.038691528271368</c:v>
                </c:pt>
                <c:pt idx="806">
                  <c:v>21.075346889654682</c:v>
                </c:pt>
                <c:pt idx="807">
                  <c:v>21.108526591401809</c:v>
                </c:pt>
                <c:pt idx="808">
                  <c:v>21.132378060804388</c:v>
                </c:pt>
                <c:pt idx="809">
                  <c:v>21.134130163159615</c:v>
                </c:pt>
                <c:pt idx="810">
                  <c:v>21.16100609715016</c:v>
                </c:pt>
                <c:pt idx="811">
                  <c:v>21.174167504271367</c:v>
                </c:pt>
                <c:pt idx="812">
                  <c:v>21.190169551982159</c:v>
                </c:pt>
                <c:pt idx="813">
                  <c:v>21.262622248170295</c:v>
                </c:pt>
                <c:pt idx="814">
                  <c:v>21.271004154536925</c:v>
                </c:pt>
                <c:pt idx="815">
                  <c:v>21.271224803307938</c:v>
                </c:pt>
                <c:pt idx="816">
                  <c:v>21.296853541747183</c:v>
                </c:pt>
                <c:pt idx="817">
                  <c:v>21.307082494889389</c:v>
                </c:pt>
                <c:pt idx="818">
                  <c:v>21.317731678705176</c:v>
                </c:pt>
                <c:pt idx="819">
                  <c:v>21.365141769878161</c:v>
                </c:pt>
                <c:pt idx="820">
                  <c:v>21.399361264647787</c:v>
                </c:pt>
                <c:pt idx="821">
                  <c:v>21.403812944092717</c:v>
                </c:pt>
                <c:pt idx="822">
                  <c:v>21.443413538821268</c:v>
                </c:pt>
                <c:pt idx="823">
                  <c:v>21.550307295371461</c:v>
                </c:pt>
                <c:pt idx="824">
                  <c:v>21.550992470497452</c:v>
                </c:pt>
                <c:pt idx="825">
                  <c:v>21.560985192531639</c:v>
                </c:pt>
                <c:pt idx="826">
                  <c:v>21.583983256615308</c:v>
                </c:pt>
                <c:pt idx="827">
                  <c:v>21.607585530693846</c:v>
                </c:pt>
                <c:pt idx="828">
                  <c:v>21.612559408488366</c:v>
                </c:pt>
                <c:pt idx="829">
                  <c:v>21.627193853649036</c:v>
                </c:pt>
                <c:pt idx="830">
                  <c:v>21.667782210326155</c:v>
                </c:pt>
                <c:pt idx="831">
                  <c:v>21.668915744182307</c:v>
                </c:pt>
                <c:pt idx="832">
                  <c:v>21.700522098194625</c:v>
                </c:pt>
                <c:pt idx="833">
                  <c:v>21.707432033436184</c:v>
                </c:pt>
                <c:pt idx="834">
                  <c:v>21.72007805793265</c:v>
                </c:pt>
                <c:pt idx="835">
                  <c:v>21.723851048650989</c:v>
                </c:pt>
                <c:pt idx="836">
                  <c:v>21.743979750292116</c:v>
                </c:pt>
                <c:pt idx="837">
                  <c:v>21.788377950035041</c:v>
                </c:pt>
                <c:pt idx="838">
                  <c:v>21.790021776787963</c:v>
                </c:pt>
                <c:pt idx="839">
                  <c:v>21.820469625654461</c:v>
                </c:pt>
                <c:pt idx="840">
                  <c:v>21.828776596971764</c:v>
                </c:pt>
                <c:pt idx="841">
                  <c:v>21.888842329364611</c:v>
                </c:pt>
                <c:pt idx="842">
                  <c:v>21.900269030733973</c:v>
                </c:pt>
                <c:pt idx="843">
                  <c:v>21.911184286648822</c:v>
                </c:pt>
                <c:pt idx="844">
                  <c:v>21.942677010543452</c:v>
                </c:pt>
                <c:pt idx="845">
                  <c:v>21.962806978772964</c:v>
                </c:pt>
                <c:pt idx="846">
                  <c:v>21.974078603311504</c:v>
                </c:pt>
                <c:pt idx="847">
                  <c:v>21.983891192894117</c:v>
                </c:pt>
                <c:pt idx="848">
                  <c:v>21.993058243311079</c:v>
                </c:pt>
                <c:pt idx="849">
                  <c:v>21.999999999498844</c:v>
                </c:pt>
                <c:pt idx="850">
                  <c:v>21.999999999543576</c:v>
                </c:pt>
                <c:pt idx="851">
                  <c:v>21.999999999547384</c:v>
                </c:pt>
                <c:pt idx="852">
                  <c:v>21.999999999621473</c:v>
                </c:pt>
                <c:pt idx="853">
                  <c:v>21.999999999679158</c:v>
                </c:pt>
                <c:pt idx="854">
                  <c:v>21.999999999807301</c:v>
                </c:pt>
                <c:pt idx="855">
                  <c:v>21.999999999812783</c:v>
                </c:pt>
                <c:pt idx="856">
                  <c:v>21.999999999951779</c:v>
                </c:pt>
                <c:pt idx="857">
                  <c:v>21.999999999967681</c:v>
                </c:pt>
                <c:pt idx="858">
                  <c:v>21.999999999989253</c:v>
                </c:pt>
                <c:pt idx="859">
                  <c:v>22.000000000003254</c:v>
                </c:pt>
                <c:pt idx="860">
                  <c:v>22.000000000042878</c:v>
                </c:pt>
                <c:pt idx="861">
                  <c:v>22.000000000082405</c:v>
                </c:pt>
                <c:pt idx="862">
                  <c:v>22.00000000011168</c:v>
                </c:pt>
                <c:pt idx="863">
                  <c:v>22.000000000155627</c:v>
                </c:pt>
                <c:pt idx="864">
                  <c:v>22.000000000164505</c:v>
                </c:pt>
                <c:pt idx="865">
                  <c:v>22.000000000225818</c:v>
                </c:pt>
                <c:pt idx="866">
                  <c:v>22.000000000229235</c:v>
                </c:pt>
                <c:pt idx="867">
                  <c:v>22.000000000285716</c:v>
                </c:pt>
                <c:pt idx="868">
                  <c:v>22.000000000348166</c:v>
                </c:pt>
                <c:pt idx="869">
                  <c:v>22.000000000352792</c:v>
                </c:pt>
                <c:pt idx="870">
                  <c:v>22.000000000395389</c:v>
                </c:pt>
                <c:pt idx="871">
                  <c:v>22.000000000407073</c:v>
                </c:pt>
                <c:pt idx="872">
                  <c:v>22.000000000478636</c:v>
                </c:pt>
                <c:pt idx="873">
                  <c:v>22.000000000484413</c:v>
                </c:pt>
                <c:pt idx="874">
                  <c:v>22.000000000557861</c:v>
                </c:pt>
                <c:pt idx="875">
                  <c:v>22.02643266924926</c:v>
                </c:pt>
                <c:pt idx="876">
                  <c:v>22.038512872801757</c:v>
                </c:pt>
                <c:pt idx="877">
                  <c:v>22.044465426194918</c:v>
                </c:pt>
                <c:pt idx="878">
                  <c:v>22.06124165278742</c:v>
                </c:pt>
                <c:pt idx="879">
                  <c:v>22.078703917899649</c:v>
                </c:pt>
                <c:pt idx="880">
                  <c:v>22.121448663608586</c:v>
                </c:pt>
                <c:pt idx="881">
                  <c:v>22.123470805022169</c:v>
                </c:pt>
                <c:pt idx="882">
                  <c:v>22.129274054562615</c:v>
                </c:pt>
                <c:pt idx="883">
                  <c:v>22.131889788214835</c:v>
                </c:pt>
                <c:pt idx="884">
                  <c:v>22.137250888636494</c:v>
                </c:pt>
                <c:pt idx="885">
                  <c:v>22.147456026279272</c:v>
                </c:pt>
                <c:pt idx="886">
                  <c:v>22.17882110583496</c:v>
                </c:pt>
                <c:pt idx="887">
                  <c:v>22.199942715752471</c:v>
                </c:pt>
                <c:pt idx="888">
                  <c:v>22.211016772882051</c:v>
                </c:pt>
                <c:pt idx="889">
                  <c:v>22.2717619966988</c:v>
                </c:pt>
                <c:pt idx="890">
                  <c:v>22.274812527755504</c:v>
                </c:pt>
                <c:pt idx="891">
                  <c:v>22.281558881362802</c:v>
                </c:pt>
                <c:pt idx="892">
                  <c:v>22.289656436636097</c:v>
                </c:pt>
                <c:pt idx="893">
                  <c:v>22.35096987484923</c:v>
                </c:pt>
                <c:pt idx="894">
                  <c:v>22.357646496081042</c:v>
                </c:pt>
                <c:pt idx="895">
                  <c:v>22.358085100700116</c:v>
                </c:pt>
                <c:pt idx="896">
                  <c:v>22.359299628495499</c:v>
                </c:pt>
                <c:pt idx="897">
                  <c:v>22.368512951464638</c:v>
                </c:pt>
                <c:pt idx="898">
                  <c:v>22.379985566894927</c:v>
                </c:pt>
                <c:pt idx="899">
                  <c:v>22.408555242857606</c:v>
                </c:pt>
                <c:pt idx="900">
                  <c:v>22.429408835401915</c:v>
                </c:pt>
                <c:pt idx="901">
                  <c:v>22.450869917953437</c:v>
                </c:pt>
                <c:pt idx="902">
                  <c:v>22.45376479277099</c:v>
                </c:pt>
                <c:pt idx="903">
                  <c:v>22.470612789082804</c:v>
                </c:pt>
                <c:pt idx="904">
                  <c:v>22.474698410231714</c:v>
                </c:pt>
                <c:pt idx="905">
                  <c:v>22.553429159548909</c:v>
                </c:pt>
                <c:pt idx="906">
                  <c:v>22.57996198887934</c:v>
                </c:pt>
                <c:pt idx="907">
                  <c:v>22.589766551825004</c:v>
                </c:pt>
                <c:pt idx="908">
                  <c:v>22.598636716907414</c:v>
                </c:pt>
                <c:pt idx="909">
                  <c:v>22.609313977950585</c:v>
                </c:pt>
                <c:pt idx="910">
                  <c:v>22.612074846684241</c:v>
                </c:pt>
                <c:pt idx="911">
                  <c:v>22.623981276756989</c:v>
                </c:pt>
                <c:pt idx="912">
                  <c:v>22.624134583215252</c:v>
                </c:pt>
                <c:pt idx="913">
                  <c:v>22.665991504459473</c:v>
                </c:pt>
                <c:pt idx="914">
                  <c:v>22.674506394443927</c:v>
                </c:pt>
                <c:pt idx="915">
                  <c:v>22.688286199893017</c:v>
                </c:pt>
                <c:pt idx="916">
                  <c:v>22.695203204187383</c:v>
                </c:pt>
                <c:pt idx="917">
                  <c:v>22.701510368899456</c:v>
                </c:pt>
                <c:pt idx="918">
                  <c:v>22.715746492106476</c:v>
                </c:pt>
                <c:pt idx="919">
                  <c:v>22.715980147530779</c:v>
                </c:pt>
                <c:pt idx="920">
                  <c:v>22.783835213460573</c:v>
                </c:pt>
                <c:pt idx="921">
                  <c:v>22.80909033220756</c:v>
                </c:pt>
                <c:pt idx="922">
                  <c:v>22.813325311954433</c:v>
                </c:pt>
                <c:pt idx="923">
                  <c:v>22.851972289263504</c:v>
                </c:pt>
                <c:pt idx="924">
                  <c:v>22.852413975499793</c:v>
                </c:pt>
                <c:pt idx="925">
                  <c:v>22.8715040947625</c:v>
                </c:pt>
                <c:pt idx="926">
                  <c:v>22.88404376709445</c:v>
                </c:pt>
                <c:pt idx="927">
                  <c:v>22.885533482746798</c:v>
                </c:pt>
                <c:pt idx="928">
                  <c:v>22.893145242250849</c:v>
                </c:pt>
                <c:pt idx="929">
                  <c:v>22.897063942251602</c:v>
                </c:pt>
                <c:pt idx="930">
                  <c:v>22.90147526054076</c:v>
                </c:pt>
                <c:pt idx="931">
                  <c:v>22.912251544540368</c:v>
                </c:pt>
                <c:pt idx="932">
                  <c:v>22.936497607235413</c:v>
                </c:pt>
                <c:pt idx="933">
                  <c:v>22.984596056159241</c:v>
                </c:pt>
                <c:pt idx="934">
                  <c:v>22.994826222428348</c:v>
                </c:pt>
                <c:pt idx="935">
                  <c:v>22.997426135165508</c:v>
                </c:pt>
                <c:pt idx="936">
                  <c:v>22.999999999459629</c:v>
                </c:pt>
                <c:pt idx="937">
                  <c:v>22.999999999485098</c:v>
                </c:pt>
                <c:pt idx="938">
                  <c:v>22.999999999507981</c:v>
                </c:pt>
                <c:pt idx="939">
                  <c:v>22.999999999602512</c:v>
                </c:pt>
                <c:pt idx="940">
                  <c:v>22.999999999624965</c:v>
                </c:pt>
                <c:pt idx="941">
                  <c:v>22.99999999966888</c:v>
                </c:pt>
                <c:pt idx="942">
                  <c:v>22.999999999686015</c:v>
                </c:pt>
                <c:pt idx="943">
                  <c:v>22.999999999686537</c:v>
                </c:pt>
                <c:pt idx="944">
                  <c:v>22.999999999742055</c:v>
                </c:pt>
                <c:pt idx="945">
                  <c:v>22.999999999749868</c:v>
                </c:pt>
                <c:pt idx="946">
                  <c:v>22.999999999798462</c:v>
                </c:pt>
                <c:pt idx="947">
                  <c:v>22.999999999813156</c:v>
                </c:pt>
                <c:pt idx="948">
                  <c:v>22.999999999833612</c:v>
                </c:pt>
                <c:pt idx="949">
                  <c:v>22.9999999999355</c:v>
                </c:pt>
                <c:pt idx="950">
                  <c:v>22.999999999939547</c:v>
                </c:pt>
                <c:pt idx="951">
                  <c:v>22.999999999979952</c:v>
                </c:pt>
                <c:pt idx="952">
                  <c:v>23.000000000015056</c:v>
                </c:pt>
                <c:pt idx="953">
                  <c:v>23.000000000070628</c:v>
                </c:pt>
                <c:pt idx="954">
                  <c:v>23.00000000009798</c:v>
                </c:pt>
                <c:pt idx="955">
                  <c:v>23.000000000140329</c:v>
                </c:pt>
                <c:pt idx="956">
                  <c:v>23.000000000155815</c:v>
                </c:pt>
                <c:pt idx="957">
                  <c:v>23.000000000171436</c:v>
                </c:pt>
                <c:pt idx="958">
                  <c:v>23.000000000196216</c:v>
                </c:pt>
                <c:pt idx="959">
                  <c:v>23.000000000258996</c:v>
                </c:pt>
                <c:pt idx="960">
                  <c:v>23.000000000262268</c:v>
                </c:pt>
                <c:pt idx="961">
                  <c:v>23.000000000288743</c:v>
                </c:pt>
                <c:pt idx="962">
                  <c:v>23.000000000306375</c:v>
                </c:pt>
                <c:pt idx="963">
                  <c:v>23.000000000364722</c:v>
                </c:pt>
                <c:pt idx="964">
                  <c:v>23.000000000412431</c:v>
                </c:pt>
                <c:pt idx="965">
                  <c:v>23.000000000487535</c:v>
                </c:pt>
                <c:pt idx="966">
                  <c:v>23.000000000538037</c:v>
                </c:pt>
                <c:pt idx="967">
                  <c:v>23.013625224607782</c:v>
                </c:pt>
                <c:pt idx="968">
                  <c:v>23.018253259553898</c:v>
                </c:pt>
                <c:pt idx="969">
                  <c:v>23.018253259553898</c:v>
                </c:pt>
                <c:pt idx="970">
                  <c:v>23.052206448135138</c:v>
                </c:pt>
                <c:pt idx="971">
                  <c:v>23.054841046005965</c:v>
                </c:pt>
                <c:pt idx="972">
                  <c:v>23.057041558330894</c:v>
                </c:pt>
                <c:pt idx="973">
                  <c:v>23.061663360234306</c:v>
                </c:pt>
                <c:pt idx="974">
                  <c:v>23.089849896395599</c:v>
                </c:pt>
                <c:pt idx="975">
                  <c:v>23.092397516997636</c:v>
                </c:pt>
                <c:pt idx="976">
                  <c:v>23.117364144343753</c:v>
                </c:pt>
                <c:pt idx="977">
                  <c:v>23.12859703081828</c:v>
                </c:pt>
                <c:pt idx="978">
                  <c:v>23.12933424990581</c:v>
                </c:pt>
                <c:pt idx="979">
                  <c:v>23.150755924467489</c:v>
                </c:pt>
                <c:pt idx="980">
                  <c:v>23.167610871197315</c:v>
                </c:pt>
                <c:pt idx="981">
                  <c:v>23.172793549719191</c:v>
                </c:pt>
                <c:pt idx="982">
                  <c:v>23.204986943087096</c:v>
                </c:pt>
                <c:pt idx="983">
                  <c:v>23.251441336354784</c:v>
                </c:pt>
                <c:pt idx="984">
                  <c:v>23.268219339491573</c:v>
                </c:pt>
                <c:pt idx="985">
                  <c:v>23.297098365536993</c:v>
                </c:pt>
                <c:pt idx="986">
                  <c:v>23.319967745775546</c:v>
                </c:pt>
                <c:pt idx="987">
                  <c:v>23.343037826871445</c:v>
                </c:pt>
                <c:pt idx="988">
                  <c:v>23.35010005093584</c:v>
                </c:pt>
                <c:pt idx="989">
                  <c:v>23.352234474234468</c:v>
                </c:pt>
                <c:pt idx="990">
                  <c:v>23.393099518414353</c:v>
                </c:pt>
                <c:pt idx="991">
                  <c:v>23.405480765110031</c:v>
                </c:pt>
                <c:pt idx="992">
                  <c:v>23.484774059384662</c:v>
                </c:pt>
                <c:pt idx="993">
                  <c:v>23.501939355165842</c:v>
                </c:pt>
                <c:pt idx="994">
                  <c:v>23.52884545651235</c:v>
                </c:pt>
                <c:pt idx="995">
                  <c:v>23.540839619656619</c:v>
                </c:pt>
                <c:pt idx="996">
                  <c:v>23.561785490904775</c:v>
                </c:pt>
                <c:pt idx="997">
                  <c:v>23.620938991745998</c:v>
                </c:pt>
                <c:pt idx="998">
                  <c:v>23.634432926970831</c:v>
                </c:pt>
                <c:pt idx="999">
                  <c:v>23.635130876117298</c:v>
                </c:pt>
                <c:pt idx="1000">
                  <c:v>23.644676294527514</c:v>
                </c:pt>
                <c:pt idx="1001">
                  <c:v>23.650145162344746</c:v>
                </c:pt>
                <c:pt idx="1002">
                  <c:v>23.651662946131804</c:v>
                </c:pt>
                <c:pt idx="1003">
                  <c:v>23.653736426276499</c:v>
                </c:pt>
                <c:pt idx="1004">
                  <c:v>23.661170507165966</c:v>
                </c:pt>
                <c:pt idx="1005">
                  <c:v>23.673282144753337</c:v>
                </c:pt>
                <c:pt idx="1006">
                  <c:v>23.690624599901657</c:v>
                </c:pt>
                <c:pt idx="1007">
                  <c:v>23.698487951109612</c:v>
                </c:pt>
                <c:pt idx="1008">
                  <c:v>23.712539200282428</c:v>
                </c:pt>
                <c:pt idx="1009">
                  <c:v>23.719546988911194</c:v>
                </c:pt>
                <c:pt idx="1010">
                  <c:v>23.726339369456582</c:v>
                </c:pt>
                <c:pt idx="1011">
                  <c:v>23.733422079433243</c:v>
                </c:pt>
                <c:pt idx="1012">
                  <c:v>23.738125415036393</c:v>
                </c:pt>
                <c:pt idx="1013">
                  <c:v>23.777825955739029</c:v>
                </c:pt>
                <c:pt idx="1014">
                  <c:v>23.814343899527479</c:v>
                </c:pt>
                <c:pt idx="1015">
                  <c:v>23.85045778283785</c:v>
                </c:pt>
                <c:pt idx="1016">
                  <c:v>23.879549491970476</c:v>
                </c:pt>
                <c:pt idx="1017">
                  <c:v>23.908255692552181</c:v>
                </c:pt>
                <c:pt idx="1018">
                  <c:v>23.908255692552181</c:v>
                </c:pt>
                <c:pt idx="1019">
                  <c:v>23.911982972193503</c:v>
                </c:pt>
                <c:pt idx="1020">
                  <c:v>23.917439595554487</c:v>
                </c:pt>
                <c:pt idx="1021">
                  <c:v>23.937224852202686</c:v>
                </c:pt>
                <c:pt idx="1022">
                  <c:v>23.993764351630755</c:v>
                </c:pt>
                <c:pt idx="1023">
                  <c:v>23.997313663661171</c:v>
                </c:pt>
                <c:pt idx="1024">
                  <c:v>23.999999999521602</c:v>
                </c:pt>
                <c:pt idx="1025">
                  <c:v>23.999999999529845</c:v>
                </c:pt>
                <c:pt idx="1026">
                  <c:v>23.999999999618982</c:v>
                </c:pt>
                <c:pt idx="1027">
                  <c:v>23.999999999627711</c:v>
                </c:pt>
                <c:pt idx="1028">
                  <c:v>23.999999999686604</c:v>
                </c:pt>
                <c:pt idx="1029">
                  <c:v>23.999999999802373</c:v>
                </c:pt>
                <c:pt idx="1030">
                  <c:v>23.999999999828486</c:v>
                </c:pt>
                <c:pt idx="1031">
                  <c:v>23.999999999903199</c:v>
                </c:pt>
                <c:pt idx="1032">
                  <c:v>24.000000000032056</c:v>
                </c:pt>
                <c:pt idx="1033">
                  <c:v>24.000000000032269</c:v>
                </c:pt>
                <c:pt idx="1034">
                  <c:v>24.000000000057547</c:v>
                </c:pt>
                <c:pt idx="1035">
                  <c:v>24.000000000138659</c:v>
                </c:pt>
                <c:pt idx="1036">
                  <c:v>24.000000000142933</c:v>
                </c:pt>
                <c:pt idx="1037">
                  <c:v>24.000000000155495</c:v>
                </c:pt>
                <c:pt idx="1038">
                  <c:v>24.000000000165009</c:v>
                </c:pt>
                <c:pt idx="1039">
                  <c:v>24.000000000307018</c:v>
                </c:pt>
                <c:pt idx="1040">
                  <c:v>24.000000000353626</c:v>
                </c:pt>
                <c:pt idx="1041">
                  <c:v>24.000000000365997</c:v>
                </c:pt>
                <c:pt idx="1042">
                  <c:v>24.000000000435715</c:v>
                </c:pt>
                <c:pt idx="1043">
                  <c:v>24.000000000441659</c:v>
                </c:pt>
                <c:pt idx="1044">
                  <c:v>24.000000000460382</c:v>
                </c:pt>
                <c:pt idx="1045">
                  <c:v>24.000000000477403</c:v>
                </c:pt>
                <c:pt idx="1046">
                  <c:v>24.017514009583827</c:v>
                </c:pt>
                <c:pt idx="1047">
                  <c:v>24.018708133489522</c:v>
                </c:pt>
                <c:pt idx="1048">
                  <c:v>24.02576611616729</c:v>
                </c:pt>
                <c:pt idx="1049">
                  <c:v>24.037838487953373</c:v>
                </c:pt>
                <c:pt idx="1050">
                  <c:v>24.051037649161742</c:v>
                </c:pt>
                <c:pt idx="1051">
                  <c:v>24.05564642442225</c:v>
                </c:pt>
                <c:pt idx="1052">
                  <c:v>24.096755745625021</c:v>
                </c:pt>
                <c:pt idx="1053">
                  <c:v>24.112613204451552</c:v>
                </c:pt>
                <c:pt idx="1054">
                  <c:v>24.116364387804861</c:v>
                </c:pt>
                <c:pt idx="1055">
                  <c:v>24.125978904398014</c:v>
                </c:pt>
                <c:pt idx="1056">
                  <c:v>24.149346064807226</c:v>
                </c:pt>
                <c:pt idx="1057">
                  <c:v>24.20402327368004</c:v>
                </c:pt>
                <c:pt idx="1058">
                  <c:v>24.245560497078067</c:v>
                </c:pt>
                <c:pt idx="1059">
                  <c:v>24.267897127329945</c:v>
                </c:pt>
                <c:pt idx="1060">
                  <c:v>24.276109995408312</c:v>
                </c:pt>
                <c:pt idx="1061">
                  <c:v>24.27675233766282</c:v>
                </c:pt>
                <c:pt idx="1062">
                  <c:v>24.278811894460208</c:v>
                </c:pt>
                <c:pt idx="1063">
                  <c:v>24.280409898075018</c:v>
                </c:pt>
                <c:pt idx="1064">
                  <c:v>24.280913431291822</c:v>
                </c:pt>
                <c:pt idx="1065">
                  <c:v>24.286357866637704</c:v>
                </c:pt>
                <c:pt idx="1066">
                  <c:v>24.31746534413222</c:v>
                </c:pt>
                <c:pt idx="1067">
                  <c:v>24.326893185078649</c:v>
                </c:pt>
                <c:pt idx="1068">
                  <c:v>24.338849185476864</c:v>
                </c:pt>
                <c:pt idx="1069">
                  <c:v>24.348670380681554</c:v>
                </c:pt>
                <c:pt idx="1070">
                  <c:v>24.369616403217893</c:v>
                </c:pt>
                <c:pt idx="1071">
                  <c:v>24.418989217712969</c:v>
                </c:pt>
                <c:pt idx="1072">
                  <c:v>24.425001842293504</c:v>
                </c:pt>
                <c:pt idx="1073">
                  <c:v>24.427523097643459</c:v>
                </c:pt>
                <c:pt idx="1074">
                  <c:v>24.433367438118307</c:v>
                </c:pt>
                <c:pt idx="1075">
                  <c:v>24.438825729722048</c:v>
                </c:pt>
                <c:pt idx="1076">
                  <c:v>24.487014045734917</c:v>
                </c:pt>
                <c:pt idx="1077">
                  <c:v>24.489672013752017</c:v>
                </c:pt>
                <c:pt idx="1078">
                  <c:v>24.527866940744442</c:v>
                </c:pt>
                <c:pt idx="1079">
                  <c:v>24.548566901882985</c:v>
                </c:pt>
                <c:pt idx="1080">
                  <c:v>24.58449188859904</c:v>
                </c:pt>
                <c:pt idx="1081">
                  <c:v>24.594012656071627</c:v>
                </c:pt>
                <c:pt idx="1082">
                  <c:v>24.605342280325758</c:v>
                </c:pt>
                <c:pt idx="1083">
                  <c:v>24.605723768680022</c:v>
                </c:pt>
                <c:pt idx="1084">
                  <c:v>24.607677936706885</c:v>
                </c:pt>
                <c:pt idx="1085">
                  <c:v>24.624330327590599</c:v>
                </c:pt>
                <c:pt idx="1086">
                  <c:v>24.629864677591684</c:v>
                </c:pt>
                <c:pt idx="1087">
                  <c:v>24.637731479597264</c:v>
                </c:pt>
                <c:pt idx="1088">
                  <c:v>24.639311702776229</c:v>
                </c:pt>
                <c:pt idx="1089">
                  <c:v>24.651917507436774</c:v>
                </c:pt>
                <c:pt idx="1090">
                  <c:v>24.655512672412257</c:v>
                </c:pt>
                <c:pt idx="1091">
                  <c:v>24.655512672412257</c:v>
                </c:pt>
                <c:pt idx="1092">
                  <c:v>24.673408050514286</c:v>
                </c:pt>
                <c:pt idx="1093">
                  <c:v>24.678081933324322</c:v>
                </c:pt>
                <c:pt idx="1094">
                  <c:v>24.724340816223286</c:v>
                </c:pt>
                <c:pt idx="1095">
                  <c:v>24.746889593918183</c:v>
                </c:pt>
                <c:pt idx="1096">
                  <c:v>24.749228582039546</c:v>
                </c:pt>
                <c:pt idx="1097">
                  <c:v>24.753746774814541</c:v>
                </c:pt>
                <c:pt idx="1098">
                  <c:v>24.776292985419911</c:v>
                </c:pt>
                <c:pt idx="1099">
                  <c:v>24.788820273307966</c:v>
                </c:pt>
                <c:pt idx="1100">
                  <c:v>24.808316185474862</c:v>
                </c:pt>
                <c:pt idx="1101">
                  <c:v>24.812412777573989</c:v>
                </c:pt>
                <c:pt idx="1102">
                  <c:v>24.844206423126721</c:v>
                </c:pt>
                <c:pt idx="1103">
                  <c:v>24.844686073752563</c:v>
                </c:pt>
                <c:pt idx="1104">
                  <c:v>24.847132017715818</c:v>
                </c:pt>
                <c:pt idx="1105">
                  <c:v>24.870316447631591</c:v>
                </c:pt>
                <c:pt idx="1106">
                  <c:v>24.870316447631591</c:v>
                </c:pt>
                <c:pt idx="1107">
                  <c:v>24.881190317843732</c:v>
                </c:pt>
                <c:pt idx="1108">
                  <c:v>24.882126965729586</c:v>
                </c:pt>
                <c:pt idx="1109">
                  <c:v>24.905527694190141</c:v>
                </c:pt>
                <c:pt idx="1110">
                  <c:v>24.907113886904334</c:v>
                </c:pt>
                <c:pt idx="1111">
                  <c:v>24.915654028478844</c:v>
                </c:pt>
                <c:pt idx="1112">
                  <c:v>24.920106885943738</c:v>
                </c:pt>
                <c:pt idx="1113">
                  <c:v>24.920597794751373</c:v>
                </c:pt>
                <c:pt idx="1114">
                  <c:v>24.932840018917503</c:v>
                </c:pt>
                <c:pt idx="1115">
                  <c:v>24.939327316890129</c:v>
                </c:pt>
                <c:pt idx="1116">
                  <c:v>24.946908121279048</c:v>
                </c:pt>
                <c:pt idx="1117">
                  <c:v>24.989610584039244</c:v>
                </c:pt>
                <c:pt idx="1118">
                  <c:v>24.999999999481524</c:v>
                </c:pt>
                <c:pt idx="1119">
                  <c:v>24.999999999558508</c:v>
                </c:pt>
                <c:pt idx="1120">
                  <c:v>24.999999999641208</c:v>
                </c:pt>
                <c:pt idx="1121">
                  <c:v>24.999999999676803</c:v>
                </c:pt>
                <c:pt idx="1122">
                  <c:v>24.999999999697142</c:v>
                </c:pt>
                <c:pt idx="1123">
                  <c:v>24.999999999736982</c:v>
                </c:pt>
                <c:pt idx="1124">
                  <c:v>24.999999999748695</c:v>
                </c:pt>
                <c:pt idx="1125">
                  <c:v>24.999999999750564</c:v>
                </c:pt>
                <c:pt idx="1126">
                  <c:v>24.999999999792074</c:v>
                </c:pt>
                <c:pt idx="1127">
                  <c:v>24.999999999805187</c:v>
                </c:pt>
                <c:pt idx="1128">
                  <c:v>24.999999999826422</c:v>
                </c:pt>
                <c:pt idx="1129">
                  <c:v>24.99999999989787</c:v>
                </c:pt>
                <c:pt idx="1130">
                  <c:v>24.999999999990496</c:v>
                </c:pt>
                <c:pt idx="1131">
                  <c:v>25.000000000132484</c:v>
                </c:pt>
                <c:pt idx="1132">
                  <c:v>25.000000000183977</c:v>
                </c:pt>
                <c:pt idx="1133">
                  <c:v>25.000000000191609</c:v>
                </c:pt>
                <c:pt idx="1134">
                  <c:v>25.000000000326867</c:v>
                </c:pt>
                <c:pt idx="1135">
                  <c:v>25.000000000371905</c:v>
                </c:pt>
                <c:pt idx="1136">
                  <c:v>25.000000000378289</c:v>
                </c:pt>
                <c:pt idx="1137">
                  <c:v>25.000000000436625</c:v>
                </c:pt>
                <c:pt idx="1138">
                  <c:v>25.00000000050396</c:v>
                </c:pt>
                <c:pt idx="1139">
                  <c:v>25.000000000506947</c:v>
                </c:pt>
                <c:pt idx="1140">
                  <c:v>25.000000000540503</c:v>
                </c:pt>
                <c:pt idx="1141">
                  <c:v>25.000000000604484</c:v>
                </c:pt>
                <c:pt idx="1142">
                  <c:v>25.000000000604484</c:v>
                </c:pt>
                <c:pt idx="1143">
                  <c:v>25.000000000691045</c:v>
                </c:pt>
                <c:pt idx="1144">
                  <c:v>25.024706769780597</c:v>
                </c:pt>
                <c:pt idx="1145">
                  <c:v>25.041925744504518</c:v>
                </c:pt>
                <c:pt idx="1146">
                  <c:v>25.043370142810964</c:v>
                </c:pt>
                <c:pt idx="1147">
                  <c:v>25.045885901718201</c:v>
                </c:pt>
                <c:pt idx="1148">
                  <c:v>25.055094766881666</c:v>
                </c:pt>
                <c:pt idx="1149">
                  <c:v>25.059044412917082</c:v>
                </c:pt>
                <c:pt idx="1150">
                  <c:v>25.062080134983301</c:v>
                </c:pt>
                <c:pt idx="1151">
                  <c:v>25.076966553568873</c:v>
                </c:pt>
                <c:pt idx="1152">
                  <c:v>25.104387500257623</c:v>
                </c:pt>
                <c:pt idx="1153">
                  <c:v>25.113951600609148</c:v>
                </c:pt>
                <c:pt idx="1154">
                  <c:v>25.132420366948228</c:v>
                </c:pt>
                <c:pt idx="1155">
                  <c:v>25.149267272395196</c:v>
                </c:pt>
                <c:pt idx="1156">
                  <c:v>25.172734924427491</c:v>
                </c:pt>
                <c:pt idx="1157">
                  <c:v>25.203115721836646</c:v>
                </c:pt>
                <c:pt idx="1158">
                  <c:v>25.207859801944121</c:v>
                </c:pt>
                <c:pt idx="1159">
                  <c:v>25.210866120476737</c:v>
                </c:pt>
                <c:pt idx="1160">
                  <c:v>25.288175335681697</c:v>
                </c:pt>
                <c:pt idx="1161">
                  <c:v>25.299105619039874</c:v>
                </c:pt>
                <c:pt idx="1162">
                  <c:v>25.312212815145454</c:v>
                </c:pt>
                <c:pt idx="1163">
                  <c:v>25.319565561928844</c:v>
                </c:pt>
                <c:pt idx="1164">
                  <c:v>25.364336431425041</c:v>
                </c:pt>
                <c:pt idx="1165">
                  <c:v>25.369324624624817</c:v>
                </c:pt>
                <c:pt idx="1166">
                  <c:v>25.385627976663454</c:v>
                </c:pt>
                <c:pt idx="1167">
                  <c:v>25.397107816691388</c:v>
                </c:pt>
                <c:pt idx="1168">
                  <c:v>25.397705713815053</c:v>
                </c:pt>
                <c:pt idx="1169">
                  <c:v>25.399593056212346</c:v>
                </c:pt>
                <c:pt idx="1170">
                  <c:v>25.422044880703801</c:v>
                </c:pt>
                <c:pt idx="1171">
                  <c:v>25.490130001987936</c:v>
                </c:pt>
                <c:pt idx="1172">
                  <c:v>25.490412176523954</c:v>
                </c:pt>
                <c:pt idx="1173">
                  <c:v>25.491475267211875</c:v>
                </c:pt>
                <c:pt idx="1174">
                  <c:v>25.493588192258294</c:v>
                </c:pt>
                <c:pt idx="1175">
                  <c:v>25.508319455951639</c:v>
                </c:pt>
                <c:pt idx="1176">
                  <c:v>25.508488323459055</c:v>
                </c:pt>
                <c:pt idx="1177">
                  <c:v>25.518536808051412</c:v>
                </c:pt>
                <c:pt idx="1178">
                  <c:v>25.552776897229503</c:v>
                </c:pt>
                <c:pt idx="1179">
                  <c:v>25.565812164904777</c:v>
                </c:pt>
                <c:pt idx="1180">
                  <c:v>25.614199301641424</c:v>
                </c:pt>
                <c:pt idx="1181">
                  <c:v>25.615544689830337</c:v>
                </c:pt>
                <c:pt idx="1182">
                  <c:v>25.633640718426982</c:v>
                </c:pt>
                <c:pt idx="1183">
                  <c:v>25.656082749130618</c:v>
                </c:pt>
                <c:pt idx="1184">
                  <c:v>25.657861876283054</c:v>
                </c:pt>
                <c:pt idx="1185">
                  <c:v>25.676887799219852</c:v>
                </c:pt>
                <c:pt idx="1186">
                  <c:v>25.683231625762335</c:v>
                </c:pt>
                <c:pt idx="1187">
                  <c:v>25.694194414428054</c:v>
                </c:pt>
                <c:pt idx="1188">
                  <c:v>25.723323476606801</c:v>
                </c:pt>
                <c:pt idx="1189">
                  <c:v>25.723401235761852</c:v>
                </c:pt>
                <c:pt idx="1190">
                  <c:v>25.736227845252365</c:v>
                </c:pt>
                <c:pt idx="1191">
                  <c:v>25.751162553055803</c:v>
                </c:pt>
                <c:pt idx="1192">
                  <c:v>25.772708156069147</c:v>
                </c:pt>
                <c:pt idx="1193">
                  <c:v>25.77470939015997</c:v>
                </c:pt>
                <c:pt idx="1194">
                  <c:v>25.788355996177561</c:v>
                </c:pt>
                <c:pt idx="1195">
                  <c:v>25.789194247703865</c:v>
                </c:pt>
                <c:pt idx="1196">
                  <c:v>25.790359181956806</c:v>
                </c:pt>
                <c:pt idx="1197">
                  <c:v>25.803299035688209</c:v>
                </c:pt>
                <c:pt idx="1198">
                  <c:v>25.806608465653323</c:v>
                </c:pt>
                <c:pt idx="1199">
                  <c:v>25.839563784599562</c:v>
                </c:pt>
                <c:pt idx="1200">
                  <c:v>25.847320653396768</c:v>
                </c:pt>
                <c:pt idx="1201">
                  <c:v>25.875604198818309</c:v>
                </c:pt>
                <c:pt idx="1202">
                  <c:v>25.943826571037444</c:v>
                </c:pt>
                <c:pt idx="1203">
                  <c:v>25.947075266928696</c:v>
                </c:pt>
                <c:pt idx="1204">
                  <c:v>25.976259361783416</c:v>
                </c:pt>
                <c:pt idx="1205">
                  <c:v>25.979255612503387</c:v>
                </c:pt>
                <c:pt idx="1206">
                  <c:v>25.983032890920594</c:v>
                </c:pt>
                <c:pt idx="1207">
                  <c:v>25.991424112270241</c:v>
                </c:pt>
                <c:pt idx="1208">
                  <c:v>25.99472326789278</c:v>
                </c:pt>
                <c:pt idx="1209">
                  <c:v>25.999999999402164</c:v>
                </c:pt>
                <c:pt idx="1210">
                  <c:v>25.999999999463018</c:v>
                </c:pt>
                <c:pt idx="1211">
                  <c:v>25.999999999470752</c:v>
                </c:pt>
                <c:pt idx="1212">
                  <c:v>25.99999999947682</c:v>
                </c:pt>
                <c:pt idx="1213">
                  <c:v>25.99999999950154</c:v>
                </c:pt>
                <c:pt idx="1214">
                  <c:v>25.999999999548056</c:v>
                </c:pt>
                <c:pt idx="1215">
                  <c:v>25.999999999657089</c:v>
                </c:pt>
                <c:pt idx="1216">
                  <c:v>25.999999999681474</c:v>
                </c:pt>
                <c:pt idx="1217">
                  <c:v>25.999999999694921</c:v>
                </c:pt>
                <c:pt idx="1218">
                  <c:v>25.999999999703604</c:v>
                </c:pt>
                <c:pt idx="1219">
                  <c:v>25.999999999752916</c:v>
                </c:pt>
                <c:pt idx="1220">
                  <c:v>25.999999999770903</c:v>
                </c:pt>
                <c:pt idx="1221">
                  <c:v>25.99999999977349</c:v>
                </c:pt>
                <c:pt idx="1222">
                  <c:v>25.99999999980156</c:v>
                </c:pt>
                <c:pt idx="1223">
                  <c:v>25.999999999802533</c:v>
                </c:pt>
                <c:pt idx="1224">
                  <c:v>25.999999999813998</c:v>
                </c:pt>
                <c:pt idx="1225">
                  <c:v>25.999999999817952</c:v>
                </c:pt>
                <c:pt idx="1226">
                  <c:v>25.999999999855188</c:v>
                </c:pt>
                <c:pt idx="1227">
                  <c:v>25.999999999857938</c:v>
                </c:pt>
                <c:pt idx="1228">
                  <c:v>25.999999999934005</c:v>
                </c:pt>
                <c:pt idx="1229">
                  <c:v>26.000000000008374</c:v>
                </c:pt>
                <c:pt idx="1230">
                  <c:v>26.000000000021753</c:v>
                </c:pt>
                <c:pt idx="1231">
                  <c:v>26.00000000004432</c:v>
                </c:pt>
                <c:pt idx="1232">
                  <c:v>26.000000000049692</c:v>
                </c:pt>
                <c:pt idx="1233">
                  <c:v>26.000000000053955</c:v>
                </c:pt>
                <c:pt idx="1234">
                  <c:v>26.000000000055529</c:v>
                </c:pt>
                <c:pt idx="1235">
                  <c:v>26.000000000070933</c:v>
                </c:pt>
                <c:pt idx="1236">
                  <c:v>26.00000000010191</c:v>
                </c:pt>
                <c:pt idx="1237">
                  <c:v>26.000000000142418</c:v>
                </c:pt>
                <c:pt idx="1238">
                  <c:v>26.000000000211102</c:v>
                </c:pt>
                <c:pt idx="1239">
                  <c:v>26.00000000025609</c:v>
                </c:pt>
                <c:pt idx="1240">
                  <c:v>26.000000000281624</c:v>
                </c:pt>
                <c:pt idx="1241">
                  <c:v>26.000000000299288</c:v>
                </c:pt>
                <c:pt idx="1242">
                  <c:v>26.00000000038164</c:v>
                </c:pt>
                <c:pt idx="1243">
                  <c:v>26.000000000446899</c:v>
                </c:pt>
                <c:pt idx="1244">
                  <c:v>26.000000000470045</c:v>
                </c:pt>
                <c:pt idx="1245">
                  <c:v>26.000000000499647</c:v>
                </c:pt>
                <c:pt idx="1246">
                  <c:v>26.00000000052091</c:v>
                </c:pt>
                <c:pt idx="1247">
                  <c:v>26.000000000527834</c:v>
                </c:pt>
                <c:pt idx="1248">
                  <c:v>26.015917859666249</c:v>
                </c:pt>
                <c:pt idx="1249">
                  <c:v>26.044608307008975</c:v>
                </c:pt>
                <c:pt idx="1250">
                  <c:v>26.049741071028961</c:v>
                </c:pt>
                <c:pt idx="1251">
                  <c:v>26.062520857085143</c:v>
                </c:pt>
                <c:pt idx="1252">
                  <c:v>26.065671235207315</c:v>
                </c:pt>
                <c:pt idx="1253">
                  <c:v>26.10687237064856</c:v>
                </c:pt>
                <c:pt idx="1254">
                  <c:v>26.114511040467306</c:v>
                </c:pt>
                <c:pt idx="1255">
                  <c:v>26.134674928528604</c:v>
                </c:pt>
                <c:pt idx="1256">
                  <c:v>26.140820987634662</c:v>
                </c:pt>
                <c:pt idx="1257">
                  <c:v>26.142863067148646</c:v>
                </c:pt>
                <c:pt idx="1258">
                  <c:v>26.144771325885554</c:v>
                </c:pt>
                <c:pt idx="1259">
                  <c:v>26.166811664485969</c:v>
                </c:pt>
                <c:pt idx="1260">
                  <c:v>26.191426260932325</c:v>
                </c:pt>
                <c:pt idx="1261">
                  <c:v>26.205923826265568</c:v>
                </c:pt>
                <c:pt idx="1262">
                  <c:v>26.222421538920948</c:v>
                </c:pt>
                <c:pt idx="1263">
                  <c:v>26.223514651290834</c:v>
                </c:pt>
                <c:pt idx="1264">
                  <c:v>26.240721346191616</c:v>
                </c:pt>
                <c:pt idx="1265">
                  <c:v>26.26202959351804</c:v>
                </c:pt>
                <c:pt idx="1266">
                  <c:v>26.299666834000266</c:v>
                </c:pt>
                <c:pt idx="1267">
                  <c:v>26.325841715283218</c:v>
                </c:pt>
                <c:pt idx="1268">
                  <c:v>26.328055525370129</c:v>
                </c:pt>
                <c:pt idx="1269">
                  <c:v>26.336285382304471</c:v>
                </c:pt>
                <c:pt idx="1270">
                  <c:v>26.344129796415821</c:v>
                </c:pt>
                <c:pt idx="1271">
                  <c:v>26.347984008943566</c:v>
                </c:pt>
                <c:pt idx="1272">
                  <c:v>26.349397232064725</c:v>
                </c:pt>
                <c:pt idx="1273">
                  <c:v>26.35173557745507</c:v>
                </c:pt>
                <c:pt idx="1274">
                  <c:v>26.354460756721164</c:v>
                </c:pt>
                <c:pt idx="1275">
                  <c:v>26.385545591922</c:v>
                </c:pt>
                <c:pt idx="1276">
                  <c:v>26.387322568816685</c:v>
                </c:pt>
                <c:pt idx="1277">
                  <c:v>26.396458899417834</c:v>
                </c:pt>
                <c:pt idx="1278">
                  <c:v>26.404514191766932</c:v>
                </c:pt>
                <c:pt idx="1279">
                  <c:v>26.436037327223776</c:v>
                </c:pt>
                <c:pt idx="1280">
                  <c:v>26.43862085686796</c:v>
                </c:pt>
                <c:pt idx="1281">
                  <c:v>26.490546557574511</c:v>
                </c:pt>
                <c:pt idx="1282">
                  <c:v>26.490682303912749</c:v>
                </c:pt>
                <c:pt idx="1283">
                  <c:v>26.531368169499753</c:v>
                </c:pt>
                <c:pt idx="1284">
                  <c:v>26.554824209547821</c:v>
                </c:pt>
                <c:pt idx="1285">
                  <c:v>26.565648446840374</c:v>
                </c:pt>
                <c:pt idx="1286">
                  <c:v>26.568962925869361</c:v>
                </c:pt>
                <c:pt idx="1287">
                  <c:v>26.581618006033214</c:v>
                </c:pt>
                <c:pt idx="1288">
                  <c:v>26.590917086741776</c:v>
                </c:pt>
                <c:pt idx="1289">
                  <c:v>26.591420992411908</c:v>
                </c:pt>
                <c:pt idx="1290">
                  <c:v>26.62979497414165</c:v>
                </c:pt>
                <c:pt idx="1291">
                  <c:v>26.642102713438994</c:v>
                </c:pt>
                <c:pt idx="1292">
                  <c:v>26.642874537153606</c:v>
                </c:pt>
                <c:pt idx="1293">
                  <c:v>26.656319748945815</c:v>
                </c:pt>
                <c:pt idx="1294">
                  <c:v>26.709657162093631</c:v>
                </c:pt>
                <c:pt idx="1295">
                  <c:v>26.734153823306968</c:v>
                </c:pt>
                <c:pt idx="1296">
                  <c:v>26.758406886699877</c:v>
                </c:pt>
                <c:pt idx="1297">
                  <c:v>26.775265454212121</c:v>
                </c:pt>
                <c:pt idx="1298">
                  <c:v>26.807560685204123</c:v>
                </c:pt>
                <c:pt idx="1299">
                  <c:v>26.820229650532081</c:v>
                </c:pt>
                <c:pt idx="1300">
                  <c:v>26.82730394877068</c:v>
                </c:pt>
                <c:pt idx="1301">
                  <c:v>26.839054215212787</c:v>
                </c:pt>
                <c:pt idx="1302">
                  <c:v>26.840691040854583</c:v>
                </c:pt>
                <c:pt idx="1303">
                  <c:v>26.886272741182417</c:v>
                </c:pt>
                <c:pt idx="1304">
                  <c:v>26.886272741182417</c:v>
                </c:pt>
                <c:pt idx="1305">
                  <c:v>26.899632933427309</c:v>
                </c:pt>
                <c:pt idx="1306">
                  <c:v>26.914324848205215</c:v>
                </c:pt>
                <c:pt idx="1307">
                  <c:v>26.936638483287428</c:v>
                </c:pt>
                <c:pt idx="1308">
                  <c:v>26.948108451399751</c:v>
                </c:pt>
                <c:pt idx="1309">
                  <c:v>26.978980769775347</c:v>
                </c:pt>
                <c:pt idx="1310">
                  <c:v>26.999999999498826</c:v>
                </c:pt>
                <c:pt idx="1311">
                  <c:v>26.999999999582613</c:v>
                </c:pt>
                <c:pt idx="1312">
                  <c:v>26.999999999629917</c:v>
                </c:pt>
                <c:pt idx="1313">
                  <c:v>26.999999999639673</c:v>
                </c:pt>
                <c:pt idx="1314">
                  <c:v>26.999999999722931</c:v>
                </c:pt>
                <c:pt idx="1315">
                  <c:v>26.999999999728406</c:v>
                </c:pt>
                <c:pt idx="1316">
                  <c:v>26.999999999762064</c:v>
                </c:pt>
                <c:pt idx="1317">
                  <c:v>26.999999999781657</c:v>
                </c:pt>
                <c:pt idx="1318">
                  <c:v>26.999999999782023</c:v>
                </c:pt>
                <c:pt idx="1319">
                  <c:v>26.999999999783672</c:v>
                </c:pt>
                <c:pt idx="1320">
                  <c:v>26.999999999888409</c:v>
                </c:pt>
                <c:pt idx="1321">
                  <c:v>26.99999999992129</c:v>
                </c:pt>
                <c:pt idx="1322">
                  <c:v>26.999999999942233</c:v>
                </c:pt>
                <c:pt idx="1323">
                  <c:v>27.000000000092179</c:v>
                </c:pt>
                <c:pt idx="1324">
                  <c:v>27.000000000106674</c:v>
                </c:pt>
                <c:pt idx="1325">
                  <c:v>27.000000000180783</c:v>
                </c:pt>
                <c:pt idx="1326">
                  <c:v>27.000000000193715</c:v>
                </c:pt>
                <c:pt idx="1327">
                  <c:v>27.000000000198149</c:v>
                </c:pt>
                <c:pt idx="1328">
                  <c:v>27.000000000199467</c:v>
                </c:pt>
                <c:pt idx="1329">
                  <c:v>27.000000000209656</c:v>
                </c:pt>
                <c:pt idx="1330">
                  <c:v>27.000000000223825</c:v>
                </c:pt>
                <c:pt idx="1331">
                  <c:v>27.000000000278867</c:v>
                </c:pt>
                <c:pt idx="1332">
                  <c:v>27.000000000320245</c:v>
                </c:pt>
                <c:pt idx="1333">
                  <c:v>27.000000000341085</c:v>
                </c:pt>
                <c:pt idx="1334">
                  <c:v>27.000000000351484</c:v>
                </c:pt>
                <c:pt idx="1335">
                  <c:v>27.000000000446448</c:v>
                </c:pt>
                <c:pt idx="1336">
                  <c:v>27.001005399966072</c:v>
                </c:pt>
                <c:pt idx="1337">
                  <c:v>27.002329379371911</c:v>
                </c:pt>
                <c:pt idx="1338">
                  <c:v>27.032011956061464</c:v>
                </c:pt>
                <c:pt idx="1339">
                  <c:v>27.034765633249641</c:v>
                </c:pt>
                <c:pt idx="1340">
                  <c:v>27.089628239860676</c:v>
                </c:pt>
                <c:pt idx="1341">
                  <c:v>27.101789165470713</c:v>
                </c:pt>
                <c:pt idx="1342">
                  <c:v>27.10409814526442</c:v>
                </c:pt>
                <c:pt idx="1343">
                  <c:v>27.115705893978276</c:v>
                </c:pt>
                <c:pt idx="1344">
                  <c:v>27.119773875248637</c:v>
                </c:pt>
                <c:pt idx="1345">
                  <c:v>27.13183267805919</c:v>
                </c:pt>
                <c:pt idx="1346">
                  <c:v>27.153832843184095</c:v>
                </c:pt>
                <c:pt idx="1347">
                  <c:v>27.163686200132886</c:v>
                </c:pt>
                <c:pt idx="1348">
                  <c:v>27.197920719991014</c:v>
                </c:pt>
                <c:pt idx="1349">
                  <c:v>27.23010182586129</c:v>
                </c:pt>
                <c:pt idx="1350">
                  <c:v>27.233063786841971</c:v>
                </c:pt>
                <c:pt idx="1351">
                  <c:v>27.258154769095768</c:v>
                </c:pt>
                <c:pt idx="1352">
                  <c:v>27.266808001374248</c:v>
                </c:pt>
                <c:pt idx="1353">
                  <c:v>27.28703797411638</c:v>
                </c:pt>
                <c:pt idx="1354">
                  <c:v>27.310720942813983</c:v>
                </c:pt>
                <c:pt idx="1355">
                  <c:v>27.320673144038192</c:v>
                </c:pt>
                <c:pt idx="1356">
                  <c:v>27.400538158894463</c:v>
                </c:pt>
                <c:pt idx="1357">
                  <c:v>27.4238279566103</c:v>
                </c:pt>
                <c:pt idx="1358">
                  <c:v>27.428341209960468</c:v>
                </c:pt>
                <c:pt idx="1359">
                  <c:v>27.469976032034541</c:v>
                </c:pt>
                <c:pt idx="1360">
                  <c:v>27.482414075253057</c:v>
                </c:pt>
                <c:pt idx="1361">
                  <c:v>27.490988072755567</c:v>
                </c:pt>
                <c:pt idx="1362">
                  <c:v>27.50040127379625</c:v>
                </c:pt>
                <c:pt idx="1363">
                  <c:v>27.510758689493734</c:v>
                </c:pt>
                <c:pt idx="1364">
                  <c:v>27.524667908967491</c:v>
                </c:pt>
                <c:pt idx="1365">
                  <c:v>27.605703642362059</c:v>
                </c:pt>
                <c:pt idx="1366">
                  <c:v>27.633367834922488</c:v>
                </c:pt>
                <c:pt idx="1367">
                  <c:v>27.633904670882572</c:v>
                </c:pt>
                <c:pt idx="1368">
                  <c:v>27.694695569587338</c:v>
                </c:pt>
                <c:pt idx="1369">
                  <c:v>27.726296770074331</c:v>
                </c:pt>
                <c:pt idx="1370">
                  <c:v>27.742438029300995</c:v>
                </c:pt>
                <c:pt idx="1371">
                  <c:v>27.755821253589929</c:v>
                </c:pt>
                <c:pt idx="1372">
                  <c:v>27.763522966231395</c:v>
                </c:pt>
                <c:pt idx="1373">
                  <c:v>27.766607439179914</c:v>
                </c:pt>
                <c:pt idx="1374">
                  <c:v>27.76676033198957</c:v>
                </c:pt>
                <c:pt idx="1375">
                  <c:v>27.804012987112898</c:v>
                </c:pt>
                <c:pt idx="1376">
                  <c:v>27.809980476049727</c:v>
                </c:pt>
                <c:pt idx="1377">
                  <c:v>27.811305307242378</c:v>
                </c:pt>
                <c:pt idx="1378">
                  <c:v>27.814927008157728</c:v>
                </c:pt>
                <c:pt idx="1379">
                  <c:v>27.815190901919649</c:v>
                </c:pt>
                <c:pt idx="1380">
                  <c:v>27.817633945456166</c:v>
                </c:pt>
                <c:pt idx="1381">
                  <c:v>27.826021027714926</c:v>
                </c:pt>
                <c:pt idx="1382">
                  <c:v>27.83316845177815</c:v>
                </c:pt>
                <c:pt idx="1383">
                  <c:v>27.841421485203611</c:v>
                </c:pt>
                <c:pt idx="1384">
                  <c:v>27.862223734990685</c:v>
                </c:pt>
                <c:pt idx="1385">
                  <c:v>27.87030143345406</c:v>
                </c:pt>
                <c:pt idx="1386">
                  <c:v>27.898162768418214</c:v>
                </c:pt>
                <c:pt idx="1387">
                  <c:v>27.907322157396994</c:v>
                </c:pt>
                <c:pt idx="1388">
                  <c:v>27.954202488301803</c:v>
                </c:pt>
                <c:pt idx="1389">
                  <c:v>27.96132115760614</c:v>
                </c:pt>
                <c:pt idx="1390">
                  <c:v>27.965214942756784</c:v>
                </c:pt>
                <c:pt idx="1391">
                  <c:v>27.968760151180138</c:v>
                </c:pt>
                <c:pt idx="1392">
                  <c:v>27.996238942336937</c:v>
                </c:pt>
                <c:pt idx="1393">
                  <c:v>27.999999999451735</c:v>
                </c:pt>
                <c:pt idx="1394">
                  <c:v>27.999999999455223</c:v>
                </c:pt>
                <c:pt idx="1395">
                  <c:v>27.999999999462492</c:v>
                </c:pt>
                <c:pt idx="1396">
                  <c:v>27.999999999533575</c:v>
                </c:pt>
                <c:pt idx="1397">
                  <c:v>27.999999999540876</c:v>
                </c:pt>
                <c:pt idx="1398">
                  <c:v>27.999999999577913</c:v>
                </c:pt>
                <c:pt idx="1399">
                  <c:v>27.99999999960637</c:v>
                </c:pt>
                <c:pt idx="1400">
                  <c:v>27.999999999661242</c:v>
                </c:pt>
                <c:pt idx="1401">
                  <c:v>27.999999999670681</c:v>
                </c:pt>
                <c:pt idx="1402">
                  <c:v>27.999999999725215</c:v>
                </c:pt>
                <c:pt idx="1403">
                  <c:v>27.999999999752081</c:v>
                </c:pt>
                <c:pt idx="1404">
                  <c:v>27.999999999787477</c:v>
                </c:pt>
                <c:pt idx="1405">
                  <c:v>27.999999999800416</c:v>
                </c:pt>
                <c:pt idx="1406">
                  <c:v>27.999999999855998</c:v>
                </c:pt>
                <c:pt idx="1407">
                  <c:v>27.999999999866503</c:v>
                </c:pt>
                <c:pt idx="1408">
                  <c:v>27.99999999990289</c:v>
                </c:pt>
                <c:pt idx="1409">
                  <c:v>27.999999999965908</c:v>
                </c:pt>
                <c:pt idx="1410">
                  <c:v>27.999999999983689</c:v>
                </c:pt>
                <c:pt idx="1411">
                  <c:v>28.000000000015181</c:v>
                </c:pt>
                <c:pt idx="1412">
                  <c:v>28.000000000027413</c:v>
                </c:pt>
                <c:pt idx="1413">
                  <c:v>28.000000000055973</c:v>
                </c:pt>
                <c:pt idx="1414">
                  <c:v>28.000000000086402</c:v>
                </c:pt>
                <c:pt idx="1415">
                  <c:v>28.00000000009037</c:v>
                </c:pt>
                <c:pt idx="1416">
                  <c:v>28.000000000142926</c:v>
                </c:pt>
                <c:pt idx="1417">
                  <c:v>28.00000000016319</c:v>
                </c:pt>
                <c:pt idx="1418">
                  <c:v>28.000000000174204</c:v>
                </c:pt>
                <c:pt idx="1419">
                  <c:v>28.000000000229306</c:v>
                </c:pt>
                <c:pt idx="1420">
                  <c:v>28.000000000237598</c:v>
                </c:pt>
                <c:pt idx="1421">
                  <c:v>28.000000000285961</c:v>
                </c:pt>
                <c:pt idx="1422">
                  <c:v>28.000000000309136</c:v>
                </c:pt>
                <c:pt idx="1423">
                  <c:v>28.000000000312493</c:v>
                </c:pt>
                <c:pt idx="1424">
                  <c:v>28.000000000314717</c:v>
                </c:pt>
                <c:pt idx="1425">
                  <c:v>28.000000000317122</c:v>
                </c:pt>
                <c:pt idx="1426">
                  <c:v>28.000000000319687</c:v>
                </c:pt>
                <c:pt idx="1427">
                  <c:v>28.000000000347683</c:v>
                </c:pt>
                <c:pt idx="1428">
                  <c:v>28.000000000348468</c:v>
                </c:pt>
                <c:pt idx="1429">
                  <c:v>28.000000000429225</c:v>
                </c:pt>
                <c:pt idx="1430">
                  <c:v>28.000000000448036</c:v>
                </c:pt>
                <c:pt idx="1431">
                  <c:v>28.00000000045744</c:v>
                </c:pt>
                <c:pt idx="1432">
                  <c:v>28.000418501905379</c:v>
                </c:pt>
                <c:pt idx="1433">
                  <c:v>28.007358186455736</c:v>
                </c:pt>
                <c:pt idx="1434">
                  <c:v>28.008191334647744</c:v>
                </c:pt>
                <c:pt idx="1435">
                  <c:v>28.031964757354668</c:v>
                </c:pt>
                <c:pt idx="1436">
                  <c:v>28.065530029044698</c:v>
                </c:pt>
                <c:pt idx="1437">
                  <c:v>28.074699974070679</c:v>
                </c:pt>
                <c:pt idx="1438">
                  <c:v>28.142178026405354</c:v>
                </c:pt>
                <c:pt idx="1439">
                  <c:v>28.152995159480209</c:v>
                </c:pt>
                <c:pt idx="1440">
                  <c:v>28.195240061833104</c:v>
                </c:pt>
                <c:pt idx="1441">
                  <c:v>28.218032023422154</c:v>
                </c:pt>
                <c:pt idx="1442">
                  <c:v>28.22376166862534</c:v>
                </c:pt>
                <c:pt idx="1443">
                  <c:v>28.240526703471524</c:v>
                </c:pt>
                <c:pt idx="1444">
                  <c:v>28.243133196336338</c:v>
                </c:pt>
                <c:pt idx="1445">
                  <c:v>28.247196026970304</c:v>
                </c:pt>
                <c:pt idx="1446">
                  <c:v>28.260536974063971</c:v>
                </c:pt>
                <c:pt idx="1447">
                  <c:v>28.268232841989192</c:v>
                </c:pt>
                <c:pt idx="1448">
                  <c:v>28.270743798944729</c:v>
                </c:pt>
                <c:pt idx="1449">
                  <c:v>28.272958025341094</c:v>
                </c:pt>
                <c:pt idx="1450">
                  <c:v>28.276159324794474</c:v>
                </c:pt>
                <c:pt idx="1451">
                  <c:v>28.287038650711523</c:v>
                </c:pt>
                <c:pt idx="1452">
                  <c:v>28.335593987847606</c:v>
                </c:pt>
                <c:pt idx="1453">
                  <c:v>28.347954303592498</c:v>
                </c:pt>
                <c:pt idx="1454">
                  <c:v>28.394405509904399</c:v>
                </c:pt>
                <c:pt idx="1455">
                  <c:v>28.420387237098627</c:v>
                </c:pt>
                <c:pt idx="1456">
                  <c:v>28.432358182719756</c:v>
                </c:pt>
                <c:pt idx="1457">
                  <c:v>28.453334019912681</c:v>
                </c:pt>
                <c:pt idx="1458">
                  <c:v>28.463018916674198</c:v>
                </c:pt>
                <c:pt idx="1459">
                  <c:v>28.469038437372433</c:v>
                </c:pt>
                <c:pt idx="1460">
                  <c:v>28.471042677745462</c:v>
                </c:pt>
                <c:pt idx="1461">
                  <c:v>28.486304973389508</c:v>
                </c:pt>
                <c:pt idx="1462">
                  <c:v>28.494685494525353</c:v>
                </c:pt>
                <c:pt idx="1463">
                  <c:v>28.520503516995202</c:v>
                </c:pt>
                <c:pt idx="1464">
                  <c:v>28.552656920792799</c:v>
                </c:pt>
                <c:pt idx="1465">
                  <c:v>28.561745771885544</c:v>
                </c:pt>
                <c:pt idx="1466">
                  <c:v>28.567644521917103</c:v>
                </c:pt>
                <c:pt idx="1467">
                  <c:v>28.575761052950224</c:v>
                </c:pt>
                <c:pt idx="1468">
                  <c:v>28.589790119693731</c:v>
                </c:pt>
                <c:pt idx="1469">
                  <c:v>28.614903475340189</c:v>
                </c:pt>
                <c:pt idx="1470">
                  <c:v>28.61569690373663</c:v>
                </c:pt>
                <c:pt idx="1471">
                  <c:v>28.62483212729553</c:v>
                </c:pt>
                <c:pt idx="1472">
                  <c:v>28.635160814536302</c:v>
                </c:pt>
                <c:pt idx="1473">
                  <c:v>28.64661326563753</c:v>
                </c:pt>
                <c:pt idx="1474">
                  <c:v>28.659875869824106</c:v>
                </c:pt>
                <c:pt idx="1475">
                  <c:v>28.661413681067291</c:v>
                </c:pt>
                <c:pt idx="1476">
                  <c:v>28.689714764896184</c:v>
                </c:pt>
                <c:pt idx="1477">
                  <c:v>28.728102023049022</c:v>
                </c:pt>
                <c:pt idx="1478">
                  <c:v>28.728102023049022</c:v>
                </c:pt>
                <c:pt idx="1479">
                  <c:v>28.743087020731341</c:v>
                </c:pt>
                <c:pt idx="1480">
                  <c:v>28.751115614226954</c:v>
                </c:pt>
                <c:pt idx="1481">
                  <c:v>28.763095742045614</c:v>
                </c:pt>
                <c:pt idx="1482">
                  <c:v>28.770705342053638</c:v>
                </c:pt>
                <c:pt idx="1483">
                  <c:v>28.774591368819831</c:v>
                </c:pt>
                <c:pt idx="1484">
                  <c:v>28.818350711570957</c:v>
                </c:pt>
                <c:pt idx="1485">
                  <c:v>28.819036419267604</c:v>
                </c:pt>
                <c:pt idx="1486">
                  <c:v>28.826866988733844</c:v>
                </c:pt>
                <c:pt idx="1487">
                  <c:v>28.832427714469741</c:v>
                </c:pt>
                <c:pt idx="1488">
                  <c:v>28.837771609257022</c:v>
                </c:pt>
                <c:pt idx="1489">
                  <c:v>28.878406241675471</c:v>
                </c:pt>
                <c:pt idx="1490">
                  <c:v>28.929248493153683</c:v>
                </c:pt>
                <c:pt idx="1491">
                  <c:v>28.942131690406665</c:v>
                </c:pt>
                <c:pt idx="1492">
                  <c:v>28.958754948616004</c:v>
                </c:pt>
                <c:pt idx="1493">
                  <c:v>28.994130750861299</c:v>
                </c:pt>
                <c:pt idx="1494">
                  <c:v>28.999999999489614</c:v>
                </c:pt>
                <c:pt idx="1495">
                  <c:v>28.999999999530669</c:v>
                </c:pt>
                <c:pt idx="1496">
                  <c:v>28.999999999574531</c:v>
                </c:pt>
                <c:pt idx="1497">
                  <c:v>28.999999999674397</c:v>
                </c:pt>
                <c:pt idx="1498">
                  <c:v>28.999999999700179</c:v>
                </c:pt>
                <c:pt idx="1499">
                  <c:v>28.999999999739387</c:v>
                </c:pt>
                <c:pt idx="1500">
                  <c:v>28.99999999975666</c:v>
                </c:pt>
                <c:pt idx="1501">
                  <c:v>28.999999999767113</c:v>
                </c:pt>
                <c:pt idx="1502">
                  <c:v>28.999999999780783</c:v>
                </c:pt>
                <c:pt idx="1503">
                  <c:v>28.999999999833324</c:v>
                </c:pt>
                <c:pt idx="1504">
                  <c:v>28.999999999845066</c:v>
                </c:pt>
                <c:pt idx="1505">
                  <c:v>28.999999999856254</c:v>
                </c:pt>
                <c:pt idx="1506">
                  <c:v>28.999999999903288</c:v>
                </c:pt>
                <c:pt idx="1507">
                  <c:v>29.000000000001471</c:v>
                </c:pt>
                <c:pt idx="1508">
                  <c:v>29.000000000023991</c:v>
                </c:pt>
                <c:pt idx="1509">
                  <c:v>29.000000000023991</c:v>
                </c:pt>
                <c:pt idx="1510">
                  <c:v>29.00000000003924</c:v>
                </c:pt>
                <c:pt idx="1511">
                  <c:v>29.000000000043929</c:v>
                </c:pt>
                <c:pt idx="1512">
                  <c:v>29.000000000051894</c:v>
                </c:pt>
                <c:pt idx="1513">
                  <c:v>29.000000000064283</c:v>
                </c:pt>
                <c:pt idx="1514">
                  <c:v>29.000000000098641</c:v>
                </c:pt>
                <c:pt idx="1515">
                  <c:v>29.000000000114358</c:v>
                </c:pt>
                <c:pt idx="1516">
                  <c:v>29.000000000143473</c:v>
                </c:pt>
                <c:pt idx="1517">
                  <c:v>29.000000000164597</c:v>
                </c:pt>
                <c:pt idx="1518">
                  <c:v>29.00000000027363</c:v>
                </c:pt>
                <c:pt idx="1519">
                  <c:v>29.000000000283919</c:v>
                </c:pt>
                <c:pt idx="1520">
                  <c:v>29.000000000295181</c:v>
                </c:pt>
                <c:pt idx="1521">
                  <c:v>29.000000000295252</c:v>
                </c:pt>
                <c:pt idx="1522">
                  <c:v>29.000000000302325</c:v>
                </c:pt>
                <c:pt idx="1523">
                  <c:v>29.000000000368001</c:v>
                </c:pt>
                <c:pt idx="1524">
                  <c:v>29.000000000389846</c:v>
                </c:pt>
                <c:pt idx="1525">
                  <c:v>29.000000000419078</c:v>
                </c:pt>
                <c:pt idx="1526">
                  <c:v>29.000000000439133</c:v>
                </c:pt>
                <c:pt idx="1527">
                  <c:v>29.000000000469143</c:v>
                </c:pt>
                <c:pt idx="1528">
                  <c:v>29.000000000471662</c:v>
                </c:pt>
                <c:pt idx="1529">
                  <c:v>29.000000000518309</c:v>
                </c:pt>
                <c:pt idx="1530">
                  <c:v>29.005040905588931</c:v>
                </c:pt>
                <c:pt idx="1531">
                  <c:v>29.02833958250072</c:v>
                </c:pt>
                <c:pt idx="1532">
                  <c:v>29.114606010678283</c:v>
                </c:pt>
                <c:pt idx="1533">
                  <c:v>29.158286760995253</c:v>
                </c:pt>
                <c:pt idx="1534">
                  <c:v>29.173133471437623</c:v>
                </c:pt>
                <c:pt idx="1535">
                  <c:v>29.173931148821669</c:v>
                </c:pt>
                <c:pt idx="1536">
                  <c:v>29.180684770371531</c:v>
                </c:pt>
                <c:pt idx="1537">
                  <c:v>29.180827180299659</c:v>
                </c:pt>
                <c:pt idx="1538">
                  <c:v>29.193491192018943</c:v>
                </c:pt>
                <c:pt idx="1539">
                  <c:v>29.198439226269162</c:v>
                </c:pt>
                <c:pt idx="1540">
                  <c:v>29.210016091452797</c:v>
                </c:pt>
                <c:pt idx="1541">
                  <c:v>29.223921342911233</c:v>
                </c:pt>
                <c:pt idx="1542">
                  <c:v>29.223921342911233</c:v>
                </c:pt>
                <c:pt idx="1543">
                  <c:v>29.22561677049465</c:v>
                </c:pt>
                <c:pt idx="1544">
                  <c:v>29.22561677049465</c:v>
                </c:pt>
                <c:pt idx="1545">
                  <c:v>29.22561677049465</c:v>
                </c:pt>
                <c:pt idx="1546">
                  <c:v>29.232489829828229</c:v>
                </c:pt>
                <c:pt idx="1547">
                  <c:v>29.237659181753997</c:v>
                </c:pt>
                <c:pt idx="1548">
                  <c:v>29.250891102744028</c:v>
                </c:pt>
                <c:pt idx="1549">
                  <c:v>29.25509088426859</c:v>
                </c:pt>
                <c:pt idx="1550">
                  <c:v>29.25509088426859</c:v>
                </c:pt>
                <c:pt idx="1551">
                  <c:v>29.274486869984457</c:v>
                </c:pt>
                <c:pt idx="1552">
                  <c:v>29.279673992551377</c:v>
                </c:pt>
                <c:pt idx="1553">
                  <c:v>29.280508814020632</c:v>
                </c:pt>
                <c:pt idx="1554">
                  <c:v>29.280508814020632</c:v>
                </c:pt>
                <c:pt idx="1555">
                  <c:v>29.282260996029223</c:v>
                </c:pt>
                <c:pt idx="1556">
                  <c:v>29.285616552880239</c:v>
                </c:pt>
                <c:pt idx="1557">
                  <c:v>29.304949995656319</c:v>
                </c:pt>
                <c:pt idx="1558">
                  <c:v>29.308683459154626</c:v>
                </c:pt>
                <c:pt idx="1559">
                  <c:v>29.321312268984364</c:v>
                </c:pt>
                <c:pt idx="1560">
                  <c:v>29.328668760982612</c:v>
                </c:pt>
                <c:pt idx="1561">
                  <c:v>29.330236349081371</c:v>
                </c:pt>
                <c:pt idx="1562">
                  <c:v>29.330266822989042</c:v>
                </c:pt>
                <c:pt idx="1563">
                  <c:v>29.33245148828097</c:v>
                </c:pt>
                <c:pt idx="1564">
                  <c:v>29.363231441369127</c:v>
                </c:pt>
                <c:pt idx="1565">
                  <c:v>29.395604864339273</c:v>
                </c:pt>
                <c:pt idx="1566">
                  <c:v>29.411469599434174</c:v>
                </c:pt>
                <c:pt idx="1567">
                  <c:v>29.411946843154006</c:v>
                </c:pt>
                <c:pt idx="1568">
                  <c:v>29.421097191210176</c:v>
                </c:pt>
                <c:pt idx="1569">
                  <c:v>29.422149855661004</c:v>
                </c:pt>
                <c:pt idx="1570">
                  <c:v>29.429396024515864</c:v>
                </c:pt>
                <c:pt idx="1571">
                  <c:v>29.437795713618094</c:v>
                </c:pt>
                <c:pt idx="1572">
                  <c:v>29.45996380805963</c:v>
                </c:pt>
                <c:pt idx="1573">
                  <c:v>29.462018384037979</c:v>
                </c:pt>
                <c:pt idx="1574">
                  <c:v>29.462944952249657</c:v>
                </c:pt>
                <c:pt idx="1575">
                  <c:v>29.463856199765232</c:v>
                </c:pt>
                <c:pt idx="1576">
                  <c:v>29.46733067453949</c:v>
                </c:pt>
                <c:pt idx="1577">
                  <c:v>29.475432130843114</c:v>
                </c:pt>
                <c:pt idx="1578">
                  <c:v>29.480069673402102</c:v>
                </c:pt>
                <c:pt idx="1579">
                  <c:v>29.483058909944688</c:v>
                </c:pt>
                <c:pt idx="1580">
                  <c:v>29.495172965630314</c:v>
                </c:pt>
                <c:pt idx="1581">
                  <c:v>29.499539595228658</c:v>
                </c:pt>
                <c:pt idx="1582">
                  <c:v>29.505633361634501</c:v>
                </c:pt>
                <c:pt idx="1583">
                  <c:v>29.520566877427274</c:v>
                </c:pt>
                <c:pt idx="1584">
                  <c:v>29.527275249514265</c:v>
                </c:pt>
                <c:pt idx="1585">
                  <c:v>29.565346830960124</c:v>
                </c:pt>
                <c:pt idx="1586">
                  <c:v>29.577369583410835</c:v>
                </c:pt>
                <c:pt idx="1587">
                  <c:v>29.619828595568578</c:v>
                </c:pt>
                <c:pt idx="1588">
                  <c:v>29.632213019246958</c:v>
                </c:pt>
                <c:pt idx="1589">
                  <c:v>29.632359286238167</c:v>
                </c:pt>
                <c:pt idx="1590">
                  <c:v>29.654785710276339</c:v>
                </c:pt>
                <c:pt idx="1591">
                  <c:v>29.741613053542203</c:v>
                </c:pt>
                <c:pt idx="1592">
                  <c:v>29.768858431739734</c:v>
                </c:pt>
                <c:pt idx="1593">
                  <c:v>29.789855070125398</c:v>
                </c:pt>
                <c:pt idx="1594">
                  <c:v>29.789916864777652</c:v>
                </c:pt>
                <c:pt idx="1595">
                  <c:v>29.789916864777652</c:v>
                </c:pt>
                <c:pt idx="1596">
                  <c:v>29.79415406855717</c:v>
                </c:pt>
                <c:pt idx="1597">
                  <c:v>29.864636573798368</c:v>
                </c:pt>
                <c:pt idx="1598">
                  <c:v>29.868807004615572</c:v>
                </c:pt>
                <c:pt idx="1599">
                  <c:v>29.876009896777756</c:v>
                </c:pt>
                <c:pt idx="1600">
                  <c:v>29.913502220966983</c:v>
                </c:pt>
                <c:pt idx="1601">
                  <c:v>29.935158654196123</c:v>
                </c:pt>
                <c:pt idx="1602">
                  <c:v>29.959402315459894</c:v>
                </c:pt>
                <c:pt idx="1603">
                  <c:v>29.966264546975616</c:v>
                </c:pt>
                <c:pt idx="1604">
                  <c:v>29.97603396441141</c:v>
                </c:pt>
                <c:pt idx="1605">
                  <c:v>29.999999999514078</c:v>
                </c:pt>
                <c:pt idx="1606">
                  <c:v>29.999999999519435</c:v>
                </c:pt>
                <c:pt idx="1607">
                  <c:v>29.999999999529919</c:v>
                </c:pt>
                <c:pt idx="1608">
                  <c:v>29.999999999567255</c:v>
                </c:pt>
                <c:pt idx="1609">
                  <c:v>29.999999999570182</c:v>
                </c:pt>
                <c:pt idx="1610">
                  <c:v>29.999999999576719</c:v>
                </c:pt>
                <c:pt idx="1611">
                  <c:v>29.999999999587942</c:v>
                </c:pt>
                <c:pt idx="1612">
                  <c:v>29.999999999627626</c:v>
                </c:pt>
                <c:pt idx="1613">
                  <c:v>29.999999999635492</c:v>
                </c:pt>
                <c:pt idx="1614">
                  <c:v>29.999999999647848</c:v>
                </c:pt>
                <c:pt idx="1615">
                  <c:v>29.999999999655078</c:v>
                </c:pt>
                <c:pt idx="1616">
                  <c:v>29.999999999685741</c:v>
                </c:pt>
                <c:pt idx="1617">
                  <c:v>29.999999999695891</c:v>
                </c:pt>
                <c:pt idx="1618">
                  <c:v>29.999999999700556</c:v>
                </c:pt>
                <c:pt idx="1619">
                  <c:v>29.999999999706073</c:v>
                </c:pt>
                <c:pt idx="1620">
                  <c:v>29.999999999708709</c:v>
                </c:pt>
                <c:pt idx="1621">
                  <c:v>29.999999999717939</c:v>
                </c:pt>
                <c:pt idx="1622">
                  <c:v>29.999999999908905</c:v>
                </c:pt>
                <c:pt idx="1623">
                  <c:v>29.999999999911832</c:v>
                </c:pt>
                <c:pt idx="1624">
                  <c:v>30.000000000001538</c:v>
                </c:pt>
                <c:pt idx="1625">
                  <c:v>30.000000000039133</c:v>
                </c:pt>
                <c:pt idx="1626">
                  <c:v>30.00000000004535</c:v>
                </c:pt>
                <c:pt idx="1627">
                  <c:v>30.000000000095945</c:v>
                </c:pt>
                <c:pt idx="1628">
                  <c:v>30.000000000102133</c:v>
                </c:pt>
                <c:pt idx="1629">
                  <c:v>30.000000000119982</c:v>
                </c:pt>
                <c:pt idx="1630">
                  <c:v>30.000000000156028</c:v>
                </c:pt>
                <c:pt idx="1631">
                  <c:v>30.000000000164462</c:v>
                </c:pt>
                <c:pt idx="1632">
                  <c:v>30.000000000164682</c:v>
                </c:pt>
                <c:pt idx="1633">
                  <c:v>30.000000000197183</c:v>
                </c:pt>
                <c:pt idx="1634">
                  <c:v>30.000000000234287</c:v>
                </c:pt>
                <c:pt idx="1635">
                  <c:v>30.000000000246096</c:v>
                </c:pt>
                <c:pt idx="1636">
                  <c:v>30.000000000260066</c:v>
                </c:pt>
                <c:pt idx="1637">
                  <c:v>30.000000000294857</c:v>
                </c:pt>
                <c:pt idx="1638">
                  <c:v>30.00000000030564</c:v>
                </c:pt>
                <c:pt idx="1639">
                  <c:v>30.000000000334836</c:v>
                </c:pt>
                <c:pt idx="1640">
                  <c:v>30.000000000380279</c:v>
                </c:pt>
                <c:pt idx="1641">
                  <c:v>30.00000000042311</c:v>
                </c:pt>
                <c:pt idx="1642">
                  <c:v>30.000000000504365</c:v>
                </c:pt>
                <c:pt idx="1643">
                  <c:v>30.000000000534921</c:v>
                </c:pt>
                <c:pt idx="1644">
                  <c:v>30.000000000639773</c:v>
                </c:pt>
                <c:pt idx="1645">
                  <c:v>30.024750356466313</c:v>
                </c:pt>
                <c:pt idx="1646">
                  <c:v>30.055582100648714</c:v>
                </c:pt>
                <c:pt idx="1647">
                  <c:v>30.056102910161904</c:v>
                </c:pt>
                <c:pt idx="1648">
                  <c:v>30.069023088097136</c:v>
                </c:pt>
                <c:pt idx="1649">
                  <c:v>30.073332680354486</c:v>
                </c:pt>
                <c:pt idx="1650">
                  <c:v>30.089375007890407</c:v>
                </c:pt>
                <c:pt idx="1651">
                  <c:v>30.123758052258854</c:v>
                </c:pt>
                <c:pt idx="1652">
                  <c:v>30.134213637916105</c:v>
                </c:pt>
                <c:pt idx="1653">
                  <c:v>30.13478294217219</c:v>
                </c:pt>
                <c:pt idx="1654">
                  <c:v>30.140413917689667</c:v>
                </c:pt>
                <c:pt idx="1655">
                  <c:v>30.14660273422119</c:v>
                </c:pt>
                <c:pt idx="1656">
                  <c:v>30.159603650175274</c:v>
                </c:pt>
                <c:pt idx="1657">
                  <c:v>30.172991168416718</c:v>
                </c:pt>
                <c:pt idx="1658">
                  <c:v>30.180891928914551</c:v>
                </c:pt>
                <c:pt idx="1659">
                  <c:v>30.182856119112373</c:v>
                </c:pt>
                <c:pt idx="1660">
                  <c:v>30.202915178575548</c:v>
                </c:pt>
                <c:pt idx="1661">
                  <c:v>30.2725500936278</c:v>
                </c:pt>
                <c:pt idx="1662">
                  <c:v>30.284920843468207</c:v>
                </c:pt>
                <c:pt idx="1663">
                  <c:v>30.324672869522477</c:v>
                </c:pt>
                <c:pt idx="1664">
                  <c:v>30.396488747242344</c:v>
                </c:pt>
                <c:pt idx="1665">
                  <c:v>30.398633190140931</c:v>
                </c:pt>
                <c:pt idx="1666">
                  <c:v>30.398633190140931</c:v>
                </c:pt>
                <c:pt idx="1667">
                  <c:v>30.421930461557629</c:v>
                </c:pt>
                <c:pt idx="1668">
                  <c:v>30.427037165702206</c:v>
                </c:pt>
                <c:pt idx="1669">
                  <c:v>30.427285741100253</c:v>
                </c:pt>
                <c:pt idx="1670">
                  <c:v>30.454064888489846</c:v>
                </c:pt>
                <c:pt idx="1671">
                  <c:v>30.454801936988645</c:v>
                </c:pt>
                <c:pt idx="1672">
                  <c:v>30.477377017889246</c:v>
                </c:pt>
                <c:pt idx="1673">
                  <c:v>30.499839318563982</c:v>
                </c:pt>
                <c:pt idx="1674">
                  <c:v>30.542991109629984</c:v>
                </c:pt>
                <c:pt idx="1675">
                  <c:v>30.544224805761047</c:v>
                </c:pt>
                <c:pt idx="1676">
                  <c:v>30.556681731162172</c:v>
                </c:pt>
                <c:pt idx="1677">
                  <c:v>30.588098962967738</c:v>
                </c:pt>
                <c:pt idx="1678">
                  <c:v>30.673440822789612</c:v>
                </c:pt>
                <c:pt idx="1679">
                  <c:v>30.673440822789612</c:v>
                </c:pt>
                <c:pt idx="1680">
                  <c:v>30.673440822789612</c:v>
                </c:pt>
                <c:pt idx="1681">
                  <c:v>30.707099200279437</c:v>
                </c:pt>
                <c:pt idx="1682">
                  <c:v>30.735889185757628</c:v>
                </c:pt>
                <c:pt idx="1683">
                  <c:v>30.736909412455006</c:v>
                </c:pt>
                <c:pt idx="1684">
                  <c:v>30.742168674585137</c:v>
                </c:pt>
                <c:pt idx="1685">
                  <c:v>30.74694280065907</c:v>
                </c:pt>
                <c:pt idx="1686">
                  <c:v>30.747356330299272</c:v>
                </c:pt>
                <c:pt idx="1687">
                  <c:v>30.780543354264111</c:v>
                </c:pt>
                <c:pt idx="1688">
                  <c:v>30.808413998132476</c:v>
                </c:pt>
                <c:pt idx="1689">
                  <c:v>30.819174487867869</c:v>
                </c:pt>
                <c:pt idx="1690">
                  <c:v>30.822197818097113</c:v>
                </c:pt>
                <c:pt idx="1691">
                  <c:v>30.831987884447052</c:v>
                </c:pt>
                <c:pt idx="1692">
                  <c:v>30.838099484606342</c:v>
                </c:pt>
                <c:pt idx="1693">
                  <c:v>30.838268072435348</c:v>
                </c:pt>
                <c:pt idx="1694">
                  <c:v>30.854064325289031</c:v>
                </c:pt>
                <c:pt idx="1695">
                  <c:v>30.856046753482122</c:v>
                </c:pt>
                <c:pt idx="1696">
                  <c:v>30.87448475832073</c:v>
                </c:pt>
                <c:pt idx="1697">
                  <c:v>30.888382252036902</c:v>
                </c:pt>
                <c:pt idx="1698">
                  <c:v>30.89095151073607</c:v>
                </c:pt>
                <c:pt idx="1699">
                  <c:v>30.900807332688018</c:v>
                </c:pt>
                <c:pt idx="1700">
                  <c:v>30.905625143784416</c:v>
                </c:pt>
                <c:pt idx="1701">
                  <c:v>30.914954207168829</c:v>
                </c:pt>
                <c:pt idx="1702">
                  <c:v>30.923502226116984</c:v>
                </c:pt>
                <c:pt idx="1703">
                  <c:v>30.952339832561407</c:v>
                </c:pt>
                <c:pt idx="1704">
                  <c:v>30.956507583347552</c:v>
                </c:pt>
                <c:pt idx="1705">
                  <c:v>30.994106433501006</c:v>
                </c:pt>
                <c:pt idx="1706">
                  <c:v>30.999999999451571</c:v>
                </c:pt>
                <c:pt idx="1707">
                  <c:v>30.999999999496929</c:v>
                </c:pt>
                <c:pt idx="1708">
                  <c:v>30.999999999554355</c:v>
                </c:pt>
                <c:pt idx="1709">
                  <c:v>30.99999999955724</c:v>
                </c:pt>
                <c:pt idx="1710">
                  <c:v>30.999999999602849</c:v>
                </c:pt>
                <c:pt idx="1711">
                  <c:v>30.999999999642665</c:v>
                </c:pt>
                <c:pt idx="1712">
                  <c:v>30.999999999648114</c:v>
                </c:pt>
                <c:pt idx="1713">
                  <c:v>30.999999999653422</c:v>
                </c:pt>
                <c:pt idx="1714">
                  <c:v>30.999999999747981</c:v>
                </c:pt>
                <c:pt idx="1715">
                  <c:v>30.999999999790116</c:v>
                </c:pt>
                <c:pt idx="1716">
                  <c:v>30.999999999804189</c:v>
                </c:pt>
                <c:pt idx="1717">
                  <c:v>30.999999999834273</c:v>
                </c:pt>
                <c:pt idx="1718">
                  <c:v>30.999999999891386</c:v>
                </c:pt>
                <c:pt idx="1719">
                  <c:v>30.999999999925706</c:v>
                </c:pt>
                <c:pt idx="1720">
                  <c:v>30.999999999961794</c:v>
                </c:pt>
                <c:pt idx="1721">
                  <c:v>31.000000000008669</c:v>
                </c:pt>
                <c:pt idx="1722">
                  <c:v>31.000000000029377</c:v>
                </c:pt>
                <c:pt idx="1723">
                  <c:v>31.000000000080224</c:v>
                </c:pt>
                <c:pt idx="1724">
                  <c:v>31.00000000010321</c:v>
                </c:pt>
                <c:pt idx="1725">
                  <c:v>31.00000000011234</c:v>
                </c:pt>
                <c:pt idx="1726">
                  <c:v>31.000000000145718</c:v>
                </c:pt>
                <c:pt idx="1727">
                  <c:v>31.000000000202871</c:v>
                </c:pt>
                <c:pt idx="1728">
                  <c:v>31.000000000248839</c:v>
                </c:pt>
                <c:pt idx="1729">
                  <c:v>31.000000000381739</c:v>
                </c:pt>
                <c:pt idx="1730">
                  <c:v>31.000000000418044</c:v>
                </c:pt>
                <c:pt idx="1731">
                  <c:v>31.000000000512216</c:v>
                </c:pt>
                <c:pt idx="1732">
                  <c:v>31.00000000051481</c:v>
                </c:pt>
                <c:pt idx="1733">
                  <c:v>31.000000000552394</c:v>
                </c:pt>
                <c:pt idx="1734">
                  <c:v>31.045090920494548</c:v>
                </c:pt>
                <c:pt idx="1735">
                  <c:v>31.050836505278969</c:v>
                </c:pt>
                <c:pt idx="1736">
                  <c:v>31.074934280430739</c:v>
                </c:pt>
                <c:pt idx="1737">
                  <c:v>31.07610472480189</c:v>
                </c:pt>
                <c:pt idx="1738">
                  <c:v>31.098567729646753</c:v>
                </c:pt>
                <c:pt idx="1739">
                  <c:v>31.122753690300733</c:v>
                </c:pt>
                <c:pt idx="1740">
                  <c:v>31.175434319233769</c:v>
                </c:pt>
                <c:pt idx="1741">
                  <c:v>31.185428959444124</c:v>
                </c:pt>
                <c:pt idx="1742">
                  <c:v>31.190252688103257</c:v>
                </c:pt>
                <c:pt idx="1743">
                  <c:v>31.221495370567361</c:v>
                </c:pt>
                <c:pt idx="1744">
                  <c:v>31.239057995108858</c:v>
                </c:pt>
                <c:pt idx="1745">
                  <c:v>31.242481659208071</c:v>
                </c:pt>
                <c:pt idx="1746">
                  <c:v>31.245778990755916</c:v>
                </c:pt>
                <c:pt idx="1747">
                  <c:v>31.263654471985639</c:v>
                </c:pt>
                <c:pt idx="1748">
                  <c:v>31.268365826084395</c:v>
                </c:pt>
                <c:pt idx="1749">
                  <c:v>31.274121161740034</c:v>
                </c:pt>
                <c:pt idx="1750">
                  <c:v>31.292480367799079</c:v>
                </c:pt>
                <c:pt idx="1751">
                  <c:v>31.336414534607602</c:v>
                </c:pt>
                <c:pt idx="1752">
                  <c:v>31.346280803091307</c:v>
                </c:pt>
                <c:pt idx="1753">
                  <c:v>31.352673975685757</c:v>
                </c:pt>
                <c:pt idx="1754">
                  <c:v>31.372177009596591</c:v>
                </c:pt>
                <c:pt idx="1755">
                  <c:v>31.379011951432147</c:v>
                </c:pt>
                <c:pt idx="1756">
                  <c:v>31.394042680246688</c:v>
                </c:pt>
                <c:pt idx="1757">
                  <c:v>31.403635540561218</c:v>
                </c:pt>
                <c:pt idx="1758">
                  <c:v>31.435864992803467</c:v>
                </c:pt>
                <c:pt idx="1759">
                  <c:v>31.442418215027441</c:v>
                </c:pt>
                <c:pt idx="1760">
                  <c:v>31.49212188006646</c:v>
                </c:pt>
                <c:pt idx="1761">
                  <c:v>31.512265350065462</c:v>
                </c:pt>
                <c:pt idx="1762">
                  <c:v>31.534256270652104</c:v>
                </c:pt>
                <c:pt idx="1763">
                  <c:v>31.577953426383228</c:v>
                </c:pt>
                <c:pt idx="1764">
                  <c:v>31.582157926435109</c:v>
                </c:pt>
                <c:pt idx="1765">
                  <c:v>31.607047698533322</c:v>
                </c:pt>
                <c:pt idx="1766">
                  <c:v>31.62357379094421</c:v>
                </c:pt>
                <c:pt idx="1767">
                  <c:v>31.624132573218226</c:v>
                </c:pt>
                <c:pt idx="1768">
                  <c:v>31.652909679130282</c:v>
                </c:pt>
                <c:pt idx="1769">
                  <c:v>31.660090740518431</c:v>
                </c:pt>
                <c:pt idx="1770">
                  <c:v>31.670993929256237</c:v>
                </c:pt>
                <c:pt idx="1771">
                  <c:v>31.670993929256237</c:v>
                </c:pt>
                <c:pt idx="1772">
                  <c:v>31.711425111708774</c:v>
                </c:pt>
                <c:pt idx="1773">
                  <c:v>31.741381180369146</c:v>
                </c:pt>
                <c:pt idx="1774">
                  <c:v>31.770017962654695</c:v>
                </c:pt>
                <c:pt idx="1775">
                  <c:v>31.824557098846928</c:v>
                </c:pt>
                <c:pt idx="1776">
                  <c:v>31.839901570763583</c:v>
                </c:pt>
                <c:pt idx="1777">
                  <c:v>31.852924883274213</c:v>
                </c:pt>
                <c:pt idx="1778">
                  <c:v>31.871687391665333</c:v>
                </c:pt>
                <c:pt idx="1779">
                  <c:v>31.883242384696455</c:v>
                </c:pt>
                <c:pt idx="1780">
                  <c:v>31.902288685431849</c:v>
                </c:pt>
                <c:pt idx="1781">
                  <c:v>31.916692791377013</c:v>
                </c:pt>
                <c:pt idx="1782">
                  <c:v>31.930875575603402</c:v>
                </c:pt>
                <c:pt idx="1783">
                  <c:v>31.950629307157911</c:v>
                </c:pt>
                <c:pt idx="1784">
                  <c:v>31.951540798506034</c:v>
                </c:pt>
                <c:pt idx="1785">
                  <c:v>31.955234372000469</c:v>
                </c:pt>
                <c:pt idx="1786">
                  <c:v>31.996189750557132</c:v>
                </c:pt>
                <c:pt idx="1787">
                  <c:v>31.999999999414765</c:v>
                </c:pt>
                <c:pt idx="1788">
                  <c:v>31.999999999562952</c:v>
                </c:pt>
                <c:pt idx="1789">
                  <c:v>31.999999999595534</c:v>
                </c:pt>
                <c:pt idx="1790">
                  <c:v>31.999999999606349</c:v>
                </c:pt>
                <c:pt idx="1791">
                  <c:v>31.999999999609095</c:v>
                </c:pt>
                <c:pt idx="1792">
                  <c:v>31.999999999651937</c:v>
                </c:pt>
                <c:pt idx="1793">
                  <c:v>31.99999999967741</c:v>
                </c:pt>
                <c:pt idx="1794">
                  <c:v>31.999999999685809</c:v>
                </c:pt>
                <c:pt idx="1795">
                  <c:v>31.99999999970473</c:v>
                </c:pt>
                <c:pt idx="1796">
                  <c:v>31.9999999997416</c:v>
                </c:pt>
                <c:pt idx="1797">
                  <c:v>31.999999999776922</c:v>
                </c:pt>
                <c:pt idx="1798">
                  <c:v>31.999999999788226</c:v>
                </c:pt>
                <c:pt idx="1799">
                  <c:v>31.99999999982699</c:v>
                </c:pt>
                <c:pt idx="1800">
                  <c:v>31.999999999899956</c:v>
                </c:pt>
                <c:pt idx="1801">
                  <c:v>31.999999999936392</c:v>
                </c:pt>
                <c:pt idx="1802">
                  <c:v>31.999999999979977</c:v>
                </c:pt>
                <c:pt idx="1803">
                  <c:v>32.000000000047073</c:v>
                </c:pt>
                <c:pt idx="1804">
                  <c:v>32.00000000016383</c:v>
                </c:pt>
                <c:pt idx="1805">
                  <c:v>32.000000000217909</c:v>
                </c:pt>
                <c:pt idx="1806">
                  <c:v>32.000000000221789</c:v>
                </c:pt>
                <c:pt idx="1807">
                  <c:v>32.000000000272415</c:v>
                </c:pt>
                <c:pt idx="1808">
                  <c:v>32.000000000302016</c:v>
                </c:pt>
                <c:pt idx="1809">
                  <c:v>32.000000000428635</c:v>
                </c:pt>
                <c:pt idx="1810">
                  <c:v>32.000000000436344</c:v>
                </c:pt>
                <c:pt idx="1811">
                  <c:v>32.000000000456453</c:v>
                </c:pt>
                <c:pt idx="1812">
                  <c:v>32.000000000459245</c:v>
                </c:pt>
                <c:pt idx="1813">
                  <c:v>32.00000000049085</c:v>
                </c:pt>
                <c:pt idx="1814">
                  <c:v>32.008505740980731</c:v>
                </c:pt>
                <c:pt idx="1815">
                  <c:v>32.008505740980731</c:v>
                </c:pt>
                <c:pt idx="1816">
                  <c:v>32.012384381965504</c:v>
                </c:pt>
                <c:pt idx="1817">
                  <c:v>32.048671861579265</c:v>
                </c:pt>
                <c:pt idx="1818">
                  <c:v>32.082717257599334</c:v>
                </c:pt>
                <c:pt idx="1819">
                  <c:v>32.09767090279518</c:v>
                </c:pt>
                <c:pt idx="1820">
                  <c:v>32.113588652682054</c:v>
                </c:pt>
                <c:pt idx="1821">
                  <c:v>32.135722604520808</c:v>
                </c:pt>
                <c:pt idx="1822">
                  <c:v>32.140244902499653</c:v>
                </c:pt>
                <c:pt idx="1823">
                  <c:v>32.146224939904201</c:v>
                </c:pt>
                <c:pt idx="1824">
                  <c:v>32.173692697803105</c:v>
                </c:pt>
                <c:pt idx="1825">
                  <c:v>32.205362799564185</c:v>
                </c:pt>
                <c:pt idx="1826">
                  <c:v>32.215747391079248</c:v>
                </c:pt>
                <c:pt idx="1827">
                  <c:v>32.217384585731232</c:v>
                </c:pt>
                <c:pt idx="1828">
                  <c:v>32.219775969939555</c:v>
                </c:pt>
                <c:pt idx="1829">
                  <c:v>32.231590195015613</c:v>
                </c:pt>
                <c:pt idx="1830">
                  <c:v>32.238200386672574</c:v>
                </c:pt>
                <c:pt idx="1831">
                  <c:v>32.259854601611679</c:v>
                </c:pt>
                <c:pt idx="1832">
                  <c:v>32.260379727053405</c:v>
                </c:pt>
                <c:pt idx="1833">
                  <c:v>32.270595053121468</c:v>
                </c:pt>
                <c:pt idx="1834">
                  <c:v>32.283184136703767</c:v>
                </c:pt>
                <c:pt idx="1835">
                  <c:v>32.287723893892064</c:v>
                </c:pt>
                <c:pt idx="1836">
                  <c:v>32.291764193226207</c:v>
                </c:pt>
                <c:pt idx="1837">
                  <c:v>32.299112678453383</c:v>
                </c:pt>
                <c:pt idx="1838">
                  <c:v>32.300058693953716</c:v>
                </c:pt>
                <c:pt idx="1839">
                  <c:v>32.302139195252281</c:v>
                </c:pt>
                <c:pt idx="1840">
                  <c:v>32.302979482805412</c:v>
                </c:pt>
                <c:pt idx="1841">
                  <c:v>32.319316512642075</c:v>
                </c:pt>
                <c:pt idx="1842">
                  <c:v>32.32195723512794</c:v>
                </c:pt>
                <c:pt idx="1843">
                  <c:v>32.329405255562229</c:v>
                </c:pt>
                <c:pt idx="1844">
                  <c:v>32.348517943339736</c:v>
                </c:pt>
                <c:pt idx="1845">
                  <c:v>32.360771568995304</c:v>
                </c:pt>
                <c:pt idx="1846">
                  <c:v>32.360771568995304</c:v>
                </c:pt>
                <c:pt idx="1847">
                  <c:v>32.360771568995304</c:v>
                </c:pt>
                <c:pt idx="1848">
                  <c:v>32.38057709354019</c:v>
                </c:pt>
                <c:pt idx="1849">
                  <c:v>32.395965234448838</c:v>
                </c:pt>
                <c:pt idx="1850">
                  <c:v>32.420782843086428</c:v>
                </c:pt>
                <c:pt idx="1851">
                  <c:v>32.44402568432578</c:v>
                </c:pt>
                <c:pt idx="1852">
                  <c:v>32.446878885738776</c:v>
                </c:pt>
                <c:pt idx="1853">
                  <c:v>32.469489414878666</c:v>
                </c:pt>
                <c:pt idx="1854">
                  <c:v>32.478888855303339</c:v>
                </c:pt>
                <c:pt idx="1855">
                  <c:v>32.503912761254661</c:v>
                </c:pt>
                <c:pt idx="1856">
                  <c:v>32.555223580693593</c:v>
                </c:pt>
                <c:pt idx="1857">
                  <c:v>32.587188174345947</c:v>
                </c:pt>
                <c:pt idx="1858">
                  <c:v>32.613745815930208</c:v>
                </c:pt>
                <c:pt idx="1859">
                  <c:v>32.680418064161998</c:v>
                </c:pt>
                <c:pt idx="1860">
                  <c:v>32.68942653453373</c:v>
                </c:pt>
                <c:pt idx="1861">
                  <c:v>32.714093859766315</c:v>
                </c:pt>
                <c:pt idx="1862">
                  <c:v>32.714537014961095</c:v>
                </c:pt>
                <c:pt idx="1863">
                  <c:v>32.72851357187151</c:v>
                </c:pt>
                <c:pt idx="1864">
                  <c:v>32.729119917934156</c:v>
                </c:pt>
                <c:pt idx="1865">
                  <c:v>32.734487472435852</c:v>
                </c:pt>
                <c:pt idx="1866">
                  <c:v>32.755527412579482</c:v>
                </c:pt>
                <c:pt idx="1867">
                  <c:v>32.826548589525473</c:v>
                </c:pt>
                <c:pt idx="1868">
                  <c:v>32.829664007842517</c:v>
                </c:pt>
                <c:pt idx="1869">
                  <c:v>32.832591324211307</c:v>
                </c:pt>
                <c:pt idx="1870">
                  <c:v>32.836910398200303</c:v>
                </c:pt>
                <c:pt idx="1871">
                  <c:v>32.836910398200303</c:v>
                </c:pt>
                <c:pt idx="1872">
                  <c:v>32.836910398200303</c:v>
                </c:pt>
                <c:pt idx="1873">
                  <c:v>32.840739375148999</c:v>
                </c:pt>
                <c:pt idx="1874">
                  <c:v>32.851914486678524</c:v>
                </c:pt>
                <c:pt idx="1875">
                  <c:v>32.876045791201449</c:v>
                </c:pt>
                <c:pt idx="1876">
                  <c:v>32.889090380271369</c:v>
                </c:pt>
                <c:pt idx="1877">
                  <c:v>32.891763596998594</c:v>
                </c:pt>
                <c:pt idx="1878">
                  <c:v>32.898609761619277</c:v>
                </c:pt>
                <c:pt idx="1879">
                  <c:v>32.898609761619277</c:v>
                </c:pt>
                <c:pt idx="1880">
                  <c:v>32.898609761619277</c:v>
                </c:pt>
                <c:pt idx="1881">
                  <c:v>32.911611106432687</c:v>
                </c:pt>
                <c:pt idx="1882">
                  <c:v>32.917783070752414</c:v>
                </c:pt>
                <c:pt idx="1883">
                  <c:v>32.926993440672113</c:v>
                </c:pt>
                <c:pt idx="1884">
                  <c:v>32.999999999465466</c:v>
                </c:pt>
                <c:pt idx="1885">
                  <c:v>32.999999999535731</c:v>
                </c:pt>
                <c:pt idx="1886">
                  <c:v>32.999999999672561</c:v>
                </c:pt>
                <c:pt idx="1887">
                  <c:v>32.999999999672788</c:v>
                </c:pt>
                <c:pt idx="1888">
                  <c:v>32.999999999704727</c:v>
                </c:pt>
                <c:pt idx="1889">
                  <c:v>32.99999999976913</c:v>
                </c:pt>
                <c:pt idx="1890">
                  <c:v>32.999999999781608</c:v>
                </c:pt>
                <c:pt idx="1891">
                  <c:v>32.999999999804338</c:v>
                </c:pt>
                <c:pt idx="1892">
                  <c:v>32.999999999853173</c:v>
                </c:pt>
                <c:pt idx="1893">
                  <c:v>32.999999999879968</c:v>
                </c:pt>
                <c:pt idx="1894">
                  <c:v>32.999999999911253</c:v>
                </c:pt>
                <c:pt idx="1895">
                  <c:v>32.999999999926843</c:v>
                </c:pt>
                <c:pt idx="1896">
                  <c:v>32.999999999986414</c:v>
                </c:pt>
                <c:pt idx="1897">
                  <c:v>33.000000000023491</c:v>
                </c:pt>
                <c:pt idx="1898">
                  <c:v>33.000000000048821</c:v>
                </c:pt>
                <c:pt idx="1899">
                  <c:v>33.000000000067878</c:v>
                </c:pt>
                <c:pt idx="1900">
                  <c:v>33.00000000011584</c:v>
                </c:pt>
                <c:pt idx="1901">
                  <c:v>33.000000000147658</c:v>
                </c:pt>
                <c:pt idx="1902">
                  <c:v>33.00000000016032</c:v>
                </c:pt>
                <c:pt idx="1903">
                  <c:v>33.000000000266844</c:v>
                </c:pt>
                <c:pt idx="1904">
                  <c:v>33.000000000288999</c:v>
                </c:pt>
                <c:pt idx="1905">
                  <c:v>33.000000000388141</c:v>
                </c:pt>
                <c:pt idx="1906">
                  <c:v>33.000000000474586</c:v>
                </c:pt>
                <c:pt idx="1907">
                  <c:v>33.000000000481286</c:v>
                </c:pt>
                <c:pt idx="1908">
                  <c:v>33.023945893321837</c:v>
                </c:pt>
                <c:pt idx="1909">
                  <c:v>33.025809472416448</c:v>
                </c:pt>
                <c:pt idx="1910">
                  <c:v>33.066350046200313</c:v>
                </c:pt>
                <c:pt idx="1911">
                  <c:v>33.081622273982049</c:v>
                </c:pt>
                <c:pt idx="1912">
                  <c:v>33.111643949960033</c:v>
                </c:pt>
                <c:pt idx="1913">
                  <c:v>33.126901612982302</c:v>
                </c:pt>
                <c:pt idx="1914">
                  <c:v>33.13914198899689</c:v>
                </c:pt>
                <c:pt idx="1915">
                  <c:v>33.144935618040712</c:v>
                </c:pt>
                <c:pt idx="1916">
                  <c:v>33.153760364194412</c:v>
                </c:pt>
                <c:pt idx="1917">
                  <c:v>33.162200468792058</c:v>
                </c:pt>
                <c:pt idx="1918">
                  <c:v>33.168415684324906</c:v>
                </c:pt>
                <c:pt idx="1919">
                  <c:v>33.189811799149638</c:v>
                </c:pt>
                <c:pt idx="1920">
                  <c:v>33.217144284114113</c:v>
                </c:pt>
                <c:pt idx="1921">
                  <c:v>33.223446194765067</c:v>
                </c:pt>
                <c:pt idx="1922">
                  <c:v>33.240163099030589</c:v>
                </c:pt>
                <c:pt idx="1923">
                  <c:v>33.249847485493575</c:v>
                </c:pt>
                <c:pt idx="1924">
                  <c:v>33.271762465058721</c:v>
                </c:pt>
                <c:pt idx="1925">
                  <c:v>33.279776904756829</c:v>
                </c:pt>
                <c:pt idx="1926">
                  <c:v>33.306299534397041</c:v>
                </c:pt>
                <c:pt idx="1927">
                  <c:v>33.32521630070535</c:v>
                </c:pt>
                <c:pt idx="1928">
                  <c:v>33.325486341470516</c:v>
                </c:pt>
                <c:pt idx="1929">
                  <c:v>33.328532461339577</c:v>
                </c:pt>
                <c:pt idx="1930">
                  <c:v>33.330153749709183</c:v>
                </c:pt>
                <c:pt idx="1931">
                  <c:v>33.363201949812847</c:v>
                </c:pt>
                <c:pt idx="1932">
                  <c:v>33.393913943473493</c:v>
                </c:pt>
                <c:pt idx="1933">
                  <c:v>33.415530991480537</c:v>
                </c:pt>
                <c:pt idx="1934">
                  <c:v>33.421143512493309</c:v>
                </c:pt>
                <c:pt idx="1935">
                  <c:v>33.432855429321037</c:v>
                </c:pt>
                <c:pt idx="1936">
                  <c:v>33.480038152401562</c:v>
                </c:pt>
                <c:pt idx="1937">
                  <c:v>33.506519150655059</c:v>
                </c:pt>
                <c:pt idx="1938">
                  <c:v>33.569966786396925</c:v>
                </c:pt>
                <c:pt idx="1939">
                  <c:v>33.573778565708906</c:v>
                </c:pt>
                <c:pt idx="1940">
                  <c:v>33.575900481008588</c:v>
                </c:pt>
                <c:pt idx="1941">
                  <c:v>33.584393775646483</c:v>
                </c:pt>
                <c:pt idx="1942">
                  <c:v>33.602900832365883</c:v>
                </c:pt>
                <c:pt idx="1943">
                  <c:v>33.63198333302401</c:v>
                </c:pt>
                <c:pt idx="1944">
                  <c:v>33.633003171138441</c:v>
                </c:pt>
                <c:pt idx="1945">
                  <c:v>33.645256778179821</c:v>
                </c:pt>
                <c:pt idx="1946">
                  <c:v>33.678264580265193</c:v>
                </c:pt>
                <c:pt idx="1947">
                  <c:v>33.684863938791551</c:v>
                </c:pt>
                <c:pt idx="1948">
                  <c:v>33.706843223072859</c:v>
                </c:pt>
                <c:pt idx="1949">
                  <c:v>33.758642269944247</c:v>
                </c:pt>
                <c:pt idx="1950">
                  <c:v>33.7766210915754</c:v>
                </c:pt>
                <c:pt idx="1951">
                  <c:v>33.777702328869225</c:v>
                </c:pt>
                <c:pt idx="1952">
                  <c:v>33.801884611668733</c:v>
                </c:pt>
                <c:pt idx="1953">
                  <c:v>33.80382766303876</c:v>
                </c:pt>
                <c:pt idx="1954">
                  <c:v>33.856717917551165</c:v>
                </c:pt>
                <c:pt idx="1955">
                  <c:v>33.87119779362078</c:v>
                </c:pt>
                <c:pt idx="1956">
                  <c:v>33.871530043817749</c:v>
                </c:pt>
                <c:pt idx="1957">
                  <c:v>33.881774011884715</c:v>
                </c:pt>
                <c:pt idx="1958">
                  <c:v>33.935001318233205</c:v>
                </c:pt>
                <c:pt idx="1959">
                  <c:v>33.940238409299205</c:v>
                </c:pt>
                <c:pt idx="1960">
                  <c:v>33.942453185889448</c:v>
                </c:pt>
                <c:pt idx="1961">
                  <c:v>33.946882543178674</c:v>
                </c:pt>
                <c:pt idx="1962">
                  <c:v>33.961221722379641</c:v>
                </c:pt>
                <c:pt idx="1963">
                  <c:v>33.999999999527262</c:v>
                </c:pt>
                <c:pt idx="1964">
                  <c:v>33.999999999537444</c:v>
                </c:pt>
                <c:pt idx="1965">
                  <c:v>33.999999999538858</c:v>
                </c:pt>
                <c:pt idx="1966">
                  <c:v>33.999999999581249</c:v>
                </c:pt>
                <c:pt idx="1967">
                  <c:v>33.999999999604547</c:v>
                </c:pt>
                <c:pt idx="1968">
                  <c:v>33.999999999643009</c:v>
                </c:pt>
                <c:pt idx="1969">
                  <c:v>33.999999999703952</c:v>
                </c:pt>
                <c:pt idx="1970">
                  <c:v>33.999999999705757</c:v>
                </c:pt>
                <c:pt idx="1971">
                  <c:v>33.999999999744716</c:v>
                </c:pt>
                <c:pt idx="1972">
                  <c:v>33.999999999797382</c:v>
                </c:pt>
                <c:pt idx="1973">
                  <c:v>33.999999999825739</c:v>
                </c:pt>
                <c:pt idx="1974">
                  <c:v>33.99999999983703</c:v>
                </c:pt>
                <c:pt idx="1975">
                  <c:v>33.999999999866489</c:v>
                </c:pt>
                <c:pt idx="1976">
                  <c:v>33.999999999905484</c:v>
                </c:pt>
                <c:pt idx="1977">
                  <c:v>33.999999999905697</c:v>
                </c:pt>
                <c:pt idx="1978">
                  <c:v>33.999999999926423</c:v>
                </c:pt>
                <c:pt idx="1979">
                  <c:v>34.00000000003611</c:v>
                </c:pt>
                <c:pt idx="1980">
                  <c:v>34.00000000013646</c:v>
                </c:pt>
                <c:pt idx="1981">
                  <c:v>34.000000000179163</c:v>
                </c:pt>
                <c:pt idx="1982">
                  <c:v>34.000000000189523</c:v>
                </c:pt>
                <c:pt idx="1983">
                  <c:v>34.000000000196991</c:v>
                </c:pt>
                <c:pt idx="1984">
                  <c:v>34.00000000026337</c:v>
                </c:pt>
                <c:pt idx="1985">
                  <c:v>34.000000000291074</c:v>
                </c:pt>
                <c:pt idx="1986">
                  <c:v>34.000000000305945</c:v>
                </c:pt>
                <c:pt idx="1987">
                  <c:v>34.000000000309392</c:v>
                </c:pt>
                <c:pt idx="1988">
                  <c:v>34.000000000334843</c:v>
                </c:pt>
                <c:pt idx="1989">
                  <c:v>34.000000000382904</c:v>
                </c:pt>
                <c:pt idx="1990">
                  <c:v>34.000000000389889</c:v>
                </c:pt>
                <c:pt idx="1991">
                  <c:v>34.000000000396895</c:v>
                </c:pt>
                <c:pt idx="1992">
                  <c:v>34.000000000406132</c:v>
                </c:pt>
                <c:pt idx="1993">
                  <c:v>34.000000000412555</c:v>
                </c:pt>
                <c:pt idx="1994">
                  <c:v>34.000000000452708</c:v>
                </c:pt>
                <c:pt idx="1995">
                  <c:v>34.000599201963091</c:v>
                </c:pt>
                <c:pt idx="1996">
                  <c:v>34.009629421577841</c:v>
                </c:pt>
                <c:pt idx="1997">
                  <c:v>34.056243789458051</c:v>
                </c:pt>
                <c:pt idx="1998">
                  <c:v>34.129171132374488</c:v>
                </c:pt>
                <c:pt idx="1999">
                  <c:v>34.146749411128255</c:v>
                </c:pt>
                <c:pt idx="2000">
                  <c:v>34.150200823725136</c:v>
                </c:pt>
                <c:pt idx="2001">
                  <c:v>34.15056689904609</c:v>
                </c:pt>
                <c:pt idx="2002">
                  <c:v>34.169336314677842</c:v>
                </c:pt>
                <c:pt idx="2003">
                  <c:v>34.186195116337302</c:v>
                </c:pt>
                <c:pt idx="2004">
                  <c:v>34.287399538357867</c:v>
                </c:pt>
                <c:pt idx="2005">
                  <c:v>34.290309437470057</c:v>
                </c:pt>
                <c:pt idx="2006">
                  <c:v>34.338188482423952</c:v>
                </c:pt>
                <c:pt idx="2007">
                  <c:v>34.338555239063439</c:v>
                </c:pt>
                <c:pt idx="2008">
                  <c:v>34.342637486471773</c:v>
                </c:pt>
                <c:pt idx="2009">
                  <c:v>34.353733840777736</c:v>
                </c:pt>
                <c:pt idx="2010">
                  <c:v>34.383078553523113</c:v>
                </c:pt>
                <c:pt idx="2011">
                  <c:v>34.383078553523113</c:v>
                </c:pt>
                <c:pt idx="2012">
                  <c:v>34.418385620079896</c:v>
                </c:pt>
                <c:pt idx="2013">
                  <c:v>34.422554872181074</c:v>
                </c:pt>
                <c:pt idx="2014">
                  <c:v>34.423820377214348</c:v>
                </c:pt>
                <c:pt idx="2015">
                  <c:v>34.426984747088056</c:v>
                </c:pt>
                <c:pt idx="2016">
                  <c:v>34.432470800395897</c:v>
                </c:pt>
                <c:pt idx="2017">
                  <c:v>34.448212342488134</c:v>
                </c:pt>
                <c:pt idx="2018">
                  <c:v>34.448587780080643</c:v>
                </c:pt>
                <c:pt idx="2019">
                  <c:v>34.449669600011582</c:v>
                </c:pt>
                <c:pt idx="2020">
                  <c:v>34.463305130235625</c:v>
                </c:pt>
                <c:pt idx="2021">
                  <c:v>34.47180174345263</c:v>
                </c:pt>
                <c:pt idx="2022">
                  <c:v>34.499470385097652</c:v>
                </c:pt>
                <c:pt idx="2023">
                  <c:v>34.53431675963197</c:v>
                </c:pt>
                <c:pt idx="2024">
                  <c:v>34.552771135108031</c:v>
                </c:pt>
                <c:pt idx="2025">
                  <c:v>34.55827831909086</c:v>
                </c:pt>
                <c:pt idx="2026">
                  <c:v>34.560930700073058</c:v>
                </c:pt>
                <c:pt idx="2027">
                  <c:v>34.562977941836259</c:v>
                </c:pt>
                <c:pt idx="2028">
                  <c:v>34.569285299762981</c:v>
                </c:pt>
                <c:pt idx="2029">
                  <c:v>34.601123508285596</c:v>
                </c:pt>
                <c:pt idx="2030">
                  <c:v>34.60248502346878</c:v>
                </c:pt>
                <c:pt idx="2031">
                  <c:v>34.623122686085203</c:v>
                </c:pt>
                <c:pt idx="2032">
                  <c:v>34.634346781822956</c:v>
                </c:pt>
                <c:pt idx="2033">
                  <c:v>34.639648331317602</c:v>
                </c:pt>
                <c:pt idx="2034">
                  <c:v>34.66106049420344</c:v>
                </c:pt>
                <c:pt idx="2035">
                  <c:v>34.66106049420344</c:v>
                </c:pt>
                <c:pt idx="2036">
                  <c:v>34.66106049420344</c:v>
                </c:pt>
                <c:pt idx="2037">
                  <c:v>34.661130517476529</c:v>
                </c:pt>
                <c:pt idx="2038">
                  <c:v>34.664278013947694</c:v>
                </c:pt>
                <c:pt idx="2039">
                  <c:v>34.702987530246808</c:v>
                </c:pt>
                <c:pt idx="2040">
                  <c:v>34.713581672921016</c:v>
                </c:pt>
                <c:pt idx="2041">
                  <c:v>34.713581672921016</c:v>
                </c:pt>
                <c:pt idx="2042">
                  <c:v>34.713581672921016</c:v>
                </c:pt>
                <c:pt idx="2043">
                  <c:v>34.728790924310857</c:v>
                </c:pt>
                <c:pt idx="2044">
                  <c:v>34.753640246158589</c:v>
                </c:pt>
                <c:pt idx="2045">
                  <c:v>34.77694871923125</c:v>
                </c:pt>
                <c:pt idx="2046">
                  <c:v>34.777065344453071</c:v>
                </c:pt>
                <c:pt idx="2047">
                  <c:v>34.866999921813779</c:v>
                </c:pt>
                <c:pt idx="2048">
                  <c:v>34.9465300385706</c:v>
                </c:pt>
                <c:pt idx="2049">
                  <c:v>34.956394292300203</c:v>
                </c:pt>
                <c:pt idx="2050">
                  <c:v>34.960427893438407</c:v>
                </c:pt>
                <c:pt idx="2051">
                  <c:v>34.96306658097275</c:v>
                </c:pt>
                <c:pt idx="2052">
                  <c:v>34.970010379606308</c:v>
                </c:pt>
                <c:pt idx="2053">
                  <c:v>34.970078675721147</c:v>
                </c:pt>
                <c:pt idx="2054">
                  <c:v>34.993507222865141</c:v>
                </c:pt>
                <c:pt idx="2055">
                  <c:v>34.996906693477996</c:v>
                </c:pt>
                <c:pt idx="2056">
                  <c:v>34.999999999566128</c:v>
                </c:pt>
                <c:pt idx="2057">
                  <c:v>34.999999999723663</c:v>
                </c:pt>
                <c:pt idx="2058">
                  <c:v>34.999999999804196</c:v>
                </c:pt>
                <c:pt idx="2059">
                  <c:v>34.999999999833285</c:v>
                </c:pt>
                <c:pt idx="2060">
                  <c:v>34.999999999915559</c:v>
                </c:pt>
                <c:pt idx="2061">
                  <c:v>34.999999999928178</c:v>
                </c:pt>
                <c:pt idx="2062">
                  <c:v>34.999999999949225</c:v>
                </c:pt>
                <c:pt idx="2063">
                  <c:v>34.999999999967564</c:v>
                </c:pt>
                <c:pt idx="2064">
                  <c:v>34.999999999991523</c:v>
                </c:pt>
                <c:pt idx="2065">
                  <c:v>35.000000000000441</c:v>
                </c:pt>
                <c:pt idx="2066">
                  <c:v>35.000000000026752</c:v>
                </c:pt>
                <c:pt idx="2067">
                  <c:v>35.000000000179568</c:v>
                </c:pt>
                <c:pt idx="2068">
                  <c:v>35.000000000209987</c:v>
                </c:pt>
                <c:pt idx="2069">
                  <c:v>35.000000000297362</c:v>
                </c:pt>
                <c:pt idx="2070">
                  <c:v>35.000000000322906</c:v>
                </c:pt>
                <c:pt idx="2071">
                  <c:v>35.000000000325429</c:v>
                </c:pt>
                <c:pt idx="2072">
                  <c:v>35.000000000352294</c:v>
                </c:pt>
                <c:pt idx="2073">
                  <c:v>35.000000000446384</c:v>
                </c:pt>
                <c:pt idx="2074">
                  <c:v>35.000000000481919</c:v>
                </c:pt>
                <c:pt idx="2075">
                  <c:v>35.000000000510489</c:v>
                </c:pt>
                <c:pt idx="2076">
                  <c:v>35.000000000542805</c:v>
                </c:pt>
                <c:pt idx="2077">
                  <c:v>35.009051349947569</c:v>
                </c:pt>
                <c:pt idx="2078">
                  <c:v>35.033404727519049</c:v>
                </c:pt>
                <c:pt idx="2079">
                  <c:v>35.051896791957333</c:v>
                </c:pt>
                <c:pt idx="2080">
                  <c:v>35.072237870796414</c:v>
                </c:pt>
                <c:pt idx="2081">
                  <c:v>35.072427651180647</c:v>
                </c:pt>
                <c:pt idx="2082">
                  <c:v>35.073456346981466</c:v>
                </c:pt>
                <c:pt idx="2083">
                  <c:v>35.088343326838313</c:v>
                </c:pt>
                <c:pt idx="2084">
                  <c:v>35.092221749828376</c:v>
                </c:pt>
                <c:pt idx="2085">
                  <c:v>35.101271053599568</c:v>
                </c:pt>
                <c:pt idx="2086">
                  <c:v>35.105617952745483</c:v>
                </c:pt>
                <c:pt idx="2087">
                  <c:v>35.111446770942315</c:v>
                </c:pt>
                <c:pt idx="2088">
                  <c:v>35.123368891559394</c:v>
                </c:pt>
                <c:pt idx="2089">
                  <c:v>35.131030849039732</c:v>
                </c:pt>
                <c:pt idx="2090">
                  <c:v>35.135933060380005</c:v>
                </c:pt>
                <c:pt idx="2091">
                  <c:v>35.148421298619262</c:v>
                </c:pt>
                <c:pt idx="2092">
                  <c:v>35.152501368336807</c:v>
                </c:pt>
                <c:pt idx="2093">
                  <c:v>35.170808657932113</c:v>
                </c:pt>
                <c:pt idx="2094">
                  <c:v>35.1752739602288</c:v>
                </c:pt>
                <c:pt idx="2095">
                  <c:v>35.211180124691403</c:v>
                </c:pt>
                <c:pt idx="2096">
                  <c:v>35.233727844515911</c:v>
                </c:pt>
                <c:pt idx="2097">
                  <c:v>35.234178472733582</c:v>
                </c:pt>
                <c:pt idx="2098">
                  <c:v>35.257859614001674</c:v>
                </c:pt>
                <c:pt idx="2099">
                  <c:v>35.259772938668632</c:v>
                </c:pt>
                <c:pt idx="2100">
                  <c:v>35.265817544778102</c:v>
                </c:pt>
                <c:pt idx="2101">
                  <c:v>35.294200107790438</c:v>
                </c:pt>
                <c:pt idx="2102">
                  <c:v>35.307212210199388</c:v>
                </c:pt>
                <c:pt idx="2103">
                  <c:v>35.308033371713677</c:v>
                </c:pt>
                <c:pt idx="2104">
                  <c:v>35.338098461957543</c:v>
                </c:pt>
                <c:pt idx="2105">
                  <c:v>35.339673111083762</c:v>
                </c:pt>
                <c:pt idx="2106">
                  <c:v>35.349042468685752</c:v>
                </c:pt>
                <c:pt idx="2107">
                  <c:v>35.34984965781652</c:v>
                </c:pt>
                <c:pt idx="2108">
                  <c:v>35.35520155432917</c:v>
                </c:pt>
                <c:pt idx="2109">
                  <c:v>35.389788994445276</c:v>
                </c:pt>
                <c:pt idx="2110">
                  <c:v>35.420811190499421</c:v>
                </c:pt>
                <c:pt idx="2111">
                  <c:v>35.444650798376202</c:v>
                </c:pt>
                <c:pt idx="2112">
                  <c:v>35.452228088222</c:v>
                </c:pt>
                <c:pt idx="2113">
                  <c:v>35.45290636964873</c:v>
                </c:pt>
                <c:pt idx="2114">
                  <c:v>35.456868183592967</c:v>
                </c:pt>
                <c:pt idx="2115">
                  <c:v>35.460637799816965</c:v>
                </c:pt>
                <c:pt idx="2116">
                  <c:v>35.49558027604521</c:v>
                </c:pt>
                <c:pt idx="2117">
                  <c:v>35.501591845192593</c:v>
                </c:pt>
                <c:pt idx="2118">
                  <c:v>35.501664022679833</c:v>
                </c:pt>
                <c:pt idx="2119">
                  <c:v>35.507313126259518</c:v>
                </c:pt>
                <c:pt idx="2120">
                  <c:v>35.518262816975117</c:v>
                </c:pt>
                <c:pt idx="2121">
                  <c:v>35.569543500217435</c:v>
                </c:pt>
                <c:pt idx="2122">
                  <c:v>35.584689640584557</c:v>
                </c:pt>
                <c:pt idx="2123">
                  <c:v>35.597388883896706</c:v>
                </c:pt>
                <c:pt idx="2124">
                  <c:v>35.612163847718392</c:v>
                </c:pt>
                <c:pt idx="2125">
                  <c:v>35.61547839514207</c:v>
                </c:pt>
                <c:pt idx="2126">
                  <c:v>35.631007473034998</c:v>
                </c:pt>
                <c:pt idx="2127">
                  <c:v>35.666871968117526</c:v>
                </c:pt>
                <c:pt idx="2128">
                  <c:v>35.675009932075078</c:v>
                </c:pt>
                <c:pt idx="2129">
                  <c:v>35.70036256256919</c:v>
                </c:pt>
                <c:pt idx="2130">
                  <c:v>35.701138649590114</c:v>
                </c:pt>
                <c:pt idx="2131">
                  <c:v>35.716435752484927</c:v>
                </c:pt>
                <c:pt idx="2132">
                  <c:v>35.737892311026329</c:v>
                </c:pt>
                <c:pt idx="2133">
                  <c:v>35.737994366749454</c:v>
                </c:pt>
                <c:pt idx="2134">
                  <c:v>35.74147940222862</c:v>
                </c:pt>
                <c:pt idx="2135">
                  <c:v>35.743157449096877</c:v>
                </c:pt>
                <c:pt idx="2136">
                  <c:v>35.765022752195875</c:v>
                </c:pt>
                <c:pt idx="2137">
                  <c:v>35.781229491911958</c:v>
                </c:pt>
                <c:pt idx="2138">
                  <c:v>35.797846905427996</c:v>
                </c:pt>
                <c:pt idx="2139">
                  <c:v>35.817069748590939</c:v>
                </c:pt>
                <c:pt idx="2140">
                  <c:v>35.886763029220972</c:v>
                </c:pt>
                <c:pt idx="2141">
                  <c:v>35.886785517496044</c:v>
                </c:pt>
                <c:pt idx="2142">
                  <c:v>35.888067657372403</c:v>
                </c:pt>
                <c:pt idx="2143">
                  <c:v>35.889934427615543</c:v>
                </c:pt>
                <c:pt idx="2144">
                  <c:v>35.931117577997071</c:v>
                </c:pt>
                <c:pt idx="2145">
                  <c:v>35.939875452157629</c:v>
                </c:pt>
                <c:pt idx="2146">
                  <c:v>35.957460651174074</c:v>
                </c:pt>
                <c:pt idx="2147">
                  <c:v>35.957460651174074</c:v>
                </c:pt>
                <c:pt idx="2148">
                  <c:v>35.957460651174074</c:v>
                </c:pt>
                <c:pt idx="2149">
                  <c:v>35.96730950127192</c:v>
                </c:pt>
                <c:pt idx="2150">
                  <c:v>35.986873922650133</c:v>
                </c:pt>
                <c:pt idx="2151">
                  <c:v>35.995113098225033</c:v>
                </c:pt>
                <c:pt idx="2152">
                  <c:v>35.999999999527482</c:v>
                </c:pt>
                <c:pt idx="2153">
                  <c:v>35.999999999545594</c:v>
                </c:pt>
                <c:pt idx="2154">
                  <c:v>35.999999999685585</c:v>
                </c:pt>
                <c:pt idx="2155">
                  <c:v>35.999999999688953</c:v>
                </c:pt>
                <c:pt idx="2156">
                  <c:v>35.999999999787455</c:v>
                </c:pt>
                <c:pt idx="2157">
                  <c:v>35.999999999790298</c:v>
                </c:pt>
                <c:pt idx="2158">
                  <c:v>35.999999999800615</c:v>
                </c:pt>
                <c:pt idx="2159">
                  <c:v>35.999999999831402</c:v>
                </c:pt>
                <c:pt idx="2160">
                  <c:v>35.999999999873538</c:v>
                </c:pt>
                <c:pt idx="2161">
                  <c:v>36.000000000009571</c:v>
                </c:pt>
                <c:pt idx="2162">
                  <c:v>36.000000000013721</c:v>
                </c:pt>
                <c:pt idx="2163">
                  <c:v>36.000000000018893</c:v>
                </c:pt>
                <c:pt idx="2164">
                  <c:v>36.000000000088676</c:v>
                </c:pt>
                <c:pt idx="2165">
                  <c:v>36.000000000095717</c:v>
                </c:pt>
                <c:pt idx="2166">
                  <c:v>36.000000000099845</c:v>
                </c:pt>
                <c:pt idx="2167">
                  <c:v>36.000000000107377</c:v>
                </c:pt>
                <c:pt idx="2168">
                  <c:v>36.00000000012367</c:v>
                </c:pt>
                <c:pt idx="2169">
                  <c:v>36.000000000168164</c:v>
                </c:pt>
                <c:pt idx="2170">
                  <c:v>36.000000000201638</c:v>
                </c:pt>
                <c:pt idx="2171">
                  <c:v>36.000000000276529</c:v>
                </c:pt>
                <c:pt idx="2172">
                  <c:v>36.00000000029268</c:v>
                </c:pt>
                <c:pt idx="2173">
                  <c:v>36.000000000364054</c:v>
                </c:pt>
                <c:pt idx="2174">
                  <c:v>36.000000000366654</c:v>
                </c:pt>
                <c:pt idx="2175">
                  <c:v>36.000000000501643</c:v>
                </c:pt>
                <c:pt idx="2176">
                  <c:v>36.000000000614811</c:v>
                </c:pt>
                <c:pt idx="2177">
                  <c:v>36.011863236965766</c:v>
                </c:pt>
                <c:pt idx="2178">
                  <c:v>36.020429034586769</c:v>
                </c:pt>
                <c:pt idx="2179">
                  <c:v>36.026663858227892</c:v>
                </c:pt>
                <c:pt idx="2180">
                  <c:v>36.026946741368192</c:v>
                </c:pt>
                <c:pt idx="2181">
                  <c:v>36.038987515215943</c:v>
                </c:pt>
                <c:pt idx="2182">
                  <c:v>36.048538648553944</c:v>
                </c:pt>
                <c:pt idx="2183">
                  <c:v>36.053770758247516</c:v>
                </c:pt>
                <c:pt idx="2184">
                  <c:v>36.06191579278007</c:v>
                </c:pt>
                <c:pt idx="2185">
                  <c:v>36.062344686527908</c:v>
                </c:pt>
                <c:pt idx="2186">
                  <c:v>36.062344686527908</c:v>
                </c:pt>
                <c:pt idx="2187">
                  <c:v>36.072737340323606</c:v>
                </c:pt>
                <c:pt idx="2188">
                  <c:v>36.073885934595843</c:v>
                </c:pt>
                <c:pt idx="2189">
                  <c:v>36.07898892652247</c:v>
                </c:pt>
                <c:pt idx="2190">
                  <c:v>36.105068336906612</c:v>
                </c:pt>
                <c:pt idx="2191">
                  <c:v>36.117920814490681</c:v>
                </c:pt>
                <c:pt idx="2192">
                  <c:v>36.117920814490681</c:v>
                </c:pt>
                <c:pt idx="2193">
                  <c:v>36.120567558409235</c:v>
                </c:pt>
                <c:pt idx="2194">
                  <c:v>36.126958583621693</c:v>
                </c:pt>
                <c:pt idx="2195">
                  <c:v>36.150872272005955</c:v>
                </c:pt>
                <c:pt idx="2196">
                  <c:v>36.170784652863254</c:v>
                </c:pt>
                <c:pt idx="2197">
                  <c:v>36.197721209732251</c:v>
                </c:pt>
                <c:pt idx="2198">
                  <c:v>36.200813422158411</c:v>
                </c:pt>
                <c:pt idx="2199">
                  <c:v>36.265889346367949</c:v>
                </c:pt>
                <c:pt idx="2200">
                  <c:v>36.31025764181846</c:v>
                </c:pt>
                <c:pt idx="2201">
                  <c:v>36.315806090990293</c:v>
                </c:pt>
                <c:pt idx="2202">
                  <c:v>36.322043209676707</c:v>
                </c:pt>
                <c:pt idx="2203">
                  <c:v>36.341675083645065</c:v>
                </c:pt>
                <c:pt idx="2204">
                  <c:v>36.358300239374813</c:v>
                </c:pt>
                <c:pt idx="2205">
                  <c:v>36.393190398029077</c:v>
                </c:pt>
                <c:pt idx="2206">
                  <c:v>36.416887132092008</c:v>
                </c:pt>
                <c:pt idx="2207">
                  <c:v>36.417941801876495</c:v>
                </c:pt>
                <c:pt idx="2208">
                  <c:v>36.426712955694086</c:v>
                </c:pt>
                <c:pt idx="2209">
                  <c:v>36.431665225172658</c:v>
                </c:pt>
                <c:pt idx="2210">
                  <c:v>36.478829997643636</c:v>
                </c:pt>
                <c:pt idx="2211">
                  <c:v>36.503414267077225</c:v>
                </c:pt>
                <c:pt idx="2212">
                  <c:v>36.506473339701344</c:v>
                </c:pt>
                <c:pt idx="2213">
                  <c:v>36.506933303709502</c:v>
                </c:pt>
                <c:pt idx="2214">
                  <c:v>36.512048078647652</c:v>
                </c:pt>
                <c:pt idx="2215">
                  <c:v>36.514000815780285</c:v>
                </c:pt>
                <c:pt idx="2216">
                  <c:v>36.514000815780285</c:v>
                </c:pt>
                <c:pt idx="2217">
                  <c:v>36.540612287285285</c:v>
                </c:pt>
                <c:pt idx="2218">
                  <c:v>36.554141625443613</c:v>
                </c:pt>
                <c:pt idx="2219">
                  <c:v>36.570314418655421</c:v>
                </c:pt>
                <c:pt idx="2220">
                  <c:v>36.582429590044981</c:v>
                </c:pt>
                <c:pt idx="2221">
                  <c:v>36.587961677348417</c:v>
                </c:pt>
                <c:pt idx="2222">
                  <c:v>36.598418394184854</c:v>
                </c:pt>
                <c:pt idx="2223">
                  <c:v>36.601146240680769</c:v>
                </c:pt>
                <c:pt idx="2224">
                  <c:v>36.606089775395766</c:v>
                </c:pt>
                <c:pt idx="2225">
                  <c:v>36.60646493322357</c:v>
                </c:pt>
                <c:pt idx="2226">
                  <c:v>36.618449214544974</c:v>
                </c:pt>
                <c:pt idx="2227">
                  <c:v>36.626628419657386</c:v>
                </c:pt>
                <c:pt idx="2228">
                  <c:v>36.630086564676482</c:v>
                </c:pt>
                <c:pt idx="2229">
                  <c:v>36.634983364607727</c:v>
                </c:pt>
                <c:pt idx="2230">
                  <c:v>36.638790574708473</c:v>
                </c:pt>
                <c:pt idx="2231">
                  <c:v>36.650022580719238</c:v>
                </c:pt>
                <c:pt idx="2232">
                  <c:v>36.653285035989008</c:v>
                </c:pt>
                <c:pt idx="2233">
                  <c:v>36.659089966981938</c:v>
                </c:pt>
                <c:pt idx="2234">
                  <c:v>36.661421866566734</c:v>
                </c:pt>
                <c:pt idx="2235">
                  <c:v>36.671142007005258</c:v>
                </c:pt>
                <c:pt idx="2236">
                  <c:v>36.721150625304055</c:v>
                </c:pt>
                <c:pt idx="2237">
                  <c:v>36.774766870793492</c:v>
                </c:pt>
                <c:pt idx="2238">
                  <c:v>36.78892094117473</c:v>
                </c:pt>
                <c:pt idx="2239">
                  <c:v>36.834570402083493</c:v>
                </c:pt>
                <c:pt idx="2240">
                  <c:v>36.837946410861555</c:v>
                </c:pt>
                <c:pt idx="2241">
                  <c:v>36.857420874598475</c:v>
                </c:pt>
                <c:pt idx="2242">
                  <c:v>36.862814006251192</c:v>
                </c:pt>
                <c:pt idx="2243">
                  <c:v>36.90226690934994</c:v>
                </c:pt>
                <c:pt idx="2244">
                  <c:v>36.907167968136143</c:v>
                </c:pt>
                <c:pt idx="2245">
                  <c:v>36.926073588637955</c:v>
                </c:pt>
                <c:pt idx="2246">
                  <c:v>36.979124432640347</c:v>
                </c:pt>
                <c:pt idx="2247">
                  <c:v>36.995044125507519</c:v>
                </c:pt>
                <c:pt idx="2248">
                  <c:v>36.99999999943806</c:v>
                </c:pt>
                <c:pt idx="2249">
                  <c:v>36.999999999516817</c:v>
                </c:pt>
                <c:pt idx="2250">
                  <c:v>36.999999999552251</c:v>
                </c:pt>
                <c:pt idx="2251">
                  <c:v>36.999999999560771</c:v>
                </c:pt>
                <c:pt idx="2252">
                  <c:v>36.999999999579394</c:v>
                </c:pt>
                <c:pt idx="2253">
                  <c:v>36.999999999676078</c:v>
                </c:pt>
                <c:pt idx="2254">
                  <c:v>36.999999999717822</c:v>
                </c:pt>
                <c:pt idx="2255">
                  <c:v>36.999999999787931</c:v>
                </c:pt>
                <c:pt idx="2256">
                  <c:v>36.999999999806299</c:v>
                </c:pt>
                <c:pt idx="2257">
                  <c:v>36.999999999835964</c:v>
                </c:pt>
                <c:pt idx="2258">
                  <c:v>36.999999999846381</c:v>
                </c:pt>
                <c:pt idx="2259">
                  <c:v>36.999999999866965</c:v>
                </c:pt>
                <c:pt idx="2260">
                  <c:v>36.999999999929805</c:v>
                </c:pt>
                <c:pt idx="2261">
                  <c:v>36.999999999979622</c:v>
                </c:pt>
                <c:pt idx="2262">
                  <c:v>37.000000000042924</c:v>
                </c:pt>
                <c:pt idx="2263">
                  <c:v>37.000000000067786</c:v>
                </c:pt>
                <c:pt idx="2264">
                  <c:v>37.000000000096193</c:v>
                </c:pt>
                <c:pt idx="2265">
                  <c:v>37.000000000120806</c:v>
                </c:pt>
                <c:pt idx="2266">
                  <c:v>37.000000000182879</c:v>
                </c:pt>
                <c:pt idx="2267">
                  <c:v>37.000000000199108</c:v>
                </c:pt>
                <c:pt idx="2268">
                  <c:v>37.000000000229775</c:v>
                </c:pt>
                <c:pt idx="2269">
                  <c:v>37.000000000323837</c:v>
                </c:pt>
                <c:pt idx="2270">
                  <c:v>37.000000000475083</c:v>
                </c:pt>
                <c:pt idx="2271">
                  <c:v>37.009811324566201</c:v>
                </c:pt>
                <c:pt idx="2272">
                  <c:v>37.009811324566201</c:v>
                </c:pt>
                <c:pt idx="2273">
                  <c:v>37.035186168237736</c:v>
                </c:pt>
                <c:pt idx="2274">
                  <c:v>37.042340321215015</c:v>
                </c:pt>
                <c:pt idx="2275">
                  <c:v>37.066439463018682</c:v>
                </c:pt>
                <c:pt idx="2276">
                  <c:v>37.09364518781549</c:v>
                </c:pt>
                <c:pt idx="2277">
                  <c:v>37.097975077970709</c:v>
                </c:pt>
                <c:pt idx="2278">
                  <c:v>37.120178458769864</c:v>
                </c:pt>
                <c:pt idx="2279">
                  <c:v>37.186731556756719</c:v>
                </c:pt>
                <c:pt idx="2280">
                  <c:v>37.195730299648361</c:v>
                </c:pt>
                <c:pt idx="2281">
                  <c:v>37.239508805918284</c:v>
                </c:pt>
                <c:pt idx="2282">
                  <c:v>37.24996764061575</c:v>
                </c:pt>
                <c:pt idx="2283">
                  <c:v>37.262266137680562</c:v>
                </c:pt>
                <c:pt idx="2284">
                  <c:v>37.290967270169148</c:v>
                </c:pt>
                <c:pt idx="2285">
                  <c:v>37.290977682404275</c:v>
                </c:pt>
                <c:pt idx="2286">
                  <c:v>37.295182785084748</c:v>
                </c:pt>
                <c:pt idx="2287">
                  <c:v>37.312125557981979</c:v>
                </c:pt>
                <c:pt idx="2288">
                  <c:v>37.334652466132603</c:v>
                </c:pt>
                <c:pt idx="2289">
                  <c:v>37.351266297309415</c:v>
                </c:pt>
                <c:pt idx="2290">
                  <c:v>37.364701955197134</c:v>
                </c:pt>
                <c:pt idx="2291">
                  <c:v>37.366065635405455</c:v>
                </c:pt>
                <c:pt idx="2292">
                  <c:v>37.36662692838128</c:v>
                </c:pt>
                <c:pt idx="2293">
                  <c:v>37.420974768728165</c:v>
                </c:pt>
                <c:pt idx="2294">
                  <c:v>37.425974689280032</c:v>
                </c:pt>
                <c:pt idx="2295">
                  <c:v>37.436521255673249</c:v>
                </c:pt>
                <c:pt idx="2296">
                  <c:v>37.457575545323031</c:v>
                </c:pt>
                <c:pt idx="2297">
                  <c:v>37.459565731100639</c:v>
                </c:pt>
                <c:pt idx="2298">
                  <c:v>37.45963853509636</c:v>
                </c:pt>
                <c:pt idx="2299">
                  <c:v>37.462121134584329</c:v>
                </c:pt>
                <c:pt idx="2300">
                  <c:v>37.467385113317526</c:v>
                </c:pt>
                <c:pt idx="2301">
                  <c:v>37.503206863610949</c:v>
                </c:pt>
                <c:pt idx="2302">
                  <c:v>37.519081236748065</c:v>
                </c:pt>
                <c:pt idx="2303">
                  <c:v>37.535797761612905</c:v>
                </c:pt>
                <c:pt idx="2304">
                  <c:v>37.54923099679197</c:v>
                </c:pt>
                <c:pt idx="2305">
                  <c:v>37.561686200091465</c:v>
                </c:pt>
                <c:pt idx="2306">
                  <c:v>37.568628150451943</c:v>
                </c:pt>
                <c:pt idx="2307">
                  <c:v>37.576647894393496</c:v>
                </c:pt>
                <c:pt idx="2308">
                  <c:v>37.609603831883646</c:v>
                </c:pt>
                <c:pt idx="2309">
                  <c:v>37.617206880621708</c:v>
                </c:pt>
                <c:pt idx="2310">
                  <c:v>37.622693989202453</c:v>
                </c:pt>
                <c:pt idx="2311">
                  <c:v>37.633927836963785</c:v>
                </c:pt>
                <c:pt idx="2312">
                  <c:v>37.646687191788494</c:v>
                </c:pt>
                <c:pt idx="2313">
                  <c:v>37.648426366865735</c:v>
                </c:pt>
                <c:pt idx="2314">
                  <c:v>37.673602997110798</c:v>
                </c:pt>
                <c:pt idx="2315">
                  <c:v>37.687898063169648</c:v>
                </c:pt>
                <c:pt idx="2316">
                  <c:v>37.693594557289806</c:v>
                </c:pt>
                <c:pt idx="2317">
                  <c:v>37.703580585975381</c:v>
                </c:pt>
                <c:pt idx="2318">
                  <c:v>37.727475583252158</c:v>
                </c:pt>
                <c:pt idx="2319">
                  <c:v>37.731188051326534</c:v>
                </c:pt>
                <c:pt idx="2320">
                  <c:v>37.731188051326534</c:v>
                </c:pt>
                <c:pt idx="2321">
                  <c:v>37.744369913385903</c:v>
                </c:pt>
                <c:pt idx="2322">
                  <c:v>37.759200819594163</c:v>
                </c:pt>
                <c:pt idx="2323">
                  <c:v>37.775897675294715</c:v>
                </c:pt>
                <c:pt idx="2324">
                  <c:v>37.819042322569189</c:v>
                </c:pt>
                <c:pt idx="2325">
                  <c:v>37.833069198094691</c:v>
                </c:pt>
                <c:pt idx="2326">
                  <c:v>37.850738122852619</c:v>
                </c:pt>
                <c:pt idx="2327">
                  <c:v>37.858285697421721</c:v>
                </c:pt>
                <c:pt idx="2328">
                  <c:v>37.870447651995008</c:v>
                </c:pt>
                <c:pt idx="2329">
                  <c:v>37.884198756041997</c:v>
                </c:pt>
                <c:pt idx="2330">
                  <c:v>37.89042915375628</c:v>
                </c:pt>
                <c:pt idx="2331">
                  <c:v>37.891849917599174</c:v>
                </c:pt>
                <c:pt idx="2332">
                  <c:v>37.917462783512235</c:v>
                </c:pt>
                <c:pt idx="2333">
                  <c:v>37.924828972381967</c:v>
                </c:pt>
                <c:pt idx="2334">
                  <c:v>37.937158517380524</c:v>
                </c:pt>
                <c:pt idx="2335">
                  <c:v>37.949361347664016</c:v>
                </c:pt>
                <c:pt idx="2336">
                  <c:v>37.956770305760706</c:v>
                </c:pt>
                <c:pt idx="2337">
                  <c:v>37.996946581400927</c:v>
                </c:pt>
                <c:pt idx="2338">
                  <c:v>37.999999999516753</c:v>
                </c:pt>
                <c:pt idx="2339">
                  <c:v>37.999999999568679</c:v>
                </c:pt>
                <c:pt idx="2340">
                  <c:v>37.999999999587267</c:v>
                </c:pt>
                <c:pt idx="2341">
                  <c:v>37.999999999640814</c:v>
                </c:pt>
                <c:pt idx="2342">
                  <c:v>37.999999999656197</c:v>
                </c:pt>
                <c:pt idx="2343">
                  <c:v>37.999999999667523</c:v>
                </c:pt>
                <c:pt idx="2344">
                  <c:v>37.99999999969075</c:v>
                </c:pt>
                <c:pt idx="2345">
                  <c:v>37.999999999729802</c:v>
                </c:pt>
                <c:pt idx="2346">
                  <c:v>37.999999999758842</c:v>
                </c:pt>
                <c:pt idx="2347">
                  <c:v>37.999999999811365</c:v>
                </c:pt>
                <c:pt idx="2348">
                  <c:v>37.999999999877261</c:v>
                </c:pt>
                <c:pt idx="2349">
                  <c:v>37.999999999893767</c:v>
                </c:pt>
                <c:pt idx="2350">
                  <c:v>37.999999999982492</c:v>
                </c:pt>
                <c:pt idx="2351">
                  <c:v>37.999999999989839</c:v>
                </c:pt>
                <c:pt idx="2352">
                  <c:v>37.999999999990607</c:v>
                </c:pt>
                <c:pt idx="2353">
                  <c:v>38.000000000039776</c:v>
                </c:pt>
                <c:pt idx="2354">
                  <c:v>38.000000000102133</c:v>
                </c:pt>
                <c:pt idx="2355">
                  <c:v>38.000000000105238</c:v>
                </c:pt>
                <c:pt idx="2356">
                  <c:v>38.000000000122171</c:v>
                </c:pt>
                <c:pt idx="2357">
                  <c:v>38.000000000282057</c:v>
                </c:pt>
                <c:pt idx="2358">
                  <c:v>38.000000000311722</c:v>
                </c:pt>
                <c:pt idx="2359">
                  <c:v>38.000000000383068</c:v>
                </c:pt>
                <c:pt idx="2360">
                  <c:v>38.000000000437879</c:v>
                </c:pt>
                <c:pt idx="2361">
                  <c:v>38.000000000442824</c:v>
                </c:pt>
                <c:pt idx="2362">
                  <c:v>38.000000000471701</c:v>
                </c:pt>
                <c:pt idx="2363">
                  <c:v>38.000000000500975</c:v>
                </c:pt>
                <c:pt idx="2364">
                  <c:v>38.000000000517232</c:v>
                </c:pt>
                <c:pt idx="2365">
                  <c:v>38.01641182431527</c:v>
                </c:pt>
                <c:pt idx="2366">
                  <c:v>38.040350260110699</c:v>
                </c:pt>
                <c:pt idx="2367">
                  <c:v>38.070294922156258</c:v>
                </c:pt>
                <c:pt idx="2368">
                  <c:v>38.08081176959579</c:v>
                </c:pt>
                <c:pt idx="2369">
                  <c:v>38.089500194462872</c:v>
                </c:pt>
                <c:pt idx="2370">
                  <c:v>38.102845811715227</c:v>
                </c:pt>
                <c:pt idx="2371">
                  <c:v>38.104374391860638</c:v>
                </c:pt>
                <c:pt idx="2372">
                  <c:v>38.113032273553657</c:v>
                </c:pt>
                <c:pt idx="2373">
                  <c:v>38.113032273553657</c:v>
                </c:pt>
                <c:pt idx="2374">
                  <c:v>38.113032273553657</c:v>
                </c:pt>
                <c:pt idx="2375">
                  <c:v>38.120758813429362</c:v>
                </c:pt>
                <c:pt idx="2376">
                  <c:v>38.123908203760216</c:v>
                </c:pt>
                <c:pt idx="2377">
                  <c:v>38.126979459292137</c:v>
                </c:pt>
                <c:pt idx="2378">
                  <c:v>38.127243569224184</c:v>
                </c:pt>
                <c:pt idx="2379">
                  <c:v>38.147576553948852</c:v>
                </c:pt>
                <c:pt idx="2380">
                  <c:v>38.154290965171235</c:v>
                </c:pt>
                <c:pt idx="2381">
                  <c:v>38.169094363553882</c:v>
                </c:pt>
                <c:pt idx="2382">
                  <c:v>38.171393023915961</c:v>
                </c:pt>
                <c:pt idx="2383">
                  <c:v>38.182052439689684</c:v>
                </c:pt>
                <c:pt idx="2384">
                  <c:v>38.208329746216897</c:v>
                </c:pt>
                <c:pt idx="2385">
                  <c:v>38.215306107514856</c:v>
                </c:pt>
                <c:pt idx="2386">
                  <c:v>38.223131863664243</c:v>
                </c:pt>
                <c:pt idx="2387">
                  <c:v>38.226220442047421</c:v>
                </c:pt>
                <c:pt idx="2388">
                  <c:v>38.230827688660881</c:v>
                </c:pt>
                <c:pt idx="2389">
                  <c:v>38.247133534678134</c:v>
                </c:pt>
                <c:pt idx="2390">
                  <c:v>38.252629719551649</c:v>
                </c:pt>
                <c:pt idx="2391">
                  <c:v>38.266283550009177</c:v>
                </c:pt>
                <c:pt idx="2392">
                  <c:v>38.273092369137252</c:v>
                </c:pt>
                <c:pt idx="2393">
                  <c:v>38.277739355214173</c:v>
                </c:pt>
                <c:pt idx="2394">
                  <c:v>38.294942007733518</c:v>
                </c:pt>
                <c:pt idx="2395">
                  <c:v>38.299014001371368</c:v>
                </c:pt>
                <c:pt idx="2396">
                  <c:v>38.326850881044173</c:v>
                </c:pt>
                <c:pt idx="2397">
                  <c:v>38.335747777130713</c:v>
                </c:pt>
                <c:pt idx="2398">
                  <c:v>38.341500099822383</c:v>
                </c:pt>
                <c:pt idx="2399">
                  <c:v>38.41504099834858</c:v>
                </c:pt>
                <c:pt idx="2400">
                  <c:v>38.436655493051077</c:v>
                </c:pt>
                <c:pt idx="2401">
                  <c:v>38.447142687804785</c:v>
                </c:pt>
                <c:pt idx="2402">
                  <c:v>38.451331471071654</c:v>
                </c:pt>
                <c:pt idx="2403">
                  <c:v>38.454098794926786</c:v>
                </c:pt>
                <c:pt idx="2404">
                  <c:v>38.455655804765087</c:v>
                </c:pt>
                <c:pt idx="2405">
                  <c:v>38.493763147203843</c:v>
                </c:pt>
                <c:pt idx="2406">
                  <c:v>38.499679743815207</c:v>
                </c:pt>
                <c:pt idx="2407">
                  <c:v>38.499679743815207</c:v>
                </c:pt>
                <c:pt idx="2408">
                  <c:v>38.499679743815207</c:v>
                </c:pt>
                <c:pt idx="2409">
                  <c:v>38.506710617885375</c:v>
                </c:pt>
                <c:pt idx="2410">
                  <c:v>38.524581201547086</c:v>
                </c:pt>
                <c:pt idx="2411">
                  <c:v>38.543449726118517</c:v>
                </c:pt>
                <c:pt idx="2412">
                  <c:v>38.582924002218597</c:v>
                </c:pt>
                <c:pt idx="2413">
                  <c:v>38.595292058023574</c:v>
                </c:pt>
                <c:pt idx="2414">
                  <c:v>38.624148562332785</c:v>
                </c:pt>
                <c:pt idx="2415">
                  <c:v>38.671179802795677</c:v>
                </c:pt>
                <c:pt idx="2416">
                  <c:v>38.682467894421961</c:v>
                </c:pt>
                <c:pt idx="2417">
                  <c:v>38.682467894421961</c:v>
                </c:pt>
                <c:pt idx="2418">
                  <c:v>38.682467894421961</c:v>
                </c:pt>
                <c:pt idx="2419">
                  <c:v>38.688352556815929</c:v>
                </c:pt>
                <c:pt idx="2420">
                  <c:v>38.691641252826713</c:v>
                </c:pt>
                <c:pt idx="2421">
                  <c:v>38.701924107258094</c:v>
                </c:pt>
                <c:pt idx="2422">
                  <c:v>38.748065558851806</c:v>
                </c:pt>
                <c:pt idx="2423">
                  <c:v>38.748527472502438</c:v>
                </c:pt>
                <c:pt idx="2424">
                  <c:v>38.749663635237383</c:v>
                </c:pt>
                <c:pt idx="2425">
                  <c:v>38.753749781530601</c:v>
                </c:pt>
                <c:pt idx="2426">
                  <c:v>38.779760534541595</c:v>
                </c:pt>
                <c:pt idx="2427">
                  <c:v>38.797730416102219</c:v>
                </c:pt>
                <c:pt idx="2428">
                  <c:v>38.804474726507856</c:v>
                </c:pt>
                <c:pt idx="2429">
                  <c:v>38.820680392881108</c:v>
                </c:pt>
                <c:pt idx="2430">
                  <c:v>38.820680392881108</c:v>
                </c:pt>
                <c:pt idx="2431">
                  <c:v>38.820680392881108</c:v>
                </c:pt>
                <c:pt idx="2432">
                  <c:v>38.833061673392926</c:v>
                </c:pt>
                <c:pt idx="2433">
                  <c:v>38.860139155912968</c:v>
                </c:pt>
                <c:pt idx="2434">
                  <c:v>38.883143942640821</c:v>
                </c:pt>
                <c:pt idx="2435">
                  <c:v>38.889678070896231</c:v>
                </c:pt>
                <c:pt idx="2436">
                  <c:v>38.910135014524982</c:v>
                </c:pt>
                <c:pt idx="2437">
                  <c:v>38.911553753266055</c:v>
                </c:pt>
                <c:pt idx="2438">
                  <c:v>38.915136808151637</c:v>
                </c:pt>
                <c:pt idx="2439">
                  <c:v>38.932404356106929</c:v>
                </c:pt>
                <c:pt idx="2440">
                  <c:v>38.979856155742091</c:v>
                </c:pt>
                <c:pt idx="2441">
                  <c:v>38.999999999499884</c:v>
                </c:pt>
                <c:pt idx="2442">
                  <c:v>38.999999999621515</c:v>
                </c:pt>
                <c:pt idx="2443">
                  <c:v>38.99999999970882</c:v>
                </c:pt>
                <c:pt idx="2444">
                  <c:v>38.999999999713246</c:v>
                </c:pt>
                <c:pt idx="2445">
                  <c:v>38.999999999743856</c:v>
                </c:pt>
                <c:pt idx="2446">
                  <c:v>38.999999999765649</c:v>
                </c:pt>
                <c:pt idx="2447">
                  <c:v>38.999999999846885</c:v>
                </c:pt>
                <c:pt idx="2448">
                  <c:v>38.999999999922515</c:v>
                </c:pt>
                <c:pt idx="2449">
                  <c:v>38.999999999927965</c:v>
                </c:pt>
                <c:pt idx="2450">
                  <c:v>38.999999999935127</c:v>
                </c:pt>
                <c:pt idx="2451">
                  <c:v>38.999999999980965</c:v>
                </c:pt>
                <c:pt idx="2452">
                  <c:v>39.000000000075723</c:v>
                </c:pt>
                <c:pt idx="2453">
                  <c:v>39.00000000011007</c:v>
                </c:pt>
                <c:pt idx="2454">
                  <c:v>39.000000000169955</c:v>
                </c:pt>
                <c:pt idx="2455">
                  <c:v>39.000000000285105</c:v>
                </c:pt>
                <c:pt idx="2456">
                  <c:v>39.000000000296396</c:v>
                </c:pt>
                <c:pt idx="2457">
                  <c:v>39.000000000317556</c:v>
                </c:pt>
                <c:pt idx="2458">
                  <c:v>39.000000000327553</c:v>
                </c:pt>
                <c:pt idx="2459">
                  <c:v>39.000000000369738</c:v>
                </c:pt>
                <c:pt idx="2460">
                  <c:v>39.000000000451955</c:v>
                </c:pt>
                <c:pt idx="2461">
                  <c:v>39.000000000474024</c:v>
                </c:pt>
                <c:pt idx="2462">
                  <c:v>39.009169918772457</c:v>
                </c:pt>
                <c:pt idx="2463">
                  <c:v>39.009952229648341</c:v>
                </c:pt>
                <c:pt idx="2464">
                  <c:v>39.009952229648341</c:v>
                </c:pt>
                <c:pt idx="2465">
                  <c:v>39.009952229648341</c:v>
                </c:pt>
                <c:pt idx="2466">
                  <c:v>39.012009811214902</c:v>
                </c:pt>
                <c:pt idx="2467">
                  <c:v>39.014073302658907</c:v>
                </c:pt>
                <c:pt idx="2468">
                  <c:v>39.025525776923054</c:v>
                </c:pt>
                <c:pt idx="2469">
                  <c:v>39.055672050976135</c:v>
                </c:pt>
                <c:pt idx="2470">
                  <c:v>39.055672050976135</c:v>
                </c:pt>
                <c:pt idx="2471">
                  <c:v>39.055672050976135</c:v>
                </c:pt>
                <c:pt idx="2472">
                  <c:v>39.080440976892376</c:v>
                </c:pt>
                <c:pt idx="2473">
                  <c:v>39.094155148517679</c:v>
                </c:pt>
                <c:pt idx="2474">
                  <c:v>39.107541510650165</c:v>
                </c:pt>
                <c:pt idx="2475">
                  <c:v>39.10808927851253</c:v>
                </c:pt>
                <c:pt idx="2476">
                  <c:v>39.111045386579079</c:v>
                </c:pt>
                <c:pt idx="2477">
                  <c:v>39.137852362696208</c:v>
                </c:pt>
                <c:pt idx="2478">
                  <c:v>39.14164996339985</c:v>
                </c:pt>
                <c:pt idx="2479">
                  <c:v>39.148884305938729</c:v>
                </c:pt>
                <c:pt idx="2480">
                  <c:v>39.156617652207224</c:v>
                </c:pt>
                <c:pt idx="2481">
                  <c:v>39.157800346478133</c:v>
                </c:pt>
                <c:pt idx="2482">
                  <c:v>39.159832852534805</c:v>
                </c:pt>
                <c:pt idx="2483">
                  <c:v>39.165778507911448</c:v>
                </c:pt>
                <c:pt idx="2484">
                  <c:v>39.173303627153217</c:v>
                </c:pt>
                <c:pt idx="2485">
                  <c:v>39.183214351530516</c:v>
                </c:pt>
                <c:pt idx="2486">
                  <c:v>39.229802479285603</c:v>
                </c:pt>
                <c:pt idx="2487">
                  <c:v>39.277162913848329</c:v>
                </c:pt>
                <c:pt idx="2488">
                  <c:v>39.313688627262295</c:v>
                </c:pt>
                <c:pt idx="2489">
                  <c:v>39.320093952467296</c:v>
                </c:pt>
                <c:pt idx="2490">
                  <c:v>39.321262959348829</c:v>
                </c:pt>
                <c:pt idx="2491">
                  <c:v>39.325589983947189</c:v>
                </c:pt>
                <c:pt idx="2492">
                  <c:v>39.332541938900093</c:v>
                </c:pt>
                <c:pt idx="2493">
                  <c:v>39.37834159815619</c:v>
                </c:pt>
                <c:pt idx="2494">
                  <c:v>39.387936306802757</c:v>
                </c:pt>
                <c:pt idx="2495">
                  <c:v>39.401211922081394</c:v>
                </c:pt>
                <c:pt idx="2496">
                  <c:v>39.410783152490978</c:v>
                </c:pt>
                <c:pt idx="2497">
                  <c:v>39.412636979471522</c:v>
                </c:pt>
                <c:pt idx="2498">
                  <c:v>39.418787565592297</c:v>
                </c:pt>
                <c:pt idx="2499">
                  <c:v>39.419191662031821</c:v>
                </c:pt>
                <c:pt idx="2500">
                  <c:v>39.422209285911237</c:v>
                </c:pt>
                <c:pt idx="2501">
                  <c:v>39.442499391656931</c:v>
                </c:pt>
                <c:pt idx="2502">
                  <c:v>39.44631368448573</c:v>
                </c:pt>
                <c:pt idx="2503">
                  <c:v>39.470211679888884</c:v>
                </c:pt>
                <c:pt idx="2504">
                  <c:v>39.473317057811343</c:v>
                </c:pt>
                <c:pt idx="2505">
                  <c:v>39.493957995324386</c:v>
                </c:pt>
                <c:pt idx="2506">
                  <c:v>39.494172375256724</c:v>
                </c:pt>
                <c:pt idx="2507">
                  <c:v>39.498247463272548</c:v>
                </c:pt>
                <c:pt idx="2508">
                  <c:v>39.501842787926734</c:v>
                </c:pt>
                <c:pt idx="2509">
                  <c:v>39.510422832877182</c:v>
                </c:pt>
                <c:pt idx="2510">
                  <c:v>39.510957428250826</c:v>
                </c:pt>
                <c:pt idx="2511">
                  <c:v>39.513859597787892</c:v>
                </c:pt>
                <c:pt idx="2512">
                  <c:v>39.523247071945711</c:v>
                </c:pt>
                <c:pt idx="2513">
                  <c:v>39.524548499789162</c:v>
                </c:pt>
                <c:pt idx="2514">
                  <c:v>39.540566423894241</c:v>
                </c:pt>
                <c:pt idx="2515">
                  <c:v>39.551839989284687</c:v>
                </c:pt>
                <c:pt idx="2516">
                  <c:v>39.560850727094312</c:v>
                </c:pt>
                <c:pt idx="2517">
                  <c:v>39.566711428221318</c:v>
                </c:pt>
                <c:pt idx="2518">
                  <c:v>39.569862462360931</c:v>
                </c:pt>
                <c:pt idx="2519">
                  <c:v>39.57504494377676</c:v>
                </c:pt>
                <c:pt idx="2520">
                  <c:v>39.576181946328433</c:v>
                </c:pt>
                <c:pt idx="2521">
                  <c:v>39.579033778516788</c:v>
                </c:pt>
                <c:pt idx="2522">
                  <c:v>39.583585051751427</c:v>
                </c:pt>
                <c:pt idx="2523">
                  <c:v>39.630733032872485</c:v>
                </c:pt>
                <c:pt idx="2524">
                  <c:v>39.635870489062036</c:v>
                </c:pt>
                <c:pt idx="2525">
                  <c:v>39.636961947023934</c:v>
                </c:pt>
                <c:pt idx="2526">
                  <c:v>39.686321142847987</c:v>
                </c:pt>
                <c:pt idx="2527">
                  <c:v>39.717662248627612</c:v>
                </c:pt>
                <c:pt idx="2528">
                  <c:v>39.730188847227851</c:v>
                </c:pt>
                <c:pt idx="2529">
                  <c:v>39.736125161774709</c:v>
                </c:pt>
                <c:pt idx="2530">
                  <c:v>39.745674594336343</c:v>
                </c:pt>
                <c:pt idx="2531">
                  <c:v>39.747817251522456</c:v>
                </c:pt>
                <c:pt idx="2532">
                  <c:v>39.752010053647027</c:v>
                </c:pt>
                <c:pt idx="2533">
                  <c:v>39.766282192219023</c:v>
                </c:pt>
                <c:pt idx="2534">
                  <c:v>39.800568969584276</c:v>
                </c:pt>
                <c:pt idx="2535">
                  <c:v>39.803198901816579</c:v>
                </c:pt>
                <c:pt idx="2536">
                  <c:v>39.823110374176437</c:v>
                </c:pt>
                <c:pt idx="2537">
                  <c:v>39.825144215316421</c:v>
                </c:pt>
                <c:pt idx="2538">
                  <c:v>39.8263604491653</c:v>
                </c:pt>
                <c:pt idx="2539">
                  <c:v>39.832587430473097</c:v>
                </c:pt>
                <c:pt idx="2540">
                  <c:v>39.859617895568483</c:v>
                </c:pt>
                <c:pt idx="2541">
                  <c:v>39.87894137513787</c:v>
                </c:pt>
                <c:pt idx="2542">
                  <c:v>39.899883222316539</c:v>
                </c:pt>
                <c:pt idx="2543">
                  <c:v>39.905492577293636</c:v>
                </c:pt>
                <c:pt idx="2544">
                  <c:v>39.920000667756923</c:v>
                </c:pt>
                <c:pt idx="2545">
                  <c:v>39.923958757546934</c:v>
                </c:pt>
                <c:pt idx="2546">
                  <c:v>39.928076720928125</c:v>
                </c:pt>
                <c:pt idx="2547">
                  <c:v>39.931398989611942</c:v>
                </c:pt>
                <c:pt idx="2548">
                  <c:v>39.953509574395028</c:v>
                </c:pt>
                <c:pt idx="2549">
                  <c:v>39.962428205574859</c:v>
                </c:pt>
                <c:pt idx="2550">
                  <c:v>39.989971213488268</c:v>
                </c:pt>
                <c:pt idx="2551">
                  <c:v>39.999999999362302</c:v>
                </c:pt>
                <c:pt idx="2552">
                  <c:v>39.99999999951978</c:v>
                </c:pt>
                <c:pt idx="2553">
                  <c:v>39.999999999539618</c:v>
                </c:pt>
                <c:pt idx="2554">
                  <c:v>39.999999999558391</c:v>
                </c:pt>
                <c:pt idx="2555">
                  <c:v>39.999999999600973</c:v>
                </c:pt>
                <c:pt idx="2556">
                  <c:v>39.999999999660488</c:v>
                </c:pt>
                <c:pt idx="2557">
                  <c:v>39.999999999677783</c:v>
                </c:pt>
                <c:pt idx="2558">
                  <c:v>39.999999999731045</c:v>
                </c:pt>
                <c:pt idx="2559">
                  <c:v>39.999999999841243</c:v>
                </c:pt>
                <c:pt idx="2560">
                  <c:v>39.999999999919197</c:v>
                </c:pt>
                <c:pt idx="2561">
                  <c:v>39.999999999949701</c:v>
                </c:pt>
                <c:pt idx="2562">
                  <c:v>39.999999999974051</c:v>
                </c:pt>
                <c:pt idx="2563">
                  <c:v>40.000000000011283</c:v>
                </c:pt>
                <c:pt idx="2564">
                  <c:v>40.000000000037872</c:v>
                </c:pt>
                <c:pt idx="2565">
                  <c:v>40.000000000126064</c:v>
                </c:pt>
                <c:pt idx="2566">
                  <c:v>40.00000000015531</c:v>
                </c:pt>
                <c:pt idx="2567">
                  <c:v>40.000000000163837</c:v>
                </c:pt>
                <c:pt idx="2568">
                  <c:v>40.000000000240377</c:v>
                </c:pt>
                <c:pt idx="2569">
                  <c:v>40.000000000288907</c:v>
                </c:pt>
                <c:pt idx="2570">
                  <c:v>40.00000000029447</c:v>
                </c:pt>
                <c:pt idx="2571">
                  <c:v>40.000000000295202</c:v>
                </c:pt>
                <c:pt idx="2572">
                  <c:v>40.000000000345686</c:v>
                </c:pt>
                <c:pt idx="2573">
                  <c:v>40.000000000352422</c:v>
                </c:pt>
                <c:pt idx="2574">
                  <c:v>40.000000000408519</c:v>
                </c:pt>
                <c:pt idx="2575">
                  <c:v>40.000000000456929</c:v>
                </c:pt>
                <c:pt idx="2576">
                  <c:v>40.057211513549888</c:v>
                </c:pt>
                <c:pt idx="2577">
                  <c:v>40.0581049780954</c:v>
                </c:pt>
                <c:pt idx="2578">
                  <c:v>40.0581049780954</c:v>
                </c:pt>
                <c:pt idx="2579">
                  <c:v>40.083394349820736</c:v>
                </c:pt>
                <c:pt idx="2580">
                  <c:v>40.092416580153333</c:v>
                </c:pt>
                <c:pt idx="2581">
                  <c:v>40.096956981355035</c:v>
                </c:pt>
                <c:pt idx="2582">
                  <c:v>40.098004888438844</c:v>
                </c:pt>
                <c:pt idx="2583">
                  <c:v>40.112657713633446</c:v>
                </c:pt>
                <c:pt idx="2584">
                  <c:v>40.120437797337054</c:v>
                </c:pt>
                <c:pt idx="2585">
                  <c:v>40.123048707302338</c:v>
                </c:pt>
                <c:pt idx="2586">
                  <c:v>40.123166796124735</c:v>
                </c:pt>
                <c:pt idx="2587">
                  <c:v>40.156829368817888</c:v>
                </c:pt>
                <c:pt idx="2588">
                  <c:v>40.178357431844724</c:v>
                </c:pt>
                <c:pt idx="2589">
                  <c:v>40.196491250343215</c:v>
                </c:pt>
                <c:pt idx="2590">
                  <c:v>40.219184857030442</c:v>
                </c:pt>
                <c:pt idx="2591">
                  <c:v>40.249645077067676</c:v>
                </c:pt>
                <c:pt idx="2592">
                  <c:v>40.265623865053698</c:v>
                </c:pt>
                <c:pt idx="2593">
                  <c:v>40.281539932667897</c:v>
                </c:pt>
                <c:pt idx="2594">
                  <c:v>40.300936193277799</c:v>
                </c:pt>
                <c:pt idx="2595">
                  <c:v>40.346943208115995</c:v>
                </c:pt>
                <c:pt idx="2596">
                  <c:v>40.357400199388785</c:v>
                </c:pt>
                <c:pt idx="2597">
                  <c:v>40.357400199388785</c:v>
                </c:pt>
                <c:pt idx="2598">
                  <c:v>40.358338656626579</c:v>
                </c:pt>
                <c:pt idx="2599">
                  <c:v>40.398657289894487</c:v>
                </c:pt>
                <c:pt idx="2600">
                  <c:v>40.422271262900146</c:v>
                </c:pt>
                <c:pt idx="2601">
                  <c:v>40.425554365761535</c:v>
                </c:pt>
                <c:pt idx="2602">
                  <c:v>40.426469758615823</c:v>
                </c:pt>
                <c:pt idx="2603">
                  <c:v>40.44801962285932</c:v>
                </c:pt>
                <c:pt idx="2604">
                  <c:v>40.454420650878781</c:v>
                </c:pt>
                <c:pt idx="2605">
                  <c:v>40.505713259739196</c:v>
                </c:pt>
                <c:pt idx="2606">
                  <c:v>40.592533846374607</c:v>
                </c:pt>
                <c:pt idx="2607">
                  <c:v>40.592730580879099</c:v>
                </c:pt>
                <c:pt idx="2608">
                  <c:v>40.630687665191651</c:v>
                </c:pt>
                <c:pt idx="2609">
                  <c:v>40.640549990782688</c:v>
                </c:pt>
                <c:pt idx="2610">
                  <c:v>40.647970986378937</c:v>
                </c:pt>
                <c:pt idx="2611">
                  <c:v>40.657118856356298</c:v>
                </c:pt>
                <c:pt idx="2612">
                  <c:v>40.663962289949517</c:v>
                </c:pt>
                <c:pt idx="2613">
                  <c:v>40.676137099350576</c:v>
                </c:pt>
                <c:pt idx="2614">
                  <c:v>40.683606866843562</c:v>
                </c:pt>
                <c:pt idx="2615">
                  <c:v>40.698179041320174</c:v>
                </c:pt>
                <c:pt idx="2616">
                  <c:v>40.711000222895819</c:v>
                </c:pt>
                <c:pt idx="2617">
                  <c:v>40.750488776514189</c:v>
                </c:pt>
                <c:pt idx="2618">
                  <c:v>40.752034648277835</c:v>
                </c:pt>
                <c:pt idx="2619">
                  <c:v>40.757693331620331</c:v>
                </c:pt>
                <c:pt idx="2620">
                  <c:v>40.765667790722098</c:v>
                </c:pt>
                <c:pt idx="2621">
                  <c:v>40.783052638926272</c:v>
                </c:pt>
                <c:pt idx="2622">
                  <c:v>40.855551378865847</c:v>
                </c:pt>
                <c:pt idx="2623">
                  <c:v>40.875703968183927</c:v>
                </c:pt>
                <c:pt idx="2624">
                  <c:v>40.897100976216201</c:v>
                </c:pt>
                <c:pt idx="2625">
                  <c:v>40.909640216803609</c:v>
                </c:pt>
                <c:pt idx="2626">
                  <c:v>40.911519363472209</c:v>
                </c:pt>
                <c:pt idx="2627">
                  <c:v>40.928570209916387</c:v>
                </c:pt>
                <c:pt idx="2628">
                  <c:v>40.961277037664338</c:v>
                </c:pt>
                <c:pt idx="2629">
                  <c:v>40.982176212291137</c:v>
                </c:pt>
                <c:pt idx="2630">
                  <c:v>40.983917703628343</c:v>
                </c:pt>
                <c:pt idx="2631">
                  <c:v>40.984753508610716</c:v>
                </c:pt>
                <c:pt idx="2632">
                  <c:v>40.987041947259151</c:v>
                </c:pt>
                <c:pt idx="2633">
                  <c:v>40.99008807232179</c:v>
                </c:pt>
                <c:pt idx="2634">
                  <c:v>40.999781651518319</c:v>
                </c:pt>
                <c:pt idx="2635">
                  <c:v>40.999999999469715</c:v>
                </c:pt>
                <c:pt idx="2636">
                  <c:v>40.999999999487436</c:v>
                </c:pt>
                <c:pt idx="2637">
                  <c:v>40.999999999489518</c:v>
                </c:pt>
                <c:pt idx="2638">
                  <c:v>40.99999999958542</c:v>
                </c:pt>
                <c:pt idx="2639">
                  <c:v>40.999999999594316</c:v>
                </c:pt>
                <c:pt idx="2640">
                  <c:v>40.999999999610758</c:v>
                </c:pt>
                <c:pt idx="2641">
                  <c:v>40.999999999928697</c:v>
                </c:pt>
                <c:pt idx="2642">
                  <c:v>40.999999999957346</c:v>
                </c:pt>
                <c:pt idx="2643">
                  <c:v>40.999999999984453</c:v>
                </c:pt>
                <c:pt idx="2644">
                  <c:v>40.999999999987793</c:v>
                </c:pt>
                <c:pt idx="2645">
                  <c:v>40.999999999999652</c:v>
                </c:pt>
                <c:pt idx="2646">
                  <c:v>41.0000000000028</c:v>
                </c:pt>
                <c:pt idx="2647">
                  <c:v>41.000000000124814</c:v>
                </c:pt>
                <c:pt idx="2648">
                  <c:v>41.00000000014694</c:v>
                </c:pt>
                <c:pt idx="2649">
                  <c:v>41.000000000179327</c:v>
                </c:pt>
                <c:pt idx="2650">
                  <c:v>41.000000000201496</c:v>
                </c:pt>
                <c:pt idx="2651">
                  <c:v>41.000000000281617</c:v>
                </c:pt>
                <c:pt idx="2652">
                  <c:v>41.000000000377412</c:v>
                </c:pt>
                <c:pt idx="2653">
                  <c:v>41.000000000379082</c:v>
                </c:pt>
                <c:pt idx="2654">
                  <c:v>41.000000000403297</c:v>
                </c:pt>
                <c:pt idx="2655">
                  <c:v>41.000000000458584</c:v>
                </c:pt>
                <c:pt idx="2656">
                  <c:v>41.000000000480611</c:v>
                </c:pt>
                <c:pt idx="2657">
                  <c:v>41.000000000652108</c:v>
                </c:pt>
                <c:pt idx="2658">
                  <c:v>41.025780909789837</c:v>
                </c:pt>
                <c:pt idx="2659">
                  <c:v>41.043566669658169</c:v>
                </c:pt>
                <c:pt idx="2660">
                  <c:v>41.057423348239254</c:v>
                </c:pt>
                <c:pt idx="2661">
                  <c:v>41.090199301802258</c:v>
                </c:pt>
                <c:pt idx="2662">
                  <c:v>41.102137283289899</c:v>
                </c:pt>
                <c:pt idx="2663">
                  <c:v>41.102137283289899</c:v>
                </c:pt>
                <c:pt idx="2664">
                  <c:v>41.102137283289899</c:v>
                </c:pt>
                <c:pt idx="2665">
                  <c:v>41.104023677774819</c:v>
                </c:pt>
                <c:pt idx="2666">
                  <c:v>41.112325046401878</c:v>
                </c:pt>
                <c:pt idx="2667">
                  <c:v>41.113941872908754</c:v>
                </c:pt>
                <c:pt idx="2668">
                  <c:v>41.124170174783806</c:v>
                </c:pt>
                <c:pt idx="2669">
                  <c:v>41.135360124855808</c:v>
                </c:pt>
                <c:pt idx="2670">
                  <c:v>41.137971027327069</c:v>
                </c:pt>
                <c:pt idx="2671">
                  <c:v>41.178353793184961</c:v>
                </c:pt>
                <c:pt idx="2672">
                  <c:v>41.19423922955044</c:v>
                </c:pt>
                <c:pt idx="2673">
                  <c:v>41.211924025924205</c:v>
                </c:pt>
                <c:pt idx="2674">
                  <c:v>41.217816217312389</c:v>
                </c:pt>
                <c:pt idx="2675">
                  <c:v>41.219892723680104</c:v>
                </c:pt>
                <c:pt idx="2676">
                  <c:v>41.223606027510115</c:v>
                </c:pt>
                <c:pt idx="2677">
                  <c:v>41.223843483326647</c:v>
                </c:pt>
                <c:pt idx="2678">
                  <c:v>41.262216329747076</c:v>
                </c:pt>
                <c:pt idx="2679">
                  <c:v>41.273530799779692</c:v>
                </c:pt>
                <c:pt idx="2680">
                  <c:v>41.289272038180506</c:v>
                </c:pt>
                <c:pt idx="2681">
                  <c:v>41.293309512821189</c:v>
                </c:pt>
                <c:pt idx="2682">
                  <c:v>41.306147448476672</c:v>
                </c:pt>
                <c:pt idx="2683">
                  <c:v>41.310911024697774</c:v>
                </c:pt>
                <c:pt idx="2684">
                  <c:v>41.323159425017238</c:v>
                </c:pt>
                <c:pt idx="2685">
                  <c:v>41.324971543049514</c:v>
                </c:pt>
                <c:pt idx="2686">
                  <c:v>41.340264053553803</c:v>
                </c:pt>
                <c:pt idx="2687">
                  <c:v>41.342340730074802</c:v>
                </c:pt>
                <c:pt idx="2688">
                  <c:v>41.343860948958074</c:v>
                </c:pt>
                <c:pt idx="2689">
                  <c:v>41.350111614610888</c:v>
                </c:pt>
                <c:pt idx="2690">
                  <c:v>41.362524466198771</c:v>
                </c:pt>
                <c:pt idx="2691">
                  <c:v>41.431559292296456</c:v>
                </c:pt>
                <c:pt idx="2692">
                  <c:v>41.433154049057904</c:v>
                </c:pt>
                <c:pt idx="2693">
                  <c:v>41.433802809755264</c:v>
                </c:pt>
                <c:pt idx="2694">
                  <c:v>41.501148914498778</c:v>
                </c:pt>
                <c:pt idx="2695">
                  <c:v>41.518193526097527</c:v>
                </c:pt>
                <c:pt idx="2696">
                  <c:v>41.526925267137365</c:v>
                </c:pt>
                <c:pt idx="2697">
                  <c:v>41.526925267137365</c:v>
                </c:pt>
                <c:pt idx="2698">
                  <c:v>41.526925267137365</c:v>
                </c:pt>
                <c:pt idx="2699">
                  <c:v>41.539527049646658</c:v>
                </c:pt>
                <c:pt idx="2700">
                  <c:v>41.556060297998449</c:v>
                </c:pt>
                <c:pt idx="2701">
                  <c:v>41.556837606837874</c:v>
                </c:pt>
                <c:pt idx="2702">
                  <c:v>41.570855964615554</c:v>
                </c:pt>
                <c:pt idx="2703">
                  <c:v>41.57950141793755</c:v>
                </c:pt>
                <c:pt idx="2704">
                  <c:v>41.605969691998382</c:v>
                </c:pt>
                <c:pt idx="2705">
                  <c:v>41.614596943227006</c:v>
                </c:pt>
                <c:pt idx="2706">
                  <c:v>41.637171917152131</c:v>
                </c:pt>
                <c:pt idx="2707">
                  <c:v>41.643493466820942</c:v>
                </c:pt>
                <c:pt idx="2708">
                  <c:v>41.644201665204726</c:v>
                </c:pt>
                <c:pt idx="2709">
                  <c:v>41.676360181249031</c:v>
                </c:pt>
                <c:pt idx="2710">
                  <c:v>41.698948935156409</c:v>
                </c:pt>
                <c:pt idx="2711">
                  <c:v>41.717667079200815</c:v>
                </c:pt>
                <c:pt idx="2712">
                  <c:v>41.738725619001755</c:v>
                </c:pt>
                <c:pt idx="2713">
                  <c:v>41.744254373565511</c:v>
                </c:pt>
                <c:pt idx="2714">
                  <c:v>41.744853359986706</c:v>
                </c:pt>
                <c:pt idx="2715">
                  <c:v>41.747229530141531</c:v>
                </c:pt>
                <c:pt idx="2716">
                  <c:v>41.747381836380754</c:v>
                </c:pt>
                <c:pt idx="2717">
                  <c:v>41.759766714650368</c:v>
                </c:pt>
                <c:pt idx="2718">
                  <c:v>41.770531468687736</c:v>
                </c:pt>
                <c:pt idx="2719">
                  <c:v>41.791410559002649</c:v>
                </c:pt>
                <c:pt idx="2720">
                  <c:v>41.8151673356411</c:v>
                </c:pt>
                <c:pt idx="2721">
                  <c:v>41.839200468799433</c:v>
                </c:pt>
                <c:pt idx="2722">
                  <c:v>41.852761634473971</c:v>
                </c:pt>
                <c:pt idx="2723">
                  <c:v>41.858668756866834</c:v>
                </c:pt>
                <c:pt idx="2724">
                  <c:v>41.861774168983295</c:v>
                </c:pt>
                <c:pt idx="2725">
                  <c:v>41.892163286715359</c:v>
                </c:pt>
                <c:pt idx="2726">
                  <c:v>41.892254861318975</c:v>
                </c:pt>
                <c:pt idx="2727">
                  <c:v>41.895616726197424</c:v>
                </c:pt>
                <c:pt idx="2728">
                  <c:v>41.920272520594189</c:v>
                </c:pt>
                <c:pt idx="2729">
                  <c:v>41.940208077046996</c:v>
                </c:pt>
                <c:pt idx="2730">
                  <c:v>41.953060568525771</c:v>
                </c:pt>
                <c:pt idx="2731">
                  <c:v>41.956928426777907</c:v>
                </c:pt>
                <c:pt idx="2732">
                  <c:v>41.969618450504719</c:v>
                </c:pt>
                <c:pt idx="2733">
                  <c:v>41.988804339520478</c:v>
                </c:pt>
                <c:pt idx="2734">
                  <c:v>41.999999999451113</c:v>
                </c:pt>
                <c:pt idx="2735">
                  <c:v>41.999999999511893</c:v>
                </c:pt>
                <c:pt idx="2736">
                  <c:v>41.999999999533699</c:v>
                </c:pt>
                <c:pt idx="2737">
                  <c:v>41.999999999605755</c:v>
                </c:pt>
                <c:pt idx="2738">
                  <c:v>41.999999999621359</c:v>
                </c:pt>
                <c:pt idx="2739">
                  <c:v>41.999999999658122</c:v>
                </c:pt>
                <c:pt idx="2740">
                  <c:v>41.999999999689905</c:v>
                </c:pt>
                <c:pt idx="2741">
                  <c:v>41.999999999713147</c:v>
                </c:pt>
                <c:pt idx="2742">
                  <c:v>41.999999999748169</c:v>
                </c:pt>
                <c:pt idx="2743">
                  <c:v>41.999999999802071</c:v>
                </c:pt>
                <c:pt idx="2744">
                  <c:v>41.999999999809376</c:v>
                </c:pt>
                <c:pt idx="2745">
                  <c:v>41.999999999836497</c:v>
                </c:pt>
                <c:pt idx="2746">
                  <c:v>41.999999999936797</c:v>
                </c:pt>
                <c:pt idx="2747">
                  <c:v>42.00000000000049</c:v>
                </c:pt>
                <c:pt idx="2748">
                  <c:v>42.000000000018154</c:v>
                </c:pt>
                <c:pt idx="2749">
                  <c:v>42.000000000039428</c:v>
                </c:pt>
                <c:pt idx="2750">
                  <c:v>42.000000000051664</c:v>
                </c:pt>
                <c:pt idx="2751">
                  <c:v>42.000000000094381</c:v>
                </c:pt>
                <c:pt idx="2752">
                  <c:v>42.000000000100954</c:v>
                </c:pt>
                <c:pt idx="2753">
                  <c:v>42.000000000144318</c:v>
                </c:pt>
                <c:pt idx="2754">
                  <c:v>42.000000000177835</c:v>
                </c:pt>
                <c:pt idx="2755">
                  <c:v>42.000000000187072</c:v>
                </c:pt>
                <c:pt idx="2756">
                  <c:v>42.000000000210235</c:v>
                </c:pt>
                <c:pt idx="2757">
                  <c:v>42.000000000229761</c:v>
                </c:pt>
                <c:pt idx="2758">
                  <c:v>42.000000000308134</c:v>
                </c:pt>
                <c:pt idx="2759">
                  <c:v>42.000000000376438</c:v>
                </c:pt>
                <c:pt idx="2760">
                  <c:v>42.000000000383402</c:v>
                </c:pt>
                <c:pt idx="2761">
                  <c:v>42.000000000395666</c:v>
                </c:pt>
                <c:pt idx="2762">
                  <c:v>42.000000000408619</c:v>
                </c:pt>
                <c:pt idx="2763">
                  <c:v>42.000000000432088</c:v>
                </c:pt>
                <c:pt idx="2764">
                  <c:v>42.000000000567923</c:v>
                </c:pt>
                <c:pt idx="2765">
                  <c:v>42.017831880634297</c:v>
                </c:pt>
                <c:pt idx="2766">
                  <c:v>42.020311755573566</c:v>
                </c:pt>
                <c:pt idx="2767">
                  <c:v>42.05553789774288</c:v>
                </c:pt>
                <c:pt idx="2768">
                  <c:v>42.067549790187989</c:v>
                </c:pt>
                <c:pt idx="2769">
                  <c:v>42.097323682076357</c:v>
                </c:pt>
                <c:pt idx="2770">
                  <c:v>42.098098684185004</c:v>
                </c:pt>
                <c:pt idx="2771">
                  <c:v>42.106766135709314</c:v>
                </c:pt>
                <c:pt idx="2772">
                  <c:v>42.108094910397561</c:v>
                </c:pt>
                <c:pt idx="2773">
                  <c:v>42.118792163039174</c:v>
                </c:pt>
                <c:pt idx="2774">
                  <c:v>42.125343196130665</c:v>
                </c:pt>
                <c:pt idx="2775">
                  <c:v>42.125343196130665</c:v>
                </c:pt>
                <c:pt idx="2776">
                  <c:v>42.147347494049157</c:v>
                </c:pt>
                <c:pt idx="2777">
                  <c:v>42.157893458034067</c:v>
                </c:pt>
                <c:pt idx="2778">
                  <c:v>42.177437640076057</c:v>
                </c:pt>
                <c:pt idx="2779">
                  <c:v>42.203459288361323</c:v>
                </c:pt>
                <c:pt idx="2780">
                  <c:v>42.206571741856386</c:v>
                </c:pt>
                <c:pt idx="2781">
                  <c:v>42.243520424586762</c:v>
                </c:pt>
                <c:pt idx="2782">
                  <c:v>42.246603054638676</c:v>
                </c:pt>
                <c:pt idx="2783">
                  <c:v>42.25790733382982</c:v>
                </c:pt>
                <c:pt idx="2784">
                  <c:v>42.271180430771338</c:v>
                </c:pt>
                <c:pt idx="2785">
                  <c:v>42.275307327341658</c:v>
                </c:pt>
                <c:pt idx="2786">
                  <c:v>42.281617514239414</c:v>
                </c:pt>
                <c:pt idx="2787">
                  <c:v>42.287935510087763</c:v>
                </c:pt>
                <c:pt idx="2788">
                  <c:v>42.305224725014888</c:v>
                </c:pt>
                <c:pt idx="2789">
                  <c:v>42.310976506997108</c:v>
                </c:pt>
                <c:pt idx="2790">
                  <c:v>42.314839935658618</c:v>
                </c:pt>
                <c:pt idx="2791">
                  <c:v>42.319915742021045</c:v>
                </c:pt>
                <c:pt idx="2792">
                  <c:v>42.330382944546727</c:v>
                </c:pt>
                <c:pt idx="2793">
                  <c:v>42.331655961977454</c:v>
                </c:pt>
                <c:pt idx="2794">
                  <c:v>42.349205935825196</c:v>
                </c:pt>
                <c:pt idx="2795">
                  <c:v>42.400560297191234</c:v>
                </c:pt>
                <c:pt idx="2796">
                  <c:v>42.445701275603881</c:v>
                </c:pt>
                <c:pt idx="2797">
                  <c:v>42.451294698234847</c:v>
                </c:pt>
                <c:pt idx="2798">
                  <c:v>42.51018113734078</c:v>
                </c:pt>
                <c:pt idx="2799">
                  <c:v>42.511880490542936</c:v>
                </c:pt>
                <c:pt idx="2800">
                  <c:v>42.511880490542936</c:v>
                </c:pt>
                <c:pt idx="2801">
                  <c:v>42.512668941070487</c:v>
                </c:pt>
                <c:pt idx="2802">
                  <c:v>42.518479858322131</c:v>
                </c:pt>
                <c:pt idx="2803">
                  <c:v>42.545157366367782</c:v>
                </c:pt>
                <c:pt idx="2804">
                  <c:v>42.550743427122661</c:v>
                </c:pt>
                <c:pt idx="2805">
                  <c:v>42.560979380326998</c:v>
                </c:pt>
                <c:pt idx="2806">
                  <c:v>42.570600057876689</c:v>
                </c:pt>
                <c:pt idx="2807">
                  <c:v>42.600962063057437</c:v>
                </c:pt>
                <c:pt idx="2808">
                  <c:v>42.620514984609088</c:v>
                </c:pt>
                <c:pt idx="2809">
                  <c:v>42.627793578755629</c:v>
                </c:pt>
                <c:pt idx="2810">
                  <c:v>42.631650513987623</c:v>
                </c:pt>
                <c:pt idx="2811">
                  <c:v>42.636310712907154</c:v>
                </c:pt>
                <c:pt idx="2812">
                  <c:v>42.644371496084624</c:v>
                </c:pt>
                <c:pt idx="2813">
                  <c:v>42.658668294072825</c:v>
                </c:pt>
                <c:pt idx="2814">
                  <c:v>42.675628478823853</c:v>
                </c:pt>
                <c:pt idx="2815">
                  <c:v>42.676795417311752</c:v>
                </c:pt>
                <c:pt idx="2816">
                  <c:v>42.686332156177585</c:v>
                </c:pt>
                <c:pt idx="2817">
                  <c:v>42.690668084787035</c:v>
                </c:pt>
                <c:pt idx="2818">
                  <c:v>42.713778911597913</c:v>
                </c:pt>
                <c:pt idx="2819">
                  <c:v>42.756759724608649</c:v>
                </c:pt>
                <c:pt idx="2820">
                  <c:v>42.764470330899464</c:v>
                </c:pt>
                <c:pt idx="2821">
                  <c:v>42.800351287304395</c:v>
                </c:pt>
                <c:pt idx="2822">
                  <c:v>42.804503926950069</c:v>
                </c:pt>
                <c:pt idx="2823">
                  <c:v>42.826022872944371</c:v>
                </c:pt>
                <c:pt idx="2824">
                  <c:v>42.827379547495113</c:v>
                </c:pt>
                <c:pt idx="2825">
                  <c:v>42.837162798043167</c:v>
                </c:pt>
                <c:pt idx="2826">
                  <c:v>42.846046221726326</c:v>
                </c:pt>
                <c:pt idx="2827">
                  <c:v>42.856269661778427</c:v>
                </c:pt>
                <c:pt idx="2828">
                  <c:v>42.864278383104164</c:v>
                </c:pt>
                <c:pt idx="2829">
                  <c:v>42.867696317412907</c:v>
                </c:pt>
                <c:pt idx="2830">
                  <c:v>42.869658610213413</c:v>
                </c:pt>
                <c:pt idx="2831">
                  <c:v>42.871240349583218</c:v>
                </c:pt>
                <c:pt idx="2832">
                  <c:v>42.874634549074827</c:v>
                </c:pt>
                <c:pt idx="2833">
                  <c:v>42.891509258714095</c:v>
                </c:pt>
                <c:pt idx="2834">
                  <c:v>42.891649599466206</c:v>
                </c:pt>
                <c:pt idx="2835">
                  <c:v>42.903914250800156</c:v>
                </c:pt>
                <c:pt idx="2836">
                  <c:v>42.942464705062157</c:v>
                </c:pt>
                <c:pt idx="2837">
                  <c:v>42.946129827109147</c:v>
                </c:pt>
                <c:pt idx="2838">
                  <c:v>42.947444423831485</c:v>
                </c:pt>
                <c:pt idx="2839">
                  <c:v>42.948528845531698</c:v>
                </c:pt>
                <c:pt idx="2840">
                  <c:v>42.958041869599903</c:v>
                </c:pt>
                <c:pt idx="2841">
                  <c:v>42.972460702670446</c:v>
                </c:pt>
                <c:pt idx="2842">
                  <c:v>42.999999999387605</c:v>
                </c:pt>
                <c:pt idx="2843">
                  <c:v>42.999999999475087</c:v>
                </c:pt>
                <c:pt idx="2844">
                  <c:v>42.999999999493014</c:v>
                </c:pt>
                <c:pt idx="2845">
                  <c:v>42.999999999558355</c:v>
                </c:pt>
                <c:pt idx="2846">
                  <c:v>42.999999999568985</c:v>
                </c:pt>
                <c:pt idx="2847">
                  <c:v>42.999999999582244</c:v>
                </c:pt>
                <c:pt idx="2848">
                  <c:v>42.999999999602245</c:v>
                </c:pt>
                <c:pt idx="2849">
                  <c:v>42.999999999669946</c:v>
                </c:pt>
                <c:pt idx="2850">
                  <c:v>42.999999999681357</c:v>
                </c:pt>
                <c:pt idx="2851">
                  <c:v>42.999999999761094</c:v>
                </c:pt>
                <c:pt idx="2852">
                  <c:v>42.999999999779298</c:v>
                </c:pt>
                <c:pt idx="2853">
                  <c:v>42.999999999781608</c:v>
                </c:pt>
                <c:pt idx="2854">
                  <c:v>42.999999999786766</c:v>
                </c:pt>
                <c:pt idx="2855">
                  <c:v>42.999999999844768</c:v>
                </c:pt>
                <c:pt idx="2856">
                  <c:v>42.999999999913292</c:v>
                </c:pt>
                <c:pt idx="2857">
                  <c:v>42.999999999928768</c:v>
                </c:pt>
                <c:pt idx="2858">
                  <c:v>42.999999999944016</c:v>
                </c:pt>
                <c:pt idx="2859">
                  <c:v>42.999999999977561</c:v>
                </c:pt>
                <c:pt idx="2860">
                  <c:v>42.999999999998195</c:v>
                </c:pt>
                <c:pt idx="2861">
                  <c:v>43.000000000025544</c:v>
                </c:pt>
                <c:pt idx="2862">
                  <c:v>43.000000000091887</c:v>
                </c:pt>
                <c:pt idx="2863">
                  <c:v>43.000000000219188</c:v>
                </c:pt>
                <c:pt idx="2864">
                  <c:v>43.000000000262631</c:v>
                </c:pt>
                <c:pt idx="2865">
                  <c:v>43.000000000274362</c:v>
                </c:pt>
                <c:pt idx="2866">
                  <c:v>43.000000000400355</c:v>
                </c:pt>
                <c:pt idx="2867">
                  <c:v>43.000000000451237</c:v>
                </c:pt>
                <c:pt idx="2868">
                  <c:v>43.000000000541327</c:v>
                </c:pt>
                <c:pt idx="2869">
                  <c:v>43.006869236927216</c:v>
                </c:pt>
                <c:pt idx="2870">
                  <c:v>43.016579440773249</c:v>
                </c:pt>
                <c:pt idx="2871">
                  <c:v>43.031468365614302</c:v>
                </c:pt>
                <c:pt idx="2872">
                  <c:v>43.064840301833009</c:v>
                </c:pt>
                <c:pt idx="2873">
                  <c:v>43.067010661058369</c:v>
                </c:pt>
                <c:pt idx="2874">
                  <c:v>43.080740309553015</c:v>
                </c:pt>
                <c:pt idx="2875">
                  <c:v>43.089945922998432</c:v>
                </c:pt>
                <c:pt idx="2876">
                  <c:v>43.092556412048651</c:v>
                </c:pt>
                <c:pt idx="2877">
                  <c:v>43.09302831802087</c:v>
                </c:pt>
                <c:pt idx="2878">
                  <c:v>43.09439226344832</c:v>
                </c:pt>
                <c:pt idx="2879">
                  <c:v>43.116301954628362</c:v>
                </c:pt>
                <c:pt idx="2880">
                  <c:v>43.141027108171336</c:v>
                </c:pt>
                <c:pt idx="2881">
                  <c:v>43.141027108171336</c:v>
                </c:pt>
                <c:pt idx="2882">
                  <c:v>43.141027108171336</c:v>
                </c:pt>
                <c:pt idx="2883">
                  <c:v>43.147367845998772</c:v>
                </c:pt>
                <c:pt idx="2884">
                  <c:v>43.14746112875978</c:v>
                </c:pt>
                <c:pt idx="2885">
                  <c:v>43.190868865245442</c:v>
                </c:pt>
                <c:pt idx="2886">
                  <c:v>43.191187773113995</c:v>
                </c:pt>
                <c:pt idx="2887">
                  <c:v>43.197823440475183</c:v>
                </c:pt>
                <c:pt idx="2888">
                  <c:v>43.211793386257156</c:v>
                </c:pt>
                <c:pt idx="2889">
                  <c:v>43.219141095010926</c:v>
                </c:pt>
                <c:pt idx="2890">
                  <c:v>43.234504729229229</c:v>
                </c:pt>
                <c:pt idx="2891">
                  <c:v>43.235265357630396</c:v>
                </c:pt>
                <c:pt idx="2892">
                  <c:v>43.248906817335666</c:v>
                </c:pt>
                <c:pt idx="2893">
                  <c:v>43.272815945212031</c:v>
                </c:pt>
                <c:pt idx="2894">
                  <c:v>43.280799765919653</c:v>
                </c:pt>
                <c:pt idx="2895">
                  <c:v>43.292166714121961</c:v>
                </c:pt>
                <c:pt idx="2896">
                  <c:v>43.340830896373561</c:v>
                </c:pt>
                <c:pt idx="2897">
                  <c:v>43.347742665744128</c:v>
                </c:pt>
                <c:pt idx="2898">
                  <c:v>43.347742665744128</c:v>
                </c:pt>
                <c:pt idx="2899">
                  <c:v>43.347742665744128</c:v>
                </c:pt>
                <c:pt idx="2900">
                  <c:v>43.354342294415837</c:v>
                </c:pt>
                <c:pt idx="2901">
                  <c:v>43.364416765226274</c:v>
                </c:pt>
                <c:pt idx="2902">
                  <c:v>43.365315790091181</c:v>
                </c:pt>
                <c:pt idx="2903">
                  <c:v>43.381075170056192</c:v>
                </c:pt>
                <c:pt idx="2904">
                  <c:v>43.388111532753179</c:v>
                </c:pt>
                <c:pt idx="2905">
                  <c:v>43.38933862248269</c:v>
                </c:pt>
                <c:pt idx="2906">
                  <c:v>43.38933862248269</c:v>
                </c:pt>
                <c:pt idx="2907">
                  <c:v>43.389824787454302</c:v>
                </c:pt>
                <c:pt idx="2908">
                  <c:v>43.392386467527693</c:v>
                </c:pt>
                <c:pt idx="2909">
                  <c:v>43.410133906186083</c:v>
                </c:pt>
                <c:pt idx="2910">
                  <c:v>43.436835894788238</c:v>
                </c:pt>
                <c:pt idx="2911">
                  <c:v>43.442121012138067</c:v>
                </c:pt>
                <c:pt idx="2912">
                  <c:v>43.463344979745898</c:v>
                </c:pt>
                <c:pt idx="2913">
                  <c:v>43.471761581755786</c:v>
                </c:pt>
                <c:pt idx="2914">
                  <c:v>43.518290474078619</c:v>
                </c:pt>
                <c:pt idx="2915">
                  <c:v>43.539510962977374</c:v>
                </c:pt>
                <c:pt idx="2916">
                  <c:v>43.555018012496561</c:v>
                </c:pt>
                <c:pt idx="2917">
                  <c:v>43.559752870229403</c:v>
                </c:pt>
                <c:pt idx="2918">
                  <c:v>43.573069213864564</c:v>
                </c:pt>
                <c:pt idx="2919">
                  <c:v>43.596532345399389</c:v>
                </c:pt>
                <c:pt idx="2920">
                  <c:v>43.615933085998357</c:v>
                </c:pt>
                <c:pt idx="2921">
                  <c:v>43.620125825665582</c:v>
                </c:pt>
                <c:pt idx="2922">
                  <c:v>43.620200489693687</c:v>
                </c:pt>
                <c:pt idx="2923">
                  <c:v>43.688983228744114</c:v>
                </c:pt>
                <c:pt idx="2924">
                  <c:v>43.714475829008485</c:v>
                </c:pt>
                <c:pt idx="2925">
                  <c:v>43.763695384744693</c:v>
                </c:pt>
                <c:pt idx="2926">
                  <c:v>43.763695384744693</c:v>
                </c:pt>
                <c:pt idx="2927">
                  <c:v>43.763695384744693</c:v>
                </c:pt>
                <c:pt idx="2928">
                  <c:v>43.778072187050341</c:v>
                </c:pt>
                <c:pt idx="2929">
                  <c:v>43.781101978163598</c:v>
                </c:pt>
                <c:pt idx="2930">
                  <c:v>43.793673991424804</c:v>
                </c:pt>
                <c:pt idx="2931">
                  <c:v>43.818461857608519</c:v>
                </c:pt>
                <c:pt idx="2932">
                  <c:v>43.833238943785645</c:v>
                </c:pt>
                <c:pt idx="2933">
                  <c:v>43.836859899325738</c:v>
                </c:pt>
                <c:pt idx="2934">
                  <c:v>43.853295340656594</c:v>
                </c:pt>
                <c:pt idx="2935">
                  <c:v>43.865477309821145</c:v>
                </c:pt>
                <c:pt idx="2936">
                  <c:v>43.898170145949628</c:v>
                </c:pt>
                <c:pt idx="2937">
                  <c:v>43.908080679568897</c:v>
                </c:pt>
                <c:pt idx="2938">
                  <c:v>43.940350712023076</c:v>
                </c:pt>
                <c:pt idx="2939">
                  <c:v>43.969125321432713</c:v>
                </c:pt>
                <c:pt idx="2940">
                  <c:v>43.985687876999869</c:v>
                </c:pt>
                <c:pt idx="2941">
                  <c:v>43.99577921264477</c:v>
                </c:pt>
                <c:pt idx="2942">
                  <c:v>43.999999999424439</c:v>
                </c:pt>
                <c:pt idx="2943">
                  <c:v>43.999999999463306</c:v>
                </c:pt>
                <c:pt idx="2944">
                  <c:v>43.999999999501377</c:v>
                </c:pt>
                <c:pt idx="2945">
                  <c:v>43.999999999517932</c:v>
                </c:pt>
                <c:pt idx="2946">
                  <c:v>43.999999999553083</c:v>
                </c:pt>
                <c:pt idx="2947">
                  <c:v>43.999999999757073</c:v>
                </c:pt>
                <c:pt idx="2948">
                  <c:v>43.999999999774154</c:v>
                </c:pt>
                <c:pt idx="2949">
                  <c:v>43.999999999781366</c:v>
                </c:pt>
                <c:pt idx="2950">
                  <c:v>43.99999999981533</c:v>
                </c:pt>
                <c:pt idx="2951">
                  <c:v>43.999999999832866</c:v>
                </c:pt>
                <c:pt idx="2952">
                  <c:v>43.999999999838856</c:v>
                </c:pt>
                <c:pt idx="2953">
                  <c:v>43.999999999898748</c:v>
                </c:pt>
                <c:pt idx="2954">
                  <c:v>43.999999999966668</c:v>
                </c:pt>
                <c:pt idx="2955">
                  <c:v>44.000000000001492</c:v>
                </c:pt>
                <c:pt idx="2956">
                  <c:v>44.000000000019654</c:v>
                </c:pt>
                <c:pt idx="2957">
                  <c:v>44.000000000033815</c:v>
                </c:pt>
                <c:pt idx="2958">
                  <c:v>44.000000000100719</c:v>
                </c:pt>
                <c:pt idx="2959">
                  <c:v>44.000000000111775</c:v>
                </c:pt>
                <c:pt idx="2960">
                  <c:v>44.000000000141569</c:v>
                </c:pt>
                <c:pt idx="2961">
                  <c:v>44.000000000160938</c:v>
                </c:pt>
                <c:pt idx="2962">
                  <c:v>44.000000000235808</c:v>
                </c:pt>
                <c:pt idx="2963">
                  <c:v>44.000000000271939</c:v>
                </c:pt>
                <c:pt idx="2964">
                  <c:v>44.000000000330843</c:v>
                </c:pt>
                <c:pt idx="2965">
                  <c:v>44.000000000332442</c:v>
                </c:pt>
                <c:pt idx="2966">
                  <c:v>44.000000000338723</c:v>
                </c:pt>
                <c:pt idx="2967">
                  <c:v>44.00000000036308</c:v>
                </c:pt>
                <c:pt idx="2968">
                  <c:v>44.000000000363976</c:v>
                </c:pt>
                <c:pt idx="2969">
                  <c:v>44.000000000429836</c:v>
                </c:pt>
                <c:pt idx="2970">
                  <c:v>44.00000000050818</c:v>
                </c:pt>
                <c:pt idx="2971">
                  <c:v>44.000000000526789</c:v>
                </c:pt>
                <c:pt idx="2972">
                  <c:v>44.007982179063738</c:v>
                </c:pt>
                <c:pt idx="2973">
                  <c:v>44.011213504299043</c:v>
                </c:pt>
                <c:pt idx="2974">
                  <c:v>44.014371652720136</c:v>
                </c:pt>
                <c:pt idx="2975">
                  <c:v>44.04644648541472</c:v>
                </c:pt>
                <c:pt idx="2976">
                  <c:v>44.063993032173641</c:v>
                </c:pt>
                <c:pt idx="2977">
                  <c:v>44.081908954925993</c:v>
                </c:pt>
                <c:pt idx="2978">
                  <c:v>44.151824165895718</c:v>
                </c:pt>
                <c:pt idx="2979">
                  <c:v>44.15208000987451</c:v>
                </c:pt>
                <c:pt idx="2980">
                  <c:v>44.166229477354641</c:v>
                </c:pt>
                <c:pt idx="2981">
                  <c:v>44.16722647899774</c:v>
                </c:pt>
                <c:pt idx="2982">
                  <c:v>44.183563052616563</c:v>
                </c:pt>
                <c:pt idx="2983">
                  <c:v>44.200029283169478</c:v>
                </c:pt>
                <c:pt idx="2984">
                  <c:v>44.203110179697269</c:v>
                </c:pt>
                <c:pt idx="2985">
                  <c:v>44.213890906549587</c:v>
                </c:pt>
                <c:pt idx="2986">
                  <c:v>44.228835600965603</c:v>
                </c:pt>
                <c:pt idx="2987">
                  <c:v>44.23156966678166</c:v>
                </c:pt>
                <c:pt idx="2988">
                  <c:v>44.248021063616179</c:v>
                </c:pt>
                <c:pt idx="2989">
                  <c:v>44.25916684810835</c:v>
                </c:pt>
                <c:pt idx="2990">
                  <c:v>44.277950768813774</c:v>
                </c:pt>
                <c:pt idx="2991">
                  <c:v>44.320588322188136</c:v>
                </c:pt>
                <c:pt idx="2992">
                  <c:v>44.324195582379815</c:v>
                </c:pt>
                <c:pt idx="2993">
                  <c:v>44.326953842777812</c:v>
                </c:pt>
                <c:pt idx="2994">
                  <c:v>44.329414032996269</c:v>
                </c:pt>
                <c:pt idx="2995">
                  <c:v>44.344888055647488</c:v>
                </c:pt>
                <c:pt idx="2996">
                  <c:v>44.344888055647488</c:v>
                </c:pt>
                <c:pt idx="2997">
                  <c:v>44.344888055647488</c:v>
                </c:pt>
                <c:pt idx="2998">
                  <c:v>44.350677015068044</c:v>
                </c:pt>
                <c:pt idx="2999">
                  <c:v>44.376715189484891</c:v>
                </c:pt>
                <c:pt idx="3000">
                  <c:v>44.378761415411056</c:v>
                </c:pt>
                <c:pt idx="3001">
                  <c:v>44.384980799025996</c:v>
                </c:pt>
                <c:pt idx="3002">
                  <c:v>44.402768406355875</c:v>
                </c:pt>
                <c:pt idx="3003">
                  <c:v>44.412899511938512</c:v>
                </c:pt>
                <c:pt idx="3004">
                  <c:v>44.418018265233151</c:v>
                </c:pt>
                <c:pt idx="3005">
                  <c:v>44.422760043866063</c:v>
                </c:pt>
                <c:pt idx="3006">
                  <c:v>44.443702647512247</c:v>
                </c:pt>
                <c:pt idx="3007">
                  <c:v>44.468037503792765</c:v>
                </c:pt>
                <c:pt idx="3008">
                  <c:v>44.473096353702957</c:v>
                </c:pt>
                <c:pt idx="3009">
                  <c:v>44.480400825512604</c:v>
                </c:pt>
                <c:pt idx="3010">
                  <c:v>44.491251810779886</c:v>
                </c:pt>
                <c:pt idx="3011">
                  <c:v>44.505436412076563</c:v>
                </c:pt>
                <c:pt idx="3012">
                  <c:v>44.505436412076563</c:v>
                </c:pt>
                <c:pt idx="3013">
                  <c:v>44.506997671519557</c:v>
                </c:pt>
                <c:pt idx="3014">
                  <c:v>44.512536507932474</c:v>
                </c:pt>
                <c:pt idx="3015">
                  <c:v>44.538363861750454</c:v>
                </c:pt>
                <c:pt idx="3016">
                  <c:v>44.54923998323892</c:v>
                </c:pt>
                <c:pt idx="3017">
                  <c:v>44.585728533386281</c:v>
                </c:pt>
                <c:pt idx="3018">
                  <c:v>44.586214772442126</c:v>
                </c:pt>
                <c:pt idx="3019">
                  <c:v>44.596154866349792</c:v>
                </c:pt>
                <c:pt idx="3020">
                  <c:v>44.599478200756508</c:v>
                </c:pt>
                <c:pt idx="3021">
                  <c:v>44.608804707877653</c:v>
                </c:pt>
                <c:pt idx="3022">
                  <c:v>44.620819913455911</c:v>
                </c:pt>
                <c:pt idx="3023">
                  <c:v>44.620884153191135</c:v>
                </c:pt>
                <c:pt idx="3024">
                  <c:v>44.628406618241549</c:v>
                </c:pt>
                <c:pt idx="3025">
                  <c:v>44.65304028897814</c:v>
                </c:pt>
                <c:pt idx="3026">
                  <c:v>44.65304028897814</c:v>
                </c:pt>
                <c:pt idx="3027">
                  <c:v>44.656420020154435</c:v>
                </c:pt>
                <c:pt idx="3028">
                  <c:v>44.68371526734277</c:v>
                </c:pt>
                <c:pt idx="3029">
                  <c:v>44.690262223361273</c:v>
                </c:pt>
                <c:pt idx="3030">
                  <c:v>44.693781501193229</c:v>
                </c:pt>
                <c:pt idx="3031">
                  <c:v>44.707631202906079</c:v>
                </c:pt>
                <c:pt idx="3032">
                  <c:v>44.709727076569074</c:v>
                </c:pt>
                <c:pt idx="3033">
                  <c:v>44.715927566683973</c:v>
                </c:pt>
                <c:pt idx="3034">
                  <c:v>44.715927566683973</c:v>
                </c:pt>
                <c:pt idx="3035">
                  <c:v>44.722817893908754</c:v>
                </c:pt>
                <c:pt idx="3036">
                  <c:v>44.727675119485305</c:v>
                </c:pt>
                <c:pt idx="3037">
                  <c:v>44.732289889632774</c:v>
                </c:pt>
                <c:pt idx="3038">
                  <c:v>44.745888895751094</c:v>
                </c:pt>
                <c:pt idx="3039">
                  <c:v>44.754785246587367</c:v>
                </c:pt>
                <c:pt idx="3040">
                  <c:v>44.755090703954508</c:v>
                </c:pt>
                <c:pt idx="3041">
                  <c:v>44.778112627621361</c:v>
                </c:pt>
                <c:pt idx="3042">
                  <c:v>44.799055909592774</c:v>
                </c:pt>
                <c:pt idx="3043">
                  <c:v>44.803811252303561</c:v>
                </c:pt>
                <c:pt idx="3044">
                  <c:v>44.810073333076829</c:v>
                </c:pt>
                <c:pt idx="3045">
                  <c:v>44.813843337144107</c:v>
                </c:pt>
                <c:pt idx="3046">
                  <c:v>44.818993972217811</c:v>
                </c:pt>
                <c:pt idx="3047">
                  <c:v>44.823336892749545</c:v>
                </c:pt>
                <c:pt idx="3048">
                  <c:v>44.824452009896106</c:v>
                </c:pt>
                <c:pt idx="3049">
                  <c:v>44.828614417689863</c:v>
                </c:pt>
                <c:pt idx="3050">
                  <c:v>44.833560853508139</c:v>
                </c:pt>
                <c:pt idx="3051">
                  <c:v>44.844459426997467</c:v>
                </c:pt>
                <c:pt idx="3052">
                  <c:v>44.8624257927004</c:v>
                </c:pt>
                <c:pt idx="3053">
                  <c:v>44.86971382149305</c:v>
                </c:pt>
                <c:pt idx="3054">
                  <c:v>44.870508837540413</c:v>
                </c:pt>
                <c:pt idx="3055">
                  <c:v>44.893239190350144</c:v>
                </c:pt>
                <c:pt idx="3056">
                  <c:v>44.904672024232902</c:v>
                </c:pt>
                <c:pt idx="3057">
                  <c:v>44.910947385034397</c:v>
                </c:pt>
                <c:pt idx="3058">
                  <c:v>44.949050964623169</c:v>
                </c:pt>
                <c:pt idx="3059">
                  <c:v>44.954114653602161</c:v>
                </c:pt>
                <c:pt idx="3060">
                  <c:v>44.969440183595637</c:v>
                </c:pt>
                <c:pt idx="3061">
                  <c:v>44.97524710573601</c:v>
                </c:pt>
                <c:pt idx="3062">
                  <c:v>44.97524710573601</c:v>
                </c:pt>
                <c:pt idx="3063">
                  <c:v>44.97524710573601</c:v>
                </c:pt>
                <c:pt idx="3064">
                  <c:v>44.981432155133689</c:v>
                </c:pt>
                <c:pt idx="3065">
                  <c:v>44.995301004320837</c:v>
                </c:pt>
                <c:pt idx="3066">
                  <c:v>44.999999999453202</c:v>
                </c:pt>
                <c:pt idx="3067">
                  <c:v>44.999999999463405</c:v>
                </c:pt>
                <c:pt idx="3068">
                  <c:v>44.999999999506805</c:v>
                </c:pt>
                <c:pt idx="3069">
                  <c:v>44.999999999534872</c:v>
                </c:pt>
                <c:pt idx="3070">
                  <c:v>44.999999999600469</c:v>
                </c:pt>
                <c:pt idx="3071">
                  <c:v>44.999999999631243</c:v>
                </c:pt>
                <c:pt idx="3072">
                  <c:v>44.999999999637289</c:v>
                </c:pt>
                <c:pt idx="3073">
                  <c:v>44.999999999679744</c:v>
                </c:pt>
                <c:pt idx="3074">
                  <c:v>44.999999999688988</c:v>
                </c:pt>
                <c:pt idx="3075">
                  <c:v>44.999999999724942</c:v>
                </c:pt>
                <c:pt idx="3076">
                  <c:v>44.999999999738371</c:v>
                </c:pt>
                <c:pt idx="3077">
                  <c:v>44.999999999780023</c:v>
                </c:pt>
                <c:pt idx="3078">
                  <c:v>44.999999999820702</c:v>
                </c:pt>
                <c:pt idx="3079">
                  <c:v>44.999999999944542</c:v>
                </c:pt>
                <c:pt idx="3080">
                  <c:v>44.999999999963215</c:v>
                </c:pt>
                <c:pt idx="3081">
                  <c:v>45.000000000000682</c:v>
                </c:pt>
                <c:pt idx="3082">
                  <c:v>45.000000000030695</c:v>
                </c:pt>
                <c:pt idx="3083">
                  <c:v>45.000000000167169</c:v>
                </c:pt>
                <c:pt idx="3084">
                  <c:v>45.00000000020529</c:v>
                </c:pt>
                <c:pt idx="3085">
                  <c:v>45.000000000337963</c:v>
                </c:pt>
                <c:pt idx="3086">
                  <c:v>45.00000000040982</c:v>
                </c:pt>
                <c:pt idx="3087">
                  <c:v>45.000000000520181</c:v>
                </c:pt>
                <c:pt idx="3088">
                  <c:v>45.010935787987961</c:v>
                </c:pt>
                <c:pt idx="3089">
                  <c:v>45.034317101498793</c:v>
                </c:pt>
                <c:pt idx="3090">
                  <c:v>45.046572680714156</c:v>
                </c:pt>
                <c:pt idx="3091">
                  <c:v>45.064018412530444</c:v>
                </c:pt>
                <c:pt idx="3092">
                  <c:v>45.089277316371536</c:v>
                </c:pt>
                <c:pt idx="3093">
                  <c:v>45.104692233267777</c:v>
                </c:pt>
                <c:pt idx="3094">
                  <c:v>45.108198639769959</c:v>
                </c:pt>
                <c:pt idx="3095">
                  <c:v>45.122915970507975</c:v>
                </c:pt>
                <c:pt idx="3096">
                  <c:v>45.125569613978243</c:v>
                </c:pt>
                <c:pt idx="3097">
                  <c:v>45.145204981733066</c:v>
                </c:pt>
                <c:pt idx="3098">
                  <c:v>45.152601170160928</c:v>
                </c:pt>
                <c:pt idx="3099">
                  <c:v>45.154688827355436</c:v>
                </c:pt>
                <c:pt idx="3100">
                  <c:v>45.160911648684575</c:v>
                </c:pt>
                <c:pt idx="3101">
                  <c:v>45.180683519293744</c:v>
                </c:pt>
                <c:pt idx="3102">
                  <c:v>45.186644387662014</c:v>
                </c:pt>
                <c:pt idx="3103">
                  <c:v>45.206429646980752</c:v>
                </c:pt>
                <c:pt idx="3104">
                  <c:v>45.217787301120957</c:v>
                </c:pt>
                <c:pt idx="3105">
                  <c:v>45.224121592955967</c:v>
                </c:pt>
                <c:pt idx="3106">
                  <c:v>45.227973284911165</c:v>
                </c:pt>
                <c:pt idx="3107">
                  <c:v>45.245206664777946</c:v>
                </c:pt>
                <c:pt idx="3108">
                  <c:v>45.247574121842888</c:v>
                </c:pt>
                <c:pt idx="3109">
                  <c:v>45.276511407601227</c:v>
                </c:pt>
                <c:pt idx="3110">
                  <c:v>45.293359577214495</c:v>
                </c:pt>
                <c:pt idx="3111">
                  <c:v>45.306433976829211</c:v>
                </c:pt>
                <c:pt idx="3112">
                  <c:v>45.33988590530538</c:v>
                </c:pt>
                <c:pt idx="3113">
                  <c:v>45.344644998385185</c:v>
                </c:pt>
                <c:pt idx="3114">
                  <c:v>45.344644998385185</c:v>
                </c:pt>
                <c:pt idx="3115">
                  <c:v>45.344644998385185</c:v>
                </c:pt>
                <c:pt idx="3116">
                  <c:v>45.348894034018436</c:v>
                </c:pt>
                <c:pt idx="3117">
                  <c:v>45.351083380573492</c:v>
                </c:pt>
                <c:pt idx="3118">
                  <c:v>45.353927331616525</c:v>
                </c:pt>
                <c:pt idx="3119">
                  <c:v>45.362290869984442</c:v>
                </c:pt>
                <c:pt idx="3120">
                  <c:v>45.368381826787811</c:v>
                </c:pt>
                <c:pt idx="3121">
                  <c:v>45.371946051450649</c:v>
                </c:pt>
                <c:pt idx="3122">
                  <c:v>45.372258861870044</c:v>
                </c:pt>
                <c:pt idx="3123">
                  <c:v>45.373371027125081</c:v>
                </c:pt>
                <c:pt idx="3124">
                  <c:v>45.406617739759518</c:v>
                </c:pt>
                <c:pt idx="3125">
                  <c:v>45.431138323205396</c:v>
                </c:pt>
                <c:pt idx="3126">
                  <c:v>45.444345219521004</c:v>
                </c:pt>
                <c:pt idx="3127">
                  <c:v>45.483861246115524</c:v>
                </c:pt>
                <c:pt idx="3128">
                  <c:v>45.506948693081661</c:v>
                </c:pt>
                <c:pt idx="3129">
                  <c:v>45.509567228299893</c:v>
                </c:pt>
                <c:pt idx="3130">
                  <c:v>45.53944810458276</c:v>
                </c:pt>
                <c:pt idx="3131">
                  <c:v>45.545900122843761</c:v>
                </c:pt>
                <c:pt idx="3132">
                  <c:v>45.560994814543363</c:v>
                </c:pt>
                <c:pt idx="3133">
                  <c:v>45.561597557153107</c:v>
                </c:pt>
                <c:pt idx="3134">
                  <c:v>45.563643587106263</c:v>
                </c:pt>
                <c:pt idx="3135">
                  <c:v>45.566325647511434</c:v>
                </c:pt>
                <c:pt idx="3136">
                  <c:v>45.581707215189596</c:v>
                </c:pt>
                <c:pt idx="3137">
                  <c:v>45.588822655619857</c:v>
                </c:pt>
                <c:pt idx="3138">
                  <c:v>45.602980805297946</c:v>
                </c:pt>
                <c:pt idx="3139">
                  <c:v>45.639073883364773</c:v>
                </c:pt>
                <c:pt idx="3140">
                  <c:v>45.639672635580233</c:v>
                </c:pt>
                <c:pt idx="3141">
                  <c:v>45.694499999714068</c:v>
                </c:pt>
                <c:pt idx="3142">
                  <c:v>45.722689334334966</c:v>
                </c:pt>
                <c:pt idx="3143">
                  <c:v>45.732945325861522</c:v>
                </c:pt>
                <c:pt idx="3144">
                  <c:v>45.7372884238913</c:v>
                </c:pt>
                <c:pt idx="3145">
                  <c:v>45.755393390386907</c:v>
                </c:pt>
                <c:pt idx="3146">
                  <c:v>45.775432036535911</c:v>
                </c:pt>
                <c:pt idx="3147">
                  <c:v>45.789960928724028</c:v>
                </c:pt>
                <c:pt idx="3148">
                  <c:v>45.790292759684696</c:v>
                </c:pt>
                <c:pt idx="3149">
                  <c:v>45.792797034717715</c:v>
                </c:pt>
                <c:pt idx="3150">
                  <c:v>45.826450288940116</c:v>
                </c:pt>
                <c:pt idx="3151">
                  <c:v>45.857947149066838</c:v>
                </c:pt>
                <c:pt idx="3152">
                  <c:v>45.863242143361873</c:v>
                </c:pt>
                <c:pt idx="3153">
                  <c:v>45.866486169455953</c:v>
                </c:pt>
                <c:pt idx="3154">
                  <c:v>45.876012491878043</c:v>
                </c:pt>
                <c:pt idx="3155">
                  <c:v>45.894124793849258</c:v>
                </c:pt>
                <c:pt idx="3156">
                  <c:v>45.897570261772216</c:v>
                </c:pt>
                <c:pt idx="3157">
                  <c:v>45.90758846468087</c:v>
                </c:pt>
                <c:pt idx="3158">
                  <c:v>45.907598979096633</c:v>
                </c:pt>
                <c:pt idx="3159">
                  <c:v>45.922101438038524</c:v>
                </c:pt>
                <c:pt idx="3160">
                  <c:v>45.927013115079276</c:v>
                </c:pt>
                <c:pt idx="3161">
                  <c:v>45.927013115079276</c:v>
                </c:pt>
                <c:pt idx="3162">
                  <c:v>45.932089575345408</c:v>
                </c:pt>
                <c:pt idx="3163">
                  <c:v>45.939085806519373</c:v>
                </c:pt>
                <c:pt idx="3164">
                  <c:v>45.939110305513175</c:v>
                </c:pt>
                <c:pt idx="3165">
                  <c:v>45.956768748209711</c:v>
                </c:pt>
                <c:pt idx="3166">
                  <c:v>45.958368610230544</c:v>
                </c:pt>
                <c:pt idx="3167">
                  <c:v>45.9919077761827</c:v>
                </c:pt>
                <c:pt idx="3168">
                  <c:v>45.999999999523183</c:v>
                </c:pt>
                <c:pt idx="3169">
                  <c:v>45.999999999523183</c:v>
                </c:pt>
                <c:pt idx="3170">
                  <c:v>45.999999999763382</c:v>
                </c:pt>
                <c:pt idx="3171">
                  <c:v>45.999999999850402</c:v>
                </c:pt>
                <c:pt idx="3172">
                  <c:v>45.999999999880934</c:v>
                </c:pt>
                <c:pt idx="3173">
                  <c:v>45.99999999993193</c:v>
                </c:pt>
                <c:pt idx="3174">
                  <c:v>46.000000000090317</c:v>
                </c:pt>
                <c:pt idx="3175">
                  <c:v>46.000000000092562</c:v>
                </c:pt>
                <c:pt idx="3176">
                  <c:v>46.000000000141142</c:v>
                </c:pt>
                <c:pt idx="3177">
                  <c:v>46.000000000146052</c:v>
                </c:pt>
                <c:pt idx="3178">
                  <c:v>46.000000000157698</c:v>
                </c:pt>
                <c:pt idx="3179">
                  <c:v>46.000000000179462</c:v>
                </c:pt>
                <c:pt idx="3180">
                  <c:v>46.000000000197865</c:v>
                </c:pt>
                <c:pt idx="3181">
                  <c:v>46.00000000019989</c:v>
                </c:pt>
                <c:pt idx="3182">
                  <c:v>46.000000000299856</c:v>
                </c:pt>
                <c:pt idx="3183">
                  <c:v>46.000000000314706</c:v>
                </c:pt>
                <c:pt idx="3184">
                  <c:v>46.000000000315119</c:v>
                </c:pt>
                <c:pt idx="3185">
                  <c:v>46.000000000320838</c:v>
                </c:pt>
                <c:pt idx="3186">
                  <c:v>46.000000000343377</c:v>
                </c:pt>
                <c:pt idx="3187">
                  <c:v>46.00000000037906</c:v>
                </c:pt>
                <c:pt idx="3188">
                  <c:v>46.000000000435328</c:v>
                </c:pt>
                <c:pt idx="3189">
                  <c:v>46.000000000476057</c:v>
                </c:pt>
                <c:pt idx="3190">
                  <c:v>46.000000000488164</c:v>
                </c:pt>
                <c:pt idx="3191">
                  <c:v>46.000000000525361</c:v>
                </c:pt>
                <c:pt idx="3192">
                  <c:v>46.000000000544262</c:v>
                </c:pt>
                <c:pt idx="3193">
                  <c:v>46.000000000572342</c:v>
                </c:pt>
                <c:pt idx="3194">
                  <c:v>46.011090917394689</c:v>
                </c:pt>
                <c:pt idx="3195">
                  <c:v>46.020367254876327</c:v>
                </c:pt>
                <c:pt idx="3196">
                  <c:v>46.020528189806392</c:v>
                </c:pt>
                <c:pt idx="3197">
                  <c:v>46.039231494002678</c:v>
                </c:pt>
                <c:pt idx="3198">
                  <c:v>46.053298632192288</c:v>
                </c:pt>
                <c:pt idx="3199">
                  <c:v>46.065072312100632</c:v>
                </c:pt>
                <c:pt idx="3200">
                  <c:v>46.068744824018573</c:v>
                </c:pt>
                <c:pt idx="3201">
                  <c:v>46.103929451914503</c:v>
                </c:pt>
                <c:pt idx="3202">
                  <c:v>46.110953851261982</c:v>
                </c:pt>
                <c:pt idx="3203">
                  <c:v>46.133548235717271</c:v>
                </c:pt>
                <c:pt idx="3204">
                  <c:v>46.160249275853914</c:v>
                </c:pt>
                <c:pt idx="3205">
                  <c:v>46.166948878783721</c:v>
                </c:pt>
                <c:pt idx="3206">
                  <c:v>46.167401224650092</c:v>
                </c:pt>
                <c:pt idx="3207">
                  <c:v>46.207439873415133</c:v>
                </c:pt>
                <c:pt idx="3208">
                  <c:v>46.22662648766299</c:v>
                </c:pt>
                <c:pt idx="3209">
                  <c:v>46.238757735427285</c:v>
                </c:pt>
                <c:pt idx="3210">
                  <c:v>46.27065004032908</c:v>
                </c:pt>
                <c:pt idx="3211">
                  <c:v>46.273144909007591</c:v>
                </c:pt>
                <c:pt idx="3212">
                  <c:v>46.276638920213017</c:v>
                </c:pt>
                <c:pt idx="3213">
                  <c:v>46.276638920213017</c:v>
                </c:pt>
                <c:pt idx="3214">
                  <c:v>46.276638920213017</c:v>
                </c:pt>
                <c:pt idx="3215">
                  <c:v>46.301360988017123</c:v>
                </c:pt>
                <c:pt idx="3216">
                  <c:v>46.327479378615799</c:v>
                </c:pt>
                <c:pt idx="3217">
                  <c:v>46.350073789145753</c:v>
                </c:pt>
                <c:pt idx="3218">
                  <c:v>46.360101998875457</c:v>
                </c:pt>
                <c:pt idx="3219">
                  <c:v>46.363900286754614</c:v>
                </c:pt>
                <c:pt idx="3220">
                  <c:v>46.37686388276007</c:v>
                </c:pt>
                <c:pt idx="3221">
                  <c:v>46.388000037337605</c:v>
                </c:pt>
                <c:pt idx="3222">
                  <c:v>46.401576826039246</c:v>
                </c:pt>
                <c:pt idx="3223">
                  <c:v>46.407469855304427</c:v>
                </c:pt>
                <c:pt idx="3224">
                  <c:v>46.433367508149047</c:v>
                </c:pt>
                <c:pt idx="3225">
                  <c:v>46.439916068137904</c:v>
                </c:pt>
                <c:pt idx="3226">
                  <c:v>46.44152776789015</c:v>
                </c:pt>
                <c:pt idx="3227">
                  <c:v>46.442024718453986</c:v>
                </c:pt>
                <c:pt idx="3228">
                  <c:v>46.447854670861922</c:v>
                </c:pt>
                <c:pt idx="3229">
                  <c:v>46.461108670582107</c:v>
                </c:pt>
                <c:pt idx="3230">
                  <c:v>46.465823186085878</c:v>
                </c:pt>
                <c:pt idx="3231">
                  <c:v>46.465823186085878</c:v>
                </c:pt>
                <c:pt idx="3232">
                  <c:v>46.465823186085878</c:v>
                </c:pt>
                <c:pt idx="3233">
                  <c:v>46.467769309495985</c:v>
                </c:pt>
                <c:pt idx="3234">
                  <c:v>46.48245612742911</c:v>
                </c:pt>
                <c:pt idx="3235">
                  <c:v>46.537158605984459</c:v>
                </c:pt>
                <c:pt idx="3236">
                  <c:v>46.564137707611692</c:v>
                </c:pt>
                <c:pt idx="3237">
                  <c:v>46.572143011672743</c:v>
                </c:pt>
                <c:pt idx="3238">
                  <c:v>46.587325840099268</c:v>
                </c:pt>
                <c:pt idx="3239">
                  <c:v>46.591590606207603</c:v>
                </c:pt>
                <c:pt idx="3240">
                  <c:v>46.595291840860718</c:v>
                </c:pt>
                <c:pt idx="3241">
                  <c:v>46.601244744121942</c:v>
                </c:pt>
                <c:pt idx="3242">
                  <c:v>46.601244744121942</c:v>
                </c:pt>
                <c:pt idx="3243">
                  <c:v>46.601244744121942</c:v>
                </c:pt>
                <c:pt idx="3244">
                  <c:v>46.634999453594773</c:v>
                </c:pt>
                <c:pt idx="3245">
                  <c:v>46.646264681052841</c:v>
                </c:pt>
                <c:pt idx="3246">
                  <c:v>46.648301819108951</c:v>
                </c:pt>
                <c:pt idx="3247">
                  <c:v>46.648301819108951</c:v>
                </c:pt>
                <c:pt idx="3248">
                  <c:v>46.649550605781904</c:v>
                </c:pt>
                <c:pt idx="3249">
                  <c:v>46.665737573274257</c:v>
                </c:pt>
                <c:pt idx="3250">
                  <c:v>46.682068625887688</c:v>
                </c:pt>
                <c:pt idx="3251">
                  <c:v>46.684029254890945</c:v>
                </c:pt>
                <c:pt idx="3252">
                  <c:v>46.69388555130142</c:v>
                </c:pt>
                <c:pt idx="3253">
                  <c:v>46.7229929161672</c:v>
                </c:pt>
                <c:pt idx="3254">
                  <c:v>46.741703358067227</c:v>
                </c:pt>
                <c:pt idx="3255">
                  <c:v>46.756359050249664</c:v>
                </c:pt>
                <c:pt idx="3256">
                  <c:v>46.761172018572594</c:v>
                </c:pt>
                <c:pt idx="3257">
                  <c:v>46.773341227717673</c:v>
                </c:pt>
                <c:pt idx="3258">
                  <c:v>46.776669921867189</c:v>
                </c:pt>
                <c:pt idx="3259">
                  <c:v>46.820835876119617</c:v>
                </c:pt>
                <c:pt idx="3260">
                  <c:v>46.834933159402425</c:v>
                </c:pt>
                <c:pt idx="3261">
                  <c:v>46.851927594210515</c:v>
                </c:pt>
                <c:pt idx="3262">
                  <c:v>46.852861705284738</c:v>
                </c:pt>
                <c:pt idx="3263">
                  <c:v>46.858151406620365</c:v>
                </c:pt>
                <c:pt idx="3264">
                  <c:v>46.864199639125758</c:v>
                </c:pt>
                <c:pt idx="3265">
                  <c:v>46.892958416760898</c:v>
                </c:pt>
                <c:pt idx="3266">
                  <c:v>46.914417618948214</c:v>
                </c:pt>
                <c:pt idx="3267">
                  <c:v>46.922462150654049</c:v>
                </c:pt>
                <c:pt idx="3268">
                  <c:v>46.927348536496396</c:v>
                </c:pt>
                <c:pt idx="3269">
                  <c:v>46.937689326266174</c:v>
                </c:pt>
                <c:pt idx="3270">
                  <c:v>46.93858607581118</c:v>
                </c:pt>
                <c:pt idx="3271">
                  <c:v>46.962333757159044</c:v>
                </c:pt>
                <c:pt idx="3272">
                  <c:v>46.969363110147015</c:v>
                </c:pt>
                <c:pt idx="3273">
                  <c:v>46.993031320154714</c:v>
                </c:pt>
                <c:pt idx="3274">
                  <c:v>46.999999999510273</c:v>
                </c:pt>
                <c:pt idx="3275">
                  <c:v>46.999999999539654</c:v>
                </c:pt>
                <c:pt idx="3276">
                  <c:v>46.999999999558064</c:v>
                </c:pt>
                <c:pt idx="3277">
                  <c:v>46.999999999599183</c:v>
                </c:pt>
                <c:pt idx="3278">
                  <c:v>46.99999999960535</c:v>
                </c:pt>
                <c:pt idx="3279">
                  <c:v>46.999999999608626</c:v>
                </c:pt>
                <c:pt idx="3280">
                  <c:v>46.999999999644871</c:v>
                </c:pt>
                <c:pt idx="3281">
                  <c:v>46.999999999783419</c:v>
                </c:pt>
                <c:pt idx="3282">
                  <c:v>46.999999999817838</c:v>
                </c:pt>
                <c:pt idx="3283">
                  <c:v>46.999999999889106</c:v>
                </c:pt>
                <c:pt idx="3284">
                  <c:v>46.999999999911687</c:v>
                </c:pt>
                <c:pt idx="3285">
                  <c:v>46.999999999923929</c:v>
                </c:pt>
                <c:pt idx="3286">
                  <c:v>46.999999999924022</c:v>
                </c:pt>
                <c:pt idx="3287">
                  <c:v>47.000000000020719</c:v>
                </c:pt>
                <c:pt idx="3288">
                  <c:v>47.00000000005339</c:v>
                </c:pt>
                <c:pt idx="3289">
                  <c:v>47.000000000054158</c:v>
                </c:pt>
                <c:pt idx="3290">
                  <c:v>47.000000000075524</c:v>
                </c:pt>
                <c:pt idx="3291">
                  <c:v>47.000000000138535</c:v>
                </c:pt>
                <c:pt idx="3292">
                  <c:v>47.000000000186297</c:v>
                </c:pt>
                <c:pt idx="3293">
                  <c:v>47.000000000193367</c:v>
                </c:pt>
                <c:pt idx="3294">
                  <c:v>47.000000000205894</c:v>
                </c:pt>
                <c:pt idx="3295">
                  <c:v>47.000000000289909</c:v>
                </c:pt>
                <c:pt idx="3296">
                  <c:v>47.000000000365823</c:v>
                </c:pt>
                <c:pt idx="3297">
                  <c:v>47.000000000398607</c:v>
                </c:pt>
                <c:pt idx="3298">
                  <c:v>47.000000000408882</c:v>
                </c:pt>
                <c:pt idx="3299">
                  <c:v>47.000000000490381</c:v>
                </c:pt>
                <c:pt idx="3300">
                  <c:v>47.000000000491731</c:v>
                </c:pt>
                <c:pt idx="3301">
                  <c:v>47.000000000495312</c:v>
                </c:pt>
                <c:pt idx="3302">
                  <c:v>47.000000000562054</c:v>
                </c:pt>
                <c:pt idx="3303">
                  <c:v>47.029596650267436</c:v>
                </c:pt>
                <c:pt idx="3304">
                  <c:v>47.040857260615233</c:v>
                </c:pt>
                <c:pt idx="3305">
                  <c:v>47.041061758657726</c:v>
                </c:pt>
                <c:pt idx="3306">
                  <c:v>47.041143618423114</c:v>
                </c:pt>
                <c:pt idx="3307">
                  <c:v>47.087068954698402</c:v>
                </c:pt>
                <c:pt idx="3308">
                  <c:v>47.125540196709835</c:v>
                </c:pt>
                <c:pt idx="3309">
                  <c:v>47.130973989456677</c:v>
                </c:pt>
                <c:pt idx="3310">
                  <c:v>47.151775501564146</c:v>
                </c:pt>
                <c:pt idx="3311">
                  <c:v>47.198593842217981</c:v>
                </c:pt>
                <c:pt idx="3312">
                  <c:v>47.219635774742883</c:v>
                </c:pt>
                <c:pt idx="3313">
                  <c:v>47.22243194545721</c:v>
                </c:pt>
                <c:pt idx="3314">
                  <c:v>47.223450466326035</c:v>
                </c:pt>
                <c:pt idx="3315">
                  <c:v>47.271945797253842</c:v>
                </c:pt>
                <c:pt idx="3316">
                  <c:v>47.288539860428074</c:v>
                </c:pt>
                <c:pt idx="3317">
                  <c:v>47.302593126176006</c:v>
                </c:pt>
                <c:pt idx="3318">
                  <c:v>47.321898692211107</c:v>
                </c:pt>
                <c:pt idx="3319">
                  <c:v>47.33281317986124</c:v>
                </c:pt>
                <c:pt idx="3320">
                  <c:v>47.343185636843415</c:v>
                </c:pt>
                <c:pt idx="3321">
                  <c:v>47.34390659422143</c:v>
                </c:pt>
                <c:pt idx="3322">
                  <c:v>47.358622829745627</c:v>
                </c:pt>
                <c:pt idx="3323">
                  <c:v>47.378716077552724</c:v>
                </c:pt>
                <c:pt idx="3324">
                  <c:v>47.384157043205988</c:v>
                </c:pt>
                <c:pt idx="3325">
                  <c:v>47.38437315062594</c:v>
                </c:pt>
                <c:pt idx="3326">
                  <c:v>47.388627229728911</c:v>
                </c:pt>
                <c:pt idx="3327">
                  <c:v>47.398967625368222</c:v>
                </c:pt>
                <c:pt idx="3328">
                  <c:v>47.400074662053072</c:v>
                </c:pt>
                <c:pt idx="3329">
                  <c:v>47.410788278132436</c:v>
                </c:pt>
                <c:pt idx="3330">
                  <c:v>47.414923591877589</c:v>
                </c:pt>
                <c:pt idx="3331">
                  <c:v>47.462099318568548</c:v>
                </c:pt>
                <c:pt idx="3332">
                  <c:v>47.46670986330539</c:v>
                </c:pt>
                <c:pt idx="3333">
                  <c:v>47.472340491344234</c:v>
                </c:pt>
                <c:pt idx="3334">
                  <c:v>47.480993476668282</c:v>
                </c:pt>
                <c:pt idx="3335">
                  <c:v>47.492098446142023</c:v>
                </c:pt>
                <c:pt idx="3336">
                  <c:v>47.505255594857537</c:v>
                </c:pt>
                <c:pt idx="3337">
                  <c:v>47.532588399469773</c:v>
                </c:pt>
                <c:pt idx="3338">
                  <c:v>47.53948012108426</c:v>
                </c:pt>
                <c:pt idx="3339">
                  <c:v>47.552506127381541</c:v>
                </c:pt>
                <c:pt idx="3340">
                  <c:v>47.562723856496781</c:v>
                </c:pt>
                <c:pt idx="3341">
                  <c:v>47.573392086648845</c:v>
                </c:pt>
                <c:pt idx="3342">
                  <c:v>47.614404263992242</c:v>
                </c:pt>
                <c:pt idx="3343">
                  <c:v>47.616362010304329</c:v>
                </c:pt>
                <c:pt idx="3344">
                  <c:v>47.621361217353865</c:v>
                </c:pt>
                <c:pt idx="3345">
                  <c:v>47.62978505531909</c:v>
                </c:pt>
                <c:pt idx="3346">
                  <c:v>47.640218888605318</c:v>
                </c:pt>
                <c:pt idx="3347">
                  <c:v>47.641860553661694</c:v>
                </c:pt>
                <c:pt idx="3348">
                  <c:v>47.643514454990772</c:v>
                </c:pt>
                <c:pt idx="3349">
                  <c:v>47.657187746913927</c:v>
                </c:pt>
                <c:pt idx="3350">
                  <c:v>47.67963984105026</c:v>
                </c:pt>
                <c:pt idx="3351">
                  <c:v>47.707357247278146</c:v>
                </c:pt>
                <c:pt idx="3352">
                  <c:v>47.722406169304854</c:v>
                </c:pt>
                <c:pt idx="3353">
                  <c:v>47.75836529169861</c:v>
                </c:pt>
                <c:pt idx="3354">
                  <c:v>47.776153323979173</c:v>
                </c:pt>
                <c:pt idx="3355">
                  <c:v>47.799977289328247</c:v>
                </c:pt>
                <c:pt idx="3356">
                  <c:v>47.820655665543491</c:v>
                </c:pt>
                <c:pt idx="3357">
                  <c:v>47.826035708751164</c:v>
                </c:pt>
                <c:pt idx="3358">
                  <c:v>47.827891647529349</c:v>
                </c:pt>
                <c:pt idx="3359">
                  <c:v>47.85065955016389</c:v>
                </c:pt>
                <c:pt idx="3360">
                  <c:v>47.865840091034741</c:v>
                </c:pt>
                <c:pt idx="3361">
                  <c:v>47.872675962761669</c:v>
                </c:pt>
                <c:pt idx="3362">
                  <c:v>47.873629166158217</c:v>
                </c:pt>
                <c:pt idx="3363">
                  <c:v>47.873629166158217</c:v>
                </c:pt>
                <c:pt idx="3364">
                  <c:v>47.873629166158217</c:v>
                </c:pt>
                <c:pt idx="3365">
                  <c:v>47.883246305016606</c:v>
                </c:pt>
                <c:pt idx="3366">
                  <c:v>47.905288194914554</c:v>
                </c:pt>
                <c:pt idx="3367">
                  <c:v>47.927724494895052</c:v>
                </c:pt>
                <c:pt idx="3368">
                  <c:v>47.927724494895052</c:v>
                </c:pt>
                <c:pt idx="3369">
                  <c:v>47.92934482453429</c:v>
                </c:pt>
                <c:pt idx="3370">
                  <c:v>47.92934482453429</c:v>
                </c:pt>
                <c:pt idx="3371">
                  <c:v>47.953412856168384</c:v>
                </c:pt>
                <c:pt idx="3372">
                  <c:v>47.962616011583663</c:v>
                </c:pt>
                <c:pt idx="3373">
                  <c:v>47.984161606528268</c:v>
                </c:pt>
                <c:pt idx="3374">
                  <c:v>47.991316100094821</c:v>
                </c:pt>
                <c:pt idx="3375">
                  <c:v>47.999855777452026</c:v>
                </c:pt>
                <c:pt idx="3376">
                  <c:v>47.999999999657227</c:v>
                </c:pt>
                <c:pt idx="3377">
                  <c:v>47.999999999681599</c:v>
                </c:pt>
                <c:pt idx="3378">
                  <c:v>47.999999999692299</c:v>
                </c:pt>
                <c:pt idx="3379">
                  <c:v>47.999999999707072</c:v>
                </c:pt>
                <c:pt idx="3380">
                  <c:v>47.999999999711463</c:v>
                </c:pt>
                <c:pt idx="3381">
                  <c:v>47.999999999786553</c:v>
                </c:pt>
                <c:pt idx="3382">
                  <c:v>47.999999999893831</c:v>
                </c:pt>
                <c:pt idx="3383">
                  <c:v>47.99999999998775</c:v>
                </c:pt>
                <c:pt idx="3384">
                  <c:v>48.000000000077868</c:v>
                </c:pt>
                <c:pt idx="3385">
                  <c:v>48.000000000247226</c:v>
                </c:pt>
                <c:pt idx="3386">
                  <c:v>48.000000000350212</c:v>
                </c:pt>
                <c:pt idx="3387">
                  <c:v>48.000000000366015</c:v>
                </c:pt>
                <c:pt idx="3388">
                  <c:v>48.000000000490182</c:v>
                </c:pt>
                <c:pt idx="3389">
                  <c:v>48.000000000491681</c:v>
                </c:pt>
                <c:pt idx="3390">
                  <c:v>48.00000000051503</c:v>
                </c:pt>
                <c:pt idx="3391">
                  <c:v>48.000000000528892</c:v>
                </c:pt>
                <c:pt idx="3392">
                  <c:v>48.008280242930297</c:v>
                </c:pt>
                <c:pt idx="3393">
                  <c:v>48.039971396786896</c:v>
                </c:pt>
                <c:pt idx="3394">
                  <c:v>48.039971396786896</c:v>
                </c:pt>
                <c:pt idx="3395">
                  <c:v>48.039971396786896</c:v>
                </c:pt>
                <c:pt idx="3396">
                  <c:v>48.049706616862174</c:v>
                </c:pt>
                <c:pt idx="3397">
                  <c:v>48.081702476640274</c:v>
                </c:pt>
                <c:pt idx="3398">
                  <c:v>48.086679121121676</c:v>
                </c:pt>
                <c:pt idx="3399">
                  <c:v>48.089353534816091</c:v>
                </c:pt>
                <c:pt idx="3400">
                  <c:v>48.098679561411572</c:v>
                </c:pt>
                <c:pt idx="3401">
                  <c:v>48.099310903268304</c:v>
                </c:pt>
                <c:pt idx="3402">
                  <c:v>48.105632366328983</c:v>
                </c:pt>
                <c:pt idx="3403">
                  <c:v>48.107993156787373</c:v>
                </c:pt>
                <c:pt idx="3404">
                  <c:v>48.136860813669244</c:v>
                </c:pt>
                <c:pt idx="3405">
                  <c:v>48.141519508162588</c:v>
                </c:pt>
                <c:pt idx="3406">
                  <c:v>48.154585825171125</c:v>
                </c:pt>
                <c:pt idx="3407">
                  <c:v>48.164672163477832</c:v>
                </c:pt>
                <c:pt idx="3408">
                  <c:v>48.172424926931178</c:v>
                </c:pt>
                <c:pt idx="3409">
                  <c:v>48.187018340873728</c:v>
                </c:pt>
                <c:pt idx="3410">
                  <c:v>48.187635945144152</c:v>
                </c:pt>
                <c:pt idx="3411">
                  <c:v>48.195053065850487</c:v>
                </c:pt>
                <c:pt idx="3412">
                  <c:v>48.245730314092057</c:v>
                </c:pt>
                <c:pt idx="3413">
                  <c:v>48.263279037371881</c:v>
                </c:pt>
                <c:pt idx="3414">
                  <c:v>48.278155407020407</c:v>
                </c:pt>
                <c:pt idx="3415">
                  <c:v>48.29251788411343</c:v>
                </c:pt>
                <c:pt idx="3416">
                  <c:v>48.303425646405387</c:v>
                </c:pt>
                <c:pt idx="3417">
                  <c:v>48.342577646513107</c:v>
                </c:pt>
                <c:pt idx="3418">
                  <c:v>48.343040011735354</c:v>
                </c:pt>
                <c:pt idx="3419">
                  <c:v>48.350595177900324</c:v>
                </c:pt>
                <c:pt idx="3420">
                  <c:v>48.350595177900324</c:v>
                </c:pt>
                <c:pt idx="3421">
                  <c:v>48.350595177900324</c:v>
                </c:pt>
                <c:pt idx="3422">
                  <c:v>48.350595177900324</c:v>
                </c:pt>
                <c:pt idx="3423">
                  <c:v>48.350595177900324</c:v>
                </c:pt>
                <c:pt idx="3424">
                  <c:v>48.370080574009719</c:v>
                </c:pt>
                <c:pt idx="3425">
                  <c:v>48.380740256187828</c:v>
                </c:pt>
                <c:pt idx="3426">
                  <c:v>48.383284772078774</c:v>
                </c:pt>
                <c:pt idx="3427">
                  <c:v>48.401139299686356</c:v>
                </c:pt>
                <c:pt idx="3428">
                  <c:v>48.410624379546363</c:v>
                </c:pt>
                <c:pt idx="3429">
                  <c:v>48.430638045249637</c:v>
                </c:pt>
                <c:pt idx="3430">
                  <c:v>48.472584268936103</c:v>
                </c:pt>
                <c:pt idx="3431">
                  <c:v>48.507456216592793</c:v>
                </c:pt>
                <c:pt idx="3432">
                  <c:v>48.513019266353723</c:v>
                </c:pt>
                <c:pt idx="3433">
                  <c:v>48.545553051317569</c:v>
                </c:pt>
                <c:pt idx="3434">
                  <c:v>48.549406010919292</c:v>
                </c:pt>
                <c:pt idx="3435">
                  <c:v>48.561495221140795</c:v>
                </c:pt>
                <c:pt idx="3436">
                  <c:v>48.562325644265684</c:v>
                </c:pt>
                <c:pt idx="3437">
                  <c:v>48.585249402828531</c:v>
                </c:pt>
                <c:pt idx="3438">
                  <c:v>48.61231678515108</c:v>
                </c:pt>
                <c:pt idx="3439">
                  <c:v>48.613723108643377</c:v>
                </c:pt>
                <c:pt idx="3440">
                  <c:v>48.620912942538226</c:v>
                </c:pt>
                <c:pt idx="3441">
                  <c:v>48.640662955011329</c:v>
                </c:pt>
                <c:pt idx="3442">
                  <c:v>48.673330555440849</c:v>
                </c:pt>
                <c:pt idx="3443">
                  <c:v>48.68701002794041</c:v>
                </c:pt>
                <c:pt idx="3444">
                  <c:v>48.704872416295558</c:v>
                </c:pt>
                <c:pt idx="3445">
                  <c:v>48.724591882522546</c:v>
                </c:pt>
                <c:pt idx="3446">
                  <c:v>48.737105076207058</c:v>
                </c:pt>
                <c:pt idx="3447">
                  <c:v>48.737953466827115</c:v>
                </c:pt>
                <c:pt idx="3448">
                  <c:v>48.738260218219821</c:v>
                </c:pt>
                <c:pt idx="3449">
                  <c:v>48.759675649708761</c:v>
                </c:pt>
                <c:pt idx="3450">
                  <c:v>48.765759672981098</c:v>
                </c:pt>
                <c:pt idx="3451">
                  <c:v>48.769461553021181</c:v>
                </c:pt>
                <c:pt idx="3452">
                  <c:v>48.76998454335321</c:v>
                </c:pt>
                <c:pt idx="3453">
                  <c:v>48.790769413910397</c:v>
                </c:pt>
                <c:pt idx="3454">
                  <c:v>48.796442886680857</c:v>
                </c:pt>
                <c:pt idx="3455">
                  <c:v>48.79955251488196</c:v>
                </c:pt>
                <c:pt idx="3456">
                  <c:v>48.803235809400306</c:v>
                </c:pt>
                <c:pt idx="3457">
                  <c:v>48.803701023178142</c:v>
                </c:pt>
                <c:pt idx="3458">
                  <c:v>48.815881968910013</c:v>
                </c:pt>
                <c:pt idx="3459">
                  <c:v>48.816634395144668</c:v>
                </c:pt>
                <c:pt idx="3460">
                  <c:v>48.818083149611631</c:v>
                </c:pt>
                <c:pt idx="3461">
                  <c:v>48.822849434456735</c:v>
                </c:pt>
                <c:pt idx="3462">
                  <c:v>48.840843071543027</c:v>
                </c:pt>
                <c:pt idx="3463">
                  <c:v>48.843955363241889</c:v>
                </c:pt>
                <c:pt idx="3464">
                  <c:v>48.869352442233946</c:v>
                </c:pt>
                <c:pt idx="3465">
                  <c:v>48.883854825633328</c:v>
                </c:pt>
                <c:pt idx="3466">
                  <c:v>48.886227063424414</c:v>
                </c:pt>
                <c:pt idx="3467">
                  <c:v>48.907526385442829</c:v>
                </c:pt>
                <c:pt idx="3468">
                  <c:v>48.925096393916554</c:v>
                </c:pt>
                <c:pt idx="3469">
                  <c:v>48.936560259977043</c:v>
                </c:pt>
                <c:pt idx="3470">
                  <c:v>48.937402245810013</c:v>
                </c:pt>
                <c:pt idx="3471">
                  <c:v>48.941985412834697</c:v>
                </c:pt>
                <c:pt idx="3472">
                  <c:v>48.945111811478739</c:v>
                </c:pt>
                <c:pt idx="3473">
                  <c:v>48.969995508428063</c:v>
                </c:pt>
                <c:pt idx="3474">
                  <c:v>48.986917880886047</c:v>
                </c:pt>
                <c:pt idx="3475">
                  <c:v>48.99378139795796</c:v>
                </c:pt>
                <c:pt idx="3476">
                  <c:v>48.999999999457863</c:v>
                </c:pt>
                <c:pt idx="3477">
                  <c:v>48.999999999477375</c:v>
                </c:pt>
                <c:pt idx="3478">
                  <c:v>48.999999999519389</c:v>
                </c:pt>
                <c:pt idx="3479">
                  <c:v>48.999999999555769</c:v>
                </c:pt>
                <c:pt idx="3480">
                  <c:v>48.999999999598508</c:v>
                </c:pt>
                <c:pt idx="3481">
                  <c:v>48.999999999641595</c:v>
                </c:pt>
                <c:pt idx="3482">
                  <c:v>48.999999999680448</c:v>
                </c:pt>
                <c:pt idx="3483">
                  <c:v>48.99999999972367</c:v>
                </c:pt>
                <c:pt idx="3484">
                  <c:v>48.999999999734065</c:v>
                </c:pt>
                <c:pt idx="3485">
                  <c:v>48.999999999765642</c:v>
                </c:pt>
                <c:pt idx="3486">
                  <c:v>48.999999999779817</c:v>
                </c:pt>
                <c:pt idx="3487">
                  <c:v>48.999999999807322</c:v>
                </c:pt>
                <c:pt idx="3488">
                  <c:v>48.999999999825583</c:v>
                </c:pt>
                <c:pt idx="3489">
                  <c:v>48.999999999852967</c:v>
                </c:pt>
                <c:pt idx="3490">
                  <c:v>48.999999999876238</c:v>
                </c:pt>
                <c:pt idx="3491">
                  <c:v>48.999999999878831</c:v>
                </c:pt>
                <c:pt idx="3492">
                  <c:v>48.999999999879321</c:v>
                </c:pt>
                <c:pt idx="3493">
                  <c:v>48.999999999880714</c:v>
                </c:pt>
                <c:pt idx="3494">
                  <c:v>48.99999999989263</c:v>
                </c:pt>
                <c:pt idx="3495">
                  <c:v>48.999999999909491</c:v>
                </c:pt>
                <c:pt idx="3496">
                  <c:v>48.999999999918636</c:v>
                </c:pt>
                <c:pt idx="3497">
                  <c:v>48.999999999950582</c:v>
                </c:pt>
                <c:pt idx="3498">
                  <c:v>49.00000000004318</c:v>
                </c:pt>
                <c:pt idx="3499">
                  <c:v>49.000000000109928</c:v>
                </c:pt>
                <c:pt idx="3500">
                  <c:v>49.000000000158551</c:v>
                </c:pt>
                <c:pt idx="3501">
                  <c:v>49.000000000174474</c:v>
                </c:pt>
                <c:pt idx="3502">
                  <c:v>49.000000000217319</c:v>
                </c:pt>
                <c:pt idx="3503">
                  <c:v>49.00000000023666</c:v>
                </c:pt>
                <c:pt idx="3504">
                  <c:v>49.000000000238664</c:v>
                </c:pt>
                <c:pt idx="3505">
                  <c:v>49.000000000260407</c:v>
                </c:pt>
                <c:pt idx="3506">
                  <c:v>49.000000000277716</c:v>
                </c:pt>
                <c:pt idx="3507">
                  <c:v>49.000000000282178</c:v>
                </c:pt>
                <c:pt idx="3508">
                  <c:v>49.000000000306684</c:v>
                </c:pt>
                <c:pt idx="3509">
                  <c:v>49.000000000377668</c:v>
                </c:pt>
                <c:pt idx="3510">
                  <c:v>49.000000000430227</c:v>
                </c:pt>
                <c:pt idx="3511">
                  <c:v>49.00000000044318</c:v>
                </c:pt>
                <c:pt idx="3512">
                  <c:v>49.000000000460773</c:v>
                </c:pt>
                <c:pt idx="3513">
                  <c:v>49.000000000601638</c:v>
                </c:pt>
                <c:pt idx="3514">
                  <c:v>49.000496321358014</c:v>
                </c:pt>
                <c:pt idx="3515">
                  <c:v>49.003695565880854</c:v>
                </c:pt>
                <c:pt idx="3516">
                  <c:v>49.010207531203235</c:v>
                </c:pt>
                <c:pt idx="3517">
                  <c:v>49.061552778626563</c:v>
                </c:pt>
                <c:pt idx="3518">
                  <c:v>49.096798679994066</c:v>
                </c:pt>
                <c:pt idx="3519">
                  <c:v>49.099348722633302</c:v>
                </c:pt>
                <c:pt idx="3520">
                  <c:v>49.127058581837893</c:v>
                </c:pt>
                <c:pt idx="3521">
                  <c:v>49.137323050548908</c:v>
                </c:pt>
                <c:pt idx="3522">
                  <c:v>49.146532042729419</c:v>
                </c:pt>
                <c:pt idx="3523">
                  <c:v>49.169140570264155</c:v>
                </c:pt>
                <c:pt idx="3524">
                  <c:v>49.169140570264155</c:v>
                </c:pt>
                <c:pt idx="3525">
                  <c:v>49.169140570264155</c:v>
                </c:pt>
                <c:pt idx="3526">
                  <c:v>49.173030576166418</c:v>
                </c:pt>
                <c:pt idx="3527">
                  <c:v>49.186369947543234</c:v>
                </c:pt>
                <c:pt idx="3528">
                  <c:v>49.211186835141419</c:v>
                </c:pt>
                <c:pt idx="3529">
                  <c:v>49.213404665954066</c:v>
                </c:pt>
                <c:pt idx="3530">
                  <c:v>49.218561374654534</c:v>
                </c:pt>
                <c:pt idx="3531">
                  <c:v>49.223394855609953</c:v>
                </c:pt>
                <c:pt idx="3532">
                  <c:v>49.239754966950535</c:v>
                </c:pt>
                <c:pt idx="3533">
                  <c:v>49.248695740072932</c:v>
                </c:pt>
                <c:pt idx="3534">
                  <c:v>49.267168720125497</c:v>
                </c:pt>
                <c:pt idx="3535">
                  <c:v>49.26920754356609</c:v>
                </c:pt>
                <c:pt idx="3536">
                  <c:v>49.293367098532897</c:v>
                </c:pt>
                <c:pt idx="3537">
                  <c:v>49.297441534276317</c:v>
                </c:pt>
                <c:pt idx="3538">
                  <c:v>49.331960401964338</c:v>
                </c:pt>
                <c:pt idx="3539">
                  <c:v>49.332244212137709</c:v>
                </c:pt>
                <c:pt idx="3540">
                  <c:v>49.354597491144531</c:v>
                </c:pt>
                <c:pt idx="3541">
                  <c:v>49.360909591462516</c:v>
                </c:pt>
                <c:pt idx="3542">
                  <c:v>49.360985084127272</c:v>
                </c:pt>
                <c:pt idx="3543">
                  <c:v>49.400062157730083</c:v>
                </c:pt>
                <c:pt idx="3544">
                  <c:v>49.403441333732779</c:v>
                </c:pt>
                <c:pt idx="3545">
                  <c:v>49.404974231478498</c:v>
                </c:pt>
                <c:pt idx="3546">
                  <c:v>49.41699992393854</c:v>
                </c:pt>
                <c:pt idx="3547">
                  <c:v>49.454011222085889</c:v>
                </c:pt>
                <c:pt idx="3548">
                  <c:v>49.454707156606297</c:v>
                </c:pt>
                <c:pt idx="3549">
                  <c:v>49.460981179485692</c:v>
                </c:pt>
                <c:pt idx="3550">
                  <c:v>49.482097072015684</c:v>
                </c:pt>
                <c:pt idx="3551">
                  <c:v>49.484250430190301</c:v>
                </c:pt>
                <c:pt idx="3552">
                  <c:v>49.486795388796232</c:v>
                </c:pt>
                <c:pt idx="3553">
                  <c:v>49.499499907650389</c:v>
                </c:pt>
                <c:pt idx="3554">
                  <c:v>49.509548041659734</c:v>
                </c:pt>
                <c:pt idx="3555">
                  <c:v>49.534361655385347</c:v>
                </c:pt>
                <c:pt idx="3556">
                  <c:v>49.572889992029012</c:v>
                </c:pt>
                <c:pt idx="3557">
                  <c:v>49.58185898400157</c:v>
                </c:pt>
                <c:pt idx="3558">
                  <c:v>49.590559301054157</c:v>
                </c:pt>
                <c:pt idx="3559">
                  <c:v>49.598414525963427</c:v>
                </c:pt>
                <c:pt idx="3560">
                  <c:v>49.610510101729417</c:v>
                </c:pt>
                <c:pt idx="3561">
                  <c:v>49.631617450919485</c:v>
                </c:pt>
                <c:pt idx="3562">
                  <c:v>49.633373633025172</c:v>
                </c:pt>
                <c:pt idx="3563">
                  <c:v>49.639001199647701</c:v>
                </c:pt>
                <c:pt idx="3564">
                  <c:v>49.648046072936793</c:v>
                </c:pt>
                <c:pt idx="3565">
                  <c:v>49.670227837856601</c:v>
                </c:pt>
                <c:pt idx="3566">
                  <c:v>49.670227837856601</c:v>
                </c:pt>
                <c:pt idx="3567">
                  <c:v>49.696126518126967</c:v>
                </c:pt>
                <c:pt idx="3568">
                  <c:v>49.704255574017083</c:v>
                </c:pt>
                <c:pt idx="3569">
                  <c:v>49.710614120649083</c:v>
                </c:pt>
                <c:pt idx="3570">
                  <c:v>49.716505611792968</c:v>
                </c:pt>
                <c:pt idx="3571">
                  <c:v>49.729676360359491</c:v>
                </c:pt>
                <c:pt idx="3572">
                  <c:v>49.738777306994656</c:v>
                </c:pt>
                <c:pt idx="3573">
                  <c:v>49.750525990010246</c:v>
                </c:pt>
                <c:pt idx="3574">
                  <c:v>49.779306413387701</c:v>
                </c:pt>
                <c:pt idx="3575">
                  <c:v>49.798047096251892</c:v>
                </c:pt>
                <c:pt idx="3576">
                  <c:v>49.821739583937507</c:v>
                </c:pt>
                <c:pt idx="3577">
                  <c:v>49.83520355445777</c:v>
                </c:pt>
                <c:pt idx="3578">
                  <c:v>49.880766862648628</c:v>
                </c:pt>
                <c:pt idx="3579">
                  <c:v>49.89166234076027</c:v>
                </c:pt>
                <c:pt idx="3580">
                  <c:v>49.896932952853795</c:v>
                </c:pt>
                <c:pt idx="3581">
                  <c:v>49.93003631427861</c:v>
                </c:pt>
                <c:pt idx="3582">
                  <c:v>49.940175800228779</c:v>
                </c:pt>
                <c:pt idx="3583">
                  <c:v>49.950364476983722</c:v>
                </c:pt>
                <c:pt idx="3584">
                  <c:v>49.952122721115394</c:v>
                </c:pt>
                <c:pt idx="3585">
                  <c:v>49.957224311045763</c:v>
                </c:pt>
                <c:pt idx="3586">
                  <c:v>49.958958786845862</c:v>
                </c:pt>
                <c:pt idx="3587">
                  <c:v>49.970774460193319</c:v>
                </c:pt>
                <c:pt idx="3588">
                  <c:v>49.999999999378559</c:v>
                </c:pt>
                <c:pt idx="3589">
                  <c:v>49.999999999545935</c:v>
                </c:pt>
                <c:pt idx="3590">
                  <c:v>49.999999999562547</c:v>
                </c:pt>
                <c:pt idx="3591">
                  <c:v>49.999999999562547</c:v>
                </c:pt>
                <c:pt idx="3592">
                  <c:v>49.999999999610345</c:v>
                </c:pt>
                <c:pt idx="3593">
                  <c:v>49.999999999657518</c:v>
                </c:pt>
                <c:pt idx="3594">
                  <c:v>49.999999999698673</c:v>
                </c:pt>
                <c:pt idx="3595">
                  <c:v>49.999999999748987</c:v>
                </c:pt>
                <c:pt idx="3596">
                  <c:v>49.999999999760654</c:v>
                </c:pt>
                <c:pt idx="3597">
                  <c:v>49.999999999849159</c:v>
                </c:pt>
                <c:pt idx="3598">
                  <c:v>49.999999999872472</c:v>
                </c:pt>
                <c:pt idx="3599">
                  <c:v>49.999999999875577</c:v>
                </c:pt>
                <c:pt idx="3600">
                  <c:v>49.999999999897398</c:v>
                </c:pt>
                <c:pt idx="3601">
                  <c:v>49.999999999915595</c:v>
                </c:pt>
                <c:pt idx="3602">
                  <c:v>49.999999999989221</c:v>
                </c:pt>
                <c:pt idx="3603">
                  <c:v>50.000000000014325</c:v>
                </c:pt>
                <c:pt idx="3604">
                  <c:v>50.000000000035826</c:v>
                </c:pt>
                <c:pt idx="3605">
                  <c:v>50.0000000000434</c:v>
                </c:pt>
                <c:pt idx="3606">
                  <c:v>50.000000000090139</c:v>
                </c:pt>
                <c:pt idx="3607">
                  <c:v>50.000000000126946</c:v>
                </c:pt>
                <c:pt idx="3608">
                  <c:v>50.000000000266532</c:v>
                </c:pt>
                <c:pt idx="3609">
                  <c:v>50.000000000273253</c:v>
                </c:pt>
                <c:pt idx="3610">
                  <c:v>50.000000000319403</c:v>
                </c:pt>
                <c:pt idx="3611">
                  <c:v>50.000000000364984</c:v>
                </c:pt>
                <c:pt idx="3612">
                  <c:v>50.000000000372545</c:v>
                </c:pt>
                <c:pt idx="3613">
                  <c:v>50.000000000397854</c:v>
                </c:pt>
                <c:pt idx="3614">
                  <c:v>50.000000000438689</c:v>
                </c:pt>
                <c:pt idx="3615">
                  <c:v>50.000000000439634</c:v>
                </c:pt>
                <c:pt idx="3616">
                  <c:v>50.000000000451678</c:v>
                </c:pt>
                <c:pt idx="3617">
                  <c:v>50.000000000453362</c:v>
                </c:pt>
                <c:pt idx="3618">
                  <c:v>50.00000000047455</c:v>
                </c:pt>
                <c:pt idx="3619">
                  <c:v>50.00000000050273</c:v>
                </c:pt>
                <c:pt idx="3620">
                  <c:v>50.000000000547736</c:v>
                </c:pt>
                <c:pt idx="3621">
                  <c:v>50.007653671131699</c:v>
                </c:pt>
                <c:pt idx="3622">
                  <c:v>50.011356721367029</c:v>
                </c:pt>
                <c:pt idx="3623">
                  <c:v>50.0132902202824</c:v>
                </c:pt>
                <c:pt idx="3624">
                  <c:v>50.017911056535596</c:v>
                </c:pt>
                <c:pt idx="3625">
                  <c:v>50.019949001778393</c:v>
                </c:pt>
                <c:pt idx="3626">
                  <c:v>50.045172739829759</c:v>
                </c:pt>
                <c:pt idx="3627">
                  <c:v>50.062865833586343</c:v>
                </c:pt>
                <c:pt idx="3628">
                  <c:v>50.067640427133277</c:v>
                </c:pt>
                <c:pt idx="3629">
                  <c:v>50.069398457048024</c:v>
                </c:pt>
                <c:pt idx="3630">
                  <c:v>50.0893618712714</c:v>
                </c:pt>
                <c:pt idx="3631">
                  <c:v>50.131613829996112</c:v>
                </c:pt>
                <c:pt idx="3632">
                  <c:v>50.17789157545559</c:v>
                </c:pt>
                <c:pt idx="3633">
                  <c:v>50.266512027593961</c:v>
                </c:pt>
                <c:pt idx="3634">
                  <c:v>50.278502227375725</c:v>
                </c:pt>
                <c:pt idx="3635">
                  <c:v>50.286782420850137</c:v>
                </c:pt>
                <c:pt idx="3636">
                  <c:v>50.314420577282164</c:v>
                </c:pt>
                <c:pt idx="3637">
                  <c:v>50.316372474544814</c:v>
                </c:pt>
                <c:pt idx="3638">
                  <c:v>50.316503337471183</c:v>
                </c:pt>
                <c:pt idx="3639">
                  <c:v>50.330264408369104</c:v>
                </c:pt>
                <c:pt idx="3640">
                  <c:v>50.355058667125355</c:v>
                </c:pt>
                <c:pt idx="3641">
                  <c:v>50.393548494403021</c:v>
                </c:pt>
                <c:pt idx="3642">
                  <c:v>50.422702349887828</c:v>
                </c:pt>
                <c:pt idx="3643">
                  <c:v>50.422702349887828</c:v>
                </c:pt>
                <c:pt idx="3644">
                  <c:v>50.422702349887828</c:v>
                </c:pt>
                <c:pt idx="3645">
                  <c:v>50.452107319886046</c:v>
                </c:pt>
                <c:pt idx="3646">
                  <c:v>50.463527723152886</c:v>
                </c:pt>
                <c:pt idx="3647">
                  <c:v>50.463527723152886</c:v>
                </c:pt>
                <c:pt idx="3648">
                  <c:v>50.463527723152886</c:v>
                </c:pt>
                <c:pt idx="3649">
                  <c:v>50.480384827147745</c:v>
                </c:pt>
                <c:pt idx="3650">
                  <c:v>50.486820193488853</c:v>
                </c:pt>
                <c:pt idx="3651">
                  <c:v>50.489536075182869</c:v>
                </c:pt>
                <c:pt idx="3652">
                  <c:v>50.508773833560781</c:v>
                </c:pt>
                <c:pt idx="3653">
                  <c:v>50.510128130302434</c:v>
                </c:pt>
                <c:pt idx="3654">
                  <c:v>50.510128130302434</c:v>
                </c:pt>
                <c:pt idx="3655">
                  <c:v>50.513078452424857</c:v>
                </c:pt>
                <c:pt idx="3656">
                  <c:v>50.527802204461864</c:v>
                </c:pt>
                <c:pt idx="3657">
                  <c:v>50.538400877190703</c:v>
                </c:pt>
                <c:pt idx="3658">
                  <c:v>50.548633280769202</c:v>
                </c:pt>
                <c:pt idx="3659">
                  <c:v>50.610201741766076</c:v>
                </c:pt>
                <c:pt idx="3660">
                  <c:v>50.632127445348722</c:v>
                </c:pt>
                <c:pt idx="3661">
                  <c:v>50.632127445348722</c:v>
                </c:pt>
                <c:pt idx="3662">
                  <c:v>50.632430650588361</c:v>
                </c:pt>
                <c:pt idx="3663">
                  <c:v>50.636385331291962</c:v>
                </c:pt>
                <c:pt idx="3664">
                  <c:v>50.6440724934358</c:v>
                </c:pt>
                <c:pt idx="3665">
                  <c:v>50.653431968429238</c:v>
                </c:pt>
                <c:pt idx="3666">
                  <c:v>50.668257671449361</c:v>
                </c:pt>
                <c:pt idx="3667">
                  <c:v>50.676908536024122</c:v>
                </c:pt>
                <c:pt idx="3668">
                  <c:v>50.680566135585636</c:v>
                </c:pt>
                <c:pt idx="3669">
                  <c:v>50.68647684269655</c:v>
                </c:pt>
                <c:pt idx="3670">
                  <c:v>50.711061254207941</c:v>
                </c:pt>
                <c:pt idx="3671">
                  <c:v>50.742989468479927</c:v>
                </c:pt>
                <c:pt idx="3672">
                  <c:v>50.746571898577116</c:v>
                </c:pt>
                <c:pt idx="3673">
                  <c:v>50.746965287668317</c:v>
                </c:pt>
                <c:pt idx="3674">
                  <c:v>50.757337709935761</c:v>
                </c:pt>
                <c:pt idx="3675">
                  <c:v>50.76569104346823</c:v>
                </c:pt>
                <c:pt idx="3676">
                  <c:v>50.783058977594443</c:v>
                </c:pt>
                <c:pt idx="3677">
                  <c:v>50.79232232562083</c:v>
                </c:pt>
                <c:pt idx="3678">
                  <c:v>50.79232232562083</c:v>
                </c:pt>
                <c:pt idx="3679">
                  <c:v>50.79232232562083</c:v>
                </c:pt>
                <c:pt idx="3680">
                  <c:v>50.805776207466756</c:v>
                </c:pt>
                <c:pt idx="3681">
                  <c:v>50.853780709852408</c:v>
                </c:pt>
                <c:pt idx="3682">
                  <c:v>50.859011877740777</c:v>
                </c:pt>
                <c:pt idx="3683">
                  <c:v>50.876125425401185</c:v>
                </c:pt>
                <c:pt idx="3684">
                  <c:v>50.902377408334956</c:v>
                </c:pt>
                <c:pt idx="3685">
                  <c:v>50.90440013683471</c:v>
                </c:pt>
                <c:pt idx="3686">
                  <c:v>50.907591013260728</c:v>
                </c:pt>
                <c:pt idx="3687">
                  <c:v>50.925827878556333</c:v>
                </c:pt>
                <c:pt idx="3688">
                  <c:v>50.926904552073452</c:v>
                </c:pt>
                <c:pt idx="3689">
                  <c:v>50.933860649921485</c:v>
                </c:pt>
                <c:pt idx="3690">
                  <c:v>50.995273070424304</c:v>
                </c:pt>
                <c:pt idx="3691">
                  <c:v>50.999999999311839</c:v>
                </c:pt>
                <c:pt idx="3692">
                  <c:v>50.999999999522331</c:v>
                </c:pt>
                <c:pt idx="3693">
                  <c:v>50.999999999574456</c:v>
                </c:pt>
                <c:pt idx="3694">
                  <c:v>50.999999999614353</c:v>
                </c:pt>
                <c:pt idx="3695">
                  <c:v>50.99999999967401</c:v>
                </c:pt>
                <c:pt idx="3696">
                  <c:v>50.999999999680718</c:v>
                </c:pt>
                <c:pt idx="3697">
                  <c:v>50.999999999722299</c:v>
                </c:pt>
                <c:pt idx="3698">
                  <c:v>50.999999999746834</c:v>
                </c:pt>
                <c:pt idx="3699">
                  <c:v>50.999999999790745</c:v>
                </c:pt>
                <c:pt idx="3700">
                  <c:v>50.999999999886398</c:v>
                </c:pt>
                <c:pt idx="3701">
                  <c:v>50.999999999916049</c:v>
                </c:pt>
                <c:pt idx="3702">
                  <c:v>50.999999999943768</c:v>
                </c:pt>
                <c:pt idx="3703">
                  <c:v>50.999999999971344</c:v>
                </c:pt>
                <c:pt idx="3704">
                  <c:v>50.999999999985889</c:v>
                </c:pt>
                <c:pt idx="3705">
                  <c:v>51.000000000019241</c:v>
                </c:pt>
                <c:pt idx="3706">
                  <c:v>51.000000000146102</c:v>
                </c:pt>
                <c:pt idx="3707">
                  <c:v>51.000000000188876</c:v>
                </c:pt>
                <c:pt idx="3708">
                  <c:v>51.000000000201204</c:v>
                </c:pt>
                <c:pt idx="3709">
                  <c:v>51.000000000219622</c:v>
                </c:pt>
                <c:pt idx="3710">
                  <c:v>51.000000000220076</c:v>
                </c:pt>
                <c:pt idx="3711">
                  <c:v>51.000000000241187</c:v>
                </c:pt>
                <c:pt idx="3712">
                  <c:v>51.000000000243254</c:v>
                </c:pt>
                <c:pt idx="3713">
                  <c:v>51.000000000255653</c:v>
                </c:pt>
                <c:pt idx="3714">
                  <c:v>51.000000000268983</c:v>
                </c:pt>
                <c:pt idx="3715">
                  <c:v>51.000000000295621</c:v>
                </c:pt>
                <c:pt idx="3716">
                  <c:v>51.00000000031325</c:v>
                </c:pt>
                <c:pt idx="3717">
                  <c:v>51.000000000316561</c:v>
                </c:pt>
                <c:pt idx="3718">
                  <c:v>51.000000000404903</c:v>
                </c:pt>
                <c:pt idx="3719">
                  <c:v>51.00000000043061</c:v>
                </c:pt>
                <c:pt idx="3720">
                  <c:v>51.002079761606765</c:v>
                </c:pt>
                <c:pt idx="3721">
                  <c:v>51.038634608696682</c:v>
                </c:pt>
                <c:pt idx="3722">
                  <c:v>51.040513448600997</c:v>
                </c:pt>
                <c:pt idx="3723">
                  <c:v>51.070737902707009</c:v>
                </c:pt>
                <c:pt idx="3724">
                  <c:v>51.075203588069506</c:v>
                </c:pt>
                <c:pt idx="3725">
                  <c:v>51.085049796873236</c:v>
                </c:pt>
                <c:pt idx="3726">
                  <c:v>51.103665168709036</c:v>
                </c:pt>
                <c:pt idx="3727">
                  <c:v>51.109317988689938</c:v>
                </c:pt>
                <c:pt idx="3728">
                  <c:v>51.111132185037455</c:v>
                </c:pt>
                <c:pt idx="3729">
                  <c:v>51.113177404072999</c:v>
                </c:pt>
                <c:pt idx="3730">
                  <c:v>51.114066703125403</c:v>
                </c:pt>
                <c:pt idx="3731">
                  <c:v>51.11555880580562</c:v>
                </c:pt>
                <c:pt idx="3732">
                  <c:v>51.144932287866233</c:v>
                </c:pt>
                <c:pt idx="3733">
                  <c:v>51.150434952636516</c:v>
                </c:pt>
                <c:pt idx="3734">
                  <c:v>51.153138942627528</c:v>
                </c:pt>
                <c:pt idx="3735">
                  <c:v>51.162870902806461</c:v>
                </c:pt>
                <c:pt idx="3736">
                  <c:v>51.164405971437219</c:v>
                </c:pt>
                <c:pt idx="3737">
                  <c:v>51.179849268990175</c:v>
                </c:pt>
                <c:pt idx="3738">
                  <c:v>51.183518703947776</c:v>
                </c:pt>
                <c:pt idx="3739">
                  <c:v>51.188025464914773</c:v>
                </c:pt>
                <c:pt idx="3740">
                  <c:v>51.189668666891336</c:v>
                </c:pt>
                <c:pt idx="3741">
                  <c:v>51.207787224126839</c:v>
                </c:pt>
                <c:pt idx="3742">
                  <c:v>51.232954093715627</c:v>
                </c:pt>
                <c:pt idx="3743">
                  <c:v>51.25642516925393</c:v>
                </c:pt>
                <c:pt idx="3744">
                  <c:v>51.257144999420881</c:v>
                </c:pt>
                <c:pt idx="3745">
                  <c:v>51.272594756095991</c:v>
                </c:pt>
                <c:pt idx="3746">
                  <c:v>51.287016229713956</c:v>
                </c:pt>
                <c:pt idx="3747">
                  <c:v>51.31213102207812</c:v>
                </c:pt>
                <c:pt idx="3748">
                  <c:v>51.31281691498544</c:v>
                </c:pt>
                <c:pt idx="3749">
                  <c:v>51.328997619775627</c:v>
                </c:pt>
                <c:pt idx="3750">
                  <c:v>51.352426629319119</c:v>
                </c:pt>
                <c:pt idx="3751">
                  <c:v>51.381854514665235</c:v>
                </c:pt>
                <c:pt idx="3752">
                  <c:v>51.385730836909765</c:v>
                </c:pt>
                <c:pt idx="3753">
                  <c:v>51.388266449222556</c:v>
                </c:pt>
                <c:pt idx="3754">
                  <c:v>51.389051009898203</c:v>
                </c:pt>
                <c:pt idx="3755">
                  <c:v>51.414518826093918</c:v>
                </c:pt>
                <c:pt idx="3756">
                  <c:v>51.455322606831047</c:v>
                </c:pt>
                <c:pt idx="3757">
                  <c:v>51.466524180578951</c:v>
                </c:pt>
                <c:pt idx="3758">
                  <c:v>51.480211111099393</c:v>
                </c:pt>
                <c:pt idx="3759">
                  <c:v>51.490430746422874</c:v>
                </c:pt>
                <c:pt idx="3760">
                  <c:v>51.497242002903768</c:v>
                </c:pt>
                <c:pt idx="3761">
                  <c:v>51.499657560414725</c:v>
                </c:pt>
                <c:pt idx="3762">
                  <c:v>51.50636260024843</c:v>
                </c:pt>
                <c:pt idx="3763">
                  <c:v>51.514053844534139</c:v>
                </c:pt>
                <c:pt idx="3764">
                  <c:v>51.521504197789191</c:v>
                </c:pt>
                <c:pt idx="3765">
                  <c:v>51.536976061691647</c:v>
                </c:pt>
                <c:pt idx="3766">
                  <c:v>51.55330735448139</c:v>
                </c:pt>
                <c:pt idx="3767">
                  <c:v>51.557778460012166</c:v>
                </c:pt>
                <c:pt idx="3768">
                  <c:v>51.564473853888678</c:v>
                </c:pt>
                <c:pt idx="3769">
                  <c:v>51.568461982061542</c:v>
                </c:pt>
                <c:pt idx="3770">
                  <c:v>51.570417451000331</c:v>
                </c:pt>
                <c:pt idx="3771">
                  <c:v>51.583922440365477</c:v>
                </c:pt>
                <c:pt idx="3772">
                  <c:v>51.59795473384726</c:v>
                </c:pt>
                <c:pt idx="3773">
                  <c:v>51.609675102105818</c:v>
                </c:pt>
                <c:pt idx="3774">
                  <c:v>51.642984924401652</c:v>
                </c:pt>
                <c:pt idx="3775">
                  <c:v>51.671884013692562</c:v>
                </c:pt>
                <c:pt idx="3776">
                  <c:v>51.691686446083622</c:v>
                </c:pt>
                <c:pt idx="3777">
                  <c:v>51.727282077645611</c:v>
                </c:pt>
                <c:pt idx="3778">
                  <c:v>51.736674340174744</c:v>
                </c:pt>
                <c:pt idx="3779">
                  <c:v>51.743542652386189</c:v>
                </c:pt>
                <c:pt idx="3780">
                  <c:v>51.745218512596693</c:v>
                </c:pt>
                <c:pt idx="3781">
                  <c:v>51.762117235422402</c:v>
                </c:pt>
                <c:pt idx="3782">
                  <c:v>51.762117235422402</c:v>
                </c:pt>
                <c:pt idx="3783">
                  <c:v>51.767856328559368</c:v>
                </c:pt>
                <c:pt idx="3784">
                  <c:v>51.776196046628151</c:v>
                </c:pt>
                <c:pt idx="3785">
                  <c:v>51.785971712004702</c:v>
                </c:pt>
                <c:pt idx="3786">
                  <c:v>51.80059438288955</c:v>
                </c:pt>
                <c:pt idx="3787">
                  <c:v>51.808458027120849</c:v>
                </c:pt>
                <c:pt idx="3788">
                  <c:v>51.811937236084205</c:v>
                </c:pt>
                <c:pt idx="3789">
                  <c:v>51.827634180493995</c:v>
                </c:pt>
                <c:pt idx="3790">
                  <c:v>51.841706167175509</c:v>
                </c:pt>
                <c:pt idx="3791">
                  <c:v>51.847980918868515</c:v>
                </c:pt>
                <c:pt idx="3792">
                  <c:v>51.876029660645024</c:v>
                </c:pt>
                <c:pt idx="3793">
                  <c:v>51.877125678666133</c:v>
                </c:pt>
                <c:pt idx="3794">
                  <c:v>51.890414411606088</c:v>
                </c:pt>
                <c:pt idx="3795">
                  <c:v>51.892667287556549</c:v>
                </c:pt>
                <c:pt idx="3796">
                  <c:v>51.892919079849293</c:v>
                </c:pt>
                <c:pt idx="3797">
                  <c:v>51.893666677910019</c:v>
                </c:pt>
                <c:pt idx="3798">
                  <c:v>51.904745205677195</c:v>
                </c:pt>
                <c:pt idx="3799">
                  <c:v>51.913025334491913</c:v>
                </c:pt>
                <c:pt idx="3800">
                  <c:v>51.917070547492813</c:v>
                </c:pt>
                <c:pt idx="3801">
                  <c:v>51.923030667960667</c:v>
                </c:pt>
                <c:pt idx="3802">
                  <c:v>51.935384995157747</c:v>
                </c:pt>
                <c:pt idx="3803">
                  <c:v>51.946309856402209</c:v>
                </c:pt>
                <c:pt idx="3804">
                  <c:v>51.950026981091341</c:v>
                </c:pt>
                <c:pt idx="3805">
                  <c:v>51.954915065517135</c:v>
                </c:pt>
                <c:pt idx="3806">
                  <c:v>51.964335770004851</c:v>
                </c:pt>
                <c:pt idx="3807">
                  <c:v>51.999999999453188</c:v>
                </c:pt>
                <c:pt idx="3808">
                  <c:v>51.999999999534168</c:v>
                </c:pt>
                <c:pt idx="3809">
                  <c:v>51.999999999576481</c:v>
                </c:pt>
                <c:pt idx="3810">
                  <c:v>51.999999999578044</c:v>
                </c:pt>
                <c:pt idx="3811">
                  <c:v>51.999999999630006</c:v>
                </c:pt>
                <c:pt idx="3812">
                  <c:v>51.999999999732886</c:v>
                </c:pt>
                <c:pt idx="3813">
                  <c:v>51.999999999741362</c:v>
                </c:pt>
                <c:pt idx="3814">
                  <c:v>51.99999999976405</c:v>
                </c:pt>
                <c:pt idx="3815">
                  <c:v>51.999999999789054</c:v>
                </c:pt>
                <c:pt idx="3816">
                  <c:v>51.999999999850878</c:v>
                </c:pt>
                <c:pt idx="3817">
                  <c:v>51.999999999900425</c:v>
                </c:pt>
                <c:pt idx="3818">
                  <c:v>51.999999999911275</c:v>
                </c:pt>
                <c:pt idx="3819">
                  <c:v>51.999999999951754</c:v>
                </c:pt>
                <c:pt idx="3820">
                  <c:v>52.00000000002079</c:v>
                </c:pt>
                <c:pt idx="3821">
                  <c:v>52.000000000033339</c:v>
                </c:pt>
                <c:pt idx="3822">
                  <c:v>52.000000000033644</c:v>
                </c:pt>
                <c:pt idx="3823">
                  <c:v>52.000000000036927</c:v>
                </c:pt>
                <c:pt idx="3824">
                  <c:v>52.000000000128594</c:v>
                </c:pt>
                <c:pt idx="3825">
                  <c:v>52.000000000181466</c:v>
                </c:pt>
                <c:pt idx="3826">
                  <c:v>52.000000000207763</c:v>
                </c:pt>
                <c:pt idx="3827">
                  <c:v>52.000000000221625</c:v>
                </c:pt>
                <c:pt idx="3828">
                  <c:v>52.000000000254218</c:v>
                </c:pt>
                <c:pt idx="3829">
                  <c:v>52.000000000254644</c:v>
                </c:pt>
                <c:pt idx="3830">
                  <c:v>52.000000000273594</c:v>
                </c:pt>
                <c:pt idx="3831">
                  <c:v>52.000000000287521</c:v>
                </c:pt>
                <c:pt idx="3832">
                  <c:v>52.000000000347271</c:v>
                </c:pt>
                <c:pt idx="3833">
                  <c:v>52.00000000041166</c:v>
                </c:pt>
                <c:pt idx="3834">
                  <c:v>52.000000000436621</c:v>
                </c:pt>
                <c:pt idx="3835">
                  <c:v>52.000000000472511</c:v>
                </c:pt>
                <c:pt idx="3836">
                  <c:v>52.000000000504578</c:v>
                </c:pt>
                <c:pt idx="3837">
                  <c:v>52.008044822942217</c:v>
                </c:pt>
                <c:pt idx="3838">
                  <c:v>52.008738748681765</c:v>
                </c:pt>
                <c:pt idx="3839">
                  <c:v>52.03540708362344</c:v>
                </c:pt>
                <c:pt idx="3840">
                  <c:v>52.044066452654313</c:v>
                </c:pt>
                <c:pt idx="3841">
                  <c:v>52.061060247250765</c:v>
                </c:pt>
                <c:pt idx="3842">
                  <c:v>52.061219639106653</c:v>
                </c:pt>
                <c:pt idx="3843">
                  <c:v>52.122831853689718</c:v>
                </c:pt>
                <c:pt idx="3844">
                  <c:v>52.123132899795735</c:v>
                </c:pt>
                <c:pt idx="3845">
                  <c:v>52.132553171157561</c:v>
                </c:pt>
                <c:pt idx="3846">
                  <c:v>52.139857832314433</c:v>
                </c:pt>
                <c:pt idx="3847">
                  <c:v>52.155567515540319</c:v>
                </c:pt>
                <c:pt idx="3848">
                  <c:v>52.161712535670247</c:v>
                </c:pt>
                <c:pt idx="3849">
                  <c:v>52.162435602199757</c:v>
                </c:pt>
                <c:pt idx="3850">
                  <c:v>52.177172876757368</c:v>
                </c:pt>
                <c:pt idx="3851">
                  <c:v>52.188202695177807</c:v>
                </c:pt>
                <c:pt idx="3852">
                  <c:v>52.200209479552335</c:v>
                </c:pt>
                <c:pt idx="3853">
                  <c:v>52.207046725013392</c:v>
                </c:pt>
                <c:pt idx="3854">
                  <c:v>52.216788321652373</c:v>
                </c:pt>
                <c:pt idx="3855">
                  <c:v>52.237975606675192</c:v>
                </c:pt>
                <c:pt idx="3856">
                  <c:v>52.241562417592107</c:v>
                </c:pt>
                <c:pt idx="3857">
                  <c:v>52.257069876444255</c:v>
                </c:pt>
                <c:pt idx="3858">
                  <c:v>52.260355818630593</c:v>
                </c:pt>
                <c:pt idx="3859">
                  <c:v>52.295501920208459</c:v>
                </c:pt>
                <c:pt idx="3860">
                  <c:v>52.29645053647716</c:v>
                </c:pt>
                <c:pt idx="3861">
                  <c:v>52.300839870386277</c:v>
                </c:pt>
                <c:pt idx="3862">
                  <c:v>52.300839870386277</c:v>
                </c:pt>
                <c:pt idx="3863">
                  <c:v>52.31441890460102</c:v>
                </c:pt>
                <c:pt idx="3864">
                  <c:v>52.317670293428527</c:v>
                </c:pt>
                <c:pt idx="3865">
                  <c:v>52.320689299383019</c:v>
                </c:pt>
                <c:pt idx="3866">
                  <c:v>52.324333250983038</c:v>
                </c:pt>
                <c:pt idx="3867">
                  <c:v>52.343833602786916</c:v>
                </c:pt>
                <c:pt idx="3868">
                  <c:v>52.34766818872879</c:v>
                </c:pt>
                <c:pt idx="3869">
                  <c:v>52.354798158896642</c:v>
                </c:pt>
                <c:pt idx="3870">
                  <c:v>52.371223592615813</c:v>
                </c:pt>
                <c:pt idx="3871">
                  <c:v>52.383107088784676</c:v>
                </c:pt>
                <c:pt idx="3872">
                  <c:v>52.397944870835673</c:v>
                </c:pt>
                <c:pt idx="3873">
                  <c:v>52.428652970127693</c:v>
                </c:pt>
                <c:pt idx="3874">
                  <c:v>52.435771011849653</c:v>
                </c:pt>
                <c:pt idx="3875">
                  <c:v>52.454407527315986</c:v>
                </c:pt>
                <c:pt idx="3876">
                  <c:v>52.526436122020982</c:v>
                </c:pt>
                <c:pt idx="3877">
                  <c:v>52.55895658418487</c:v>
                </c:pt>
                <c:pt idx="3878">
                  <c:v>52.562552380989672</c:v>
                </c:pt>
                <c:pt idx="3879">
                  <c:v>52.585886153681749</c:v>
                </c:pt>
                <c:pt idx="3880">
                  <c:v>52.60107433508982</c:v>
                </c:pt>
                <c:pt idx="3881">
                  <c:v>52.615114681584735</c:v>
                </c:pt>
                <c:pt idx="3882">
                  <c:v>52.625180045758277</c:v>
                </c:pt>
                <c:pt idx="3883">
                  <c:v>52.631326301214237</c:v>
                </c:pt>
                <c:pt idx="3884">
                  <c:v>52.641661301004575</c:v>
                </c:pt>
                <c:pt idx="3885">
                  <c:v>52.646684782425723</c:v>
                </c:pt>
                <c:pt idx="3886">
                  <c:v>52.657857547833011</c:v>
                </c:pt>
                <c:pt idx="3887">
                  <c:v>52.668080535102696</c:v>
                </c:pt>
                <c:pt idx="3888">
                  <c:v>52.671294765505344</c:v>
                </c:pt>
                <c:pt idx="3889">
                  <c:v>52.692612274988335</c:v>
                </c:pt>
                <c:pt idx="3890">
                  <c:v>52.726072552132429</c:v>
                </c:pt>
                <c:pt idx="3891">
                  <c:v>52.743517082286019</c:v>
                </c:pt>
                <c:pt idx="3892">
                  <c:v>52.749521346326283</c:v>
                </c:pt>
                <c:pt idx="3893">
                  <c:v>52.759540045799213</c:v>
                </c:pt>
                <c:pt idx="3894">
                  <c:v>52.793250314206894</c:v>
                </c:pt>
                <c:pt idx="3895">
                  <c:v>52.794239865040502</c:v>
                </c:pt>
                <c:pt idx="3896">
                  <c:v>52.840486853108928</c:v>
                </c:pt>
                <c:pt idx="3897">
                  <c:v>52.895674819071644</c:v>
                </c:pt>
                <c:pt idx="3898">
                  <c:v>52.899868483884298</c:v>
                </c:pt>
                <c:pt idx="3899">
                  <c:v>52.905854079928289</c:v>
                </c:pt>
                <c:pt idx="3900">
                  <c:v>52.905854079928289</c:v>
                </c:pt>
                <c:pt idx="3901">
                  <c:v>52.917829575917921</c:v>
                </c:pt>
                <c:pt idx="3902">
                  <c:v>52.93724075237936</c:v>
                </c:pt>
                <c:pt idx="3903">
                  <c:v>52.95499718013938</c:v>
                </c:pt>
                <c:pt idx="3904">
                  <c:v>52.999999999506791</c:v>
                </c:pt>
                <c:pt idx="3905">
                  <c:v>52.999999999527887</c:v>
                </c:pt>
                <c:pt idx="3906">
                  <c:v>52.999999999572871</c:v>
                </c:pt>
                <c:pt idx="3907">
                  <c:v>52.999999999616733</c:v>
                </c:pt>
                <c:pt idx="3908">
                  <c:v>52.99999999963044</c:v>
                </c:pt>
                <c:pt idx="3909">
                  <c:v>52.99999999964345</c:v>
                </c:pt>
                <c:pt idx="3910">
                  <c:v>52.999999999686985</c:v>
                </c:pt>
                <c:pt idx="3911">
                  <c:v>52.999999999724672</c:v>
                </c:pt>
                <c:pt idx="3912">
                  <c:v>52.999999999796785</c:v>
                </c:pt>
                <c:pt idx="3913">
                  <c:v>52.999999999816481</c:v>
                </c:pt>
                <c:pt idx="3914">
                  <c:v>52.99999999988723</c:v>
                </c:pt>
                <c:pt idx="3915">
                  <c:v>53.000000000026489</c:v>
                </c:pt>
                <c:pt idx="3916">
                  <c:v>53.000000000049916</c:v>
                </c:pt>
                <c:pt idx="3917">
                  <c:v>53.000000000062542</c:v>
                </c:pt>
                <c:pt idx="3918">
                  <c:v>53.000000000095461</c:v>
                </c:pt>
                <c:pt idx="3919">
                  <c:v>53.000000000128324</c:v>
                </c:pt>
                <c:pt idx="3920">
                  <c:v>53.000000000259895</c:v>
                </c:pt>
                <c:pt idx="3921">
                  <c:v>53.000000000386287</c:v>
                </c:pt>
                <c:pt idx="3922">
                  <c:v>53.00000000040545</c:v>
                </c:pt>
                <c:pt idx="3923">
                  <c:v>53.000000000408015</c:v>
                </c:pt>
                <c:pt idx="3924">
                  <c:v>53.000000000411923</c:v>
                </c:pt>
                <c:pt idx="3925">
                  <c:v>53.000000000417955</c:v>
                </c:pt>
                <c:pt idx="3926">
                  <c:v>53.000000000453163</c:v>
                </c:pt>
                <c:pt idx="3927">
                  <c:v>53.000000000499362</c:v>
                </c:pt>
                <c:pt idx="3928">
                  <c:v>53.000000000551175</c:v>
                </c:pt>
                <c:pt idx="3929">
                  <c:v>53.000000000552802</c:v>
                </c:pt>
                <c:pt idx="3930">
                  <c:v>53.000000000609269</c:v>
                </c:pt>
                <c:pt idx="3931">
                  <c:v>53.019863119181707</c:v>
                </c:pt>
                <c:pt idx="3932">
                  <c:v>53.033401883220968</c:v>
                </c:pt>
                <c:pt idx="3933">
                  <c:v>53.045370370010417</c:v>
                </c:pt>
                <c:pt idx="3934">
                  <c:v>53.090012380677059</c:v>
                </c:pt>
                <c:pt idx="3935">
                  <c:v>53.090075853901361</c:v>
                </c:pt>
                <c:pt idx="3936">
                  <c:v>53.106950602607611</c:v>
                </c:pt>
                <c:pt idx="3937">
                  <c:v>53.129744163830999</c:v>
                </c:pt>
                <c:pt idx="3938">
                  <c:v>53.132991968828044</c:v>
                </c:pt>
                <c:pt idx="3939">
                  <c:v>53.15433007156085</c:v>
                </c:pt>
                <c:pt idx="3940">
                  <c:v>53.174829031262853</c:v>
                </c:pt>
                <c:pt idx="3941">
                  <c:v>53.180778693840743</c:v>
                </c:pt>
                <c:pt idx="3942">
                  <c:v>53.188112669268179</c:v>
                </c:pt>
                <c:pt idx="3943">
                  <c:v>53.248745680687733</c:v>
                </c:pt>
                <c:pt idx="3944">
                  <c:v>53.277794656828306</c:v>
                </c:pt>
                <c:pt idx="3945">
                  <c:v>53.30794600657962</c:v>
                </c:pt>
                <c:pt idx="3946">
                  <c:v>53.311465087732095</c:v>
                </c:pt>
                <c:pt idx="3947">
                  <c:v>53.335333927441958</c:v>
                </c:pt>
                <c:pt idx="3948">
                  <c:v>53.396006902777877</c:v>
                </c:pt>
                <c:pt idx="3949">
                  <c:v>53.400227526849811</c:v>
                </c:pt>
                <c:pt idx="3950">
                  <c:v>53.402784186749912</c:v>
                </c:pt>
                <c:pt idx="3951">
                  <c:v>53.403271353218166</c:v>
                </c:pt>
                <c:pt idx="3952">
                  <c:v>53.431422909731999</c:v>
                </c:pt>
                <c:pt idx="3953">
                  <c:v>53.434646228519128</c:v>
                </c:pt>
                <c:pt idx="3954">
                  <c:v>53.441795599789629</c:v>
                </c:pt>
                <c:pt idx="3955">
                  <c:v>53.451163029343192</c:v>
                </c:pt>
                <c:pt idx="3956">
                  <c:v>53.456905183581647</c:v>
                </c:pt>
                <c:pt idx="3957">
                  <c:v>53.476272113038014</c:v>
                </c:pt>
                <c:pt idx="3958">
                  <c:v>53.493793471371212</c:v>
                </c:pt>
                <c:pt idx="3959">
                  <c:v>53.495155242807883</c:v>
                </c:pt>
                <c:pt idx="3960">
                  <c:v>53.510998267312189</c:v>
                </c:pt>
                <c:pt idx="3961">
                  <c:v>53.515130221089493</c:v>
                </c:pt>
                <c:pt idx="3962">
                  <c:v>53.518586377468118</c:v>
                </c:pt>
                <c:pt idx="3963">
                  <c:v>53.524313583086204</c:v>
                </c:pt>
                <c:pt idx="3964">
                  <c:v>53.543147677560164</c:v>
                </c:pt>
                <c:pt idx="3965">
                  <c:v>53.550266929469977</c:v>
                </c:pt>
                <c:pt idx="3966">
                  <c:v>53.56113347559284</c:v>
                </c:pt>
                <c:pt idx="3967">
                  <c:v>53.585647702591118</c:v>
                </c:pt>
                <c:pt idx="3968">
                  <c:v>53.58837645891424</c:v>
                </c:pt>
                <c:pt idx="3969">
                  <c:v>53.603556765518576</c:v>
                </c:pt>
                <c:pt idx="3970">
                  <c:v>53.615217791926334</c:v>
                </c:pt>
                <c:pt idx="3971">
                  <c:v>53.622036251896532</c:v>
                </c:pt>
                <c:pt idx="3972">
                  <c:v>53.626051122673765</c:v>
                </c:pt>
                <c:pt idx="3973">
                  <c:v>53.633931047233943</c:v>
                </c:pt>
                <c:pt idx="3974">
                  <c:v>53.634283009434114</c:v>
                </c:pt>
                <c:pt idx="3975">
                  <c:v>53.654840126210303</c:v>
                </c:pt>
                <c:pt idx="3976">
                  <c:v>53.661060222545444</c:v>
                </c:pt>
                <c:pt idx="3977">
                  <c:v>53.685637889746367</c:v>
                </c:pt>
                <c:pt idx="3978">
                  <c:v>53.702193660360344</c:v>
                </c:pt>
                <c:pt idx="3979">
                  <c:v>53.72116375424433</c:v>
                </c:pt>
                <c:pt idx="3980">
                  <c:v>53.72116375424433</c:v>
                </c:pt>
                <c:pt idx="3981">
                  <c:v>53.7582971928842</c:v>
                </c:pt>
                <c:pt idx="3982">
                  <c:v>53.768611797353252</c:v>
                </c:pt>
                <c:pt idx="3983">
                  <c:v>53.770090313952089</c:v>
                </c:pt>
                <c:pt idx="3984">
                  <c:v>53.773108586104875</c:v>
                </c:pt>
                <c:pt idx="3985">
                  <c:v>53.773108586104875</c:v>
                </c:pt>
                <c:pt idx="3986">
                  <c:v>53.783050429166572</c:v>
                </c:pt>
                <c:pt idx="3987">
                  <c:v>53.78716720292401</c:v>
                </c:pt>
                <c:pt idx="3988">
                  <c:v>53.790209355732756</c:v>
                </c:pt>
                <c:pt idx="3989">
                  <c:v>53.816871367145247</c:v>
                </c:pt>
                <c:pt idx="3990">
                  <c:v>53.820794436542236</c:v>
                </c:pt>
                <c:pt idx="3991">
                  <c:v>53.840377748055559</c:v>
                </c:pt>
                <c:pt idx="3992">
                  <c:v>53.847134665320475</c:v>
                </c:pt>
                <c:pt idx="3993">
                  <c:v>53.855893330003624</c:v>
                </c:pt>
                <c:pt idx="3994">
                  <c:v>53.856636794554895</c:v>
                </c:pt>
                <c:pt idx="3995">
                  <c:v>53.862187626355805</c:v>
                </c:pt>
                <c:pt idx="3996">
                  <c:v>53.874861417121942</c:v>
                </c:pt>
                <c:pt idx="3997">
                  <c:v>53.876435234511135</c:v>
                </c:pt>
                <c:pt idx="3998">
                  <c:v>53.884452033415819</c:v>
                </c:pt>
                <c:pt idx="3999">
                  <c:v>53.903867089177957</c:v>
                </c:pt>
                <c:pt idx="4000">
                  <c:v>53.913222295703328</c:v>
                </c:pt>
                <c:pt idx="4001">
                  <c:v>53.930077072493667</c:v>
                </c:pt>
                <c:pt idx="4002">
                  <c:v>53.940096772404779</c:v>
                </c:pt>
                <c:pt idx="4003">
                  <c:v>53.943352840099379</c:v>
                </c:pt>
                <c:pt idx="4004">
                  <c:v>53.97268387639032</c:v>
                </c:pt>
                <c:pt idx="4005">
                  <c:v>53.979886632808473</c:v>
                </c:pt>
                <c:pt idx="4006">
                  <c:v>53.980609154357971</c:v>
                </c:pt>
                <c:pt idx="4007">
                  <c:v>53.999999999460158</c:v>
                </c:pt>
                <c:pt idx="4008">
                  <c:v>53.999999999469416</c:v>
                </c:pt>
                <c:pt idx="4009">
                  <c:v>53.99999999956524</c:v>
                </c:pt>
                <c:pt idx="4010">
                  <c:v>53.999999999580758</c:v>
                </c:pt>
                <c:pt idx="4011">
                  <c:v>53.999999999597541</c:v>
                </c:pt>
                <c:pt idx="4012">
                  <c:v>53.999999999648828</c:v>
                </c:pt>
                <c:pt idx="4013">
                  <c:v>53.999999999715016</c:v>
                </c:pt>
                <c:pt idx="4014">
                  <c:v>53.999999999731081</c:v>
                </c:pt>
                <c:pt idx="4015">
                  <c:v>53.999999999831651</c:v>
                </c:pt>
                <c:pt idx="4016">
                  <c:v>53.999999999851788</c:v>
                </c:pt>
                <c:pt idx="4017">
                  <c:v>53.999999999955982</c:v>
                </c:pt>
                <c:pt idx="4018">
                  <c:v>53.999999999971365</c:v>
                </c:pt>
                <c:pt idx="4019">
                  <c:v>54.000000000003773</c:v>
                </c:pt>
                <c:pt idx="4020">
                  <c:v>54.000000000014396</c:v>
                </c:pt>
                <c:pt idx="4021">
                  <c:v>54.000000000054698</c:v>
                </c:pt>
                <c:pt idx="4022">
                  <c:v>54.00000000007531</c:v>
                </c:pt>
                <c:pt idx="4023">
                  <c:v>54.000000000232028</c:v>
                </c:pt>
                <c:pt idx="4024">
                  <c:v>54.000000000298051</c:v>
                </c:pt>
                <c:pt idx="4025">
                  <c:v>54.000000000359172</c:v>
                </c:pt>
                <c:pt idx="4026">
                  <c:v>54.000000000360387</c:v>
                </c:pt>
                <c:pt idx="4027">
                  <c:v>54.000000000362384</c:v>
                </c:pt>
                <c:pt idx="4028">
                  <c:v>54.000000000379863</c:v>
                </c:pt>
                <c:pt idx="4029">
                  <c:v>54.000000000411767</c:v>
                </c:pt>
                <c:pt idx="4030">
                  <c:v>54.000000000461363</c:v>
                </c:pt>
                <c:pt idx="4031">
                  <c:v>54.000000000585921</c:v>
                </c:pt>
                <c:pt idx="4032">
                  <c:v>54.006021401980348</c:v>
                </c:pt>
                <c:pt idx="4033">
                  <c:v>54.014511502234278</c:v>
                </c:pt>
                <c:pt idx="4034">
                  <c:v>54.017775437054254</c:v>
                </c:pt>
                <c:pt idx="4035">
                  <c:v>54.031584229683666</c:v>
                </c:pt>
                <c:pt idx="4036">
                  <c:v>54.045943186938501</c:v>
                </c:pt>
                <c:pt idx="4037">
                  <c:v>54.048909213326496</c:v>
                </c:pt>
                <c:pt idx="4038">
                  <c:v>54.080557886130038</c:v>
                </c:pt>
                <c:pt idx="4039">
                  <c:v>54.089035636137453</c:v>
                </c:pt>
                <c:pt idx="4040">
                  <c:v>54.089051814218053</c:v>
                </c:pt>
                <c:pt idx="4041">
                  <c:v>54.094379368502828</c:v>
                </c:pt>
                <c:pt idx="4042">
                  <c:v>54.108173044518949</c:v>
                </c:pt>
                <c:pt idx="4043">
                  <c:v>54.125131283204659</c:v>
                </c:pt>
                <c:pt idx="4044">
                  <c:v>54.125224630397049</c:v>
                </c:pt>
                <c:pt idx="4045">
                  <c:v>54.1258768753613</c:v>
                </c:pt>
                <c:pt idx="4046">
                  <c:v>54.129413172046753</c:v>
                </c:pt>
                <c:pt idx="4047">
                  <c:v>54.130217531431548</c:v>
                </c:pt>
                <c:pt idx="4048">
                  <c:v>54.131192127320453</c:v>
                </c:pt>
                <c:pt idx="4049">
                  <c:v>54.137622721003481</c:v>
                </c:pt>
                <c:pt idx="4050">
                  <c:v>54.140019635768915</c:v>
                </c:pt>
                <c:pt idx="4051">
                  <c:v>54.140019635768915</c:v>
                </c:pt>
                <c:pt idx="4052">
                  <c:v>54.140019635768915</c:v>
                </c:pt>
                <c:pt idx="4053">
                  <c:v>54.151927600962843</c:v>
                </c:pt>
                <c:pt idx="4054">
                  <c:v>54.163995624891953</c:v>
                </c:pt>
                <c:pt idx="4055">
                  <c:v>54.174960995620246</c:v>
                </c:pt>
                <c:pt idx="4056">
                  <c:v>54.185178097009675</c:v>
                </c:pt>
                <c:pt idx="4057">
                  <c:v>54.193666156262744</c:v>
                </c:pt>
                <c:pt idx="4058">
                  <c:v>54.235081357018103</c:v>
                </c:pt>
                <c:pt idx="4059">
                  <c:v>54.244668521154317</c:v>
                </c:pt>
                <c:pt idx="4060">
                  <c:v>54.245936050998921</c:v>
                </c:pt>
                <c:pt idx="4061">
                  <c:v>54.250381381251721</c:v>
                </c:pt>
                <c:pt idx="4062">
                  <c:v>54.25065585490065</c:v>
                </c:pt>
                <c:pt idx="4063">
                  <c:v>54.267495887876066</c:v>
                </c:pt>
                <c:pt idx="4064">
                  <c:v>54.272048491285865</c:v>
                </c:pt>
                <c:pt idx="4065">
                  <c:v>54.288047043752151</c:v>
                </c:pt>
                <c:pt idx="4066">
                  <c:v>54.300466456450387</c:v>
                </c:pt>
                <c:pt idx="4067">
                  <c:v>54.329141438225882</c:v>
                </c:pt>
                <c:pt idx="4068">
                  <c:v>54.346327737648885</c:v>
                </c:pt>
                <c:pt idx="4069">
                  <c:v>54.395841439982028</c:v>
                </c:pt>
                <c:pt idx="4070">
                  <c:v>54.410132229050362</c:v>
                </c:pt>
                <c:pt idx="4071">
                  <c:v>54.419455922716317</c:v>
                </c:pt>
                <c:pt idx="4072">
                  <c:v>54.428853932465302</c:v>
                </c:pt>
                <c:pt idx="4073">
                  <c:v>54.444908817557803</c:v>
                </c:pt>
                <c:pt idx="4074">
                  <c:v>54.445516551952664</c:v>
                </c:pt>
                <c:pt idx="4075">
                  <c:v>54.451201684859356</c:v>
                </c:pt>
                <c:pt idx="4076">
                  <c:v>54.456167903274604</c:v>
                </c:pt>
                <c:pt idx="4077">
                  <c:v>54.459320398135304</c:v>
                </c:pt>
                <c:pt idx="4078">
                  <c:v>54.462618567991512</c:v>
                </c:pt>
                <c:pt idx="4079">
                  <c:v>54.475340008751502</c:v>
                </c:pt>
                <c:pt idx="4080">
                  <c:v>54.48199657571606</c:v>
                </c:pt>
                <c:pt idx="4081">
                  <c:v>54.497265579206662</c:v>
                </c:pt>
                <c:pt idx="4082">
                  <c:v>54.501863393210833</c:v>
                </c:pt>
                <c:pt idx="4083">
                  <c:v>54.504789690822669</c:v>
                </c:pt>
                <c:pt idx="4084">
                  <c:v>54.542425070385299</c:v>
                </c:pt>
                <c:pt idx="4085">
                  <c:v>54.551145338258522</c:v>
                </c:pt>
                <c:pt idx="4086">
                  <c:v>54.55818530860666</c:v>
                </c:pt>
                <c:pt idx="4087">
                  <c:v>54.574505981783794</c:v>
                </c:pt>
                <c:pt idx="4088">
                  <c:v>54.58088117638615</c:v>
                </c:pt>
                <c:pt idx="4089">
                  <c:v>54.605028249698407</c:v>
                </c:pt>
                <c:pt idx="4090">
                  <c:v>54.633426181446545</c:v>
                </c:pt>
                <c:pt idx="4091">
                  <c:v>54.634425921472676</c:v>
                </c:pt>
                <c:pt idx="4092">
                  <c:v>54.645131265989136</c:v>
                </c:pt>
                <c:pt idx="4093">
                  <c:v>54.653773331474156</c:v>
                </c:pt>
                <c:pt idx="4094">
                  <c:v>54.666100181777502</c:v>
                </c:pt>
                <c:pt idx="4095">
                  <c:v>54.682584842264596</c:v>
                </c:pt>
                <c:pt idx="4096">
                  <c:v>54.691346653940933</c:v>
                </c:pt>
                <c:pt idx="4097">
                  <c:v>54.69623558431055</c:v>
                </c:pt>
                <c:pt idx="4098">
                  <c:v>54.700626062152608</c:v>
                </c:pt>
                <c:pt idx="4099">
                  <c:v>54.725179850400352</c:v>
                </c:pt>
                <c:pt idx="4100">
                  <c:v>54.730850717553928</c:v>
                </c:pt>
                <c:pt idx="4101">
                  <c:v>54.735343570002712</c:v>
                </c:pt>
                <c:pt idx="4102">
                  <c:v>54.769610737742902</c:v>
                </c:pt>
                <c:pt idx="4103">
                  <c:v>54.799574992966889</c:v>
                </c:pt>
                <c:pt idx="4104">
                  <c:v>54.826135825201575</c:v>
                </c:pt>
                <c:pt idx="4105">
                  <c:v>54.84119937683586</c:v>
                </c:pt>
                <c:pt idx="4106">
                  <c:v>54.850420509520113</c:v>
                </c:pt>
                <c:pt idx="4107">
                  <c:v>54.8731633768043</c:v>
                </c:pt>
                <c:pt idx="4108">
                  <c:v>54.889483058473601</c:v>
                </c:pt>
                <c:pt idx="4109">
                  <c:v>54.915946446722891</c:v>
                </c:pt>
                <c:pt idx="4110">
                  <c:v>54.921155586458632</c:v>
                </c:pt>
                <c:pt idx="4111">
                  <c:v>54.946905063156478</c:v>
                </c:pt>
                <c:pt idx="4112">
                  <c:v>54.949290749232297</c:v>
                </c:pt>
                <c:pt idx="4113">
                  <c:v>54.949290749232297</c:v>
                </c:pt>
                <c:pt idx="4114">
                  <c:v>54.949290749232297</c:v>
                </c:pt>
                <c:pt idx="4115">
                  <c:v>54.951734195107051</c:v>
                </c:pt>
                <c:pt idx="4116">
                  <c:v>54.956730799600734</c:v>
                </c:pt>
                <c:pt idx="4117">
                  <c:v>54.972765150176407</c:v>
                </c:pt>
                <c:pt idx="4118">
                  <c:v>54.97388256911605</c:v>
                </c:pt>
                <c:pt idx="4119">
                  <c:v>54.993280459079735</c:v>
                </c:pt>
                <c:pt idx="4120">
                  <c:v>54.993905991886209</c:v>
                </c:pt>
                <c:pt idx="4121">
                  <c:v>54.999999999386503</c:v>
                </c:pt>
                <c:pt idx="4122">
                  <c:v>54.999999999570029</c:v>
                </c:pt>
                <c:pt idx="4123">
                  <c:v>54.999999999665128</c:v>
                </c:pt>
                <c:pt idx="4124">
                  <c:v>54.999999999712195</c:v>
                </c:pt>
                <c:pt idx="4125">
                  <c:v>54.999999999857344</c:v>
                </c:pt>
                <c:pt idx="4126">
                  <c:v>54.999999999864535</c:v>
                </c:pt>
                <c:pt idx="4127">
                  <c:v>54.999999999867057</c:v>
                </c:pt>
                <c:pt idx="4128">
                  <c:v>54.999999999993854</c:v>
                </c:pt>
                <c:pt idx="4129">
                  <c:v>55.000000000010971</c:v>
                </c:pt>
                <c:pt idx="4130">
                  <c:v>55.0000000000394</c:v>
                </c:pt>
                <c:pt idx="4131">
                  <c:v>55.00000000021258</c:v>
                </c:pt>
                <c:pt idx="4132">
                  <c:v>55.000000000259547</c:v>
                </c:pt>
                <c:pt idx="4133">
                  <c:v>55.000000000280018</c:v>
                </c:pt>
                <c:pt idx="4134">
                  <c:v>55.000000000281702</c:v>
                </c:pt>
                <c:pt idx="4135">
                  <c:v>55.000000000304354</c:v>
                </c:pt>
                <c:pt idx="4136">
                  <c:v>55.000000000382776</c:v>
                </c:pt>
                <c:pt idx="4137">
                  <c:v>55.00000000039087</c:v>
                </c:pt>
                <c:pt idx="4138">
                  <c:v>55.000000000408058</c:v>
                </c:pt>
                <c:pt idx="4139">
                  <c:v>55.000000000436444</c:v>
                </c:pt>
                <c:pt idx="4140">
                  <c:v>55.000000000436671</c:v>
                </c:pt>
                <c:pt idx="4141">
                  <c:v>55.000000000460759</c:v>
                </c:pt>
                <c:pt idx="4142">
                  <c:v>55.000000000471552</c:v>
                </c:pt>
                <c:pt idx="4143">
                  <c:v>55.000000000517005</c:v>
                </c:pt>
                <c:pt idx="4144">
                  <c:v>55.000000000538414</c:v>
                </c:pt>
                <c:pt idx="4145">
                  <c:v>55.000000000561741</c:v>
                </c:pt>
                <c:pt idx="4146">
                  <c:v>55.028935362096902</c:v>
                </c:pt>
                <c:pt idx="4147">
                  <c:v>55.038790018921787</c:v>
                </c:pt>
                <c:pt idx="4148">
                  <c:v>55.050466834756577</c:v>
                </c:pt>
                <c:pt idx="4149">
                  <c:v>55.052050206323102</c:v>
                </c:pt>
                <c:pt idx="4150">
                  <c:v>55.073974531861928</c:v>
                </c:pt>
                <c:pt idx="4151">
                  <c:v>55.081485716400849</c:v>
                </c:pt>
                <c:pt idx="4152">
                  <c:v>55.081485716400849</c:v>
                </c:pt>
                <c:pt idx="4153">
                  <c:v>55.081485716400849</c:v>
                </c:pt>
                <c:pt idx="4154">
                  <c:v>55.106146260344609</c:v>
                </c:pt>
                <c:pt idx="4155">
                  <c:v>55.114000520241397</c:v>
                </c:pt>
                <c:pt idx="4156">
                  <c:v>55.123417917464778</c:v>
                </c:pt>
                <c:pt idx="4157">
                  <c:v>55.124975816824396</c:v>
                </c:pt>
                <c:pt idx="4158">
                  <c:v>55.148595479252776</c:v>
                </c:pt>
                <c:pt idx="4159">
                  <c:v>55.157221680114304</c:v>
                </c:pt>
                <c:pt idx="4160">
                  <c:v>55.159251568517817</c:v>
                </c:pt>
                <c:pt idx="4161">
                  <c:v>55.172603212443427</c:v>
                </c:pt>
                <c:pt idx="4162">
                  <c:v>55.17623715812303</c:v>
                </c:pt>
                <c:pt idx="4163">
                  <c:v>55.206560019359706</c:v>
                </c:pt>
                <c:pt idx="4164">
                  <c:v>55.218429789553717</c:v>
                </c:pt>
                <c:pt idx="4165">
                  <c:v>55.22531925314609</c:v>
                </c:pt>
                <c:pt idx="4166">
                  <c:v>55.240093194911189</c:v>
                </c:pt>
                <c:pt idx="4167">
                  <c:v>55.246977168529007</c:v>
                </c:pt>
                <c:pt idx="4168">
                  <c:v>55.251081704969643</c:v>
                </c:pt>
                <c:pt idx="4169">
                  <c:v>55.261619674461947</c:v>
                </c:pt>
                <c:pt idx="4170">
                  <c:v>55.269580164837642</c:v>
                </c:pt>
                <c:pt idx="4171">
                  <c:v>55.270498308522882</c:v>
                </c:pt>
                <c:pt idx="4172">
                  <c:v>55.323942728330046</c:v>
                </c:pt>
                <c:pt idx="4173">
                  <c:v>55.342082649034595</c:v>
                </c:pt>
                <c:pt idx="4174">
                  <c:v>55.417930747082082</c:v>
                </c:pt>
                <c:pt idx="4175">
                  <c:v>55.430663519751583</c:v>
                </c:pt>
                <c:pt idx="4176">
                  <c:v>55.441915313827835</c:v>
                </c:pt>
                <c:pt idx="4177">
                  <c:v>55.459279322249159</c:v>
                </c:pt>
                <c:pt idx="4178">
                  <c:v>55.464895885987751</c:v>
                </c:pt>
                <c:pt idx="4179">
                  <c:v>55.476684257104807</c:v>
                </c:pt>
                <c:pt idx="4180">
                  <c:v>55.481569472441663</c:v>
                </c:pt>
                <c:pt idx="4181">
                  <c:v>55.488148677018174</c:v>
                </c:pt>
                <c:pt idx="4182">
                  <c:v>55.489175966665066</c:v>
                </c:pt>
                <c:pt idx="4183">
                  <c:v>55.516351672048302</c:v>
                </c:pt>
                <c:pt idx="4184">
                  <c:v>55.516351672048302</c:v>
                </c:pt>
                <c:pt idx="4185">
                  <c:v>55.519169819388544</c:v>
                </c:pt>
                <c:pt idx="4186">
                  <c:v>55.526478802019433</c:v>
                </c:pt>
                <c:pt idx="4187">
                  <c:v>55.529887843420276</c:v>
                </c:pt>
                <c:pt idx="4188">
                  <c:v>55.542414387551645</c:v>
                </c:pt>
                <c:pt idx="4189">
                  <c:v>55.558205079363169</c:v>
                </c:pt>
                <c:pt idx="4190">
                  <c:v>55.574615960518337</c:v>
                </c:pt>
                <c:pt idx="4191">
                  <c:v>55.583817621878538</c:v>
                </c:pt>
                <c:pt idx="4192">
                  <c:v>55.605249108514073</c:v>
                </c:pt>
                <c:pt idx="4193">
                  <c:v>55.609285133855337</c:v>
                </c:pt>
                <c:pt idx="4194">
                  <c:v>55.609285133855337</c:v>
                </c:pt>
                <c:pt idx="4195">
                  <c:v>55.609285133855337</c:v>
                </c:pt>
                <c:pt idx="4196">
                  <c:v>55.641655683848036</c:v>
                </c:pt>
                <c:pt idx="4197">
                  <c:v>55.642766181311011</c:v>
                </c:pt>
                <c:pt idx="4198">
                  <c:v>55.657847163024911</c:v>
                </c:pt>
                <c:pt idx="4199">
                  <c:v>55.659637740263562</c:v>
                </c:pt>
                <c:pt idx="4200">
                  <c:v>55.668188389710707</c:v>
                </c:pt>
                <c:pt idx="4201">
                  <c:v>55.672877854484113</c:v>
                </c:pt>
                <c:pt idx="4202">
                  <c:v>55.675251743007927</c:v>
                </c:pt>
                <c:pt idx="4203">
                  <c:v>55.679253377493971</c:v>
                </c:pt>
                <c:pt idx="4204">
                  <c:v>55.679405006665185</c:v>
                </c:pt>
                <c:pt idx="4205">
                  <c:v>55.679620480178272</c:v>
                </c:pt>
                <c:pt idx="4206">
                  <c:v>55.69187833280558</c:v>
                </c:pt>
                <c:pt idx="4207">
                  <c:v>55.69187833280558</c:v>
                </c:pt>
                <c:pt idx="4208">
                  <c:v>55.69187833280558</c:v>
                </c:pt>
                <c:pt idx="4209">
                  <c:v>55.702813082168305</c:v>
                </c:pt>
                <c:pt idx="4210">
                  <c:v>55.702813082168305</c:v>
                </c:pt>
                <c:pt idx="4211">
                  <c:v>55.704654411248406</c:v>
                </c:pt>
                <c:pt idx="4212">
                  <c:v>55.722062651319106</c:v>
                </c:pt>
                <c:pt idx="4213">
                  <c:v>55.725449717788017</c:v>
                </c:pt>
                <c:pt idx="4214">
                  <c:v>55.744405584242152</c:v>
                </c:pt>
                <c:pt idx="4215">
                  <c:v>55.768745823353647</c:v>
                </c:pt>
                <c:pt idx="4216">
                  <c:v>55.829726181714719</c:v>
                </c:pt>
                <c:pt idx="4217">
                  <c:v>55.831500247234302</c:v>
                </c:pt>
                <c:pt idx="4218">
                  <c:v>55.832019579393538</c:v>
                </c:pt>
                <c:pt idx="4219">
                  <c:v>55.837030893513628</c:v>
                </c:pt>
                <c:pt idx="4220">
                  <c:v>55.844153946978992</c:v>
                </c:pt>
                <c:pt idx="4221">
                  <c:v>55.848896609287195</c:v>
                </c:pt>
                <c:pt idx="4222">
                  <c:v>55.852688995438513</c:v>
                </c:pt>
                <c:pt idx="4223">
                  <c:v>55.866970218920144</c:v>
                </c:pt>
                <c:pt idx="4224">
                  <c:v>55.870886284996324</c:v>
                </c:pt>
                <c:pt idx="4225">
                  <c:v>55.892967686452252</c:v>
                </c:pt>
                <c:pt idx="4226">
                  <c:v>55.952787850845667</c:v>
                </c:pt>
                <c:pt idx="4227">
                  <c:v>55.982280231339544</c:v>
                </c:pt>
                <c:pt idx="4228">
                  <c:v>55.983590464875647</c:v>
                </c:pt>
                <c:pt idx="4229">
                  <c:v>55.999999999432809</c:v>
                </c:pt>
                <c:pt idx="4230">
                  <c:v>55.999999999486043</c:v>
                </c:pt>
                <c:pt idx="4231">
                  <c:v>55.999999999504631</c:v>
                </c:pt>
                <c:pt idx="4232">
                  <c:v>55.999999999516156</c:v>
                </c:pt>
                <c:pt idx="4233">
                  <c:v>55.999999999542929</c:v>
                </c:pt>
                <c:pt idx="4234">
                  <c:v>55.99999999958478</c:v>
                </c:pt>
                <c:pt idx="4235">
                  <c:v>55.999999999639002</c:v>
                </c:pt>
                <c:pt idx="4236">
                  <c:v>55.999999999675588</c:v>
                </c:pt>
                <c:pt idx="4237">
                  <c:v>55.999999999681123</c:v>
                </c:pt>
                <c:pt idx="4238">
                  <c:v>55.999999999686324</c:v>
                </c:pt>
                <c:pt idx="4239">
                  <c:v>55.999999999697728</c:v>
                </c:pt>
                <c:pt idx="4240">
                  <c:v>55.999999999703775</c:v>
                </c:pt>
                <c:pt idx="4241">
                  <c:v>55.999999999706461</c:v>
                </c:pt>
                <c:pt idx="4242">
                  <c:v>55.999999999771163</c:v>
                </c:pt>
                <c:pt idx="4243">
                  <c:v>55.999999999854062</c:v>
                </c:pt>
                <c:pt idx="4244">
                  <c:v>55.999999999886626</c:v>
                </c:pt>
                <c:pt idx="4245">
                  <c:v>55.999999999994373</c:v>
                </c:pt>
                <c:pt idx="4246">
                  <c:v>56.000000000020741</c:v>
                </c:pt>
                <c:pt idx="4247">
                  <c:v>56.000000000080377</c:v>
                </c:pt>
                <c:pt idx="4248">
                  <c:v>56.000000000103796</c:v>
                </c:pt>
                <c:pt idx="4249">
                  <c:v>56.000000000194007</c:v>
                </c:pt>
                <c:pt idx="4250">
                  <c:v>56.000000000218499</c:v>
                </c:pt>
                <c:pt idx="4251">
                  <c:v>56.000000000225931</c:v>
                </c:pt>
                <c:pt idx="4252">
                  <c:v>56.000000000257799</c:v>
                </c:pt>
                <c:pt idx="4253">
                  <c:v>56.00000000028448</c:v>
                </c:pt>
                <c:pt idx="4254">
                  <c:v>56.000000000308212</c:v>
                </c:pt>
                <c:pt idx="4255">
                  <c:v>56.000000000315424</c:v>
                </c:pt>
                <c:pt idx="4256">
                  <c:v>56.000000000320767</c:v>
                </c:pt>
                <c:pt idx="4257">
                  <c:v>56.000000000409187</c:v>
                </c:pt>
                <c:pt idx="4258">
                  <c:v>56.000000000428322</c:v>
                </c:pt>
                <c:pt idx="4259">
                  <c:v>56.000000000458584</c:v>
                </c:pt>
                <c:pt idx="4260">
                  <c:v>56.000000000502766</c:v>
                </c:pt>
                <c:pt idx="4261">
                  <c:v>56.000000000504762</c:v>
                </c:pt>
                <c:pt idx="4262">
                  <c:v>56.000000000528537</c:v>
                </c:pt>
                <c:pt idx="4263">
                  <c:v>56.000000000671186</c:v>
                </c:pt>
                <c:pt idx="4264">
                  <c:v>56.003434261222608</c:v>
                </c:pt>
                <c:pt idx="4265">
                  <c:v>56.005035177145238</c:v>
                </c:pt>
                <c:pt idx="4266">
                  <c:v>56.009778447650042</c:v>
                </c:pt>
                <c:pt idx="4267">
                  <c:v>56.028350765535414</c:v>
                </c:pt>
                <c:pt idx="4268">
                  <c:v>56.033965637975037</c:v>
                </c:pt>
                <c:pt idx="4269">
                  <c:v>56.05209421865456</c:v>
                </c:pt>
                <c:pt idx="4270">
                  <c:v>56.052762722435801</c:v>
                </c:pt>
                <c:pt idx="4271">
                  <c:v>56.055113108633208</c:v>
                </c:pt>
                <c:pt idx="4272">
                  <c:v>56.055113108633208</c:v>
                </c:pt>
                <c:pt idx="4273">
                  <c:v>56.055113108633208</c:v>
                </c:pt>
                <c:pt idx="4274">
                  <c:v>56.057169181168739</c:v>
                </c:pt>
                <c:pt idx="4275">
                  <c:v>56.058032401224118</c:v>
                </c:pt>
                <c:pt idx="4276">
                  <c:v>56.090661478035656</c:v>
                </c:pt>
                <c:pt idx="4277">
                  <c:v>56.093536423267999</c:v>
                </c:pt>
                <c:pt idx="4278">
                  <c:v>56.101837460205047</c:v>
                </c:pt>
                <c:pt idx="4279">
                  <c:v>56.116952616189835</c:v>
                </c:pt>
                <c:pt idx="4280">
                  <c:v>56.119215547134175</c:v>
                </c:pt>
                <c:pt idx="4281">
                  <c:v>56.119893810911549</c:v>
                </c:pt>
                <c:pt idx="4282">
                  <c:v>56.1308819806464</c:v>
                </c:pt>
                <c:pt idx="4283">
                  <c:v>56.136243693711378</c:v>
                </c:pt>
                <c:pt idx="4284">
                  <c:v>56.199483965053872</c:v>
                </c:pt>
                <c:pt idx="4285">
                  <c:v>56.210090799877577</c:v>
                </c:pt>
                <c:pt idx="4286">
                  <c:v>56.21723678541214</c:v>
                </c:pt>
                <c:pt idx="4287">
                  <c:v>56.226477507865994</c:v>
                </c:pt>
                <c:pt idx="4288">
                  <c:v>56.237621516582699</c:v>
                </c:pt>
                <c:pt idx="4289">
                  <c:v>56.237621516582699</c:v>
                </c:pt>
                <c:pt idx="4290">
                  <c:v>56.255917642463174</c:v>
                </c:pt>
                <c:pt idx="4291">
                  <c:v>56.256048585104118</c:v>
                </c:pt>
                <c:pt idx="4292">
                  <c:v>56.2617726124084</c:v>
                </c:pt>
                <c:pt idx="4293">
                  <c:v>56.271507315713045</c:v>
                </c:pt>
                <c:pt idx="4294">
                  <c:v>56.279692693688396</c:v>
                </c:pt>
                <c:pt idx="4295">
                  <c:v>56.287959185234016</c:v>
                </c:pt>
                <c:pt idx="4296">
                  <c:v>56.290794248504142</c:v>
                </c:pt>
                <c:pt idx="4297">
                  <c:v>56.290969477412979</c:v>
                </c:pt>
                <c:pt idx="4298">
                  <c:v>56.325618128052504</c:v>
                </c:pt>
                <c:pt idx="4299">
                  <c:v>56.328215012497353</c:v>
                </c:pt>
                <c:pt idx="4300">
                  <c:v>56.344414349564381</c:v>
                </c:pt>
                <c:pt idx="4301">
                  <c:v>56.364720057945661</c:v>
                </c:pt>
                <c:pt idx="4302">
                  <c:v>56.366912973736817</c:v>
                </c:pt>
                <c:pt idx="4303">
                  <c:v>56.387054008864325</c:v>
                </c:pt>
                <c:pt idx="4304">
                  <c:v>56.389125841761398</c:v>
                </c:pt>
                <c:pt idx="4305">
                  <c:v>56.419365100244484</c:v>
                </c:pt>
                <c:pt idx="4306">
                  <c:v>56.440057313308991</c:v>
                </c:pt>
                <c:pt idx="4307">
                  <c:v>56.468593495405784</c:v>
                </c:pt>
                <c:pt idx="4308">
                  <c:v>56.473687848923589</c:v>
                </c:pt>
                <c:pt idx="4309">
                  <c:v>56.49108193056658</c:v>
                </c:pt>
                <c:pt idx="4310">
                  <c:v>56.491450382140393</c:v>
                </c:pt>
                <c:pt idx="4311">
                  <c:v>56.498790162668989</c:v>
                </c:pt>
                <c:pt idx="4312">
                  <c:v>56.508741248697959</c:v>
                </c:pt>
                <c:pt idx="4313">
                  <c:v>56.513783482324101</c:v>
                </c:pt>
                <c:pt idx="4314">
                  <c:v>56.514675354575687</c:v>
                </c:pt>
                <c:pt idx="4315">
                  <c:v>56.514907835821752</c:v>
                </c:pt>
                <c:pt idx="4316">
                  <c:v>56.545021257263741</c:v>
                </c:pt>
                <c:pt idx="4317">
                  <c:v>56.554909488080597</c:v>
                </c:pt>
                <c:pt idx="4318">
                  <c:v>56.575219664323505</c:v>
                </c:pt>
                <c:pt idx="4319">
                  <c:v>56.587850249637796</c:v>
                </c:pt>
                <c:pt idx="4320">
                  <c:v>56.592108035339209</c:v>
                </c:pt>
                <c:pt idx="4321">
                  <c:v>56.599187009450574</c:v>
                </c:pt>
                <c:pt idx="4322">
                  <c:v>56.603900167067849</c:v>
                </c:pt>
                <c:pt idx="4323">
                  <c:v>56.607600325328313</c:v>
                </c:pt>
                <c:pt idx="4324">
                  <c:v>56.608619294132268</c:v>
                </c:pt>
                <c:pt idx="4325">
                  <c:v>56.614054302615465</c:v>
                </c:pt>
                <c:pt idx="4326">
                  <c:v>56.619589459180816</c:v>
                </c:pt>
                <c:pt idx="4327">
                  <c:v>56.636324930847323</c:v>
                </c:pt>
                <c:pt idx="4328">
                  <c:v>56.642766733800514</c:v>
                </c:pt>
                <c:pt idx="4329">
                  <c:v>56.65582776346438</c:v>
                </c:pt>
                <c:pt idx="4330">
                  <c:v>56.676487131386764</c:v>
                </c:pt>
                <c:pt idx="4331">
                  <c:v>56.676487131386764</c:v>
                </c:pt>
                <c:pt idx="4332">
                  <c:v>56.685477082078918</c:v>
                </c:pt>
                <c:pt idx="4333">
                  <c:v>56.687589553259876</c:v>
                </c:pt>
                <c:pt idx="4334">
                  <c:v>56.688053371880436</c:v>
                </c:pt>
                <c:pt idx="4335">
                  <c:v>56.749863934935327</c:v>
                </c:pt>
                <c:pt idx="4336">
                  <c:v>56.751151412162379</c:v>
                </c:pt>
                <c:pt idx="4337">
                  <c:v>56.760829388868622</c:v>
                </c:pt>
                <c:pt idx="4338">
                  <c:v>56.761052501657495</c:v>
                </c:pt>
                <c:pt idx="4339">
                  <c:v>56.784107515363708</c:v>
                </c:pt>
                <c:pt idx="4340">
                  <c:v>56.791836888604408</c:v>
                </c:pt>
                <c:pt idx="4341">
                  <c:v>56.80084075960751</c:v>
                </c:pt>
                <c:pt idx="4342">
                  <c:v>56.833803399497711</c:v>
                </c:pt>
                <c:pt idx="4343">
                  <c:v>56.837699256801173</c:v>
                </c:pt>
                <c:pt idx="4344">
                  <c:v>56.839527903243038</c:v>
                </c:pt>
                <c:pt idx="4345">
                  <c:v>56.840646879480374</c:v>
                </c:pt>
                <c:pt idx="4346">
                  <c:v>56.845847128792869</c:v>
                </c:pt>
                <c:pt idx="4347">
                  <c:v>56.852413513185233</c:v>
                </c:pt>
                <c:pt idx="4348">
                  <c:v>56.877158224529865</c:v>
                </c:pt>
                <c:pt idx="4349">
                  <c:v>56.880073044858598</c:v>
                </c:pt>
                <c:pt idx="4350">
                  <c:v>56.887492526539205</c:v>
                </c:pt>
                <c:pt idx="4351">
                  <c:v>56.888240943966942</c:v>
                </c:pt>
                <c:pt idx="4352">
                  <c:v>56.911425977339377</c:v>
                </c:pt>
                <c:pt idx="4353">
                  <c:v>56.912077952074235</c:v>
                </c:pt>
                <c:pt idx="4354">
                  <c:v>56.98037331438514</c:v>
                </c:pt>
                <c:pt idx="4355">
                  <c:v>56.987578503017275</c:v>
                </c:pt>
                <c:pt idx="4356">
                  <c:v>56.98815221101043</c:v>
                </c:pt>
                <c:pt idx="4357">
                  <c:v>56.990860804931899</c:v>
                </c:pt>
                <c:pt idx="4358">
                  <c:v>56.999974227873906</c:v>
                </c:pt>
                <c:pt idx="4359">
                  <c:v>56.999999999482604</c:v>
                </c:pt>
                <c:pt idx="4360">
                  <c:v>56.99999999962553</c:v>
                </c:pt>
                <c:pt idx="4361">
                  <c:v>56.99999999965155</c:v>
                </c:pt>
                <c:pt idx="4362">
                  <c:v>56.999999999663736</c:v>
                </c:pt>
                <c:pt idx="4363">
                  <c:v>56.99999999967239</c:v>
                </c:pt>
                <c:pt idx="4364">
                  <c:v>56.999999999695</c:v>
                </c:pt>
                <c:pt idx="4365">
                  <c:v>56.999999999742975</c:v>
                </c:pt>
                <c:pt idx="4366">
                  <c:v>56.999999999813383</c:v>
                </c:pt>
                <c:pt idx="4367">
                  <c:v>56.999999999827629</c:v>
                </c:pt>
                <c:pt idx="4368">
                  <c:v>56.99999999984562</c:v>
                </c:pt>
                <c:pt idx="4369">
                  <c:v>56.999999999867867</c:v>
                </c:pt>
                <c:pt idx="4370">
                  <c:v>56.999999999991388</c:v>
                </c:pt>
                <c:pt idx="4371">
                  <c:v>57.000000000045759</c:v>
                </c:pt>
                <c:pt idx="4372">
                  <c:v>57.000000000079353</c:v>
                </c:pt>
                <c:pt idx="4373">
                  <c:v>57.000000000139913</c:v>
                </c:pt>
                <c:pt idx="4374">
                  <c:v>57.000000000147416</c:v>
                </c:pt>
                <c:pt idx="4375">
                  <c:v>57.000000000151182</c:v>
                </c:pt>
                <c:pt idx="4376">
                  <c:v>57.0000000002467</c:v>
                </c:pt>
                <c:pt idx="4377">
                  <c:v>57.000000000248825</c:v>
                </c:pt>
                <c:pt idx="4378">
                  <c:v>57.000000000288161</c:v>
                </c:pt>
                <c:pt idx="4379">
                  <c:v>57.000000000314586</c:v>
                </c:pt>
                <c:pt idx="4380">
                  <c:v>57.000000000335746</c:v>
                </c:pt>
                <c:pt idx="4381">
                  <c:v>57.00000000033706</c:v>
                </c:pt>
                <c:pt idx="4382">
                  <c:v>57.000000000435534</c:v>
                </c:pt>
                <c:pt idx="4383">
                  <c:v>57.000000000516856</c:v>
                </c:pt>
                <c:pt idx="4384">
                  <c:v>57.00000000052615</c:v>
                </c:pt>
                <c:pt idx="4385">
                  <c:v>57.003332721671455</c:v>
                </c:pt>
                <c:pt idx="4386">
                  <c:v>57.008454565832935</c:v>
                </c:pt>
                <c:pt idx="4387">
                  <c:v>57.013670469647366</c:v>
                </c:pt>
                <c:pt idx="4388">
                  <c:v>57.018580060541325</c:v>
                </c:pt>
                <c:pt idx="4389">
                  <c:v>57.019702831602928</c:v>
                </c:pt>
                <c:pt idx="4390">
                  <c:v>57.028246361076775</c:v>
                </c:pt>
                <c:pt idx="4391">
                  <c:v>57.030040372589234</c:v>
                </c:pt>
                <c:pt idx="4392">
                  <c:v>57.040157976211646</c:v>
                </c:pt>
                <c:pt idx="4393">
                  <c:v>57.046876376787722</c:v>
                </c:pt>
                <c:pt idx="4394">
                  <c:v>57.059292158360556</c:v>
                </c:pt>
                <c:pt idx="4395">
                  <c:v>57.062419632770961</c:v>
                </c:pt>
                <c:pt idx="4396">
                  <c:v>57.067228533283327</c:v>
                </c:pt>
                <c:pt idx="4397">
                  <c:v>57.087438251001643</c:v>
                </c:pt>
                <c:pt idx="4398">
                  <c:v>57.087438251001643</c:v>
                </c:pt>
                <c:pt idx="4399">
                  <c:v>57.087438251001643</c:v>
                </c:pt>
                <c:pt idx="4400">
                  <c:v>57.08943933516624</c:v>
                </c:pt>
                <c:pt idx="4401">
                  <c:v>57.091572123442106</c:v>
                </c:pt>
                <c:pt idx="4402">
                  <c:v>57.09616026969622</c:v>
                </c:pt>
                <c:pt idx="4403">
                  <c:v>57.109073965637691</c:v>
                </c:pt>
                <c:pt idx="4404">
                  <c:v>57.117223602406881</c:v>
                </c:pt>
                <c:pt idx="4405">
                  <c:v>57.118451521033137</c:v>
                </c:pt>
                <c:pt idx="4406">
                  <c:v>57.121765011171384</c:v>
                </c:pt>
                <c:pt idx="4407">
                  <c:v>57.129958868108623</c:v>
                </c:pt>
                <c:pt idx="4408">
                  <c:v>57.13302486568422</c:v>
                </c:pt>
                <c:pt idx="4409">
                  <c:v>57.140244511821457</c:v>
                </c:pt>
                <c:pt idx="4410">
                  <c:v>57.17292962405152</c:v>
                </c:pt>
                <c:pt idx="4411">
                  <c:v>57.175492929001258</c:v>
                </c:pt>
                <c:pt idx="4412">
                  <c:v>57.206318941119264</c:v>
                </c:pt>
                <c:pt idx="4413">
                  <c:v>57.208335072213188</c:v>
                </c:pt>
                <c:pt idx="4414">
                  <c:v>57.231829467957652</c:v>
                </c:pt>
                <c:pt idx="4415">
                  <c:v>57.231829467957652</c:v>
                </c:pt>
                <c:pt idx="4416">
                  <c:v>57.231829467957652</c:v>
                </c:pt>
                <c:pt idx="4417">
                  <c:v>57.241257312722276</c:v>
                </c:pt>
                <c:pt idx="4418">
                  <c:v>57.250289818260939</c:v>
                </c:pt>
                <c:pt idx="4419">
                  <c:v>57.251912214207664</c:v>
                </c:pt>
                <c:pt idx="4420">
                  <c:v>57.254121914992368</c:v>
                </c:pt>
                <c:pt idx="4421">
                  <c:v>57.273736406019736</c:v>
                </c:pt>
                <c:pt idx="4422">
                  <c:v>57.277577075285258</c:v>
                </c:pt>
                <c:pt idx="4423">
                  <c:v>57.283424813857607</c:v>
                </c:pt>
                <c:pt idx="4424">
                  <c:v>57.288498248856193</c:v>
                </c:pt>
                <c:pt idx="4425">
                  <c:v>57.298511339595485</c:v>
                </c:pt>
                <c:pt idx="4426">
                  <c:v>57.308384691966424</c:v>
                </c:pt>
                <c:pt idx="4427">
                  <c:v>57.316600591480245</c:v>
                </c:pt>
                <c:pt idx="4428">
                  <c:v>57.321803176640238</c:v>
                </c:pt>
                <c:pt idx="4429">
                  <c:v>57.329878796566128</c:v>
                </c:pt>
                <c:pt idx="4430">
                  <c:v>57.368556088853275</c:v>
                </c:pt>
                <c:pt idx="4431">
                  <c:v>57.374715768482531</c:v>
                </c:pt>
                <c:pt idx="4432">
                  <c:v>57.378344925276998</c:v>
                </c:pt>
                <c:pt idx="4433">
                  <c:v>57.421252854665696</c:v>
                </c:pt>
                <c:pt idx="4434">
                  <c:v>57.421607387969992</c:v>
                </c:pt>
                <c:pt idx="4435">
                  <c:v>57.43854849472099</c:v>
                </c:pt>
                <c:pt idx="4436">
                  <c:v>57.446956585339997</c:v>
                </c:pt>
                <c:pt idx="4437">
                  <c:v>57.450620220381623</c:v>
                </c:pt>
                <c:pt idx="4438">
                  <c:v>57.456944431590536</c:v>
                </c:pt>
                <c:pt idx="4439">
                  <c:v>57.466125497897792</c:v>
                </c:pt>
                <c:pt idx="4440">
                  <c:v>57.467800258745598</c:v>
                </c:pt>
                <c:pt idx="4441">
                  <c:v>57.469138144739162</c:v>
                </c:pt>
                <c:pt idx="4442">
                  <c:v>57.488298540596467</c:v>
                </c:pt>
                <c:pt idx="4443">
                  <c:v>57.504789142679911</c:v>
                </c:pt>
                <c:pt idx="4444">
                  <c:v>57.507057011651163</c:v>
                </c:pt>
                <c:pt idx="4445">
                  <c:v>57.51940965643535</c:v>
                </c:pt>
                <c:pt idx="4446">
                  <c:v>57.530129641167498</c:v>
                </c:pt>
                <c:pt idx="4447">
                  <c:v>57.531089651645104</c:v>
                </c:pt>
                <c:pt idx="4448">
                  <c:v>57.533166318337088</c:v>
                </c:pt>
                <c:pt idx="4449">
                  <c:v>57.534331627283528</c:v>
                </c:pt>
                <c:pt idx="4450">
                  <c:v>57.559573518240583</c:v>
                </c:pt>
                <c:pt idx="4451">
                  <c:v>57.575619469382808</c:v>
                </c:pt>
                <c:pt idx="4452">
                  <c:v>57.580474785102055</c:v>
                </c:pt>
                <c:pt idx="4453">
                  <c:v>57.583034613209115</c:v>
                </c:pt>
                <c:pt idx="4454">
                  <c:v>57.604998441097621</c:v>
                </c:pt>
                <c:pt idx="4455">
                  <c:v>57.614619856535398</c:v>
                </c:pt>
                <c:pt idx="4456">
                  <c:v>57.622241744159197</c:v>
                </c:pt>
                <c:pt idx="4457">
                  <c:v>57.623333203637522</c:v>
                </c:pt>
                <c:pt idx="4458">
                  <c:v>57.649189194898319</c:v>
                </c:pt>
                <c:pt idx="4459">
                  <c:v>57.664194044153973</c:v>
                </c:pt>
                <c:pt idx="4460">
                  <c:v>57.669262688381096</c:v>
                </c:pt>
                <c:pt idx="4461">
                  <c:v>57.713048438514164</c:v>
                </c:pt>
                <c:pt idx="4462">
                  <c:v>57.717388321814916</c:v>
                </c:pt>
                <c:pt idx="4463">
                  <c:v>57.71974619108898</c:v>
                </c:pt>
                <c:pt idx="4464">
                  <c:v>57.725892755552792</c:v>
                </c:pt>
                <c:pt idx="4465">
                  <c:v>57.726115368040176</c:v>
                </c:pt>
                <c:pt idx="4466">
                  <c:v>57.729586961621564</c:v>
                </c:pt>
                <c:pt idx="4467">
                  <c:v>57.74999942806059</c:v>
                </c:pt>
                <c:pt idx="4468">
                  <c:v>57.767218380772384</c:v>
                </c:pt>
                <c:pt idx="4469">
                  <c:v>57.774909555682264</c:v>
                </c:pt>
                <c:pt idx="4470">
                  <c:v>57.785770244790356</c:v>
                </c:pt>
                <c:pt idx="4471">
                  <c:v>57.795949500163616</c:v>
                </c:pt>
                <c:pt idx="4472">
                  <c:v>57.80026014617669</c:v>
                </c:pt>
                <c:pt idx="4473">
                  <c:v>57.82755012707247</c:v>
                </c:pt>
                <c:pt idx="4474">
                  <c:v>57.836120685912697</c:v>
                </c:pt>
                <c:pt idx="4475">
                  <c:v>57.843754774563365</c:v>
                </c:pt>
                <c:pt idx="4476">
                  <c:v>57.843754774563365</c:v>
                </c:pt>
                <c:pt idx="4477">
                  <c:v>57.862314926165787</c:v>
                </c:pt>
                <c:pt idx="4478">
                  <c:v>57.868305112998165</c:v>
                </c:pt>
                <c:pt idx="4479">
                  <c:v>57.90884718406118</c:v>
                </c:pt>
                <c:pt idx="4480">
                  <c:v>57.913158190625104</c:v>
                </c:pt>
                <c:pt idx="4481">
                  <c:v>57.920384084590964</c:v>
                </c:pt>
                <c:pt idx="4482">
                  <c:v>57.920384084590964</c:v>
                </c:pt>
                <c:pt idx="4483">
                  <c:v>57.923572744469588</c:v>
                </c:pt>
                <c:pt idx="4484">
                  <c:v>57.938775142601244</c:v>
                </c:pt>
                <c:pt idx="4485">
                  <c:v>57.977618232691597</c:v>
                </c:pt>
                <c:pt idx="4486">
                  <c:v>57.990210487822523</c:v>
                </c:pt>
                <c:pt idx="4487">
                  <c:v>57.99416768007805</c:v>
                </c:pt>
                <c:pt idx="4488">
                  <c:v>57.994652771807964</c:v>
                </c:pt>
                <c:pt idx="4489">
                  <c:v>57.999999999437264</c:v>
                </c:pt>
                <c:pt idx="4490">
                  <c:v>57.99999999945728</c:v>
                </c:pt>
                <c:pt idx="4491">
                  <c:v>57.999999999474852</c:v>
                </c:pt>
                <c:pt idx="4492">
                  <c:v>57.99999999951882</c:v>
                </c:pt>
                <c:pt idx="4493">
                  <c:v>57.999999999566235</c:v>
                </c:pt>
                <c:pt idx="4494">
                  <c:v>57.99999999960167</c:v>
                </c:pt>
                <c:pt idx="4495">
                  <c:v>57.999999999614616</c:v>
                </c:pt>
                <c:pt idx="4496">
                  <c:v>57.999999999644658</c:v>
                </c:pt>
                <c:pt idx="4497">
                  <c:v>57.999999999673491</c:v>
                </c:pt>
                <c:pt idx="4498">
                  <c:v>57.999999999705864</c:v>
                </c:pt>
                <c:pt idx="4499">
                  <c:v>57.9999999997451</c:v>
                </c:pt>
                <c:pt idx="4500">
                  <c:v>57.999999999753484</c:v>
                </c:pt>
                <c:pt idx="4501">
                  <c:v>57.99999999983099</c:v>
                </c:pt>
                <c:pt idx="4502">
                  <c:v>57.999999999877708</c:v>
                </c:pt>
                <c:pt idx="4503">
                  <c:v>57.999999999948315</c:v>
                </c:pt>
                <c:pt idx="4504">
                  <c:v>57.99999999995142</c:v>
                </c:pt>
                <c:pt idx="4505">
                  <c:v>57.999999999952365</c:v>
                </c:pt>
                <c:pt idx="4506">
                  <c:v>57.999999999988141</c:v>
                </c:pt>
                <c:pt idx="4507">
                  <c:v>58.000000000071992</c:v>
                </c:pt>
                <c:pt idx="4508">
                  <c:v>58.000000000078479</c:v>
                </c:pt>
                <c:pt idx="4509">
                  <c:v>58.000000000133859</c:v>
                </c:pt>
                <c:pt idx="4510">
                  <c:v>58.000000000259156</c:v>
                </c:pt>
                <c:pt idx="4511">
                  <c:v>58.00000000027827</c:v>
                </c:pt>
                <c:pt idx="4512">
                  <c:v>58.000000000318032</c:v>
                </c:pt>
                <c:pt idx="4513">
                  <c:v>58.000000000351612</c:v>
                </c:pt>
                <c:pt idx="4514">
                  <c:v>58.00000000035395</c:v>
                </c:pt>
                <c:pt idx="4515">
                  <c:v>58.000000000384638</c:v>
                </c:pt>
                <c:pt idx="4516">
                  <c:v>58.000000000403723</c:v>
                </c:pt>
                <c:pt idx="4517">
                  <c:v>58.000000000407205</c:v>
                </c:pt>
                <c:pt idx="4518">
                  <c:v>58.00000000045425</c:v>
                </c:pt>
                <c:pt idx="4519">
                  <c:v>58.034176800806506</c:v>
                </c:pt>
                <c:pt idx="4520">
                  <c:v>58.034176800806506</c:v>
                </c:pt>
                <c:pt idx="4521">
                  <c:v>58.034176800806506</c:v>
                </c:pt>
                <c:pt idx="4522">
                  <c:v>58.045021163082367</c:v>
                </c:pt>
                <c:pt idx="4523">
                  <c:v>58.051275205369372</c:v>
                </c:pt>
                <c:pt idx="4524">
                  <c:v>58.051914179477485</c:v>
                </c:pt>
                <c:pt idx="4525">
                  <c:v>58.059105051267672</c:v>
                </c:pt>
                <c:pt idx="4526">
                  <c:v>58.067545304740328</c:v>
                </c:pt>
                <c:pt idx="4527">
                  <c:v>58.080021287418838</c:v>
                </c:pt>
                <c:pt idx="4528">
                  <c:v>58.10637910907036</c:v>
                </c:pt>
                <c:pt idx="4529">
                  <c:v>58.113811018403403</c:v>
                </c:pt>
                <c:pt idx="4530">
                  <c:v>58.14076482219712</c:v>
                </c:pt>
                <c:pt idx="4531">
                  <c:v>58.148696420693433</c:v>
                </c:pt>
                <c:pt idx="4532">
                  <c:v>58.15052107389748</c:v>
                </c:pt>
                <c:pt idx="4533">
                  <c:v>58.161364027092048</c:v>
                </c:pt>
                <c:pt idx="4534">
                  <c:v>58.202626914129318</c:v>
                </c:pt>
                <c:pt idx="4535">
                  <c:v>58.205869279402613</c:v>
                </c:pt>
                <c:pt idx="4536">
                  <c:v>58.261976432143769</c:v>
                </c:pt>
                <c:pt idx="4537">
                  <c:v>58.262635724776317</c:v>
                </c:pt>
                <c:pt idx="4538">
                  <c:v>58.287128497008943</c:v>
                </c:pt>
                <c:pt idx="4539">
                  <c:v>58.292285138556281</c:v>
                </c:pt>
                <c:pt idx="4540">
                  <c:v>58.304182769927174</c:v>
                </c:pt>
                <c:pt idx="4541">
                  <c:v>58.307402168919445</c:v>
                </c:pt>
                <c:pt idx="4542">
                  <c:v>58.307402168919445</c:v>
                </c:pt>
                <c:pt idx="4543">
                  <c:v>58.307402168919445</c:v>
                </c:pt>
                <c:pt idx="4544">
                  <c:v>58.345151225005836</c:v>
                </c:pt>
                <c:pt idx="4545">
                  <c:v>58.345720081118266</c:v>
                </c:pt>
                <c:pt idx="4546">
                  <c:v>58.36178861325682</c:v>
                </c:pt>
                <c:pt idx="4547">
                  <c:v>58.371801135729548</c:v>
                </c:pt>
                <c:pt idx="4548">
                  <c:v>58.384909799717377</c:v>
                </c:pt>
                <c:pt idx="4549">
                  <c:v>58.392460615020383</c:v>
                </c:pt>
                <c:pt idx="4550">
                  <c:v>58.463698692746021</c:v>
                </c:pt>
                <c:pt idx="4551">
                  <c:v>58.465630206102951</c:v>
                </c:pt>
                <c:pt idx="4552">
                  <c:v>58.465630206102951</c:v>
                </c:pt>
                <c:pt idx="4553">
                  <c:v>58.465630206102951</c:v>
                </c:pt>
                <c:pt idx="4554">
                  <c:v>58.4696724401743</c:v>
                </c:pt>
                <c:pt idx="4555">
                  <c:v>58.4696724401743</c:v>
                </c:pt>
                <c:pt idx="4556">
                  <c:v>58.478363074390387</c:v>
                </c:pt>
                <c:pt idx="4557">
                  <c:v>58.482424745507551</c:v>
                </c:pt>
                <c:pt idx="4558">
                  <c:v>58.49038152210764</c:v>
                </c:pt>
                <c:pt idx="4559">
                  <c:v>58.514237080277496</c:v>
                </c:pt>
                <c:pt idx="4560">
                  <c:v>58.530844783666552</c:v>
                </c:pt>
                <c:pt idx="4561">
                  <c:v>58.531396354283551</c:v>
                </c:pt>
                <c:pt idx="4562">
                  <c:v>58.544125575660438</c:v>
                </c:pt>
                <c:pt idx="4563">
                  <c:v>58.544261748552778</c:v>
                </c:pt>
                <c:pt idx="4564">
                  <c:v>58.546115179551435</c:v>
                </c:pt>
                <c:pt idx="4565">
                  <c:v>58.549315170439698</c:v>
                </c:pt>
                <c:pt idx="4566">
                  <c:v>58.559901543140164</c:v>
                </c:pt>
                <c:pt idx="4567">
                  <c:v>58.593878352332787</c:v>
                </c:pt>
                <c:pt idx="4568">
                  <c:v>58.607105801106357</c:v>
                </c:pt>
                <c:pt idx="4569">
                  <c:v>58.613658128448577</c:v>
                </c:pt>
                <c:pt idx="4570">
                  <c:v>58.636634046861388</c:v>
                </c:pt>
                <c:pt idx="4571">
                  <c:v>58.639237998616707</c:v>
                </c:pt>
                <c:pt idx="4572">
                  <c:v>58.644990508800873</c:v>
                </c:pt>
                <c:pt idx="4573">
                  <c:v>58.648978983551558</c:v>
                </c:pt>
                <c:pt idx="4574">
                  <c:v>58.651866647907354</c:v>
                </c:pt>
                <c:pt idx="4575">
                  <c:v>58.65389846880398</c:v>
                </c:pt>
                <c:pt idx="4576">
                  <c:v>58.656824671278734</c:v>
                </c:pt>
                <c:pt idx="4577">
                  <c:v>58.66951325711586</c:v>
                </c:pt>
                <c:pt idx="4578">
                  <c:v>58.679141619979042</c:v>
                </c:pt>
                <c:pt idx="4579">
                  <c:v>58.685277159379055</c:v>
                </c:pt>
                <c:pt idx="4580">
                  <c:v>58.68603661593005</c:v>
                </c:pt>
                <c:pt idx="4581">
                  <c:v>58.688330535468666</c:v>
                </c:pt>
                <c:pt idx="4582">
                  <c:v>58.688330535468666</c:v>
                </c:pt>
                <c:pt idx="4583">
                  <c:v>58.688330535468666</c:v>
                </c:pt>
                <c:pt idx="4584">
                  <c:v>58.697469943966418</c:v>
                </c:pt>
                <c:pt idx="4585">
                  <c:v>58.72328773814467</c:v>
                </c:pt>
                <c:pt idx="4586">
                  <c:v>58.724103258655013</c:v>
                </c:pt>
                <c:pt idx="4587">
                  <c:v>58.730955162538834</c:v>
                </c:pt>
                <c:pt idx="4588">
                  <c:v>58.762668903094145</c:v>
                </c:pt>
                <c:pt idx="4589">
                  <c:v>58.783129361182041</c:v>
                </c:pt>
                <c:pt idx="4590">
                  <c:v>58.796900085510039</c:v>
                </c:pt>
                <c:pt idx="4591">
                  <c:v>58.808632416332365</c:v>
                </c:pt>
                <c:pt idx="4592">
                  <c:v>58.829965556978536</c:v>
                </c:pt>
                <c:pt idx="4593">
                  <c:v>58.837280694119087</c:v>
                </c:pt>
                <c:pt idx="4594">
                  <c:v>58.840846029537666</c:v>
                </c:pt>
                <c:pt idx="4595">
                  <c:v>58.87262872686771</c:v>
                </c:pt>
                <c:pt idx="4596">
                  <c:v>58.876179652471521</c:v>
                </c:pt>
                <c:pt idx="4597">
                  <c:v>58.882469363685388</c:v>
                </c:pt>
                <c:pt idx="4598">
                  <c:v>58.891356986581222</c:v>
                </c:pt>
                <c:pt idx="4599">
                  <c:v>58.897505897000151</c:v>
                </c:pt>
                <c:pt idx="4600">
                  <c:v>58.899737878017568</c:v>
                </c:pt>
                <c:pt idx="4601">
                  <c:v>58.906732877348027</c:v>
                </c:pt>
                <c:pt idx="4602">
                  <c:v>58.91903978628735</c:v>
                </c:pt>
                <c:pt idx="4603">
                  <c:v>58.926472825551038</c:v>
                </c:pt>
                <c:pt idx="4604">
                  <c:v>58.950483347601477</c:v>
                </c:pt>
                <c:pt idx="4605">
                  <c:v>58.967966274539904</c:v>
                </c:pt>
                <c:pt idx="4606">
                  <c:v>58.978629506804744</c:v>
                </c:pt>
                <c:pt idx="4607">
                  <c:v>58.981835189536085</c:v>
                </c:pt>
                <c:pt idx="4608">
                  <c:v>58.985142068220483</c:v>
                </c:pt>
                <c:pt idx="4609">
                  <c:v>58.999999999453607</c:v>
                </c:pt>
                <c:pt idx="4610">
                  <c:v>58.999999999555449</c:v>
                </c:pt>
                <c:pt idx="4611">
                  <c:v>58.999999999575849</c:v>
                </c:pt>
                <c:pt idx="4612">
                  <c:v>58.999999999621593</c:v>
                </c:pt>
                <c:pt idx="4613">
                  <c:v>58.999999999732452</c:v>
                </c:pt>
                <c:pt idx="4614">
                  <c:v>58.999999999765784</c:v>
                </c:pt>
                <c:pt idx="4615">
                  <c:v>58.999999999798476</c:v>
                </c:pt>
                <c:pt idx="4616">
                  <c:v>58.999999999808971</c:v>
                </c:pt>
                <c:pt idx="4617">
                  <c:v>58.999999999823586</c:v>
                </c:pt>
                <c:pt idx="4618">
                  <c:v>58.999999999898222</c:v>
                </c:pt>
                <c:pt idx="4619">
                  <c:v>58.999999999918252</c:v>
                </c:pt>
                <c:pt idx="4620">
                  <c:v>59.000000000003666</c:v>
                </c:pt>
                <c:pt idx="4621">
                  <c:v>59.000000000084967</c:v>
                </c:pt>
                <c:pt idx="4622">
                  <c:v>59.000000000119293</c:v>
                </c:pt>
                <c:pt idx="4623">
                  <c:v>59.000000000150479</c:v>
                </c:pt>
                <c:pt idx="4624">
                  <c:v>59.000000000191953</c:v>
                </c:pt>
                <c:pt idx="4625">
                  <c:v>59.000000000250111</c:v>
                </c:pt>
                <c:pt idx="4626">
                  <c:v>59.000000000275115</c:v>
                </c:pt>
                <c:pt idx="4627">
                  <c:v>59.000000000294399</c:v>
                </c:pt>
                <c:pt idx="4628">
                  <c:v>59.00000000030122</c:v>
                </c:pt>
                <c:pt idx="4629">
                  <c:v>59.00000000042688</c:v>
                </c:pt>
                <c:pt idx="4630">
                  <c:v>59.000000000460098</c:v>
                </c:pt>
                <c:pt idx="4631">
                  <c:v>59.011094090504926</c:v>
                </c:pt>
                <c:pt idx="4632">
                  <c:v>59.019754452901914</c:v>
                </c:pt>
                <c:pt idx="4633">
                  <c:v>59.032607424200272</c:v>
                </c:pt>
                <c:pt idx="4634">
                  <c:v>59.033259823743165</c:v>
                </c:pt>
                <c:pt idx="4635">
                  <c:v>59.070267092540504</c:v>
                </c:pt>
                <c:pt idx="4636">
                  <c:v>59.070267092540504</c:v>
                </c:pt>
                <c:pt idx="4637">
                  <c:v>59.078779191243136</c:v>
                </c:pt>
                <c:pt idx="4638">
                  <c:v>59.092939747843914</c:v>
                </c:pt>
                <c:pt idx="4639">
                  <c:v>59.105870918765312</c:v>
                </c:pt>
                <c:pt idx="4640">
                  <c:v>59.106292909088793</c:v>
                </c:pt>
                <c:pt idx="4641">
                  <c:v>59.125720476497854</c:v>
                </c:pt>
                <c:pt idx="4642">
                  <c:v>59.142909034595377</c:v>
                </c:pt>
                <c:pt idx="4643">
                  <c:v>59.145316780570326</c:v>
                </c:pt>
                <c:pt idx="4644">
                  <c:v>59.157964482184603</c:v>
                </c:pt>
                <c:pt idx="4645">
                  <c:v>59.159406516194466</c:v>
                </c:pt>
                <c:pt idx="4646">
                  <c:v>59.165561478972677</c:v>
                </c:pt>
                <c:pt idx="4647">
                  <c:v>59.189067294553595</c:v>
                </c:pt>
                <c:pt idx="4648">
                  <c:v>59.217183262023646</c:v>
                </c:pt>
                <c:pt idx="4649">
                  <c:v>59.218652505481664</c:v>
                </c:pt>
                <c:pt idx="4650">
                  <c:v>59.226592665217261</c:v>
                </c:pt>
                <c:pt idx="4651">
                  <c:v>59.26142255000687</c:v>
                </c:pt>
                <c:pt idx="4652">
                  <c:v>59.279886979410264</c:v>
                </c:pt>
                <c:pt idx="4653">
                  <c:v>59.298731711261773</c:v>
                </c:pt>
                <c:pt idx="4654">
                  <c:v>59.299580338970848</c:v>
                </c:pt>
                <c:pt idx="4655">
                  <c:v>59.33086574560658</c:v>
                </c:pt>
                <c:pt idx="4656">
                  <c:v>59.338252217693906</c:v>
                </c:pt>
                <c:pt idx="4657">
                  <c:v>59.348610302391727</c:v>
                </c:pt>
                <c:pt idx="4658">
                  <c:v>59.359385434160885</c:v>
                </c:pt>
                <c:pt idx="4659">
                  <c:v>59.365373285934787</c:v>
                </c:pt>
                <c:pt idx="4660">
                  <c:v>59.395384497084592</c:v>
                </c:pt>
                <c:pt idx="4661">
                  <c:v>59.400581631438726</c:v>
                </c:pt>
                <c:pt idx="4662">
                  <c:v>59.409535388338355</c:v>
                </c:pt>
                <c:pt idx="4663">
                  <c:v>59.410966057383099</c:v>
                </c:pt>
                <c:pt idx="4664">
                  <c:v>59.430715393351591</c:v>
                </c:pt>
                <c:pt idx="4665">
                  <c:v>59.431879589278878</c:v>
                </c:pt>
                <c:pt idx="4666">
                  <c:v>59.442308905797489</c:v>
                </c:pt>
                <c:pt idx="4667">
                  <c:v>59.457734857746701</c:v>
                </c:pt>
                <c:pt idx="4668">
                  <c:v>59.459493344837064</c:v>
                </c:pt>
                <c:pt idx="4669">
                  <c:v>59.482659939223581</c:v>
                </c:pt>
                <c:pt idx="4670">
                  <c:v>59.482659939223581</c:v>
                </c:pt>
                <c:pt idx="4671">
                  <c:v>59.482659939223581</c:v>
                </c:pt>
                <c:pt idx="4672">
                  <c:v>59.487196408981426</c:v>
                </c:pt>
                <c:pt idx="4673">
                  <c:v>59.523442780856591</c:v>
                </c:pt>
                <c:pt idx="4674">
                  <c:v>59.538918082191763</c:v>
                </c:pt>
                <c:pt idx="4675">
                  <c:v>59.552124752647345</c:v>
                </c:pt>
                <c:pt idx="4676">
                  <c:v>59.552267281579894</c:v>
                </c:pt>
                <c:pt idx="4677">
                  <c:v>59.567980337309884</c:v>
                </c:pt>
                <c:pt idx="4678">
                  <c:v>59.572449892620483</c:v>
                </c:pt>
                <c:pt idx="4679">
                  <c:v>59.585471639830224</c:v>
                </c:pt>
                <c:pt idx="4680">
                  <c:v>59.589114471464583</c:v>
                </c:pt>
                <c:pt idx="4681">
                  <c:v>59.595244090049626</c:v>
                </c:pt>
                <c:pt idx="4682">
                  <c:v>59.606552890689642</c:v>
                </c:pt>
                <c:pt idx="4683">
                  <c:v>59.609175077450438</c:v>
                </c:pt>
                <c:pt idx="4684">
                  <c:v>59.616764213205855</c:v>
                </c:pt>
                <c:pt idx="4685">
                  <c:v>59.623001086907429</c:v>
                </c:pt>
                <c:pt idx="4686">
                  <c:v>59.633166637767637</c:v>
                </c:pt>
                <c:pt idx="4687">
                  <c:v>59.642289877939255</c:v>
                </c:pt>
                <c:pt idx="4688">
                  <c:v>59.642289877939255</c:v>
                </c:pt>
                <c:pt idx="4689">
                  <c:v>59.64544571938567</c:v>
                </c:pt>
                <c:pt idx="4690">
                  <c:v>59.651310432890938</c:v>
                </c:pt>
                <c:pt idx="4691">
                  <c:v>59.693660108782986</c:v>
                </c:pt>
                <c:pt idx="4692">
                  <c:v>59.707637788296438</c:v>
                </c:pt>
                <c:pt idx="4693">
                  <c:v>59.707637788296438</c:v>
                </c:pt>
                <c:pt idx="4694">
                  <c:v>59.719172393026447</c:v>
                </c:pt>
                <c:pt idx="4695">
                  <c:v>59.729583286349971</c:v>
                </c:pt>
                <c:pt idx="4696">
                  <c:v>59.737611784160705</c:v>
                </c:pt>
                <c:pt idx="4697">
                  <c:v>59.748718195819038</c:v>
                </c:pt>
                <c:pt idx="4698">
                  <c:v>59.758294161110619</c:v>
                </c:pt>
                <c:pt idx="4699">
                  <c:v>59.761595820574932</c:v>
                </c:pt>
                <c:pt idx="4700">
                  <c:v>59.771699703101568</c:v>
                </c:pt>
                <c:pt idx="4701">
                  <c:v>59.785502913588843</c:v>
                </c:pt>
                <c:pt idx="4702">
                  <c:v>59.794130824594539</c:v>
                </c:pt>
                <c:pt idx="4703">
                  <c:v>59.805553212923144</c:v>
                </c:pt>
                <c:pt idx="4704">
                  <c:v>59.815572304095213</c:v>
                </c:pt>
                <c:pt idx="4705">
                  <c:v>59.833288515689503</c:v>
                </c:pt>
                <c:pt idx="4706">
                  <c:v>59.838508139396524</c:v>
                </c:pt>
                <c:pt idx="4707">
                  <c:v>59.852036258640723</c:v>
                </c:pt>
                <c:pt idx="4708">
                  <c:v>59.873637273835449</c:v>
                </c:pt>
                <c:pt idx="4709">
                  <c:v>59.875215027034933</c:v>
                </c:pt>
                <c:pt idx="4710">
                  <c:v>59.87818736189903</c:v>
                </c:pt>
                <c:pt idx="4711">
                  <c:v>59.892669688462334</c:v>
                </c:pt>
                <c:pt idx="4712">
                  <c:v>59.913545214369876</c:v>
                </c:pt>
                <c:pt idx="4713">
                  <c:v>59.926095090997471</c:v>
                </c:pt>
                <c:pt idx="4714">
                  <c:v>59.933226334814186</c:v>
                </c:pt>
                <c:pt idx="4715">
                  <c:v>59.99585992331739</c:v>
                </c:pt>
                <c:pt idx="4716">
                  <c:v>59.9999999994875</c:v>
                </c:pt>
                <c:pt idx="4717">
                  <c:v>59.999999999600156</c:v>
                </c:pt>
                <c:pt idx="4718">
                  <c:v>59.999999999612896</c:v>
                </c:pt>
                <c:pt idx="4719">
                  <c:v>59.999999999674714</c:v>
                </c:pt>
                <c:pt idx="4720">
                  <c:v>59.999999999677357</c:v>
                </c:pt>
                <c:pt idx="4721">
                  <c:v>59.999999999677357</c:v>
                </c:pt>
                <c:pt idx="4722">
                  <c:v>59.999999999698453</c:v>
                </c:pt>
                <c:pt idx="4723">
                  <c:v>59.999999999846388</c:v>
                </c:pt>
                <c:pt idx="4724">
                  <c:v>59.999999999852051</c:v>
                </c:pt>
                <c:pt idx="4725">
                  <c:v>59.99999999994526</c:v>
                </c:pt>
                <c:pt idx="4726">
                  <c:v>59.999999999955655</c:v>
                </c:pt>
                <c:pt idx="4727">
                  <c:v>59.999999999986429</c:v>
                </c:pt>
              </c:numCache>
            </c:numRef>
          </c:xVal>
          <c:yVal>
            <c:numRef>
              <c:f>P30_EKFC60_CG!$F$2:$F$4729</c:f>
              <c:numCache>
                <c:formatCode>General</c:formatCode>
                <c:ptCount val="4728"/>
                <c:pt idx="0">
                  <c:v>0.47411343757490504</c:v>
                </c:pt>
                <c:pt idx="1">
                  <c:v>0.46098526989791977</c:v>
                </c:pt>
                <c:pt idx="2">
                  <c:v>0.45339566828746158</c:v>
                </c:pt>
                <c:pt idx="3">
                  <c:v>0.44785653252777913</c:v>
                </c:pt>
                <c:pt idx="4">
                  <c:v>0.44154082627638658</c:v>
                </c:pt>
                <c:pt idx="5">
                  <c:v>0.43800033703939878</c:v>
                </c:pt>
                <c:pt idx="6">
                  <c:v>0.4361617266910901</c:v>
                </c:pt>
                <c:pt idx="7">
                  <c:v>0.43470920539135788</c:v>
                </c:pt>
                <c:pt idx="8">
                  <c:v>0.43201095686710012</c:v>
                </c:pt>
                <c:pt idx="9">
                  <c:v>0.42739578121081662</c:v>
                </c:pt>
                <c:pt idx="10">
                  <c:v>0.42222348048631253</c:v>
                </c:pt>
                <c:pt idx="11">
                  <c:v>0.42222348048583419</c:v>
                </c:pt>
                <c:pt idx="12">
                  <c:v>0.42222348048284891</c:v>
                </c:pt>
                <c:pt idx="13">
                  <c:v>0.4222234804828241</c:v>
                </c:pt>
                <c:pt idx="14">
                  <c:v>0.42222348048196812</c:v>
                </c:pt>
                <c:pt idx="15">
                  <c:v>0.42222348048194164</c:v>
                </c:pt>
                <c:pt idx="16">
                  <c:v>0.42222348047915736</c:v>
                </c:pt>
                <c:pt idx="17">
                  <c:v>0.42222348047847991</c:v>
                </c:pt>
                <c:pt idx="18">
                  <c:v>0.42124075790077037</c:v>
                </c:pt>
                <c:pt idx="19">
                  <c:v>0.41770850892173728</c:v>
                </c:pt>
                <c:pt idx="20">
                  <c:v>0.41139279741343315</c:v>
                </c:pt>
                <c:pt idx="21">
                  <c:v>0.41139279741093204</c:v>
                </c:pt>
                <c:pt idx="22">
                  <c:v>0.41139279741084822</c:v>
                </c:pt>
                <c:pt idx="23">
                  <c:v>0.41139279740866164</c:v>
                </c:pt>
                <c:pt idx="24">
                  <c:v>0.41139279740784945</c:v>
                </c:pt>
                <c:pt idx="25">
                  <c:v>0.41139279740772527</c:v>
                </c:pt>
                <c:pt idx="26">
                  <c:v>0.41139279740766149</c:v>
                </c:pt>
                <c:pt idx="27">
                  <c:v>0.4113927974051535</c:v>
                </c:pt>
                <c:pt idx="28">
                  <c:v>0.41139279740468959</c:v>
                </c:pt>
                <c:pt idx="29">
                  <c:v>0.41139279740427859</c:v>
                </c:pt>
                <c:pt idx="30">
                  <c:v>0.41139279740371903</c:v>
                </c:pt>
                <c:pt idx="31">
                  <c:v>0.41118496169876895</c:v>
                </c:pt>
                <c:pt idx="32">
                  <c:v>0.40802409226484293</c:v>
                </c:pt>
                <c:pt idx="33">
                  <c:v>0.40726701977681068</c:v>
                </c:pt>
                <c:pt idx="34">
                  <c:v>0.40378121737419953</c:v>
                </c:pt>
                <c:pt idx="35">
                  <c:v>0.40348154519154911</c:v>
                </c:pt>
                <c:pt idx="36">
                  <c:v>0.40348154519076851</c:v>
                </c:pt>
                <c:pt idx="37">
                  <c:v>0.40348154518907636</c:v>
                </c:pt>
                <c:pt idx="38">
                  <c:v>0.40348154518886425</c:v>
                </c:pt>
                <c:pt idx="39">
                  <c:v>0.40348154518801105</c:v>
                </c:pt>
                <c:pt idx="40">
                  <c:v>0.40348154518778601</c:v>
                </c:pt>
                <c:pt idx="41">
                  <c:v>0.40348154518688079</c:v>
                </c:pt>
                <c:pt idx="42">
                  <c:v>0.40348154518628876</c:v>
                </c:pt>
                <c:pt idx="43">
                  <c:v>0.40178006661998411</c:v>
                </c:pt>
                <c:pt idx="44">
                  <c:v>0.40172237236961883</c:v>
                </c:pt>
                <c:pt idx="45">
                  <c:v>0.4007539552190944</c:v>
                </c:pt>
                <c:pt idx="46">
                  <c:v>0.40023274795338037</c:v>
                </c:pt>
                <c:pt idx="47">
                  <c:v>0.39985723203478518</c:v>
                </c:pt>
                <c:pt idx="48">
                  <c:v>0.39969738521972709</c:v>
                </c:pt>
                <c:pt idx="49">
                  <c:v>0.39959985117343705</c:v>
                </c:pt>
                <c:pt idx="50">
                  <c:v>0.39948976881985965</c:v>
                </c:pt>
                <c:pt idx="51">
                  <c:v>0.39948687902845648</c:v>
                </c:pt>
                <c:pt idx="52">
                  <c:v>0.39937266460351117</c:v>
                </c:pt>
                <c:pt idx="53">
                  <c:v>0.39932393667962218</c:v>
                </c:pt>
                <c:pt idx="54">
                  <c:v>0.3989471323216397</c:v>
                </c:pt>
                <c:pt idx="55">
                  <c:v>0.39830159155107436</c:v>
                </c:pt>
                <c:pt idx="56">
                  <c:v>0.3983015915504633</c:v>
                </c:pt>
                <c:pt idx="57">
                  <c:v>0.39830159155033884</c:v>
                </c:pt>
                <c:pt idx="58">
                  <c:v>0.39830159154997336</c:v>
                </c:pt>
                <c:pt idx="59">
                  <c:v>0.39830159154973838</c:v>
                </c:pt>
                <c:pt idx="60">
                  <c:v>0.39830159154972467</c:v>
                </c:pt>
                <c:pt idx="61">
                  <c:v>0.3983015915496243</c:v>
                </c:pt>
                <c:pt idx="62">
                  <c:v>0.39830159154960221</c:v>
                </c:pt>
                <c:pt idx="63">
                  <c:v>0.39830159154948541</c:v>
                </c:pt>
                <c:pt idx="64">
                  <c:v>0.39830159154938188</c:v>
                </c:pt>
                <c:pt idx="65">
                  <c:v>0.39830159154924688</c:v>
                </c:pt>
                <c:pt idx="66">
                  <c:v>0.39830159154887668</c:v>
                </c:pt>
                <c:pt idx="67">
                  <c:v>0.39830159154883615</c:v>
                </c:pt>
                <c:pt idx="68">
                  <c:v>0.39830159154867684</c:v>
                </c:pt>
                <c:pt idx="69">
                  <c:v>0.39830159154852263</c:v>
                </c:pt>
                <c:pt idx="70">
                  <c:v>0.3983015915480449</c:v>
                </c:pt>
                <c:pt idx="71">
                  <c:v>0.39802335857600762</c:v>
                </c:pt>
                <c:pt idx="72">
                  <c:v>0.39755103613358689</c:v>
                </c:pt>
                <c:pt idx="73">
                  <c:v>0.397259770355394</c:v>
                </c:pt>
                <c:pt idx="74">
                  <c:v>0.39689937714801204</c:v>
                </c:pt>
                <c:pt idx="75">
                  <c:v>0.39647224240613466</c:v>
                </c:pt>
                <c:pt idx="76">
                  <c:v>0.39628965045836906</c:v>
                </c:pt>
                <c:pt idx="77">
                  <c:v>0.39622782022059588</c:v>
                </c:pt>
                <c:pt idx="78">
                  <c:v>0.39610330779506164</c:v>
                </c:pt>
                <c:pt idx="79">
                  <c:v>0.39589916783652501</c:v>
                </c:pt>
                <c:pt idx="80">
                  <c:v>0.39583639703589019</c:v>
                </c:pt>
                <c:pt idx="81">
                  <c:v>0.39566792671220108</c:v>
                </c:pt>
                <c:pt idx="82">
                  <c:v>0.39566480421644279</c:v>
                </c:pt>
                <c:pt idx="83">
                  <c:v>0.39566480421637085</c:v>
                </c:pt>
                <c:pt idx="84">
                  <c:v>0.3956648042163271</c:v>
                </c:pt>
                <c:pt idx="85">
                  <c:v>0.39566480421624262</c:v>
                </c:pt>
                <c:pt idx="86">
                  <c:v>0.39566480421623801</c:v>
                </c:pt>
                <c:pt idx="87">
                  <c:v>0.39566480421610567</c:v>
                </c:pt>
                <c:pt idx="88">
                  <c:v>0.39566480421603245</c:v>
                </c:pt>
                <c:pt idx="89">
                  <c:v>0.39566480421599803</c:v>
                </c:pt>
                <c:pt idx="90">
                  <c:v>0.39566480421595174</c:v>
                </c:pt>
                <c:pt idx="91">
                  <c:v>0.39566480421594252</c:v>
                </c:pt>
                <c:pt idx="92">
                  <c:v>0.395664804215904</c:v>
                </c:pt>
                <c:pt idx="93">
                  <c:v>0.39566480421589045</c:v>
                </c:pt>
                <c:pt idx="94">
                  <c:v>0.3956648042158879</c:v>
                </c:pt>
                <c:pt idx="95">
                  <c:v>0.39566480421576311</c:v>
                </c:pt>
                <c:pt idx="96">
                  <c:v>0.3956648042157519</c:v>
                </c:pt>
                <c:pt idx="97">
                  <c:v>0.39566480421573125</c:v>
                </c:pt>
                <c:pt idx="98">
                  <c:v>0.39566480421565275</c:v>
                </c:pt>
                <c:pt idx="99">
                  <c:v>0.39566480421553835</c:v>
                </c:pt>
                <c:pt idx="100">
                  <c:v>0.39566480421552053</c:v>
                </c:pt>
                <c:pt idx="101">
                  <c:v>0.3956648042155092</c:v>
                </c:pt>
                <c:pt idx="102">
                  <c:v>0.39566480421547823</c:v>
                </c:pt>
                <c:pt idx="103">
                  <c:v>0.39566480421544681</c:v>
                </c:pt>
                <c:pt idx="104">
                  <c:v>0.39566480421539429</c:v>
                </c:pt>
                <c:pt idx="105">
                  <c:v>0.39566480421532124</c:v>
                </c:pt>
                <c:pt idx="106">
                  <c:v>0.39566480421525629</c:v>
                </c:pt>
                <c:pt idx="107">
                  <c:v>0.39566480421523975</c:v>
                </c:pt>
                <c:pt idx="108">
                  <c:v>0.39566480421522021</c:v>
                </c:pt>
                <c:pt idx="109">
                  <c:v>0.39566480421516692</c:v>
                </c:pt>
                <c:pt idx="110">
                  <c:v>0.39566480421500849</c:v>
                </c:pt>
                <c:pt idx="111">
                  <c:v>0.39560095734683148</c:v>
                </c:pt>
                <c:pt idx="112">
                  <c:v>0.39551321247375237</c:v>
                </c:pt>
                <c:pt idx="113">
                  <c:v>0.39547918895569645</c:v>
                </c:pt>
                <c:pt idx="114">
                  <c:v>0.3954212548461748</c:v>
                </c:pt>
                <c:pt idx="115">
                  <c:v>0.3953791799854256</c:v>
                </c:pt>
                <c:pt idx="116">
                  <c:v>0.39531882450704781</c:v>
                </c:pt>
                <c:pt idx="117">
                  <c:v>0.39526577256267797</c:v>
                </c:pt>
                <c:pt idx="118">
                  <c:v>0.39526247435546691</c:v>
                </c:pt>
                <c:pt idx="119">
                  <c:v>0.39523381206975783</c:v>
                </c:pt>
                <c:pt idx="120">
                  <c:v>0.39522880679351535</c:v>
                </c:pt>
                <c:pt idx="121">
                  <c:v>0.39522514885125004</c:v>
                </c:pt>
                <c:pt idx="122">
                  <c:v>0.39523892823596335</c:v>
                </c:pt>
                <c:pt idx="123">
                  <c:v>0.39525555266402712</c:v>
                </c:pt>
                <c:pt idx="124">
                  <c:v>0.39534353141394052</c:v>
                </c:pt>
                <c:pt idx="125">
                  <c:v>0.39535613090520305</c:v>
                </c:pt>
                <c:pt idx="126">
                  <c:v>0.39538305091331061</c:v>
                </c:pt>
                <c:pt idx="127">
                  <c:v>0.39538305091334658</c:v>
                </c:pt>
                <c:pt idx="128">
                  <c:v>0.39538305091347059</c:v>
                </c:pt>
                <c:pt idx="129">
                  <c:v>0.39538305091349885</c:v>
                </c:pt>
                <c:pt idx="130">
                  <c:v>0.39538305091349857</c:v>
                </c:pt>
                <c:pt idx="131">
                  <c:v>0.39538305091361436</c:v>
                </c:pt>
                <c:pt idx="132">
                  <c:v>0.39538305091368453</c:v>
                </c:pt>
                <c:pt idx="133">
                  <c:v>0.39538305091368536</c:v>
                </c:pt>
                <c:pt idx="134">
                  <c:v>0.39538305091369191</c:v>
                </c:pt>
                <c:pt idx="135">
                  <c:v>0.39538305091369819</c:v>
                </c:pt>
                <c:pt idx="136">
                  <c:v>0.3953830509137285</c:v>
                </c:pt>
                <c:pt idx="137">
                  <c:v>0.3953830509137819</c:v>
                </c:pt>
                <c:pt idx="138">
                  <c:v>0.39538305091380377</c:v>
                </c:pt>
                <c:pt idx="139">
                  <c:v>0.39538305091387921</c:v>
                </c:pt>
                <c:pt idx="140">
                  <c:v>0.39538305091396675</c:v>
                </c:pt>
                <c:pt idx="141">
                  <c:v>0.39538305091406356</c:v>
                </c:pt>
                <c:pt idx="142">
                  <c:v>0.39538305091407022</c:v>
                </c:pt>
                <c:pt idx="143">
                  <c:v>0.39538305091408354</c:v>
                </c:pt>
                <c:pt idx="144">
                  <c:v>0.39538305091408787</c:v>
                </c:pt>
                <c:pt idx="145">
                  <c:v>0.39538305091419745</c:v>
                </c:pt>
                <c:pt idx="146">
                  <c:v>0.39541322805459422</c:v>
                </c:pt>
                <c:pt idx="147">
                  <c:v>0.39549479423369338</c:v>
                </c:pt>
                <c:pt idx="148">
                  <c:v>0.39562584237958431</c:v>
                </c:pt>
                <c:pt idx="149">
                  <c:v>0.39575476785028202</c:v>
                </c:pt>
                <c:pt idx="150">
                  <c:v>0.39580546306643766</c:v>
                </c:pt>
                <c:pt idx="151">
                  <c:v>0.39580590603581689</c:v>
                </c:pt>
                <c:pt idx="152">
                  <c:v>0.39580637795521056</c:v>
                </c:pt>
                <c:pt idx="153">
                  <c:v>0.39584879624128533</c:v>
                </c:pt>
                <c:pt idx="154">
                  <c:v>0.39584973945173396</c:v>
                </c:pt>
                <c:pt idx="155">
                  <c:v>0.39600027734999699</c:v>
                </c:pt>
                <c:pt idx="156">
                  <c:v>0.39602494435250868</c:v>
                </c:pt>
                <c:pt idx="157">
                  <c:v>0.39607987251622734</c:v>
                </c:pt>
                <c:pt idx="158">
                  <c:v>0.39609809486539382</c:v>
                </c:pt>
                <c:pt idx="159">
                  <c:v>0.39615388030510179</c:v>
                </c:pt>
                <c:pt idx="160">
                  <c:v>0.39620518407253646</c:v>
                </c:pt>
                <c:pt idx="161">
                  <c:v>0.39624809387793991</c:v>
                </c:pt>
                <c:pt idx="162">
                  <c:v>0.39631963763970496</c:v>
                </c:pt>
                <c:pt idx="163">
                  <c:v>0.39647101516229366</c:v>
                </c:pt>
                <c:pt idx="164">
                  <c:v>0.39661921680439072</c:v>
                </c:pt>
                <c:pt idx="165">
                  <c:v>0.39673497102438893</c:v>
                </c:pt>
                <c:pt idx="166">
                  <c:v>0.39683658949479206</c:v>
                </c:pt>
                <c:pt idx="167">
                  <c:v>0.39686328359907724</c:v>
                </c:pt>
                <c:pt idx="168">
                  <c:v>0.39704714280685788</c:v>
                </c:pt>
                <c:pt idx="169">
                  <c:v>0.39711910119581162</c:v>
                </c:pt>
                <c:pt idx="170">
                  <c:v>0.39716848961081225</c:v>
                </c:pt>
                <c:pt idx="171">
                  <c:v>0.39726819936691182</c:v>
                </c:pt>
                <c:pt idx="172">
                  <c:v>0.39726819936718127</c:v>
                </c:pt>
                <c:pt idx="173">
                  <c:v>0.39726819936741609</c:v>
                </c:pt>
                <c:pt idx="174">
                  <c:v>0.39726819936744023</c:v>
                </c:pt>
                <c:pt idx="175">
                  <c:v>0.3972681993674797</c:v>
                </c:pt>
                <c:pt idx="176">
                  <c:v>0.39726819936751279</c:v>
                </c:pt>
                <c:pt idx="177">
                  <c:v>0.39726819936765512</c:v>
                </c:pt>
                <c:pt idx="178">
                  <c:v>0.39726819936774149</c:v>
                </c:pt>
                <c:pt idx="179">
                  <c:v>0.39726819936775409</c:v>
                </c:pt>
                <c:pt idx="180">
                  <c:v>0.3972681993678373</c:v>
                </c:pt>
                <c:pt idx="181">
                  <c:v>0.39726819936806879</c:v>
                </c:pt>
                <c:pt idx="182">
                  <c:v>0.39726819936819657</c:v>
                </c:pt>
                <c:pt idx="183">
                  <c:v>0.39726819936831526</c:v>
                </c:pt>
                <c:pt idx="184">
                  <c:v>0.39726819936838909</c:v>
                </c:pt>
                <c:pt idx="185">
                  <c:v>0.3972681993684859</c:v>
                </c:pt>
                <c:pt idx="186">
                  <c:v>0.39726819936897562</c:v>
                </c:pt>
                <c:pt idx="187">
                  <c:v>0.39726819936902835</c:v>
                </c:pt>
                <c:pt idx="188">
                  <c:v>0.3972681993691326</c:v>
                </c:pt>
                <c:pt idx="189">
                  <c:v>0.39726819936919888</c:v>
                </c:pt>
                <c:pt idx="190">
                  <c:v>0.39726819936923891</c:v>
                </c:pt>
                <c:pt idx="191">
                  <c:v>0.39726819936936919</c:v>
                </c:pt>
                <c:pt idx="192">
                  <c:v>0.39726819936941182</c:v>
                </c:pt>
                <c:pt idx="193">
                  <c:v>0.39726819936946717</c:v>
                </c:pt>
                <c:pt idx="194">
                  <c:v>0.39726819936963942</c:v>
                </c:pt>
                <c:pt idx="195">
                  <c:v>0.39726819936968805</c:v>
                </c:pt>
                <c:pt idx="196">
                  <c:v>0.39726819936970514</c:v>
                </c:pt>
                <c:pt idx="197">
                  <c:v>0.39726819937005975</c:v>
                </c:pt>
                <c:pt idx="198">
                  <c:v>0.3972681993700683</c:v>
                </c:pt>
                <c:pt idx="199">
                  <c:v>0.39726819937013769</c:v>
                </c:pt>
                <c:pt idx="200">
                  <c:v>0.39726819937016672</c:v>
                </c:pt>
                <c:pt idx="201">
                  <c:v>0.39726819937028968</c:v>
                </c:pt>
                <c:pt idx="202">
                  <c:v>0.39731025839222356</c:v>
                </c:pt>
                <c:pt idx="203">
                  <c:v>0.39749625510301179</c:v>
                </c:pt>
                <c:pt idx="204">
                  <c:v>0.39758544982551702</c:v>
                </c:pt>
                <c:pt idx="205">
                  <c:v>0.39773214014435598</c:v>
                </c:pt>
                <c:pt idx="206">
                  <c:v>0.39803707186050463</c:v>
                </c:pt>
                <c:pt idx="207">
                  <c:v>0.39815554140159493</c:v>
                </c:pt>
                <c:pt idx="208">
                  <c:v>0.39817929604676161</c:v>
                </c:pt>
                <c:pt idx="209">
                  <c:v>0.39842624251868991</c:v>
                </c:pt>
                <c:pt idx="210">
                  <c:v>0.39846718790329227</c:v>
                </c:pt>
                <c:pt idx="211">
                  <c:v>0.39862037006535767</c:v>
                </c:pt>
                <c:pt idx="212">
                  <c:v>0.39949658173138525</c:v>
                </c:pt>
                <c:pt idx="213">
                  <c:v>0.39968457760151443</c:v>
                </c:pt>
                <c:pt idx="214">
                  <c:v>0.39972770142455649</c:v>
                </c:pt>
                <c:pt idx="215">
                  <c:v>0.39996870281815677</c:v>
                </c:pt>
                <c:pt idx="216">
                  <c:v>0.39997882529557938</c:v>
                </c:pt>
                <c:pt idx="217">
                  <c:v>0.40022724426780265</c:v>
                </c:pt>
                <c:pt idx="218">
                  <c:v>0.40027511724945286</c:v>
                </c:pt>
                <c:pt idx="219">
                  <c:v>0.40041145179305027</c:v>
                </c:pt>
                <c:pt idx="220">
                  <c:v>0.4007487458366682</c:v>
                </c:pt>
                <c:pt idx="221">
                  <c:v>0.40113211730324017</c:v>
                </c:pt>
                <c:pt idx="222">
                  <c:v>0.40113211730338805</c:v>
                </c:pt>
                <c:pt idx="223">
                  <c:v>0.40113211730350273</c:v>
                </c:pt>
                <c:pt idx="224">
                  <c:v>0.40113211730386644</c:v>
                </c:pt>
                <c:pt idx="225">
                  <c:v>0.40113211730407622</c:v>
                </c:pt>
                <c:pt idx="226">
                  <c:v>0.40113211730425608</c:v>
                </c:pt>
                <c:pt idx="227">
                  <c:v>0.40113211730432241</c:v>
                </c:pt>
                <c:pt idx="228">
                  <c:v>0.4011321173045197</c:v>
                </c:pt>
                <c:pt idx="229">
                  <c:v>0.40113211730460363</c:v>
                </c:pt>
                <c:pt idx="230">
                  <c:v>0.40113211730470566</c:v>
                </c:pt>
                <c:pt idx="231">
                  <c:v>0.40113211730490017</c:v>
                </c:pt>
                <c:pt idx="232">
                  <c:v>0.40113211730513026</c:v>
                </c:pt>
                <c:pt idx="233">
                  <c:v>0.40113211730521536</c:v>
                </c:pt>
                <c:pt idx="234">
                  <c:v>0.40113211730532528</c:v>
                </c:pt>
                <c:pt idx="235">
                  <c:v>0.40113211730557485</c:v>
                </c:pt>
                <c:pt idx="236">
                  <c:v>0.40113211730618681</c:v>
                </c:pt>
                <c:pt idx="237">
                  <c:v>0.40113211730625387</c:v>
                </c:pt>
                <c:pt idx="238">
                  <c:v>0.40113211730626264</c:v>
                </c:pt>
                <c:pt idx="239">
                  <c:v>0.40113211730651377</c:v>
                </c:pt>
                <c:pt idx="240">
                  <c:v>0.40113211730660414</c:v>
                </c:pt>
                <c:pt idx="241">
                  <c:v>0.40113211730677151</c:v>
                </c:pt>
                <c:pt idx="242">
                  <c:v>0.4011321173068717</c:v>
                </c:pt>
                <c:pt idx="243">
                  <c:v>0.4011321173074357</c:v>
                </c:pt>
                <c:pt idx="244">
                  <c:v>0.40113211730748677</c:v>
                </c:pt>
                <c:pt idx="245">
                  <c:v>0.40113211730756626</c:v>
                </c:pt>
                <c:pt idx="246">
                  <c:v>0.40113211730770593</c:v>
                </c:pt>
                <c:pt idx="247">
                  <c:v>0.40113211730791687</c:v>
                </c:pt>
                <c:pt idx="248">
                  <c:v>0.40113211730793674</c:v>
                </c:pt>
                <c:pt idx="249">
                  <c:v>0.40113211730827203</c:v>
                </c:pt>
                <c:pt idx="250">
                  <c:v>0.40113211730872728</c:v>
                </c:pt>
                <c:pt idx="251">
                  <c:v>0.40113211730896803</c:v>
                </c:pt>
                <c:pt idx="252">
                  <c:v>0.40131197012786402</c:v>
                </c:pt>
                <c:pt idx="253">
                  <c:v>0.40162196092393287</c:v>
                </c:pt>
                <c:pt idx="254">
                  <c:v>0.40183425555857366</c:v>
                </c:pt>
                <c:pt idx="255">
                  <c:v>0.40194002178480126</c:v>
                </c:pt>
                <c:pt idx="256">
                  <c:v>0.40194831014133131</c:v>
                </c:pt>
                <c:pt idx="257">
                  <c:v>0.40207931507628125</c:v>
                </c:pt>
                <c:pt idx="258">
                  <c:v>0.40210563333248917</c:v>
                </c:pt>
                <c:pt idx="259">
                  <c:v>0.4022842864367886</c:v>
                </c:pt>
                <c:pt idx="260">
                  <c:v>0.40330168652786585</c:v>
                </c:pt>
                <c:pt idx="261">
                  <c:v>0.4043931068065526</c:v>
                </c:pt>
                <c:pt idx="262">
                  <c:v>0.40464132030993605</c:v>
                </c:pt>
                <c:pt idx="263">
                  <c:v>0.4047658904717365</c:v>
                </c:pt>
                <c:pt idx="264">
                  <c:v>0.40489463477100218</c:v>
                </c:pt>
                <c:pt idx="265">
                  <c:v>0.40501591738885884</c:v>
                </c:pt>
                <c:pt idx="266">
                  <c:v>0.4051606850254913</c:v>
                </c:pt>
                <c:pt idx="267">
                  <c:v>0.40516983380753108</c:v>
                </c:pt>
                <c:pt idx="268">
                  <c:v>0.40516983380753108</c:v>
                </c:pt>
                <c:pt idx="269">
                  <c:v>0.4053625836000766</c:v>
                </c:pt>
                <c:pt idx="270">
                  <c:v>0.4053625836000766</c:v>
                </c:pt>
                <c:pt idx="271">
                  <c:v>0.40553155074546643</c:v>
                </c:pt>
                <c:pt idx="272">
                  <c:v>0.40568522766310533</c:v>
                </c:pt>
                <c:pt idx="273">
                  <c:v>0.40574813841304136</c:v>
                </c:pt>
                <c:pt idx="274">
                  <c:v>0.40589136861667524</c:v>
                </c:pt>
                <c:pt idx="275">
                  <c:v>0.40606398070566896</c:v>
                </c:pt>
                <c:pt idx="276">
                  <c:v>0.40607432953941563</c:v>
                </c:pt>
                <c:pt idx="277">
                  <c:v>0.40654358028984394</c:v>
                </c:pt>
                <c:pt idx="278">
                  <c:v>0.40666011105723099</c:v>
                </c:pt>
                <c:pt idx="279">
                  <c:v>0.40671250386739621</c:v>
                </c:pt>
                <c:pt idx="280">
                  <c:v>0.40678667244768396</c:v>
                </c:pt>
                <c:pt idx="281">
                  <c:v>0.40678667244791084</c:v>
                </c:pt>
                <c:pt idx="282">
                  <c:v>0.40678667244817934</c:v>
                </c:pt>
                <c:pt idx="283">
                  <c:v>0.40678667244833272</c:v>
                </c:pt>
                <c:pt idx="284">
                  <c:v>0.4067866724484055</c:v>
                </c:pt>
                <c:pt idx="285">
                  <c:v>0.4067866724484267</c:v>
                </c:pt>
                <c:pt idx="286">
                  <c:v>0.40678667244853783</c:v>
                </c:pt>
                <c:pt idx="287">
                  <c:v>0.40678667244899747</c:v>
                </c:pt>
                <c:pt idx="288">
                  <c:v>0.4067866724490069</c:v>
                </c:pt>
                <c:pt idx="289">
                  <c:v>0.40678667244955169</c:v>
                </c:pt>
                <c:pt idx="290">
                  <c:v>0.40678667244971478</c:v>
                </c:pt>
                <c:pt idx="291">
                  <c:v>0.40678667245002675</c:v>
                </c:pt>
                <c:pt idx="292">
                  <c:v>0.40678667245127587</c:v>
                </c:pt>
                <c:pt idx="293">
                  <c:v>0.40678667245221128</c:v>
                </c:pt>
                <c:pt idx="294">
                  <c:v>0.40678667245233957</c:v>
                </c:pt>
                <c:pt idx="295">
                  <c:v>0.40678667245247069</c:v>
                </c:pt>
                <c:pt idx="296">
                  <c:v>0.40678667245284661</c:v>
                </c:pt>
                <c:pt idx="297">
                  <c:v>0.40678667245290889</c:v>
                </c:pt>
                <c:pt idx="298">
                  <c:v>0.40678667245300504</c:v>
                </c:pt>
                <c:pt idx="299">
                  <c:v>0.40678667245315819</c:v>
                </c:pt>
                <c:pt idx="300">
                  <c:v>0.40678667245326938</c:v>
                </c:pt>
                <c:pt idx="301">
                  <c:v>0.40678667245332062</c:v>
                </c:pt>
                <c:pt idx="302">
                  <c:v>0.40678667245343958</c:v>
                </c:pt>
                <c:pt idx="303">
                  <c:v>0.40678667245420397</c:v>
                </c:pt>
                <c:pt idx="304">
                  <c:v>0.40678667245435784</c:v>
                </c:pt>
                <c:pt idx="305">
                  <c:v>0.40678667245436961</c:v>
                </c:pt>
                <c:pt idx="306">
                  <c:v>0.40678667245447608</c:v>
                </c:pt>
                <c:pt idx="307">
                  <c:v>0.40684053007752374</c:v>
                </c:pt>
                <c:pt idx="308">
                  <c:v>0.40694879262374761</c:v>
                </c:pt>
                <c:pt idx="309">
                  <c:v>0.40713030036366726</c:v>
                </c:pt>
                <c:pt idx="310">
                  <c:v>0.40725860133078773</c:v>
                </c:pt>
                <c:pt idx="311">
                  <c:v>0.40730942587956409</c:v>
                </c:pt>
                <c:pt idx="312">
                  <c:v>0.40735272313809634</c:v>
                </c:pt>
                <c:pt idx="313">
                  <c:v>0.40736495303472187</c:v>
                </c:pt>
                <c:pt idx="314">
                  <c:v>0.40751185835660592</c:v>
                </c:pt>
                <c:pt idx="315">
                  <c:v>0.40789057004481954</c:v>
                </c:pt>
                <c:pt idx="316">
                  <c:v>0.4089188663621785</c:v>
                </c:pt>
                <c:pt idx="317">
                  <c:v>0.4092080930908214</c:v>
                </c:pt>
                <c:pt idx="318">
                  <c:v>0.40923604068338792</c:v>
                </c:pt>
                <c:pt idx="319">
                  <c:v>0.40937966624564726</c:v>
                </c:pt>
                <c:pt idx="320">
                  <c:v>0.40940047630374576</c:v>
                </c:pt>
                <c:pt idx="321">
                  <c:v>0.41120872446960388</c:v>
                </c:pt>
                <c:pt idx="322">
                  <c:v>0.4112673901045002</c:v>
                </c:pt>
                <c:pt idx="323">
                  <c:v>0.41140289864906576</c:v>
                </c:pt>
                <c:pt idx="324">
                  <c:v>0.41157634331170112</c:v>
                </c:pt>
                <c:pt idx="325">
                  <c:v>0.41220162673069904</c:v>
                </c:pt>
                <c:pt idx="326">
                  <c:v>0.41239795729107498</c:v>
                </c:pt>
                <c:pt idx="327">
                  <c:v>0.41262298846408063</c:v>
                </c:pt>
                <c:pt idx="328">
                  <c:v>0.41279393531370179</c:v>
                </c:pt>
                <c:pt idx="329">
                  <c:v>0.4129309256874103</c:v>
                </c:pt>
                <c:pt idx="330">
                  <c:v>0.41305659582568921</c:v>
                </c:pt>
                <c:pt idx="331">
                  <c:v>0.4132271583329965</c:v>
                </c:pt>
                <c:pt idx="332">
                  <c:v>0.41357829556459502</c:v>
                </c:pt>
                <c:pt idx="333">
                  <c:v>0.41358897972148212</c:v>
                </c:pt>
                <c:pt idx="334">
                  <c:v>0.41362704288226748</c:v>
                </c:pt>
                <c:pt idx="335">
                  <c:v>0.41383470611145412</c:v>
                </c:pt>
                <c:pt idx="336">
                  <c:v>0.41401963953240584</c:v>
                </c:pt>
                <c:pt idx="337">
                  <c:v>0.41404373252525756</c:v>
                </c:pt>
                <c:pt idx="338">
                  <c:v>0.4140437325264924</c:v>
                </c:pt>
                <c:pt idx="339">
                  <c:v>0.41404373252685384</c:v>
                </c:pt>
                <c:pt idx="340">
                  <c:v>0.41404373252694282</c:v>
                </c:pt>
                <c:pt idx="341">
                  <c:v>0.41404373252703081</c:v>
                </c:pt>
                <c:pt idx="342">
                  <c:v>0.41404373252778731</c:v>
                </c:pt>
                <c:pt idx="343">
                  <c:v>0.41404373252916671</c:v>
                </c:pt>
                <c:pt idx="344">
                  <c:v>0.41404373252920001</c:v>
                </c:pt>
                <c:pt idx="345">
                  <c:v>0.41404373252920357</c:v>
                </c:pt>
                <c:pt idx="346">
                  <c:v>0.41404373252931626</c:v>
                </c:pt>
                <c:pt idx="347">
                  <c:v>0.41404373252945914</c:v>
                </c:pt>
                <c:pt idx="348">
                  <c:v>0.41404373252954352</c:v>
                </c:pt>
                <c:pt idx="349">
                  <c:v>0.41404373253003601</c:v>
                </c:pt>
                <c:pt idx="350">
                  <c:v>0.41404373253009136</c:v>
                </c:pt>
                <c:pt idx="351">
                  <c:v>0.41404373253014515</c:v>
                </c:pt>
                <c:pt idx="352">
                  <c:v>0.41404373253015125</c:v>
                </c:pt>
                <c:pt idx="353">
                  <c:v>0.41404373253066151</c:v>
                </c:pt>
                <c:pt idx="354">
                  <c:v>0.41404373253073062</c:v>
                </c:pt>
                <c:pt idx="355">
                  <c:v>0.41404373253138604</c:v>
                </c:pt>
                <c:pt idx="356">
                  <c:v>0.41404373253215976</c:v>
                </c:pt>
                <c:pt idx="357">
                  <c:v>0.41404373253231086</c:v>
                </c:pt>
                <c:pt idx="358">
                  <c:v>0.41404373253262561</c:v>
                </c:pt>
                <c:pt idx="359">
                  <c:v>0.41404373253308174</c:v>
                </c:pt>
                <c:pt idx="360">
                  <c:v>0.41404373253321181</c:v>
                </c:pt>
                <c:pt idx="361">
                  <c:v>0.41404373253334609</c:v>
                </c:pt>
                <c:pt idx="362">
                  <c:v>0.41404373253358062</c:v>
                </c:pt>
                <c:pt idx="363">
                  <c:v>0.41404373253372806</c:v>
                </c:pt>
                <c:pt idx="364">
                  <c:v>0.41405476888932746</c:v>
                </c:pt>
                <c:pt idx="365">
                  <c:v>0.41406585308383959</c:v>
                </c:pt>
                <c:pt idx="366">
                  <c:v>0.41494352795721068</c:v>
                </c:pt>
                <c:pt idx="367">
                  <c:v>0.41496603583224145</c:v>
                </c:pt>
                <c:pt idx="368">
                  <c:v>0.41554361905794801</c:v>
                </c:pt>
                <c:pt idx="369">
                  <c:v>0.41563146447567578</c:v>
                </c:pt>
                <c:pt idx="370">
                  <c:v>0.41567452658040638</c:v>
                </c:pt>
                <c:pt idx="371">
                  <c:v>0.41573429079451329</c:v>
                </c:pt>
                <c:pt idx="372">
                  <c:v>0.41596058903214383</c:v>
                </c:pt>
                <c:pt idx="373">
                  <c:v>0.41597393979683139</c:v>
                </c:pt>
                <c:pt idx="374">
                  <c:v>0.41630088581407299</c:v>
                </c:pt>
                <c:pt idx="375">
                  <c:v>0.41677097083455994</c:v>
                </c:pt>
                <c:pt idx="376">
                  <c:v>0.41684341982677603</c:v>
                </c:pt>
                <c:pt idx="377">
                  <c:v>0.41695443356701001</c:v>
                </c:pt>
                <c:pt idx="378">
                  <c:v>0.41743287766608661</c:v>
                </c:pt>
                <c:pt idx="379">
                  <c:v>0.41764150501851849</c:v>
                </c:pt>
                <c:pt idx="380">
                  <c:v>0.41765013212347635</c:v>
                </c:pt>
                <c:pt idx="381">
                  <c:v>0.41775511469003157</c:v>
                </c:pt>
                <c:pt idx="382">
                  <c:v>0.41813513267240937</c:v>
                </c:pt>
                <c:pt idx="383">
                  <c:v>0.41829106841998775</c:v>
                </c:pt>
                <c:pt idx="384">
                  <c:v>0.41838904024440904</c:v>
                </c:pt>
                <c:pt idx="385">
                  <c:v>0.41879424359848139</c:v>
                </c:pt>
                <c:pt idx="386">
                  <c:v>0.41879681713788885</c:v>
                </c:pt>
                <c:pt idx="387">
                  <c:v>0.41900716621668688</c:v>
                </c:pt>
                <c:pt idx="388">
                  <c:v>0.41940777622766101</c:v>
                </c:pt>
                <c:pt idx="389">
                  <c:v>0.41965849281633616</c:v>
                </c:pt>
                <c:pt idx="390">
                  <c:v>0.41994078959426739</c:v>
                </c:pt>
                <c:pt idx="391">
                  <c:v>0.41997254593134836</c:v>
                </c:pt>
                <c:pt idx="392">
                  <c:v>0.42017438386741757</c:v>
                </c:pt>
                <c:pt idx="393">
                  <c:v>0.42061259006576501</c:v>
                </c:pt>
                <c:pt idx="394">
                  <c:v>0.42110339586909051</c:v>
                </c:pt>
                <c:pt idx="395">
                  <c:v>0.4212889777654083</c:v>
                </c:pt>
                <c:pt idx="396">
                  <c:v>0.42144065026418021</c:v>
                </c:pt>
                <c:pt idx="397">
                  <c:v>0.4215236658293926</c:v>
                </c:pt>
                <c:pt idx="398">
                  <c:v>0.42168212591983412</c:v>
                </c:pt>
                <c:pt idx="399">
                  <c:v>0.42177067414412045</c:v>
                </c:pt>
                <c:pt idx="400">
                  <c:v>0.42192156053898955</c:v>
                </c:pt>
                <c:pt idx="401">
                  <c:v>0.42205349297353306</c:v>
                </c:pt>
                <c:pt idx="402">
                  <c:v>0.4225679427712723</c:v>
                </c:pt>
                <c:pt idx="403">
                  <c:v>0.42271516526289621</c:v>
                </c:pt>
                <c:pt idx="404">
                  <c:v>0.42271516526315961</c:v>
                </c:pt>
                <c:pt idx="405">
                  <c:v>0.42271516526423131</c:v>
                </c:pt>
                <c:pt idx="406">
                  <c:v>0.42271516526451314</c:v>
                </c:pt>
                <c:pt idx="407">
                  <c:v>0.42271516526452657</c:v>
                </c:pt>
                <c:pt idx="408">
                  <c:v>0.42271516526530878</c:v>
                </c:pt>
                <c:pt idx="409">
                  <c:v>0.42271516526611308</c:v>
                </c:pt>
                <c:pt idx="410">
                  <c:v>0.42271516526672304</c:v>
                </c:pt>
                <c:pt idx="411">
                  <c:v>0.42271516526678066</c:v>
                </c:pt>
                <c:pt idx="412">
                  <c:v>0.4227151652672908</c:v>
                </c:pt>
                <c:pt idx="413">
                  <c:v>0.42271516526764935</c:v>
                </c:pt>
                <c:pt idx="414">
                  <c:v>0.4227151652678045</c:v>
                </c:pt>
                <c:pt idx="415">
                  <c:v>0.42271516526799757</c:v>
                </c:pt>
                <c:pt idx="416">
                  <c:v>0.42271516526888153</c:v>
                </c:pt>
                <c:pt idx="417">
                  <c:v>0.42271516526924124</c:v>
                </c:pt>
                <c:pt idx="418">
                  <c:v>0.42271516526981057</c:v>
                </c:pt>
                <c:pt idx="419">
                  <c:v>0.42271516526988306</c:v>
                </c:pt>
                <c:pt idx="420">
                  <c:v>0.42271516527013508</c:v>
                </c:pt>
                <c:pt idx="421">
                  <c:v>0.42271516527101771</c:v>
                </c:pt>
                <c:pt idx="422">
                  <c:v>0.42271516527109593</c:v>
                </c:pt>
                <c:pt idx="423">
                  <c:v>0.42271516527160219</c:v>
                </c:pt>
                <c:pt idx="424">
                  <c:v>0.42271516527234737</c:v>
                </c:pt>
                <c:pt idx="425">
                  <c:v>0.42285812994424221</c:v>
                </c:pt>
                <c:pt idx="426">
                  <c:v>0.42289488701680311</c:v>
                </c:pt>
                <c:pt idx="427">
                  <c:v>0.42310314038979763</c:v>
                </c:pt>
                <c:pt idx="428">
                  <c:v>0.42310900467076168</c:v>
                </c:pt>
                <c:pt idx="429">
                  <c:v>0.42336136198704766</c:v>
                </c:pt>
                <c:pt idx="430">
                  <c:v>0.42345334749073171</c:v>
                </c:pt>
                <c:pt idx="431">
                  <c:v>0.42350162625430843</c:v>
                </c:pt>
                <c:pt idx="432">
                  <c:v>0.42378812777339814</c:v>
                </c:pt>
                <c:pt idx="433">
                  <c:v>0.42379320467442338</c:v>
                </c:pt>
                <c:pt idx="434">
                  <c:v>0.42390634426319312</c:v>
                </c:pt>
                <c:pt idx="435">
                  <c:v>0.42392337379316763</c:v>
                </c:pt>
                <c:pt idx="436">
                  <c:v>0.42404245482348263</c:v>
                </c:pt>
                <c:pt idx="437">
                  <c:v>0.4243858856963979</c:v>
                </c:pt>
                <c:pt idx="438">
                  <c:v>0.42447315524104035</c:v>
                </c:pt>
                <c:pt idx="439">
                  <c:v>0.42450877770296147</c:v>
                </c:pt>
                <c:pt idx="440">
                  <c:v>0.42478453711873909</c:v>
                </c:pt>
                <c:pt idx="441">
                  <c:v>0.42482328487993137</c:v>
                </c:pt>
                <c:pt idx="442">
                  <c:v>0.42513613226507729</c:v>
                </c:pt>
                <c:pt idx="443">
                  <c:v>0.42533433349060684</c:v>
                </c:pt>
                <c:pt idx="444">
                  <c:v>0.42556965580242001</c:v>
                </c:pt>
                <c:pt idx="445">
                  <c:v>0.42593158373370166</c:v>
                </c:pt>
                <c:pt idx="446">
                  <c:v>0.42643288404807161</c:v>
                </c:pt>
                <c:pt idx="447">
                  <c:v>0.42673263720813465</c:v>
                </c:pt>
                <c:pt idx="448">
                  <c:v>0.42704111481411977</c:v>
                </c:pt>
                <c:pt idx="449">
                  <c:v>0.42710445329590158</c:v>
                </c:pt>
                <c:pt idx="450">
                  <c:v>0.42725979162960248</c:v>
                </c:pt>
                <c:pt idx="451">
                  <c:v>0.42727848714346472</c:v>
                </c:pt>
                <c:pt idx="452">
                  <c:v>0.42744421340087868</c:v>
                </c:pt>
                <c:pt idx="453">
                  <c:v>0.42751547865797856</c:v>
                </c:pt>
                <c:pt idx="454">
                  <c:v>0.42774584855702824</c:v>
                </c:pt>
                <c:pt idx="455">
                  <c:v>0.42795302123759138</c:v>
                </c:pt>
                <c:pt idx="456">
                  <c:v>0.42799272286692547</c:v>
                </c:pt>
                <c:pt idx="457">
                  <c:v>0.42804530771416976</c:v>
                </c:pt>
                <c:pt idx="458">
                  <c:v>0.42821862895365503</c:v>
                </c:pt>
                <c:pt idx="459">
                  <c:v>0.42823296438882208</c:v>
                </c:pt>
                <c:pt idx="460">
                  <c:v>0.42847870387432735</c:v>
                </c:pt>
                <c:pt idx="461">
                  <c:v>0.42848849726523719</c:v>
                </c:pt>
                <c:pt idx="462">
                  <c:v>0.4285755980931748</c:v>
                </c:pt>
                <c:pt idx="463">
                  <c:v>0.42873250465376977</c:v>
                </c:pt>
                <c:pt idx="464">
                  <c:v>0.42880053685392827</c:v>
                </c:pt>
                <c:pt idx="465">
                  <c:v>0.42887988342053601</c:v>
                </c:pt>
                <c:pt idx="466">
                  <c:v>0.4293754714931568</c:v>
                </c:pt>
                <c:pt idx="467">
                  <c:v>0.42962560942815742</c:v>
                </c:pt>
                <c:pt idx="468">
                  <c:v>0.42967187688797076</c:v>
                </c:pt>
                <c:pt idx="469">
                  <c:v>0.43009544896706409</c:v>
                </c:pt>
                <c:pt idx="470">
                  <c:v>0.43054521546489233</c:v>
                </c:pt>
                <c:pt idx="471">
                  <c:v>0.43065999045250059</c:v>
                </c:pt>
                <c:pt idx="472">
                  <c:v>0.43071459736356699</c:v>
                </c:pt>
                <c:pt idx="473">
                  <c:v>0.43075822908457645</c:v>
                </c:pt>
                <c:pt idx="474">
                  <c:v>0.43130623745022678</c:v>
                </c:pt>
                <c:pt idx="475">
                  <c:v>0.43144065568500634</c:v>
                </c:pt>
                <c:pt idx="476">
                  <c:v>0.43158251795265468</c:v>
                </c:pt>
                <c:pt idx="477">
                  <c:v>0.43178693162640469</c:v>
                </c:pt>
                <c:pt idx="478">
                  <c:v>0.4319545785937976</c:v>
                </c:pt>
                <c:pt idx="479">
                  <c:v>0.43204441330146448</c:v>
                </c:pt>
                <c:pt idx="480">
                  <c:v>0.43223944758385369</c:v>
                </c:pt>
                <c:pt idx="481">
                  <c:v>0.43256108816656635</c:v>
                </c:pt>
                <c:pt idx="482">
                  <c:v>0.43261283838384729</c:v>
                </c:pt>
                <c:pt idx="483">
                  <c:v>0.43261283838486009</c:v>
                </c:pt>
                <c:pt idx="484">
                  <c:v>0.4326128383876604</c:v>
                </c:pt>
                <c:pt idx="485">
                  <c:v>0.43261283838878678</c:v>
                </c:pt>
                <c:pt idx="486">
                  <c:v>0.43261283838961057</c:v>
                </c:pt>
                <c:pt idx="487">
                  <c:v>0.43261283839010806</c:v>
                </c:pt>
                <c:pt idx="488">
                  <c:v>0.43261283839032272</c:v>
                </c:pt>
                <c:pt idx="489">
                  <c:v>0.43261283839078546</c:v>
                </c:pt>
                <c:pt idx="490">
                  <c:v>0.4326128383911404</c:v>
                </c:pt>
                <c:pt idx="491">
                  <c:v>0.43261283839188869</c:v>
                </c:pt>
                <c:pt idx="492">
                  <c:v>0.4326128383930784</c:v>
                </c:pt>
                <c:pt idx="493">
                  <c:v>0.43261283839360809</c:v>
                </c:pt>
                <c:pt idx="494">
                  <c:v>0.43276261600700305</c:v>
                </c:pt>
                <c:pt idx="495">
                  <c:v>0.43354150531078428</c:v>
                </c:pt>
                <c:pt idx="496">
                  <c:v>0.43389121440280104</c:v>
                </c:pt>
                <c:pt idx="497">
                  <c:v>0.43408810699416378</c:v>
                </c:pt>
                <c:pt idx="498">
                  <c:v>0.43416994424545508</c:v>
                </c:pt>
                <c:pt idx="499">
                  <c:v>0.43432487176921702</c:v>
                </c:pt>
                <c:pt idx="500">
                  <c:v>0.43440923483080829</c:v>
                </c:pt>
                <c:pt idx="501">
                  <c:v>0.43442204718539668</c:v>
                </c:pt>
                <c:pt idx="502">
                  <c:v>0.43443069800667616</c:v>
                </c:pt>
                <c:pt idx="503">
                  <c:v>0.43466828666869473</c:v>
                </c:pt>
                <c:pt idx="504">
                  <c:v>0.4347221181786094</c:v>
                </c:pt>
                <c:pt idx="505">
                  <c:v>0.43509370936932557</c:v>
                </c:pt>
                <c:pt idx="506">
                  <c:v>0.43517816406178145</c:v>
                </c:pt>
                <c:pt idx="507">
                  <c:v>0.4352603345340475</c:v>
                </c:pt>
                <c:pt idx="508">
                  <c:v>0.43531921362836246</c:v>
                </c:pt>
                <c:pt idx="509">
                  <c:v>0.43558004076138135</c:v>
                </c:pt>
                <c:pt idx="510">
                  <c:v>0.43563406506271718</c:v>
                </c:pt>
                <c:pt idx="511">
                  <c:v>0.43569215966924379</c:v>
                </c:pt>
                <c:pt idx="512">
                  <c:v>0.43584055093320584</c:v>
                </c:pt>
                <c:pt idx="513">
                  <c:v>0.43592562921580352</c:v>
                </c:pt>
                <c:pt idx="514">
                  <c:v>0.43630716149846804</c:v>
                </c:pt>
                <c:pt idx="515">
                  <c:v>0.43649555866055162</c:v>
                </c:pt>
                <c:pt idx="516">
                  <c:v>0.43671892286638125</c:v>
                </c:pt>
                <c:pt idx="517">
                  <c:v>0.43693290230642789</c:v>
                </c:pt>
                <c:pt idx="518">
                  <c:v>0.4376788940029816</c:v>
                </c:pt>
                <c:pt idx="519">
                  <c:v>0.43768680244505892</c:v>
                </c:pt>
                <c:pt idx="520">
                  <c:v>0.43783099343838383</c:v>
                </c:pt>
                <c:pt idx="521">
                  <c:v>0.43830289691502677</c:v>
                </c:pt>
                <c:pt idx="522">
                  <c:v>0.43833625441587676</c:v>
                </c:pt>
                <c:pt idx="523">
                  <c:v>0.43854579220697409</c:v>
                </c:pt>
                <c:pt idx="524">
                  <c:v>0.43863418918729064</c:v>
                </c:pt>
                <c:pt idx="525">
                  <c:v>0.43873040876551683</c:v>
                </c:pt>
                <c:pt idx="526">
                  <c:v>0.43878335021944292</c:v>
                </c:pt>
                <c:pt idx="527">
                  <c:v>0.43952548070929837</c:v>
                </c:pt>
                <c:pt idx="528">
                  <c:v>0.4396027137380708</c:v>
                </c:pt>
                <c:pt idx="529">
                  <c:v>0.44017163656180169</c:v>
                </c:pt>
                <c:pt idx="530">
                  <c:v>0.44091923305596215</c:v>
                </c:pt>
                <c:pt idx="531">
                  <c:v>0.44097471213615769</c:v>
                </c:pt>
                <c:pt idx="532">
                  <c:v>0.44116647656036123</c:v>
                </c:pt>
                <c:pt idx="533">
                  <c:v>0.44124320411893314</c:v>
                </c:pt>
                <c:pt idx="534">
                  <c:v>0.44127581820890316</c:v>
                </c:pt>
                <c:pt idx="535">
                  <c:v>0.44129390713771555</c:v>
                </c:pt>
                <c:pt idx="536">
                  <c:v>0.44135968852041274</c:v>
                </c:pt>
                <c:pt idx="537">
                  <c:v>0.44152599382270064</c:v>
                </c:pt>
                <c:pt idx="538">
                  <c:v>0.44159205011997971</c:v>
                </c:pt>
                <c:pt idx="539">
                  <c:v>0.44179251491748373</c:v>
                </c:pt>
                <c:pt idx="540">
                  <c:v>0.44230954413500245</c:v>
                </c:pt>
                <c:pt idx="541">
                  <c:v>0.4424582709171152</c:v>
                </c:pt>
                <c:pt idx="542">
                  <c:v>0.4424582709171152</c:v>
                </c:pt>
                <c:pt idx="543">
                  <c:v>0.44300034213962519</c:v>
                </c:pt>
                <c:pt idx="544">
                  <c:v>0.44354861961550945</c:v>
                </c:pt>
                <c:pt idx="545">
                  <c:v>0.44354861961586378</c:v>
                </c:pt>
                <c:pt idx="546">
                  <c:v>0.4435486196161309</c:v>
                </c:pt>
                <c:pt idx="547">
                  <c:v>0.44354861961755809</c:v>
                </c:pt>
                <c:pt idx="548">
                  <c:v>0.44354861961773867</c:v>
                </c:pt>
                <c:pt idx="549">
                  <c:v>0.44354861961804665</c:v>
                </c:pt>
                <c:pt idx="550">
                  <c:v>0.44354861961861353</c:v>
                </c:pt>
                <c:pt idx="551">
                  <c:v>0.44354861961885994</c:v>
                </c:pt>
                <c:pt idx="552">
                  <c:v>0.44354861962112024</c:v>
                </c:pt>
                <c:pt idx="553">
                  <c:v>0.44354861962199998</c:v>
                </c:pt>
                <c:pt idx="554">
                  <c:v>0.44354861962221676</c:v>
                </c:pt>
                <c:pt idx="555">
                  <c:v>0.44354861962280145</c:v>
                </c:pt>
                <c:pt idx="556">
                  <c:v>0.44354861962324527</c:v>
                </c:pt>
                <c:pt idx="557">
                  <c:v>0.44354861962345704</c:v>
                </c:pt>
                <c:pt idx="558">
                  <c:v>0.44354861962415615</c:v>
                </c:pt>
                <c:pt idx="559">
                  <c:v>0.44354861962429654</c:v>
                </c:pt>
                <c:pt idx="560">
                  <c:v>0.4435486196243385</c:v>
                </c:pt>
                <c:pt idx="561">
                  <c:v>0.44354861962443726</c:v>
                </c:pt>
                <c:pt idx="562">
                  <c:v>0.44354861962445868</c:v>
                </c:pt>
                <c:pt idx="563">
                  <c:v>0.44354861962465247</c:v>
                </c:pt>
                <c:pt idx="564">
                  <c:v>0.44354861962481607</c:v>
                </c:pt>
                <c:pt idx="565">
                  <c:v>0.44354861962492942</c:v>
                </c:pt>
                <c:pt idx="566">
                  <c:v>0.44354861962528047</c:v>
                </c:pt>
                <c:pt idx="567">
                  <c:v>0.44354861962568426</c:v>
                </c:pt>
                <c:pt idx="568">
                  <c:v>0.44354861962599013</c:v>
                </c:pt>
                <c:pt idx="569">
                  <c:v>0.4435486196261379</c:v>
                </c:pt>
                <c:pt idx="570">
                  <c:v>0.44354861962636161</c:v>
                </c:pt>
                <c:pt idx="571">
                  <c:v>0.44354861962730596</c:v>
                </c:pt>
                <c:pt idx="572">
                  <c:v>0.44354861962738001</c:v>
                </c:pt>
                <c:pt idx="573">
                  <c:v>0.44354861962754594</c:v>
                </c:pt>
                <c:pt idx="574">
                  <c:v>0.4435486196282149</c:v>
                </c:pt>
                <c:pt idx="575">
                  <c:v>0.44354861962854197</c:v>
                </c:pt>
                <c:pt idx="576">
                  <c:v>0.44354861962940995</c:v>
                </c:pt>
                <c:pt idx="577">
                  <c:v>0.44374311846956038</c:v>
                </c:pt>
                <c:pt idx="578">
                  <c:v>0.4437647435643276</c:v>
                </c:pt>
                <c:pt idx="579">
                  <c:v>0.44386227665940581</c:v>
                </c:pt>
                <c:pt idx="580">
                  <c:v>0.44424601045813733</c:v>
                </c:pt>
                <c:pt idx="581">
                  <c:v>0.44466628743874431</c:v>
                </c:pt>
                <c:pt idx="582">
                  <c:v>0.44518561454521499</c:v>
                </c:pt>
                <c:pt idx="583">
                  <c:v>0.44523715900829053</c:v>
                </c:pt>
                <c:pt idx="584">
                  <c:v>0.44527961495203006</c:v>
                </c:pt>
                <c:pt idx="585">
                  <c:v>0.44545978971552602</c:v>
                </c:pt>
                <c:pt idx="586">
                  <c:v>0.44561449444029788</c:v>
                </c:pt>
                <c:pt idx="587">
                  <c:v>0.44583026387410907</c:v>
                </c:pt>
                <c:pt idx="588">
                  <c:v>0.4463832068025968</c:v>
                </c:pt>
                <c:pt idx="589">
                  <c:v>0.44645525215614434</c:v>
                </c:pt>
                <c:pt idx="590">
                  <c:v>0.44727475489346613</c:v>
                </c:pt>
                <c:pt idx="591">
                  <c:v>0.44747693368724906</c:v>
                </c:pt>
                <c:pt idx="592">
                  <c:v>0.44762370245676608</c:v>
                </c:pt>
                <c:pt idx="593">
                  <c:v>0.44777092964672105</c:v>
                </c:pt>
                <c:pt idx="594">
                  <c:v>0.44893659850540235</c:v>
                </c:pt>
                <c:pt idx="595">
                  <c:v>0.44917255199567241</c:v>
                </c:pt>
                <c:pt idx="596">
                  <c:v>0.44930656784422113</c:v>
                </c:pt>
                <c:pt idx="597">
                  <c:v>0.44943045372382073</c:v>
                </c:pt>
                <c:pt idx="598">
                  <c:v>0.45000597233868644</c:v>
                </c:pt>
                <c:pt idx="599">
                  <c:v>0.45002403377623745</c:v>
                </c:pt>
                <c:pt idx="600">
                  <c:v>0.45029657364135312</c:v>
                </c:pt>
                <c:pt idx="601">
                  <c:v>0.45095129899892628</c:v>
                </c:pt>
                <c:pt idx="602">
                  <c:v>0.45112861414981431</c:v>
                </c:pt>
                <c:pt idx="603">
                  <c:v>0.45149361486649697</c:v>
                </c:pt>
                <c:pt idx="604">
                  <c:v>0.45151544755862644</c:v>
                </c:pt>
                <c:pt idx="605">
                  <c:v>0.45162646541998985</c:v>
                </c:pt>
                <c:pt idx="606">
                  <c:v>0.45167445710092585</c:v>
                </c:pt>
                <c:pt idx="607">
                  <c:v>0.45169886768715317</c:v>
                </c:pt>
                <c:pt idx="608">
                  <c:v>0.45171936505174004</c:v>
                </c:pt>
                <c:pt idx="609">
                  <c:v>0.45191437749093633</c:v>
                </c:pt>
                <c:pt idx="610">
                  <c:v>0.45236775088725006</c:v>
                </c:pt>
                <c:pt idx="611">
                  <c:v>0.45284610684442445</c:v>
                </c:pt>
                <c:pt idx="612">
                  <c:v>0.45357647917789135</c:v>
                </c:pt>
                <c:pt idx="613">
                  <c:v>0.45364425505589967</c:v>
                </c:pt>
                <c:pt idx="614">
                  <c:v>0.45390077448072347</c:v>
                </c:pt>
                <c:pt idx="615">
                  <c:v>0.45427619387088769</c:v>
                </c:pt>
                <c:pt idx="616">
                  <c:v>0.45428792437617027</c:v>
                </c:pt>
                <c:pt idx="617">
                  <c:v>0.45448621473961848</c:v>
                </c:pt>
                <c:pt idx="618">
                  <c:v>0.45452472117448239</c:v>
                </c:pt>
                <c:pt idx="619">
                  <c:v>0.45464971448339475</c:v>
                </c:pt>
                <c:pt idx="620">
                  <c:v>0.45480471628678754</c:v>
                </c:pt>
                <c:pt idx="621">
                  <c:v>0.45506468972862912</c:v>
                </c:pt>
                <c:pt idx="622">
                  <c:v>0.45520897537821536</c:v>
                </c:pt>
                <c:pt idx="623">
                  <c:v>0.45533437668311194</c:v>
                </c:pt>
                <c:pt idx="624">
                  <c:v>0.45533437668455412</c:v>
                </c:pt>
                <c:pt idx="625">
                  <c:v>0.4553343766854171</c:v>
                </c:pt>
                <c:pt idx="626">
                  <c:v>0.45533437668730892</c:v>
                </c:pt>
                <c:pt idx="627">
                  <c:v>0.45533437668766746</c:v>
                </c:pt>
                <c:pt idx="628">
                  <c:v>0.45533437668891275</c:v>
                </c:pt>
                <c:pt idx="629">
                  <c:v>0.45533437668899257</c:v>
                </c:pt>
                <c:pt idx="630">
                  <c:v>0.45533437668955845</c:v>
                </c:pt>
                <c:pt idx="631">
                  <c:v>0.45533437668968718</c:v>
                </c:pt>
                <c:pt idx="632">
                  <c:v>0.45533437668984922</c:v>
                </c:pt>
                <c:pt idx="633">
                  <c:v>0.45533437668999616</c:v>
                </c:pt>
                <c:pt idx="634">
                  <c:v>0.45533437669064575</c:v>
                </c:pt>
                <c:pt idx="635">
                  <c:v>0.45533437669169785</c:v>
                </c:pt>
                <c:pt idx="636">
                  <c:v>0.45533437669175802</c:v>
                </c:pt>
                <c:pt idx="637">
                  <c:v>0.45533437669391119</c:v>
                </c:pt>
                <c:pt idx="638">
                  <c:v>0.45533437669425075</c:v>
                </c:pt>
                <c:pt idx="639">
                  <c:v>0.45533437669425753</c:v>
                </c:pt>
                <c:pt idx="640">
                  <c:v>0.45533437669446353</c:v>
                </c:pt>
                <c:pt idx="641">
                  <c:v>0.45533437669648208</c:v>
                </c:pt>
                <c:pt idx="642">
                  <c:v>0.45533437669730076</c:v>
                </c:pt>
                <c:pt idx="643">
                  <c:v>0.45535032794795682</c:v>
                </c:pt>
                <c:pt idx="644">
                  <c:v>0.45546054231572775</c:v>
                </c:pt>
                <c:pt idx="645">
                  <c:v>0.45626954299141842</c:v>
                </c:pt>
                <c:pt idx="646">
                  <c:v>0.45661245337103246</c:v>
                </c:pt>
                <c:pt idx="647">
                  <c:v>0.45673141771854475</c:v>
                </c:pt>
                <c:pt idx="648">
                  <c:v>0.45730443369070972</c:v>
                </c:pt>
                <c:pt idx="649">
                  <c:v>0.45752336975550695</c:v>
                </c:pt>
                <c:pt idx="650">
                  <c:v>0.45774624368850447</c:v>
                </c:pt>
                <c:pt idx="651">
                  <c:v>0.45819208663120503</c:v>
                </c:pt>
                <c:pt idx="652">
                  <c:v>0.45830786780059896</c:v>
                </c:pt>
                <c:pt idx="653">
                  <c:v>0.45830786780059896</c:v>
                </c:pt>
                <c:pt idx="654">
                  <c:v>0.45830786780059896</c:v>
                </c:pt>
                <c:pt idx="655">
                  <c:v>0.45893126052276506</c:v>
                </c:pt>
                <c:pt idx="656">
                  <c:v>0.45901571470664598</c:v>
                </c:pt>
                <c:pt idx="657">
                  <c:v>0.45916613245558296</c:v>
                </c:pt>
                <c:pt idx="658">
                  <c:v>0.45925745160602172</c:v>
                </c:pt>
                <c:pt idx="659">
                  <c:v>0.45931778552171337</c:v>
                </c:pt>
                <c:pt idx="660">
                  <c:v>0.45959846308787144</c:v>
                </c:pt>
                <c:pt idx="661">
                  <c:v>0.45999661936521047</c:v>
                </c:pt>
                <c:pt idx="662">
                  <c:v>0.45999861159077216</c:v>
                </c:pt>
                <c:pt idx="663">
                  <c:v>0.46034077242730814</c:v>
                </c:pt>
                <c:pt idx="664">
                  <c:v>0.46081387454376832</c:v>
                </c:pt>
                <c:pt idx="665">
                  <c:v>0.46093214414463612</c:v>
                </c:pt>
                <c:pt idx="666">
                  <c:v>0.46095414072681551</c:v>
                </c:pt>
                <c:pt idx="667">
                  <c:v>0.46113159684889993</c:v>
                </c:pt>
                <c:pt idx="668">
                  <c:v>0.46141370338181442</c:v>
                </c:pt>
                <c:pt idx="669">
                  <c:v>0.46164048940386659</c:v>
                </c:pt>
                <c:pt idx="670">
                  <c:v>0.46194942600209232</c:v>
                </c:pt>
                <c:pt idx="671">
                  <c:v>0.46196862036375291</c:v>
                </c:pt>
                <c:pt idx="672">
                  <c:v>0.46204259587270369</c:v>
                </c:pt>
                <c:pt idx="673">
                  <c:v>0.46211590978427031</c:v>
                </c:pt>
                <c:pt idx="674">
                  <c:v>0.46228471813302174</c:v>
                </c:pt>
                <c:pt idx="675">
                  <c:v>0.46231093161543746</c:v>
                </c:pt>
                <c:pt idx="676">
                  <c:v>0.46240414603806523</c:v>
                </c:pt>
                <c:pt idx="677">
                  <c:v>0.46269796779255856</c:v>
                </c:pt>
                <c:pt idx="678">
                  <c:v>0.46274156449262449</c:v>
                </c:pt>
                <c:pt idx="679">
                  <c:v>0.46282499216769163</c:v>
                </c:pt>
                <c:pt idx="680">
                  <c:v>0.46312356371056229</c:v>
                </c:pt>
                <c:pt idx="681">
                  <c:v>0.46361164882200373</c:v>
                </c:pt>
                <c:pt idx="682">
                  <c:v>0.46370541475872995</c:v>
                </c:pt>
                <c:pt idx="683">
                  <c:v>0.46454186254830088</c:v>
                </c:pt>
                <c:pt idx="684">
                  <c:v>0.46482481954000793</c:v>
                </c:pt>
                <c:pt idx="685">
                  <c:v>0.46492534997972434</c:v>
                </c:pt>
                <c:pt idx="686">
                  <c:v>0.46499042498835247</c:v>
                </c:pt>
                <c:pt idx="687">
                  <c:v>0.46511737046728296</c:v>
                </c:pt>
                <c:pt idx="688">
                  <c:v>0.46538667384325694</c:v>
                </c:pt>
                <c:pt idx="689">
                  <c:v>0.46553031895312252</c:v>
                </c:pt>
                <c:pt idx="690">
                  <c:v>0.46578029681293465</c:v>
                </c:pt>
                <c:pt idx="691">
                  <c:v>0.4659807364864661</c:v>
                </c:pt>
                <c:pt idx="692">
                  <c:v>0.46604631479509356</c:v>
                </c:pt>
                <c:pt idx="693">
                  <c:v>0.46620333401732322</c:v>
                </c:pt>
                <c:pt idx="694">
                  <c:v>0.46644229692615014</c:v>
                </c:pt>
                <c:pt idx="695">
                  <c:v>0.46668006850239435</c:v>
                </c:pt>
                <c:pt idx="696">
                  <c:v>0.46706438486018764</c:v>
                </c:pt>
                <c:pt idx="697">
                  <c:v>0.46707598049036025</c:v>
                </c:pt>
                <c:pt idx="698">
                  <c:v>0.46730343248850681</c:v>
                </c:pt>
                <c:pt idx="699">
                  <c:v>0.46744532865660476</c:v>
                </c:pt>
                <c:pt idx="700">
                  <c:v>0.46778197731322535</c:v>
                </c:pt>
                <c:pt idx="701">
                  <c:v>0.46778197731447313</c:v>
                </c:pt>
                <c:pt idx="702">
                  <c:v>0.46778197731469384</c:v>
                </c:pt>
                <c:pt idx="703">
                  <c:v>0.46778197731508619</c:v>
                </c:pt>
                <c:pt idx="704">
                  <c:v>0.46778197731694837</c:v>
                </c:pt>
                <c:pt idx="705">
                  <c:v>0.4677819773175248</c:v>
                </c:pt>
                <c:pt idx="706">
                  <c:v>0.46778197731773741</c:v>
                </c:pt>
                <c:pt idx="707">
                  <c:v>0.46778197731807047</c:v>
                </c:pt>
                <c:pt idx="708">
                  <c:v>0.46778197731897397</c:v>
                </c:pt>
                <c:pt idx="709">
                  <c:v>0.46778197731995719</c:v>
                </c:pt>
                <c:pt idx="710">
                  <c:v>0.4677819773205707</c:v>
                </c:pt>
                <c:pt idx="711">
                  <c:v>0.46778197732184734</c:v>
                </c:pt>
                <c:pt idx="712">
                  <c:v>0.46778197732189475</c:v>
                </c:pt>
                <c:pt idx="713">
                  <c:v>0.46778197732236404</c:v>
                </c:pt>
                <c:pt idx="714">
                  <c:v>0.46778197732327509</c:v>
                </c:pt>
                <c:pt idx="715">
                  <c:v>0.46778197732359084</c:v>
                </c:pt>
                <c:pt idx="716">
                  <c:v>0.46778197732369597</c:v>
                </c:pt>
                <c:pt idx="717">
                  <c:v>0.46778197732480886</c:v>
                </c:pt>
                <c:pt idx="718">
                  <c:v>0.46778197732519344</c:v>
                </c:pt>
                <c:pt idx="719">
                  <c:v>0.46778197732542692</c:v>
                </c:pt>
                <c:pt idx="720">
                  <c:v>0.46778197732652416</c:v>
                </c:pt>
                <c:pt idx="721">
                  <c:v>0.46778197732713922</c:v>
                </c:pt>
                <c:pt idx="722">
                  <c:v>0.46824088611382642</c:v>
                </c:pt>
                <c:pt idx="723">
                  <c:v>0.4686943880694594</c:v>
                </c:pt>
                <c:pt idx="724">
                  <c:v>0.46878085774281764</c:v>
                </c:pt>
                <c:pt idx="725">
                  <c:v>0.46879824010230797</c:v>
                </c:pt>
                <c:pt idx="726">
                  <c:v>0.46883065186544115</c:v>
                </c:pt>
                <c:pt idx="727">
                  <c:v>0.46897910950209687</c:v>
                </c:pt>
                <c:pt idx="728">
                  <c:v>0.46944967589137154</c:v>
                </c:pt>
                <c:pt idx="729">
                  <c:v>0.46956647250361216</c:v>
                </c:pt>
                <c:pt idx="730">
                  <c:v>0.46964405203860937</c:v>
                </c:pt>
                <c:pt idx="731">
                  <c:v>0.46969364644707523</c:v>
                </c:pt>
                <c:pt idx="732">
                  <c:v>0.46988621246291662</c:v>
                </c:pt>
                <c:pt idx="733">
                  <c:v>0.46995286150120386</c:v>
                </c:pt>
                <c:pt idx="734">
                  <c:v>0.46997238912082118</c:v>
                </c:pt>
                <c:pt idx="735">
                  <c:v>0.47063528556115208</c:v>
                </c:pt>
                <c:pt idx="736">
                  <c:v>0.47072488360486853</c:v>
                </c:pt>
                <c:pt idx="737">
                  <c:v>0.47079693871140127</c:v>
                </c:pt>
                <c:pt idx="738">
                  <c:v>0.47130504946152696</c:v>
                </c:pt>
                <c:pt idx="739">
                  <c:v>0.47166844469924563</c:v>
                </c:pt>
                <c:pt idx="740">
                  <c:v>0.47172394657741878</c:v>
                </c:pt>
                <c:pt idx="741">
                  <c:v>0.47238977693943662</c:v>
                </c:pt>
                <c:pt idx="742">
                  <c:v>0.47280812685749618</c:v>
                </c:pt>
                <c:pt idx="743">
                  <c:v>0.47308686168482794</c:v>
                </c:pt>
                <c:pt idx="744">
                  <c:v>0.47393153998189164</c:v>
                </c:pt>
                <c:pt idx="745">
                  <c:v>0.47401095080781852</c:v>
                </c:pt>
                <c:pt idx="746">
                  <c:v>0.47412415336669411</c:v>
                </c:pt>
                <c:pt idx="747">
                  <c:v>0.4741993420008731</c:v>
                </c:pt>
                <c:pt idx="748">
                  <c:v>0.47421296218771047</c:v>
                </c:pt>
                <c:pt idx="749">
                  <c:v>0.47427529078271757</c:v>
                </c:pt>
                <c:pt idx="750">
                  <c:v>0.47455670906896252</c:v>
                </c:pt>
                <c:pt idx="751">
                  <c:v>0.47494132018381696</c:v>
                </c:pt>
                <c:pt idx="752">
                  <c:v>0.4750746945215466</c:v>
                </c:pt>
                <c:pt idx="753">
                  <c:v>0.4755542386696745</c:v>
                </c:pt>
                <c:pt idx="754">
                  <c:v>0.4758381967525438</c:v>
                </c:pt>
                <c:pt idx="755">
                  <c:v>0.47622751349692916</c:v>
                </c:pt>
                <c:pt idx="756">
                  <c:v>0.47695084168976032</c:v>
                </c:pt>
                <c:pt idx="757">
                  <c:v>0.4771280700696372</c:v>
                </c:pt>
                <c:pt idx="758">
                  <c:v>0.47715022719140743</c:v>
                </c:pt>
                <c:pt idx="759">
                  <c:v>0.47724480973301697</c:v>
                </c:pt>
                <c:pt idx="760">
                  <c:v>0.47726735174596668</c:v>
                </c:pt>
                <c:pt idx="761">
                  <c:v>0.47727241115248031</c:v>
                </c:pt>
                <c:pt idx="762">
                  <c:v>0.47736852534264718</c:v>
                </c:pt>
                <c:pt idx="763">
                  <c:v>0.47763949549281759</c:v>
                </c:pt>
                <c:pt idx="764">
                  <c:v>0.47807152214648452</c:v>
                </c:pt>
                <c:pt idx="765">
                  <c:v>0.47819070141352316</c:v>
                </c:pt>
                <c:pt idx="766">
                  <c:v>0.47829313275517127</c:v>
                </c:pt>
                <c:pt idx="767">
                  <c:v>0.47845910727763907</c:v>
                </c:pt>
                <c:pt idx="768">
                  <c:v>0.47854772231344611</c:v>
                </c:pt>
                <c:pt idx="769">
                  <c:v>0.47858637874867327</c:v>
                </c:pt>
                <c:pt idx="770">
                  <c:v>0.47871966457646686</c:v>
                </c:pt>
                <c:pt idx="771">
                  <c:v>0.47932672823689448</c:v>
                </c:pt>
                <c:pt idx="772">
                  <c:v>0.47937032518822986</c:v>
                </c:pt>
                <c:pt idx="773">
                  <c:v>0.47991096477306117</c:v>
                </c:pt>
                <c:pt idx="774">
                  <c:v>0.48002104021811298</c:v>
                </c:pt>
                <c:pt idx="775">
                  <c:v>0.48005422493320304</c:v>
                </c:pt>
                <c:pt idx="776">
                  <c:v>0.48025799016065041</c:v>
                </c:pt>
                <c:pt idx="777">
                  <c:v>0.48070328922888139</c:v>
                </c:pt>
                <c:pt idx="778">
                  <c:v>0.48070328922956951</c:v>
                </c:pt>
                <c:pt idx="779">
                  <c:v>0.48070328923051331</c:v>
                </c:pt>
                <c:pt idx="780">
                  <c:v>0.48070328923205918</c:v>
                </c:pt>
                <c:pt idx="781">
                  <c:v>0.48070328923207295</c:v>
                </c:pt>
                <c:pt idx="782">
                  <c:v>0.48070328923238848</c:v>
                </c:pt>
                <c:pt idx="783">
                  <c:v>0.48070328923363015</c:v>
                </c:pt>
                <c:pt idx="784">
                  <c:v>0.48070328923369476</c:v>
                </c:pt>
                <c:pt idx="785">
                  <c:v>0.48070328923502781</c:v>
                </c:pt>
                <c:pt idx="786">
                  <c:v>0.48070328923531458</c:v>
                </c:pt>
                <c:pt idx="787">
                  <c:v>0.48070328923601546</c:v>
                </c:pt>
                <c:pt idx="788">
                  <c:v>0.48070328923685379</c:v>
                </c:pt>
                <c:pt idx="789">
                  <c:v>0.48070328923729644</c:v>
                </c:pt>
                <c:pt idx="790">
                  <c:v>0.48070328923748185</c:v>
                </c:pt>
                <c:pt idx="791">
                  <c:v>0.48070328923770911</c:v>
                </c:pt>
                <c:pt idx="792">
                  <c:v>0.48070328923843797</c:v>
                </c:pt>
                <c:pt idx="793">
                  <c:v>0.4807032892394415</c:v>
                </c:pt>
                <c:pt idx="794">
                  <c:v>0.48070328923950778</c:v>
                </c:pt>
                <c:pt idx="795">
                  <c:v>0.48070328923963834</c:v>
                </c:pt>
                <c:pt idx="796">
                  <c:v>0.48070328923970418</c:v>
                </c:pt>
                <c:pt idx="797">
                  <c:v>0.48070328923994976</c:v>
                </c:pt>
                <c:pt idx="798">
                  <c:v>0.4807032892407469</c:v>
                </c:pt>
                <c:pt idx="799">
                  <c:v>0.48070328924096684</c:v>
                </c:pt>
                <c:pt idx="800">
                  <c:v>0.48076992052825729</c:v>
                </c:pt>
                <c:pt idx="801">
                  <c:v>0.48087320869153738</c:v>
                </c:pt>
                <c:pt idx="802">
                  <c:v>0.4809343978503523</c:v>
                </c:pt>
                <c:pt idx="803">
                  <c:v>0.48103668312478975</c:v>
                </c:pt>
                <c:pt idx="804">
                  <c:v>0.48111457458376683</c:v>
                </c:pt>
                <c:pt idx="805">
                  <c:v>0.48121018441679708</c:v>
                </c:pt>
                <c:pt idx="806">
                  <c:v>0.48169078839923418</c:v>
                </c:pt>
                <c:pt idx="807">
                  <c:v>0.48212613622305978</c:v>
                </c:pt>
                <c:pt idx="808">
                  <c:v>0.4824392699103055</c:v>
                </c:pt>
                <c:pt idx="809">
                  <c:v>0.48246227823994481</c:v>
                </c:pt>
                <c:pt idx="810">
                  <c:v>0.4828153082825023</c:v>
                </c:pt>
                <c:pt idx="811">
                  <c:v>0.4829882580275553</c:v>
                </c:pt>
                <c:pt idx="812">
                  <c:v>0.48319859465030868</c:v>
                </c:pt>
                <c:pt idx="813">
                  <c:v>0.48415172785139049</c:v>
                </c:pt>
                <c:pt idx="814">
                  <c:v>0.48426207527989984</c:v>
                </c:pt>
                <c:pt idx="815">
                  <c:v>0.48426498033439414</c:v>
                </c:pt>
                <c:pt idx="816">
                  <c:v>0.48460248463185684</c:v>
                </c:pt>
                <c:pt idx="817">
                  <c:v>0.48473723180095296</c:v>
                </c:pt>
                <c:pt idx="818">
                  <c:v>0.4848775400385571</c:v>
                </c:pt>
                <c:pt idx="819">
                  <c:v>0.48550249892187425</c:v>
                </c:pt>
                <c:pt idx="820">
                  <c:v>0.48595388369346726</c:v>
                </c:pt>
                <c:pt idx="821">
                  <c:v>0.48601262347571661</c:v>
                </c:pt>
                <c:pt idx="822">
                  <c:v>0.48653533309251307</c:v>
                </c:pt>
                <c:pt idx="823">
                  <c:v>0.48794783125417585</c:v>
                </c:pt>
                <c:pt idx="824">
                  <c:v>0.48795689213923621</c:v>
                </c:pt>
                <c:pt idx="825">
                  <c:v>0.48808904745397941</c:v>
                </c:pt>
                <c:pt idx="826">
                  <c:v>0.48839326844604181</c:v>
                </c:pt>
                <c:pt idx="827">
                  <c:v>0.48870557860642461</c:v>
                </c:pt>
                <c:pt idx="828">
                  <c:v>0.48877140623851711</c:v>
                </c:pt>
                <c:pt idx="829">
                  <c:v>0.48896511264612996</c:v>
                </c:pt>
                <c:pt idx="830">
                  <c:v>0.48950253968863622</c:v>
                </c:pt>
                <c:pt idx="831">
                  <c:v>0.48951755255652296</c:v>
                </c:pt>
                <c:pt idx="832">
                  <c:v>0.48993623839944378</c:v>
                </c:pt>
                <c:pt idx="833">
                  <c:v>0.49002779421121012</c:v>
                </c:pt>
                <c:pt idx="834">
                  <c:v>0.49019537132752944</c:v>
                </c:pt>
                <c:pt idx="835">
                  <c:v>0.4902453732803792</c:v>
                </c:pt>
                <c:pt idx="836">
                  <c:v>0.49051216668941855</c:v>
                </c:pt>
                <c:pt idx="837">
                  <c:v>0.49110084358751194</c:v>
                </c:pt>
                <c:pt idx="838">
                  <c:v>0.49112264442538167</c:v>
                </c:pt>
                <c:pt idx="839">
                  <c:v>0.49152651737064357</c:v>
                </c:pt>
                <c:pt idx="840">
                  <c:v>0.49163672584307827</c:v>
                </c:pt>
                <c:pt idx="841">
                  <c:v>0.4924338766569003</c:v>
                </c:pt>
                <c:pt idx="842">
                  <c:v>0.4925855735171959</c:v>
                </c:pt>
                <c:pt idx="843">
                  <c:v>0.4927304947816773</c:v>
                </c:pt>
                <c:pt idx="844">
                  <c:v>0.49314869734775413</c:v>
                </c:pt>
                <c:pt idx="845">
                  <c:v>0.49341606663106419</c:v>
                </c:pt>
                <c:pt idx="846">
                  <c:v>0.49356579663548905</c:v>
                </c:pt>
                <c:pt idx="847">
                  <c:v>0.4936961557059224</c:v>
                </c:pt>
                <c:pt idx="848">
                  <c:v>0.49381794761072295</c:v>
                </c:pt>
                <c:pt idx="849">
                  <c:v>0.49391018015631671</c:v>
                </c:pt>
                <c:pt idx="850">
                  <c:v>0.49391018015691157</c:v>
                </c:pt>
                <c:pt idx="851">
                  <c:v>0.49391018015696109</c:v>
                </c:pt>
                <c:pt idx="852">
                  <c:v>0.4939101801579463</c:v>
                </c:pt>
                <c:pt idx="853">
                  <c:v>0.49391018015871202</c:v>
                </c:pt>
                <c:pt idx="854">
                  <c:v>0.49391018016041488</c:v>
                </c:pt>
                <c:pt idx="855">
                  <c:v>0.49391018016048849</c:v>
                </c:pt>
                <c:pt idx="856">
                  <c:v>0.49391018016233457</c:v>
                </c:pt>
                <c:pt idx="857">
                  <c:v>0.49391018016254651</c:v>
                </c:pt>
                <c:pt idx="858">
                  <c:v>0.4939101801628325</c:v>
                </c:pt>
                <c:pt idx="859">
                  <c:v>0.4939101801630188</c:v>
                </c:pt>
                <c:pt idx="860">
                  <c:v>0.49391018016354538</c:v>
                </c:pt>
                <c:pt idx="861">
                  <c:v>0.49391018016407029</c:v>
                </c:pt>
                <c:pt idx="862">
                  <c:v>0.49391018016445964</c:v>
                </c:pt>
                <c:pt idx="863">
                  <c:v>0.49391018016504329</c:v>
                </c:pt>
                <c:pt idx="864">
                  <c:v>0.49391018016516086</c:v>
                </c:pt>
                <c:pt idx="865">
                  <c:v>0.4939101801659761</c:v>
                </c:pt>
                <c:pt idx="866">
                  <c:v>0.49391018016602117</c:v>
                </c:pt>
                <c:pt idx="867">
                  <c:v>0.49391018016677202</c:v>
                </c:pt>
                <c:pt idx="868">
                  <c:v>0.49391018016760191</c:v>
                </c:pt>
                <c:pt idx="869">
                  <c:v>0.49391018016766275</c:v>
                </c:pt>
                <c:pt idx="870">
                  <c:v>0.49391018016822907</c:v>
                </c:pt>
                <c:pt idx="871">
                  <c:v>0.49391018016838428</c:v>
                </c:pt>
                <c:pt idx="872">
                  <c:v>0.49391018016933519</c:v>
                </c:pt>
                <c:pt idx="873">
                  <c:v>0.49391018016941213</c:v>
                </c:pt>
                <c:pt idx="874">
                  <c:v>0.49391018017038768</c:v>
                </c:pt>
                <c:pt idx="875">
                  <c:v>0.49426142370099957</c:v>
                </c:pt>
                <c:pt idx="876">
                  <c:v>0.49442197001339294</c:v>
                </c:pt>
                <c:pt idx="877">
                  <c:v>0.49450108451039498</c:v>
                </c:pt>
                <c:pt idx="878">
                  <c:v>0.49472407168340538</c:v>
                </c:pt>
                <c:pt idx="879">
                  <c:v>0.49495620325470435</c:v>
                </c:pt>
                <c:pt idx="880">
                  <c:v>0.4955245273642005</c:v>
                </c:pt>
                <c:pt idx="881">
                  <c:v>0.49555141677406289</c:v>
                </c:pt>
                <c:pt idx="882">
                  <c:v>0.49562858711993596</c:v>
                </c:pt>
                <c:pt idx="883">
                  <c:v>0.49566337138256489</c:v>
                </c:pt>
                <c:pt idx="884">
                  <c:v>0.49573466533013766</c:v>
                </c:pt>
                <c:pt idx="885">
                  <c:v>0.49587038278757467</c:v>
                </c:pt>
                <c:pt idx="886">
                  <c:v>0.4962875495050777</c:v>
                </c:pt>
                <c:pt idx="887">
                  <c:v>0.49656851015499082</c:v>
                </c:pt>
                <c:pt idx="888">
                  <c:v>0.49671582856280494</c:v>
                </c:pt>
                <c:pt idx="889">
                  <c:v>0.49752404268650907</c:v>
                </c:pt>
                <c:pt idx="890">
                  <c:v>0.4975646348072269</c:v>
                </c:pt>
                <c:pt idx="891">
                  <c:v>0.49765440717249099</c:v>
                </c:pt>
                <c:pt idx="892">
                  <c:v>0.49776216237342341</c:v>
                </c:pt>
                <c:pt idx="893">
                  <c:v>0.4985781524157672</c:v>
                </c:pt>
                <c:pt idx="894">
                  <c:v>0.49866701615442843</c:v>
                </c:pt>
                <c:pt idx="895">
                  <c:v>0.49867285389228988</c:v>
                </c:pt>
                <c:pt idx="896">
                  <c:v>0.49868901903923402</c:v>
                </c:pt>
                <c:pt idx="897">
                  <c:v>0.4988116481239897</c:v>
                </c:pt>
                <c:pt idx="898">
                  <c:v>0.49896435165122255</c:v>
                </c:pt>
                <c:pt idx="899">
                  <c:v>0.4993446357838347</c:v>
                </c:pt>
                <c:pt idx="900">
                  <c:v>0.49962222383011656</c:v>
                </c:pt>
                <c:pt idx="901">
                  <c:v>0.49990790589487666</c:v>
                </c:pt>
                <c:pt idx="902">
                  <c:v>0.49994644189345838</c:v>
                </c:pt>
                <c:pt idx="903">
                  <c:v>0.50017072093732284</c:v>
                </c:pt>
                <c:pt idx="904">
                  <c:v>0.50022510878163806</c:v>
                </c:pt>
                <c:pt idx="905">
                  <c:v>0.50127318486622607</c:v>
                </c:pt>
                <c:pt idx="906">
                  <c:v>0.50162638930730685</c:v>
                </c:pt>
                <c:pt idx="907">
                  <c:v>0.50175690554311969</c:v>
                </c:pt>
                <c:pt idx="908">
                  <c:v>0.50187498216141302</c:v>
                </c:pt>
                <c:pt idx="909">
                  <c:v>0.50201711263046966</c:v>
                </c:pt>
                <c:pt idx="910">
                  <c:v>0.50205386365314131</c:v>
                </c:pt>
                <c:pt idx="911">
                  <c:v>0.50221235328719449</c:v>
                </c:pt>
                <c:pt idx="912">
                  <c:v>0.50221439397217826</c:v>
                </c:pt>
                <c:pt idx="913">
                  <c:v>0.50277153779362038</c:v>
                </c:pt>
                <c:pt idx="914">
                  <c:v>0.50288487119224001</c:v>
                </c:pt>
                <c:pt idx="915">
                  <c:v>0.5030682761729186</c:v>
                </c:pt>
                <c:pt idx="916">
                  <c:v>0.5031603371140666</c:v>
                </c:pt>
                <c:pt idx="917">
                  <c:v>0.50324428008812494</c:v>
                </c:pt>
                <c:pt idx="918">
                  <c:v>0.50343374560400345</c:v>
                </c:pt>
                <c:pt idx="919">
                  <c:v>0.50343685521260673</c:v>
                </c:pt>
                <c:pt idx="920">
                  <c:v>0.50433981007044182</c:v>
                </c:pt>
                <c:pt idx="921">
                  <c:v>0.50467582705753533</c:v>
                </c:pt>
                <c:pt idx="922">
                  <c:v>0.50473216972825774</c:v>
                </c:pt>
                <c:pt idx="923">
                  <c:v>0.50524628584697662</c:v>
                </c:pt>
                <c:pt idx="924">
                  <c:v>0.50525216102441894</c:v>
                </c:pt>
                <c:pt idx="925">
                  <c:v>0.50550608009964149</c:v>
                </c:pt>
                <c:pt idx="926">
                  <c:v>0.50567285809159213</c:v>
                </c:pt>
                <c:pt idx="927">
                  <c:v>0.50569267063889256</c:v>
                </c:pt>
                <c:pt idx="928">
                  <c:v>0.50579390120381551</c:v>
                </c:pt>
                <c:pt idx="929">
                  <c:v>0.5058460153196912</c:v>
                </c:pt>
                <c:pt idx="930">
                  <c:v>0.50590467937033334</c:v>
                </c:pt>
                <c:pt idx="931">
                  <c:v>0.50604798217446134</c:v>
                </c:pt>
                <c:pt idx="932">
                  <c:v>0.50637037396748552</c:v>
                </c:pt>
                <c:pt idx="933">
                  <c:v>0.50700978337480174</c:v>
                </c:pt>
                <c:pt idx="934">
                  <c:v>0.50714575530290418</c:v>
                </c:pt>
                <c:pt idx="935">
                  <c:v>0.50718030996340879</c:v>
                </c:pt>
                <c:pt idx="936">
                  <c:v>0.50721451782129223</c:v>
                </c:pt>
                <c:pt idx="937">
                  <c:v>0.50721451782163052</c:v>
                </c:pt>
                <c:pt idx="938">
                  <c:v>0.50721451782193461</c:v>
                </c:pt>
                <c:pt idx="939">
                  <c:v>0.50721451782319105</c:v>
                </c:pt>
                <c:pt idx="940">
                  <c:v>0.50721451782348892</c:v>
                </c:pt>
                <c:pt idx="941">
                  <c:v>0.50721451782407312</c:v>
                </c:pt>
                <c:pt idx="942">
                  <c:v>0.50721451782430105</c:v>
                </c:pt>
                <c:pt idx="943">
                  <c:v>0.50721451782430804</c:v>
                </c:pt>
                <c:pt idx="944">
                  <c:v>0.50721451782504534</c:v>
                </c:pt>
                <c:pt idx="945">
                  <c:v>0.50721451782514937</c:v>
                </c:pt>
                <c:pt idx="946">
                  <c:v>0.5072145178257953</c:v>
                </c:pt>
                <c:pt idx="947">
                  <c:v>0.50721451782599125</c:v>
                </c:pt>
                <c:pt idx="948">
                  <c:v>0.50721451782626226</c:v>
                </c:pt>
                <c:pt idx="949">
                  <c:v>0.50721451782761651</c:v>
                </c:pt>
                <c:pt idx="950">
                  <c:v>0.50721451782767024</c:v>
                </c:pt>
                <c:pt idx="951">
                  <c:v>0.50721451782820748</c:v>
                </c:pt>
                <c:pt idx="952">
                  <c:v>0.50721451782867399</c:v>
                </c:pt>
                <c:pt idx="953">
                  <c:v>0.50721451782941263</c:v>
                </c:pt>
                <c:pt idx="954">
                  <c:v>0.50721451782977545</c:v>
                </c:pt>
                <c:pt idx="955">
                  <c:v>0.50721451783033877</c:v>
                </c:pt>
                <c:pt idx="956">
                  <c:v>0.5072145178305445</c:v>
                </c:pt>
                <c:pt idx="957">
                  <c:v>0.50721451783075266</c:v>
                </c:pt>
                <c:pt idx="958">
                  <c:v>0.50721451783108118</c:v>
                </c:pt>
                <c:pt idx="959">
                  <c:v>0.5072145178319164</c:v>
                </c:pt>
                <c:pt idx="960">
                  <c:v>0.50721451783196003</c:v>
                </c:pt>
                <c:pt idx="961">
                  <c:v>0.50721451783231153</c:v>
                </c:pt>
                <c:pt idx="962">
                  <c:v>0.50721451783254545</c:v>
                </c:pt>
                <c:pt idx="963">
                  <c:v>0.50721451783332094</c:v>
                </c:pt>
                <c:pt idx="964">
                  <c:v>0.50721451783395466</c:v>
                </c:pt>
                <c:pt idx="965">
                  <c:v>0.50721451783495419</c:v>
                </c:pt>
                <c:pt idx="966">
                  <c:v>0.50721451783562432</c:v>
                </c:pt>
                <c:pt idx="967">
                  <c:v>0.50739559333905226</c:v>
                </c:pt>
                <c:pt idx="968">
                  <c:v>0.50745709474356382</c:v>
                </c:pt>
                <c:pt idx="969">
                  <c:v>0.50745709474356382</c:v>
                </c:pt>
                <c:pt idx="970">
                  <c:v>0.50790823176701216</c:v>
                </c:pt>
                <c:pt idx="971">
                  <c:v>0.50794323299754862</c:v>
                </c:pt>
                <c:pt idx="972">
                  <c:v>0.50797246676593166</c:v>
                </c:pt>
                <c:pt idx="973">
                  <c:v>0.50803386572341258</c:v>
                </c:pt>
                <c:pt idx="974">
                  <c:v>0.50840826562761177</c:v>
                </c:pt>
                <c:pt idx="975">
                  <c:v>0.50844210135523205</c:v>
                </c:pt>
                <c:pt idx="976">
                  <c:v>0.50877365316030732</c:v>
                </c:pt>
                <c:pt idx="977">
                  <c:v>0.50892280088883457</c:v>
                </c:pt>
                <c:pt idx="978">
                  <c:v>0.50893258901332872</c:v>
                </c:pt>
                <c:pt idx="979">
                  <c:v>0.50921697891755746</c:v>
                </c:pt>
                <c:pt idx="980">
                  <c:v>0.5094407035391102</c:v>
                </c:pt>
                <c:pt idx="981">
                  <c:v>0.50950948903422055</c:v>
                </c:pt>
                <c:pt idx="982">
                  <c:v>0.50993669073813086</c:v>
                </c:pt>
                <c:pt idx="983">
                  <c:v>0.51055289611767063</c:v>
                </c:pt>
                <c:pt idx="984">
                  <c:v>0.51077537973167486</c:v>
                </c:pt>
                <c:pt idx="985">
                  <c:v>0.51115823461593712</c:v>
                </c:pt>
                <c:pt idx="986">
                  <c:v>0.51146133194096621</c:v>
                </c:pt>
                <c:pt idx="987">
                  <c:v>0.51176700927622543</c:v>
                </c:pt>
                <c:pt idx="988">
                  <c:v>0.51186056695681892</c:v>
                </c:pt>
                <c:pt idx="989">
                  <c:v>0.51188884145811731</c:v>
                </c:pt>
                <c:pt idx="990">
                  <c:v>0.51243003675979126</c:v>
                </c:pt>
                <c:pt idx="991">
                  <c:v>0.51259395384322004</c:v>
                </c:pt>
                <c:pt idx="992">
                  <c:v>0.51364310691092341</c:v>
                </c:pt>
                <c:pt idx="993">
                  <c:v>0.51387007867123158</c:v>
                </c:pt>
                <c:pt idx="994">
                  <c:v>0.51422574018014056</c:v>
                </c:pt>
                <c:pt idx="995">
                  <c:v>0.5143842423076358</c:v>
                </c:pt>
                <c:pt idx="996">
                  <c:v>0.514660974126944</c:v>
                </c:pt>
                <c:pt idx="997">
                  <c:v>0.5154420250646603</c:v>
                </c:pt>
                <c:pt idx="998">
                  <c:v>0.51562009596895542</c:v>
                </c:pt>
                <c:pt idx="999">
                  <c:v>0.51562930532486406</c:v>
                </c:pt>
                <c:pt idx="1000">
                  <c:v>0.51575524568231967</c:v>
                </c:pt>
                <c:pt idx="1001">
                  <c:v>0.51582739214766171</c:v>
                </c:pt>
                <c:pt idx="1002">
                  <c:v>0.51584741394559142</c:v>
                </c:pt>
                <c:pt idx="1003">
                  <c:v>0.51587476540062094</c:v>
                </c:pt>
                <c:pt idx="1004">
                  <c:v>0.51597282143826828</c:v>
                </c:pt>
                <c:pt idx="1005">
                  <c:v>0.51613254927819308</c:v>
                </c:pt>
                <c:pt idx="1006">
                  <c:v>0.51636120535548935</c:v>
                </c:pt>
                <c:pt idx="1007">
                  <c:v>0.5164648599354128</c:v>
                </c:pt>
                <c:pt idx="1008">
                  <c:v>0.51665004904114153</c:v>
                </c:pt>
                <c:pt idx="1009">
                  <c:v>0.51674239197369765</c:v>
                </c:pt>
                <c:pt idx="1010">
                  <c:v>0.51683188583978568</c:v>
                </c:pt>
                <c:pt idx="1011">
                  <c:v>0.5169251938066024</c:v>
                </c:pt>
                <c:pt idx="1012">
                  <c:v>0.51698714944556101</c:v>
                </c:pt>
                <c:pt idx="1013">
                  <c:v>0.51750990857582879</c:v>
                </c:pt>
                <c:pt idx="1014">
                  <c:v>0.51799043110427834</c:v>
                </c:pt>
                <c:pt idx="1015">
                  <c:v>0.51846531695954157</c:v>
                </c:pt>
                <c:pt idx="1016">
                  <c:v>0.51884762615243862</c:v>
                </c:pt>
                <c:pt idx="1017">
                  <c:v>0.51922465669550977</c:v>
                </c:pt>
                <c:pt idx="1018">
                  <c:v>0.51922465669550977</c:v>
                </c:pt>
                <c:pt idx="1019">
                  <c:v>0.51927359550040086</c:v>
                </c:pt>
                <c:pt idx="1020">
                  <c:v>0.51934523383948572</c:v>
                </c:pt>
                <c:pt idx="1021">
                  <c:v>0.51960492245326573</c:v>
                </c:pt>
                <c:pt idx="1022">
                  <c:v>0.520346442639537</c:v>
                </c:pt>
                <c:pt idx="1023">
                  <c:v>0.52039296290597481</c:v>
                </c:pt>
                <c:pt idx="1024">
                  <c:v>0.52042816995089569</c:v>
                </c:pt>
                <c:pt idx="1025">
                  <c:v>0.52042816995100394</c:v>
                </c:pt>
                <c:pt idx="1026">
                  <c:v>0.52042816995217223</c:v>
                </c:pt>
                <c:pt idx="1027">
                  <c:v>0.52042816995228613</c:v>
                </c:pt>
                <c:pt idx="1028">
                  <c:v>0.52042816995305852</c:v>
                </c:pt>
                <c:pt idx="1029">
                  <c:v>0.52042816995457553</c:v>
                </c:pt>
                <c:pt idx="1030">
                  <c:v>0.52042816995491781</c:v>
                </c:pt>
                <c:pt idx="1031">
                  <c:v>0.52042816995589714</c:v>
                </c:pt>
                <c:pt idx="1032">
                  <c:v>0.52042816995758567</c:v>
                </c:pt>
                <c:pt idx="1033">
                  <c:v>0.52042816995758845</c:v>
                </c:pt>
                <c:pt idx="1034">
                  <c:v>0.52042816995791963</c:v>
                </c:pt>
                <c:pt idx="1035">
                  <c:v>0.52042816995898278</c:v>
                </c:pt>
                <c:pt idx="1036">
                  <c:v>0.52042816995903896</c:v>
                </c:pt>
                <c:pt idx="1037">
                  <c:v>0.52042816995920338</c:v>
                </c:pt>
                <c:pt idx="1038">
                  <c:v>0.52042816995932784</c:v>
                </c:pt>
                <c:pt idx="1039">
                  <c:v>0.52042816996118935</c:v>
                </c:pt>
                <c:pt idx="1040">
                  <c:v>0.52042816996180008</c:v>
                </c:pt>
                <c:pt idx="1041">
                  <c:v>0.52042816996196195</c:v>
                </c:pt>
                <c:pt idx="1042">
                  <c:v>0.52042816996287589</c:v>
                </c:pt>
                <c:pt idx="1043">
                  <c:v>0.52042816996295327</c:v>
                </c:pt>
                <c:pt idx="1044">
                  <c:v>0.52042816996319918</c:v>
                </c:pt>
                <c:pt idx="1045">
                  <c:v>0.52042816996342178</c:v>
                </c:pt>
                <c:pt idx="1046">
                  <c:v>0.5206576586058741</c:v>
                </c:pt>
                <c:pt idx="1047">
                  <c:v>0.52067330224765063</c:v>
                </c:pt>
                <c:pt idx="1048">
                  <c:v>0.5207657572442661</c:v>
                </c:pt>
                <c:pt idx="1049">
                  <c:v>0.52092386469444285</c:v>
                </c:pt>
                <c:pt idx="1050">
                  <c:v>0.52109668159401379</c:v>
                </c:pt>
                <c:pt idx="1051">
                  <c:v>0.52115701257332681</c:v>
                </c:pt>
                <c:pt idx="1052">
                  <c:v>0.52169487841943607</c:v>
                </c:pt>
                <c:pt idx="1053">
                  <c:v>0.52190222068579473</c:v>
                </c:pt>
                <c:pt idx="1054">
                  <c:v>0.52195125782006646</c:v>
                </c:pt>
                <c:pt idx="1055">
                  <c:v>0.52207692370475522</c:v>
                </c:pt>
                <c:pt idx="1056">
                  <c:v>0.5223822256782773</c:v>
                </c:pt>
                <c:pt idx="1057">
                  <c:v>0.52309594783488411</c:v>
                </c:pt>
                <c:pt idx="1058">
                  <c:v>0.52363751662517777</c:v>
                </c:pt>
                <c:pt idx="1059">
                  <c:v>0.52392851409521146</c:v>
                </c:pt>
                <c:pt idx="1060">
                  <c:v>0.52403546862593875</c:v>
                </c:pt>
                <c:pt idx="1061">
                  <c:v>0.52404383278069733</c:v>
                </c:pt>
                <c:pt idx="1062">
                  <c:v>0.52407065004228015</c:v>
                </c:pt>
                <c:pt idx="1063">
                  <c:v>0.52409145650282829</c:v>
                </c:pt>
                <c:pt idx="1064">
                  <c:v>0.5240980124728073</c:v>
                </c:pt>
                <c:pt idx="1065">
                  <c:v>0.5241688932943096</c:v>
                </c:pt>
                <c:pt idx="1066">
                  <c:v>0.52457368987500008</c:v>
                </c:pt>
                <c:pt idx="1067">
                  <c:v>0.52469630841745341</c:v>
                </c:pt>
                <c:pt idx="1068">
                  <c:v>0.52485176468942241</c:v>
                </c:pt>
                <c:pt idx="1069">
                  <c:v>0.52497942682730092</c:v>
                </c:pt>
                <c:pt idx="1070">
                  <c:v>0.52525158533833438</c:v>
                </c:pt>
                <c:pt idx="1071">
                  <c:v>0.525892494630392</c:v>
                </c:pt>
                <c:pt idx="1072">
                  <c:v>0.52597048550896619</c:v>
                </c:pt>
                <c:pt idx="1073">
                  <c:v>0.52600318532655643</c:v>
                </c:pt>
                <c:pt idx="1074">
                  <c:v>0.52607897563186778</c:v>
                </c:pt>
                <c:pt idx="1075">
                  <c:v>0.52614974848135398</c:v>
                </c:pt>
                <c:pt idx="1076">
                  <c:v>0.52677409327570357</c:v>
                </c:pt>
                <c:pt idx="1077">
                  <c:v>0.52680850600628459</c:v>
                </c:pt>
                <c:pt idx="1078">
                  <c:v>0.52730272485240248</c:v>
                </c:pt>
                <c:pt idx="1079">
                  <c:v>0.52757033978615087</c:v>
                </c:pt>
                <c:pt idx="1080">
                  <c:v>0.52803439860883217</c:v>
                </c:pt>
                <c:pt idx="1081">
                  <c:v>0.52815729879135775</c:v>
                </c:pt>
                <c:pt idx="1082">
                  <c:v>0.52830350271410143</c:v>
                </c:pt>
                <c:pt idx="1083">
                  <c:v>0.52830842478135898</c:v>
                </c:pt>
                <c:pt idx="1084">
                  <c:v>0.52833363709600834</c:v>
                </c:pt>
                <c:pt idx="1085">
                  <c:v>0.5285484221159229</c:v>
                </c:pt>
                <c:pt idx="1086">
                  <c:v>0.52861978070091109</c:v>
                </c:pt>
                <c:pt idx="1087">
                  <c:v>0.52872119241302007</c:v>
                </c:pt>
                <c:pt idx="1088">
                  <c:v>0.52874156025043118</c:v>
                </c:pt>
                <c:pt idx="1089">
                  <c:v>0.52890400343981581</c:v>
                </c:pt>
                <c:pt idx="1090">
                  <c:v>0.52895032042671797</c:v>
                </c:pt>
                <c:pt idx="1091">
                  <c:v>0.52895032042671797</c:v>
                </c:pt>
                <c:pt idx="1092">
                  <c:v>0.52918079145436325</c:v>
                </c:pt>
                <c:pt idx="1093">
                  <c:v>0.52924096412071964</c:v>
                </c:pt>
                <c:pt idx="1094">
                  <c:v>0.52983603004211977</c:v>
                </c:pt>
                <c:pt idx="1095">
                  <c:v>0.53012577259076266</c:v>
                </c:pt>
                <c:pt idx="1096">
                  <c:v>0.53015581546094015</c:v>
                </c:pt>
                <c:pt idx="1097">
                  <c:v>0.53021384237567581</c:v>
                </c:pt>
                <c:pt idx="1098">
                  <c:v>0.53050327350882176</c:v>
                </c:pt>
                <c:pt idx="1099">
                  <c:v>0.53066399611980475</c:v>
                </c:pt>
                <c:pt idx="1100">
                  <c:v>0.53091399129585637</c:v>
                </c:pt>
                <c:pt idx="1101">
                  <c:v>0.53096650093028008</c:v>
                </c:pt>
                <c:pt idx="1102">
                  <c:v>0.5313737808596648</c:v>
                </c:pt>
                <c:pt idx="1103">
                  <c:v>0.53137992186230076</c:v>
                </c:pt>
                <c:pt idx="1104">
                  <c:v>0.53141123589817096</c:v>
                </c:pt>
                <c:pt idx="1105">
                  <c:v>0.53170792245080734</c:v>
                </c:pt>
                <c:pt idx="1106">
                  <c:v>0.53170792245080734</c:v>
                </c:pt>
                <c:pt idx="1107">
                  <c:v>0.53184699140614378</c:v>
                </c:pt>
                <c:pt idx="1108">
                  <c:v>0.53185896800119159</c:v>
                </c:pt>
                <c:pt idx="1109">
                  <c:v>0.53215805803122063</c:v>
                </c:pt>
                <c:pt idx="1110">
                  <c:v>0.53217832264663933</c:v>
                </c:pt>
                <c:pt idx="1111">
                  <c:v>0.53228740890388204</c:v>
                </c:pt>
                <c:pt idx="1112">
                  <c:v>0.5323442737900892</c:v>
                </c:pt>
                <c:pt idx="1113">
                  <c:v>0.53235054235654156</c:v>
                </c:pt>
                <c:pt idx="1114">
                  <c:v>0.53250683181700553</c:v>
                </c:pt>
                <c:pt idx="1115">
                  <c:v>0.53258962385401964</c:v>
                </c:pt>
                <c:pt idx="1116">
                  <c:v>0.53268634711759622</c:v>
                </c:pt>
                <c:pt idx="1117">
                  <c:v>0.53323069363960252</c:v>
                </c:pt>
                <c:pt idx="1118">
                  <c:v>0.53336300426797156</c:v>
                </c:pt>
                <c:pt idx="1119">
                  <c:v>0.53336300426895233</c:v>
                </c:pt>
                <c:pt idx="1120">
                  <c:v>0.53336300427000494</c:v>
                </c:pt>
                <c:pt idx="1121">
                  <c:v>0.53336300427045813</c:v>
                </c:pt>
                <c:pt idx="1122">
                  <c:v>0.53336300427071714</c:v>
                </c:pt>
                <c:pt idx="1123">
                  <c:v>0.53336300427122474</c:v>
                </c:pt>
                <c:pt idx="1124">
                  <c:v>0.53336300427137373</c:v>
                </c:pt>
                <c:pt idx="1125">
                  <c:v>0.53336300427139727</c:v>
                </c:pt>
                <c:pt idx="1126">
                  <c:v>0.53336300427192584</c:v>
                </c:pt>
                <c:pt idx="1127">
                  <c:v>0.53336300427209282</c:v>
                </c:pt>
                <c:pt idx="1128">
                  <c:v>0.53336300427236327</c:v>
                </c:pt>
                <c:pt idx="1129">
                  <c:v>0.53336300427327288</c:v>
                </c:pt>
                <c:pt idx="1130">
                  <c:v>0.53336300427445205</c:v>
                </c:pt>
                <c:pt idx="1131">
                  <c:v>0.53336300427626004</c:v>
                </c:pt>
                <c:pt idx="1132">
                  <c:v>0.53336300427691585</c:v>
                </c:pt>
                <c:pt idx="1133">
                  <c:v>0.53336300427701289</c:v>
                </c:pt>
                <c:pt idx="1134">
                  <c:v>0.53336300427873529</c:v>
                </c:pt>
                <c:pt idx="1135">
                  <c:v>0.53336300427930883</c:v>
                </c:pt>
                <c:pt idx="1136">
                  <c:v>0.53336300427938999</c:v>
                </c:pt>
                <c:pt idx="1137">
                  <c:v>0.53336300428013239</c:v>
                </c:pt>
                <c:pt idx="1138">
                  <c:v>0.53336300428098993</c:v>
                </c:pt>
                <c:pt idx="1139">
                  <c:v>0.53336300428102801</c:v>
                </c:pt>
                <c:pt idx="1140">
                  <c:v>0.53336300428145522</c:v>
                </c:pt>
                <c:pt idx="1141">
                  <c:v>0.53336300428227013</c:v>
                </c:pt>
                <c:pt idx="1142">
                  <c:v>0.53336300428227013</c:v>
                </c:pt>
                <c:pt idx="1143">
                  <c:v>0.53336300428337213</c:v>
                </c:pt>
                <c:pt idx="1144">
                  <c:v>0.53367744553243235</c:v>
                </c:pt>
                <c:pt idx="1145">
                  <c:v>0.53389642011026039</c:v>
                </c:pt>
                <c:pt idx="1146">
                  <c:v>0.53391478221018085</c:v>
                </c:pt>
                <c:pt idx="1147">
                  <c:v>0.53394676175298905</c:v>
                </c:pt>
                <c:pt idx="1148">
                  <c:v>0.53406379627849265</c:v>
                </c:pt>
                <c:pt idx="1149">
                  <c:v>0.534113979531183</c:v>
                </c:pt>
                <c:pt idx="1150">
                  <c:v>0.53415254561755021</c:v>
                </c:pt>
                <c:pt idx="1151">
                  <c:v>0.53434160007169884</c:v>
                </c:pt>
                <c:pt idx="1152">
                  <c:v>0.53468956074327623</c:v>
                </c:pt>
                <c:pt idx="1153">
                  <c:v>0.53481083942842722</c:v>
                </c:pt>
                <c:pt idx="1154">
                  <c:v>0.53504490819296668</c:v>
                </c:pt>
                <c:pt idx="1155">
                  <c:v>0.53525827558821304</c:v>
                </c:pt>
                <c:pt idx="1156">
                  <c:v>0.53555526089633543</c:v>
                </c:pt>
                <c:pt idx="1157">
                  <c:v>0.53593932380686748</c:v>
                </c:pt>
                <c:pt idx="1158">
                  <c:v>0.53599925477454102</c:v>
                </c:pt>
                <c:pt idx="1159">
                  <c:v>0.53603722707087798</c:v>
                </c:pt>
                <c:pt idx="1160">
                  <c:v>0.53701211927133119</c:v>
                </c:pt>
                <c:pt idx="1161">
                  <c:v>0.5371497040758586</c:v>
                </c:pt>
                <c:pt idx="1162">
                  <c:v>0.53731460829663569</c:v>
                </c:pt>
                <c:pt idx="1163">
                  <c:v>0.53740707514069197</c:v>
                </c:pt>
                <c:pt idx="1164">
                  <c:v>0.53796948795369082</c:v>
                </c:pt>
                <c:pt idx="1165">
                  <c:v>0.53803208361761201</c:v>
                </c:pt>
                <c:pt idx="1166">
                  <c:v>0.53823657732277908</c:v>
                </c:pt>
                <c:pt idx="1167">
                  <c:v>0.53838048350430867</c:v>
                </c:pt>
                <c:pt idx="1168">
                  <c:v>0.53838797652413051</c:v>
                </c:pt>
                <c:pt idx="1169">
                  <c:v>0.5384116279745883</c:v>
                </c:pt>
                <c:pt idx="1170">
                  <c:v>0.53869283714366223</c:v>
                </c:pt>
                <c:pt idx="1171">
                  <c:v>0.539543910760237</c:v>
                </c:pt>
                <c:pt idx="1172">
                  <c:v>0.53954743262922533</c:v>
                </c:pt>
                <c:pt idx="1173">
                  <c:v>0.53956070084730734</c:v>
                </c:pt>
                <c:pt idx="1174">
                  <c:v>0.53958706995668504</c:v>
                </c:pt>
                <c:pt idx="1175">
                  <c:v>0.53977084521391061</c:v>
                </c:pt>
                <c:pt idx="1176">
                  <c:v>0.53977295116088486</c:v>
                </c:pt>
                <c:pt idx="1177">
                  <c:v>0.53989823691621941</c:v>
                </c:pt>
                <c:pt idx="1178">
                  <c:v>0.54032471743600674</c:v>
                </c:pt>
                <c:pt idx="1179">
                  <c:v>0.54048690387663689</c:v>
                </c:pt>
                <c:pt idx="1180">
                  <c:v>0.54108808734156255</c:v>
                </c:pt>
                <c:pt idx="1181">
                  <c:v>0.54110478365843284</c:v>
                </c:pt>
                <c:pt idx="1182">
                  <c:v>0.54132925334357196</c:v>
                </c:pt>
                <c:pt idx="1183">
                  <c:v>0.54160736565643441</c:v>
                </c:pt>
                <c:pt idx="1184">
                  <c:v>0.54162940075328947</c:v>
                </c:pt>
                <c:pt idx="1185">
                  <c:v>0.54186492617386517</c:v>
                </c:pt>
                <c:pt idx="1186">
                  <c:v>0.54194340981722566</c:v>
                </c:pt>
                <c:pt idx="1187">
                  <c:v>0.54207898115563147</c:v>
                </c:pt>
                <c:pt idx="1188">
                  <c:v>0.54243885614965182</c:v>
                </c:pt>
                <c:pt idx="1189">
                  <c:v>0.54243981614241854</c:v>
                </c:pt>
                <c:pt idx="1190">
                  <c:v>0.5425981198995784</c:v>
                </c:pt>
                <c:pt idx="1191">
                  <c:v>0.54278231589406156</c:v>
                </c:pt>
                <c:pt idx="1192">
                  <c:v>0.54304780761341576</c:v>
                </c:pt>
                <c:pt idx="1193">
                  <c:v>0.54307245305314922</c:v>
                </c:pt>
                <c:pt idx="1194">
                  <c:v>0.54324044716012576</c:v>
                </c:pt>
                <c:pt idx="1195">
                  <c:v>0.54325076257549754</c:v>
                </c:pt>
                <c:pt idx="1196">
                  <c:v>0.54326509738835538</c:v>
                </c:pt>
                <c:pt idx="1197">
                  <c:v>0.54342426933714216</c:v>
                </c:pt>
                <c:pt idx="1198">
                  <c:v>0.54346496172772962</c:v>
                </c:pt>
                <c:pt idx="1199">
                  <c:v>0.54386980592230538</c:v>
                </c:pt>
                <c:pt idx="1200">
                  <c:v>0.54396499783304797</c:v>
                </c:pt>
                <c:pt idx="1201">
                  <c:v>0.54431177220991001</c:v>
                </c:pt>
                <c:pt idx="1202">
                  <c:v>0.5451461344857329</c:v>
                </c:pt>
                <c:pt idx="1203">
                  <c:v>0.54518579181218085</c:v>
                </c:pt>
                <c:pt idx="1204">
                  <c:v>0.54554174042878023</c:v>
                </c:pt>
                <c:pt idx="1205">
                  <c:v>0.54557825340672161</c:v>
                </c:pt>
                <c:pt idx="1206">
                  <c:v>0.54562427583095452</c:v>
                </c:pt>
                <c:pt idx="1207">
                  <c:v>0.54572648131748047</c:v>
                </c:pt>
                <c:pt idx="1208">
                  <c:v>0.54576665259889445</c:v>
                </c:pt>
                <c:pt idx="1209">
                  <c:v>0.54583088849894368</c:v>
                </c:pt>
                <c:pt idx="1210">
                  <c:v>0.54583088849968397</c:v>
                </c:pt>
                <c:pt idx="1211">
                  <c:v>0.54583088849977857</c:v>
                </c:pt>
                <c:pt idx="1212">
                  <c:v>0.54583088849985228</c:v>
                </c:pt>
                <c:pt idx="1213">
                  <c:v>0.54583088850015327</c:v>
                </c:pt>
                <c:pt idx="1214">
                  <c:v>0.54583088850071981</c:v>
                </c:pt>
                <c:pt idx="1215">
                  <c:v>0.54583088850204664</c:v>
                </c:pt>
                <c:pt idx="1216">
                  <c:v>0.54583088850234363</c:v>
                </c:pt>
                <c:pt idx="1217">
                  <c:v>0.54583088850250694</c:v>
                </c:pt>
                <c:pt idx="1218">
                  <c:v>0.54583088850261263</c:v>
                </c:pt>
                <c:pt idx="1219">
                  <c:v>0.54583088850321271</c:v>
                </c:pt>
                <c:pt idx="1220">
                  <c:v>0.54583088850343175</c:v>
                </c:pt>
                <c:pt idx="1221">
                  <c:v>0.54583088850346317</c:v>
                </c:pt>
                <c:pt idx="1222">
                  <c:v>0.5458308885038049</c:v>
                </c:pt>
                <c:pt idx="1223">
                  <c:v>0.54583088850381689</c:v>
                </c:pt>
                <c:pt idx="1224">
                  <c:v>0.54583088850395645</c:v>
                </c:pt>
                <c:pt idx="1225">
                  <c:v>0.54583088850400474</c:v>
                </c:pt>
                <c:pt idx="1226">
                  <c:v>0.54583088850445727</c:v>
                </c:pt>
                <c:pt idx="1227">
                  <c:v>0.54583088850449091</c:v>
                </c:pt>
                <c:pt idx="1228">
                  <c:v>0.54583088850541661</c:v>
                </c:pt>
                <c:pt idx="1229">
                  <c:v>0.54583088850632244</c:v>
                </c:pt>
                <c:pt idx="1230">
                  <c:v>0.54583088850648531</c:v>
                </c:pt>
                <c:pt idx="1231">
                  <c:v>0.54583088850675976</c:v>
                </c:pt>
                <c:pt idx="1232">
                  <c:v>0.54583088850682493</c:v>
                </c:pt>
                <c:pt idx="1233">
                  <c:v>0.54583088850687733</c:v>
                </c:pt>
                <c:pt idx="1234">
                  <c:v>0.54583088850689621</c:v>
                </c:pt>
                <c:pt idx="1235">
                  <c:v>0.54583088850708361</c:v>
                </c:pt>
                <c:pt idx="1236">
                  <c:v>0.54583088850746087</c:v>
                </c:pt>
                <c:pt idx="1237">
                  <c:v>0.5458308885079538</c:v>
                </c:pt>
                <c:pt idx="1238">
                  <c:v>0.5458308885087898</c:v>
                </c:pt>
                <c:pt idx="1239">
                  <c:v>0.54583088850933781</c:v>
                </c:pt>
                <c:pt idx="1240">
                  <c:v>0.545830888509648</c:v>
                </c:pt>
                <c:pt idx="1241">
                  <c:v>0.54583088850986328</c:v>
                </c:pt>
                <c:pt idx="1242">
                  <c:v>0.54583088851086548</c:v>
                </c:pt>
                <c:pt idx="1243">
                  <c:v>0.54583088851165995</c:v>
                </c:pt>
                <c:pt idx="1244">
                  <c:v>0.5458308885119415</c:v>
                </c:pt>
                <c:pt idx="1245">
                  <c:v>0.5458308885123021</c:v>
                </c:pt>
                <c:pt idx="1246">
                  <c:v>0.54583088851256079</c:v>
                </c:pt>
                <c:pt idx="1247">
                  <c:v>0.5458308885126445</c:v>
                </c:pt>
                <c:pt idx="1248">
                  <c:v>0.54602455277546158</c:v>
                </c:pt>
                <c:pt idx="1249">
                  <c:v>0.54637319280879859</c:v>
                </c:pt>
                <c:pt idx="1250">
                  <c:v>0.54643550756963444</c:v>
                </c:pt>
                <c:pt idx="1251">
                  <c:v>0.54659058554967388</c:v>
                </c:pt>
                <c:pt idx="1252">
                  <c:v>0.5466287975057309</c:v>
                </c:pt>
                <c:pt idx="1253">
                  <c:v>0.54712792741964056</c:v>
                </c:pt>
                <c:pt idx="1254">
                  <c:v>0.54722034030093791</c:v>
                </c:pt>
                <c:pt idx="1255">
                  <c:v>0.54746409380783034</c:v>
                </c:pt>
                <c:pt idx="1256">
                  <c:v>0.54753833621677162</c:v>
                </c:pt>
                <c:pt idx="1257">
                  <c:v>0.54756299818164678</c:v>
                </c:pt>
                <c:pt idx="1258">
                  <c:v>0.5475860414376662</c:v>
                </c:pt>
                <c:pt idx="1259">
                  <c:v>0.54785201003413808</c:v>
                </c:pt>
                <c:pt idx="1260">
                  <c:v>0.54814864885633019</c:v>
                </c:pt>
                <c:pt idx="1261">
                  <c:v>0.54832316816019799</c:v>
                </c:pt>
                <c:pt idx="1262">
                  <c:v>0.54852158748237601</c:v>
                </c:pt>
                <c:pt idx="1263">
                  <c:v>0.54853472774187995</c:v>
                </c:pt>
                <c:pt idx="1264">
                  <c:v>0.54874145880866321</c:v>
                </c:pt>
                <c:pt idx="1265">
                  <c:v>0.54899718077310633</c:v>
                </c:pt>
                <c:pt idx="1266">
                  <c:v>0.5494480857943107</c:v>
                </c:pt>
                <c:pt idx="1267">
                  <c:v>0.54976107487276904</c:v>
                </c:pt>
                <c:pt idx="1268">
                  <c:v>0.54978752429103539</c:v>
                </c:pt>
                <c:pt idx="1269">
                  <c:v>0.54988581939707315</c:v>
                </c:pt>
                <c:pt idx="1270">
                  <c:v>0.54997946559407485</c:v>
                </c:pt>
                <c:pt idx="1271">
                  <c:v>0.5500254607550964</c:v>
                </c:pt>
                <c:pt idx="1272">
                  <c:v>0.55004232310767887</c:v>
                </c:pt>
                <c:pt idx="1273">
                  <c:v>0.55007022070951384</c:v>
                </c:pt>
                <c:pt idx="1274">
                  <c:v>0.5501027284518254</c:v>
                </c:pt>
                <c:pt idx="1275">
                  <c:v>0.55047314872787179</c:v>
                </c:pt>
                <c:pt idx="1276">
                  <c:v>0.55049430275862232</c:v>
                </c:pt>
                <c:pt idx="1277">
                  <c:v>0.55060302994003152</c:v>
                </c:pt>
                <c:pt idx="1278">
                  <c:v>0.55069884167381211</c:v>
                </c:pt>
                <c:pt idx="1279">
                  <c:v>0.55107332896825412</c:v>
                </c:pt>
                <c:pt idx="1280">
                  <c:v>0.55110398828555862</c:v>
                </c:pt>
                <c:pt idx="1281">
                  <c:v>0.55171915380936476</c:v>
                </c:pt>
                <c:pt idx="1282">
                  <c:v>0.55172075937139042</c:v>
                </c:pt>
                <c:pt idx="1283">
                  <c:v>0.55220135533105486</c:v>
                </c:pt>
                <c:pt idx="1284">
                  <c:v>0.55247785926527893</c:v>
                </c:pt>
                <c:pt idx="1285">
                  <c:v>0.55260531652692557</c:v>
                </c:pt>
                <c:pt idx="1286">
                  <c:v>0.55264432725751289</c:v>
                </c:pt>
                <c:pt idx="1287">
                  <c:v>0.55279319785558456</c:v>
                </c:pt>
                <c:pt idx="1288">
                  <c:v>0.55290251145794467</c:v>
                </c:pt>
                <c:pt idx="1289">
                  <c:v>0.55290843313551374</c:v>
                </c:pt>
                <c:pt idx="1290">
                  <c:v>0.55335881384463115</c:v>
                </c:pt>
                <c:pt idx="1291">
                  <c:v>0.55350302430435705</c:v>
                </c:pt>
                <c:pt idx="1292">
                  <c:v>0.55351206389270158</c:v>
                </c:pt>
                <c:pt idx="1293">
                  <c:v>0.55366945977634308</c:v>
                </c:pt>
                <c:pt idx="1294">
                  <c:v>0.55429246119577513</c:v>
                </c:pt>
                <c:pt idx="1295">
                  <c:v>0.55457784151369427</c:v>
                </c:pt>
                <c:pt idx="1296">
                  <c:v>0.55485991507119325</c:v>
                </c:pt>
                <c:pt idx="1297">
                  <c:v>0.55505571116410124</c:v>
                </c:pt>
                <c:pt idx="1298">
                  <c:v>0.55543015281466068</c:v>
                </c:pt>
                <c:pt idx="1299">
                  <c:v>0.55557681150660954</c:v>
                </c:pt>
                <c:pt idx="1300">
                  <c:v>0.55565864861880032</c:v>
                </c:pt>
                <c:pt idx="1301">
                  <c:v>0.5557944887126427</c:v>
                </c:pt>
                <c:pt idx="1302">
                  <c:v>0.55581340249437838</c:v>
                </c:pt>
                <c:pt idx="1303">
                  <c:v>0.5563392281843641</c:v>
                </c:pt>
                <c:pt idx="1304">
                  <c:v>0.5563392281843641</c:v>
                </c:pt>
                <c:pt idx="1305">
                  <c:v>0.55649302716842364</c:v>
                </c:pt>
                <c:pt idx="1306">
                  <c:v>0.55666198670148448</c:v>
                </c:pt>
                <c:pt idx="1307">
                  <c:v>0.55691825564598296</c:v>
                </c:pt>
                <c:pt idx="1308">
                  <c:v>0.5570498256780656</c:v>
                </c:pt>
                <c:pt idx="1309">
                  <c:v>0.55740341119251036</c:v>
                </c:pt>
                <c:pt idx="1310">
                  <c:v>0.5576436903719042</c:v>
                </c:pt>
                <c:pt idx="1311">
                  <c:v>0.55764369037286132</c:v>
                </c:pt>
                <c:pt idx="1312">
                  <c:v>0.55764369037340167</c:v>
                </c:pt>
                <c:pt idx="1313">
                  <c:v>0.55764369037351336</c:v>
                </c:pt>
                <c:pt idx="1314">
                  <c:v>0.55764369037446415</c:v>
                </c:pt>
                <c:pt idx="1315">
                  <c:v>0.5576436903745271</c:v>
                </c:pt>
                <c:pt idx="1316">
                  <c:v>0.55764369037491091</c:v>
                </c:pt>
                <c:pt idx="1317">
                  <c:v>0.55764369037513495</c:v>
                </c:pt>
                <c:pt idx="1318">
                  <c:v>0.55764369037513895</c:v>
                </c:pt>
                <c:pt idx="1319">
                  <c:v>0.55764369037515793</c:v>
                </c:pt>
                <c:pt idx="1320">
                  <c:v>0.55764369037635442</c:v>
                </c:pt>
                <c:pt idx="1321">
                  <c:v>0.55764369037672989</c:v>
                </c:pt>
                <c:pt idx="1322">
                  <c:v>0.55764369037696893</c:v>
                </c:pt>
                <c:pt idx="1323">
                  <c:v>0.55764369037868189</c:v>
                </c:pt>
                <c:pt idx="1324">
                  <c:v>0.55764369037884742</c:v>
                </c:pt>
                <c:pt idx="1325">
                  <c:v>0.55764369037969386</c:v>
                </c:pt>
                <c:pt idx="1326">
                  <c:v>0.55764369037984174</c:v>
                </c:pt>
                <c:pt idx="1327">
                  <c:v>0.55764369037989236</c:v>
                </c:pt>
                <c:pt idx="1328">
                  <c:v>0.55764369037990735</c:v>
                </c:pt>
                <c:pt idx="1329">
                  <c:v>0.55764369038002359</c:v>
                </c:pt>
                <c:pt idx="1330">
                  <c:v>0.55764369038018569</c:v>
                </c:pt>
                <c:pt idx="1331">
                  <c:v>0.55764369038081429</c:v>
                </c:pt>
                <c:pt idx="1332">
                  <c:v>0.55764369038128703</c:v>
                </c:pt>
                <c:pt idx="1333">
                  <c:v>0.55764369038152506</c:v>
                </c:pt>
                <c:pt idx="1334">
                  <c:v>0.55764369038164396</c:v>
                </c:pt>
                <c:pt idx="1335">
                  <c:v>0.55764369038272843</c:v>
                </c:pt>
                <c:pt idx="1336">
                  <c:v>0.55765517418273947</c:v>
                </c:pt>
                <c:pt idx="1337">
                  <c:v>0.55767029554177672</c:v>
                </c:pt>
                <c:pt idx="1338">
                  <c:v>0.55800891546703091</c:v>
                </c:pt>
                <c:pt idx="1339">
                  <c:v>0.55804029166647395</c:v>
                </c:pt>
                <c:pt idx="1340">
                  <c:v>0.55866406398195745</c:v>
                </c:pt>
                <c:pt idx="1341">
                  <c:v>0.55880198084636357</c:v>
                </c:pt>
                <c:pt idx="1342">
                  <c:v>0.5588281525537836</c:v>
                </c:pt>
                <c:pt idx="1343">
                  <c:v>0.55895965374082224</c:v>
                </c:pt>
                <c:pt idx="1344">
                  <c:v>0.55900571128564314</c:v>
                </c:pt>
                <c:pt idx="1345">
                  <c:v>0.55914215640905995</c:v>
                </c:pt>
                <c:pt idx="1346">
                  <c:v>0.55939076241987196</c:v>
                </c:pt>
                <c:pt idx="1347">
                  <c:v>0.55950197046016792</c:v>
                </c:pt>
                <c:pt idx="1348">
                  <c:v>0.55988769112442571</c:v>
                </c:pt>
                <c:pt idx="1349">
                  <c:v>0.56024933518591447</c:v>
                </c:pt>
                <c:pt idx="1350">
                  <c:v>0.56028257499634071</c:v>
                </c:pt>
                <c:pt idx="1351">
                  <c:v>0.56056383911697505</c:v>
                </c:pt>
                <c:pt idx="1352">
                  <c:v>0.56066070980573957</c:v>
                </c:pt>
                <c:pt idx="1353">
                  <c:v>0.56088691787372402</c:v>
                </c:pt>
                <c:pt idx="1354">
                  <c:v>0.56115127008749066</c:v>
                </c:pt>
                <c:pt idx="1355">
                  <c:v>0.56126220701302754</c:v>
                </c:pt>
                <c:pt idx="1356">
                  <c:v>0.56214920383669409</c:v>
                </c:pt>
                <c:pt idx="1357">
                  <c:v>0.56240676583866545</c:v>
                </c:pt>
                <c:pt idx="1358">
                  <c:v>0.56245662009942066</c:v>
                </c:pt>
                <c:pt idx="1359">
                  <c:v>0.56291563660152444</c:v>
                </c:pt>
                <c:pt idx="1360">
                  <c:v>0.56305245114006741</c:v>
                </c:pt>
                <c:pt idx="1361">
                  <c:v>0.56314667828969134</c:v>
                </c:pt>
                <c:pt idx="1362">
                  <c:v>0.56325004897044395</c:v>
                </c:pt>
                <c:pt idx="1363">
                  <c:v>0.5633636925272304</c:v>
                </c:pt>
                <c:pt idx="1364">
                  <c:v>0.56351614859872123</c:v>
                </c:pt>
                <c:pt idx="1365">
                  <c:v>0.56440072473975256</c:v>
                </c:pt>
                <c:pt idx="1366">
                  <c:v>0.56470126956351552</c:v>
                </c:pt>
                <c:pt idx="1367">
                  <c:v>0.56470709449753476</c:v>
                </c:pt>
                <c:pt idx="1368">
                  <c:v>0.56536490445355525</c:v>
                </c:pt>
                <c:pt idx="1369">
                  <c:v>0.56570543760897929</c:v>
                </c:pt>
                <c:pt idx="1370">
                  <c:v>0.56587899793715679</c:v>
                </c:pt>
                <c:pt idx="1371">
                  <c:v>0.56602270809680277</c:v>
                </c:pt>
                <c:pt idx="1372">
                  <c:v>0.56610532973715944</c:v>
                </c:pt>
                <c:pt idx="1373">
                  <c:v>0.56613840261724346</c:v>
                </c:pt>
                <c:pt idx="1374">
                  <c:v>0.56614004174717325</c:v>
                </c:pt>
                <c:pt idx="1375">
                  <c:v>0.56653872959038187</c:v>
                </c:pt>
                <c:pt idx="1376">
                  <c:v>0.56660246725493479</c:v>
                </c:pt>
                <c:pt idx="1377">
                  <c:v>0.56661661272819663</c:v>
                </c:pt>
                <c:pt idx="1378">
                  <c:v>0.56665527339246269</c:v>
                </c:pt>
                <c:pt idx="1379">
                  <c:v>0.56665808987521193</c:v>
                </c:pt>
                <c:pt idx="1380">
                  <c:v>0.56668416067054161</c:v>
                </c:pt>
                <c:pt idx="1381">
                  <c:v>0.56677361762631473</c:v>
                </c:pt>
                <c:pt idx="1382">
                  <c:v>0.56684979690335879</c:v>
                </c:pt>
                <c:pt idx="1383">
                  <c:v>0.56693769652706949</c:v>
                </c:pt>
                <c:pt idx="1384">
                  <c:v>0.56715894972791858</c:v>
                </c:pt>
                <c:pt idx="1385">
                  <c:v>0.56724474713043549</c:v>
                </c:pt>
                <c:pt idx="1386">
                  <c:v>0.56754017198862361</c:v>
                </c:pt>
                <c:pt idx="1387">
                  <c:v>0.56763712123566068</c:v>
                </c:pt>
                <c:pt idx="1388">
                  <c:v>0.56813199980940288</c:v>
                </c:pt>
                <c:pt idx="1389">
                  <c:v>0.56820694988063625</c:v>
                </c:pt>
                <c:pt idx="1390">
                  <c:v>0.56824792428109849</c:v>
                </c:pt>
                <c:pt idx="1391">
                  <c:v>0.56828521708660651</c:v>
                </c:pt>
                <c:pt idx="1392">
                  <c:v>0.56857383461957522</c:v>
                </c:pt>
                <c:pt idx="1393">
                  <c:v>0.56861327760857316</c:v>
                </c:pt>
                <c:pt idx="1394">
                  <c:v>0.5686132776086098</c:v>
                </c:pt>
                <c:pt idx="1395">
                  <c:v>0.56861327760868607</c:v>
                </c:pt>
                <c:pt idx="1396">
                  <c:v>0.56861327760943126</c:v>
                </c:pt>
                <c:pt idx="1397">
                  <c:v>0.56861327760950775</c:v>
                </c:pt>
                <c:pt idx="1398">
                  <c:v>0.56861327760989633</c:v>
                </c:pt>
                <c:pt idx="1399">
                  <c:v>0.56861327761019498</c:v>
                </c:pt>
                <c:pt idx="1400">
                  <c:v>0.5686132776107703</c:v>
                </c:pt>
                <c:pt idx="1401">
                  <c:v>0.56861327761086888</c:v>
                </c:pt>
                <c:pt idx="1402">
                  <c:v>0.56861327761144087</c:v>
                </c:pt>
                <c:pt idx="1403">
                  <c:v>0.56861327761172253</c:v>
                </c:pt>
                <c:pt idx="1404">
                  <c:v>0.56861327761209346</c:v>
                </c:pt>
                <c:pt idx="1405">
                  <c:v>0.56861327761222935</c:v>
                </c:pt>
                <c:pt idx="1406">
                  <c:v>0.56861327761281222</c:v>
                </c:pt>
                <c:pt idx="1407">
                  <c:v>0.56861327761292246</c:v>
                </c:pt>
                <c:pt idx="1408">
                  <c:v>0.56861327761330405</c:v>
                </c:pt>
                <c:pt idx="1409">
                  <c:v>0.56861327761396463</c:v>
                </c:pt>
                <c:pt idx="1410">
                  <c:v>0.56861327761415104</c:v>
                </c:pt>
                <c:pt idx="1411">
                  <c:v>0.56861327761448099</c:v>
                </c:pt>
                <c:pt idx="1412">
                  <c:v>0.56861327761460934</c:v>
                </c:pt>
                <c:pt idx="1413">
                  <c:v>0.56861327761490887</c:v>
                </c:pt>
                <c:pt idx="1414">
                  <c:v>0.56861327761522795</c:v>
                </c:pt>
                <c:pt idx="1415">
                  <c:v>0.56861327761526936</c:v>
                </c:pt>
                <c:pt idx="1416">
                  <c:v>0.5686132776158207</c:v>
                </c:pt>
                <c:pt idx="1417">
                  <c:v>0.56861327761603342</c:v>
                </c:pt>
                <c:pt idx="1418">
                  <c:v>0.56861327761614899</c:v>
                </c:pt>
                <c:pt idx="1419">
                  <c:v>0.5686132776167262</c:v>
                </c:pt>
                <c:pt idx="1420">
                  <c:v>0.56861327761681346</c:v>
                </c:pt>
                <c:pt idx="1421">
                  <c:v>0.56861327761732028</c:v>
                </c:pt>
                <c:pt idx="1422">
                  <c:v>0.56861327761756364</c:v>
                </c:pt>
                <c:pt idx="1423">
                  <c:v>0.5686132776175985</c:v>
                </c:pt>
                <c:pt idx="1424">
                  <c:v>0.56861327761762215</c:v>
                </c:pt>
                <c:pt idx="1425">
                  <c:v>0.56861327761764746</c:v>
                </c:pt>
                <c:pt idx="1426">
                  <c:v>0.568613277617674</c:v>
                </c:pt>
                <c:pt idx="1427">
                  <c:v>0.56861327761796754</c:v>
                </c:pt>
                <c:pt idx="1428">
                  <c:v>0.56861327761797609</c:v>
                </c:pt>
                <c:pt idx="1429">
                  <c:v>0.56861327761882219</c:v>
                </c:pt>
                <c:pt idx="1430">
                  <c:v>0.56861327761901959</c:v>
                </c:pt>
                <c:pt idx="1431">
                  <c:v>0.56861327761911873</c:v>
                </c:pt>
                <c:pt idx="1432">
                  <c:v>0.56861766562912508</c:v>
                </c:pt>
                <c:pt idx="1433">
                  <c:v>0.56869040224729661</c:v>
                </c:pt>
                <c:pt idx="1434">
                  <c:v>0.5686991313450207</c:v>
                </c:pt>
                <c:pt idx="1435">
                  <c:v>0.56894790878765422</c:v>
                </c:pt>
                <c:pt idx="1436">
                  <c:v>0.56929815438659037</c:v>
                </c:pt>
                <c:pt idx="1437">
                  <c:v>0.56939363637656204</c:v>
                </c:pt>
                <c:pt idx="1438">
                  <c:v>0.57009353824433817</c:v>
                </c:pt>
                <c:pt idx="1439">
                  <c:v>0.57020529011468746</c:v>
                </c:pt>
                <c:pt idx="1440">
                  <c:v>0.57064053206544452</c:v>
                </c:pt>
                <c:pt idx="1441">
                  <c:v>0.57087456300775163</c:v>
                </c:pt>
                <c:pt idx="1442">
                  <c:v>0.57093330824427935</c:v>
                </c:pt>
                <c:pt idx="1443">
                  <c:v>0.57110499521845359</c:v>
                </c:pt>
                <c:pt idx="1444">
                  <c:v>0.57113166057198606</c:v>
                </c:pt>
                <c:pt idx="1445">
                  <c:v>0.57117321018756684</c:v>
                </c:pt>
                <c:pt idx="1446">
                  <c:v>0.5713095197261514</c:v>
                </c:pt>
                <c:pt idx="1447">
                  <c:v>0.57138806391561359</c:v>
                </c:pt>
                <c:pt idx="1448">
                  <c:v>0.57141367693633416</c:v>
                </c:pt>
                <c:pt idx="1449">
                  <c:v>0.57143625749481564</c:v>
                </c:pt>
                <c:pt idx="1450">
                  <c:v>0.57146889478404761</c:v>
                </c:pt>
                <c:pt idx="1451">
                  <c:v>0.57157972664103185</c:v>
                </c:pt>
                <c:pt idx="1452">
                  <c:v>0.57207280894803603</c:v>
                </c:pt>
                <c:pt idx="1453">
                  <c:v>0.57219791749837512</c:v>
                </c:pt>
                <c:pt idx="1454">
                  <c:v>0.57266658587981611</c:v>
                </c:pt>
                <c:pt idx="1455">
                  <c:v>0.57292768884589773</c:v>
                </c:pt>
                <c:pt idx="1456">
                  <c:v>0.57304773862689118</c:v>
                </c:pt>
                <c:pt idx="1457">
                  <c:v>0.57325770864906755</c:v>
                </c:pt>
                <c:pt idx="1458">
                  <c:v>0.57335448965431479</c:v>
                </c:pt>
                <c:pt idx="1459">
                  <c:v>0.57341458976551851</c:v>
                </c:pt>
                <c:pt idx="1460">
                  <c:v>0.57343459150613219</c:v>
                </c:pt>
                <c:pt idx="1461">
                  <c:v>0.57358675713275908</c:v>
                </c:pt>
                <c:pt idx="1462">
                  <c:v>0.57367020002830538</c:v>
                </c:pt>
                <c:pt idx="1463">
                  <c:v>0.57392676718338698</c:v>
                </c:pt>
                <c:pt idx="1464">
                  <c:v>0.57424523948877348</c:v>
                </c:pt>
                <c:pt idx="1465">
                  <c:v>0.57433505002196517</c:v>
                </c:pt>
                <c:pt idx="1466">
                  <c:v>0.57439328765210018</c:v>
                </c:pt>
                <c:pt idx="1467">
                  <c:v>0.57447335641732078</c:v>
                </c:pt>
                <c:pt idx="1468">
                  <c:v>0.57461157466026669</c:v>
                </c:pt>
                <c:pt idx="1469">
                  <c:v>0.57485843659759506</c:v>
                </c:pt>
                <c:pt idx="1470">
                  <c:v>0.57486622415149924</c:v>
                </c:pt>
                <c:pt idx="1471">
                  <c:v>0.57495583494611435</c:v>
                </c:pt>
                <c:pt idx="1472">
                  <c:v>0.57505703737561709</c:v>
                </c:pt>
                <c:pt idx="1473">
                  <c:v>0.57516910710982483</c:v>
                </c:pt>
                <c:pt idx="1474">
                  <c:v>0.57529870139090511</c:v>
                </c:pt>
                <c:pt idx="1475">
                  <c:v>0.57531371482660487</c:v>
                </c:pt>
                <c:pt idx="1476">
                  <c:v>0.57558952562140053</c:v>
                </c:pt>
                <c:pt idx="1477">
                  <c:v>0.57596214513509725</c:v>
                </c:pt>
                <c:pt idx="1478">
                  <c:v>0.57596214513509725</c:v>
                </c:pt>
                <c:pt idx="1479">
                  <c:v>0.57610713570409477</c:v>
                </c:pt>
                <c:pt idx="1480">
                  <c:v>0.57618470993367132</c:v>
                </c:pt>
                <c:pt idx="1481">
                  <c:v>0.57630032427552336</c:v>
                </c:pt>
                <c:pt idx="1482">
                  <c:v>0.57637367324409394</c:v>
                </c:pt>
                <c:pt idx="1483">
                  <c:v>0.57641110440377263</c:v>
                </c:pt>
                <c:pt idx="1484">
                  <c:v>0.57683137542567342</c:v>
                </c:pt>
                <c:pt idx="1485">
                  <c:v>0.57683794304031688</c:v>
                </c:pt>
                <c:pt idx="1486">
                  <c:v>0.57691290362328829</c:v>
                </c:pt>
                <c:pt idx="1487">
                  <c:v>0.5769660912285971</c:v>
                </c:pt>
                <c:pt idx="1488">
                  <c:v>0.57701717026210009</c:v>
                </c:pt>
                <c:pt idx="1489">
                  <c:v>0.57740445920366401</c:v>
                </c:pt>
                <c:pt idx="1490">
                  <c:v>0.57788625290320939</c:v>
                </c:pt>
                <c:pt idx="1491">
                  <c:v>0.57800784310653253</c:v>
                </c:pt>
                <c:pt idx="1492">
                  <c:v>0.57816443513434179</c:v>
                </c:pt>
                <c:pt idx="1493">
                  <c:v>0.57849656161636076</c:v>
                </c:pt>
                <c:pt idx="1494">
                  <c:v>0.5785515179370454</c:v>
                </c:pt>
                <c:pt idx="1495">
                  <c:v>0.57855151793742954</c:v>
                </c:pt>
                <c:pt idx="1496">
                  <c:v>0.57855151793784021</c:v>
                </c:pt>
                <c:pt idx="1497">
                  <c:v>0.57855151793877468</c:v>
                </c:pt>
                <c:pt idx="1498">
                  <c:v>0.57855151793901638</c:v>
                </c:pt>
                <c:pt idx="1499">
                  <c:v>0.5785515179393832</c:v>
                </c:pt>
                <c:pt idx="1500">
                  <c:v>0.57855151793954518</c:v>
                </c:pt>
                <c:pt idx="1501">
                  <c:v>0.57855151793964266</c:v>
                </c:pt>
                <c:pt idx="1502">
                  <c:v>0.57855151793977078</c:v>
                </c:pt>
                <c:pt idx="1503">
                  <c:v>0.57855151794026216</c:v>
                </c:pt>
                <c:pt idx="1504">
                  <c:v>0.57855151794037218</c:v>
                </c:pt>
                <c:pt idx="1505">
                  <c:v>0.5785515179404771</c:v>
                </c:pt>
                <c:pt idx="1506">
                  <c:v>0.57855151794091753</c:v>
                </c:pt>
                <c:pt idx="1507">
                  <c:v>0.57855151794183601</c:v>
                </c:pt>
                <c:pt idx="1508">
                  <c:v>0.57855151794204673</c:v>
                </c:pt>
                <c:pt idx="1509">
                  <c:v>0.57855151794204673</c:v>
                </c:pt>
                <c:pt idx="1510">
                  <c:v>0.57855151794219017</c:v>
                </c:pt>
                <c:pt idx="1511">
                  <c:v>0.57855151794223336</c:v>
                </c:pt>
                <c:pt idx="1512">
                  <c:v>0.57855151794230819</c:v>
                </c:pt>
                <c:pt idx="1513">
                  <c:v>0.57855151794242443</c:v>
                </c:pt>
                <c:pt idx="1514">
                  <c:v>0.57855151794274562</c:v>
                </c:pt>
                <c:pt idx="1515">
                  <c:v>0.57855151794289306</c:v>
                </c:pt>
                <c:pt idx="1516">
                  <c:v>0.57855151794316562</c:v>
                </c:pt>
                <c:pt idx="1517">
                  <c:v>0.57855151794336312</c:v>
                </c:pt>
                <c:pt idx="1518">
                  <c:v>0.57855151794438364</c:v>
                </c:pt>
                <c:pt idx="1519">
                  <c:v>0.57855151794447968</c:v>
                </c:pt>
                <c:pt idx="1520">
                  <c:v>0.57855151794458526</c:v>
                </c:pt>
                <c:pt idx="1521">
                  <c:v>0.57855151794458626</c:v>
                </c:pt>
                <c:pt idx="1522">
                  <c:v>0.57855151794465187</c:v>
                </c:pt>
                <c:pt idx="1523">
                  <c:v>0.57855151794526671</c:v>
                </c:pt>
                <c:pt idx="1524">
                  <c:v>0.57855151794547155</c:v>
                </c:pt>
                <c:pt idx="1525">
                  <c:v>0.57855151794574489</c:v>
                </c:pt>
                <c:pt idx="1526">
                  <c:v>0.57855151794593274</c:v>
                </c:pt>
                <c:pt idx="1527">
                  <c:v>0.57855151794621373</c:v>
                </c:pt>
                <c:pt idx="1528">
                  <c:v>0.57855151794623694</c:v>
                </c:pt>
                <c:pt idx="1529">
                  <c:v>0.57855151794667359</c:v>
                </c:pt>
                <c:pt idx="1530">
                  <c:v>0.57859868459487895</c:v>
                </c:pt>
                <c:pt idx="1531">
                  <c:v>0.57881628194138068</c:v>
                </c:pt>
                <c:pt idx="1532">
                  <c:v>0.5796161578648531</c:v>
                </c:pt>
                <c:pt idx="1533">
                  <c:v>0.58001765805783234</c:v>
                </c:pt>
                <c:pt idx="1534">
                  <c:v>0.58015358253223126</c:v>
                </c:pt>
                <c:pt idx="1535">
                  <c:v>0.58016087761449864</c:v>
                </c:pt>
                <c:pt idx="1536">
                  <c:v>0.58022261027503397</c:v>
                </c:pt>
                <c:pt idx="1537">
                  <c:v>0.58022391138263174</c:v>
                </c:pt>
                <c:pt idx="1538">
                  <c:v>0.58033951257365901</c:v>
                </c:pt>
                <c:pt idx="1539">
                  <c:v>0.58038462512832578</c:v>
                </c:pt>
                <c:pt idx="1540">
                  <c:v>0.58049005425365074</c:v>
                </c:pt>
                <c:pt idx="1541">
                  <c:v>0.58061646463591243</c:v>
                </c:pt>
                <c:pt idx="1542">
                  <c:v>0.58061646463591243</c:v>
                </c:pt>
                <c:pt idx="1543">
                  <c:v>0.58063186081817031</c:v>
                </c:pt>
                <c:pt idx="1544">
                  <c:v>0.58063186081817031</c:v>
                </c:pt>
                <c:pt idx="1545">
                  <c:v>0.58063186081817031</c:v>
                </c:pt>
                <c:pt idx="1546">
                  <c:v>0.58069423791967745</c:v>
                </c:pt>
                <c:pt idx="1547">
                  <c:v>0.58074111354784497</c:v>
                </c:pt>
                <c:pt idx="1548">
                  <c:v>0.58086094649959663</c:v>
                </c:pt>
                <c:pt idx="1549">
                  <c:v>0.5808989348593343</c:v>
                </c:pt>
                <c:pt idx="1550">
                  <c:v>0.5808989348593343</c:v>
                </c:pt>
                <c:pt idx="1551">
                  <c:v>0.58107408746428613</c:v>
                </c:pt>
                <c:pt idx="1552">
                  <c:v>0.58112084802709452</c:v>
                </c:pt>
                <c:pt idx="1553">
                  <c:v>0.5811283705289485</c:v>
                </c:pt>
                <c:pt idx="1554">
                  <c:v>0.5811283705289485</c:v>
                </c:pt>
                <c:pt idx="1555">
                  <c:v>0.58114415640123451</c:v>
                </c:pt>
                <c:pt idx="1556">
                  <c:v>0.58117437659614568</c:v>
                </c:pt>
                <c:pt idx="1557">
                  <c:v>0.58134821439805506</c:v>
                </c:pt>
                <c:pt idx="1558">
                  <c:v>0.58138172911871311</c:v>
                </c:pt>
                <c:pt idx="1559">
                  <c:v>0.58149496392687317</c:v>
                </c:pt>
                <c:pt idx="1560">
                  <c:v>0.58156083102368394</c:v>
                </c:pt>
                <c:pt idx="1561">
                  <c:v>0.58157485762284655</c:v>
                </c:pt>
                <c:pt idx="1562">
                  <c:v>0.58157513026868535</c:v>
                </c:pt>
                <c:pt idx="1563">
                  <c:v>0.58159467306562218</c:v>
                </c:pt>
                <c:pt idx="1564">
                  <c:v>0.58186936204243545</c:v>
                </c:pt>
                <c:pt idx="1565">
                  <c:v>0.5821569550286565</c:v>
                </c:pt>
                <c:pt idx="1566">
                  <c:v>0.58229739650049372</c:v>
                </c:pt>
                <c:pt idx="1567">
                  <c:v>0.5823016162140372</c:v>
                </c:pt>
                <c:pt idx="1568">
                  <c:v>0.58238246499216451</c:v>
                </c:pt>
                <c:pt idx="1569">
                  <c:v>0.58239175893838713</c:v>
                </c:pt>
                <c:pt idx="1570">
                  <c:v>0.58245569610282688</c:v>
                </c:pt>
                <c:pt idx="1571">
                  <c:v>0.58252972600243647</c:v>
                </c:pt>
                <c:pt idx="1572">
                  <c:v>0.58272466112021004</c:v>
                </c:pt>
                <c:pt idx="1573">
                  <c:v>0.58274269556515701</c:v>
                </c:pt>
                <c:pt idx="1574">
                  <c:v>0.58275082689577085</c:v>
                </c:pt>
                <c:pt idx="1575">
                  <c:v>0.58275882268172996</c:v>
                </c:pt>
                <c:pt idx="1576">
                  <c:v>0.58278929967344795</c:v>
                </c:pt>
                <c:pt idx="1577">
                  <c:v>0.58286030178983905</c:v>
                </c:pt>
                <c:pt idx="1578">
                  <c:v>0.58290090716506016</c:v>
                </c:pt>
                <c:pt idx="1579">
                  <c:v>0.58292706542363359</c:v>
                </c:pt>
                <c:pt idx="1580">
                  <c:v>0.58303295390583787</c:v>
                </c:pt>
                <c:pt idx="1581">
                  <c:v>0.58307107551227721</c:v>
                </c:pt>
                <c:pt idx="1582">
                  <c:v>0.5831242338520608</c:v>
                </c:pt>
                <c:pt idx="1583">
                  <c:v>0.5832543003667412</c:v>
                </c:pt>
                <c:pt idx="1584">
                  <c:v>0.58331263385848275</c:v>
                </c:pt>
                <c:pt idx="1585">
                  <c:v>0.58364258308910577</c:v>
                </c:pt>
                <c:pt idx="1586">
                  <c:v>0.58374638850751981</c:v>
                </c:pt>
                <c:pt idx="1587">
                  <c:v>0.58411148819513126</c:v>
                </c:pt>
                <c:pt idx="1588">
                  <c:v>0.58421754231858336</c:v>
                </c:pt>
                <c:pt idx="1589">
                  <c:v>0.58421879369750185</c:v>
                </c:pt>
                <c:pt idx="1590">
                  <c:v>0.58441033620649874</c:v>
                </c:pt>
                <c:pt idx="1591">
                  <c:v>0.58514584464634445</c:v>
                </c:pt>
                <c:pt idx="1592">
                  <c:v>0.58537465591182292</c:v>
                </c:pt>
                <c:pt idx="1593">
                  <c:v>0.58555034594213462</c:v>
                </c:pt>
                <c:pt idx="1594">
                  <c:v>0.58555086218572339</c:v>
                </c:pt>
                <c:pt idx="1595">
                  <c:v>0.58555086218572339</c:v>
                </c:pt>
                <c:pt idx="1596">
                  <c:v>0.58558624900441736</c:v>
                </c:pt>
                <c:pt idx="1597">
                  <c:v>0.58617155220484962</c:v>
                </c:pt>
                <c:pt idx="1598">
                  <c:v>0.58620598818799352</c:v>
                </c:pt>
                <c:pt idx="1599">
                  <c:v>0.58626541224005169</c:v>
                </c:pt>
                <c:pt idx="1600">
                  <c:v>0.58657367316572084</c:v>
                </c:pt>
                <c:pt idx="1601">
                  <c:v>0.58675092959531105</c:v>
                </c:pt>
                <c:pt idx="1602">
                  <c:v>0.58694866734223561</c:v>
                </c:pt>
                <c:pt idx="1603">
                  <c:v>0.58700450445114893</c:v>
                </c:pt>
                <c:pt idx="1604">
                  <c:v>0.58708389580492548</c:v>
                </c:pt>
                <c:pt idx="1605">
                  <c:v>0.58727815355449198</c:v>
                </c:pt>
                <c:pt idx="1606">
                  <c:v>0.58727815355453539</c:v>
                </c:pt>
                <c:pt idx="1607">
                  <c:v>0.58727815355462043</c:v>
                </c:pt>
                <c:pt idx="1608">
                  <c:v>0.58727815355492241</c:v>
                </c:pt>
                <c:pt idx="1609">
                  <c:v>0.58727815355494595</c:v>
                </c:pt>
                <c:pt idx="1610">
                  <c:v>0.58727815355499879</c:v>
                </c:pt>
                <c:pt idx="1611">
                  <c:v>0.58727815355508961</c:v>
                </c:pt>
                <c:pt idx="1612">
                  <c:v>0.5872781535554108</c:v>
                </c:pt>
                <c:pt idx="1613">
                  <c:v>0.58727815355547475</c:v>
                </c:pt>
                <c:pt idx="1614">
                  <c:v>0.58727815355557456</c:v>
                </c:pt>
                <c:pt idx="1615">
                  <c:v>0.58727815355563318</c:v>
                </c:pt>
                <c:pt idx="1616">
                  <c:v>0.58727815355588131</c:v>
                </c:pt>
                <c:pt idx="1617">
                  <c:v>0.58727815355596291</c:v>
                </c:pt>
                <c:pt idx="1618">
                  <c:v>0.58727815355600099</c:v>
                </c:pt>
                <c:pt idx="1619">
                  <c:v>0.58727815355604585</c:v>
                </c:pt>
                <c:pt idx="1620">
                  <c:v>0.58727815355606705</c:v>
                </c:pt>
                <c:pt idx="1621">
                  <c:v>0.58727815355614144</c:v>
                </c:pt>
                <c:pt idx="1622">
                  <c:v>0.58727815355768653</c:v>
                </c:pt>
                <c:pt idx="1623">
                  <c:v>0.5872781535577104</c:v>
                </c:pt>
                <c:pt idx="1624">
                  <c:v>0.58727815355843582</c:v>
                </c:pt>
                <c:pt idx="1625">
                  <c:v>0.58727815355873991</c:v>
                </c:pt>
                <c:pt idx="1626">
                  <c:v>0.58727815355879032</c:v>
                </c:pt>
                <c:pt idx="1627">
                  <c:v>0.58727815355919977</c:v>
                </c:pt>
                <c:pt idx="1628">
                  <c:v>0.58727815355924995</c:v>
                </c:pt>
                <c:pt idx="1629">
                  <c:v>0.58727815355939439</c:v>
                </c:pt>
                <c:pt idx="1630">
                  <c:v>0.58727815355968582</c:v>
                </c:pt>
                <c:pt idx="1631">
                  <c:v>0.58727815355975432</c:v>
                </c:pt>
                <c:pt idx="1632">
                  <c:v>0.58727815355975599</c:v>
                </c:pt>
                <c:pt idx="1633">
                  <c:v>0.58727815356001856</c:v>
                </c:pt>
                <c:pt idx="1634">
                  <c:v>0.58727815356031932</c:v>
                </c:pt>
                <c:pt idx="1635">
                  <c:v>0.58727815356041468</c:v>
                </c:pt>
                <c:pt idx="1636">
                  <c:v>0.5872781535605277</c:v>
                </c:pt>
                <c:pt idx="1637">
                  <c:v>0.5872781535608087</c:v>
                </c:pt>
                <c:pt idx="1638">
                  <c:v>0.58727815356089619</c:v>
                </c:pt>
                <c:pt idx="1639">
                  <c:v>0.58727815356113289</c:v>
                </c:pt>
                <c:pt idx="1640">
                  <c:v>0.58727815356149993</c:v>
                </c:pt>
                <c:pt idx="1641">
                  <c:v>0.58727815356184654</c:v>
                </c:pt>
                <c:pt idx="1642">
                  <c:v>0.58727815356250412</c:v>
                </c:pt>
                <c:pt idx="1643">
                  <c:v>0.58727815356275126</c:v>
                </c:pt>
                <c:pt idx="1644">
                  <c:v>0.5872781535635998</c:v>
                </c:pt>
                <c:pt idx="1645">
                  <c:v>0.58747802045494002</c:v>
                </c:pt>
                <c:pt idx="1646">
                  <c:v>0.58772593589402267</c:v>
                </c:pt>
                <c:pt idx="1647">
                  <c:v>0.58773011359261029</c:v>
                </c:pt>
                <c:pt idx="1648">
                  <c:v>0.58783364630883927</c:v>
                </c:pt>
                <c:pt idx="1649">
                  <c:v>0.58786813441050956</c:v>
                </c:pt>
                <c:pt idx="1650">
                  <c:v>0.58799631429721555</c:v>
                </c:pt>
                <c:pt idx="1651">
                  <c:v>0.58826997285560234</c:v>
                </c:pt>
                <c:pt idx="1652">
                  <c:v>0.5883529025071772</c:v>
                </c:pt>
                <c:pt idx="1653">
                  <c:v>0.58835741416406995</c:v>
                </c:pt>
                <c:pt idx="1654">
                  <c:v>0.58840201749130605</c:v>
                </c:pt>
                <c:pt idx="1655">
                  <c:v>0.58845099476062512</c:v>
                </c:pt>
                <c:pt idx="1656">
                  <c:v>0.58855372935174444</c:v>
                </c:pt>
                <c:pt idx="1657">
                  <c:v>0.58865930320212456</c:v>
                </c:pt>
                <c:pt idx="1658">
                  <c:v>0.58872150594911032</c:v>
                </c:pt>
                <c:pt idx="1659">
                  <c:v>0.58873695822498884</c:v>
                </c:pt>
                <c:pt idx="1660">
                  <c:v>0.58889449381672199</c:v>
                </c:pt>
                <c:pt idx="1661">
                  <c:v>0.58943758722742001</c:v>
                </c:pt>
                <c:pt idx="1662">
                  <c:v>0.58953345508318333</c:v>
                </c:pt>
                <c:pt idx="1663">
                  <c:v>0.58984026790799005</c:v>
                </c:pt>
                <c:pt idx="1664">
                  <c:v>0.59038975012711536</c:v>
                </c:pt>
                <c:pt idx="1665">
                  <c:v>0.59040606308868027</c:v>
                </c:pt>
                <c:pt idx="1666">
                  <c:v>0.59040606308868027</c:v>
                </c:pt>
                <c:pt idx="1667">
                  <c:v>0.590582934589162</c:v>
                </c:pt>
                <c:pt idx="1668">
                  <c:v>0.59062161812707969</c:v>
                </c:pt>
                <c:pt idx="1669">
                  <c:v>0.59062350030726374</c:v>
                </c:pt>
                <c:pt idx="1670">
                  <c:v>0.59082583899187036</c:v>
                </c:pt>
                <c:pt idx="1671">
                  <c:v>0.59083139598200773</c:v>
                </c:pt>
                <c:pt idx="1672">
                  <c:v>0.59100128975957689</c:v>
                </c:pt>
                <c:pt idx="1673">
                  <c:v>0.59116973706633758</c:v>
                </c:pt>
                <c:pt idx="1674">
                  <c:v>0.591491669476233</c:v>
                </c:pt>
                <c:pt idx="1675">
                  <c:v>0.59150084124539548</c:v>
                </c:pt>
                <c:pt idx="1676">
                  <c:v>0.5915933507821507</c:v>
                </c:pt>
                <c:pt idx="1677">
                  <c:v>0.59182585919841824</c:v>
                </c:pt>
                <c:pt idx="1678">
                  <c:v>0.59245163819472291</c:v>
                </c:pt>
                <c:pt idx="1679">
                  <c:v>0.59245163819472291</c:v>
                </c:pt>
                <c:pt idx="1680">
                  <c:v>0.59245163819472291</c:v>
                </c:pt>
                <c:pt idx="1681">
                  <c:v>0.59269612018700835</c:v>
                </c:pt>
                <c:pt idx="1682">
                  <c:v>0.59290420324798121</c:v>
                </c:pt>
                <c:pt idx="1683">
                  <c:v>0.59291155956095809</c:v>
                </c:pt>
                <c:pt idx="1684">
                  <c:v>0.59294946233121615</c:v>
                </c:pt>
                <c:pt idx="1685">
                  <c:v>0.59298384128089099</c:v>
                </c:pt>
                <c:pt idx="1686">
                  <c:v>0.59298681791665697</c:v>
                </c:pt>
                <c:pt idx="1687">
                  <c:v>0.59322506273274822</c:v>
                </c:pt>
                <c:pt idx="1688">
                  <c:v>0.59342416851422874</c:v>
                </c:pt>
                <c:pt idx="1689">
                  <c:v>0.59350080345484357</c:v>
                </c:pt>
                <c:pt idx="1690">
                  <c:v>0.59352231151452517</c:v>
                </c:pt>
                <c:pt idx="1691">
                  <c:v>0.59359188692572784</c:v>
                </c:pt>
                <c:pt idx="1692">
                  <c:v>0.59363526516822607</c:v>
                </c:pt>
                <c:pt idx="1693">
                  <c:v>0.593636461150434</c:v>
                </c:pt>
                <c:pt idx="1694">
                  <c:v>0.59374837840226524</c:v>
                </c:pt>
                <c:pt idx="1695">
                  <c:v>0.59376240399863456</c:v>
                </c:pt>
                <c:pt idx="1696">
                  <c:v>0.59389263865490916</c:v>
                </c:pt>
                <c:pt idx="1697">
                  <c:v>0.59399054750302149</c:v>
                </c:pt>
                <c:pt idx="1698">
                  <c:v>0.59400862419188316</c:v>
                </c:pt>
                <c:pt idx="1699">
                  <c:v>0.59407789821175616</c:v>
                </c:pt>
                <c:pt idx="1700">
                  <c:v>0.59411172144473745</c:v>
                </c:pt>
                <c:pt idx="1701">
                  <c:v>0.59417714128100363</c:v>
                </c:pt>
                <c:pt idx="1702">
                  <c:v>0.59423699793296703</c:v>
                </c:pt>
                <c:pt idx="1703">
                  <c:v>0.59443832380255279</c:v>
                </c:pt>
                <c:pt idx="1704">
                  <c:v>0.59446734311547311</c:v>
                </c:pt>
                <c:pt idx="1705">
                  <c:v>0.59472825735314305</c:v>
                </c:pt>
                <c:pt idx="1706">
                  <c:v>0.59476901191487874</c:v>
                </c:pt>
                <c:pt idx="1707">
                  <c:v>0.59476901191519205</c:v>
                </c:pt>
                <c:pt idx="1708">
                  <c:v>0.59476901191558917</c:v>
                </c:pt>
                <c:pt idx="1709">
                  <c:v>0.59476901191560883</c:v>
                </c:pt>
                <c:pt idx="1710">
                  <c:v>0.59476901191592402</c:v>
                </c:pt>
                <c:pt idx="1711">
                  <c:v>0.59476901191619946</c:v>
                </c:pt>
                <c:pt idx="1712">
                  <c:v>0.59476901191623721</c:v>
                </c:pt>
                <c:pt idx="1713">
                  <c:v>0.59476901191627352</c:v>
                </c:pt>
                <c:pt idx="1714">
                  <c:v>0.59476901191692721</c:v>
                </c:pt>
                <c:pt idx="1715">
                  <c:v>0.59476901191721832</c:v>
                </c:pt>
                <c:pt idx="1716">
                  <c:v>0.59476901191731568</c:v>
                </c:pt>
                <c:pt idx="1717">
                  <c:v>0.59476901191752318</c:v>
                </c:pt>
                <c:pt idx="1718">
                  <c:v>0.5947690119179182</c:v>
                </c:pt>
                <c:pt idx="1719">
                  <c:v>0.59476901191815557</c:v>
                </c:pt>
                <c:pt idx="1720">
                  <c:v>0.59476901191840459</c:v>
                </c:pt>
                <c:pt idx="1721">
                  <c:v>0.594769011918729</c:v>
                </c:pt>
                <c:pt idx="1722">
                  <c:v>0.59476901191887244</c:v>
                </c:pt>
                <c:pt idx="1723">
                  <c:v>0.59476901191922349</c:v>
                </c:pt>
                <c:pt idx="1724">
                  <c:v>0.59476901191938247</c:v>
                </c:pt>
                <c:pt idx="1725">
                  <c:v>0.59476901191944587</c:v>
                </c:pt>
                <c:pt idx="1726">
                  <c:v>0.59476901191967624</c:v>
                </c:pt>
                <c:pt idx="1727">
                  <c:v>0.59476901192007159</c:v>
                </c:pt>
                <c:pt idx="1728">
                  <c:v>0.59476901192038845</c:v>
                </c:pt>
                <c:pt idx="1729">
                  <c:v>0.59476901192130749</c:v>
                </c:pt>
                <c:pt idx="1730">
                  <c:v>0.5947690119215584</c:v>
                </c:pt>
                <c:pt idx="1731">
                  <c:v>0.59476901192220966</c:v>
                </c:pt>
                <c:pt idx="1732">
                  <c:v>0.59476901192222753</c:v>
                </c:pt>
                <c:pt idx="1733">
                  <c:v>0.59476901192248732</c:v>
                </c:pt>
                <c:pt idx="1734">
                  <c:v>0.5950795382165075</c:v>
                </c:pt>
                <c:pt idx="1735">
                  <c:v>0.59511894367106932</c:v>
                </c:pt>
                <c:pt idx="1736">
                  <c:v>0.59528381661916863</c:v>
                </c:pt>
                <c:pt idx="1737">
                  <c:v>0.59529180821566774</c:v>
                </c:pt>
                <c:pt idx="1738">
                  <c:v>0.59544488817368757</c:v>
                </c:pt>
                <c:pt idx="1739">
                  <c:v>0.59560908670854829</c:v>
                </c:pt>
                <c:pt idx="1740">
                  <c:v>0.59596450812507051</c:v>
                </c:pt>
                <c:pt idx="1741">
                  <c:v>0.59603159570747788</c:v>
                </c:pt>
                <c:pt idx="1742">
                  <c:v>0.59606393520050382</c:v>
                </c:pt>
                <c:pt idx="1743">
                  <c:v>0.59627277887047037</c:v>
                </c:pt>
                <c:pt idx="1744">
                  <c:v>0.59638971035351307</c:v>
                </c:pt>
                <c:pt idx="1745">
                  <c:v>0.59641246595062092</c:v>
                </c:pt>
                <c:pt idx="1746">
                  <c:v>0.59643436983203313</c:v>
                </c:pt>
                <c:pt idx="1747">
                  <c:v>0.596552909668561</c:v>
                </c:pt>
                <c:pt idx="1748">
                  <c:v>0.59658409494455444</c:v>
                </c:pt>
                <c:pt idx="1749">
                  <c:v>0.59662215789214268</c:v>
                </c:pt>
                <c:pt idx="1750">
                  <c:v>0.59674333710568672</c:v>
                </c:pt>
                <c:pt idx="1751">
                  <c:v>0.59703184612101223</c:v>
                </c:pt>
                <c:pt idx="1752">
                  <c:v>0.59709635079355217</c:v>
                </c:pt>
                <c:pt idx="1753">
                  <c:v>0.59713809291077835</c:v>
                </c:pt>
                <c:pt idx="1754">
                  <c:v>0.59726516080079572</c:v>
                </c:pt>
                <c:pt idx="1755">
                  <c:v>0.59730959603428357</c:v>
                </c:pt>
                <c:pt idx="1756">
                  <c:v>0.59740713792583999</c:v>
                </c:pt>
                <c:pt idx="1757">
                  <c:v>0.59746926466566497</c:v>
                </c:pt>
                <c:pt idx="1758">
                  <c:v>0.59767727588519215</c:v>
                </c:pt>
                <c:pt idx="1759">
                  <c:v>0.59771943571994768</c:v>
                </c:pt>
                <c:pt idx="1760">
                  <c:v>0.59803772018381818</c:v>
                </c:pt>
                <c:pt idx="1761">
                  <c:v>0.59816596845789349</c:v>
                </c:pt>
                <c:pt idx="1762">
                  <c:v>0.59830549123443399</c:v>
                </c:pt>
                <c:pt idx="1763">
                  <c:v>0.59858122475587205</c:v>
                </c:pt>
                <c:pt idx="1764">
                  <c:v>0.59860765021573181</c:v>
                </c:pt>
                <c:pt idx="1765">
                  <c:v>0.59876370572975579</c:v>
                </c:pt>
                <c:pt idx="1766">
                  <c:v>0.59886696570967013</c:v>
                </c:pt>
                <c:pt idx="1767">
                  <c:v>0.59887045218615587</c:v>
                </c:pt>
                <c:pt idx="1768">
                  <c:v>0.59904956655528441</c:v>
                </c:pt>
                <c:pt idx="1769">
                  <c:v>0.59909412910587612</c:v>
                </c:pt>
                <c:pt idx="1770">
                  <c:v>0.5991616875939354</c:v>
                </c:pt>
                <c:pt idx="1771">
                  <c:v>0.5991616875939354</c:v>
                </c:pt>
                <c:pt idx="1772">
                  <c:v>0.59941113701282844</c:v>
                </c:pt>
                <c:pt idx="1773">
                  <c:v>0.59959487351526641</c:v>
                </c:pt>
                <c:pt idx="1774">
                  <c:v>0.59976965871475252</c:v>
                </c:pt>
                <c:pt idx="1775">
                  <c:v>0.60010022662664142</c:v>
                </c:pt>
                <c:pt idx="1776">
                  <c:v>0.60019268668504933</c:v>
                </c:pt>
                <c:pt idx="1777">
                  <c:v>0.60027097333447865</c:v>
                </c:pt>
                <c:pt idx="1778">
                  <c:v>0.60038345860430498</c:v>
                </c:pt>
                <c:pt idx="1779">
                  <c:v>0.60045255663746433</c:v>
                </c:pt>
                <c:pt idx="1780">
                  <c:v>0.60056615887961451</c:v>
                </c:pt>
                <c:pt idx="1781">
                  <c:v>0.60065183061368377</c:v>
                </c:pt>
                <c:pt idx="1782">
                  <c:v>0.60073598275360873</c:v>
                </c:pt>
                <c:pt idx="1783">
                  <c:v>0.60085285419577494</c:v>
                </c:pt>
                <c:pt idx="1784">
                  <c:v>0.60085823755529411</c:v>
                </c:pt>
                <c:pt idx="1785">
                  <c:v>0.60088004368352921</c:v>
                </c:pt>
                <c:pt idx="1786">
                  <c:v>0.60112092534188621</c:v>
                </c:pt>
                <c:pt idx="1787">
                  <c:v>0.6011432507763782</c:v>
                </c:pt>
                <c:pt idx="1788">
                  <c:v>0.60114325077724584</c:v>
                </c:pt>
                <c:pt idx="1789">
                  <c:v>0.6011432507774368</c:v>
                </c:pt>
                <c:pt idx="1790">
                  <c:v>0.6011432507775003</c:v>
                </c:pt>
                <c:pt idx="1791">
                  <c:v>0.60114325077751629</c:v>
                </c:pt>
                <c:pt idx="1792">
                  <c:v>0.60114325077776709</c:v>
                </c:pt>
                <c:pt idx="1793">
                  <c:v>0.60114325077791675</c:v>
                </c:pt>
                <c:pt idx="1794">
                  <c:v>0.60114325077796582</c:v>
                </c:pt>
                <c:pt idx="1795">
                  <c:v>0.60114325077807651</c:v>
                </c:pt>
                <c:pt idx="1796">
                  <c:v>0.60114325077829267</c:v>
                </c:pt>
                <c:pt idx="1797">
                  <c:v>0.60114325077849928</c:v>
                </c:pt>
                <c:pt idx="1798">
                  <c:v>0.60114325077856567</c:v>
                </c:pt>
                <c:pt idx="1799">
                  <c:v>0.60114325077879283</c:v>
                </c:pt>
                <c:pt idx="1800">
                  <c:v>0.60114325077922015</c:v>
                </c:pt>
                <c:pt idx="1801">
                  <c:v>0.60114325077943342</c:v>
                </c:pt>
                <c:pt idx="1802">
                  <c:v>0.60114325077968878</c:v>
                </c:pt>
                <c:pt idx="1803">
                  <c:v>0.60114325078008202</c:v>
                </c:pt>
                <c:pt idx="1804">
                  <c:v>0.60114325078076569</c:v>
                </c:pt>
                <c:pt idx="1805">
                  <c:v>0.60114325078108211</c:v>
                </c:pt>
                <c:pt idx="1806">
                  <c:v>0.60114325078110464</c:v>
                </c:pt>
                <c:pt idx="1807">
                  <c:v>0.60114325078140174</c:v>
                </c:pt>
                <c:pt idx="1808">
                  <c:v>0.60114325078157527</c:v>
                </c:pt>
                <c:pt idx="1809">
                  <c:v>0.60114325078231678</c:v>
                </c:pt>
                <c:pt idx="1810">
                  <c:v>0.60114325078236164</c:v>
                </c:pt>
                <c:pt idx="1811">
                  <c:v>0.60114325078247921</c:v>
                </c:pt>
                <c:pt idx="1812">
                  <c:v>0.60114325078249609</c:v>
                </c:pt>
                <c:pt idx="1813">
                  <c:v>0.60114325078268138</c:v>
                </c:pt>
                <c:pt idx="1814">
                  <c:v>0.60119303660809931</c:v>
                </c:pt>
                <c:pt idx="1815">
                  <c:v>0.60119303660809931</c:v>
                </c:pt>
                <c:pt idx="1816">
                  <c:v>0.60121571527320583</c:v>
                </c:pt>
                <c:pt idx="1817">
                  <c:v>0.60142716958217091</c:v>
                </c:pt>
                <c:pt idx="1818">
                  <c:v>0.60162437811970182</c:v>
                </c:pt>
                <c:pt idx="1819">
                  <c:v>0.60171063736756192</c:v>
                </c:pt>
                <c:pt idx="1820">
                  <c:v>0.60180221722386151</c:v>
                </c:pt>
                <c:pt idx="1821">
                  <c:v>0.6019291491124712</c:v>
                </c:pt>
                <c:pt idx="1822">
                  <c:v>0.60195502437303172</c:v>
                </c:pt>
                <c:pt idx="1823">
                  <c:v>0.60198920978496129</c:v>
                </c:pt>
                <c:pt idx="1824">
                  <c:v>0.60214578466020496</c:v>
                </c:pt>
                <c:pt idx="1825">
                  <c:v>0.60232540553510971</c:v>
                </c:pt>
                <c:pt idx="1826">
                  <c:v>0.60238409176635455</c:v>
                </c:pt>
                <c:pt idx="1827">
                  <c:v>0.60239333450827903</c:v>
                </c:pt>
                <c:pt idx="1828">
                  <c:v>0.60240683036008758</c:v>
                </c:pt>
                <c:pt idx="1829">
                  <c:v>0.60247342338348919</c:v>
                </c:pt>
                <c:pt idx="1830">
                  <c:v>0.60251062425441504</c:v>
                </c:pt>
                <c:pt idx="1831">
                  <c:v>0.60263219560458348</c:v>
                </c:pt>
                <c:pt idx="1832">
                  <c:v>0.60263513817560088</c:v>
                </c:pt>
                <c:pt idx="1833">
                  <c:v>0.60269232772301273</c:v>
                </c:pt>
                <c:pt idx="1834">
                  <c:v>0.60276266896319874</c:v>
                </c:pt>
                <c:pt idx="1835">
                  <c:v>0.60278799754374857</c:v>
                </c:pt>
                <c:pt idx="1836">
                  <c:v>0.60281052293221815</c:v>
                </c:pt>
                <c:pt idx="1837">
                  <c:v>0.60285145205534152</c:v>
                </c:pt>
                <c:pt idx="1838">
                  <c:v>0.60285671736447499</c:v>
                </c:pt>
                <c:pt idx="1839">
                  <c:v>0.60286829396009189</c:v>
                </c:pt>
                <c:pt idx="1840">
                  <c:v>0.60287296842583904</c:v>
                </c:pt>
                <c:pt idx="1841">
                  <c:v>0.60296371644572777</c:v>
                </c:pt>
                <c:pt idx="1842">
                  <c:v>0.60297836110442449</c:v>
                </c:pt>
                <c:pt idx="1843">
                  <c:v>0.60301962984038382</c:v>
                </c:pt>
                <c:pt idx="1844">
                  <c:v>0.60312529003197746</c:v>
                </c:pt>
                <c:pt idx="1845">
                  <c:v>0.60319284905922821</c:v>
                </c:pt>
                <c:pt idx="1846">
                  <c:v>0.60319284905922821</c:v>
                </c:pt>
                <c:pt idx="1847">
                  <c:v>0.60319284905922821</c:v>
                </c:pt>
                <c:pt idx="1848">
                  <c:v>0.60330174403277992</c:v>
                </c:pt>
                <c:pt idx="1849">
                  <c:v>0.60338609541714872</c:v>
                </c:pt>
                <c:pt idx="1850">
                  <c:v>0.6035216650186348</c:v>
                </c:pt>
                <c:pt idx="1851">
                  <c:v>0.60364810731136898</c:v>
                </c:pt>
                <c:pt idx="1852">
                  <c:v>0.60366359396880487</c:v>
                </c:pt>
                <c:pt idx="1853">
                  <c:v>0.60378605043791611</c:v>
                </c:pt>
                <c:pt idx="1854">
                  <c:v>0.60383681636372877</c:v>
                </c:pt>
                <c:pt idx="1855">
                  <c:v>0.60397156791031392</c:v>
                </c:pt>
                <c:pt idx="1856">
                  <c:v>0.6042460541511544</c:v>
                </c:pt>
                <c:pt idx="1857">
                  <c:v>0.60441581856754212</c:v>
                </c:pt>
                <c:pt idx="1858">
                  <c:v>0.60455615220713033</c:v>
                </c:pt>
                <c:pt idx="1859">
                  <c:v>0.60490561515159103</c:v>
                </c:pt>
                <c:pt idx="1860">
                  <c:v>0.6049525229469328</c:v>
                </c:pt>
                <c:pt idx="1861">
                  <c:v>0.60508059142959991</c:v>
                </c:pt>
                <c:pt idx="1862">
                  <c:v>0.60508288718342007</c:v>
                </c:pt>
                <c:pt idx="1863">
                  <c:v>0.60515520141039381</c:v>
                </c:pt>
                <c:pt idx="1864">
                  <c:v>0.60515833463621904</c:v>
                </c:pt>
                <c:pt idx="1865">
                  <c:v>0.60518605642856738</c:v>
                </c:pt>
                <c:pt idx="1866">
                  <c:v>0.60529447129881242</c:v>
                </c:pt>
                <c:pt idx="1867">
                  <c:v>0.60565750088222348</c:v>
                </c:pt>
                <c:pt idx="1868">
                  <c:v>0.60567332253524053</c:v>
                </c:pt>
                <c:pt idx="1869">
                  <c:v>0.60568818105075717</c:v>
                </c:pt>
                <c:pt idx="1870">
                  <c:v>0.60571008996688624</c:v>
                </c:pt>
                <c:pt idx="1871">
                  <c:v>0.60571008996688624</c:v>
                </c:pt>
                <c:pt idx="1872">
                  <c:v>0.60571008996688624</c:v>
                </c:pt>
                <c:pt idx="1873">
                  <c:v>0.60572949896681627</c:v>
                </c:pt>
                <c:pt idx="1874">
                  <c:v>0.60578607098290627</c:v>
                </c:pt>
                <c:pt idx="1875">
                  <c:v>0.60590785417765036</c:v>
                </c:pt>
                <c:pt idx="1876">
                  <c:v>0.60597347192670858</c:v>
                </c:pt>
                <c:pt idx="1877">
                  <c:v>0.60598690038960279</c:v>
                </c:pt>
                <c:pt idx="1878">
                  <c:v>0.60602126226040565</c:v>
                </c:pt>
                <c:pt idx="1879">
                  <c:v>0.60602126226040565</c:v>
                </c:pt>
                <c:pt idx="1880">
                  <c:v>0.60602126226040565</c:v>
                </c:pt>
                <c:pt idx="1881">
                  <c:v>0.60608640430934013</c:v>
                </c:pt>
                <c:pt idx="1882">
                  <c:v>0.60611727636560919</c:v>
                </c:pt>
                <c:pt idx="1883">
                  <c:v>0.60616328429253241</c:v>
                </c:pt>
                <c:pt idx="1884">
                  <c:v>0.60652534556526061</c:v>
                </c:pt>
                <c:pt idx="1885">
                  <c:v>0.60652534556560633</c:v>
                </c:pt>
                <c:pt idx="1886">
                  <c:v>0.60652534556628124</c:v>
                </c:pt>
                <c:pt idx="1887">
                  <c:v>0.60652534556628224</c:v>
                </c:pt>
                <c:pt idx="1888">
                  <c:v>0.60652534556643967</c:v>
                </c:pt>
                <c:pt idx="1889">
                  <c:v>0.60652534556675708</c:v>
                </c:pt>
                <c:pt idx="1890">
                  <c:v>0.60652534556681825</c:v>
                </c:pt>
                <c:pt idx="1891">
                  <c:v>0.60652534556693027</c:v>
                </c:pt>
                <c:pt idx="1892">
                  <c:v>0.60652534556717153</c:v>
                </c:pt>
                <c:pt idx="1893">
                  <c:v>0.60652534556730298</c:v>
                </c:pt>
                <c:pt idx="1894">
                  <c:v>0.60652534556745752</c:v>
                </c:pt>
                <c:pt idx="1895">
                  <c:v>0.60652534556753412</c:v>
                </c:pt>
                <c:pt idx="1896">
                  <c:v>0.60652534556782767</c:v>
                </c:pt>
                <c:pt idx="1897">
                  <c:v>0.60652534556801041</c:v>
                </c:pt>
                <c:pt idx="1898">
                  <c:v>0.60652534556813509</c:v>
                </c:pt>
                <c:pt idx="1899">
                  <c:v>0.60652534556822912</c:v>
                </c:pt>
                <c:pt idx="1900">
                  <c:v>0.60652534556846516</c:v>
                </c:pt>
                <c:pt idx="1901">
                  <c:v>0.60652534556862214</c:v>
                </c:pt>
                <c:pt idx="1902">
                  <c:v>0.60652534556868387</c:v>
                </c:pt>
                <c:pt idx="1903">
                  <c:v>0.60652534556920934</c:v>
                </c:pt>
                <c:pt idx="1904">
                  <c:v>0.60652534556931859</c:v>
                </c:pt>
                <c:pt idx="1905">
                  <c:v>0.60652534556980731</c:v>
                </c:pt>
                <c:pt idx="1906">
                  <c:v>0.60652534557023308</c:v>
                </c:pt>
                <c:pt idx="1907">
                  <c:v>0.60652534557026605</c:v>
                </c:pt>
                <c:pt idx="1908">
                  <c:v>0.60664309082763168</c:v>
                </c:pt>
                <c:pt idx="1909">
                  <c:v>0.6066522334861254</c:v>
                </c:pt>
                <c:pt idx="1910">
                  <c:v>0.60685038256512513</c:v>
                </c:pt>
                <c:pt idx="1911">
                  <c:v>0.60692466150353797</c:v>
                </c:pt>
                <c:pt idx="1912">
                  <c:v>0.60707009415409474</c:v>
                </c:pt>
                <c:pt idx="1913">
                  <c:v>0.60714371103410236</c:v>
                </c:pt>
                <c:pt idx="1914">
                  <c:v>0.60720262638470202</c:v>
                </c:pt>
                <c:pt idx="1915">
                  <c:v>0.60723046782993251</c:v>
                </c:pt>
                <c:pt idx="1916">
                  <c:v>0.60727282059825194</c:v>
                </c:pt>
                <c:pt idx="1917">
                  <c:v>0.60731326552540554</c:v>
                </c:pt>
                <c:pt idx="1918">
                  <c:v>0.60734301019750103</c:v>
                </c:pt>
                <c:pt idx="1919">
                  <c:v>0.60744515743743344</c:v>
                </c:pt>
                <c:pt idx="1920">
                  <c:v>0.60757508360092771</c:v>
                </c:pt>
                <c:pt idx="1921">
                  <c:v>0.60760495082515609</c:v>
                </c:pt>
                <c:pt idx="1922">
                  <c:v>0.60768401727928067</c:v>
                </c:pt>
                <c:pt idx="1923">
                  <c:v>0.60772971468006787</c:v>
                </c:pt>
                <c:pt idx="1924">
                  <c:v>0.60783283469845339</c:v>
                </c:pt>
                <c:pt idx="1925">
                  <c:v>0.60787044623390085</c:v>
                </c:pt>
                <c:pt idx="1926">
                  <c:v>0.60799453507716772</c:v>
                </c:pt>
                <c:pt idx="1927">
                  <c:v>0.60808268244987318</c:v>
                </c:pt>
                <c:pt idx="1928">
                  <c:v>0.60808393862698928</c:v>
                </c:pt>
                <c:pt idx="1929">
                  <c:v>0.60809810440701362</c:v>
                </c:pt>
                <c:pt idx="1930">
                  <c:v>0.60810564097348652</c:v>
                </c:pt>
                <c:pt idx="1931">
                  <c:v>0.6082587929026374</c:v>
                </c:pt>
                <c:pt idx="1932">
                  <c:v>0.60840031302115871</c:v>
                </c:pt>
                <c:pt idx="1933">
                  <c:v>0.60849946061795801</c:v>
                </c:pt>
                <c:pt idx="1934">
                  <c:v>0.60852514030702187</c:v>
                </c:pt>
                <c:pt idx="1935">
                  <c:v>0.6085786446639726</c:v>
                </c:pt>
                <c:pt idx="1936">
                  <c:v>0.60879306411300149</c:v>
                </c:pt>
                <c:pt idx="1937">
                  <c:v>0.60891261680851727</c:v>
                </c:pt>
                <c:pt idx="1938">
                  <c:v>0.60919677018572038</c:v>
                </c:pt>
                <c:pt idx="1939">
                  <c:v>0.60921373897986619</c:v>
                </c:pt>
                <c:pt idx="1940">
                  <c:v>0.609223180039277</c:v>
                </c:pt>
                <c:pt idx="1941">
                  <c:v>0.60926093347159005</c:v>
                </c:pt>
                <c:pt idx="1942">
                  <c:v>0.60934300043878731</c:v>
                </c:pt>
                <c:pt idx="1943">
                  <c:v>0.60947141453999842</c:v>
                </c:pt>
                <c:pt idx="1944">
                  <c:v>0.60947590551753328</c:v>
                </c:pt>
                <c:pt idx="1945">
                  <c:v>0.60952980160633008</c:v>
                </c:pt>
                <c:pt idx="1946">
                  <c:v>0.60967439514860744</c:v>
                </c:pt>
                <c:pt idx="1947">
                  <c:v>0.60970320170574621</c:v>
                </c:pt>
                <c:pt idx="1948">
                  <c:v>0.60979889693773415</c:v>
                </c:pt>
                <c:pt idx="1949">
                  <c:v>0.61002293645240635</c:v>
                </c:pt>
                <c:pt idx="1950">
                  <c:v>0.6101002119518224</c:v>
                </c:pt>
                <c:pt idx="1951">
                  <c:v>0.61010485130974146</c:v>
                </c:pt>
                <c:pt idx="1952">
                  <c:v>0.6102083771329696</c:v>
                </c:pt>
                <c:pt idx="1953">
                  <c:v>0.61021667594139639</c:v>
                </c:pt>
                <c:pt idx="1954">
                  <c:v>0.61044146117052955</c:v>
                </c:pt>
                <c:pt idx="1955">
                  <c:v>0.61050262912170639</c:v>
                </c:pt>
                <c:pt idx="1956">
                  <c:v>0.61050403079058069</c:v>
                </c:pt>
                <c:pt idx="1957">
                  <c:v>0.61054720606816471</c:v>
                </c:pt>
                <c:pt idx="1958">
                  <c:v>0.6107702660781561</c:v>
                </c:pt>
                <c:pt idx="1959">
                  <c:v>0.61079209786870592</c:v>
                </c:pt>
                <c:pt idx="1960">
                  <c:v>0.61080132438252799</c:v>
                </c:pt>
                <c:pt idx="1961">
                  <c:v>0.61081976555425199</c:v>
                </c:pt>
                <c:pt idx="1962">
                  <c:v>0.61087936440581059</c:v>
                </c:pt>
                <c:pt idx="1963">
                  <c:v>0.61103977170704538</c:v>
                </c:pt>
                <c:pt idx="1964">
                  <c:v>0.61103977170708734</c:v>
                </c:pt>
                <c:pt idx="1965">
                  <c:v>0.61103977170709323</c:v>
                </c:pt>
                <c:pt idx="1966">
                  <c:v>0.61103977170726753</c:v>
                </c:pt>
                <c:pt idx="1967">
                  <c:v>0.61103977170736368</c:v>
                </c:pt>
                <c:pt idx="1968">
                  <c:v>0.61103977170752222</c:v>
                </c:pt>
                <c:pt idx="1969">
                  <c:v>0.61103977170777357</c:v>
                </c:pt>
                <c:pt idx="1970">
                  <c:v>0.61103977170778112</c:v>
                </c:pt>
                <c:pt idx="1971">
                  <c:v>0.61103977170794177</c:v>
                </c:pt>
                <c:pt idx="1972">
                  <c:v>0.61103977170815904</c:v>
                </c:pt>
                <c:pt idx="1973">
                  <c:v>0.61103977170827539</c:v>
                </c:pt>
                <c:pt idx="1974">
                  <c:v>0.61103977170832235</c:v>
                </c:pt>
                <c:pt idx="1975">
                  <c:v>0.61103977170844337</c:v>
                </c:pt>
                <c:pt idx="1976">
                  <c:v>0.61103977170860435</c:v>
                </c:pt>
                <c:pt idx="1977">
                  <c:v>0.61103977170860524</c:v>
                </c:pt>
                <c:pt idx="1978">
                  <c:v>0.61103977170869062</c:v>
                </c:pt>
                <c:pt idx="1979">
                  <c:v>0.61103977170914259</c:v>
                </c:pt>
                <c:pt idx="1980">
                  <c:v>0.61103977170955659</c:v>
                </c:pt>
                <c:pt idx="1981">
                  <c:v>0.61103977170973278</c:v>
                </c:pt>
                <c:pt idx="1982">
                  <c:v>0.61103977170977464</c:v>
                </c:pt>
                <c:pt idx="1983">
                  <c:v>0.61103977170980595</c:v>
                </c:pt>
                <c:pt idx="1984">
                  <c:v>0.6110397717100795</c:v>
                </c:pt>
                <c:pt idx="1985">
                  <c:v>0.61103977171019408</c:v>
                </c:pt>
                <c:pt idx="1986">
                  <c:v>0.61103977171025514</c:v>
                </c:pt>
                <c:pt idx="1987">
                  <c:v>0.61103977171026924</c:v>
                </c:pt>
                <c:pt idx="1988">
                  <c:v>0.61103977171037416</c:v>
                </c:pt>
                <c:pt idx="1989">
                  <c:v>0.61103977171057222</c:v>
                </c:pt>
                <c:pt idx="1990">
                  <c:v>0.61103977171060109</c:v>
                </c:pt>
                <c:pt idx="1991">
                  <c:v>0.61103977171062973</c:v>
                </c:pt>
                <c:pt idx="1992">
                  <c:v>0.61103977171066814</c:v>
                </c:pt>
                <c:pt idx="1993">
                  <c:v>0.61103977171069446</c:v>
                </c:pt>
                <c:pt idx="1994">
                  <c:v>0.6110397717108601</c:v>
                </c:pt>
                <c:pt idx="1995">
                  <c:v>0.61104224153618003</c:v>
                </c:pt>
                <c:pt idx="1996">
                  <c:v>0.61107943055195624</c:v>
                </c:pt>
                <c:pt idx="1997">
                  <c:v>0.61127044150841647</c:v>
                </c:pt>
                <c:pt idx="1998">
                  <c:v>0.61156607047435774</c:v>
                </c:pt>
                <c:pt idx="1999">
                  <c:v>0.61163674813936952</c:v>
                </c:pt>
                <c:pt idx="2000">
                  <c:v>0.61165059903780705</c:v>
                </c:pt>
                <c:pt idx="2001">
                  <c:v>0.61165206763201452</c:v>
                </c:pt>
                <c:pt idx="2002">
                  <c:v>0.61172723544076646</c:v>
                </c:pt>
                <c:pt idx="2003">
                  <c:v>0.61179453472462864</c:v>
                </c:pt>
                <c:pt idx="2004">
                  <c:v>0.61219425580185749</c:v>
                </c:pt>
                <c:pt idx="2005">
                  <c:v>0.61220564107864039</c:v>
                </c:pt>
                <c:pt idx="2006">
                  <c:v>0.61239211530502613</c:v>
                </c:pt>
                <c:pt idx="2007">
                  <c:v>0.61239353748967762</c:v>
                </c:pt>
                <c:pt idx="2008">
                  <c:v>0.61240936099398735</c:v>
                </c:pt>
                <c:pt idx="2009">
                  <c:v>0.61245231343157458</c:v>
                </c:pt>
                <c:pt idx="2010">
                  <c:v>0.61256548830622071</c:v>
                </c:pt>
                <c:pt idx="2011">
                  <c:v>0.61256548830622071</c:v>
                </c:pt>
                <c:pt idx="2012">
                  <c:v>0.61270086489361508</c:v>
                </c:pt>
                <c:pt idx="2013">
                  <c:v>0.61271679392322798</c:v>
                </c:pt>
                <c:pt idx="2014">
                  <c:v>0.6127216265319424</c:v>
                </c:pt>
                <c:pt idx="2015">
                  <c:v>0.61273370553415551</c:v>
                </c:pt>
                <c:pt idx="2016">
                  <c:v>0.61275463047270184</c:v>
                </c:pt>
                <c:pt idx="2017">
                  <c:v>0.6128145568544785</c:v>
                </c:pt>
                <c:pt idx="2018">
                  <c:v>0.61281598402395188</c:v>
                </c:pt>
                <c:pt idx="2019">
                  <c:v>0.61282009585773634</c:v>
                </c:pt>
                <c:pt idx="2020">
                  <c:v>0.61287185354083518</c:v>
                </c:pt>
                <c:pt idx="2021">
                  <c:v>0.61290404047056013</c:v>
                </c:pt>
                <c:pt idx="2022">
                  <c:v>0.61300851295774228</c:v>
                </c:pt>
                <c:pt idx="2023">
                  <c:v>0.61313934599633135</c:v>
                </c:pt>
                <c:pt idx="2024">
                  <c:v>0.61320830104207513</c:v>
                </c:pt>
                <c:pt idx="2025">
                  <c:v>0.61322883418440421</c:v>
                </c:pt>
                <c:pt idx="2026">
                  <c:v>0.61323871610605041</c:v>
                </c:pt>
                <c:pt idx="2027">
                  <c:v>0.61324634023340718</c:v>
                </c:pt>
                <c:pt idx="2028">
                  <c:v>0.61326981171709583</c:v>
                </c:pt>
                <c:pt idx="2029">
                  <c:v>0.61338788317616433</c:v>
                </c:pt>
                <c:pt idx="2030">
                  <c:v>0.61339291719790356</c:v>
                </c:pt>
                <c:pt idx="2031">
                  <c:v>0.61346907071374079</c:v>
                </c:pt>
                <c:pt idx="2032">
                  <c:v>0.61351036883021914</c:v>
                </c:pt>
                <c:pt idx="2033">
                  <c:v>0.61352984632781637</c:v>
                </c:pt>
                <c:pt idx="2034">
                  <c:v>0.6136083234278441</c:v>
                </c:pt>
                <c:pt idx="2035">
                  <c:v>0.6136083234278441</c:v>
                </c:pt>
                <c:pt idx="2036">
                  <c:v>0.6136083234278441</c:v>
                </c:pt>
                <c:pt idx="2037">
                  <c:v>0.61360857957036907</c:v>
                </c:pt>
                <c:pt idx="2038">
                  <c:v>0.61362008964935966</c:v>
                </c:pt>
                <c:pt idx="2039">
                  <c:v>0.61376111256634236</c:v>
                </c:pt>
                <c:pt idx="2040">
                  <c:v>0.61379953661608155</c:v>
                </c:pt>
                <c:pt idx="2041">
                  <c:v>0.61379953661608155</c:v>
                </c:pt>
                <c:pt idx="2042">
                  <c:v>0.61379953661608155</c:v>
                </c:pt>
                <c:pt idx="2043">
                  <c:v>0.6138545709043195</c:v>
                </c:pt>
                <c:pt idx="2044">
                  <c:v>0.61394416299382226</c:v>
                </c:pt>
                <c:pt idx="2045">
                  <c:v>0.61402783518837978</c:v>
                </c:pt>
                <c:pt idx="2046">
                  <c:v>0.61402825296239305</c:v>
                </c:pt>
                <c:pt idx="2047">
                  <c:v>0.61434781325673071</c:v>
                </c:pt>
                <c:pt idx="2048">
                  <c:v>0.61462612000145622</c:v>
                </c:pt>
                <c:pt idx="2049">
                  <c:v>0.61466036184927042</c:v>
                </c:pt>
                <c:pt idx="2050">
                  <c:v>0.61467434621392303</c:v>
                </c:pt>
                <c:pt idx="2051">
                  <c:v>0.61468348896776859</c:v>
                </c:pt>
                <c:pt idx="2052">
                  <c:v>0.61470752771322956</c:v>
                </c:pt>
                <c:pt idx="2053">
                  <c:v>0.61470776399852434</c:v>
                </c:pt>
                <c:pt idx="2054">
                  <c:v>0.61478864910413944</c:v>
                </c:pt>
                <c:pt idx="2055">
                  <c:v>0.6148003572043842</c:v>
                </c:pt>
                <c:pt idx="2056">
                  <c:v>0.61481100462767169</c:v>
                </c:pt>
                <c:pt idx="2057">
                  <c:v>0.61481100462821325</c:v>
                </c:pt>
                <c:pt idx="2058">
                  <c:v>0.61481100462849025</c:v>
                </c:pt>
                <c:pt idx="2059">
                  <c:v>0.61481100462859062</c:v>
                </c:pt>
                <c:pt idx="2060">
                  <c:v>0.61481100462887428</c:v>
                </c:pt>
                <c:pt idx="2061">
                  <c:v>0.61481100462891713</c:v>
                </c:pt>
                <c:pt idx="2062">
                  <c:v>0.61481100462898941</c:v>
                </c:pt>
                <c:pt idx="2063">
                  <c:v>0.61481100462905336</c:v>
                </c:pt>
                <c:pt idx="2064">
                  <c:v>0.61481100462913563</c:v>
                </c:pt>
                <c:pt idx="2065">
                  <c:v>0.61481100462917959</c:v>
                </c:pt>
                <c:pt idx="2066">
                  <c:v>0.61481100462925664</c:v>
                </c:pt>
                <c:pt idx="2067">
                  <c:v>0.61481100462978244</c:v>
                </c:pt>
                <c:pt idx="2068">
                  <c:v>0.6148110046298868</c:v>
                </c:pt>
                <c:pt idx="2069">
                  <c:v>0.61481100463018779</c:v>
                </c:pt>
                <c:pt idx="2070">
                  <c:v>0.61481100463027527</c:v>
                </c:pt>
                <c:pt idx="2071">
                  <c:v>0.61481100463028404</c:v>
                </c:pt>
                <c:pt idx="2072">
                  <c:v>0.61481100463037675</c:v>
                </c:pt>
                <c:pt idx="2073">
                  <c:v>0.61481100463070038</c:v>
                </c:pt>
                <c:pt idx="2074">
                  <c:v>0.6148110046308225</c:v>
                </c:pt>
                <c:pt idx="2075">
                  <c:v>0.6148110046309212</c:v>
                </c:pt>
                <c:pt idx="2076">
                  <c:v>0.61481100463103244</c:v>
                </c:pt>
                <c:pt idx="2077">
                  <c:v>0.61484212615453593</c:v>
                </c:pt>
                <c:pt idx="2078">
                  <c:v>0.61492561014351788</c:v>
                </c:pt>
                <c:pt idx="2079">
                  <c:v>0.61498875784972062</c:v>
                </c:pt>
                <c:pt idx="2080">
                  <c:v>0.61505797788732208</c:v>
                </c:pt>
                <c:pt idx="2081">
                  <c:v>0.61505862251438692</c:v>
                </c:pt>
                <c:pt idx="2082">
                  <c:v>0.61506211630350938</c:v>
                </c:pt>
                <c:pt idx="2083">
                  <c:v>0.6151126052341519</c:v>
                </c:pt>
                <c:pt idx="2084">
                  <c:v>0.61512573670593573</c:v>
                </c:pt>
                <c:pt idx="2085">
                  <c:v>0.61515634011524589</c:v>
                </c:pt>
                <c:pt idx="2086">
                  <c:v>0.61517102303315729</c:v>
                </c:pt>
                <c:pt idx="2087">
                  <c:v>0.61519069360716416</c:v>
                </c:pt>
                <c:pt idx="2088">
                  <c:v>0.61523086333825305</c:v>
                </c:pt>
                <c:pt idx="2089">
                  <c:v>0.61525663383109919</c:v>
                </c:pt>
                <c:pt idx="2090">
                  <c:v>0.61527310354297027</c:v>
                </c:pt>
                <c:pt idx="2091">
                  <c:v>0.61531499433248082</c:v>
                </c:pt>
                <c:pt idx="2092">
                  <c:v>0.61532866029782507</c:v>
                </c:pt>
                <c:pt idx="2093">
                  <c:v>0.61538985676019309</c:v>
                </c:pt>
                <c:pt idx="2094">
                  <c:v>0.61540475268754102</c:v>
                </c:pt>
                <c:pt idx="2095">
                  <c:v>0.61552410138672053</c:v>
                </c:pt>
                <c:pt idx="2096">
                  <c:v>0.61559865709982275</c:v>
                </c:pt>
                <c:pt idx="2097">
                  <c:v>0.61560014407545305</c:v>
                </c:pt>
                <c:pt idx="2098">
                  <c:v>0.61567811853422472</c:v>
                </c:pt>
                <c:pt idx="2099">
                  <c:v>0.61568440411752889</c:v>
                </c:pt>
                <c:pt idx="2100">
                  <c:v>0.61570424753443487</c:v>
                </c:pt>
                <c:pt idx="2101">
                  <c:v>0.61579713701022354</c:v>
                </c:pt>
                <c:pt idx="2102">
                  <c:v>0.61583956563162312</c:v>
                </c:pt>
                <c:pt idx="2103">
                  <c:v>0.61584223989690567</c:v>
                </c:pt>
                <c:pt idx="2104">
                  <c:v>0.61593988355393736</c:v>
                </c:pt>
                <c:pt idx="2105">
                  <c:v>0.61594498321427671</c:v>
                </c:pt>
                <c:pt idx="2106">
                  <c:v>0.61597529728894751</c:v>
                </c:pt>
                <c:pt idx="2107">
                  <c:v>0.61597790654365736</c:v>
                </c:pt>
                <c:pt idx="2108">
                  <c:v>0.61599519717769458</c:v>
                </c:pt>
                <c:pt idx="2109">
                  <c:v>0.61610654454167013</c:v>
                </c:pt>
                <c:pt idx="2110">
                  <c:v>0.61620583388470918</c:v>
                </c:pt>
                <c:pt idx="2111">
                  <c:v>0.61628176415844227</c:v>
                </c:pt>
                <c:pt idx="2112">
                  <c:v>0.61630583104664405</c:v>
                </c:pt>
                <c:pt idx="2113">
                  <c:v>0.61630798381969398</c:v>
                </c:pt>
                <c:pt idx="2114">
                  <c:v>0.61632055291105559</c:v>
                </c:pt>
                <c:pt idx="2115">
                  <c:v>0.61633250405614537</c:v>
                </c:pt>
                <c:pt idx="2116">
                  <c:v>0.61644290644130029</c:v>
                </c:pt>
                <c:pt idx="2117">
                  <c:v>0.61646183155705658</c:v>
                </c:pt>
                <c:pt idx="2118">
                  <c:v>0.61646205865795478</c:v>
                </c:pt>
                <c:pt idx="2119">
                  <c:v>0.61647982414116798</c:v>
                </c:pt>
                <c:pt idx="2120">
                  <c:v>0.61651420861395823</c:v>
                </c:pt>
                <c:pt idx="2121">
                  <c:v>0.61667435977830998</c:v>
                </c:pt>
                <c:pt idx="2122">
                  <c:v>0.61672138530483189</c:v>
                </c:pt>
                <c:pt idx="2123">
                  <c:v>0.61676071719529835</c:v>
                </c:pt>
                <c:pt idx="2124">
                  <c:v>0.61680636750550433</c:v>
                </c:pt>
                <c:pt idx="2125">
                  <c:v>0.61681659220755602</c:v>
                </c:pt>
                <c:pt idx="2126">
                  <c:v>0.61686441699971861</c:v>
                </c:pt>
                <c:pt idx="2127">
                  <c:v>0.61697437158649293</c:v>
                </c:pt>
                <c:pt idx="2128">
                  <c:v>0.61699922511066896</c:v>
                </c:pt>
                <c:pt idx="2129">
                  <c:v>0.61707642591694267</c:v>
                </c:pt>
                <c:pt idx="2130">
                  <c:v>0.61707878376490188</c:v>
                </c:pt>
                <c:pt idx="2131">
                  <c:v>0.6171251929878504</c:v>
                </c:pt>
                <c:pt idx="2132">
                  <c:v>0.61719008042013745</c:v>
                </c:pt>
                <c:pt idx="2133">
                  <c:v>0.61719038846938146</c:v>
                </c:pt>
                <c:pt idx="2134">
                  <c:v>0.61720090455330134</c:v>
                </c:pt>
                <c:pt idx="2135">
                  <c:v>0.61720596577384745</c:v>
                </c:pt>
                <c:pt idx="2136">
                  <c:v>0.61727177931345489</c:v>
                </c:pt>
                <c:pt idx="2137">
                  <c:v>0.61732039926626303</c:v>
                </c:pt>
                <c:pt idx="2138">
                  <c:v>0.61737010901873546</c:v>
                </c:pt>
                <c:pt idx="2139">
                  <c:v>0.61742743383418641</c:v>
                </c:pt>
                <c:pt idx="2140">
                  <c:v>0.61763367208716702</c:v>
                </c:pt>
                <c:pt idx="2141">
                  <c:v>0.61763373823433343</c:v>
                </c:pt>
                <c:pt idx="2142">
                  <c:v>0.6176375091042805</c:v>
                </c:pt>
                <c:pt idx="2143">
                  <c:v>0.61764299792263988</c:v>
                </c:pt>
                <c:pt idx="2144">
                  <c:v>0.61776363889300079</c:v>
                </c:pt>
                <c:pt idx="2145">
                  <c:v>0.61778918375299841</c:v>
                </c:pt>
                <c:pt idx="2146">
                  <c:v>0.61784035991884323</c:v>
                </c:pt>
                <c:pt idx="2147">
                  <c:v>0.61784035991884323</c:v>
                </c:pt>
                <c:pt idx="2148">
                  <c:v>0.61784035991884323</c:v>
                </c:pt>
                <c:pt idx="2149">
                  <c:v>0.61786895435605438</c:v>
                </c:pt>
                <c:pt idx="2150">
                  <c:v>0.61792561301681925</c:v>
                </c:pt>
                <c:pt idx="2151">
                  <c:v>0.61794941685873406</c:v>
                </c:pt>
                <c:pt idx="2152">
                  <c:v>0.61796351975310293</c:v>
                </c:pt>
                <c:pt idx="2153">
                  <c:v>0.617963519753155</c:v>
                </c:pt>
                <c:pt idx="2154">
                  <c:v>0.61796351975355923</c:v>
                </c:pt>
                <c:pt idx="2155">
                  <c:v>0.61796351975356845</c:v>
                </c:pt>
                <c:pt idx="2156">
                  <c:v>0.61796351975385289</c:v>
                </c:pt>
                <c:pt idx="2157">
                  <c:v>0.61796351975386121</c:v>
                </c:pt>
                <c:pt idx="2158">
                  <c:v>0.61796351975389097</c:v>
                </c:pt>
                <c:pt idx="2159">
                  <c:v>0.61796351975397956</c:v>
                </c:pt>
                <c:pt idx="2160">
                  <c:v>0.61796351975410113</c:v>
                </c:pt>
                <c:pt idx="2161">
                  <c:v>0.61796351975449337</c:v>
                </c:pt>
                <c:pt idx="2162">
                  <c:v>0.61796351975450559</c:v>
                </c:pt>
                <c:pt idx="2163">
                  <c:v>0.6179635197545198</c:v>
                </c:pt>
                <c:pt idx="2164">
                  <c:v>0.61796351975472197</c:v>
                </c:pt>
                <c:pt idx="2165">
                  <c:v>0.61796351975474184</c:v>
                </c:pt>
                <c:pt idx="2166">
                  <c:v>0.61796351975475361</c:v>
                </c:pt>
                <c:pt idx="2167">
                  <c:v>0.6179635197547757</c:v>
                </c:pt>
                <c:pt idx="2168">
                  <c:v>0.61796351975482211</c:v>
                </c:pt>
                <c:pt idx="2169">
                  <c:v>0.61796351975495134</c:v>
                </c:pt>
                <c:pt idx="2170">
                  <c:v>0.61796351975504782</c:v>
                </c:pt>
                <c:pt idx="2171">
                  <c:v>0.6179635197552642</c:v>
                </c:pt>
                <c:pt idx="2172">
                  <c:v>0.61796351975531072</c:v>
                </c:pt>
                <c:pt idx="2173">
                  <c:v>0.61796351975551633</c:v>
                </c:pt>
                <c:pt idx="2174">
                  <c:v>0.6179635197555241</c:v>
                </c:pt>
                <c:pt idx="2175">
                  <c:v>0.61796351975591324</c:v>
                </c:pt>
                <c:pt idx="2176">
                  <c:v>0.61796351975623953</c:v>
                </c:pt>
                <c:pt idx="2177">
                  <c:v>0.6179977062733798</c:v>
                </c:pt>
                <c:pt idx="2178">
                  <c:v>0.61802234737095108</c:v>
                </c:pt>
                <c:pt idx="2179">
                  <c:v>0.61804026030042258</c:v>
                </c:pt>
                <c:pt idx="2180">
                  <c:v>0.61804107258364294</c:v>
                </c:pt>
                <c:pt idx="2181">
                  <c:v>0.61807561061241856</c:v>
                </c:pt>
                <c:pt idx="2182">
                  <c:v>0.61810295682654515</c:v>
                </c:pt>
                <c:pt idx="2183">
                  <c:v>0.6181179181918669</c:v>
                </c:pt>
                <c:pt idx="2184">
                  <c:v>0.61814118259353101</c:v>
                </c:pt>
                <c:pt idx="2185">
                  <c:v>0.61814240673386922</c:v>
                </c:pt>
                <c:pt idx="2186">
                  <c:v>0.61814240673386922</c:v>
                </c:pt>
                <c:pt idx="2187">
                  <c:v>0.618172041914962</c:v>
                </c:pt>
                <c:pt idx="2188">
                  <c:v>0.61817531397155001</c:v>
                </c:pt>
                <c:pt idx="2189">
                  <c:v>0.6181898433795312</c:v>
                </c:pt>
                <c:pt idx="2190">
                  <c:v>0.61826390093053951</c:v>
                </c:pt>
                <c:pt idx="2191">
                  <c:v>0.61830027751928895</c:v>
                </c:pt>
                <c:pt idx="2192">
                  <c:v>0.61830027751928895</c:v>
                </c:pt>
                <c:pt idx="2193">
                  <c:v>0.6183077587990663</c:v>
                </c:pt>
                <c:pt idx="2194">
                  <c:v>0.61832580981907836</c:v>
                </c:pt>
                <c:pt idx="2195">
                  <c:v>0.61839317932196625</c:v>
                </c:pt>
                <c:pt idx="2196">
                  <c:v>0.61844906882865047</c:v>
                </c:pt>
                <c:pt idx="2197">
                  <c:v>0.61852437533675708</c:v>
                </c:pt>
                <c:pt idx="2198">
                  <c:v>0.6185329983824881</c:v>
                </c:pt>
                <c:pt idx="2199">
                  <c:v>0.61871343614689611</c:v>
                </c:pt>
                <c:pt idx="2200">
                  <c:v>0.61883533559839654</c:v>
                </c:pt>
                <c:pt idx="2201">
                  <c:v>0.61885051633950161</c:v>
                </c:pt>
                <c:pt idx="2202">
                  <c:v>0.61886756458372993</c:v>
                </c:pt>
                <c:pt idx="2203">
                  <c:v>0.61892111023442842</c:v>
                </c:pt>
                <c:pt idx="2204">
                  <c:v>0.61896631892599852</c:v>
                </c:pt>
                <c:pt idx="2205">
                  <c:v>0.61906079212845411</c:v>
                </c:pt>
                <c:pt idx="2206">
                  <c:v>0.6191246471045917</c:v>
                </c:pt>
                <c:pt idx="2207">
                  <c:v>0.61912748331003131</c:v>
                </c:pt>
                <c:pt idx="2208">
                  <c:v>0.61915105155028849</c:v>
                </c:pt>
                <c:pt idx="2209">
                  <c:v>0.61916434338769644</c:v>
                </c:pt>
                <c:pt idx="2210">
                  <c:v>0.6192903938694978</c:v>
                </c:pt>
                <c:pt idx="2211">
                  <c:v>0.61935571254266364</c:v>
                </c:pt>
                <c:pt idx="2212">
                  <c:v>0.61936382199767304</c:v>
                </c:pt>
                <c:pt idx="2213">
                  <c:v>0.61936504099116507</c:v>
                </c:pt>
                <c:pt idx="2214">
                  <c:v>0.61937858998905426</c:v>
                </c:pt>
                <c:pt idx="2215">
                  <c:v>0.61938375980249183</c:v>
                </c:pt>
                <c:pt idx="2216">
                  <c:v>0.61938375980249183</c:v>
                </c:pt>
                <c:pt idx="2217">
                  <c:v>0.61945404974140339</c:v>
                </c:pt>
                <c:pt idx="2218">
                  <c:v>0.61948966923985671</c:v>
                </c:pt>
                <c:pt idx="2219">
                  <c:v>0.61953214620541364</c:v>
                </c:pt>
                <c:pt idx="2220">
                  <c:v>0.61956389349100427</c:v>
                </c:pt>
                <c:pt idx="2221">
                  <c:v>0.6195783694878948</c:v>
                </c:pt>
                <c:pt idx="2222">
                  <c:v>0.61960569674557531</c:v>
                </c:pt>
                <c:pt idx="2223">
                  <c:v>0.61961281806044766</c:v>
                </c:pt>
                <c:pt idx="2224">
                  <c:v>0.61962571569887925</c:v>
                </c:pt>
                <c:pt idx="2225">
                  <c:v>0.61962669406432613</c:v>
                </c:pt>
                <c:pt idx="2226">
                  <c:v>0.61965791661826652</c:v>
                </c:pt>
                <c:pt idx="2227">
                  <c:v>0.61967919141646399</c:v>
                </c:pt>
                <c:pt idx="2228">
                  <c:v>0.61968817796207065</c:v>
                </c:pt>
                <c:pt idx="2229">
                  <c:v>0.6197008945789465</c:v>
                </c:pt>
                <c:pt idx="2230">
                  <c:v>0.61971077473368896</c:v>
                </c:pt>
                <c:pt idx="2231">
                  <c:v>0.61973988809866076</c:v>
                </c:pt>
                <c:pt idx="2232">
                  <c:v>0.61974833460377732</c:v>
                </c:pt>
                <c:pt idx="2233">
                  <c:v>0.61976335272062921</c:v>
                </c:pt>
                <c:pt idx="2234">
                  <c:v>0.61976938173832263</c:v>
                </c:pt>
                <c:pt idx="2235">
                  <c:v>0.61979448859914199</c:v>
                </c:pt>
                <c:pt idx="2236">
                  <c:v>0.61992304863591463</c:v>
                </c:pt>
                <c:pt idx="2237">
                  <c:v>0.62005975979179295</c:v>
                </c:pt>
                <c:pt idx="2238">
                  <c:v>0.6200956583833519</c:v>
                </c:pt>
                <c:pt idx="2239">
                  <c:v>0.62021089908256932</c:v>
                </c:pt>
                <c:pt idx="2240">
                  <c:v>0.62021938926641085</c:v>
                </c:pt>
                <c:pt idx="2241">
                  <c:v>0.62026827817115127</c:v>
                </c:pt>
                <c:pt idx="2242">
                  <c:v>0.62028179112249548</c:v>
                </c:pt>
                <c:pt idx="2243">
                  <c:v>0.62038030276432599</c:v>
                </c:pt>
                <c:pt idx="2244">
                  <c:v>0.62039249875940594</c:v>
                </c:pt>
                <c:pt idx="2245">
                  <c:v>0.62043945859648064</c:v>
                </c:pt>
                <c:pt idx="2246">
                  <c:v>0.62057051142987985</c:v>
                </c:pt>
                <c:pt idx="2247">
                  <c:v>0.62060963297479677</c:v>
                </c:pt>
                <c:pt idx="2248">
                  <c:v>0.62062179250957983</c:v>
                </c:pt>
                <c:pt idx="2249">
                  <c:v>0.62062179250977301</c:v>
                </c:pt>
                <c:pt idx="2250">
                  <c:v>0.62062179250986027</c:v>
                </c:pt>
                <c:pt idx="2251">
                  <c:v>0.62062179250988103</c:v>
                </c:pt>
                <c:pt idx="2252">
                  <c:v>0.62062179250992644</c:v>
                </c:pt>
                <c:pt idx="2253">
                  <c:v>0.62062179251016358</c:v>
                </c:pt>
                <c:pt idx="2254">
                  <c:v>0.62062179251026628</c:v>
                </c:pt>
                <c:pt idx="2255">
                  <c:v>0.62062179251043836</c:v>
                </c:pt>
                <c:pt idx="2256">
                  <c:v>0.62062179251048311</c:v>
                </c:pt>
                <c:pt idx="2257">
                  <c:v>0.62062179251055616</c:v>
                </c:pt>
                <c:pt idx="2258">
                  <c:v>0.62062179251058125</c:v>
                </c:pt>
                <c:pt idx="2259">
                  <c:v>0.62062179251063165</c:v>
                </c:pt>
                <c:pt idx="2260">
                  <c:v>0.62062179251078653</c:v>
                </c:pt>
                <c:pt idx="2261">
                  <c:v>0.62062179251090832</c:v>
                </c:pt>
                <c:pt idx="2262">
                  <c:v>0.62062179251106364</c:v>
                </c:pt>
                <c:pt idx="2263">
                  <c:v>0.62062179251112426</c:v>
                </c:pt>
                <c:pt idx="2264">
                  <c:v>0.62062179251119454</c:v>
                </c:pt>
                <c:pt idx="2265">
                  <c:v>0.62062179251125449</c:v>
                </c:pt>
                <c:pt idx="2266">
                  <c:v>0.6206217925114067</c:v>
                </c:pt>
                <c:pt idx="2267">
                  <c:v>0.62062179251144656</c:v>
                </c:pt>
                <c:pt idx="2268">
                  <c:v>0.62062179251152194</c:v>
                </c:pt>
                <c:pt idx="2269">
                  <c:v>0.62062179251175287</c:v>
                </c:pt>
                <c:pt idx="2270">
                  <c:v>0.62062179251212302</c:v>
                </c:pt>
                <c:pt idx="2271">
                  <c:v>0.62064583841353616</c:v>
                </c:pt>
                <c:pt idx="2272">
                  <c:v>0.62064583841353616</c:v>
                </c:pt>
                <c:pt idx="2273">
                  <c:v>0.62070786363931096</c:v>
                </c:pt>
                <c:pt idx="2274">
                  <c:v>0.62072530835309836</c:v>
                </c:pt>
                <c:pt idx="2275">
                  <c:v>0.6207839347914198</c:v>
                </c:pt>
                <c:pt idx="2276">
                  <c:v>0.62084986647679075</c:v>
                </c:pt>
                <c:pt idx="2277">
                  <c:v>0.62086033523053996</c:v>
                </c:pt>
                <c:pt idx="2278">
                  <c:v>0.62091391317501687</c:v>
                </c:pt>
                <c:pt idx="2279">
                  <c:v>0.62107346686435505</c:v>
                </c:pt>
                <c:pt idx="2280">
                  <c:v>0.62109492174736014</c:v>
                </c:pt>
                <c:pt idx="2281">
                  <c:v>0.62119890149053769</c:v>
                </c:pt>
                <c:pt idx="2282">
                  <c:v>0.62122364579322353</c:v>
                </c:pt>
                <c:pt idx="2283">
                  <c:v>0.62125269512790893</c:v>
                </c:pt>
                <c:pt idx="2284">
                  <c:v>0.6213202899161685</c:v>
                </c:pt>
                <c:pt idx="2285">
                  <c:v>0.6213203143882603</c:v>
                </c:pt>
                <c:pt idx="2286">
                  <c:v>0.62133019477347318</c:v>
                </c:pt>
                <c:pt idx="2287">
                  <c:v>0.62136994425153824</c:v>
                </c:pt>
                <c:pt idx="2288">
                  <c:v>0.62142264767183841</c:v>
                </c:pt>
                <c:pt idx="2289">
                  <c:v>0.62146141023605084</c:v>
                </c:pt>
                <c:pt idx="2290">
                  <c:v>0.62149269180045452</c:v>
                </c:pt>
                <c:pt idx="2291">
                  <c:v>0.62149586351007702</c:v>
                </c:pt>
                <c:pt idx="2292">
                  <c:v>0.62149716881571571</c:v>
                </c:pt>
                <c:pt idx="2293">
                  <c:v>0.62162307623642699</c:v>
                </c:pt>
                <c:pt idx="2294">
                  <c:v>0.62163461214160431</c:v>
                </c:pt>
                <c:pt idx="2295">
                  <c:v>0.62165891941812634</c:v>
                </c:pt>
                <c:pt idx="2296">
                  <c:v>0.62170733965885949</c:v>
                </c:pt>
                <c:pt idx="2297">
                  <c:v>0.62171190945761112</c:v>
                </c:pt>
                <c:pt idx="2298">
                  <c:v>0.62171207660426009</c:v>
                </c:pt>
                <c:pt idx="2299">
                  <c:v>0.62171777527536687</c:v>
                </c:pt>
                <c:pt idx="2300">
                  <c:v>0.62172985208617759</c:v>
                </c:pt>
                <c:pt idx="2301">
                  <c:v>0.62181180728461338</c:v>
                </c:pt>
                <c:pt idx="2302">
                  <c:v>0.62184799928781542</c:v>
                </c:pt>
                <c:pt idx="2303">
                  <c:v>0.62188602819834182</c:v>
                </c:pt>
                <c:pt idx="2304">
                  <c:v>0.6219165264560278</c:v>
                </c:pt>
                <c:pt idx="2305">
                  <c:v>0.62194475563155793</c:v>
                </c:pt>
                <c:pt idx="2306">
                  <c:v>0.6219604690560786</c:v>
                </c:pt>
                <c:pt idx="2307">
                  <c:v>0.62197860418116557</c:v>
                </c:pt>
                <c:pt idx="2308">
                  <c:v>0.62205292726158001</c:v>
                </c:pt>
                <c:pt idx="2309">
                  <c:v>0.62207002837790382</c:v>
                </c:pt>
                <c:pt idx="2310">
                  <c:v>0.62208235970358783</c:v>
                </c:pt>
                <c:pt idx="2311">
                  <c:v>0.62210757840327136</c:v>
                </c:pt>
                <c:pt idx="2312">
                  <c:v>0.62213617717963365</c:v>
                </c:pt>
                <c:pt idx="2313">
                  <c:v>0.62214007170817931</c:v>
                </c:pt>
                <c:pt idx="2314">
                  <c:v>0.62219635203741774</c:v>
                </c:pt>
                <c:pt idx="2315">
                  <c:v>0.62222822671368838</c:v>
                </c:pt>
                <c:pt idx="2316">
                  <c:v>0.62224091237262902</c:v>
                </c:pt>
                <c:pt idx="2317">
                  <c:v>0.62226312831902708</c:v>
                </c:pt>
                <c:pt idx="2318">
                  <c:v>0.62231617359293634</c:v>
                </c:pt>
                <c:pt idx="2319">
                  <c:v>0.62232440066886519</c:v>
                </c:pt>
                <c:pt idx="2320">
                  <c:v>0.62232440066886519</c:v>
                </c:pt>
                <c:pt idx="2321">
                  <c:v>0.62235358155595111</c:v>
                </c:pt>
                <c:pt idx="2322">
                  <c:v>0.62238635540760689</c:v>
                </c:pt>
                <c:pt idx="2323">
                  <c:v>0.62242318026787047</c:v>
                </c:pt>
                <c:pt idx="2324">
                  <c:v>0.62251798439965522</c:v>
                </c:pt>
                <c:pt idx="2325">
                  <c:v>0.6225486985625327</c:v>
                </c:pt>
                <c:pt idx="2326">
                  <c:v>0.62258731313285109</c:v>
                </c:pt>
                <c:pt idx="2327">
                  <c:v>0.62260378283731033</c:v>
                </c:pt>
                <c:pt idx="2328">
                  <c:v>0.62263029017695692</c:v>
                </c:pt>
                <c:pt idx="2329">
                  <c:v>0.6226602145507435</c:v>
                </c:pt>
                <c:pt idx="2330">
                  <c:v>0.62267375660419921</c:v>
                </c:pt>
                <c:pt idx="2331">
                  <c:v>0.62267684329074469</c:v>
                </c:pt>
                <c:pt idx="2332">
                  <c:v>0.62273239939770675</c:v>
                </c:pt>
                <c:pt idx="2333">
                  <c:v>0.62274834604506857</c:v>
                </c:pt>
                <c:pt idx="2334">
                  <c:v>0.62277500668819852</c:v>
                </c:pt>
                <c:pt idx="2335">
                  <c:v>0.62280135544388082</c:v>
                </c:pt>
                <c:pt idx="2336">
                  <c:v>0.62281733481863721</c:v>
                </c:pt>
                <c:pt idx="2337">
                  <c:v>0.62290374724919262</c:v>
                </c:pt>
                <c:pt idx="2338">
                  <c:v>0.62291029832366429</c:v>
                </c:pt>
                <c:pt idx="2339">
                  <c:v>0.62291029832377531</c:v>
                </c:pt>
                <c:pt idx="2340">
                  <c:v>0.62291029832381528</c:v>
                </c:pt>
                <c:pt idx="2341">
                  <c:v>0.62291029832393041</c:v>
                </c:pt>
                <c:pt idx="2342">
                  <c:v>0.62291029832396305</c:v>
                </c:pt>
                <c:pt idx="2343">
                  <c:v>0.62291029832398714</c:v>
                </c:pt>
                <c:pt idx="2344">
                  <c:v>0.62291029832403744</c:v>
                </c:pt>
                <c:pt idx="2345">
                  <c:v>0.62291029832412081</c:v>
                </c:pt>
                <c:pt idx="2346">
                  <c:v>0.62291029832418365</c:v>
                </c:pt>
                <c:pt idx="2347">
                  <c:v>0.62291029832429601</c:v>
                </c:pt>
                <c:pt idx="2348">
                  <c:v>0.62291029832443723</c:v>
                </c:pt>
                <c:pt idx="2349">
                  <c:v>0.62291029832447253</c:v>
                </c:pt>
                <c:pt idx="2350">
                  <c:v>0.62291029832466316</c:v>
                </c:pt>
                <c:pt idx="2351">
                  <c:v>0.62291029832467903</c:v>
                </c:pt>
                <c:pt idx="2352">
                  <c:v>0.62291029832468048</c:v>
                </c:pt>
                <c:pt idx="2353">
                  <c:v>0.62291029832478584</c:v>
                </c:pt>
                <c:pt idx="2354">
                  <c:v>0.62291029832492018</c:v>
                </c:pt>
                <c:pt idx="2355">
                  <c:v>0.62291029832492639</c:v>
                </c:pt>
                <c:pt idx="2356">
                  <c:v>0.62291029832496303</c:v>
                </c:pt>
                <c:pt idx="2357">
                  <c:v>0.62291029832530576</c:v>
                </c:pt>
                <c:pt idx="2358">
                  <c:v>0.6229102983253697</c:v>
                </c:pt>
                <c:pt idx="2359">
                  <c:v>0.62291029832552236</c:v>
                </c:pt>
                <c:pt idx="2360">
                  <c:v>0.62291029832563982</c:v>
                </c:pt>
                <c:pt idx="2361">
                  <c:v>0.6229102983256507</c:v>
                </c:pt>
                <c:pt idx="2362">
                  <c:v>0.62291029832571276</c:v>
                </c:pt>
                <c:pt idx="2363">
                  <c:v>0.62291029832577549</c:v>
                </c:pt>
                <c:pt idx="2364">
                  <c:v>0.62291029832581046</c:v>
                </c:pt>
                <c:pt idx="2365">
                  <c:v>0.62294547061860406</c:v>
                </c:pt>
                <c:pt idx="2366">
                  <c:v>0.62299665591669284</c:v>
                </c:pt>
                <c:pt idx="2367">
                  <c:v>0.62306049012431419</c:v>
                </c:pt>
                <c:pt idx="2368">
                  <c:v>0.62308285880048375</c:v>
                </c:pt>
                <c:pt idx="2369">
                  <c:v>0.62310131890410636</c:v>
                </c:pt>
                <c:pt idx="2370">
                  <c:v>0.62312963964254753</c:v>
                </c:pt>
                <c:pt idx="2371">
                  <c:v>0.62313288079437601</c:v>
                </c:pt>
                <c:pt idx="2372">
                  <c:v>0.62315122845571258</c:v>
                </c:pt>
                <c:pt idx="2373">
                  <c:v>0.62315122845571258</c:v>
                </c:pt>
                <c:pt idx="2374">
                  <c:v>0.62315122845571258</c:v>
                </c:pt>
                <c:pt idx="2375">
                  <c:v>0.62316758779235182</c:v>
                </c:pt>
                <c:pt idx="2376">
                  <c:v>0.62317425202275079</c:v>
                </c:pt>
                <c:pt idx="2377">
                  <c:v>0.62318074872105955</c:v>
                </c:pt>
                <c:pt idx="2378">
                  <c:v>0.62318130729781729</c:v>
                </c:pt>
                <c:pt idx="2379">
                  <c:v>0.62322426247497353</c:v>
                </c:pt>
                <c:pt idx="2380">
                  <c:v>0.62323842658890727</c:v>
                </c:pt>
                <c:pt idx="2381">
                  <c:v>0.62326961854280505</c:v>
                </c:pt>
                <c:pt idx="2382">
                  <c:v>0.6232744575876068</c:v>
                </c:pt>
                <c:pt idx="2383">
                  <c:v>0.62329688190604238</c:v>
                </c:pt>
                <c:pt idx="2384">
                  <c:v>0.623352054007978</c:v>
                </c:pt>
                <c:pt idx="2385">
                  <c:v>0.62336667611015262</c:v>
                </c:pt>
                <c:pt idx="2386">
                  <c:v>0.62338306584846293</c:v>
                </c:pt>
                <c:pt idx="2387">
                  <c:v>0.62338953069014325</c:v>
                </c:pt>
                <c:pt idx="2388">
                  <c:v>0.62339917047601123</c:v>
                </c:pt>
                <c:pt idx="2389">
                  <c:v>0.62343325051138709</c:v>
                </c:pt>
                <c:pt idx="2390">
                  <c:v>0.62344472493303571</c:v>
                </c:pt>
                <c:pt idx="2391">
                  <c:v>0.62347320221259406</c:v>
                </c:pt>
                <c:pt idx="2392">
                  <c:v>0.62348738831147277</c:v>
                </c:pt>
                <c:pt idx="2393">
                  <c:v>0.62349706462863341</c:v>
                </c:pt>
                <c:pt idx="2394">
                  <c:v>0.62353284583067403</c:v>
                </c:pt>
                <c:pt idx="2395">
                  <c:v>0.62354130644463224</c:v>
                </c:pt>
                <c:pt idx="2396">
                  <c:v>0.62359905274962446</c:v>
                </c:pt>
                <c:pt idx="2397">
                  <c:v>0.62361747538162959</c:v>
                </c:pt>
                <c:pt idx="2398">
                  <c:v>0.62362937802621421</c:v>
                </c:pt>
                <c:pt idx="2399">
                  <c:v>0.62378096502342328</c:v>
                </c:pt>
                <c:pt idx="2400">
                  <c:v>0.62382531680407538</c:v>
                </c:pt>
                <c:pt idx="2401">
                  <c:v>0.6238468037455851</c:v>
                </c:pt>
                <c:pt idx="2402">
                  <c:v>0.62385538019821396</c:v>
                </c:pt>
                <c:pt idx="2403">
                  <c:v>0.62386104441947154</c:v>
                </c:pt>
                <c:pt idx="2404">
                  <c:v>0.62386423070688035</c:v>
                </c:pt>
                <c:pt idx="2405">
                  <c:v>0.62394207275389457</c:v>
                </c:pt>
                <c:pt idx="2406">
                  <c:v>0.62395413449828241</c:v>
                </c:pt>
                <c:pt idx="2407">
                  <c:v>0.62395413449828241</c:v>
                </c:pt>
                <c:pt idx="2408">
                  <c:v>0.62395413449828241</c:v>
                </c:pt>
                <c:pt idx="2409">
                  <c:v>0.62396845950922553</c:v>
                </c:pt>
                <c:pt idx="2410">
                  <c:v>0.6240048293756455</c:v>
                </c:pt>
                <c:pt idx="2411">
                  <c:v>0.62404316785938074</c:v>
                </c:pt>
                <c:pt idx="2412">
                  <c:v>0.62412317107723037</c:v>
                </c:pt>
                <c:pt idx="2413">
                  <c:v>0.62414818189860866</c:v>
                </c:pt>
                <c:pt idx="2414">
                  <c:v>0.62420643442780088</c:v>
                </c:pt>
                <c:pt idx="2415">
                  <c:v>0.62430107849131677</c:v>
                </c:pt>
                <c:pt idx="2416">
                  <c:v>0.6243237405337132</c:v>
                </c:pt>
                <c:pt idx="2417">
                  <c:v>0.6243237405337132</c:v>
                </c:pt>
                <c:pt idx="2418">
                  <c:v>0.6243237405337132</c:v>
                </c:pt>
                <c:pt idx="2419">
                  <c:v>0.62433554650521517</c:v>
                </c:pt>
                <c:pt idx="2420">
                  <c:v>0.62434214196838833</c:v>
                </c:pt>
                <c:pt idx="2421">
                  <c:v>0.62436275309259459</c:v>
                </c:pt>
                <c:pt idx="2422">
                  <c:v>0.62445503615001718</c:v>
                </c:pt>
                <c:pt idx="2423">
                  <c:v>0.62445595832053968</c:v>
                </c:pt>
                <c:pt idx="2424">
                  <c:v>0.62445822643277915</c:v>
                </c:pt>
                <c:pt idx="2425">
                  <c:v>0.62446638195249682</c:v>
                </c:pt>
                <c:pt idx="2426">
                  <c:v>0.62451823775738957</c:v>
                </c:pt>
                <c:pt idx="2427">
                  <c:v>0.62455400433653507</c:v>
                </c:pt>
                <c:pt idx="2428">
                  <c:v>0.62456741575339536</c:v>
                </c:pt>
                <c:pt idx="2429">
                  <c:v>0.62459961465563552</c:v>
                </c:pt>
                <c:pt idx="2430">
                  <c:v>0.62459961465563552</c:v>
                </c:pt>
                <c:pt idx="2431">
                  <c:v>0.62459961465563552</c:v>
                </c:pt>
                <c:pt idx="2432">
                  <c:v>0.62462418955852039</c:v>
                </c:pt>
                <c:pt idx="2433">
                  <c:v>0.62467785880309878</c:v>
                </c:pt>
                <c:pt idx="2434">
                  <c:v>0.62472337598854588</c:v>
                </c:pt>
                <c:pt idx="2435">
                  <c:v>0.6247362912612926</c:v>
                </c:pt>
                <c:pt idx="2436">
                  <c:v>0.62477668920313734</c:v>
                </c:pt>
                <c:pt idx="2437">
                  <c:v>0.62477948883789347</c:v>
                </c:pt>
                <c:pt idx="2438">
                  <c:v>0.62478655819459072</c:v>
                </c:pt>
                <c:pt idx="2439">
                  <c:v>0.62482060346702339</c:v>
                </c:pt>
                <c:pt idx="2440">
                  <c:v>0.62491396450207559</c:v>
                </c:pt>
                <c:pt idx="2441">
                  <c:v>0.62495351262077292</c:v>
                </c:pt>
                <c:pt idx="2442">
                  <c:v>0.62495351262101118</c:v>
                </c:pt>
                <c:pt idx="2443">
                  <c:v>0.62495351262118259</c:v>
                </c:pt>
                <c:pt idx="2444">
                  <c:v>0.62495351262119148</c:v>
                </c:pt>
                <c:pt idx="2445">
                  <c:v>0.62495351262125187</c:v>
                </c:pt>
                <c:pt idx="2446">
                  <c:v>0.62495351262129428</c:v>
                </c:pt>
                <c:pt idx="2447">
                  <c:v>0.6249535126214536</c:v>
                </c:pt>
                <c:pt idx="2448">
                  <c:v>0.62495351262160181</c:v>
                </c:pt>
                <c:pt idx="2449">
                  <c:v>0.62495351262161269</c:v>
                </c:pt>
                <c:pt idx="2450">
                  <c:v>0.62495351262162691</c:v>
                </c:pt>
                <c:pt idx="2451">
                  <c:v>0.62495351262171683</c:v>
                </c:pt>
                <c:pt idx="2452">
                  <c:v>0.62495351262190235</c:v>
                </c:pt>
                <c:pt idx="2453">
                  <c:v>0.62495351262196963</c:v>
                </c:pt>
                <c:pt idx="2454">
                  <c:v>0.62495351262208754</c:v>
                </c:pt>
                <c:pt idx="2455">
                  <c:v>0.62495351262231336</c:v>
                </c:pt>
                <c:pt idx="2456">
                  <c:v>0.62495351262233556</c:v>
                </c:pt>
                <c:pt idx="2457">
                  <c:v>0.62495351262237697</c:v>
                </c:pt>
                <c:pt idx="2458">
                  <c:v>0.62495351262239685</c:v>
                </c:pt>
                <c:pt idx="2459">
                  <c:v>0.62495351262247911</c:v>
                </c:pt>
                <c:pt idx="2460">
                  <c:v>0.62495351262264098</c:v>
                </c:pt>
                <c:pt idx="2461">
                  <c:v>0.62495351262268406</c:v>
                </c:pt>
                <c:pt idx="2462">
                  <c:v>0.62497149949220654</c:v>
                </c:pt>
                <c:pt idx="2463">
                  <c:v>0.62497303353413713</c:v>
                </c:pt>
                <c:pt idx="2464">
                  <c:v>0.62497303353413713</c:v>
                </c:pt>
                <c:pt idx="2465">
                  <c:v>0.62497303353413713</c:v>
                </c:pt>
                <c:pt idx="2466">
                  <c:v>0.62497706791906682</c:v>
                </c:pt>
                <c:pt idx="2467">
                  <c:v>0.6249811133843961</c:v>
                </c:pt>
                <c:pt idx="2468">
                  <c:v>0.62500355672174601</c:v>
                </c:pt>
                <c:pt idx="2469">
                  <c:v>0.62506256089778933</c:v>
                </c:pt>
                <c:pt idx="2470">
                  <c:v>0.62506256089778933</c:v>
                </c:pt>
                <c:pt idx="2471">
                  <c:v>0.62506256089778933</c:v>
                </c:pt>
                <c:pt idx="2472">
                  <c:v>0.62511096258593857</c:v>
                </c:pt>
                <c:pt idx="2473">
                  <c:v>0.62513773249292282</c:v>
                </c:pt>
                <c:pt idx="2474">
                  <c:v>0.62516384272823211</c:v>
                </c:pt>
                <c:pt idx="2475">
                  <c:v>0.62516491074299085</c:v>
                </c:pt>
                <c:pt idx="2476">
                  <c:v>0.62517067388277037</c:v>
                </c:pt>
                <c:pt idx="2477">
                  <c:v>0.62522289367269368</c:v>
                </c:pt>
                <c:pt idx="2478">
                  <c:v>0.62523028529140945</c:v>
                </c:pt>
                <c:pt idx="2479">
                  <c:v>0.62524436204429956</c:v>
                </c:pt>
                <c:pt idx="2480">
                  <c:v>0.62525940385183165</c:v>
                </c:pt>
                <c:pt idx="2481">
                  <c:v>0.62526170372521672</c:v>
                </c:pt>
                <c:pt idx="2482">
                  <c:v>0.62526565581652116</c:v>
                </c:pt>
                <c:pt idx="2483">
                  <c:v>0.6252772144121953</c:v>
                </c:pt>
                <c:pt idx="2484">
                  <c:v>0.62529183847551206</c:v>
                </c:pt>
                <c:pt idx="2485">
                  <c:v>0.62531109007728547</c:v>
                </c:pt>
                <c:pt idx="2486">
                  <c:v>0.62540146062044977</c:v>
                </c:pt>
                <c:pt idx="2487">
                  <c:v>0.62549312419269132</c:v>
                </c:pt>
                <c:pt idx="2488">
                  <c:v>0.62556368482018565</c:v>
                </c:pt>
                <c:pt idx="2489">
                  <c:v>0.62557604725738891</c:v>
                </c:pt>
                <c:pt idx="2490">
                  <c:v>0.62557830311034623</c:v>
                </c:pt>
                <c:pt idx="2491">
                  <c:v>0.62558665208561071</c:v>
                </c:pt>
                <c:pt idx="2492">
                  <c:v>0.62560006270918689</c:v>
                </c:pt>
                <c:pt idx="2493">
                  <c:v>0.62568831824874938</c:v>
                </c:pt>
                <c:pt idx="2494">
                  <c:v>0.62570678717718697</c:v>
                </c:pt>
                <c:pt idx="2495">
                  <c:v>0.62573233052396271</c:v>
                </c:pt>
                <c:pt idx="2496">
                  <c:v>0.62575073857162389</c:v>
                </c:pt>
                <c:pt idx="2497">
                  <c:v>0.62575430323764714</c:v>
                </c:pt>
                <c:pt idx="2498">
                  <c:v>0.62576612830241385</c:v>
                </c:pt>
                <c:pt idx="2499">
                  <c:v>0.62576690512352218</c:v>
                </c:pt>
                <c:pt idx="2500">
                  <c:v>0.62577270574617094</c:v>
                </c:pt>
                <c:pt idx="2501">
                  <c:v>0.62581169239780321</c:v>
                </c:pt>
                <c:pt idx="2502">
                  <c:v>0.62581901836026943</c:v>
                </c:pt>
                <c:pt idx="2503">
                  <c:v>0.62586489696746916</c:v>
                </c:pt>
                <c:pt idx="2504">
                  <c:v>0.62587085592497771</c:v>
                </c:pt>
                <c:pt idx="2505">
                  <c:v>0.62591044914612504</c:v>
                </c:pt>
                <c:pt idx="2506">
                  <c:v>0.62591086023284526</c:v>
                </c:pt>
                <c:pt idx="2507">
                  <c:v>0.62591867394812417</c:v>
                </c:pt>
                <c:pt idx="2508">
                  <c:v>0.62592556693746304</c:v>
                </c:pt>
                <c:pt idx="2509">
                  <c:v>0.62594201364126767</c:v>
                </c:pt>
                <c:pt idx="2510">
                  <c:v>0.62594303824282271</c:v>
                </c:pt>
                <c:pt idx="2511">
                  <c:v>0.62594860023473853</c:v>
                </c:pt>
                <c:pt idx="2512">
                  <c:v>0.62596658801318406</c:v>
                </c:pt>
                <c:pt idx="2513">
                  <c:v>0.62596908135032103</c:v>
                </c:pt>
                <c:pt idx="2514">
                  <c:v>0.62599976163155147</c:v>
                </c:pt>
                <c:pt idx="2515">
                  <c:v>0.62602134643660534</c:v>
                </c:pt>
                <c:pt idx="2516">
                  <c:v>0.62603859397206119</c:v>
                </c:pt>
                <c:pt idx="2517">
                  <c:v>0.62604980976518831</c:v>
                </c:pt>
                <c:pt idx="2518">
                  <c:v>0.62605583927488961</c:v>
                </c:pt>
                <c:pt idx="2519">
                  <c:v>0.62606575488739769</c:v>
                </c:pt>
                <c:pt idx="2520">
                  <c:v>0.62606793013048312</c:v>
                </c:pt>
                <c:pt idx="2521">
                  <c:v>0.62607338580091954</c:v>
                </c:pt>
                <c:pt idx="2522">
                  <c:v>0.62608209175094742</c:v>
                </c:pt>
                <c:pt idx="2523">
                  <c:v>0.62617222269524275</c:v>
                </c:pt>
                <c:pt idx="2524">
                  <c:v>0.62618203785250937</c:v>
                </c:pt>
                <c:pt idx="2525">
                  <c:v>0.62618412295077153</c:v>
                </c:pt>
                <c:pt idx="2526">
                  <c:v>0.62627836850158891</c:v>
                </c:pt>
                <c:pt idx="2527">
                  <c:v>0.62633816494378358</c:v>
                </c:pt>
                <c:pt idx="2528">
                  <c:v>0.62636205587447258</c:v>
                </c:pt>
                <c:pt idx="2529">
                  <c:v>0.62637337605429821</c:v>
                </c:pt>
                <c:pt idx="2530">
                  <c:v>0.62639158407677942</c:v>
                </c:pt>
                <c:pt idx="2531">
                  <c:v>0.62639566915347655</c:v>
                </c:pt>
                <c:pt idx="2532">
                  <c:v>0.62640366256073265</c:v>
                </c:pt>
                <c:pt idx="2533">
                  <c:v>0.6264308682840799</c:v>
                </c:pt>
                <c:pt idx="2534">
                  <c:v>0.62649620567364817</c:v>
                </c:pt>
                <c:pt idx="2535">
                  <c:v>0.62650121622017207</c:v>
                </c:pt>
                <c:pt idx="2536">
                  <c:v>0.62653914703917568</c:v>
                </c:pt>
                <c:pt idx="2537">
                  <c:v>0.62654302102554726</c:v>
                </c:pt>
                <c:pt idx="2538">
                  <c:v>0.62654533762754006</c:v>
                </c:pt>
                <c:pt idx="2539">
                  <c:v>0.6265571979594361</c:v>
                </c:pt>
                <c:pt idx="2540">
                  <c:v>0.62660867468687087</c:v>
                </c:pt>
                <c:pt idx="2541">
                  <c:v>0.62664546792651188</c:v>
                </c:pt>
                <c:pt idx="2542">
                  <c:v>0.62668533786774838</c:v>
                </c:pt>
                <c:pt idx="2543">
                  <c:v>0.62669601648322726</c:v>
                </c:pt>
                <c:pt idx="2544">
                  <c:v>0.62672363462969782</c:v>
                </c:pt>
                <c:pt idx="2545">
                  <c:v>0.6267311691520524</c:v>
                </c:pt>
                <c:pt idx="2546">
                  <c:v>0.6267390079094094</c:v>
                </c:pt>
                <c:pt idx="2547">
                  <c:v>0.62674533195471815</c:v>
                </c:pt>
                <c:pt idx="2548">
                  <c:v>0.62678741901123902</c:v>
                </c:pt>
                <c:pt idx="2549">
                  <c:v>0.62680439507743002</c:v>
                </c:pt>
                <c:pt idx="2550">
                  <c:v>0.62685682137696896</c:v>
                </c:pt>
                <c:pt idx="2551">
                  <c:v>0.62687591082696315</c:v>
                </c:pt>
                <c:pt idx="2552">
                  <c:v>0.62687591082726335</c:v>
                </c:pt>
                <c:pt idx="2553">
                  <c:v>0.62687591082730132</c:v>
                </c:pt>
                <c:pt idx="2554">
                  <c:v>0.6268759108273364</c:v>
                </c:pt>
                <c:pt idx="2555">
                  <c:v>0.626875910827418</c:v>
                </c:pt>
                <c:pt idx="2556">
                  <c:v>0.62687591082753069</c:v>
                </c:pt>
                <c:pt idx="2557">
                  <c:v>0.62687591082756411</c:v>
                </c:pt>
                <c:pt idx="2558">
                  <c:v>0.62687591082766481</c:v>
                </c:pt>
                <c:pt idx="2559">
                  <c:v>0.62687591082787519</c:v>
                </c:pt>
                <c:pt idx="2560">
                  <c:v>0.62687591082802341</c:v>
                </c:pt>
                <c:pt idx="2561">
                  <c:v>0.62687591082808169</c:v>
                </c:pt>
                <c:pt idx="2562">
                  <c:v>0.62687591082812766</c:v>
                </c:pt>
                <c:pt idx="2563">
                  <c:v>0.62687591082819871</c:v>
                </c:pt>
                <c:pt idx="2564">
                  <c:v>0.62687591082824889</c:v>
                </c:pt>
                <c:pt idx="2565">
                  <c:v>0.62687591082841754</c:v>
                </c:pt>
                <c:pt idx="2566">
                  <c:v>0.62687591082847249</c:v>
                </c:pt>
                <c:pt idx="2567">
                  <c:v>0.62687591082848937</c:v>
                </c:pt>
                <c:pt idx="2568">
                  <c:v>0.62687591082863436</c:v>
                </c:pt>
                <c:pt idx="2569">
                  <c:v>0.62687591082872673</c:v>
                </c:pt>
                <c:pt idx="2570">
                  <c:v>0.6268759108287375</c:v>
                </c:pt>
                <c:pt idx="2571">
                  <c:v>0.62687591082873861</c:v>
                </c:pt>
                <c:pt idx="2572">
                  <c:v>0.62687591082883554</c:v>
                </c:pt>
                <c:pt idx="2573">
                  <c:v>0.62687591082884797</c:v>
                </c:pt>
                <c:pt idx="2574">
                  <c:v>0.62687591082895466</c:v>
                </c:pt>
                <c:pt idx="2575">
                  <c:v>0.6268759108290467</c:v>
                </c:pt>
                <c:pt idx="2576">
                  <c:v>0.62698482178639925</c:v>
                </c:pt>
                <c:pt idx="2577">
                  <c:v>0.6269865228534337</c:v>
                </c:pt>
                <c:pt idx="2578">
                  <c:v>0.6269865228534337</c:v>
                </c:pt>
                <c:pt idx="2579">
                  <c:v>0.62703467522620582</c:v>
                </c:pt>
                <c:pt idx="2580">
                  <c:v>0.62705185612410763</c:v>
                </c:pt>
                <c:pt idx="2581">
                  <c:v>0.62706050280315528</c:v>
                </c:pt>
                <c:pt idx="2582">
                  <c:v>0.62706249846895501</c:v>
                </c:pt>
                <c:pt idx="2583">
                  <c:v>0.62709040563954765</c:v>
                </c:pt>
                <c:pt idx="2584">
                  <c:v>0.62710522478642128</c:v>
                </c:pt>
                <c:pt idx="2585">
                  <c:v>0.6271101981781535</c:v>
                </c:pt>
                <c:pt idx="2586">
                  <c:v>0.62711042312268228</c:v>
                </c:pt>
                <c:pt idx="2587">
                  <c:v>0.62717455772850805</c:v>
                </c:pt>
                <c:pt idx="2588">
                  <c:v>0.62721558689612156</c:v>
                </c:pt>
                <c:pt idx="2589">
                  <c:v>0.62725015640624593</c:v>
                </c:pt>
                <c:pt idx="2590">
                  <c:v>0.62729343160850237</c:v>
                </c:pt>
                <c:pt idx="2591">
                  <c:v>0.62735154253710634</c:v>
                </c:pt>
                <c:pt idx="2592">
                  <c:v>0.62738203896677436</c:v>
                </c:pt>
                <c:pt idx="2593">
                  <c:v>0.62741242501140893</c:v>
                </c:pt>
                <c:pt idx="2594">
                  <c:v>0.62744946854537809</c:v>
                </c:pt>
                <c:pt idx="2595">
                  <c:v>0.62753739758397054</c:v>
                </c:pt>
                <c:pt idx="2596">
                  <c:v>0.62755739647811759</c:v>
                </c:pt>
                <c:pt idx="2597">
                  <c:v>0.62755739647811759</c:v>
                </c:pt>
                <c:pt idx="2598">
                  <c:v>0.62755919152379402</c:v>
                </c:pt>
                <c:pt idx="2599">
                  <c:v>0.62763635298833831</c:v>
                </c:pt>
                <c:pt idx="2600">
                  <c:v>0.62768158491028336</c:v>
                </c:pt>
                <c:pt idx="2601">
                  <c:v>0.62768787604947629</c:v>
                </c:pt>
                <c:pt idx="2602">
                  <c:v>0.62768963024992719</c:v>
                </c:pt>
                <c:pt idx="2603">
                  <c:v>0.62773094097745208</c:v>
                </c:pt>
                <c:pt idx="2604">
                  <c:v>0.62774321690049573</c:v>
                </c:pt>
                <c:pt idx="2605">
                  <c:v>0.62784167798272417</c:v>
                </c:pt>
                <c:pt idx="2606">
                  <c:v>0.62800874661575123</c:v>
                </c:pt>
                <c:pt idx="2607">
                  <c:v>0.62800912582333834</c:v>
                </c:pt>
                <c:pt idx="2608">
                  <c:v>0.62808234566525234</c:v>
                </c:pt>
                <c:pt idx="2609">
                  <c:v>0.6281013893539753</c:v>
                </c:pt>
                <c:pt idx="2610">
                  <c:v>0.62811572429025597</c:v>
                </c:pt>
                <c:pt idx="2611">
                  <c:v>0.62813340137832063</c:v>
                </c:pt>
                <c:pt idx="2612">
                  <c:v>0.62814663010861682</c:v>
                </c:pt>
                <c:pt idx="2613">
                  <c:v>0.62817017469650427</c:v>
                </c:pt>
                <c:pt idx="2614">
                  <c:v>0.628184626739693</c:v>
                </c:pt>
                <c:pt idx="2615">
                  <c:v>0.62821283438051434</c:v>
                </c:pt>
                <c:pt idx="2616">
                  <c:v>0.62823766848163543</c:v>
                </c:pt>
                <c:pt idx="2617">
                  <c:v>0.62831425251376583</c:v>
                </c:pt>
                <c:pt idx="2618">
                  <c:v>0.62831725360382129</c:v>
                </c:pt>
                <c:pt idx="2619">
                  <c:v>0.62832824111854224</c:v>
                </c:pt>
                <c:pt idx="2620">
                  <c:v>0.62834373052613524</c:v>
                </c:pt>
                <c:pt idx="2621">
                  <c:v>0.62837752036058525</c:v>
                </c:pt>
                <c:pt idx="2622">
                  <c:v>0.62851876855042799</c:v>
                </c:pt>
                <c:pt idx="2623">
                  <c:v>0.62855813234353519</c:v>
                </c:pt>
                <c:pt idx="2624">
                  <c:v>0.62859997694741254</c:v>
                </c:pt>
                <c:pt idx="2625">
                  <c:v>0.62862452350618614</c:v>
                </c:pt>
                <c:pt idx="2626">
                  <c:v>0.6286282036624451</c:v>
                </c:pt>
                <c:pt idx="2627">
                  <c:v>0.62866161536485887</c:v>
                </c:pt>
                <c:pt idx="2628">
                  <c:v>0.62872580304287062</c:v>
                </c:pt>
                <c:pt idx="2629">
                  <c:v>0.62876688681241955</c:v>
                </c:pt>
                <c:pt idx="2630">
                  <c:v>0.62877031271710193</c:v>
                </c:pt>
                <c:pt idx="2631">
                  <c:v>0.62877195706907485</c:v>
                </c:pt>
                <c:pt idx="2632">
                  <c:v>0.6287764597653327</c:v>
                </c:pt>
                <c:pt idx="2633">
                  <c:v>0.62878245430181201</c:v>
                </c:pt>
                <c:pt idx="2634">
                  <c:v>0.62880153836216668</c:v>
                </c:pt>
                <c:pt idx="2635">
                  <c:v>0.62880196836898672</c:v>
                </c:pt>
                <c:pt idx="2636">
                  <c:v>0.62880196836902114</c:v>
                </c:pt>
                <c:pt idx="2637">
                  <c:v>0.6288019683690258</c:v>
                </c:pt>
                <c:pt idx="2638">
                  <c:v>0.62880196836921431</c:v>
                </c:pt>
                <c:pt idx="2639">
                  <c:v>0.62880196836923186</c:v>
                </c:pt>
                <c:pt idx="2640">
                  <c:v>0.62880196836926405</c:v>
                </c:pt>
                <c:pt idx="2641">
                  <c:v>0.62880196836988955</c:v>
                </c:pt>
                <c:pt idx="2642">
                  <c:v>0.62880196836994606</c:v>
                </c:pt>
                <c:pt idx="2643">
                  <c:v>0.62880196836999969</c:v>
                </c:pt>
                <c:pt idx="2644">
                  <c:v>0.62880196837000613</c:v>
                </c:pt>
                <c:pt idx="2645">
                  <c:v>0.62880196837001634</c:v>
                </c:pt>
                <c:pt idx="2646">
                  <c:v>0.62880196837003655</c:v>
                </c:pt>
                <c:pt idx="2647">
                  <c:v>0.62880196837027624</c:v>
                </c:pt>
                <c:pt idx="2648">
                  <c:v>0.62880196837031921</c:v>
                </c:pt>
                <c:pt idx="2649">
                  <c:v>0.62880196837038316</c:v>
                </c:pt>
                <c:pt idx="2650">
                  <c:v>0.62880196837042701</c:v>
                </c:pt>
                <c:pt idx="2651">
                  <c:v>0.628801968370585</c:v>
                </c:pt>
                <c:pt idx="2652">
                  <c:v>0.62880196837077429</c:v>
                </c:pt>
                <c:pt idx="2653">
                  <c:v>0.62880196837077751</c:v>
                </c:pt>
                <c:pt idx="2654">
                  <c:v>0.62880196837082392</c:v>
                </c:pt>
                <c:pt idx="2655">
                  <c:v>0.62880196837093372</c:v>
                </c:pt>
                <c:pt idx="2656">
                  <c:v>0.62880196837097813</c:v>
                </c:pt>
                <c:pt idx="2657">
                  <c:v>0.62880196837131486</c:v>
                </c:pt>
                <c:pt idx="2658">
                  <c:v>0.62885278369105735</c:v>
                </c:pt>
                <c:pt idx="2659">
                  <c:v>0.62888789097406195</c:v>
                </c:pt>
                <c:pt idx="2660">
                  <c:v>0.62891527189385277</c:v>
                </c:pt>
                <c:pt idx="2661">
                  <c:v>0.62898014145362369</c:v>
                </c:pt>
                <c:pt idx="2662">
                  <c:v>0.62900380584995097</c:v>
                </c:pt>
                <c:pt idx="2663">
                  <c:v>0.62900380584995097</c:v>
                </c:pt>
                <c:pt idx="2664">
                  <c:v>0.62900380584995097</c:v>
                </c:pt>
                <c:pt idx="2665">
                  <c:v>0.62900754703906214</c:v>
                </c:pt>
                <c:pt idx="2666">
                  <c:v>0.62902401669340979</c:v>
                </c:pt>
                <c:pt idx="2667">
                  <c:v>0.62902722556362956</c:v>
                </c:pt>
                <c:pt idx="2668">
                  <c:v>0.62904753403041724</c:v>
                </c:pt>
                <c:pt idx="2669">
                  <c:v>0.62906976907794077</c:v>
                </c:pt>
                <c:pt idx="2670">
                  <c:v>0.62907495969071414</c:v>
                </c:pt>
                <c:pt idx="2671">
                  <c:v>0.62915537027717849</c:v>
                </c:pt>
                <c:pt idx="2672">
                  <c:v>0.62918706825851201</c:v>
                </c:pt>
                <c:pt idx="2673">
                  <c:v>0.62922240193826973</c:v>
                </c:pt>
                <c:pt idx="2674">
                  <c:v>0.62923418505418693</c:v>
                </c:pt>
                <c:pt idx="2675">
                  <c:v>0.62923833890359515</c:v>
                </c:pt>
                <c:pt idx="2676">
                  <c:v>0.62924576867979798</c:v>
                </c:pt>
                <c:pt idx="2677">
                  <c:v>0.62924624386714256</c:v>
                </c:pt>
                <c:pt idx="2678">
                  <c:v>0.62932315084925694</c:v>
                </c:pt>
                <c:pt idx="2679">
                  <c:v>0.62934587222336302</c:v>
                </c:pt>
                <c:pt idx="2680">
                  <c:v>0.62937751787399709</c:v>
                </c:pt>
                <c:pt idx="2681">
                  <c:v>0.62938564121025808</c:v>
                </c:pt>
                <c:pt idx="2682">
                  <c:v>0.62941148881168119</c:v>
                </c:pt>
                <c:pt idx="2683">
                  <c:v>0.62942108664074115</c:v>
                </c:pt>
                <c:pt idx="2684">
                  <c:v>0.62944578258352557</c:v>
                </c:pt>
                <c:pt idx="2685">
                  <c:v>0.62944943842147172</c:v>
                </c:pt>
                <c:pt idx="2686">
                  <c:v>0.62948031225343748</c:v>
                </c:pt>
                <c:pt idx="2687">
                  <c:v>0.62948450789103094</c:v>
                </c:pt>
                <c:pt idx="2688">
                  <c:v>0.62948757974972347</c:v>
                </c:pt>
                <c:pt idx="2689">
                  <c:v>0.62950021443031456</c:v>
                </c:pt>
                <c:pt idx="2690">
                  <c:v>0.62952532486448332</c:v>
                </c:pt>
                <c:pt idx="2691">
                  <c:v>0.62966547176740528</c:v>
                </c:pt>
                <c:pt idx="2692">
                  <c:v>0.62966871935110735</c:v>
                </c:pt>
                <c:pt idx="2693">
                  <c:v>0.62967004062840726</c:v>
                </c:pt>
                <c:pt idx="2694">
                  <c:v>0.6298076222205683</c:v>
                </c:pt>
                <c:pt idx="2695">
                  <c:v>0.6298425782353767</c:v>
                </c:pt>
                <c:pt idx="2696">
                  <c:v>0.6298605074037803</c:v>
                </c:pt>
                <c:pt idx="2697">
                  <c:v>0.6298605074037803</c:v>
                </c:pt>
                <c:pt idx="2698">
                  <c:v>0.6298605074037803</c:v>
                </c:pt>
                <c:pt idx="2699">
                  <c:v>0.62988640911644556</c:v>
                </c:pt>
                <c:pt idx="2700">
                  <c:v>0.62992043864197256</c:v>
                </c:pt>
                <c:pt idx="2701">
                  <c:v>0.62992203985968687</c:v>
                </c:pt>
                <c:pt idx="2702">
                  <c:v>0.6299509375158201</c:v>
                </c:pt>
                <c:pt idx="2703">
                  <c:v>0.62996877887783498</c:v>
                </c:pt>
                <c:pt idx="2704">
                  <c:v>0.63002349406736979</c:v>
                </c:pt>
                <c:pt idx="2705">
                  <c:v>0.63004135901757685</c:v>
                </c:pt>
                <c:pt idx="2706">
                  <c:v>0.63008817860316291</c:v>
                </c:pt>
                <c:pt idx="2707">
                  <c:v>0.63010130812792198</c:v>
                </c:pt>
                <c:pt idx="2708">
                  <c:v>0.63010277953632055</c:v>
                </c:pt>
                <c:pt idx="2709">
                  <c:v>0.63016970536860006</c:v>
                </c:pt>
                <c:pt idx="2710">
                  <c:v>0.63021684639006004</c:v>
                </c:pt>
                <c:pt idx="2711">
                  <c:v>0.63025599284992639</c:v>
                </c:pt>
                <c:pt idx="2712">
                  <c:v>0.63030012505007449</c:v>
                </c:pt>
                <c:pt idx="2713">
                  <c:v>0.63031172774182009</c:v>
                </c:pt>
                <c:pt idx="2714">
                  <c:v>0.63031298518465739</c:v>
                </c:pt>
                <c:pt idx="2715">
                  <c:v>0.63031797422245683</c:v>
                </c:pt>
                <c:pt idx="2716">
                  <c:v>0.63031829404918471</c:v>
                </c:pt>
                <c:pt idx="2717">
                  <c:v>0.63034431817176528</c:v>
                </c:pt>
                <c:pt idx="2718">
                  <c:v>0.63036696569728667</c:v>
                </c:pt>
                <c:pt idx="2719">
                  <c:v>0.63041096651298545</c:v>
                </c:pt>
                <c:pt idx="2720">
                  <c:v>0.63046115202673547</c:v>
                </c:pt>
                <c:pt idx="2721">
                  <c:v>0.63051205319664205</c:v>
                </c:pt>
                <c:pt idx="2722">
                  <c:v>0.63054083435803787</c:v>
                </c:pt>
                <c:pt idx="2723">
                  <c:v>0.63055338462751842</c:v>
                </c:pt>
                <c:pt idx="2724">
                  <c:v>0.63055998567182336</c:v>
                </c:pt>
                <c:pt idx="2725">
                  <c:v>0.63062470292658424</c:v>
                </c:pt>
                <c:pt idx="2726">
                  <c:v>0.63062489827769852</c:v>
                </c:pt>
                <c:pt idx="2727">
                  <c:v>0.63063207135028987</c:v>
                </c:pt>
                <c:pt idx="2728">
                  <c:v>0.63068476147165287</c:v>
                </c:pt>
                <c:pt idx="2729">
                  <c:v>0.63072747209392732</c:v>
                </c:pt>
                <c:pt idx="2730">
                  <c:v>0.63075505930989673</c:v>
                </c:pt>
                <c:pt idx="2731">
                  <c:v>0.63076336943732736</c:v>
                </c:pt>
                <c:pt idx="2732">
                  <c:v>0.63079066007918505</c:v>
                </c:pt>
                <c:pt idx="2733">
                  <c:v>0.63083199663126388</c:v>
                </c:pt>
                <c:pt idx="2734">
                  <c:v>0.63085616067218819</c:v>
                </c:pt>
                <c:pt idx="2735">
                  <c:v>0.63085616067232009</c:v>
                </c:pt>
                <c:pt idx="2736">
                  <c:v>0.63085616067236749</c:v>
                </c:pt>
                <c:pt idx="2737">
                  <c:v>0.63085616067252259</c:v>
                </c:pt>
                <c:pt idx="2738">
                  <c:v>0.63085616067255579</c:v>
                </c:pt>
                <c:pt idx="2739">
                  <c:v>0.63085616067263539</c:v>
                </c:pt>
                <c:pt idx="2740">
                  <c:v>0.63085616067270422</c:v>
                </c:pt>
                <c:pt idx="2741">
                  <c:v>0.63085616067275485</c:v>
                </c:pt>
                <c:pt idx="2742">
                  <c:v>0.6308561606728299</c:v>
                </c:pt>
                <c:pt idx="2743">
                  <c:v>0.63085616067294614</c:v>
                </c:pt>
                <c:pt idx="2744">
                  <c:v>0.63085616067296257</c:v>
                </c:pt>
                <c:pt idx="2745">
                  <c:v>0.6308561606730213</c:v>
                </c:pt>
                <c:pt idx="2746">
                  <c:v>0.63085616067323746</c:v>
                </c:pt>
                <c:pt idx="2747">
                  <c:v>0.63085616067339034</c:v>
                </c:pt>
                <c:pt idx="2748">
                  <c:v>0.63085616067341321</c:v>
                </c:pt>
                <c:pt idx="2749">
                  <c:v>0.6308561606734594</c:v>
                </c:pt>
                <c:pt idx="2750">
                  <c:v>0.63085616067348493</c:v>
                </c:pt>
                <c:pt idx="2751">
                  <c:v>0.63085616067357797</c:v>
                </c:pt>
                <c:pt idx="2752">
                  <c:v>0.63085616067359229</c:v>
                </c:pt>
                <c:pt idx="2753">
                  <c:v>0.63085616067368577</c:v>
                </c:pt>
                <c:pt idx="2754">
                  <c:v>0.63085616067375849</c:v>
                </c:pt>
                <c:pt idx="2755">
                  <c:v>0.6308561606737787</c:v>
                </c:pt>
                <c:pt idx="2756">
                  <c:v>0.63085616067382821</c:v>
                </c:pt>
                <c:pt idx="2757">
                  <c:v>0.63085616067387018</c:v>
                </c:pt>
                <c:pt idx="2758">
                  <c:v>0.63085616067403971</c:v>
                </c:pt>
                <c:pt idx="2759">
                  <c:v>0.63085616067418715</c:v>
                </c:pt>
                <c:pt idx="2760">
                  <c:v>0.6308561606742018</c:v>
                </c:pt>
                <c:pt idx="2761">
                  <c:v>0.63085616067422845</c:v>
                </c:pt>
                <c:pt idx="2762">
                  <c:v>0.63085616067425687</c:v>
                </c:pt>
                <c:pt idx="2763">
                  <c:v>0.63085616067430728</c:v>
                </c:pt>
                <c:pt idx="2764">
                  <c:v>0.63085616067460049</c:v>
                </c:pt>
                <c:pt idx="2765">
                  <c:v>0.63089471338380887</c:v>
                </c:pt>
                <c:pt idx="2766">
                  <c:v>0.63090008130101094</c:v>
                </c:pt>
                <c:pt idx="2767">
                  <c:v>0.63097650186756049</c:v>
                </c:pt>
                <c:pt idx="2768">
                  <c:v>0.63100263415491586</c:v>
                </c:pt>
                <c:pt idx="2769">
                  <c:v>0.63106757111453093</c:v>
                </c:pt>
                <c:pt idx="2770">
                  <c:v>0.63106926451626388</c:v>
                </c:pt>
                <c:pt idx="2771">
                  <c:v>0.63108821399543802</c:v>
                </c:pt>
                <c:pt idx="2772">
                  <c:v>0.63109112083337893</c:v>
                </c:pt>
                <c:pt idx="2773">
                  <c:v>0.63111453936630069</c:v>
                </c:pt>
                <c:pt idx="2774">
                  <c:v>0.63112889605115663</c:v>
                </c:pt>
                <c:pt idx="2775">
                  <c:v>0.63112889605115663</c:v>
                </c:pt>
                <c:pt idx="2776">
                  <c:v>0.6311772032576568</c:v>
                </c:pt>
                <c:pt idx="2777">
                  <c:v>0.63120040179740755</c:v>
                </c:pt>
                <c:pt idx="2778">
                  <c:v>0.63124347438195727</c:v>
                </c:pt>
                <c:pt idx="2779">
                  <c:v>0.6313009853896081</c:v>
                </c:pt>
                <c:pt idx="2780">
                  <c:v>0.63130787684870393</c:v>
                </c:pt>
                <c:pt idx="2781">
                  <c:v>0.6313898940412247</c:v>
                </c:pt>
                <c:pt idx="2782">
                  <c:v>0.6313967541086809</c:v>
                </c:pt>
                <c:pt idx="2783">
                  <c:v>0.63142193365286392</c:v>
                </c:pt>
                <c:pt idx="2784">
                  <c:v>0.63145154506271384</c:v>
                </c:pt>
                <c:pt idx="2785">
                  <c:v>0.63146076216667613</c:v>
                </c:pt>
                <c:pt idx="2786">
                  <c:v>0.63147486493044869</c:v>
                </c:pt>
                <c:pt idx="2787">
                  <c:v>0.63148899662224922</c:v>
                </c:pt>
                <c:pt idx="2788">
                  <c:v>0.63152772699857684</c:v>
                </c:pt>
                <c:pt idx="2789">
                  <c:v>0.63154063105815705</c:v>
                </c:pt>
                <c:pt idx="2790">
                  <c:v>0.63154930402730236</c:v>
                </c:pt>
                <c:pt idx="2791">
                  <c:v>0.63156070527119723</c:v>
                </c:pt>
                <c:pt idx="2792">
                  <c:v>0.6315842404411155</c:v>
                </c:pt>
                <c:pt idx="2793">
                  <c:v>0.63158710497222692</c:v>
                </c:pt>
                <c:pt idx="2794">
                  <c:v>0.6316266444024744</c:v>
                </c:pt>
                <c:pt idx="2795">
                  <c:v>0.63174287016770203</c:v>
                </c:pt>
                <c:pt idx="2796">
                  <c:v>0.63184569193748219</c:v>
                </c:pt>
                <c:pt idx="2797">
                  <c:v>0.63185847607384382</c:v>
                </c:pt>
                <c:pt idx="2798">
                  <c:v>0.63199365533976259</c:v>
                </c:pt>
                <c:pt idx="2799">
                  <c:v>0.63199757251310396</c:v>
                </c:pt>
                <c:pt idx="2800">
                  <c:v>0.63199757251310396</c:v>
                </c:pt>
                <c:pt idx="2801">
                  <c:v>0.63199939027796093</c:v>
                </c:pt>
                <c:pt idx="2802">
                  <c:v>0.6320127933611327</c:v>
                </c:pt>
                <c:pt idx="2803">
                  <c:v>0.63207446377622911</c:v>
                </c:pt>
                <c:pt idx="2804">
                  <c:v>0.63208740587660384</c:v>
                </c:pt>
                <c:pt idx="2805">
                  <c:v>0.63211114713230454</c:v>
                </c:pt>
                <c:pt idx="2806">
                  <c:v>0.63213349211444647</c:v>
                </c:pt>
                <c:pt idx="2807">
                  <c:v>0.63220420785848197</c:v>
                </c:pt>
                <c:pt idx="2808">
                  <c:v>0.63224990786594937</c:v>
                </c:pt>
                <c:pt idx="2809">
                  <c:v>0.632266951897691</c:v>
                </c:pt>
                <c:pt idx="2810">
                  <c:v>0.63227599064905149</c:v>
                </c:pt>
                <c:pt idx="2811">
                  <c:v>0.6322869184280655</c:v>
                </c:pt>
                <c:pt idx="2812">
                  <c:v>0.6323058373140179</c:v>
                </c:pt>
                <c:pt idx="2813">
                  <c:v>0.63233944553571531</c:v>
                </c:pt>
                <c:pt idx="2814">
                  <c:v>0.6323794034368776</c:v>
                </c:pt>
                <c:pt idx="2815">
                  <c:v>0.63238215627803462</c:v>
                </c:pt>
                <c:pt idx="2816">
                  <c:v>0.63240467092734198</c:v>
                </c:pt>
                <c:pt idx="2817">
                  <c:v>0.63241491749162648</c:v>
                </c:pt>
                <c:pt idx="2818">
                  <c:v>0.63246964008385453</c:v>
                </c:pt>
                <c:pt idx="2819">
                  <c:v>0.6325718976533411</c:v>
                </c:pt>
                <c:pt idx="2820">
                  <c:v>0.63259030979171238</c:v>
                </c:pt>
                <c:pt idx="2821">
                  <c:v>0.63267626272917121</c:v>
                </c:pt>
                <c:pt idx="2822">
                  <c:v>0.63268623955893599</c:v>
                </c:pt>
                <c:pt idx="2823">
                  <c:v>0.63273803704572706</c:v>
                </c:pt>
                <c:pt idx="2824">
                  <c:v>0.63274130815097163</c:v>
                </c:pt>
                <c:pt idx="2825">
                  <c:v>0.63276491613921571</c:v>
                </c:pt>
                <c:pt idx="2826">
                  <c:v>0.63278638233408979</c:v>
                </c:pt>
                <c:pt idx="2827">
                  <c:v>0.63281112155155184</c:v>
                </c:pt>
                <c:pt idx="2828">
                  <c:v>0.63283052769369341</c:v>
                </c:pt>
                <c:pt idx="2829">
                  <c:v>0.63283881680974718</c:v>
                </c:pt>
                <c:pt idx="2830">
                  <c:v>0.63284357763211974</c:v>
                </c:pt>
                <c:pt idx="2831">
                  <c:v>0.63284741618508256</c:v>
                </c:pt>
                <c:pt idx="2832">
                  <c:v>0.63285565625201035</c:v>
                </c:pt>
                <c:pt idx="2833">
                  <c:v>0.63289668474422633</c:v>
                </c:pt>
                <c:pt idx="2834">
                  <c:v>0.63289702639637124</c:v>
                </c:pt>
                <c:pt idx="2835">
                  <c:v>0.63292691173974414</c:v>
                </c:pt>
                <c:pt idx="2836">
                  <c:v>0.63302120654222938</c:v>
                </c:pt>
                <c:pt idx="2837">
                  <c:v>0.63303019997426557</c:v>
                </c:pt>
                <c:pt idx="2838">
                  <c:v>0.6330334269277571</c:v>
                </c:pt>
                <c:pt idx="2839">
                  <c:v>0.6330360893503415</c:v>
                </c:pt>
                <c:pt idx="2840">
                  <c:v>0.63305946399453072</c:v>
                </c:pt>
                <c:pt idx="2841">
                  <c:v>0.63309495699579577</c:v>
                </c:pt>
                <c:pt idx="2842">
                  <c:v>0.63316296316275167</c:v>
                </c:pt>
                <c:pt idx="2843">
                  <c:v>0.63316296316296827</c:v>
                </c:pt>
                <c:pt idx="2844">
                  <c:v>0.63316296316301246</c:v>
                </c:pt>
                <c:pt idx="2845">
                  <c:v>0.63316296316317444</c:v>
                </c:pt>
                <c:pt idx="2846">
                  <c:v>0.63316296316320064</c:v>
                </c:pt>
                <c:pt idx="2847">
                  <c:v>0.63316296316323384</c:v>
                </c:pt>
                <c:pt idx="2848">
                  <c:v>0.63316296316328236</c:v>
                </c:pt>
                <c:pt idx="2849">
                  <c:v>0.63316296316345055</c:v>
                </c:pt>
                <c:pt idx="2850">
                  <c:v>0.63316296316347875</c:v>
                </c:pt>
                <c:pt idx="2851">
                  <c:v>0.63316296316367571</c:v>
                </c:pt>
                <c:pt idx="2852">
                  <c:v>0.63316296316372112</c:v>
                </c:pt>
                <c:pt idx="2853">
                  <c:v>0.63316296316372644</c:v>
                </c:pt>
                <c:pt idx="2854">
                  <c:v>0.63316296316373955</c:v>
                </c:pt>
                <c:pt idx="2855">
                  <c:v>0.63316296316388276</c:v>
                </c:pt>
                <c:pt idx="2856">
                  <c:v>0.63316296316405241</c:v>
                </c:pt>
                <c:pt idx="2857">
                  <c:v>0.63316296316409126</c:v>
                </c:pt>
                <c:pt idx="2858">
                  <c:v>0.63316296316412846</c:v>
                </c:pt>
                <c:pt idx="2859">
                  <c:v>0.63316296316421161</c:v>
                </c:pt>
                <c:pt idx="2860">
                  <c:v>0.63316296316426313</c:v>
                </c:pt>
                <c:pt idx="2861">
                  <c:v>0.63316296316433096</c:v>
                </c:pt>
                <c:pt idx="2862">
                  <c:v>0.6331629631644945</c:v>
                </c:pt>
                <c:pt idx="2863">
                  <c:v>0.63316296316480958</c:v>
                </c:pt>
                <c:pt idx="2864">
                  <c:v>0.63316296316491749</c:v>
                </c:pt>
                <c:pt idx="2865">
                  <c:v>0.63316296316494602</c:v>
                </c:pt>
                <c:pt idx="2866">
                  <c:v>0.63316296316525777</c:v>
                </c:pt>
                <c:pt idx="2867">
                  <c:v>0.63316296316538379</c:v>
                </c:pt>
                <c:pt idx="2868">
                  <c:v>0.63316296316560616</c:v>
                </c:pt>
                <c:pt idx="2869">
                  <c:v>0.63317997067718379</c:v>
                </c:pt>
                <c:pt idx="2870">
                  <c:v>0.63320404255913587</c:v>
                </c:pt>
                <c:pt idx="2871">
                  <c:v>0.63324102211523481</c:v>
                </c:pt>
                <c:pt idx="2872">
                  <c:v>0.63332421527517679</c:v>
                </c:pt>
                <c:pt idx="2873">
                  <c:v>0.63332964058607999</c:v>
                </c:pt>
                <c:pt idx="2874">
                  <c:v>0.63336400311493002</c:v>
                </c:pt>
                <c:pt idx="2875">
                  <c:v>0.6333870837493093</c:v>
                </c:pt>
                <c:pt idx="2876">
                  <c:v>0.63339363484251043</c:v>
                </c:pt>
                <c:pt idx="2877">
                  <c:v>0.63339481938593922</c:v>
                </c:pt>
                <c:pt idx="2878">
                  <c:v>0.63339824354741081</c:v>
                </c:pt>
                <c:pt idx="2879">
                  <c:v>0.63345334680365006</c:v>
                </c:pt>
                <c:pt idx="2880">
                  <c:v>0.63351575681049455</c:v>
                </c:pt>
                <c:pt idx="2881">
                  <c:v>0.63351575681049455</c:v>
                </c:pt>
                <c:pt idx="2882">
                  <c:v>0.63351575681049455</c:v>
                </c:pt>
                <c:pt idx="2883">
                  <c:v>0.63353180057968217</c:v>
                </c:pt>
                <c:pt idx="2884">
                  <c:v>0.63353203672870073</c:v>
                </c:pt>
                <c:pt idx="2885">
                  <c:v>0.63364230018827572</c:v>
                </c:pt>
                <c:pt idx="2886">
                  <c:v>0.63364311305400578</c:v>
                </c:pt>
                <c:pt idx="2887">
                  <c:v>0.63366003599310483</c:v>
                </c:pt>
                <c:pt idx="2888">
                  <c:v>0.63369572140047903</c:v>
                </c:pt>
                <c:pt idx="2889">
                  <c:v>0.63371452226741731</c:v>
                </c:pt>
                <c:pt idx="2890">
                  <c:v>0.63375390439828627</c:v>
                </c:pt>
                <c:pt idx="2891">
                  <c:v>0.63375585663085532</c:v>
                </c:pt>
                <c:pt idx="2892">
                  <c:v>0.63379090883932487</c:v>
                </c:pt>
                <c:pt idx="2893">
                  <c:v>0.63385252755427302</c:v>
                </c:pt>
                <c:pt idx="2894">
                  <c:v>0.6338731557414351</c:v>
                </c:pt>
                <c:pt idx="2895">
                  <c:v>0.63390257041143871</c:v>
                </c:pt>
                <c:pt idx="2896">
                  <c:v>0.63402910669046575</c:v>
                </c:pt>
                <c:pt idx="2897">
                  <c:v>0.63404715886685048</c:v>
                </c:pt>
                <c:pt idx="2898">
                  <c:v>0.63404715886685048</c:v>
                </c:pt>
                <c:pt idx="2899">
                  <c:v>0.63404715886685048</c:v>
                </c:pt>
                <c:pt idx="2900">
                  <c:v>0.63406441453509266</c:v>
                </c:pt>
                <c:pt idx="2901">
                  <c:v>0.63409079106119648</c:v>
                </c:pt>
                <c:pt idx="2902">
                  <c:v>0.63409314692957341</c:v>
                </c:pt>
                <c:pt idx="2903">
                  <c:v>0.63413449947132505</c:v>
                </c:pt>
                <c:pt idx="2904">
                  <c:v>0.6341529968725157</c:v>
                </c:pt>
                <c:pt idx="2905">
                  <c:v>0.63415622483831713</c:v>
                </c:pt>
                <c:pt idx="2906">
                  <c:v>0.63415622483831713</c:v>
                </c:pt>
                <c:pt idx="2907">
                  <c:v>0.63415750391458914</c:v>
                </c:pt>
                <c:pt idx="2908">
                  <c:v>0.63416424523145554</c:v>
                </c:pt>
                <c:pt idx="2909">
                  <c:v>0.63421102626137216</c:v>
                </c:pt>
                <c:pt idx="2910">
                  <c:v>0.63428166516616413</c:v>
                </c:pt>
                <c:pt idx="2911">
                  <c:v>0.63429568310073214</c:v>
                </c:pt>
                <c:pt idx="2912">
                  <c:v>0.63435209805184889</c:v>
                </c:pt>
                <c:pt idx="2913">
                  <c:v>0.63437452419663221</c:v>
                </c:pt>
                <c:pt idx="2914">
                  <c:v>0.6344990601362599</c:v>
                </c:pt>
                <c:pt idx="2915">
                  <c:v>0.63455617407856868</c:v>
                </c:pt>
                <c:pt idx="2916">
                  <c:v>0.63459803700718176</c:v>
                </c:pt>
                <c:pt idx="2917">
                  <c:v>0.6346108406186578</c:v>
                </c:pt>
                <c:pt idx="2918">
                  <c:v>0.63464690331412865</c:v>
                </c:pt>
                <c:pt idx="2919">
                  <c:v>0.63471063872902178</c:v>
                </c:pt>
                <c:pt idx="2920">
                  <c:v>0.63476352663141955</c:v>
                </c:pt>
                <c:pt idx="2921">
                  <c:v>0.63477497877213052</c:v>
                </c:pt>
                <c:pt idx="2922">
                  <c:v>0.63477518278343104</c:v>
                </c:pt>
                <c:pt idx="2923">
                  <c:v>0.63496420664895148</c:v>
                </c:pt>
                <c:pt idx="2924">
                  <c:v>0.63503481763977609</c:v>
                </c:pt>
                <c:pt idx="2925">
                  <c:v>0.6351720076867059</c:v>
                </c:pt>
                <c:pt idx="2926">
                  <c:v>0.6351720076867059</c:v>
                </c:pt>
                <c:pt idx="2927">
                  <c:v>0.6351720076867059</c:v>
                </c:pt>
                <c:pt idx="2928">
                  <c:v>0.63521229544249858</c:v>
                </c:pt>
                <c:pt idx="2929">
                  <c:v>0.63522079823573263</c:v>
                </c:pt>
                <c:pt idx="2930">
                  <c:v>0.63525612683789989</c:v>
                </c:pt>
                <c:pt idx="2931">
                  <c:v>0.63532600377992243</c:v>
                </c:pt>
                <c:pt idx="2932">
                  <c:v>0.63536780024726625</c:v>
                </c:pt>
                <c:pt idx="2933">
                  <c:v>0.63537805799214964</c:v>
                </c:pt>
                <c:pt idx="2934">
                  <c:v>0.6354246970881593</c:v>
                </c:pt>
                <c:pt idx="2935">
                  <c:v>0.63545935025539813</c:v>
                </c:pt>
                <c:pt idx="2936">
                  <c:v>0.63555270546100207</c:v>
                </c:pt>
                <c:pt idx="2937">
                  <c:v>0.63558110824554093</c:v>
                </c:pt>
                <c:pt idx="2938">
                  <c:v>0.63567392573681591</c:v>
                </c:pt>
                <c:pt idx="2939">
                  <c:v>0.63575712328631595</c:v>
                </c:pt>
                <c:pt idx="2940">
                  <c:v>0.63580519815666425</c:v>
                </c:pt>
                <c:pt idx="2941">
                  <c:v>0.63583455668670552</c:v>
                </c:pt>
                <c:pt idx="2942">
                  <c:v>0.63584685126709306</c:v>
                </c:pt>
                <c:pt idx="2943">
                  <c:v>0.63584685126720586</c:v>
                </c:pt>
                <c:pt idx="2944">
                  <c:v>0.63584685126731688</c:v>
                </c:pt>
                <c:pt idx="2945">
                  <c:v>0.63584685126736429</c:v>
                </c:pt>
                <c:pt idx="2946">
                  <c:v>0.63584685126746765</c:v>
                </c:pt>
                <c:pt idx="2947">
                  <c:v>0.63584685126806162</c:v>
                </c:pt>
                <c:pt idx="2948">
                  <c:v>0.63584685126811125</c:v>
                </c:pt>
                <c:pt idx="2949">
                  <c:v>0.63584685126813256</c:v>
                </c:pt>
                <c:pt idx="2950">
                  <c:v>0.63584685126823193</c:v>
                </c:pt>
                <c:pt idx="2951">
                  <c:v>0.63584685126828278</c:v>
                </c:pt>
                <c:pt idx="2952">
                  <c:v>0.63584685126830032</c:v>
                </c:pt>
                <c:pt idx="2953">
                  <c:v>0.63584685126847562</c:v>
                </c:pt>
                <c:pt idx="2954">
                  <c:v>0.6358468512686728</c:v>
                </c:pt>
                <c:pt idx="2955">
                  <c:v>0.63584685126877383</c:v>
                </c:pt>
                <c:pt idx="2956">
                  <c:v>0.63584685126882723</c:v>
                </c:pt>
                <c:pt idx="2957">
                  <c:v>0.6358468512688692</c:v>
                </c:pt>
                <c:pt idx="2958">
                  <c:v>0.63584685126906382</c:v>
                </c:pt>
                <c:pt idx="2959">
                  <c:v>0.63584685126909579</c:v>
                </c:pt>
                <c:pt idx="2960">
                  <c:v>0.63584685126918261</c:v>
                </c:pt>
                <c:pt idx="2961">
                  <c:v>0.63584685126923812</c:v>
                </c:pt>
                <c:pt idx="2962">
                  <c:v>0.63584685126945717</c:v>
                </c:pt>
                <c:pt idx="2963">
                  <c:v>0.63584685126956231</c:v>
                </c:pt>
                <c:pt idx="2964">
                  <c:v>0.63584685126973406</c:v>
                </c:pt>
                <c:pt idx="2965">
                  <c:v>0.63584685126973839</c:v>
                </c:pt>
                <c:pt idx="2966">
                  <c:v>0.63584685126975704</c:v>
                </c:pt>
                <c:pt idx="2967">
                  <c:v>0.63584685126982832</c:v>
                </c:pt>
                <c:pt idx="2968">
                  <c:v>0.63584685126983076</c:v>
                </c:pt>
                <c:pt idx="2969">
                  <c:v>0.6358468512700225</c:v>
                </c:pt>
                <c:pt idx="2970">
                  <c:v>0.6358468512702502</c:v>
                </c:pt>
                <c:pt idx="2971">
                  <c:v>0.63584685127030449</c:v>
                </c:pt>
                <c:pt idx="2972">
                  <c:v>0.63587012671077625</c:v>
                </c:pt>
                <c:pt idx="2973">
                  <c:v>0.63587955811678443</c:v>
                </c:pt>
                <c:pt idx="2974">
                  <c:v>0.63588878101304913</c:v>
                </c:pt>
                <c:pt idx="2975">
                  <c:v>0.63598273581937781</c:v>
                </c:pt>
                <c:pt idx="2976">
                  <c:v>0.63603435442913492</c:v>
                </c:pt>
                <c:pt idx="2977">
                  <c:v>0.63608722153986141</c:v>
                </c:pt>
                <c:pt idx="2978">
                  <c:v>0.63629510839407444</c:v>
                </c:pt>
                <c:pt idx="2979">
                  <c:v>0.63629587377001429</c:v>
                </c:pt>
                <c:pt idx="2980">
                  <c:v>0.63633825603887229</c:v>
                </c:pt>
                <c:pt idx="2981">
                  <c:v>0.63634124632305011</c:v>
                </c:pt>
                <c:pt idx="2982">
                  <c:v>0.63639031828501424</c:v>
                </c:pt>
                <c:pt idx="2983">
                  <c:v>0.63643992134027616</c:v>
                </c:pt>
                <c:pt idx="2984">
                  <c:v>0.63644921810277899</c:v>
                </c:pt>
                <c:pt idx="2985">
                  <c:v>0.63648178888540907</c:v>
                </c:pt>
                <c:pt idx="2986">
                  <c:v>0.63652704143228322</c:v>
                </c:pt>
                <c:pt idx="2987">
                  <c:v>0.63653533298340415</c:v>
                </c:pt>
                <c:pt idx="2988">
                  <c:v>0.63658530862407336</c:v>
                </c:pt>
                <c:pt idx="2989">
                  <c:v>0.63661924886100441</c:v>
                </c:pt>
                <c:pt idx="2990">
                  <c:v>0.63667659827485912</c:v>
                </c:pt>
                <c:pt idx="2991">
                  <c:v>0.63680747886017963</c:v>
                </c:pt>
                <c:pt idx="2992">
                  <c:v>0.63681859676364627</c:v>
                </c:pt>
                <c:pt idx="2993">
                  <c:v>0.63682710272975773</c:v>
                </c:pt>
                <c:pt idx="2994">
                  <c:v>0.63683469298321971</c:v>
                </c:pt>
                <c:pt idx="2995">
                  <c:v>0.63688250926684187</c:v>
                </c:pt>
                <c:pt idx="2996">
                  <c:v>0.63688250926684187</c:v>
                </c:pt>
                <c:pt idx="2997">
                  <c:v>0.63688250926684187</c:v>
                </c:pt>
                <c:pt idx="2998">
                  <c:v>0.63690043121879825</c:v>
                </c:pt>
                <c:pt idx="2999">
                  <c:v>0.63698126867153659</c:v>
                </c:pt>
                <c:pt idx="3000">
                  <c:v>0.63698763706277395</c:v>
                </c:pt>
                <c:pt idx="3001">
                  <c:v>0.63700700752235107</c:v>
                </c:pt>
                <c:pt idx="3002">
                  <c:v>0.63706252499102933</c:v>
                </c:pt>
                <c:pt idx="3003">
                  <c:v>0.63709422348579747</c:v>
                </c:pt>
                <c:pt idx="3004">
                  <c:v>0.63711026076231059</c:v>
                </c:pt>
                <c:pt idx="3005">
                  <c:v>0.63712512990251013</c:v>
                </c:pt>
                <c:pt idx="3006">
                  <c:v>0.63719095037628171</c:v>
                </c:pt>
                <c:pt idx="3007">
                  <c:v>0.6372677391746191</c:v>
                </c:pt>
                <c:pt idx="3008">
                  <c:v>0.63728374397134124</c:v>
                </c:pt>
                <c:pt idx="3009">
                  <c:v>0.63730687860297675</c:v>
                </c:pt>
                <c:pt idx="3010">
                  <c:v>0.63734130101727793</c:v>
                </c:pt>
                <c:pt idx="3011">
                  <c:v>0.63738639854989443</c:v>
                </c:pt>
                <c:pt idx="3012">
                  <c:v>0.63738639854989443</c:v>
                </c:pt>
                <c:pt idx="3013">
                  <c:v>0.63739136924125661</c:v>
                </c:pt>
                <c:pt idx="3014">
                  <c:v>0.63740901473025258</c:v>
                </c:pt>
                <c:pt idx="3015">
                  <c:v>0.63749152422100619</c:v>
                </c:pt>
                <c:pt idx="3016">
                  <c:v>0.63752638304046094</c:v>
                </c:pt>
                <c:pt idx="3017">
                  <c:v>0.63764382510812256</c:v>
                </c:pt>
                <c:pt idx="3018">
                  <c:v>0.63764539526806618</c:v>
                </c:pt>
                <c:pt idx="3019">
                  <c:v>0.6376775235457014</c:v>
                </c:pt>
                <c:pt idx="3020">
                  <c:v>0.63768827787930449</c:v>
                </c:pt>
                <c:pt idx="3021">
                  <c:v>0.63771849252549062</c:v>
                </c:pt>
                <c:pt idx="3022">
                  <c:v>0.63775749165834483</c:v>
                </c:pt>
                <c:pt idx="3023">
                  <c:v>0.63775770039302337</c:v>
                </c:pt>
                <c:pt idx="3024">
                  <c:v>0.63778215972446106</c:v>
                </c:pt>
                <c:pt idx="3025">
                  <c:v>0.63786248613462104</c:v>
                </c:pt>
                <c:pt idx="3026">
                  <c:v>0.63786248613462104</c:v>
                </c:pt>
                <c:pt idx="3027">
                  <c:v>0.63787353444019612</c:v>
                </c:pt>
                <c:pt idx="3028">
                  <c:v>0.63796300691097996</c:v>
                </c:pt>
                <c:pt idx="3029">
                  <c:v>0.63798453240570074</c:v>
                </c:pt>
                <c:pt idx="3030">
                  <c:v>0.6379961137130149</c:v>
                </c:pt>
                <c:pt idx="3031">
                  <c:v>0.63804176134345858</c:v>
                </c:pt>
                <c:pt idx="3032">
                  <c:v>0.63804867903855156</c:v>
                </c:pt>
                <c:pt idx="3033">
                  <c:v>0.63806915971457745</c:v>
                </c:pt>
                <c:pt idx="3034">
                  <c:v>0.63806915971457745</c:v>
                </c:pt>
                <c:pt idx="3035">
                  <c:v>0.63809194561424287</c:v>
                </c:pt>
                <c:pt idx="3036">
                  <c:v>0.63810802504267683</c:v>
                </c:pt>
                <c:pt idx="3037">
                  <c:v>0.63812331478451123</c:v>
                </c:pt>
                <c:pt idx="3038">
                  <c:v>0.63816844471369327</c:v>
                </c:pt>
                <c:pt idx="3039">
                  <c:v>0.63819802777724544</c:v>
                </c:pt>
                <c:pt idx="3040">
                  <c:v>0.63819904435201502</c:v>
                </c:pt>
                <c:pt idx="3041">
                  <c:v>0.63827582243841841</c:v>
                </c:pt>
                <c:pt idx="3042">
                  <c:v>0.63834594372156872</c:v>
                </c:pt>
                <c:pt idx="3043">
                  <c:v>0.6383619020131498</c:v>
                </c:pt>
                <c:pt idx="3044">
                  <c:v>0.63838293747083463</c:v>
                </c:pt>
                <c:pt idx="3045">
                  <c:v>0.63839561298345482</c:v>
                </c:pt>
                <c:pt idx="3046">
                  <c:v>0.63841294430666828</c:v>
                </c:pt>
                <c:pt idx="3047">
                  <c:v>0.63842757019936913</c:v>
                </c:pt>
                <c:pt idx="3048">
                  <c:v>0.63843132747862097</c:v>
                </c:pt>
                <c:pt idx="3049">
                  <c:v>0.63844535894616417</c:v>
                </c:pt>
                <c:pt idx="3050">
                  <c:v>0.63846204699403875</c:v>
                </c:pt>
                <c:pt idx="3051">
                  <c:v>0.63849886836542979</c:v>
                </c:pt>
                <c:pt idx="3052">
                  <c:v>0.6385597260099698</c:v>
                </c:pt>
                <c:pt idx="3053">
                  <c:v>0.63858446881626496</c:v>
                </c:pt>
                <c:pt idx="3054">
                  <c:v>0.63858716984866282</c:v>
                </c:pt>
                <c:pt idx="3055">
                  <c:v>0.63866455854948823</c:v>
                </c:pt>
                <c:pt idx="3056">
                  <c:v>0.638703602821867</c:v>
                </c:pt>
                <c:pt idx="3057">
                  <c:v>0.63872506792035322</c:v>
                </c:pt>
                <c:pt idx="3058">
                  <c:v>0.63885592364892241</c:v>
                </c:pt>
                <c:pt idx="3059">
                  <c:v>0.63887338100316937</c:v>
                </c:pt>
                <c:pt idx="3060">
                  <c:v>0.63892631361961805</c:v>
                </c:pt>
                <c:pt idx="3061">
                  <c:v>0.63894640821449045</c:v>
                </c:pt>
                <c:pt idx="3062">
                  <c:v>0.63894640821449045</c:v>
                </c:pt>
                <c:pt idx="3063">
                  <c:v>0.63894640821449045</c:v>
                </c:pt>
                <c:pt idx="3064">
                  <c:v>0.63896783440503158</c:v>
                </c:pt>
                <c:pt idx="3065">
                  <c:v>0.6390159655242339</c:v>
                </c:pt>
                <c:pt idx="3066">
                  <c:v>0.63903230041104042</c:v>
                </c:pt>
                <c:pt idx="3067">
                  <c:v>0.63903230041107617</c:v>
                </c:pt>
                <c:pt idx="3068">
                  <c:v>0.63903230041122727</c:v>
                </c:pt>
                <c:pt idx="3069">
                  <c:v>0.63903230041132475</c:v>
                </c:pt>
                <c:pt idx="3070">
                  <c:v>0.63903230041155257</c:v>
                </c:pt>
                <c:pt idx="3071">
                  <c:v>0.63903230041165926</c:v>
                </c:pt>
                <c:pt idx="3072">
                  <c:v>0.63903230041168035</c:v>
                </c:pt>
                <c:pt idx="3073">
                  <c:v>0.63903230041182868</c:v>
                </c:pt>
                <c:pt idx="3074">
                  <c:v>0.63903230041186077</c:v>
                </c:pt>
                <c:pt idx="3075">
                  <c:v>0.63903230041198644</c:v>
                </c:pt>
                <c:pt idx="3076">
                  <c:v>0.63903230041203229</c:v>
                </c:pt>
                <c:pt idx="3077">
                  <c:v>0.63903230041217707</c:v>
                </c:pt>
                <c:pt idx="3078">
                  <c:v>0.6390323004123184</c:v>
                </c:pt>
                <c:pt idx="3079">
                  <c:v>0.63903230041274917</c:v>
                </c:pt>
                <c:pt idx="3080">
                  <c:v>0.63903230041281389</c:v>
                </c:pt>
                <c:pt idx="3081">
                  <c:v>0.63903230041296644</c:v>
                </c:pt>
                <c:pt idx="3082">
                  <c:v>0.63903230041304981</c:v>
                </c:pt>
                <c:pt idx="3083">
                  <c:v>0.6390323004135231</c:v>
                </c:pt>
                <c:pt idx="3084">
                  <c:v>0.639032300413656</c:v>
                </c:pt>
                <c:pt idx="3085">
                  <c:v>0.6390323004141174</c:v>
                </c:pt>
                <c:pt idx="3086">
                  <c:v>0.63903230041436732</c:v>
                </c:pt>
                <c:pt idx="3087">
                  <c:v>0.63903230041475123</c:v>
                </c:pt>
                <c:pt idx="3088">
                  <c:v>0.63907036949908747</c:v>
                </c:pt>
                <c:pt idx="3089">
                  <c:v>0.63915201520226383</c:v>
                </c:pt>
                <c:pt idx="3090">
                  <c:v>0.63919494826150181</c:v>
                </c:pt>
                <c:pt idx="3091">
                  <c:v>0.63925622692446682</c:v>
                </c:pt>
                <c:pt idx="3092">
                  <c:v>0.63934529170827026</c:v>
                </c:pt>
                <c:pt idx="3093">
                  <c:v>0.63939984547099804</c:v>
                </c:pt>
                <c:pt idx="3094">
                  <c:v>0.63941227591155614</c:v>
                </c:pt>
                <c:pt idx="3095">
                  <c:v>0.63946453563379191</c:v>
                </c:pt>
                <c:pt idx="3096">
                  <c:v>0.63947397321793464</c:v>
                </c:pt>
                <c:pt idx="3097">
                  <c:v>0.63954394623972277</c:v>
                </c:pt>
                <c:pt idx="3098">
                  <c:v>0.63957036779492571</c:v>
                </c:pt>
                <c:pt idx="3099">
                  <c:v>0.63957783195873863</c:v>
                </c:pt>
                <c:pt idx="3100">
                  <c:v>0.63960009758777492</c:v>
                </c:pt>
                <c:pt idx="3101">
                  <c:v>0.63967100870185145</c:v>
                </c:pt>
                <c:pt idx="3102">
                  <c:v>0.63969243683992416</c:v>
                </c:pt>
                <c:pt idx="3103">
                  <c:v>0.63976372643113866</c:v>
                </c:pt>
                <c:pt idx="3104">
                  <c:v>0.63980476515478668</c:v>
                </c:pt>
                <c:pt idx="3105">
                  <c:v>0.63982768949991986</c:v>
                </c:pt>
                <c:pt idx="3106">
                  <c:v>0.63984164192924342</c:v>
                </c:pt>
                <c:pt idx="3107">
                  <c:v>0.63990418739168464</c:v>
                </c:pt>
                <c:pt idx="3108">
                  <c:v>0.63991279487184682</c:v>
                </c:pt>
                <c:pt idx="3109">
                  <c:v>0.64001830159841311</c:v>
                </c:pt>
                <c:pt idx="3110">
                  <c:v>0.64007998537439403</c:v>
                </c:pt>
                <c:pt idx="3111">
                  <c:v>0.64012798236113988</c:v>
                </c:pt>
                <c:pt idx="3112">
                  <c:v>0.6402513041269785</c:v>
                </c:pt>
                <c:pt idx="3113">
                  <c:v>0.64026890935967851</c:v>
                </c:pt>
                <c:pt idx="3114">
                  <c:v>0.64026890935967851</c:v>
                </c:pt>
                <c:pt idx="3115">
                  <c:v>0.64026890935967851</c:v>
                </c:pt>
                <c:pt idx="3116">
                  <c:v>0.64028464054712575</c:v>
                </c:pt>
                <c:pt idx="3117">
                  <c:v>0.6402927508737648</c:v>
                </c:pt>
                <c:pt idx="3118">
                  <c:v>0.64030329094419391</c:v>
                </c:pt>
                <c:pt idx="3119">
                  <c:v>0.64033431877403102</c:v>
                </c:pt>
                <c:pt idx="3120">
                  <c:v>0.64035694510982544</c:v>
                </c:pt>
                <c:pt idx="3121">
                  <c:v>0.64037019684564689</c:v>
                </c:pt>
                <c:pt idx="3122">
                  <c:v>0.64037136027788155</c:v>
                </c:pt>
                <c:pt idx="3123">
                  <c:v>0.64037549727428644</c:v>
                </c:pt>
                <c:pt idx="3124">
                  <c:v>0.64049955219581167</c:v>
                </c:pt>
                <c:pt idx="3125">
                  <c:v>0.64059152590467094</c:v>
                </c:pt>
                <c:pt idx="3126">
                  <c:v>0.64064123257547723</c:v>
                </c:pt>
                <c:pt idx="3127">
                  <c:v>0.64079066956714403</c:v>
                </c:pt>
                <c:pt idx="3128">
                  <c:v>0.64087847437339718</c:v>
                </c:pt>
                <c:pt idx="3129">
                  <c:v>0.64088845619601353</c:v>
                </c:pt>
                <c:pt idx="3130">
                  <c:v>0.64100269703533552</c:v>
                </c:pt>
                <c:pt idx="3131">
                  <c:v>0.6410274455849122</c:v>
                </c:pt>
                <c:pt idx="3132">
                  <c:v>0.64108545847944665</c:v>
                </c:pt>
                <c:pt idx="3133">
                  <c:v>0.64108777826792329</c:v>
                </c:pt>
                <c:pt idx="3134">
                  <c:v>0.6410956547534914</c:v>
                </c:pt>
                <c:pt idx="3135">
                  <c:v>0.64110598414385844</c:v>
                </c:pt>
                <c:pt idx="3136">
                  <c:v>0.64116531984744818</c:v>
                </c:pt>
                <c:pt idx="3137">
                  <c:v>0.64119282413789225</c:v>
                </c:pt>
                <c:pt idx="3138">
                  <c:v>0.64124765694224473</c:v>
                </c:pt>
                <c:pt idx="3139">
                  <c:v>0.64138807769483452</c:v>
                </c:pt>
                <c:pt idx="3140">
                  <c:v>0.64139041488525628</c:v>
                </c:pt>
                <c:pt idx="3141">
                  <c:v>0.64160550556609819</c:v>
                </c:pt>
                <c:pt idx="3142">
                  <c:v>0.64171692621282406</c:v>
                </c:pt>
                <c:pt idx="3143">
                  <c:v>0.64175760486634392</c:v>
                </c:pt>
                <c:pt idx="3144">
                  <c:v>0.64177485376074639</c:v>
                </c:pt>
                <c:pt idx="3145">
                  <c:v>0.64184690478769879</c:v>
                </c:pt>
                <c:pt idx="3146">
                  <c:v>0.64192692635980075</c:v>
                </c:pt>
                <c:pt idx="3147">
                  <c:v>0.6419851268759077</c:v>
                </c:pt>
                <c:pt idx="3148">
                  <c:v>0.64198645792446085</c:v>
                </c:pt>
                <c:pt idx="3149">
                  <c:v>0.64199650570721789</c:v>
                </c:pt>
                <c:pt idx="3150">
                  <c:v>0.64213197275991696</c:v>
                </c:pt>
                <c:pt idx="3151">
                  <c:v>0.64225950729013659</c:v>
                </c:pt>
                <c:pt idx="3152">
                  <c:v>0.64228101862774201</c:v>
                </c:pt>
                <c:pt idx="3153">
                  <c:v>0.64229420789965708</c:v>
                </c:pt>
                <c:pt idx="3154">
                  <c:v>0.64233298375075487</c:v>
                </c:pt>
                <c:pt idx="3155">
                  <c:v>0.64240689103735438</c:v>
                </c:pt>
                <c:pt idx="3156">
                  <c:v>0.64242097740727178</c:v>
                </c:pt>
                <c:pt idx="3157">
                  <c:v>0.64246198477918659</c:v>
                </c:pt>
                <c:pt idx="3158">
                  <c:v>0.64246202785612594</c:v>
                </c:pt>
                <c:pt idx="3159">
                  <c:v>0.64252152017346731</c:v>
                </c:pt>
                <c:pt idx="3160">
                  <c:v>0.64254170363635166</c:v>
                </c:pt>
                <c:pt idx="3161">
                  <c:v>0.64254170363635166</c:v>
                </c:pt>
                <c:pt idx="3162">
                  <c:v>0.64256258265140842</c:v>
                </c:pt>
                <c:pt idx="3163">
                  <c:v>0.64259138815071726</c:v>
                </c:pt>
                <c:pt idx="3164">
                  <c:v>0.64259148908249397</c:v>
                </c:pt>
                <c:pt idx="3165">
                  <c:v>0.64266435199304406</c:v>
                </c:pt>
                <c:pt idx="3166">
                  <c:v>0.64267096454724482</c:v>
                </c:pt>
                <c:pt idx="3167">
                  <c:v>0.64281001385489234</c:v>
                </c:pt>
                <c:pt idx="3168">
                  <c:v>0.64284368448034024</c:v>
                </c:pt>
                <c:pt idx="3169">
                  <c:v>0.64284368448034024</c:v>
                </c:pt>
                <c:pt idx="3170">
                  <c:v>0.64284368448134088</c:v>
                </c:pt>
                <c:pt idx="3171">
                  <c:v>0.64284368448170204</c:v>
                </c:pt>
                <c:pt idx="3172">
                  <c:v>0.64284368448182949</c:v>
                </c:pt>
                <c:pt idx="3173">
                  <c:v>0.6428436844820421</c:v>
                </c:pt>
                <c:pt idx="3174">
                  <c:v>0.64284368448270135</c:v>
                </c:pt>
                <c:pt idx="3175">
                  <c:v>0.64284368448271068</c:v>
                </c:pt>
                <c:pt idx="3176">
                  <c:v>0.64284368448291318</c:v>
                </c:pt>
                <c:pt idx="3177">
                  <c:v>0.64284368448293283</c:v>
                </c:pt>
                <c:pt idx="3178">
                  <c:v>0.6428436844829819</c:v>
                </c:pt>
                <c:pt idx="3179">
                  <c:v>0.64284368448307183</c:v>
                </c:pt>
                <c:pt idx="3180">
                  <c:v>0.64284368448314888</c:v>
                </c:pt>
                <c:pt idx="3181">
                  <c:v>0.64284368448315676</c:v>
                </c:pt>
                <c:pt idx="3182">
                  <c:v>0.6428436844835731</c:v>
                </c:pt>
                <c:pt idx="3183">
                  <c:v>0.64284368448363549</c:v>
                </c:pt>
                <c:pt idx="3184">
                  <c:v>0.64284368448363671</c:v>
                </c:pt>
                <c:pt idx="3185">
                  <c:v>0.64284368448366158</c:v>
                </c:pt>
                <c:pt idx="3186">
                  <c:v>0.64284368448375584</c:v>
                </c:pt>
                <c:pt idx="3187">
                  <c:v>0.64284368448390494</c:v>
                </c:pt>
                <c:pt idx="3188">
                  <c:v>0.64284368448413798</c:v>
                </c:pt>
                <c:pt idx="3189">
                  <c:v>0.64284368448430673</c:v>
                </c:pt>
                <c:pt idx="3190">
                  <c:v>0.64284368448435769</c:v>
                </c:pt>
                <c:pt idx="3191">
                  <c:v>0.64284368448451323</c:v>
                </c:pt>
                <c:pt idx="3192">
                  <c:v>0.64284368448459184</c:v>
                </c:pt>
                <c:pt idx="3193">
                  <c:v>0.64284368448470885</c:v>
                </c:pt>
                <c:pt idx="3194">
                  <c:v>0.64288990862176199</c:v>
                </c:pt>
                <c:pt idx="3195">
                  <c:v>0.64292863775944087</c:v>
                </c:pt>
                <c:pt idx="3196">
                  <c:v>0.64292931021391164</c:v>
                </c:pt>
                <c:pt idx="3197">
                  <c:v>0.64300758667691216</c:v>
                </c:pt>
                <c:pt idx="3198">
                  <c:v>0.64306662449979024</c:v>
                </c:pt>
                <c:pt idx="3199">
                  <c:v>0.64311614530146688</c:v>
                </c:pt>
                <c:pt idx="3200">
                  <c:v>0.64313161226796323</c:v>
                </c:pt>
                <c:pt idx="3201">
                  <c:v>0.64328027868892701</c:v>
                </c:pt>
                <c:pt idx="3202">
                  <c:v>0.64331006388352019</c:v>
                </c:pt>
                <c:pt idx="3203">
                  <c:v>0.64340610548348098</c:v>
                </c:pt>
                <c:pt idx="3204">
                  <c:v>0.64352006557195374</c:v>
                </c:pt>
                <c:pt idx="3205">
                  <c:v>0.64354873786220168</c:v>
                </c:pt>
                <c:pt idx="3206">
                  <c:v>0.64355067489776963</c:v>
                </c:pt>
                <c:pt idx="3207">
                  <c:v>0.64372269372172475</c:v>
                </c:pt>
                <c:pt idx="3208">
                  <c:v>0.64380552049834527</c:v>
                </c:pt>
                <c:pt idx="3209">
                  <c:v>0.64385802146946147</c:v>
                </c:pt>
                <c:pt idx="3210">
                  <c:v>0.64399652770600513</c:v>
                </c:pt>
                <c:pt idx="3211">
                  <c:v>0.64400739228477566</c:v>
                </c:pt>
                <c:pt idx="3212">
                  <c:v>0.64402261508534964</c:v>
                </c:pt>
                <c:pt idx="3213">
                  <c:v>0.64402261508534964</c:v>
                </c:pt>
                <c:pt idx="3214">
                  <c:v>0.64402261508534964</c:v>
                </c:pt>
                <c:pt idx="3215">
                  <c:v>0.64413056399407398</c:v>
                </c:pt>
                <c:pt idx="3216">
                  <c:v>0.64424506382118996</c:v>
                </c:pt>
                <c:pt idx="3217">
                  <c:v>0.64434448962405844</c:v>
                </c:pt>
                <c:pt idx="3218">
                  <c:v>0.64438872936245883</c:v>
                </c:pt>
                <c:pt idx="3219">
                  <c:v>0.64440550340256542</c:v>
                </c:pt>
                <c:pt idx="3220">
                  <c:v>0.64446282684368539</c:v>
                </c:pt>
                <c:pt idx="3221">
                  <c:v>0.64451216015935187</c:v>
                </c:pt>
                <c:pt idx="3222">
                  <c:v>0.64457241854147318</c:v>
                </c:pt>
                <c:pt idx="3223">
                  <c:v>0.6445986123828551</c:v>
                </c:pt>
                <c:pt idx="3224">
                  <c:v>0.64471400064209994</c:v>
                </c:pt>
                <c:pt idx="3225">
                  <c:v>0.64474324918589643</c:v>
                </c:pt>
                <c:pt idx="3226">
                  <c:v>0.64475045208868653</c:v>
                </c:pt>
                <c:pt idx="3227">
                  <c:v>0.64475267337741649</c:v>
                </c:pt>
                <c:pt idx="3228">
                  <c:v>0.6447787446327149</c:v>
                </c:pt>
                <c:pt idx="3229">
                  <c:v>0.64483810017622245</c:v>
                </c:pt>
                <c:pt idx="3230">
                  <c:v>0.64485924144857587</c:v>
                </c:pt>
                <c:pt idx="3231">
                  <c:v>0.64485924144857587</c:v>
                </c:pt>
                <c:pt idx="3232">
                  <c:v>0.64485924144857587</c:v>
                </c:pt>
                <c:pt idx="3233">
                  <c:v>0.64486797274804675</c:v>
                </c:pt>
                <c:pt idx="3234">
                  <c:v>0.64493394641767277</c:v>
                </c:pt>
                <c:pt idx="3235">
                  <c:v>0.64518092730604137</c:v>
                </c:pt>
                <c:pt idx="3236">
                  <c:v>0.64530346246195947</c:v>
                </c:pt>
                <c:pt idx="3237">
                  <c:v>0.64533991303896399</c:v>
                </c:pt>
                <c:pt idx="3238">
                  <c:v>0.64540915993872361</c:v>
                </c:pt>
                <c:pt idx="3239">
                  <c:v>0.64542863800058248</c:v>
                </c:pt>
                <c:pt idx="3240">
                  <c:v>0.64544555189103225</c:v>
                </c:pt>
                <c:pt idx="3241">
                  <c:v>0.64547277413183313</c:v>
                </c:pt>
                <c:pt idx="3242">
                  <c:v>0.64547277413183313</c:v>
                </c:pt>
                <c:pt idx="3243">
                  <c:v>0.64547277413183313</c:v>
                </c:pt>
                <c:pt idx="3244">
                  <c:v>0.64562756683517575</c:v>
                </c:pt>
                <c:pt idx="3245">
                  <c:v>0.64567939099322125</c:v>
                </c:pt>
                <c:pt idx="3246">
                  <c:v>0.6456887713083691</c:v>
                </c:pt>
                <c:pt idx="3247">
                  <c:v>0.6456887713083691</c:v>
                </c:pt>
                <c:pt idx="3248">
                  <c:v>0.64569452286025508</c:v>
                </c:pt>
                <c:pt idx="3249">
                  <c:v>0.64576916618086921</c:v>
                </c:pt>
                <c:pt idx="3250">
                  <c:v>0.64584464445190182</c:v>
                </c:pt>
                <c:pt idx="3251">
                  <c:v>0.64585371750910425</c:v>
                </c:pt>
                <c:pt idx="3252">
                  <c:v>0.64589936602186693</c:v>
                </c:pt>
                <c:pt idx="3253">
                  <c:v>0.64603453600975091</c:v>
                </c:pt>
                <c:pt idx="3254">
                  <c:v>0.64612170889791065</c:v>
                </c:pt>
                <c:pt idx="3255">
                  <c:v>0.6461901454551352</c:v>
                </c:pt>
                <c:pt idx="3256">
                  <c:v>0.64621264982643289</c:v>
                </c:pt>
                <c:pt idx="3257">
                  <c:v>0.64626961555775164</c:v>
                </c:pt>
                <c:pt idx="3258">
                  <c:v>0.64628521388863147</c:v>
                </c:pt>
                <c:pt idx="3259">
                  <c:v>0.64649283521022183</c:v>
                </c:pt>
                <c:pt idx="3260">
                  <c:v>0.64655936260895053</c:v>
                </c:pt>
                <c:pt idx="3261">
                  <c:v>0.64663972670240299</c:v>
                </c:pt>
                <c:pt idx="3262">
                  <c:v>0.64664414917696356</c:v>
                </c:pt>
                <c:pt idx="3263">
                  <c:v>0.64666920306583819</c:v>
                </c:pt>
                <c:pt idx="3264">
                  <c:v>0.64669787089454811</c:v>
                </c:pt>
                <c:pt idx="3265">
                  <c:v>0.64683449343921162</c:v>
                </c:pt>
                <c:pt idx="3266">
                  <c:v>0.64693677061398547</c:v>
                </c:pt>
                <c:pt idx="3267">
                  <c:v>0.64697518475201954</c:v>
                </c:pt>
                <c:pt idx="3268">
                  <c:v>0.64699853752622261</c:v>
                </c:pt>
                <c:pt idx="3269">
                  <c:v>0.64704800592311162</c:v>
                </c:pt>
                <c:pt idx="3270">
                  <c:v>0.64705229888651139</c:v>
                </c:pt>
                <c:pt idx="3271">
                  <c:v>0.64716616354977841</c:v>
                </c:pt>
                <c:pt idx="3272">
                  <c:v>0.64719993356938144</c:v>
                </c:pt>
                <c:pt idx="3273">
                  <c:v>0.64731385957898568</c:v>
                </c:pt>
                <c:pt idx="3274">
                  <c:v>0.64734746769828722</c:v>
                </c:pt>
                <c:pt idx="3275">
                  <c:v>0.6473474676984291</c:v>
                </c:pt>
                <c:pt idx="3276">
                  <c:v>0.6473474676985177</c:v>
                </c:pt>
                <c:pt idx="3277">
                  <c:v>0.64734746769871643</c:v>
                </c:pt>
                <c:pt idx="3278">
                  <c:v>0.64734746769874674</c:v>
                </c:pt>
                <c:pt idx="3279">
                  <c:v>0.64734746769876195</c:v>
                </c:pt>
                <c:pt idx="3280">
                  <c:v>0.64734746769893681</c:v>
                </c:pt>
                <c:pt idx="3281">
                  <c:v>0.64734746769960505</c:v>
                </c:pt>
                <c:pt idx="3282">
                  <c:v>0.64734746769977114</c:v>
                </c:pt>
                <c:pt idx="3283">
                  <c:v>0.64734746770011486</c:v>
                </c:pt>
                <c:pt idx="3284">
                  <c:v>0.64734746770022467</c:v>
                </c:pt>
                <c:pt idx="3285">
                  <c:v>0.64734746770028384</c:v>
                </c:pt>
                <c:pt idx="3286">
                  <c:v>0.64734746770028295</c:v>
                </c:pt>
                <c:pt idx="3287">
                  <c:v>0.6473474677007498</c:v>
                </c:pt>
                <c:pt idx="3288">
                  <c:v>0.64734746770090767</c:v>
                </c:pt>
                <c:pt idx="3289">
                  <c:v>0.64734746770091112</c:v>
                </c:pt>
                <c:pt idx="3290">
                  <c:v>0.6473474677010147</c:v>
                </c:pt>
                <c:pt idx="3291">
                  <c:v>0.64734746770131824</c:v>
                </c:pt>
                <c:pt idx="3292">
                  <c:v>0.64734746770154961</c:v>
                </c:pt>
                <c:pt idx="3293">
                  <c:v>0.64734746770158313</c:v>
                </c:pt>
                <c:pt idx="3294">
                  <c:v>0.64734746770164342</c:v>
                </c:pt>
                <c:pt idx="3295">
                  <c:v>0.64734746770204876</c:v>
                </c:pt>
                <c:pt idx="3296">
                  <c:v>0.64734746770241514</c:v>
                </c:pt>
                <c:pt idx="3297">
                  <c:v>0.64734746770257268</c:v>
                </c:pt>
                <c:pt idx="3298">
                  <c:v>0.64734746770262286</c:v>
                </c:pt>
                <c:pt idx="3299">
                  <c:v>0.64734746770301643</c:v>
                </c:pt>
                <c:pt idx="3300">
                  <c:v>0.64734746770302254</c:v>
                </c:pt>
                <c:pt idx="3301">
                  <c:v>0.64734746770303986</c:v>
                </c:pt>
                <c:pt idx="3302">
                  <c:v>0.64734746770336271</c:v>
                </c:pt>
                <c:pt idx="3303">
                  <c:v>0.64749053109081856</c:v>
                </c:pt>
                <c:pt idx="3304">
                  <c:v>0.64754510066642035</c:v>
                </c:pt>
                <c:pt idx="3305">
                  <c:v>0.6475460923792461</c:v>
                </c:pt>
                <c:pt idx="3306">
                  <c:v>0.64754648936503256</c:v>
                </c:pt>
                <c:pt idx="3307">
                  <c:v>0.64776983967342905</c:v>
                </c:pt>
                <c:pt idx="3308">
                  <c:v>0.64795790350422133</c:v>
                </c:pt>
                <c:pt idx="3309">
                  <c:v>0.64798453672017686</c:v>
                </c:pt>
                <c:pt idx="3310">
                  <c:v>0.64808665399183296</c:v>
                </c:pt>
                <c:pt idx="3311">
                  <c:v>0.64831741873465376</c:v>
                </c:pt>
                <c:pt idx="3312">
                  <c:v>0.64842154909282912</c:v>
                </c:pt>
                <c:pt idx="3313">
                  <c:v>0.64843540585011084</c:v>
                </c:pt>
                <c:pt idx="3314">
                  <c:v>0.64844045437647024</c:v>
                </c:pt>
                <c:pt idx="3315">
                  <c:v>0.64868152507529631</c:v>
                </c:pt>
                <c:pt idx="3316">
                  <c:v>0.64876432456128863</c:v>
                </c:pt>
                <c:pt idx="3317">
                  <c:v>0.6488345692878692</c:v>
                </c:pt>
                <c:pt idx="3318">
                  <c:v>0.64893125085871739</c:v>
                </c:pt>
                <c:pt idx="3319">
                  <c:v>0.64898600387664929</c:v>
                </c:pt>
                <c:pt idx="3320">
                  <c:v>0.64903810030218712</c:v>
                </c:pt>
                <c:pt idx="3321">
                  <c:v>0.64904172362508783</c:v>
                </c:pt>
                <c:pt idx="3322">
                  <c:v>0.64911574729070343</c:v>
                </c:pt>
                <c:pt idx="3323">
                  <c:v>0.64921701466540171</c:v>
                </c:pt>
                <c:pt idx="3324">
                  <c:v>0.64924447544881803</c:v>
                </c:pt>
                <c:pt idx="3325">
                  <c:v>0.64924556649484721</c:v>
                </c:pt>
                <c:pt idx="3326">
                  <c:v>0.64926704908684452</c:v>
                </c:pt>
                <c:pt idx="3327">
                  <c:v>0.64931930909108315</c:v>
                </c:pt>
                <c:pt idx="3328">
                  <c:v>0.64932490755971695</c:v>
                </c:pt>
                <c:pt idx="3329">
                  <c:v>0.64937912345371074</c:v>
                </c:pt>
                <c:pt idx="3330">
                  <c:v>0.64940006719424015</c:v>
                </c:pt>
                <c:pt idx="3331">
                  <c:v>0.64963966593834355</c:v>
                </c:pt>
                <c:pt idx="3332">
                  <c:v>0.64966314828463001</c:v>
                </c:pt>
                <c:pt idx="3333">
                  <c:v>0.64969184199093666</c:v>
                </c:pt>
                <c:pt idx="3334">
                  <c:v>0.64973597165663766</c:v>
                </c:pt>
                <c:pt idx="3335">
                  <c:v>0.64979266655804346</c:v>
                </c:pt>
                <c:pt idx="3336">
                  <c:v>0.64985992607428256</c:v>
                </c:pt>
                <c:pt idx="3337">
                  <c:v>0.64999995398151789</c:v>
                </c:pt>
                <c:pt idx="3338">
                  <c:v>0.65003532496851579</c:v>
                </c:pt>
                <c:pt idx="3339">
                  <c:v>0.65010224987535647</c:v>
                </c:pt>
                <c:pt idx="3340">
                  <c:v>0.65015481074071901</c:v>
                </c:pt>
                <c:pt idx="3341">
                  <c:v>0.65020974920500896</c:v>
                </c:pt>
                <c:pt idx="3342">
                  <c:v>0.65042152069329007</c:v>
                </c:pt>
                <c:pt idx="3343">
                  <c:v>0.65043165229833366</c:v>
                </c:pt>
                <c:pt idx="3344">
                  <c:v>0.65045753316506316</c:v>
                </c:pt>
                <c:pt idx="3345">
                  <c:v>0.65050117348490444</c:v>
                </c:pt>
                <c:pt idx="3346">
                  <c:v>0.65055527912401556</c:v>
                </c:pt>
                <c:pt idx="3347">
                  <c:v>0.65056379740559989</c:v>
                </c:pt>
                <c:pt idx="3348">
                  <c:v>0.65057238062655598</c:v>
                </c:pt>
                <c:pt idx="3349">
                  <c:v>0.65064339625297152</c:v>
                </c:pt>
                <c:pt idx="3350">
                  <c:v>0.65076022135545453</c:v>
                </c:pt>
                <c:pt idx="3351">
                  <c:v>0.6509048097105421</c:v>
                </c:pt>
                <c:pt idx="3352">
                  <c:v>0.65098348138895834</c:v>
                </c:pt>
                <c:pt idx="3353">
                  <c:v>0.65117194397706779</c:v>
                </c:pt>
                <c:pt idx="3354">
                  <c:v>0.65126541939957872</c:v>
                </c:pt>
                <c:pt idx="3355">
                  <c:v>0.65139086905173416</c:v>
                </c:pt>
                <c:pt idx="3356">
                  <c:v>0.65149999120912849</c:v>
                </c:pt>
                <c:pt idx="3357">
                  <c:v>0.65152841816571527</c:v>
                </c:pt>
                <c:pt idx="3358">
                  <c:v>0.65153822796241978</c:v>
                </c:pt>
                <c:pt idx="3359">
                  <c:v>0.65165871331996594</c:v>
                </c:pt>
                <c:pt idx="3360">
                  <c:v>0.65173919340993136</c:v>
                </c:pt>
                <c:pt idx="3361">
                  <c:v>0.65177547206974151</c:v>
                </c:pt>
                <c:pt idx="3362">
                  <c:v>0.65178053269162206</c:v>
                </c:pt>
                <c:pt idx="3363">
                  <c:v>0.65178053269162206</c:v>
                </c:pt>
                <c:pt idx="3364">
                  <c:v>0.65178053269162206</c:v>
                </c:pt>
                <c:pt idx="3365">
                  <c:v>0.65183161638292886</c:v>
                </c:pt>
                <c:pt idx="3366">
                  <c:v>0.6519488726654582</c:v>
                </c:pt>
                <c:pt idx="3367">
                  <c:v>0.6520684771982761</c:v>
                </c:pt>
                <c:pt idx="3368">
                  <c:v>0.6520684771982761</c:v>
                </c:pt>
                <c:pt idx="3369">
                  <c:v>0.65207712466657342</c:v>
                </c:pt>
                <c:pt idx="3370">
                  <c:v>0.65207712466657342</c:v>
                </c:pt>
                <c:pt idx="3371">
                  <c:v>0.65220572617036698</c:v>
                </c:pt>
                <c:pt idx="3372">
                  <c:v>0.65225497692050483</c:v>
                </c:pt>
                <c:pt idx="3373">
                  <c:v>0.65237044205174888</c:v>
                </c:pt>
                <c:pt idx="3374">
                  <c:v>0.65240883434137498</c:v>
                </c:pt>
                <c:pt idx="3375">
                  <c:v>0.65245469270608503</c:v>
                </c:pt>
                <c:pt idx="3376">
                  <c:v>0.65245546749170913</c:v>
                </c:pt>
                <c:pt idx="3377">
                  <c:v>0.65245546749183991</c:v>
                </c:pt>
                <c:pt idx="3378">
                  <c:v>0.65245546749189731</c:v>
                </c:pt>
                <c:pt idx="3379">
                  <c:v>0.65245546749197669</c:v>
                </c:pt>
                <c:pt idx="3380">
                  <c:v>0.65245546749200001</c:v>
                </c:pt>
                <c:pt idx="3381">
                  <c:v>0.6524554674924038</c:v>
                </c:pt>
                <c:pt idx="3382">
                  <c:v>0.65245546749297945</c:v>
                </c:pt>
                <c:pt idx="3383">
                  <c:v>0.65245546749348415</c:v>
                </c:pt>
                <c:pt idx="3384">
                  <c:v>0.65245546749396921</c:v>
                </c:pt>
                <c:pt idx="3385">
                  <c:v>0.6524554674948787</c:v>
                </c:pt>
                <c:pt idx="3386">
                  <c:v>0.65245546749543215</c:v>
                </c:pt>
                <c:pt idx="3387">
                  <c:v>0.65245546749551653</c:v>
                </c:pt>
                <c:pt idx="3388">
                  <c:v>0.65245546749618355</c:v>
                </c:pt>
                <c:pt idx="3389">
                  <c:v>0.65245546749619221</c:v>
                </c:pt>
                <c:pt idx="3390">
                  <c:v>0.65245546749631744</c:v>
                </c:pt>
                <c:pt idx="3391">
                  <c:v>0.65245546749639194</c:v>
                </c:pt>
                <c:pt idx="3392">
                  <c:v>0.6524999674298374</c:v>
                </c:pt>
                <c:pt idx="3393">
                  <c:v>0.6526705925109747</c:v>
                </c:pt>
                <c:pt idx="3394">
                  <c:v>0.6526705925109747</c:v>
                </c:pt>
                <c:pt idx="3395">
                  <c:v>0.6526705925109747</c:v>
                </c:pt>
                <c:pt idx="3396">
                  <c:v>0.65272310506639819</c:v>
                </c:pt>
                <c:pt idx="3397">
                  <c:v>0.65289601641574424</c:v>
                </c:pt>
                <c:pt idx="3398">
                  <c:v>0.6529229554575573</c:v>
                </c:pt>
                <c:pt idx="3399">
                  <c:v>0.65293743722723541</c:v>
                </c:pt>
                <c:pt idx="3400">
                  <c:v>0.65298796389648417</c:v>
                </c:pt>
                <c:pt idx="3401">
                  <c:v>0.6529913858961961</c:v>
                </c:pt>
                <c:pt idx="3402">
                  <c:v>0.65302566002227203</c:v>
                </c:pt>
                <c:pt idx="3403">
                  <c:v>0.65303846481723282</c:v>
                </c:pt>
                <c:pt idx="3404">
                  <c:v>0.65319525646890009</c:v>
                </c:pt>
                <c:pt idx="3405">
                  <c:v>0.65322059684088252</c:v>
                </c:pt>
                <c:pt idx="3406">
                  <c:v>0.65329172429771731</c:v>
                </c:pt>
                <c:pt idx="3407">
                  <c:v>0.65334668525376594</c:v>
                </c:pt>
                <c:pt idx="3408">
                  <c:v>0.65338896307462968</c:v>
                </c:pt>
                <c:pt idx="3409">
                  <c:v>0.65346862146654772</c:v>
                </c:pt>
                <c:pt idx="3410">
                  <c:v>0.65347199487624252</c:v>
                </c:pt>
                <c:pt idx="3411">
                  <c:v>0.65351252182405617</c:v>
                </c:pt>
                <c:pt idx="3412">
                  <c:v>0.65379010790416059</c:v>
                </c:pt>
                <c:pt idx="3413">
                  <c:v>0.65388650919255165</c:v>
                </c:pt>
                <c:pt idx="3414">
                  <c:v>0.65396834140884796</c:v>
                </c:pt>
                <c:pt idx="3415">
                  <c:v>0.65404744314761631</c:v>
                </c:pt>
                <c:pt idx="3416">
                  <c:v>0.65410758098337707</c:v>
                </c:pt>
                <c:pt idx="3417">
                  <c:v>0.65432388376454509</c:v>
                </c:pt>
                <c:pt idx="3418">
                  <c:v>0.65432644233914372</c:v>
                </c:pt>
                <c:pt idx="3419">
                  <c:v>0.65436826376940871</c:v>
                </c:pt>
                <c:pt idx="3420">
                  <c:v>0.65436826376940871</c:v>
                </c:pt>
                <c:pt idx="3421">
                  <c:v>0.65436826376940871</c:v>
                </c:pt>
                <c:pt idx="3422">
                  <c:v>0.65436826376940871</c:v>
                </c:pt>
                <c:pt idx="3423">
                  <c:v>0.65436826376940871</c:v>
                </c:pt>
                <c:pt idx="3424">
                  <c:v>0.65447624328183873</c:v>
                </c:pt>
                <c:pt idx="3425">
                  <c:v>0.65453538666079492</c:v>
                </c:pt>
                <c:pt idx="3426">
                  <c:v>0.65454951197913058</c:v>
                </c:pt>
                <c:pt idx="3427">
                  <c:v>0.65464870872811987</c:v>
                </c:pt>
                <c:pt idx="3428">
                  <c:v>0.65470146395844619</c:v>
                </c:pt>
                <c:pt idx="3429">
                  <c:v>0.6548129092002416</c:v>
                </c:pt>
                <c:pt idx="3430">
                  <c:v>0.65504705763001403</c:v>
                </c:pt>
                <c:pt idx="3431">
                  <c:v>0.65524230202097766</c:v>
                </c:pt>
                <c:pt idx="3432">
                  <c:v>0.65527349775634747</c:v>
                </c:pt>
                <c:pt idx="3433">
                  <c:v>0.65545620359751022</c:v>
                </c:pt>
                <c:pt idx="3434">
                  <c:v>0.65547787146758685</c:v>
                </c:pt>
                <c:pt idx="3435">
                  <c:v>0.65554589871548286</c:v>
                </c:pt>
                <c:pt idx="3436">
                  <c:v>0.65555057388405868</c:v>
                </c:pt>
                <c:pt idx="3437">
                  <c:v>0.65567974741570523</c:v>
                </c:pt>
                <c:pt idx="3438">
                  <c:v>0.65583255665093187</c:v>
                </c:pt>
                <c:pt idx="3439">
                  <c:v>0.65584050451311349</c:v>
                </c:pt>
                <c:pt idx="3440">
                  <c:v>0.65588115098100919</c:v>
                </c:pt>
                <c:pt idx="3441">
                  <c:v>0.65599291579690877</c:v>
                </c:pt>
                <c:pt idx="3442">
                  <c:v>0.65617813806829373</c:v>
                </c:pt>
                <c:pt idx="3443">
                  <c:v>0.6562558308546278</c:v>
                </c:pt>
                <c:pt idx="3444">
                  <c:v>0.6563573967020111</c:v>
                </c:pt>
                <c:pt idx="3445">
                  <c:v>0.6564696739496233</c:v>
                </c:pt>
                <c:pt idx="3446">
                  <c:v>0.65654100300663853</c:v>
                </c:pt>
                <c:pt idx="3447">
                  <c:v>0.65654584140190042</c:v>
                </c:pt>
                <c:pt idx="3448">
                  <c:v>0.65654759088564818</c:v>
                </c:pt>
                <c:pt idx="3449">
                  <c:v>0.65666982308854971</c:v>
                </c:pt>
                <c:pt idx="3450">
                  <c:v>0.65670458253553932</c:v>
                </c:pt>
                <c:pt idx="3451">
                  <c:v>0.65672573955017965</c:v>
                </c:pt>
                <c:pt idx="3452">
                  <c:v>0.65672872899409407</c:v>
                </c:pt>
                <c:pt idx="3453">
                  <c:v>0.65684762560896959</c:v>
                </c:pt>
                <c:pt idx="3454">
                  <c:v>0.65688010993424295</c:v>
                </c:pt>
                <c:pt idx="3455">
                  <c:v>0.65689792004292624</c:v>
                </c:pt>
                <c:pt idx="3456">
                  <c:v>0.6569190207709521</c:v>
                </c:pt>
                <c:pt idx="3457">
                  <c:v>0.65692168625656189</c:v>
                </c:pt>
                <c:pt idx="3458">
                  <c:v>0.65699150882291413</c:v>
                </c:pt>
                <c:pt idx="3459">
                  <c:v>0.65699582375293797</c:v>
                </c:pt>
                <c:pt idx="3460">
                  <c:v>0.65700413254238776</c:v>
                </c:pt>
                <c:pt idx="3461">
                  <c:v>0.65703147367175996</c:v>
                </c:pt>
                <c:pt idx="3462">
                  <c:v>0.65713477283929733</c:v>
                </c:pt>
                <c:pt idx="3463">
                  <c:v>0.6571526530953854</c:v>
                </c:pt>
                <c:pt idx="3464">
                  <c:v>0.65729870298069648</c:v>
                </c:pt>
                <c:pt idx="3465">
                  <c:v>0.6573822146369287</c:v>
                </c:pt>
                <c:pt idx="3466">
                  <c:v>0.65739588293099704</c:v>
                </c:pt>
                <c:pt idx="3467">
                  <c:v>0.65751870283910985</c:v>
                </c:pt>
                <c:pt idx="3468">
                  <c:v>0.65762015041746325</c:v>
                </c:pt>
                <c:pt idx="3469">
                  <c:v>0.65768640586242355</c:v>
                </c:pt>
                <c:pt idx="3470">
                  <c:v>0.65769127411324402</c:v>
                </c:pt>
                <c:pt idx="3471">
                  <c:v>0.65771777815021748</c:v>
                </c:pt>
                <c:pt idx="3472">
                  <c:v>0.65773586244941129</c:v>
                </c:pt>
                <c:pt idx="3473">
                  <c:v>0.65787993257211785</c:v>
                </c:pt>
                <c:pt idx="3474">
                  <c:v>0.65797804329043585</c:v>
                </c:pt>
                <c:pt idx="3475">
                  <c:v>0.65801786676233143</c:v>
                </c:pt>
                <c:pt idx="3476">
                  <c:v>0.65805396366321744</c:v>
                </c:pt>
                <c:pt idx="3477">
                  <c:v>0.65805396366332913</c:v>
                </c:pt>
                <c:pt idx="3478">
                  <c:v>0.65805396366357283</c:v>
                </c:pt>
                <c:pt idx="3479">
                  <c:v>0.65805396366378488</c:v>
                </c:pt>
                <c:pt idx="3480">
                  <c:v>0.65805396366403279</c:v>
                </c:pt>
                <c:pt idx="3481">
                  <c:v>0.65805396366428326</c:v>
                </c:pt>
                <c:pt idx="3482">
                  <c:v>0.65805396366450974</c:v>
                </c:pt>
                <c:pt idx="3483">
                  <c:v>0.65805396366475977</c:v>
                </c:pt>
                <c:pt idx="3484">
                  <c:v>0.65805396366481994</c:v>
                </c:pt>
                <c:pt idx="3485">
                  <c:v>0.65805396366500413</c:v>
                </c:pt>
                <c:pt idx="3486">
                  <c:v>0.65805396366508506</c:v>
                </c:pt>
                <c:pt idx="3487">
                  <c:v>0.65805396366524616</c:v>
                </c:pt>
                <c:pt idx="3488">
                  <c:v>0.6580539636653514</c:v>
                </c:pt>
                <c:pt idx="3489">
                  <c:v>0.6580539636655095</c:v>
                </c:pt>
                <c:pt idx="3490">
                  <c:v>0.65805396366564506</c:v>
                </c:pt>
                <c:pt idx="3491">
                  <c:v>0.65805396366566005</c:v>
                </c:pt>
                <c:pt idx="3492">
                  <c:v>0.65805396366566382</c:v>
                </c:pt>
                <c:pt idx="3493">
                  <c:v>0.65805396366567104</c:v>
                </c:pt>
                <c:pt idx="3494">
                  <c:v>0.65805396366574143</c:v>
                </c:pt>
                <c:pt idx="3495">
                  <c:v>0.65805396366583857</c:v>
                </c:pt>
                <c:pt idx="3496">
                  <c:v>0.65805396366589142</c:v>
                </c:pt>
                <c:pt idx="3497">
                  <c:v>0.65805396366607682</c:v>
                </c:pt>
                <c:pt idx="3498">
                  <c:v>0.65805396366661506</c:v>
                </c:pt>
                <c:pt idx="3499">
                  <c:v>0.65805396366700231</c:v>
                </c:pt>
                <c:pt idx="3500">
                  <c:v>0.65805396366728375</c:v>
                </c:pt>
                <c:pt idx="3501">
                  <c:v>0.65805396366737723</c:v>
                </c:pt>
                <c:pt idx="3502">
                  <c:v>0.65805396366762559</c:v>
                </c:pt>
                <c:pt idx="3503">
                  <c:v>0.6580539636677385</c:v>
                </c:pt>
                <c:pt idx="3504">
                  <c:v>0.65805396366775071</c:v>
                </c:pt>
                <c:pt idx="3505">
                  <c:v>0.65805396366787705</c:v>
                </c:pt>
                <c:pt idx="3506">
                  <c:v>0.65805396366797642</c:v>
                </c:pt>
                <c:pt idx="3507">
                  <c:v>0.65805396366800328</c:v>
                </c:pt>
                <c:pt idx="3508">
                  <c:v>0.65805396366814406</c:v>
                </c:pt>
                <c:pt idx="3509">
                  <c:v>0.65805396366855728</c:v>
                </c:pt>
                <c:pt idx="3510">
                  <c:v>0.6580539636688616</c:v>
                </c:pt>
                <c:pt idx="3511">
                  <c:v>0.65805396366893665</c:v>
                </c:pt>
                <c:pt idx="3512">
                  <c:v>0.65805396366903968</c:v>
                </c:pt>
                <c:pt idx="3513">
                  <c:v>0.65805396366985747</c:v>
                </c:pt>
                <c:pt idx="3514">
                  <c:v>0.658056845273987</c:v>
                </c:pt>
                <c:pt idx="3515">
                  <c:v>0.65807542209372272</c:v>
                </c:pt>
                <c:pt idx="3516">
                  <c:v>0.6581132465438384</c:v>
                </c:pt>
                <c:pt idx="3517">
                  <c:v>0.65841203843910889</c:v>
                </c:pt>
                <c:pt idx="3518">
                  <c:v>0.65861770908808004</c:v>
                </c:pt>
                <c:pt idx="3519">
                  <c:v>0.65863260705564075</c:v>
                </c:pt>
                <c:pt idx="3520">
                  <c:v>0.65879464760003281</c:v>
                </c:pt>
                <c:pt idx="3521">
                  <c:v>0.6588547424706086</c:v>
                </c:pt>
                <c:pt idx="3522">
                  <c:v>0.6589086902827852</c:v>
                </c:pt>
                <c:pt idx="3523">
                  <c:v>0.65904126414829189</c:v>
                </c:pt>
                <c:pt idx="3524">
                  <c:v>0.65904126414829189</c:v>
                </c:pt>
                <c:pt idx="3525">
                  <c:v>0.65904126414829189</c:v>
                </c:pt>
                <c:pt idx="3526">
                  <c:v>0.65906409317003978</c:v>
                </c:pt>
                <c:pt idx="3527">
                  <c:v>0.6591424180560711</c:v>
                </c:pt>
                <c:pt idx="3528">
                  <c:v>0.659288303707248</c:v>
                </c:pt>
                <c:pt idx="3529">
                  <c:v>0.65930135178906579</c:v>
                </c:pt>
                <c:pt idx="3530">
                  <c:v>0.65933169676276016</c:v>
                </c:pt>
                <c:pt idx="3531">
                  <c:v>0.65936014817962207</c:v>
                </c:pt>
                <c:pt idx="3532">
                  <c:v>0.65945650987414495</c:v>
                </c:pt>
                <c:pt idx="3533">
                  <c:v>0.6595092109400793</c:v>
                </c:pt>
                <c:pt idx="3534">
                  <c:v>0.65961818740697498</c:v>
                </c:pt>
                <c:pt idx="3535">
                  <c:v>0.65963022216349443</c:v>
                </c:pt>
                <c:pt idx="3536">
                  <c:v>0.65977294034498546</c:v>
                </c:pt>
                <c:pt idx="3537">
                  <c:v>0.65979702913044114</c:v>
                </c:pt>
                <c:pt idx="3538">
                  <c:v>0.66000133845797515</c:v>
                </c:pt>
                <c:pt idx="3539">
                  <c:v>0.66000301994659472</c:v>
                </c:pt>
                <c:pt idx="3540">
                  <c:v>0.66013554185525225</c:v>
                </c:pt>
                <c:pt idx="3541">
                  <c:v>0.66017299377505045</c:v>
                </c:pt>
                <c:pt idx="3542">
                  <c:v>0.66017344178069115</c:v>
                </c:pt>
                <c:pt idx="3543">
                  <c:v>0.66040559747892436</c:v>
                </c:pt>
                <c:pt idx="3544">
                  <c:v>0.66042569692116815</c:v>
                </c:pt>
                <c:pt idx="3545">
                  <c:v>0.66043481588989927</c:v>
                </c:pt>
                <c:pt idx="3546">
                  <c:v>0.66050638178180132</c:v>
                </c:pt>
                <c:pt idx="3547">
                  <c:v>0.66072693710001329</c:v>
                </c:pt>
                <c:pt idx="3548">
                  <c:v>0.6607310885519605</c:v>
                </c:pt>
                <c:pt idx="3549">
                  <c:v>0.66076852202723235</c:v>
                </c:pt>
                <c:pt idx="3550">
                  <c:v>0.66089460201119032</c:v>
                </c:pt>
                <c:pt idx="3551">
                  <c:v>0.66090746748990026</c:v>
                </c:pt>
                <c:pt idx="3552">
                  <c:v>0.66092267455232789</c:v>
                </c:pt>
                <c:pt idx="3553">
                  <c:v>0.66099861981681074</c:v>
                </c:pt>
                <c:pt idx="3554">
                  <c:v>0.6610587222917842</c:v>
                </c:pt>
                <c:pt idx="3555">
                  <c:v>0.6612072814984945</c:v>
                </c:pt>
                <c:pt idx="3556">
                  <c:v>0.661438335775969</c:v>
                </c:pt>
                <c:pt idx="3557">
                  <c:v>0.66149218939990717</c:v>
                </c:pt>
                <c:pt idx="3558">
                  <c:v>0.66154445366128622</c:v>
                </c:pt>
                <c:pt idx="3559">
                  <c:v>0.66159166144723891</c:v>
                </c:pt>
                <c:pt idx="3560">
                  <c:v>0.66166438983046505</c:v>
                </c:pt>
                <c:pt idx="3561">
                  <c:v>0.66179141186264689</c:v>
                </c:pt>
                <c:pt idx="3562">
                  <c:v>0.66180198653750488</c:v>
                </c:pt>
                <c:pt idx="3563">
                  <c:v>0.66183587869542027</c:v>
                </c:pt>
                <c:pt idx="3564">
                  <c:v>0.66189037183709454</c:v>
                </c:pt>
                <c:pt idx="3565">
                  <c:v>0.66202411632026203</c:v>
                </c:pt>
                <c:pt idx="3566">
                  <c:v>0.66202411632026203</c:v>
                </c:pt>
                <c:pt idx="3567">
                  <c:v>0.66218045890859056</c:v>
                </c:pt>
                <c:pt idx="3568">
                  <c:v>0.66222957284313844</c:v>
                </c:pt>
                <c:pt idx="3569">
                  <c:v>0.66226800342595138</c:v>
                </c:pt>
                <c:pt idx="3570">
                  <c:v>0.66230362184082603</c:v>
                </c:pt>
                <c:pt idx="3571">
                  <c:v>0.66238328577693339</c:v>
                </c:pt>
                <c:pt idx="3572">
                  <c:v>0.66243836310209869</c:v>
                </c:pt>
                <c:pt idx="3573">
                  <c:v>0.66250949990582508</c:v>
                </c:pt>
                <c:pt idx="3574">
                  <c:v>0.66268393135339188</c:v>
                </c:pt>
                <c:pt idx="3575">
                  <c:v>0.66279764275137631</c:v>
                </c:pt>
                <c:pt idx="3576">
                  <c:v>0.66294154351551726</c:v>
                </c:pt>
                <c:pt idx="3577">
                  <c:v>0.66302339043141456</c:v>
                </c:pt>
                <c:pt idx="3578">
                  <c:v>0.66330074519052151</c:v>
                </c:pt>
                <c:pt idx="3579">
                  <c:v>0.66336715405629065</c:v>
                </c:pt>
                <c:pt idx="3580">
                  <c:v>0.66339929062609715</c:v>
                </c:pt>
                <c:pt idx="3581">
                  <c:v>0.66360130602597101</c:v>
                </c:pt>
                <c:pt idx="3582">
                  <c:v>0.66366324249836095</c:v>
                </c:pt>
                <c:pt idx="3583">
                  <c:v>0.66372550739601321</c:v>
                </c:pt>
                <c:pt idx="3584">
                  <c:v>0.66373625517821422</c:v>
                </c:pt>
                <c:pt idx="3585">
                  <c:v>0.66376744483680028</c:v>
                </c:pt>
                <c:pt idx="3586">
                  <c:v>0.66377805051381789</c:v>
                </c:pt>
                <c:pt idx="3587">
                  <c:v>0.66385032038067993</c:v>
                </c:pt>
                <c:pt idx="3588">
                  <c:v>0.66402923602062214</c:v>
                </c:pt>
                <c:pt idx="3589">
                  <c:v>0.66402923602164576</c:v>
                </c:pt>
                <c:pt idx="3590">
                  <c:v>0.66402923602174868</c:v>
                </c:pt>
                <c:pt idx="3591">
                  <c:v>0.66402923602174868</c:v>
                </c:pt>
                <c:pt idx="3592">
                  <c:v>0.66402923602204145</c:v>
                </c:pt>
                <c:pt idx="3593">
                  <c:v>0.66402923602232966</c:v>
                </c:pt>
                <c:pt idx="3594">
                  <c:v>0.66402923602258279</c:v>
                </c:pt>
                <c:pt idx="3595">
                  <c:v>0.66402923602289055</c:v>
                </c:pt>
                <c:pt idx="3596">
                  <c:v>0.66402923602296138</c:v>
                </c:pt>
                <c:pt idx="3597">
                  <c:v>0.66402923602350294</c:v>
                </c:pt>
                <c:pt idx="3598">
                  <c:v>0.66402923602364572</c:v>
                </c:pt>
                <c:pt idx="3599">
                  <c:v>0.66402923602366548</c:v>
                </c:pt>
                <c:pt idx="3600">
                  <c:v>0.66402923602379915</c:v>
                </c:pt>
                <c:pt idx="3601">
                  <c:v>0.66402923602391128</c:v>
                </c:pt>
                <c:pt idx="3602">
                  <c:v>0.66402923602436204</c:v>
                </c:pt>
                <c:pt idx="3603">
                  <c:v>0.66402923602451613</c:v>
                </c:pt>
                <c:pt idx="3604">
                  <c:v>0.66402923602464781</c:v>
                </c:pt>
                <c:pt idx="3605">
                  <c:v>0.66402923602469277</c:v>
                </c:pt>
                <c:pt idx="3606">
                  <c:v>0.6640292360249801</c:v>
                </c:pt>
                <c:pt idx="3607">
                  <c:v>0.66402923602520547</c:v>
                </c:pt>
                <c:pt idx="3608">
                  <c:v>0.66402923602606023</c:v>
                </c:pt>
                <c:pt idx="3609">
                  <c:v>0.66402923602610187</c:v>
                </c:pt>
                <c:pt idx="3610">
                  <c:v>0.66402923602638475</c:v>
                </c:pt>
                <c:pt idx="3611">
                  <c:v>0.66402923602666386</c:v>
                </c:pt>
                <c:pt idx="3612">
                  <c:v>0.66402923602670971</c:v>
                </c:pt>
                <c:pt idx="3613">
                  <c:v>0.66402923602686559</c:v>
                </c:pt>
                <c:pt idx="3614">
                  <c:v>0.66402923602711572</c:v>
                </c:pt>
                <c:pt idx="3615">
                  <c:v>0.66402923602712183</c:v>
                </c:pt>
                <c:pt idx="3616">
                  <c:v>0.66402923602719455</c:v>
                </c:pt>
                <c:pt idx="3617">
                  <c:v>0.66402923602720532</c:v>
                </c:pt>
                <c:pt idx="3618">
                  <c:v>0.66402923602733532</c:v>
                </c:pt>
                <c:pt idx="3619">
                  <c:v>0.66402923602750819</c:v>
                </c:pt>
                <c:pt idx="3620">
                  <c:v>0.6640292360277833</c:v>
                </c:pt>
                <c:pt idx="3621">
                  <c:v>0.66407612822506668</c:v>
                </c:pt>
                <c:pt idx="3622">
                  <c:v>0.66409882143865684</c:v>
                </c:pt>
                <c:pt idx="3623">
                  <c:v>0.66411067182804184</c:v>
                </c:pt>
                <c:pt idx="3624">
                  <c:v>0.66413899683167177</c:v>
                </c:pt>
                <c:pt idx="3625">
                  <c:v>0.66415149088902625</c:v>
                </c:pt>
                <c:pt idx="3626">
                  <c:v>0.66430621974927861</c:v>
                </c:pt>
                <c:pt idx="3627">
                  <c:v>0.66441485174281245</c:v>
                </c:pt>
                <c:pt idx="3628">
                  <c:v>0.66444418052748477</c:v>
                </c:pt>
                <c:pt idx="3629">
                  <c:v>0.66445498100395839</c:v>
                </c:pt>
                <c:pt idx="3630">
                  <c:v>0.66457768163713449</c:v>
                </c:pt>
                <c:pt idx="3631">
                  <c:v>0.66483770507662643</c:v>
                </c:pt>
                <c:pt idx="3632">
                  <c:v>0.66512301156499043</c:v>
                </c:pt>
                <c:pt idx="3633">
                  <c:v>0.66567080653895605</c:v>
                </c:pt>
                <c:pt idx="3634">
                  <c:v>0.66574506442687564</c:v>
                </c:pt>
                <c:pt idx="3635">
                  <c:v>0.66579636487714866</c:v>
                </c:pt>
                <c:pt idx="3636">
                  <c:v>0.66596771280111167</c:v>
                </c:pt>
                <c:pt idx="3637">
                  <c:v>0.66597982054570981</c:v>
                </c:pt>
                <c:pt idx="3638">
                  <c:v>0.66598063232783711</c:v>
                </c:pt>
                <c:pt idx="3639">
                  <c:v>0.66606601804741139</c:v>
                </c:pt>
                <c:pt idx="3640">
                  <c:v>0.66621997089703533</c:v>
                </c:pt>
                <c:pt idx="3641">
                  <c:v>0.66645923302484111</c:v>
                </c:pt>
                <c:pt idx="3642">
                  <c:v>0.66664067608370436</c:v>
                </c:pt>
                <c:pt idx="3643">
                  <c:v>0.66664067608370436</c:v>
                </c:pt>
                <c:pt idx="3644">
                  <c:v>0.66664067608370436</c:v>
                </c:pt>
                <c:pt idx="3645">
                  <c:v>0.66682386707490782</c:v>
                </c:pt>
                <c:pt idx="3646">
                  <c:v>0.66689506491861872</c:v>
                </c:pt>
                <c:pt idx="3647">
                  <c:v>0.66689506491861872</c:v>
                </c:pt>
                <c:pt idx="3648">
                  <c:v>0.66689506491861872</c:v>
                </c:pt>
                <c:pt idx="3649">
                  <c:v>0.66700020669033488</c:v>
                </c:pt>
                <c:pt idx="3650">
                  <c:v>0.66704036125334265</c:v>
                </c:pt>
                <c:pt idx="3651">
                  <c:v>0.66705731004191593</c:v>
                </c:pt>
                <c:pt idx="3652">
                  <c:v>0.66717740926383862</c:v>
                </c:pt>
                <c:pt idx="3653">
                  <c:v>0.66718586686101566</c:v>
                </c:pt>
                <c:pt idx="3654">
                  <c:v>0.66718586686101566</c:v>
                </c:pt>
                <c:pt idx="3655">
                  <c:v>0.66720429295487182</c:v>
                </c:pt>
                <c:pt idx="3656">
                  <c:v>0.6672962760122283</c:v>
                </c:pt>
                <c:pt idx="3657">
                  <c:v>0.66736251590713791</c:v>
                </c:pt>
                <c:pt idx="3658">
                  <c:v>0.66742648819399386</c:v>
                </c:pt>
                <c:pt idx="3659">
                  <c:v>0.66781184923448811</c:v>
                </c:pt>
                <c:pt idx="3660">
                  <c:v>0.66794926229556606</c:v>
                </c:pt>
                <c:pt idx="3661">
                  <c:v>0.66794926229556606</c:v>
                </c:pt>
                <c:pt idx="3662">
                  <c:v>0.66795116319447412</c:v>
                </c:pt>
                <c:pt idx="3663">
                  <c:v>0.66797595806878496</c:v>
                </c:pt>
                <c:pt idx="3664">
                  <c:v>0.66802416320891356</c:v>
                </c:pt>
                <c:pt idx="3665">
                  <c:v>0.66808287033066105</c:v>
                </c:pt>
                <c:pt idx="3666">
                  <c:v>0.66817589806130262</c:v>
                </c:pt>
                <c:pt idx="3667">
                  <c:v>0.66823019918086191</c:v>
                </c:pt>
                <c:pt idx="3668">
                  <c:v>0.66825316197502804</c:v>
                </c:pt>
                <c:pt idx="3669">
                  <c:v>0.66829027526269302</c:v>
                </c:pt>
                <c:pt idx="3670">
                  <c:v>0.66844470968516878</c:v>
                </c:pt>
                <c:pt idx="3671">
                  <c:v>0.66864544054705655</c:v>
                </c:pt>
                <c:pt idx="3672">
                  <c:v>0.66866797450697335</c:v>
                </c:pt>
                <c:pt idx="3673">
                  <c:v>0.66867044911588902</c:v>
                </c:pt>
                <c:pt idx="3674">
                  <c:v>0.66873570662555348</c:v>
                </c:pt>
                <c:pt idx="3675">
                  <c:v>0.66878827499633275</c:v>
                </c:pt>
                <c:pt idx="3676">
                  <c:v>0.66889761238958845</c:v>
                </c:pt>
                <c:pt idx="3677">
                  <c:v>0.66895594999893671</c:v>
                </c:pt>
                <c:pt idx="3678">
                  <c:v>0.66895594999893671</c:v>
                </c:pt>
                <c:pt idx="3679">
                  <c:v>0.66895594999893671</c:v>
                </c:pt>
                <c:pt idx="3680">
                  <c:v>0.66904070465877152</c:v>
                </c:pt>
                <c:pt idx="3681">
                  <c:v>0.66934336685283502</c:v>
                </c:pt>
                <c:pt idx="3682">
                  <c:v>0.6693763720264222</c:v>
                </c:pt>
                <c:pt idx="3683">
                  <c:v>0.66948437860804921</c:v>
                </c:pt>
                <c:pt idx="3684">
                  <c:v>0.66965015227286651</c:v>
                </c:pt>
                <c:pt idx="3685">
                  <c:v>0.66966292983132758</c:v>
                </c:pt>
                <c:pt idx="3686">
                  <c:v>0.66968308790238107</c:v>
                </c:pt>
                <c:pt idx="3687">
                  <c:v>0.66979832875723788</c:v>
                </c:pt>
                <c:pt idx="3688">
                  <c:v>0.6698051340284884</c:v>
                </c:pt>
                <c:pt idx="3689">
                  <c:v>0.66984910545286047</c:v>
                </c:pt>
                <c:pt idx="3690">
                  <c:v>0.67023763536355552</c:v>
                </c:pt>
                <c:pt idx="3691">
                  <c:v>0.67026756436872015</c:v>
                </c:pt>
                <c:pt idx="3692">
                  <c:v>0.67026756437005353</c:v>
                </c:pt>
                <c:pt idx="3693">
                  <c:v>0.67026756437038293</c:v>
                </c:pt>
                <c:pt idx="3694">
                  <c:v>0.67026756437063717</c:v>
                </c:pt>
                <c:pt idx="3695">
                  <c:v>0.67026756437101431</c:v>
                </c:pt>
                <c:pt idx="3696">
                  <c:v>0.67026756437105595</c:v>
                </c:pt>
                <c:pt idx="3697">
                  <c:v>0.67026756437132007</c:v>
                </c:pt>
                <c:pt idx="3698">
                  <c:v>0.67026756437147572</c:v>
                </c:pt>
                <c:pt idx="3699">
                  <c:v>0.67026756437175328</c:v>
                </c:pt>
                <c:pt idx="3700">
                  <c:v>0.67026756437235901</c:v>
                </c:pt>
                <c:pt idx="3701">
                  <c:v>0.6702675643725472</c:v>
                </c:pt>
                <c:pt idx="3702">
                  <c:v>0.67026756437272184</c:v>
                </c:pt>
                <c:pt idx="3703">
                  <c:v>0.67026756437289625</c:v>
                </c:pt>
                <c:pt idx="3704">
                  <c:v>0.67026756437298907</c:v>
                </c:pt>
                <c:pt idx="3705">
                  <c:v>0.67026756437320079</c:v>
                </c:pt>
                <c:pt idx="3706">
                  <c:v>0.67026756437400481</c:v>
                </c:pt>
                <c:pt idx="3707">
                  <c:v>0.67026756437427482</c:v>
                </c:pt>
                <c:pt idx="3708">
                  <c:v>0.67026756437435187</c:v>
                </c:pt>
                <c:pt idx="3709">
                  <c:v>0.67026756437446955</c:v>
                </c:pt>
                <c:pt idx="3710">
                  <c:v>0.67026756437447221</c:v>
                </c:pt>
                <c:pt idx="3711">
                  <c:v>0.67026756437460544</c:v>
                </c:pt>
                <c:pt idx="3712">
                  <c:v>0.67026756437461843</c:v>
                </c:pt>
                <c:pt idx="3713">
                  <c:v>0.67026756437469737</c:v>
                </c:pt>
                <c:pt idx="3714">
                  <c:v>0.67026756437478097</c:v>
                </c:pt>
                <c:pt idx="3715">
                  <c:v>0.67026756437494983</c:v>
                </c:pt>
                <c:pt idx="3716">
                  <c:v>0.67026756437506241</c:v>
                </c:pt>
                <c:pt idx="3717">
                  <c:v>0.67026756437508284</c:v>
                </c:pt>
                <c:pt idx="3718">
                  <c:v>0.6702675643756425</c:v>
                </c:pt>
                <c:pt idx="3719">
                  <c:v>0.67026756437580515</c:v>
                </c:pt>
                <c:pt idx="3720">
                  <c:v>0.67028073364157637</c:v>
                </c:pt>
                <c:pt idx="3721">
                  <c:v>0.67051230712741838</c:v>
                </c:pt>
                <c:pt idx="3722">
                  <c:v>0.67052421478328605</c:v>
                </c:pt>
                <c:pt idx="3723">
                  <c:v>0.67071584012696195</c:v>
                </c:pt>
                <c:pt idx="3724">
                  <c:v>0.67074416393240699</c:v>
                </c:pt>
                <c:pt idx="3725">
                  <c:v>0.67080662384906475</c:v>
                </c:pt>
                <c:pt idx="3726">
                  <c:v>0.67092474829932081</c:v>
                </c:pt>
                <c:pt idx="3727">
                  <c:v>0.67096062792152467</c:v>
                </c:pt>
                <c:pt idx="3728">
                  <c:v>0.6709721439307349</c:v>
                </c:pt>
                <c:pt idx="3729">
                  <c:v>0.67098512694659163</c:v>
                </c:pt>
                <c:pt idx="3730">
                  <c:v>0.67099077238006133</c:v>
                </c:pt>
                <c:pt idx="3731">
                  <c:v>0.67100024476373721</c:v>
                </c:pt>
                <c:pt idx="3732">
                  <c:v>0.67118677904294255</c:v>
                </c:pt>
                <c:pt idx="3733">
                  <c:v>0.67122173617236325</c:v>
                </c:pt>
                <c:pt idx="3734">
                  <c:v>0.67123891545032399</c:v>
                </c:pt>
                <c:pt idx="3735">
                  <c:v>0.67130075354579177</c:v>
                </c:pt>
                <c:pt idx="3736">
                  <c:v>0.67131050869833009</c:v>
                </c:pt>
                <c:pt idx="3737">
                  <c:v>0.6714086658134486</c:v>
                </c:pt>
                <c:pt idx="3738">
                  <c:v>0.67143199316213831</c:v>
                </c:pt>
                <c:pt idx="3739">
                  <c:v>0.67146064592984744</c:v>
                </c:pt>
                <c:pt idx="3740">
                  <c:v>0.67147109361080737</c:v>
                </c:pt>
                <c:pt idx="3741">
                  <c:v>0.67158631639567479</c:v>
                </c:pt>
                <c:pt idx="3742">
                  <c:v>0.67174643039900428</c:v>
                </c:pt>
                <c:pt idx="3743">
                  <c:v>0.67189582575551798</c:v>
                </c:pt>
                <c:pt idx="3744">
                  <c:v>0.67190040858849776</c:v>
                </c:pt>
                <c:pt idx="3745">
                  <c:v>0.67199878512973577</c:v>
                </c:pt>
                <c:pt idx="3746">
                  <c:v>0.6720906395615216</c:v>
                </c:pt>
                <c:pt idx="3747">
                  <c:v>0.6722506604907631</c:v>
                </c:pt>
                <c:pt idx="3748">
                  <c:v>0.67225503172833523</c:v>
                </c:pt>
                <c:pt idx="3749">
                  <c:v>0.67235816779595692</c:v>
                </c:pt>
                <c:pt idx="3750">
                  <c:v>0.67250755647772609</c:v>
                </c:pt>
                <c:pt idx="3751">
                  <c:v>0.67269528014953572</c:v>
                </c:pt>
                <c:pt idx="3752">
                  <c:v>0.67272001452846031</c:v>
                </c:pt>
                <c:pt idx="3753">
                  <c:v>0.67273619484497527</c:v>
                </c:pt>
                <c:pt idx="3754">
                  <c:v>0.6727412014414399</c:v>
                </c:pt>
                <c:pt idx="3755">
                  <c:v>0.67290375661438906</c:v>
                </c:pt>
                <c:pt idx="3756">
                  <c:v>0.67316433508808471</c:v>
                </c:pt>
                <c:pt idx="3757">
                  <c:v>0.67323589859831356</c:v>
                </c:pt>
                <c:pt idx="3758">
                  <c:v>0.67332335669406151</c:v>
                </c:pt>
                <c:pt idx="3759">
                  <c:v>0.67338867071332176</c:v>
                </c:pt>
                <c:pt idx="3760">
                  <c:v>0.67343220710765483</c:v>
                </c:pt>
                <c:pt idx="3761">
                  <c:v>0.67344764797680778</c:v>
                </c:pt>
                <c:pt idx="3762">
                  <c:v>0.6734905111516365</c:v>
                </c:pt>
                <c:pt idx="3763">
                  <c:v>0.67353968389363184</c:v>
                </c:pt>
                <c:pt idx="3764">
                  <c:v>0.67358732166376589</c:v>
                </c:pt>
                <c:pt idx="3765">
                  <c:v>0.67368626511127394</c:v>
                </c:pt>
                <c:pt idx="3766">
                  <c:v>0.67379072757015179</c:v>
                </c:pt>
                <c:pt idx="3767">
                  <c:v>0.6738193308567918</c:v>
                </c:pt>
                <c:pt idx="3768">
                  <c:v>0.67386216693232337</c:v>
                </c:pt>
                <c:pt idx="3769">
                  <c:v>0.6738876841643211</c:v>
                </c:pt>
                <c:pt idx="3770">
                  <c:v>0.6739001963296718</c:v>
                </c:pt>
                <c:pt idx="3771">
                  <c:v>0.67398661744888189</c:v>
                </c:pt>
                <c:pt idx="3772">
                  <c:v>0.67407642891132558</c:v>
                </c:pt>
                <c:pt idx="3773">
                  <c:v>0.67415145555222866</c:v>
                </c:pt>
                <c:pt idx="3774">
                  <c:v>0.67436474408164271</c:v>
                </c:pt>
                <c:pt idx="3775">
                  <c:v>0.67454985858753425</c:v>
                </c:pt>
                <c:pt idx="3776">
                  <c:v>0.6746767393532549</c:v>
                </c:pt>
                <c:pt idx="3777">
                  <c:v>0.67490488148980343</c:v>
                </c:pt>
                <c:pt idx="3778">
                  <c:v>0.6749650933552569</c:v>
                </c:pt>
                <c:pt idx="3779">
                  <c:v>0.67500912836012195</c:v>
                </c:pt>
                <c:pt idx="3780">
                  <c:v>0.67501987331541402</c:v>
                </c:pt>
                <c:pt idx="3781">
                  <c:v>0.67512823131348587</c:v>
                </c:pt>
                <c:pt idx="3782">
                  <c:v>0.67512823131348587</c:v>
                </c:pt>
                <c:pt idx="3783">
                  <c:v>0.67516503562745767</c:v>
                </c:pt>
                <c:pt idx="3784">
                  <c:v>0.67521852116184355</c:v>
                </c:pt>
                <c:pt idx="3785">
                  <c:v>0.67528122133182156</c:v>
                </c:pt>
                <c:pt idx="3786">
                  <c:v>0.675375020387466</c:v>
                </c:pt>
                <c:pt idx="3787">
                  <c:v>0.67542546794941483</c:v>
                </c:pt>
                <c:pt idx="3788">
                  <c:v>0.67544778922139992</c:v>
                </c:pt>
                <c:pt idx="3789">
                  <c:v>0.67554850331328387</c:v>
                </c:pt>
                <c:pt idx="3790">
                  <c:v>0.67563880299627876</c:v>
                </c:pt>
                <c:pt idx="3791">
                  <c:v>0.67567907140546146</c:v>
                </c:pt>
                <c:pt idx="3792">
                  <c:v>0.67585910012447259</c:v>
                </c:pt>
                <c:pt idx="3793">
                  <c:v>0.67586613564322973</c:v>
                </c:pt>
                <c:pt idx="3794">
                  <c:v>0.67595144288664022</c:v>
                </c:pt>
                <c:pt idx="3795">
                  <c:v>0.67596590611049456</c:v>
                </c:pt>
                <c:pt idx="3796">
                  <c:v>0.67596752260532378</c:v>
                </c:pt>
                <c:pt idx="3797">
                  <c:v>0.67597232216800418</c:v>
                </c:pt>
                <c:pt idx="3798">
                  <c:v>0.67604344916590675</c:v>
                </c:pt>
                <c:pt idx="3799">
                  <c:v>0.67609661345385053</c:v>
                </c:pt>
                <c:pt idx="3800">
                  <c:v>0.6761225877231003</c:v>
                </c:pt>
                <c:pt idx="3801">
                  <c:v>0.67616085893359457</c:v>
                </c:pt>
                <c:pt idx="3802">
                  <c:v>0.6762401937075293</c:v>
                </c:pt>
                <c:pt idx="3803">
                  <c:v>0.67631035446689181</c:v>
                </c:pt>
                <c:pt idx="3804">
                  <c:v>0.67633422742691363</c:v>
                </c:pt>
                <c:pt idx="3805">
                  <c:v>0.67636562165739189</c:v>
                </c:pt>
                <c:pt idx="3806">
                  <c:v>0.67642612984595651</c:v>
                </c:pt>
                <c:pt idx="3807">
                  <c:v>0.67665522851413962</c:v>
                </c:pt>
                <c:pt idx="3808">
                  <c:v>0.67665522851466053</c:v>
                </c:pt>
                <c:pt idx="3809">
                  <c:v>0.67665522851493143</c:v>
                </c:pt>
                <c:pt idx="3810">
                  <c:v>0.67665522851494064</c:v>
                </c:pt>
                <c:pt idx="3811">
                  <c:v>0.67665522851527715</c:v>
                </c:pt>
                <c:pt idx="3812">
                  <c:v>0.67665522851593596</c:v>
                </c:pt>
                <c:pt idx="3813">
                  <c:v>0.67665522851599236</c:v>
                </c:pt>
                <c:pt idx="3814">
                  <c:v>0.67665522851613724</c:v>
                </c:pt>
                <c:pt idx="3815">
                  <c:v>0.67665522851629789</c:v>
                </c:pt>
                <c:pt idx="3816">
                  <c:v>0.67665522851669435</c:v>
                </c:pt>
                <c:pt idx="3817">
                  <c:v>0.67665522851701199</c:v>
                </c:pt>
                <c:pt idx="3818">
                  <c:v>0.67665522851708282</c:v>
                </c:pt>
                <c:pt idx="3819">
                  <c:v>0.6766552285173435</c:v>
                </c:pt>
                <c:pt idx="3820">
                  <c:v>0.67665522851778548</c:v>
                </c:pt>
                <c:pt idx="3821">
                  <c:v>0.67665522851786708</c:v>
                </c:pt>
                <c:pt idx="3822">
                  <c:v>0.67665522851786997</c:v>
                </c:pt>
                <c:pt idx="3823">
                  <c:v>0.67665522851789028</c:v>
                </c:pt>
                <c:pt idx="3824">
                  <c:v>0.67665522851847992</c:v>
                </c:pt>
                <c:pt idx="3825">
                  <c:v>0.67665522851881943</c:v>
                </c:pt>
                <c:pt idx="3826">
                  <c:v>0.67665522851898796</c:v>
                </c:pt>
                <c:pt idx="3827">
                  <c:v>0.67665522851907733</c:v>
                </c:pt>
                <c:pt idx="3828">
                  <c:v>0.67665522851928661</c:v>
                </c:pt>
                <c:pt idx="3829">
                  <c:v>0.67665522851928905</c:v>
                </c:pt>
                <c:pt idx="3830">
                  <c:v>0.67665522851941051</c:v>
                </c:pt>
                <c:pt idx="3831">
                  <c:v>0.67665522851949911</c:v>
                </c:pt>
                <c:pt idx="3832">
                  <c:v>0.67665522851988469</c:v>
                </c:pt>
                <c:pt idx="3833">
                  <c:v>0.67665522852029847</c:v>
                </c:pt>
                <c:pt idx="3834">
                  <c:v>0.67665522852045856</c:v>
                </c:pt>
                <c:pt idx="3835">
                  <c:v>0.67665522852068838</c:v>
                </c:pt>
                <c:pt idx="3836">
                  <c:v>0.67665522852089632</c:v>
                </c:pt>
                <c:pt idx="3837">
                  <c:v>0.67670691302442298</c:v>
                </c:pt>
                <c:pt idx="3838">
                  <c:v>0.67671137130312764</c:v>
                </c:pt>
                <c:pt idx="3839">
                  <c:v>0.67688272016551443</c:v>
                </c:pt>
                <c:pt idx="3840">
                  <c:v>0.67693836310971844</c:v>
                </c:pt>
                <c:pt idx="3841">
                  <c:v>0.67704756759455331</c:v>
                </c:pt>
                <c:pt idx="3842">
                  <c:v>0.67704859190883149</c:v>
                </c:pt>
                <c:pt idx="3843">
                  <c:v>0.67744458614036385</c:v>
                </c:pt>
                <c:pt idx="3844">
                  <c:v>0.67744652124830074</c:v>
                </c:pt>
                <c:pt idx="3845">
                  <c:v>0.67750707521217912</c:v>
                </c:pt>
                <c:pt idx="3846">
                  <c:v>0.67755403119013391</c:v>
                </c:pt>
                <c:pt idx="3847">
                  <c:v>0.67765502001505751</c:v>
                </c:pt>
                <c:pt idx="3848">
                  <c:v>0.67769452416315434</c:v>
                </c:pt>
                <c:pt idx="3849">
                  <c:v>0.67769917254389833</c:v>
                </c:pt>
                <c:pt idx="3850">
                  <c:v>0.6777939160133517</c:v>
                </c:pt>
                <c:pt idx="3851">
                  <c:v>0.67786482708629126</c:v>
                </c:pt>
                <c:pt idx="3852">
                  <c:v>0.67794202106667656</c:v>
                </c:pt>
                <c:pt idx="3853">
                  <c:v>0.67798597990400089</c:v>
                </c:pt>
                <c:pt idx="3854">
                  <c:v>0.6780486127095392</c:v>
                </c:pt>
                <c:pt idx="3855">
                  <c:v>0.67818483808995</c:v>
                </c:pt>
                <c:pt idx="3856">
                  <c:v>0.67820790019349453</c:v>
                </c:pt>
                <c:pt idx="3857">
                  <c:v>0.67830760957751202</c:v>
                </c:pt>
                <c:pt idx="3858">
                  <c:v>0.67832873763929846</c:v>
                </c:pt>
                <c:pt idx="3859">
                  <c:v>0.67855472446932841</c:v>
                </c:pt>
                <c:pt idx="3860">
                  <c:v>0.67856082405829921</c:v>
                </c:pt>
                <c:pt idx="3861">
                  <c:v>0.67858904743300041</c:v>
                </c:pt>
                <c:pt idx="3862">
                  <c:v>0.67858904743300041</c:v>
                </c:pt>
                <c:pt idx="3863">
                  <c:v>0.67867636062082659</c:v>
                </c:pt>
                <c:pt idx="3864">
                  <c:v>0.67869726705734301</c:v>
                </c:pt>
                <c:pt idx="3865">
                  <c:v>0.67871667926678658</c:v>
                </c:pt>
                <c:pt idx="3866">
                  <c:v>0.67874010986632682</c:v>
                </c:pt>
                <c:pt idx="3867">
                  <c:v>0.67886549665724083</c:v>
                </c:pt>
                <c:pt idx="3868">
                  <c:v>0.67889015282283394</c:v>
                </c:pt>
                <c:pt idx="3869">
                  <c:v>0.67893599796004123</c:v>
                </c:pt>
                <c:pt idx="3870">
                  <c:v>0.67904161119988538</c:v>
                </c:pt>
                <c:pt idx="3871">
                  <c:v>0.67911801933579952</c:v>
                </c:pt>
                <c:pt idx="3872">
                  <c:v>0.67921342124914308</c:v>
                </c:pt>
                <c:pt idx="3873">
                  <c:v>0.6794108567661844</c:v>
                </c:pt>
                <c:pt idx="3874">
                  <c:v>0.67945662005642571</c:v>
                </c:pt>
                <c:pt idx="3875">
                  <c:v>0.67957643442958293</c:v>
                </c:pt>
                <c:pt idx="3876">
                  <c:v>0.68003944804936289</c:v>
                </c:pt>
                <c:pt idx="3877">
                  <c:v>0.68024845713640225</c:v>
                </c:pt>
                <c:pt idx="3878">
                  <c:v>0.68027156558731705</c:v>
                </c:pt>
                <c:pt idx="3879">
                  <c:v>0.68042151134002005</c:v>
                </c:pt>
                <c:pt idx="3880">
                  <c:v>0.68051910351876455</c:v>
                </c:pt>
                <c:pt idx="3881">
                  <c:v>0.68060931353634513</c:v>
                </c:pt>
                <c:pt idx="3882">
                  <c:v>0.68067397992130652</c:v>
                </c:pt>
                <c:pt idx="3883">
                  <c:v>0.68071346566640289</c:v>
                </c:pt>
                <c:pt idx="3884">
                  <c:v>0.6807798583096939</c:v>
                </c:pt>
                <c:pt idx="3885">
                  <c:v>0.68081212801500757</c:v>
                </c:pt>
                <c:pt idx="3886">
                  <c:v>0.68088389587344245</c:v>
                </c:pt>
                <c:pt idx="3887">
                  <c:v>0.68094955858331485</c:v>
                </c:pt>
                <c:pt idx="3888">
                  <c:v>0.68097020286483623</c:v>
                </c:pt>
                <c:pt idx="3889">
                  <c:v>0.68110710962278764</c:v>
                </c:pt>
                <c:pt idx="3890">
                  <c:v>0.6813219605235763</c:v>
                </c:pt>
                <c:pt idx="3891">
                  <c:v>0.68143395255682015</c:v>
                </c:pt>
                <c:pt idx="3892">
                  <c:v>0.68147249588060654</c:v>
                </c:pt>
                <c:pt idx="3893">
                  <c:v>0.68153680517618664</c:v>
                </c:pt>
                <c:pt idx="3894">
                  <c:v>0.68175315083697086</c:v>
                </c:pt>
                <c:pt idx="3895">
                  <c:v>0.68175950065738733</c:v>
                </c:pt>
                <c:pt idx="3896">
                  <c:v>0.68205620000407996</c:v>
                </c:pt>
                <c:pt idx="3897">
                  <c:v>0.68241009175185119</c:v>
                </c:pt>
                <c:pt idx="3898">
                  <c:v>0.68243697553792826</c:v>
                </c:pt>
                <c:pt idx="3899">
                  <c:v>0.68247534459182713</c:v>
                </c:pt>
                <c:pt idx="3900">
                  <c:v>0.68247534459182713</c:v>
                </c:pt>
                <c:pt idx="3901">
                  <c:v>0.68255210301575664</c:v>
                </c:pt>
                <c:pt idx="3902">
                  <c:v>0.68267650032208849</c:v>
                </c:pt>
                <c:pt idx="3903">
                  <c:v>0.68279026970737933</c:v>
                </c:pt>
                <c:pt idx="3904">
                  <c:v>0.68307850826032968</c:v>
                </c:pt>
                <c:pt idx="3905">
                  <c:v>0.68307850826046723</c:v>
                </c:pt>
                <c:pt idx="3906">
                  <c:v>0.68307850826075478</c:v>
                </c:pt>
                <c:pt idx="3907">
                  <c:v>0.68307850826103644</c:v>
                </c:pt>
                <c:pt idx="3908">
                  <c:v>0.68307850826112282</c:v>
                </c:pt>
                <c:pt idx="3909">
                  <c:v>0.68307850826120631</c:v>
                </c:pt>
                <c:pt idx="3910">
                  <c:v>0.68307850826148564</c:v>
                </c:pt>
                <c:pt idx="3911">
                  <c:v>0.68307850826172656</c:v>
                </c:pt>
                <c:pt idx="3912">
                  <c:v>0.68307850826218797</c:v>
                </c:pt>
                <c:pt idx="3913">
                  <c:v>0.68307850826231409</c:v>
                </c:pt>
                <c:pt idx="3914">
                  <c:v>0.68307850826276684</c:v>
                </c:pt>
                <c:pt idx="3915">
                  <c:v>0.68307850826365835</c:v>
                </c:pt>
                <c:pt idx="3916">
                  <c:v>0.68307850826380934</c:v>
                </c:pt>
                <c:pt idx="3917">
                  <c:v>0.68307850826389038</c:v>
                </c:pt>
                <c:pt idx="3918">
                  <c:v>0.68307850826410133</c:v>
                </c:pt>
                <c:pt idx="3919">
                  <c:v>0.68307850826431027</c:v>
                </c:pt>
                <c:pt idx="3920">
                  <c:v>0.68307850826515393</c:v>
                </c:pt>
                <c:pt idx="3921">
                  <c:v>0.68307850826596339</c:v>
                </c:pt>
                <c:pt idx="3922">
                  <c:v>0.68307850826608574</c:v>
                </c:pt>
                <c:pt idx="3923">
                  <c:v>0.68307850826610217</c:v>
                </c:pt>
                <c:pt idx="3924">
                  <c:v>0.68307850826612637</c:v>
                </c:pt>
                <c:pt idx="3925">
                  <c:v>0.6830785082661659</c:v>
                </c:pt>
                <c:pt idx="3926">
                  <c:v>0.68307850826639049</c:v>
                </c:pt>
                <c:pt idx="3927">
                  <c:v>0.68307850826668615</c:v>
                </c:pt>
                <c:pt idx="3928">
                  <c:v>0.6830785082670181</c:v>
                </c:pt>
                <c:pt idx="3929">
                  <c:v>0.68307850826702998</c:v>
                </c:pt>
                <c:pt idx="3930">
                  <c:v>0.6830785082673918</c:v>
                </c:pt>
                <c:pt idx="3931">
                  <c:v>0.68320567985079417</c:v>
                </c:pt>
                <c:pt idx="3932">
                  <c:v>0.68329234228490088</c:v>
                </c:pt>
                <c:pt idx="3933">
                  <c:v>0.683368940788183</c:v>
                </c:pt>
                <c:pt idx="3934">
                  <c:v>0.68365454357920141</c:v>
                </c:pt>
                <c:pt idx="3935">
                  <c:v>0.68365494953407291</c:v>
                </c:pt>
                <c:pt idx="3936">
                  <c:v>0.68376286242668827</c:v>
                </c:pt>
                <c:pt idx="3937">
                  <c:v>0.68390858482028116</c:v>
                </c:pt>
                <c:pt idx="3938">
                  <c:v>0.68392934459186261</c:v>
                </c:pt>
                <c:pt idx="3939">
                  <c:v>0.68406571180946285</c:v>
                </c:pt>
                <c:pt idx="3940">
                  <c:v>0.6841966752407157</c:v>
                </c:pt>
                <c:pt idx="3941">
                  <c:v>0.68423467868521559</c:v>
                </c:pt>
                <c:pt idx="3942">
                  <c:v>0.68428151961366179</c:v>
                </c:pt>
                <c:pt idx="3943">
                  <c:v>0.68466856378477847</c:v>
                </c:pt>
                <c:pt idx="3944">
                  <c:v>0.68485385770939988</c:v>
                </c:pt>
                <c:pt idx="3945">
                  <c:v>0.68504608537616218</c:v>
                </c:pt>
                <c:pt idx="3946">
                  <c:v>0.68506851437167926</c:v>
                </c:pt>
                <c:pt idx="3947">
                  <c:v>0.68522060595684553</c:v>
                </c:pt>
                <c:pt idx="3948">
                  <c:v>0.68560691077828029</c:v>
                </c:pt>
                <c:pt idx="3949">
                  <c:v>0.68563376692062372</c:v>
                </c:pt>
                <c:pt idx="3950">
                  <c:v>0.68565003406574931</c:v>
                </c:pt>
                <c:pt idx="3951">
                  <c:v>0.68565313364614711</c:v>
                </c:pt>
                <c:pt idx="3952">
                  <c:v>0.68583219659060923</c:v>
                </c:pt>
                <c:pt idx="3953">
                  <c:v>0.68585269269627891</c:v>
                </c:pt>
                <c:pt idx="3954">
                  <c:v>0.68589814864355025</c:v>
                </c:pt>
                <c:pt idx="3955">
                  <c:v>0.68595769714598909</c:v>
                </c:pt>
                <c:pt idx="3956">
                  <c:v>0.68599419426094344</c:v>
                </c:pt>
                <c:pt idx="3957">
                  <c:v>0.68611725865623563</c:v>
                </c:pt>
                <c:pt idx="3958">
                  <c:v>0.68622855291120333</c:v>
                </c:pt>
                <c:pt idx="3959">
                  <c:v>0.6862372010552098</c:v>
                </c:pt>
                <c:pt idx="3960">
                  <c:v>0.68633779628405678</c:v>
                </c:pt>
                <c:pt idx="3961">
                  <c:v>0.68636402650716055</c:v>
                </c:pt>
                <c:pt idx="3962">
                  <c:v>0.68638596488143344</c:v>
                </c:pt>
                <c:pt idx="3963">
                  <c:v>0.68642231541074517</c:v>
                </c:pt>
                <c:pt idx="3964">
                  <c:v>0.68654182329013969</c:v>
                </c:pt>
                <c:pt idx="3965">
                  <c:v>0.68658698416049302</c:v>
                </c:pt>
                <c:pt idx="3966">
                  <c:v>0.68665590217539485</c:v>
                </c:pt>
                <c:pt idx="3967">
                  <c:v>0.68681131500189929</c:v>
                </c:pt>
                <c:pt idx="3968">
                  <c:v>0.68682860914837962</c:v>
                </c:pt>
                <c:pt idx="3969">
                  <c:v>0.68692479819934704</c:v>
                </c:pt>
                <c:pt idx="3970">
                  <c:v>0.68699866461039782</c:v>
                </c:pt>
                <c:pt idx="3971">
                  <c:v>0.68704184661735945</c:v>
                </c:pt>
                <c:pt idx="3972">
                  <c:v>0.68706726997154788</c:v>
                </c:pt>
                <c:pt idx="3973">
                  <c:v>0.68711716099043807</c:v>
                </c:pt>
                <c:pt idx="3974">
                  <c:v>0.68711938918962656</c:v>
                </c:pt>
                <c:pt idx="3975">
                  <c:v>0.68724949955048509</c:v>
                </c:pt>
                <c:pt idx="3976">
                  <c:v>0.6872888552012878</c:v>
                </c:pt>
                <c:pt idx="3977">
                  <c:v>0.68744430417801805</c:v>
                </c:pt>
                <c:pt idx="3978">
                  <c:v>0.68754896317533976</c:v>
                </c:pt>
                <c:pt idx="3979">
                  <c:v>0.68766883130701673</c:v>
                </c:pt>
                <c:pt idx="3980">
                  <c:v>0.68766883130701673</c:v>
                </c:pt>
                <c:pt idx="3981">
                  <c:v>0.68790330238528008</c:v>
                </c:pt>
                <c:pt idx="3982">
                  <c:v>0.68796839176201441</c:v>
                </c:pt>
                <c:pt idx="3983">
                  <c:v>0.68797772036698457</c:v>
                </c:pt>
                <c:pt idx="3984">
                  <c:v>0.68799676283541589</c:v>
                </c:pt>
                <c:pt idx="3985">
                  <c:v>0.68799676283541589</c:v>
                </c:pt>
                <c:pt idx="3986">
                  <c:v>0.68805947583452065</c:v>
                </c:pt>
                <c:pt idx="3987">
                  <c:v>0.68808543955183887</c:v>
                </c:pt>
                <c:pt idx="3988">
                  <c:v>0.68810462401224426</c:v>
                </c:pt>
                <c:pt idx="3989">
                  <c:v>0.68827269343996422</c:v>
                </c:pt>
                <c:pt idx="3990">
                  <c:v>0.68829741310100134</c:v>
                </c:pt>
                <c:pt idx="3991">
                  <c:v>0.68842076994979262</c:v>
                </c:pt>
                <c:pt idx="3992">
                  <c:v>0.68846331690145746</c:v>
                </c:pt>
                <c:pt idx="3993">
                  <c:v>0.6885184565967466</c:v>
                </c:pt>
                <c:pt idx="3994">
                  <c:v>0.68852313641862151</c:v>
                </c:pt>
                <c:pt idx="3995">
                  <c:v>0.6885580736890563</c:v>
                </c:pt>
                <c:pt idx="3996">
                  <c:v>0.68863782291857056</c:v>
                </c:pt>
                <c:pt idx="3997">
                  <c:v>0.68864772410373365</c:v>
                </c:pt>
                <c:pt idx="3998">
                  <c:v>0.68869815247011679</c:v>
                </c:pt>
                <c:pt idx="3999">
                  <c:v>0.68882023201482134</c:v>
                </c:pt>
                <c:pt idx="4000">
                  <c:v>0.68887903214024304</c:v>
                </c:pt>
                <c:pt idx="4001">
                  <c:v>0.6889849289374429</c:v>
                </c:pt>
                <c:pt idx="4002">
                  <c:v>0.68904785694125503</c:v>
                </c:pt>
                <c:pt idx="4003">
                  <c:v>0.68906830244674522</c:v>
                </c:pt>
                <c:pt idx="4004">
                  <c:v>0.68925238886877271</c:v>
                </c:pt>
                <c:pt idx="4005">
                  <c:v>0.68929756983648005</c:v>
                </c:pt>
                <c:pt idx="4006">
                  <c:v>0.68930210147926985</c:v>
                </c:pt>
                <c:pt idx="4007">
                  <c:v>0.68942368341254034</c:v>
                </c:pt>
                <c:pt idx="4008">
                  <c:v>0.68942368341259874</c:v>
                </c:pt>
                <c:pt idx="4009">
                  <c:v>0.68942368341319848</c:v>
                </c:pt>
                <c:pt idx="4010">
                  <c:v>0.68942368341329696</c:v>
                </c:pt>
                <c:pt idx="4011">
                  <c:v>0.68942368341340132</c:v>
                </c:pt>
                <c:pt idx="4012">
                  <c:v>0.68942368341372362</c:v>
                </c:pt>
                <c:pt idx="4013">
                  <c:v>0.68942368341413718</c:v>
                </c:pt>
                <c:pt idx="4014">
                  <c:v>0.68942368341423843</c:v>
                </c:pt>
                <c:pt idx="4015">
                  <c:v>0.68942368341486993</c:v>
                </c:pt>
                <c:pt idx="4016">
                  <c:v>0.68942368341499438</c:v>
                </c:pt>
                <c:pt idx="4017">
                  <c:v>0.68942368341564864</c:v>
                </c:pt>
                <c:pt idx="4018">
                  <c:v>0.68942368341574434</c:v>
                </c:pt>
                <c:pt idx="4019">
                  <c:v>0.6894236834159484</c:v>
                </c:pt>
                <c:pt idx="4020">
                  <c:v>0.68942368341601479</c:v>
                </c:pt>
                <c:pt idx="4021">
                  <c:v>0.68942368341626681</c:v>
                </c:pt>
                <c:pt idx="4022">
                  <c:v>0.68942368341639693</c:v>
                </c:pt>
                <c:pt idx="4023">
                  <c:v>0.6894236834173787</c:v>
                </c:pt>
                <c:pt idx="4024">
                  <c:v>0.68942368341779325</c:v>
                </c:pt>
                <c:pt idx="4025">
                  <c:v>0.68942368341817595</c:v>
                </c:pt>
                <c:pt idx="4026">
                  <c:v>0.68942368341818394</c:v>
                </c:pt>
                <c:pt idx="4027">
                  <c:v>0.68942368341819527</c:v>
                </c:pt>
                <c:pt idx="4028">
                  <c:v>0.68942368341830473</c:v>
                </c:pt>
                <c:pt idx="4029">
                  <c:v>0.68942368341850524</c:v>
                </c:pt>
                <c:pt idx="4030">
                  <c:v>0.68942368341881577</c:v>
                </c:pt>
                <c:pt idx="4031">
                  <c:v>0.68942368341959814</c:v>
                </c:pt>
                <c:pt idx="4032">
                  <c:v>0.68946142338324823</c:v>
                </c:pt>
                <c:pt idx="4033">
                  <c:v>0.68951462439270905</c:v>
                </c:pt>
                <c:pt idx="4034">
                  <c:v>0.6895350732855603</c:v>
                </c:pt>
                <c:pt idx="4035">
                  <c:v>0.68962156391781926</c:v>
                </c:pt>
                <c:pt idx="4036">
                  <c:v>0.68971146095345026</c:v>
                </c:pt>
                <c:pt idx="4037">
                  <c:v>0.68973002528493799</c:v>
                </c:pt>
                <c:pt idx="4038">
                  <c:v>0.68992800531764886</c:v>
                </c:pt>
                <c:pt idx="4039">
                  <c:v>0.68998100431780585</c:v>
                </c:pt>
                <c:pt idx="4040">
                  <c:v>0.68998110544188407</c:v>
                </c:pt>
                <c:pt idx="4041">
                  <c:v>0.69001440342531806</c:v>
                </c:pt>
                <c:pt idx="4042">
                  <c:v>0.69010058913703543</c:v>
                </c:pt>
                <c:pt idx="4043">
                  <c:v>0.69020649442716431</c:v>
                </c:pt>
                <c:pt idx="4044">
                  <c:v>0.69020707722289409</c:v>
                </c:pt>
                <c:pt idx="4045">
                  <c:v>0.69021114934219652</c:v>
                </c:pt>
                <c:pt idx="4046">
                  <c:v>0.69023322574981694</c:v>
                </c:pt>
                <c:pt idx="4047">
                  <c:v>0.69023824684753743</c:v>
                </c:pt>
                <c:pt idx="4048">
                  <c:v>0.69024433044300837</c:v>
                </c:pt>
                <c:pt idx="4049">
                  <c:v>0.69028446638935814</c:v>
                </c:pt>
                <c:pt idx="4050">
                  <c:v>0.69029942431434244</c:v>
                </c:pt>
                <c:pt idx="4051">
                  <c:v>0.69029942431434244</c:v>
                </c:pt>
                <c:pt idx="4052">
                  <c:v>0.69029942431434244</c:v>
                </c:pt>
                <c:pt idx="4053">
                  <c:v>0.69037371813898352</c:v>
                </c:pt>
                <c:pt idx="4054">
                  <c:v>0.69044898031850754</c:v>
                </c:pt>
                <c:pt idx="4055">
                  <c:v>0.69051733923162162</c:v>
                </c:pt>
                <c:pt idx="4056">
                  <c:v>0.69058101047196252</c:v>
                </c:pt>
                <c:pt idx="4057">
                  <c:v>0.69063388972082118</c:v>
                </c:pt>
                <c:pt idx="4058">
                  <c:v>0.69089167750843583</c:v>
                </c:pt>
                <c:pt idx="4059">
                  <c:v>0.69095129941109812</c:v>
                </c:pt>
                <c:pt idx="4060">
                  <c:v>0.69095918058160977</c:v>
                </c:pt>
                <c:pt idx="4061">
                  <c:v>0.69098681769516301</c:v>
                </c:pt>
                <c:pt idx="4062">
                  <c:v>0.69098852398583421</c:v>
                </c:pt>
                <c:pt idx="4063">
                  <c:v>0.69109317975795015</c:v>
                </c:pt>
                <c:pt idx="4064">
                  <c:v>0.6911214620277899</c:v>
                </c:pt>
                <c:pt idx="4065">
                  <c:v>0.69122081360583243</c:v>
                </c:pt>
                <c:pt idx="4066">
                  <c:v>0.69129789899167948</c:v>
                </c:pt>
                <c:pt idx="4067">
                  <c:v>0.69147574667991507</c:v>
                </c:pt>
                <c:pt idx="4068">
                  <c:v>0.69158224920008204</c:v>
                </c:pt>
                <c:pt idx="4069">
                  <c:v>0.6918886989824834</c:v>
                </c:pt>
                <c:pt idx="4070">
                  <c:v>0.69197704004321903</c:v>
                </c:pt>
                <c:pt idx="4071">
                  <c:v>0.69203464988686292</c:v>
                </c:pt>
                <c:pt idx="4072">
                  <c:v>0.69209269784743976</c:v>
                </c:pt>
                <c:pt idx="4073">
                  <c:v>0.69219181360538595</c:v>
                </c:pt>
                <c:pt idx="4074">
                  <c:v>0.69219556426421813</c:v>
                </c:pt>
                <c:pt idx="4075">
                  <c:v>0.69223064596425776</c:v>
                </c:pt>
                <c:pt idx="4076">
                  <c:v>0.69226128497184347</c:v>
                </c:pt>
                <c:pt idx="4077">
                  <c:v>0.69228073112227673</c:v>
                </c:pt>
                <c:pt idx="4078">
                  <c:v>0.69230107327198942</c:v>
                </c:pt>
                <c:pt idx="4079">
                  <c:v>0.69237951046489177</c:v>
                </c:pt>
                <c:pt idx="4080">
                  <c:v>0.69242053733335263</c:v>
                </c:pt>
                <c:pt idx="4081">
                  <c:v>0.69251460447365054</c:v>
                </c:pt>
                <c:pt idx="4082">
                  <c:v>0.69254291871760187</c:v>
                </c:pt>
                <c:pt idx="4083">
                  <c:v>0.69256093669510221</c:v>
                </c:pt>
                <c:pt idx="4084">
                  <c:v>0.69279247630598495</c:v>
                </c:pt>
                <c:pt idx="4085">
                  <c:v>0.69284607394229591</c:v>
                </c:pt>
                <c:pt idx="4086">
                  <c:v>0.692889329801883</c:v>
                </c:pt>
                <c:pt idx="4087">
                  <c:v>0.69298956057226535</c:v>
                </c:pt>
                <c:pt idx="4088">
                  <c:v>0.69302869422026647</c:v>
                </c:pt>
                <c:pt idx="4089">
                  <c:v>0.69317682391525581</c:v>
                </c:pt>
                <c:pt idx="4090">
                  <c:v>0.69335083583735069</c:v>
                </c:pt>
                <c:pt idx="4091">
                  <c:v>0.69335695800879482</c:v>
                </c:pt>
                <c:pt idx="4092">
                  <c:v>0.69342249844459847</c:v>
                </c:pt>
                <c:pt idx="4093">
                  <c:v>0.69347538487617832</c:v>
                </c:pt>
                <c:pt idx="4094">
                  <c:v>0.6935507864895798</c:v>
                </c:pt>
                <c:pt idx="4095">
                  <c:v>0.69365155726513494</c:v>
                </c:pt>
                <c:pt idx="4096">
                  <c:v>0.69370508847508472</c:v>
                </c:pt>
                <c:pt idx="4097">
                  <c:v>0.69373494888985476</c:v>
                </c:pt>
                <c:pt idx="4098">
                  <c:v>0.69376175935602846</c:v>
                </c:pt>
                <c:pt idx="4099">
                  <c:v>0.69391160038995636</c:v>
                </c:pt>
                <c:pt idx="4100">
                  <c:v>0.69394618376718653</c:v>
                </c:pt>
                <c:pt idx="4101">
                  <c:v>0.69397357682973715</c:v>
                </c:pt>
                <c:pt idx="4102">
                  <c:v>0.69418232115402223</c:v>
                </c:pt>
                <c:pt idx="4103">
                  <c:v>0.6943645848860418</c:v>
                </c:pt>
                <c:pt idx="4104">
                  <c:v>0.69452593444029054</c:v>
                </c:pt>
                <c:pt idx="4105">
                  <c:v>0.69461735180725426</c:v>
                </c:pt>
                <c:pt idx="4106">
                  <c:v>0.69467328066042211</c:v>
                </c:pt>
                <c:pt idx="4107">
                  <c:v>0.69481111770697657</c:v>
                </c:pt>
                <c:pt idx="4108">
                  <c:v>0.69490993322027583</c:v>
                </c:pt>
                <c:pt idx="4109">
                  <c:v>0.6950700027082245</c:v>
                </c:pt>
                <c:pt idx="4110">
                  <c:v>0.6951014869583606</c:v>
                </c:pt>
                <c:pt idx="4111">
                  <c:v>0.69525699930955365</c:v>
                </c:pt>
                <c:pt idx="4112">
                  <c:v>0.6952713974891519</c:v>
                </c:pt>
                <c:pt idx="4113">
                  <c:v>0.6952713974891519</c:v>
                </c:pt>
                <c:pt idx="4114">
                  <c:v>0.6952713974891519</c:v>
                </c:pt>
                <c:pt idx="4115">
                  <c:v>0.69528614249413223</c:v>
                </c:pt>
                <c:pt idx="4116">
                  <c:v>0.69531628898794007</c:v>
                </c:pt>
                <c:pt idx="4117">
                  <c:v>0.69541297981685934</c:v>
                </c:pt>
                <c:pt idx="4118">
                  <c:v>0.69541971521766843</c:v>
                </c:pt>
                <c:pt idx="4119">
                  <c:v>0.69553657840154737</c:v>
                </c:pt>
                <c:pt idx="4120">
                  <c:v>0.69554034503887208</c:v>
                </c:pt>
                <c:pt idx="4121">
                  <c:v>0.69557703377660141</c:v>
                </c:pt>
                <c:pt idx="4122">
                  <c:v>0.69557703377770519</c:v>
                </c:pt>
                <c:pt idx="4123">
                  <c:v>0.69557703377827962</c:v>
                </c:pt>
                <c:pt idx="4124">
                  <c:v>0.69557703377856184</c:v>
                </c:pt>
                <c:pt idx="4125">
                  <c:v>0.6955770337794358</c:v>
                </c:pt>
                <c:pt idx="4126">
                  <c:v>0.69557703377947944</c:v>
                </c:pt>
                <c:pt idx="4127">
                  <c:v>0.69557703377949598</c:v>
                </c:pt>
                <c:pt idx="4128">
                  <c:v>0.69557703378025537</c:v>
                </c:pt>
                <c:pt idx="4129">
                  <c:v>0.6955770337803594</c:v>
                </c:pt>
                <c:pt idx="4130">
                  <c:v>0.69557703378053148</c:v>
                </c:pt>
                <c:pt idx="4131">
                  <c:v>0.69557703378157476</c:v>
                </c:pt>
                <c:pt idx="4132">
                  <c:v>0.69557703378185676</c:v>
                </c:pt>
                <c:pt idx="4133">
                  <c:v>0.69557703378197977</c:v>
                </c:pt>
                <c:pt idx="4134">
                  <c:v>0.69557703378199043</c:v>
                </c:pt>
                <c:pt idx="4135">
                  <c:v>0.69557703378212654</c:v>
                </c:pt>
                <c:pt idx="4136">
                  <c:v>0.6955770337825985</c:v>
                </c:pt>
                <c:pt idx="4137">
                  <c:v>0.69557703378264812</c:v>
                </c:pt>
                <c:pt idx="4138">
                  <c:v>0.69557703378275171</c:v>
                </c:pt>
                <c:pt idx="4139">
                  <c:v>0.69557703378292279</c:v>
                </c:pt>
                <c:pt idx="4140">
                  <c:v>0.69557703378292324</c:v>
                </c:pt>
                <c:pt idx="4141">
                  <c:v>0.69557703378306801</c:v>
                </c:pt>
                <c:pt idx="4142">
                  <c:v>0.6955770337831324</c:v>
                </c:pt>
                <c:pt idx="4143">
                  <c:v>0.69557703378340741</c:v>
                </c:pt>
                <c:pt idx="4144">
                  <c:v>0.6955770337835343</c:v>
                </c:pt>
                <c:pt idx="4145">
                  <c:v>0.69557703378367552</c:v>
                </c:pt>
                <c:pt idx="4146">
                  <c:v>0.69575108272761266</c:v>
                </c:pt>
                <c:pt idx="4147">
                  <c:v>0.69581030053320836</c:v>
                </c:pt>
                <c:pt idx="4148">
                  <c:v>0.69588042893600777</c:v>
                </c:pt>
                <c:pt idx="4149">
                  <c:v>0.69588993505562369</c:v>
                </c:pt>
                <c:pt idx="4150">
                  <c:v>0.69602148210686177</c:v>
                </c:pt>
                <c:pt idx="4151">
                  <c:v>0.69606651494337513</c:v>
                </c:pt>
                <c:pt idx="4152">
                  <c:v>0.69606651494337513</c:v>
                </c:pt>
                <c:pt idx="4153">
                  <c:v>0.69606651494337513</c:v>
                </c:pt>
                <c:pt idx="4154">
                  <c:v>0.69621424055095726</c:v>
                </c:pt>
                <c:pt idx="4155">
                  <c:v>0.69626124994307692</c:v>
                </c:pt>
                <c:pt idx="4156">
                  <c:v>0.69631758913158381</c:v>
                </c:pt>
                <c:pt idx="4157">
                  <c:v>0.6963269064703147</c:v>
                </c:pt>
                <c:pt idx="4158">
                  <c:v>0.69646807341130557</c:v>
                </c:pt>
                <c:pt idx="4159">
                  <c:v>0.69651958460575902</c:v>
                </c:pt>
                <c:pt idx="4160">
                  <c:v>0.69653170255053132</c:v>
                </c:pt>
                <c:pt idx="4161">
                  <c:v>0.69661137536999951</c:v>
                </c:pt>
                <c:pt idx="4162">
                  <c:v>0.69663305006859588</c:v>
                </c:pt>
                <c:pt idx="4163">
                  <c:v>0.69681374287747844</c:v>
                </c:pt>
                <c:pt idx="4164">
                  <c:v>0.69688439218118159</c:v>
                </c:pt>
                <c:pt idx="4165">
                  <c:v>0.69692537718149583</c:v>
                </c:pt>
                <c:pt idx="4166">
                  <c:v>0.69701321341972167</c:v>
                </c:pt>
                <c:pt idx="4167">
                  <c:v>0.69705411625429836</c:v>
                </c:pt>
                <c:pt idx="4168">
                  <c:v>0.69707849685288437</c:v>
                </c:pt>
                <c:pt idx="4169">
                  <c:v>0.69714106570368961</c:v>
                </c:pt>
                <c:pt idx="4170">
                  <c:v>0.69718830617600103</c:v>
                </c:pt>
                <c:pt idx="4171">
                  <c:v>0.69719375340844592</c:v>
                </c:pt>
                <c:pt idx="4172">
                  <c:v>0.69751034107286713</c:v>
                </c:pt>
                <c:pt idx="4173">
                  <c:v>0.69761757473673458</c:v>
                </c:pt>
                <c:pt idx="4174">
                  <c:v>0.69806471322712527</c:v>
                </c:pt>
                <c:pt idx="4175">
                  <c:v>0.69813957750193234</c:v>
                </c:pt>
                <c:pt idx="4176">
                  <c:v>0.69820568630820534</c:v>
                </c:pt>
                <c:pt idx="4177">
                  <c:v>0.69830761837365385</c:v>
                </c:pt>
                <c:pt idx="4178">
                  <c:v>0.69834056626822871</c:v>
                </c:pt>
                <c:pt idx="4179">
                  <c:v>0.69840968243560198</c:v>
                </c:pt>
                <c:pt idx="4180">
                  <c:v>0.69843831020474156</c:v>
                </c:pt>
                <c:pt idx="4181">
                  <c:v>0.69847685130115011</c:v>
                </c:pt>
                <c:pt idx="4182">
                  <c:v>0.69848286777217161</c:v>
                </c:pt>
                <c:pt idx="4183">
                  <c:v>0.698641887449443</c:v>
                </c:pt>
                <c:pt idx="4184">
                  <c:v>0.698641887449443</c:v>
                </c:pt>
                <c:pt idx="4185">
                  <c:v>0.69865836259007219</c:v>
                </c:pt>
                <c:pt idx="4186">
                  <c:v>0.69870107805482318</c:v>
                </c:pt>
                <c:pt idx="4187">
                  <c:v>0.69872099464532544</c:v>
                </c:pt>
                <c:pt idx="4188">
                  <c:v>0.69879414173777077</c:v>
                </c:pt>
                <c:pt idx="4189">
                  <c:v>0.69888626725697645</c:v>
                </c:pt>
                <c:pt idx="4190">
                  <c:v>0.69898191355107442</c:v>
                </c:pt>
                <c:pt idx="4191">
                  <c:v>0.69903549922301977</c:v>
                </c:pt>
                <c:pt idx="4192">
                  <c:v>0.69916018276963776</c:v>
                </c:pt>
                <c:pt idx="4193">
                  <c:v>0.69918364424649748</c:v>
                </c:pt>
                <c:pt idx="4194">
                  <c:v>0.69918364424649748</c:v>
                </c:pt>
                <c:pt idx="4195">
                  <c:v>0.69918364424649748</c:v>
                </c:pt>
                <c:pt idx="4196">
                  <c:v>0.69937159324386844</c:v>
                </c:pt>
                <c:pt idx="4197">
                  <c:v>0.69937803396903875</c:v>
                </c:pt>
                <c:pt idx="4198">
                  <c:v>0.69946545519504277</c:v>
                </c:pt>
                <c:pt idx="4199">
                  <c:v>0.69947582905076233</c:v>
                </c:pt>
                <c:pt idx="4200">
                  <c:v>0.69952535110121317</c:v>
                </c:pt>
                <c:pt idx="4201">
                  <c:v>0.69955249882531856</c:v>
                </c:pt>
                <c:pt idx="4202">
                  <c:v>0.69956623827239084</c:v>
                </c:pt>
                <c:pt idx="4203">
                  <c:v>0.69958939381022511</c:v>
                </c:pt>
                <c:pt idx="4204">
                  <c:v>0.69959027109496386</c:v>
                </c:pt>
                <c:pt idx="4205">
                  <c:v>0.69959151775038986</c:v>
                </c:pt>
                <c:pt idx="4206">
                  <c:v>0.69966240815614511</c:v>
                </c:pt>
                <c:pt idx="4207">
                  <c:v>0.69966240815614511</c:v>
                </c:pt>
                <c:pt idx="4208">
                  <c:v>0.69966240815614511</c:v>
                </c:pt>
                <c:pt idx="4209">
                  <c:v>0.69972559799111411</c:v>
                </c:pt>
                <c:pt idx="4210">
                  <c:v>0.69972559799111411</c:v>
                </c:pt>
                <c:pt idx="4211">
                  <c:v>0.69973623415132435</c:v>
                </c:pt>
                <c:pt idx="4212">
                  <c:v>0.69983672550969322</c:v>
                </c:pt>
                <c:pt idx="4213">
                  <c:v>0.69985626416329416</c:v>
                </c:pt>
                <c:pt idx="4214">
                  <c:v>0.69996553079857682</c:v>
                </c:pt>
                <c:pt idx="4215">
                  <c:v>0.70010562867338155</c:v>
                </c:pt>
                <c:pt idx="4216">
                  <c:v>0.70045559434498395</c:v>
                </c:pt>
                <c:pt idx="4217">
                  <c:v>0.70046575355371432</c:v>
                </c:pt>
                <c:pt idx="4218">
                  <c:v>0.70046872727768139</c:v>
                </c:pt>
                <c:pt idx="4219">
                  <c:v>0.70049741678495814</c:v>
                </c:pt>
                <c:pt idx="4220">
                  <c:v>0.70053817856601763</c:v>
                </c:pt>
                <c:pt idx="4221">
                  <c:v>0.70056530722684529</c:v>
                </c:pt>
                <c:pt idx="4222">
                  <c:v>0.70058699367459054</c:v>
                </c:pt>
                <c:pt idx="4223">
                  <c:v>0.70066860767614436</c:v>
                </c:pt>
                <c:pt idx="4224">
                  <c:v>0.70069097273309522</c:v>
                </c:pt>
                <c:pt idx="4225">
                  <c:v>0.70081696556751039</c:v>
                </c:pt>
                <c:pt idx="4226">
                  <c:v>0.70115728880418871</c:v>
                </c:pt>
                <c:pt idx="4227">
                  <c:v>0.70132453047799626</c:v>
                </c:pt>
                <c:pt idx="4228">
                  <c:v>0.70133195198691856</c:v>
                </c:pt>
                <c:pt idx="4229">
                  <c:v>0.70142483915872855</c:v>
                </c:pt>
                <c:pt idx="4230">
                  <c:v>0.70142483915903109</c:v>
                </c:pt>
                <c:pt idx="4231">
                  <c:v>0.70142483915913478</c:v>
                </c:pt>
                <c:pt idx="4232">
                  <c:v>0.70142483915919795</c:v>
                </c:pt>
                <c:pt idx="4233">
                  <c:v>0.70142483915935139</c:v>
                </c:pt>
                <c:pt idx="4234">
                  <c:v>0.70142483915958975</c:v>
                </c:pt>
                <c:pt idx="4235">
                  <c:v>0.70142483915989473</c:v>
                </c:pt>
                <c:pt idx="4236">
                  <c:v>0.7014248391601039</c:v>
                </c:pt>
                <c:pt idx="4237">
                  <c:v>0.70142483916013365</c:v>
                </c:pt>
                <c:pt idx="4238">
                  <c:v>0.70142483916016329</c:v>
                </c:pt>
                <c:pt idx="4239">
                  <c:v>0.70142483916022891</c:v>
                </c:pt>
                <c:pt idx="4240">
                  <c:v>0.70142483916026088</c:v>
                </c:pt>
                <c:pt idx="4241">
                  <c:v>0.70142483916027665</c:v>
                </c:pt>
                <c:pt idx="4242">
                  <c:v>0.7014248391606428</c:v>
                </c:pt>
                <c:pt idx="4243">
                  <c:v>0.70142483916111353</c:v>
                </c:pt>
                <c:pt idx="4244">
                  <c:v>0.70142483916129705</c:v>
                </c:pt>
                <c:pt idx="4245">
                  <c:v>0.70142483916190645</c:v>
                </c:pt>
                <c:pt idx="4246">
                  <c:v>0.70142483916205589</c:v>
                </c:pt>
                <c:pt idx="4247">
                  <c:v>0.70142483916239295</c:v>
                </c:pt>
                <c:pt idx="4248">
                  <c:v>0.70142483916252329</c:v>
                </c:pt>
                <c:pt idx="4249">
                  <c:v>0.70142483916303477</c:v>
                </c:pt>
                <c:pt idx="4250">
                  <c:v>0.70142483916317444</c:v>
                </c:pt>
                <c:pt idx="4251">
                  <c:v>0.70142483916321718</c:v>
                </c:pt>
                <c:pt idx="4252">
                  <c:v>0.70142483916339671</c:v>
                </c:pt>
                <c:pt idx="4253">
                  <c:v>0.70142483916354748</c:v>
                </c:pt>
                <c:pt idx="4254">
                  <c:v>0.70142483916368081</c:v>
                </c:pt>
                <c:pt idx="4255">
                  <c:v>0.70142483916372178</c:v>
                </c:pt>
                <c:pt idx="4256">
                  <c:v>0.70142483916375231</c:v>
                </c:pt>
                <c:pt idx="4257">
                  <c:v>0.70142483916425413</c:v>
                </c:pt>
                <c:pt idx="4258">
                  <c:v>0.70142483916436049</c:v>
                </c:pt>
                <c:pt idx="4259">
                  <c:v>0.70142483916453235</c:v>
                </c:pt>
                <c:pt idx="4260">
                  <c:v>0.70142483916478149</c:v>
                </c:pt>
                <c:pt idx="4261">
                  <c:v>0.70142483916479292</c:v>
                </c:pt>
                <c:pt idx="4262">
                  <c:v>0.70142483916492704</c:v>
                </c:pt>
                <c:pt idx="4263">
                  <c:v>0.70142483916573428</c:v>
                </c:pt>
                <c:pt idx="4264">
                  <c:v>0.70144426473773025</c:v>
                </c:pt>
                <c:pt idx="4265">
                  <c:v>0.70145331847704362</c:v>
                </c:pt>
                <c:pt idx="4266">
                  <c:v>0.70148013701155243</c:v>
                </c:pt>
                <c:pt idx="4267">
                  <c:v>0.70158505409184235</c:v>
                </c:pt>
                <c:pt idx="4268">
                  <c:v>0.70161674447264755</c:v>
                </c:pt>
                <c:pt idx="4269">
                  <c:v>0.70171897114698356</c:v>
                </c:pt>
                <c:pt idx="4270">
                  <c:v>0.70172273815805786</c:v>
                </c:pt>
                <c:pt idx="4271">
                  <c:v>0.70173598104811363</c:v>
                </c:pt>
                <c:pt idx="4272">
                  <c:v>0.70173598104811363</c:v>
                </c:pt>
                <c:pt idx="4273">
                  <c:v>0.70173598104811363</c:v>
                </c:pt>
                <c:pt idx="4274">
                  <c:v>0.70174756374543157</c:v>
                </c:pt>
                <c:pt idx="4275">
                  <c:v>0.70175242608056343</c:v>
                </c:pt>
                <c:pt idx="4276">
                  <c:v>0.70193598538120161</c:v>
                </c:pt>
                <c:pt idx="4277">
                  <c:v>0.70195213690958413</c:v>
                </c:pt>
                <c:pt idx="4278">
                  <c:v>0.70199875243256948</c:v>
                </c:pt>
                <c:pt idx="4279">
                  <c:v>0.70208355721061577</c:v>
                </c:pt>
                <c:pt idx="4280">
                  <c:v>0.70209624506782586</c:v>
                </c:pt>
                <c:pt idx="4281">
                  <c:v>0.70210004754229349</c:v>
                </c:pt>
                <c:pt idx="4282">
                  <c:v>0.70216162151881301</c:v>
                </c:pt>
                <c:pt idx="4283">
                  <c:v>0.70219164772024611</c:v>
                </c:pt>
                <c:pt idx="4284">
                  <c:v>0.70254485257433619</c:v>
                </c:pt>
                <c:pt idx="4285">
                  <c:v>0.70260392077330358</c:v>
                </c:pt>
                <c:pt idx="4286">
                  <c:v>0.7026436878136374</c:v>
                </c:pt>
                <c:pt idx="4287">
                  <c:v>0.70269507833666234</c:v>
                </c:pt>
                <c:pt idx="4288">
                  <c:v>0.7027570030694964</c:v>
                </c:pt>
                <c:pt idx="4289">
                  <c:v>0.7027570030694964</c:v>
                </c:pt>
                <c:pt idx="4290">
                  <c:v>0.70285855023051647</c:v>
                </c:pt>
                <c:pt idx="4291">
                  <c:v>0.70285927644828339</c:v>
                </c:pt>
                <c:pt idx="4292">
                  <c:v>0.70289101481854677</c:v>
                </c:pt>
                <c:pt idx="4293">
                  <c:v>0.70294495763537423</c:v>
                </c:pt>
                <c:pt idx="4294">
                  <c:v>0.7029902821811802</c:v>
                </c:pt>
                <c:pt idx="4295">
                  <c:v>0.70303602520078734</c:v>
                </c:pt>
                <c:pt idx="4296">
                  <c:v>0.70305170604669653</c:v>
                </c:pt>
                <c:pt idx="4297">
                  <c:v>0.70305267512537717</c:v>
                </c:pt>
                <c:pt idx="4298">
                  <c:v>0.70324402088980442</c:v>
                </c:pt>
                <c:pt idx="4299">
                  <c:v>0.70325834007038457</c:v>
                </c:pt>
                <c:pt idx="4300">
                  <c:v>0.70334759337272534</c:v>
                </c:pt>
                <c:pt idx="4301">
                  <c:v>0.70345930153563074</c:v>
                </c:pt>
                <c:pt idx="4302">
                  <c:v>0.70347135411417094</c:v>
                </c:pt>
                <c:pt idx="4303">
                  <c:v>0.70358194828478748</c:v>
                </c:pt>
                <c:pt idx="4304">
                  <c:v>0.70359331404852399</c:v>
                </c:pt>
                <c:pt idx="4305">
                  <c:v>0.70375897510934637</c:v>
                </c:pt>
                <c:pt idx="4306">
                  <c:v>0.70387208830306347</c:v>
                </c:pt>
                <c:pt idx="4307">
                  <c:v>0.70402775040544796</c:v>
                </c:pt>
                <c:pt idx="4308">
                  <c:v>0.70405549920499888</c:v>
                </c:pt>
                <c:pt idx="4309">
                  <c:v>0.70415015164793715</c:v>
                </c:pt>
                <c:pt idx="4310">
                  <c:v>0.70415215507854045</c:v>
                </c:pt>
                <c:pt idx="4311">
                  <c:v>0.70419205119177042</c:v>
                </c:pt>
                <c:pt idx="4312">
                  <c:v>0.7042461003595275</c:v>
                </c:pt>
                <c:pt idx="4313">
                  <c:v>0.70427346914438449</c:v>
                </c:pt>
                <c:pt idx="4314">
                  <c:v>0.704278308882062</c:v>
                </c:pt>
                <c:pt idx="4315">
                  <c:v>0.70427957037725142</c:v>
                </c:pt>
                <c:pt idx="4316">
                  <c:v>0.70444275369262221</c:v>
                </c:pt>
                <c:pt idx="4317">
                  <c:v>0.70449624255792198</c:v>
                </c:pt>
                <c:pt idx="4318">
                  <c:v>0.70460595928747227</c:v>
                </c:pt>
                <c:pt idx="4319">
                  <c:v>0.70467408966162548</c:v>
                </c:pt>
                <c:pt idx="4320">
                  <c:v>0.70469703902761571</c:v>
                </c:pt>
                <c:pt idx="4321">
                  <c:v>0.70473517500382921</c:v>
                </c:pt>
                <c:pt idx="4322">
                  <c:v>0.70476055226897927</c:v>
                </c:pt>
                <c:pt idx="4323">
                  <c:v>0.70478046760208191</c:v>
                </c:pt>
                <c:pt idx="4324">
                  <c:v>0.70478595081603701</c:v>
                </c:pt>
                <c:pt idx="4325">
                  <c:v>0.70481518878827043</c:v>
                </c:pt>
                <c:pt idx="4326">
                  <c:v>0.70484495066400377</c:v>
                </c:pt>
                <c:pt idx="4327">
                  <c:v>0.70493484395458805</c:v>
                </c:pt>
                <c:pt idx="4328">
                  <c:v>0.70496940892873794</c:v>
                </c:pt>
                <c:pt idx="4329">
                  <c:v>0.70503942814422316</c:v>
                </c:pt>
                <c:pt idx="4330">
                  <c:v>0.70515000937268812</c:v>
                </c:pt>
                <c:pt idx="4331">
                  <c:v>0.70515000937268812</c:v>
                </c:pt>
                <c:pt idx="4332">
                  <c:v>0.705198062866909</c:v>
                </c:pt>
                <c:pt idx="4333">
                  <c:v>0.70520934871645424</c:v>
                </c:pt>
                <c:pt idx="4334">
                  <c:v>0.70521182636416535</c:v>
                </c:pt>
                <c:pt idx="4335">
                  <c:v>0.70554104689413166</c:v>
                </c:pt>
                <c:pt idx="4336">
                  <c:v>0.70554788396122137</c:v>
                </c:pt>
                <c:pt idx="4337">
                  <c:v>0.70559925145331248</c:v>
                </c:pt>
                <c:pt idx="4338">
                  <c:v>0.70560043510377168</c:v>
                </c:pt>
                <c:pt idx="4339">
                  <c:v>0.70572260982546575</c:v>
                </c:pt>
                <c:pt idx="4340">
                  <c:v>0.70576350943392685</c:v>
                </c:pt>
                <c:pt idx="4341">
                  <c:v>0.70581111461508339</c:v>
                </c:pt>
                <c:pt idx="4342">
                  <c:v>0.70598504076168334</c:v>
                </c:pt>
                <c:pt idx="4343">
                  <c:v>0.70600556027716699</c:v>
                </c:pt>
                <c:pt idx="4344">
                  <c:v>0.70601518908177985</c:v>
                </c:pt>
                <c:pt idx="4345">
                  <c:v>0.70602108024317922</c:v>
                </c:pt>
                <c:pt idx="4346">
                  <c:v>0.70604844993884075</c:v>
                </c:pt>
                <c:pt idx="4347">
                  <c:v>0.70608298989414309</c:v>
                </c:pt>
                <c:pt idx="4348">
                  <c:v>0.70621294975088234</c:v>
                </c:pt>
                <c:pt idx="4349">
                  <c:v>0.70622823757295106</c:v>
                </c:pt>
                <c:pt idx="4350">
                  <c:v>0.70626713179226086</c:v>
                </c:pt>
                <c:pt idx="4351">
                  <c:v>0.70627105353798969</c:v>
                </c:pt>
                <c:pt idx="4352">
                  <c:v>0.70639239971669188</c:v>
                </c:pt>
                <c:pt idx="4353">
                  <c:v>0.7063958079752406</c:v>
                </c:pt>
                <c:pt idx="4354">
                  <c:v>0.70675159097917084</c:v>
                </c:pt>
                <c:pt idx="4355">
                  <c:v>0.70678898249755573</c:v>
                </c:pt>
                <c:pt idx="4356">
                  <c:v>0.7067919585848762</c:v>
                </c:pt>
                <c:pt idx="4357">
                  <c:v>0.70680600694416107</c:v>
                </c:pt>
                <c:pt idx="4358">
                  <c:v>0.70685324584060549</c:v>
                </c:pt>
                <c:pt idx="4359">
                  <c:v>0.70685337936351067</c:v>
                </c:pt>
                <c:pt idx="4360">
                  <c:v>0.70685337936425108</c:v>
                </c:pt>
                <c:pt idx="4361">
                  <c:v>0.70685337936438575</c:v>
                </c:pt>
                <c:pt idx="4362">
                  <c:v>0.70685337936444703</c:v>
                </c:pt>
                <c:pt idx="4363">
                  <c:v>0.70685337936449355</c:v>
                </c:pt>
                <c:pt idx="4364">
                  <c:v>0.70685337936461012</c:v>
                </c:pt>
                <c:pt idx="4365">
                  <c:v>0.70685337936485904</c:v>
                </c:pt>
                <c:pt idx="4366">
                  <c:v>0.70685337936522552</c:v>
                </c:pt>
                <c:pt idx="4367">
                  <c:v>0.70685337936529791</c:v>
                </c:pt>
                <c:pt idx="4368">
                  <c:v>0.70685337936539105</c:v>
                </c:pt>
                <c:pt idx="4369">
                  <c:v>0.70685337936550652</c:v>
                </c:pt>
                <c:pt idx="4370">
                  <c:v>0.70685337936614578</c:v>
                </c:pt>
                <c:pt idx="4371">
                  <c:v>0.70685337936642911</c:v>
                </c:pt>
                <c:pt idx="4372">
                  <c:v>0.70685337936660142</c:v>
                </c:pt>
                <c:pt idx="4373">
                  <c:v>0.70685337936691539</c:v>
                </c:pt>
                <c:pt idx="4374">
                  <c:v>0.70685337936695292</c:v>
                </c:pt>
                <c:pt idx="4375">
                  <c:v>0.70685337936697323</c:v>
                </c:pt>
                <c:pt idx="4376">
                  <c:v>0.70685337936747028</c:v>
                </c:pt>
                <c:pt idx="4377">
                  <c:v>0.70685337936748005</c:v>
                </c:pt>
                <c:pt idx="4378">
                  <c:v>0.70685337936768478</c:v>
                </c:pt>
                <c:pt idx="4379">
                  <c:v>0.70685337936782022</c:v>
                </c:pt>
                <c:pt idx="4380">
                  <c:v>0.70685337936793025</c:v>
                </c:pt>
                <c:pt idx="4381">
                  <c:v>0.70685337936793702</c:v>
                </c:pt>
                <c:pt idx="4382">
                  <c:v>0.70685337936844594</c:v>
                </c:pt>
                <c:pt idx="4383">
                  <c:v>0.70685337936886883</c:v>
                </c:pt>
                <c:pt idx="4384">
                  <c:v>0.70685337936891601</c:v>
                </c:pt>
                <c:pt idx="4385">
                  <c:v>0.70687064323947002</c:v>
                </c:pt>
                <c:pt idx="4386">
                  <c:v>0.70689716341897912</c:v>
                </c:pt>
                <c:pt idx="4387">
                  <c:v>0.70692415623048099</c:v>
                </c:pt>
                <c:pt idx="4388">
                  <c:v>0.70694955055646436</c:v>
                </c:pt>
                <c:pt idx="4389">
                  <c:v>0.70695535615629368</c:v>
                </c:pt>
                <c:pt idx="4390">
                  <c:v>0.7069995107377236</c:v>
                </c:pt>
                <c:pt idx="4391">
                  <c:v>0.70700877755992886</c:v>
                </c:pt>
                <c:pt idx="4392">
                  <c:v>0.70706100688609075</c:v>
                </c:pt>
                <c:pt idx="4393">
                  <c:v>0.70709565837384192</c:v>
                </c:pt>
                <c:pt idx="4394">
                  <c:v>0.70715963126929571</c:v>
                </c:pt>
                <c:pt idx="4395">
                  <c:v>0.70717573261768307</c:v>
                </c:pt>
                <c:pt idx="4396">
                  <c:v>0.7072004802370464</c:v>
                </c:pt>
                <c:pt idx="4397">
                  <c:v>0.70730434689560995</c:v>
                </c:pt>
                <c:pt idx="4398">
                  <c:v>0.70730434689560995</c:v>
                </c:pt>
                <c:pt idx="4399">
                  <c:v>0.70730434689560995</c:v>
                </c:pt>
                <c:pt idx="4400">
                  <c:v>0.70731461930019335</c:v>
                </c:pt>
                <c:pt idx="4401">
                  <c:v>0.70732556540279601</c:v>
                </c:pt>
                <c:pt idx="4402">
                  <c:v>0.70734910475174939</c:v>
                </c:pt>
                <c:pt idx="4403">
                  <c:v>0.70741529658529767</c:v>
                </c:pt>
                <c:pt idx="4404">
                  <c:v>0.70745702244816489</c:v>
                </c:pt>
                <c:pt idx="4405">
                  <c:v>0.70746330620586473</c:v>
                </c:pt>
                <c:pt idx="4406">
                  <c:v>0.70748025856687746</c:v>
                </c:pt>
                <c:pt idx="4407">
                  <c:v>0.7075221538988189</c:v>
                </c:pt>
                <c:pt idx="4408">
                  <c:v>0.7075378209455474</c:v>
                </c:pt>
                <c:pt idx="4409">
                  <c:v>0.70757469250735316</c:v>
                </c:pt>
                <c:pt idx="4410">
                  <c:v>0.7077412605140212</c:v>
                </c:pt>
                <c:pt idx="4411">
                  <c:v>0.70775429856755756</c:v>
                </c:pt>
                <c:pt idx="4412">
                  <c:v>0.7079108075960423</c:v>
                </c:pt>
                <c:pt idx="4413">
                  <c:v>0.70792102545830582</c:v>
                </c:pt>
                <c:pt idx="4414">
                  <c:v>0.70803992926892378</c:v>
                </c:pt>
                <c:pt idx="4415">
                  <c:v>0.70803992926892378</c:v>
                </c:pt>
                <c:pt idx="4416">
                  <c:v>0.70803992926892378</c:v>
                </c:pt>
                <c:pt idx="4417">
                  <c:v>0.70808755633483544</c:v>
                </c:pt>
                <c:pt idx="4418">
                  <c:v>0.70813313952589629</c:v>
                </c:pt>
                <c:pt idx="4419">
                  <c:v>0.70814132221382475</c:v>
                </c:pt>
                <c:pt idx="4420">
                  <c:v>0.70815246464421111</c:v>
                </c:pt>
                <c:pt idx="4421">
                  <c:v>0.70825125043689063</c:v>
                </c:pt>
                <c:pt idx="4422">
                  <c:v>0.70827056807844568</c:v>
                </c:pt>
                <c:pt idx="4423">
                  <c:v>0.70829996480074198</c:v>
                </c:pt>
                <c:pt idx="4424">
                  <c:v>0.70832545342246223</c:v>
                </c:pt>
                <c:pt idx="4425">
                  <c:v>0.70837571581793402</c:v>
                </c:pt>
                <c:pt idx="4426">
                  <c:v>0.70842522111626238</c:v>
                </c:pt>
                <c:pt idx="4427">
                  <c:v>0.70846637368665488</c:v>
                </c:pt>
                <c:pt idx="4428">
                  <c:v>0.70849241302782606</c:v>
                </c:pt>
                <c:pt idx="4429">
                  <c:v>0.70853280158639564</c:v>
                </c:pt>
                <c:pt idx="4430">
                  <c:v>0.70872572128090039</c:v>
                </c:pt>
                <c:pt idx="4431">
                  <c:v>0.70875636612474213</c:v>
                </c:pt>
                <c:pt idx="4432">
                  <c:v>0.70877441121524998</c:v>
                </c:pt>
                <c:pt idx="4433">
                  <c:v>0.70898718377337089</c:v>
                </c:pt>
                <c:pt idx="4434">
                  <c:v>0.70898893739657676</c:v>
                </c:pt>
                <c:pt idx="4435">
                  <c:v>0.70907264775938839</c:v>
                </c:pt>
                <c:pt idx="4436">
                  <c:v>0.7091141322161193</c:v>
                </c:pt>
                <c:pt idx="4437">
                  <c:v>0.7091321952225027</c:v>
                </c:pt>
                <c:pt idx="4438">
                  <c:v>0.70916335734832558</c:v>
                </c:pt>
                <c:pt idx="4439">
                  <c:v>0.70920855479277711</c:v>
                </c:pt>
                <c:pt idx="4440">
                  <c:v>0.70921679414369487</c:v>
                </c:pt>
                <c:pt idx="4441">
                  <c:v>0.70922337498405774</c:v>
                </c:pt>
                <c:pt idx="4442">
                  <c:v>0.70931750653264847</c:v>
                </c:pt>
                <c:pt idx="4443">
                  <c:v>0.70939834890274878</c:v>
                </c:pt>
                <c:pt idx="4444">
                  <c:v>0.70940945419775348</c:v>
                </c:pt>
                <c:pt idx="4445">
                  <c:v>0.70946988922665777</c:v>
                </c:pt>
                <c:pt idx="4446">
                  <c:v>0.70952226329303292</c:v>
                </c:pt>
                <c:pt idx="4447">
                  <c:v>0.70952695024172052</c:v>
                </c:pt>
                <c:pt idx="4448">
                  <c:v>0.70953708704144225</c:v>
                </c:pt>
                <c:pt idx="4449">
                  <c:v>0.70954277412400923</c:v>
                </c:pt>
                <c:pt idx="4450">
                  <c:v>0.70966576448149477</c:v>
                </c:pt>
                <c:pt idx="4451">
                  <c:v>0.70974375038195581</c:v>
                </c:pt>
                <c:pt idx="4452">
                  <c:v>0.70976731765215129</c:v>
                </c:pt>
                <c:pt idx="4453">
                  <c:v>0.70977973714575926</c:v>
                </c:pt>
                <c:pt idx="4454">
                  <c:v>0.70988613724360228</c:v>
                </c:pt>
                <c:pt idx="4455">
                  <c:v>0.70993265521591575</c:v>
                </c:pt>
                <c:pt idx="4456">
                  <c:v>0.70996946618557044</c:v>
                </c:pt>
                <c:pt idx="4457">
                  <c:v>0.70997473467167593</c:v>
                </c:pt>
                <c:pt idx="4458">
                  <c:v>0.71009933110544754</c:v>
                </c:pt>
                <c:pt idx="4459">
                  <c:v>0.71017145149657324</c:v>
                </c:pt>
                <c:pt idx="4460">
                  <c:v>0.71019578285647422</c:v>
                </c:pt>
                <c:pt idx="4461">
                  <c:v>0.71040531755628089</c:v>
                </c:pt>
                <c:pt idx="4462">
                  <c:v>0.71042602189742654</c:v>
                </c:pt>
                <c:pt idx="4463">
                  <c:v>0.71043726576474708</c:v>
                </c:pt>
                <c:pt idx="4464">
                  <c:v>0.7104665605424878</c:v>
                </c:pt>
                <c:pt idx="4465">
                  <c:v>0.71046762108650074</c:v>
                </c:pt>
                <c:pt idx="4466">
                  <c:v>0.71048415609295013</c:v>
                </c:pt>
                <c:pt idx="4467">
                  <c:v>0.7105812292258159</c:v>
                </c:pt>
                <c:pt idx="4468">
                  <c:v>0.71066291507233958</c:v>
                </c:pt>
                <c:pt idx="4469">
                  <c:v>0.71069934223957487</c:v>
                </c:pt>
                <c:pt idx="4470">
                  <c:v>0.71075071836810444</c:v>
                </c:pt>
                <c:pt idx="4471">
                  <c:v>0.71079880435584841</c:v>
                </c:pt>
                <c:pt idx="4472">
                  <c:v>0.71081914803739021</c:v>
                </c:pt>
                <c:pt idx="4473">
                  <c:v>0.71094767105743806</c:v>
                </c:pt>
                <c:pt idx="4474">
                  <c:v>0.71098793811472183</c:v>
                </c:pt>
                <c:pt idx="4475">
                  <c:v>0.71102376650773347</c:v>
                </c:pt>
                <c:pt idx="4476">
                  <c:v>0.71102376650773347</c:v>
                </c:pt>
                <c:pt idx="4477">
                  <c:v>0.71111072023994126</c:v>
                </c:pt>
                <c:pt idx="4478">
                  <c:v>0.71113873771241609</c:v>
                </c:pt>
                <c:pt idx="4479">
                  <c:v>0.71132776512352047</c:v>
                </c:pt>
                <c:pt idx="4480">
                  <c:v>0.71134780380298657</c:v>
                </c:pt>
                <c:pt idx="4481">
                  <c:v>0.7113813650879498</c:v>
                </c:pt>
                <c:pt idx="4482">
                  <c:v>0.7113813650879498</c:v>
                </c:pt>
                <c:pt idx="4483">
                  <c:v>0.71139616450737031</c:v>
                </c:pt>
                <c:pt idx="4484">
                  <c:v>0.71146663363017404</c:v>
                </c:pt>
                <c:pt idx="4485">
                  <c:v>0.7116460142572506</c:v>
                </c:pt>
                <c:pt idx="4486">
                  <c:v>0.71170395805596476</c:v>
                </c:pt>
                <c:pt idx="4487">
                  <c:v>0.71172214611580809</c:v>
                </c:pt>
                <c:pt idx="4488">
                  <c:v>0.71172437500004515</c:v>
                </c:pt>
                <c:pt idx="4489">
                  <c:v>0.71174893419580632</c:v>
                </c:pt>
                <c:pt idx="4490">
                  <c:v>0.71174893419589924</c:v>
                </c:pt>
                <c:pt idx="4491">
                  <c:v>0.71174893419597951</c:v>
                </c:pt>
                <c:pt idx="4492">
                  <c:v>0.71174893419618102</c:v>
                </c:pt>
                <c:pt idx="4493">
                  <c:v>0.7117489341963974</c:v>
                </c:pt>
                <c:pt idx="4494">
                  <c:v>0.71174893419656227</c:v>
                </c:pt>
                <c:pt idx="4495">
                  <c:v>0.71174893419662277</c:v>
                </c:pt>
                <c:pt idx="4496">
                  <c:v>0.71174893419675822</c:v>
                </c:pt>
                <c:pt idx="4497">
                  <c:v>0.71174893419689211</c:v>
                </c:pt>
                <c:pt idx="4498">
                  <c:v>0.71174893419703922</c:v>
                </c:pt>
                <c:pt idx="4499">
                  <c:v>0.71174893419722063</c:v>
                </c:pt>
                <c:pt idx="4500">
                  <c:v>0.71174893419725938</c:v>
                </c:pt>
                <c:pt idx="4501">
                  <c:v>0.71174893419761409</c:v>
                </c:pt>
                <c:pt idx="4502">
                  <c:v>0.7117489341978297</c:v>
                </c:pt>
                <c:pt idx="4503">
                  <c:v>0.7117489341981531</c:v>
                </c:pt>
                <c:pt idx="4504">
                  <c:v>0.71174893419816676</c:v>
                </c:pt>
                <c:pt idx="4505">
                  <c:v>0.71174893419817198</c:v>
                </c:pt>
                <c:pt idx="4506">
                  <c:v>0.71174893419833685</c:v>
                </c:pt>
                <c:pt idx="4507">
                  <c:v>0.7117489341987201</c:v>
                </c:pt>
                <c:pt idx="4508">
                  <c:v>0.71174893419875218</c:v>
                </c:pt>
                <c:pt idx="4509">
                  <c:v>0.71174893419900565</c:v>
                </c:pt>
                <c:pt idx="4510">
                  <c:v>0.71174893419958063</c:v>
                </c:pt>
                <c:pt idx="4511">
                  <c:v>0.71174893419966923</c:v>
                </c:pt>
                <c:pt idx="4512">
                  <c:v>0.71174893419984986</c:v>
                </c:pt>
                <c:pt idx="4513">
                  <c:v>0.71174893420000485</c:v>
                </c:pt>
                <c:pt idx="4514">
                  <c:v>0.71174893420001561</c:v>
                </c:pt>
                <c:pt idx="4515">
                  <c:v>0.71174893420015728</c:v>
                </c:pt>
                <c:pt idx="4516">
                  <c:v>0.71174893420024454</c:v>
                </c:pt>
                <c:pt idx="4517">
                  <c:v>0.71174893420025964</c:v>
                </c:pt>
                <c:pt idx="4518">
                  <c:v>0.71174893420047736</c:v>
                </c:pt>
                <c:pt idx="4519">
                  <c:v>0.71190546675242361</c:v>
                </c:pt>
                <c:pt idx="4520">
                  <c:v>0.71190546675242361</c:v>
                </c:pt>
                <c:pt idx="4521">
                  <c:v>0.71190546675242361</c:v>
                </c:pt>
                <c:pt idx="4522">
                  <c:v>0.71195497622007353</c:v>
                </c:pt>
                <c:pt idx="4523">
                  <c:v>0.71198349393815641</c:v>
                </c:pt>
                <c:pt idx="4524">
                  <c:v>0.71198640615049757</c:v>
                </c:pt>
                <c:pt idx="4525">
                  <c:v>0.7120191611581933</c:v>
                </c:pt>
                <c:pt idx="4526">
                  <c:v>0.71205756409473364</c:v>
                </c:pt>
                <c:pt idx="4527">
                  <c:v>0.71211424409424084</c:v>
                </c:pt>
                <c:pt idx="4528">
                  <c:v>0.71223365517759263</c:v>
                </c:pt>
                <c:pt idx="4529">
                  <c:v>0.71226724195918989</c:v>
                </c:pt>
                <c:pt idx="4530">
                  <c:v>0.71238874735917868</c:v>
                </c:pt>
                <c:pt idx="4531">
                  <c:v>0.71242441072876184</c:v>
                </c:pt>
                <c:pt idx="4532">
                  <c:v>0.7124326091326354</c:v>
                </c:pt>
                <c:pt idx="4533">
                  <c:v>0.71248128231693297</c:v>
                </c:pt>
                <c:pt idx="4534">
                  <c:v>0.71266579206124858</c:v>
                </c:pt>
                <c:pt idx="4535">
                  <c:v>0.71268024229413918</c:v>
                </c:pt>
                <c:pt idx="4536">
                  <c:v>0.71292917569880598</c:v>
                </c:pt>
                <c:pt idx="4537">
                  <c:v>0.71293208819546561</c:v>
                </c:pt>
                <c:pt idx="4538">
                  <c:v>0.71304007899393518</c:v>
                </c:pt>
                <c:pt idx="4539">
                  <c:v>0.71306276320452255</c:v>
                </c:pt>
                <c:pt idx="4540">
                  <c:v>0.71311503221000982</c:v>
                </c:pt>
                <c:pt idx="4541">
                  <c:v>0.71312915919272324</c:v>
                </c:pt>
                <c:pt idx="4542">
                  <c:v>0.71312915919272324</c:v>
                </c:pt>
                <c:pt idx="4543">
                  <c:v>0.71312915919272324</c:v>
                </c:pt>
                <c:pt idx="4544">
                  <c:v>0.71329427698336589</c:v>
                </c:pt>
                <c:pt idx="4545">
                  <c:v>0.7132967577508651</c:v>
                </c:pt>
                <c:pt idx="4546">
                  <c:v>0.71336674044546511</c:v>
                </c:pt>
                <c:pt idx="4547">
                  <c:v>0.7134102578396595</c:v>
                </c:pt>
                <c:pt idx="4548">
                  <c:v>0.71346712755419395</c:v>
                </c:pt>
                <c:pt idx="4549">
                  <c:v>0.71349983164581376</c:v>
                </c:pt>
                <c:pt idx="4550">
                  <c:v>0.71380643108105968</c:v>
                </c:pt>
                <c:pt idx="4551">
                  <c:v>0.71381469482429449</c:v>
                </c:pt>
                <c:pt idx="4552">
                  <c:v>0.71381469482429449</c:v>
                </c:pt>
                <c:pt idx="4553">
                  <c:v>0.71381469482429449</c:v>
                </c:pt>
                <c:pt idx="4554">
                  <c:v>0.71383198057911434</c:v>
                </c:pt>
                <c:pt idx="4555">
                  <c:v>0.71383198057911434</c:v>
                </c:pt>
                <c:pt idx="4556">
                  <c:v>0.71386910548306481</c:v>
                </c:pt>
                <c:pt idx="4557">
                  <c:v>0.71388643809528773</c:v>
                </c:pt>
                <c:pt idx="4558">
                  <c:v>0.71392035897241313</c:v>
                </c:pt>
                <c:pt idx="4559">
                  <c:v>0.71402179184824355</c:v>
                </c:pt>
                <c:pt idx="4560">
                  <c:v>0.71409217028605543</c:v>
                </c:pt>
                <c:pt idx="4561">
                  <c:v>0.71409450433278265</c:v>
                </c:pt>
                <c:pt idx="4562">
                  <c:v>0.71414830996798828</c:v>
                </c:pt>
                <c:pt idx="4563">
                  <c:v>0.71414888494215079</c:v>
                </c:pt>
                <c:pt idx="4564">
                  <c:v>0.71415670953182064</c:v>
                </c:pt>
                <c:pt idx="4565">
                  <c:v>0.71417021313287088</c:v>
                </c:pt>
                <c:pt idx="4566">
                  <c:v>0.71421483466151625</c:v>
                </c:pt>
                <c:pt idx="4567">
                  <c:v>0.71435750834073841</c:v>
                </c:pt>
                <c:pt idx="4568">
                  <c:v>0.71441282962927533</c:v>
                </c:pt>
                <c:pt idx="4569">
                  <c:v>0.71444018712687529</c:v>
                </c:pt>
                <c:pt idx="4570">
                  <c:v>0.7145358736958517</c:v>
                </c:pt>
                <c:pt idx="4571">
                  <c:v>0.71454669430979079</c:v>
                </c:pt>
                <c:pt idx="4572">
                  <c:v>0.71457058133432805</c:v>
                </c:pt>
                <c:pt idx="4573">
                  <c:v>0.71458712929939805</c:v>
                </c:pt>
                <c:pt idx="4574">
                  <c:v>0.71459910290916329</c:v>
                </c:pt>
                <c:pt idx="4575">
                  <c:v>0.71460752418844209</c:v>
                </c:pt>
                <c:pt idx="4576">
                  <c:v>0.71461964717624571</c:v>
                </c:pt>
                <c:pt idx="4577">
                  <c:v>0.71467214331874662</c:v>
                </c:pt>
                <c:pt idx="4578">
                  <c:v>0.7147119008354258</c:v>
                </c:pt>
                <c:pt idx="4579">
                  <c:v>0.71473720075292968</c:v>
                </c:pt>
                <c:pt idx="4580">
                  <c:v>0.71474033047786545</c:v>
                </c:pt>
                <c:pt idx="4581">
                  <c:v>0.71474978119559385</c:v>
                </c:pt>
                <c:pt idx="4582">
                  <c:v>0.71474978119559385</c:v>
                </c:pt>
                <c:pt idx="4583">
                  <c:v>0.71474978119559385</c:v>
                </c:pt>
                <c:pt idx="4584">
                  <c:v>0.71478739674749592</c:v>
                </c:pt>
                <c:pt idx="4585">
                  <c:v>0.71489332851331711</c:v>
                </c:pt>
                <c:pt idx="4586">
                  <c:v>0.71489666673061669</c:v>
                </c:pt>
                <c:pt idx="4587">
                  <c:v>0.71492469486843091</c:v>
                </c:pt>
                <c:pt idx="4588">
                  <c:v>0.71505397500162982</c:v>
                </c:pt>
                <c:pt idx="4589">
                  <c:v>0.71513699021197163</c:v>
                </c:pt>
                <c:pt idx="4590">
                  <c:v>0.71519268948535208</c:v>
                </c:pt>
                <c:pt idx="4591">
                  <c:v>0.71524003364976563</c:v>
                </c:pt>
                <c:pt idx="4592">
                  <c:v>0.7153258598752027</c:v>
                </c:pt>
                <c:pt idx="4593">
                  <c:v>0.71535521210290964</c:v>
                </c:pt>
                <c:pt idx="4594">
                  <c:v>0.71536950374047048</c:v>
                </c:pt>
                <c:pt idx="4595">
                  <c:v>0.71549648701184987</c:v>
                </c:pt>
                <c:pt idx="4596">
                  <c:v>0.71551062750442274</c:v>
                </c:pt>
                <c:pt idx="4597">
                  <c:v>0.71553565128582242</c:v>
                </c:pt>
                <c:pt idx="4598">
                  <c:v>0.71557096053486768</c:v>
                </c:pt>
                <c:pt idx="4599">
                  <c:v>0.71559535469478108</c:v>
                </c:pt>
                <c:pt idx="4600">
                  <c:v>0.71560420248152423</c:v>
                </c:pt>
                <c:pt idx="4601">
                  <c:v>0.7156319071516628</c:v>
                </c:pt>
                <c:pt idx="4602">
                  <c:v>0.7156805612979068</c:v>
                </c:pt>
                <c:pt idx="4603">
                  <c:v>0.71570989198404544</c:v>
                </c:pt>
                <c:pt idx="4604">
                  <c:v>0.71580435309112267</c:v>
                </c:pt>
                <c:pt idx="4605">
                  <c:v>0.71587285994504934</c:v>
                </c:pt>
                <c:pt idx="4606">
                  <c:v>0.71591453029609353</c:v>
                </c:pt>
                <c:pt idx="4607">
                  <c:v>0.71592704079132463</c:v>
                </c:pt>
                <c:pt idx="4608">
                  <c:v>0.71593993804765632</c:v>
                </c:pt>
                <c:pt idx="4609">
                  <c:v>0.7159977834617508</c:v>
                </c:pt>
                <c:pt idx="4610">
                  <c:v>0.71599778346214826</c:v>
                </c:pt>
                <c:pt idx="4611">
                  <c:v>0.71599778346222753</c:v>
                </c:pt>
                <c:pt idx="4612">
                  <c:v>0.71599778346240506</c:v>
                </c:pt>
                <c:pt idx="4613">
                  <c:v>0.71599778346283593</c:v>
                </c:pt>
                <c:pt idx="4614">
                  <c:v>0.71599778346296672</c:v>
                </c:pt>
                <c:pt idx="4615">
                  <c:v>0.71599778346309151</c:v>
                </c:pt>
                <c:pt idx="4616">
                  <c:v>0.71599778346313359</c:v>
                </c:pt>
                <c:pt idx="4617">
                  <c:v>0.71599778346319021</c:v>
                </c:pt>
                <c:pt idx="4618">
                  <c:v>0.71599778346348031</c:v>
                </c:pt>
                <c:pt idx="4619">
                  <c:v>0.71599778346355825</c:v>
                </c:pt>
                <c:pt idx="4620">
                  <c:v>0.71599778346388943</c:v>
                </c:pt>
                <c:pt idx="4621">
                  <c:v>0.71599778346420728</c:v>
                </c:pt>
                <c:pt idx="4622">
                  <c:v>0.71599778346433918</c:v>
                </c:pt>
                <c:pt idx="4623">
                  <c:v>0.71599778346445975</c:v>
                </c:pt>
                <c:pt idx="4624">
                  <c:v>0.71599778346462339</c:v>
                </c:pt>
                <c:pt idx="4625">
                  <c:v>0.71599778346484722</c:v>
                </c:pt>
                <c:pt idx="4626">
                  <c:v>0.71599778346494591</c:v>
                </c:pt>
                <c:pt idx="4627">
                  <c:v>0.71599778346502008</c:v>
                </c:pt>
                <c:pt idx="4628">
                  <c:v>0.71599778346504772</c:v>
                </c:pt>
                <c:pt idx="4629">
                  <c:v>0.71599778346553455</c:v>
                </c:pt>
                <c:pt idx="4630">
                  <c:v>0.71599778346566345</c:v>
                </c:pt>
                <c:pt idx="4631">
                  <c:v>0.71604086591437177</c:v>
                </c:pt>
                <c:pt idx="4632">
                  <c:v>0.71607443215272404</c:v>
                </c:pt>
                <c:pt idx="4633">
                  <c:v>0.71612414283577708</c:v>
                </c:pt>
                <c:pt idx="4634">
                  <c:v>0.71612666271889702</c:v>
                </c:pt>
                <c:pt idx="4635">
                  <c:v>0.71626906922941092</c:v>
                </c:pt>
                <c:pt idx="4636">
                  <c:v>0.71626906922941092</c:v>
                </c:pt>
                <c:pt idx="4637">
                  <c:v>0.71630167571135939</c:v>
                </c:pt>
                <c:pt idx="4638">
                  <c:v>0.71635579565777696</c:v>
                </c:pt>
                <c:pt idx="4639">
                  <c:v>0.71640508199750452</c:v>
                </c:pt>
                <c:pt idx="4640">
                  <c:v>0.71640668821187026</c:v>
                </c:pt>
                <c:pt idx="4641">
                  <c:v>0.71648048593042246</c:v>
                </c:pt>
                <c:pt idx="4642">
                  <c:v>0.71654553475948402</c:v>
                </c:pt>
                <c:pt idx="4643">
                  <c:v>0.71655462838662221</c:v>
                </c:pt>
                <c:pt idx="4644">
                  <c:v>0.71660232249072353</c:v>
                </c:pt>
                <c:pt idx="4645">
                  <c:v>0.71660775245450237</c:v>
                </c:pt>
                <c:pt idx="4646">
                  <c:v>0.71663091069514295</c:v>
                </c:pt>
                <c:pt idx="4647">
                  <c:v>0.71671908018671149</c:v>
                </c:pt>
                <c:pt idx="4648">
                  <c:v>0.71682397462718284</c:v>
                </c:pt>
                <c:pt idx="4649">
                  <c:v>0.71682943900686713</c:v>
                </c:pt>
                <c:pt idx="4650">
                  <c:v>0.71685894053911436</c:v>
                </c:pt>
                <c:pt idx="4651">
                  <c:v>0.71698776405409848</c:v>
                </c:pt>
                <c:pt idx="4652">
                  <c:v>0.71705566902523887</c:v>
                </c:pt>
                <c:pt idx="4653">
                  <c:v>0.71712469408579693</c:v>
                </c:pt>
                <c:pt idx="4654">
                  <c:v>0.71712779583292363</c:v>
                </c:pt>
                <c:pt idx="4655">
                  <c:v>0.71724174452505918</c:v>
                </c:pt>
                <c:pt idx="4656">
                  <c:v>0.71726853391416356</c:v>
                </c:pt>
                <c:pt idx="4657">
                  <c:v>0.71730602737268034</c:v>
                </c:pt>
                <c:pt idx="4658">
                  <c:v>0.71734493933351107</c:v>
                </c:pt>
                <c:pt idx="4659">
                  <c:v>0.71736652290558012</c:v>
                </c:pt>
                <c:pt idx="4660">
                  <c:v>0.71747426641268053</c:v>
                </c:pt>
                <c:pt idx="4661">
                  <c:v>0.71749285108941174</c:v>
                </c:pt>
                <c:pt idx="4662">
                  <c:v>0.71752481817974445</c:v>
                </c:pt>
                <c:pt idx="4663">
                  <c:v>0.71752992002373972</c:v>
                </c:pt>
                <c:pt idx="4664">
                  <c:v>0.71760017827572309</c:v>
                </c:pt>
                <c:pt idx="4665">
                  <c:v>0.71760431005718361</c:v>
                </c:pt>
                <c:pt idx="4666">
                  <c:v>0.71764127518755039</c:v>
                </c:pt>
                <c:pt idx="4667">
                  <c:v>0.71769578842080006</c:v>
                </c:pt>
                <c:pt idx="4668">
                  <c:v>0.71770199040878646</c:v>
                </c:pt>
                <c:pt idx="4669">
                  <c:v>0.71778346153856321</c:v>
                </c:pt>
                <c:pt idx="4670">
                  <c:v>0.71778346153856321</c:v>
                </c:pt>
                <c:pt idx="4671">
                  <c:v>0.71778346153856321</c:v>
                </c:pt>
                <c:pt idx="4672">
                  <c:v>0.71779936398278754</c:v>
                </c:pt>
                <c:pt idx="4673">
                  <c:v>0.71792582055629417</c:v>
                </c:pt>
                <c:pt idx="4674">
                  <c:v>0.71797948305327886</c:v>
                </c:pt>
                <c:pt idx="4675">
                  <c:v>0.71802512318251566</c:v>
                </c:pt>
                <c:pt idx="4676">
                  <c:v>0.71802561495691419</c:v>
                </c:pt>
                <c:pt idx="4677">
                  <c:v>0.71807972784212803</c:v>
                </c:pt>
                <c:pt idx="4678">
                  <c:v>0.71809508297973657</c:v>
                </c:pt>
                <c:pt idx="4679">
                  <c:v>0.71813972508427648</c:v>
                </c:pt>
                <c:pt idx="4680">
                  <c:v>0.71815218861423991</c:v>
                </c:pt>
                <c:pt idx="4681">
                  <c:v>0.71817313561545904</c:v>
                </c:pt>
                <c:pt idx="4682">
                  <c:v>0.71821169997665246</c:v>
                </c:pt>
                <c:pt idx="4683">
                  <c:v>0.71822062680388343</c:v>
                </c:pt>
                <c:pt idx="4684">
                  <c:v>0.71824643068069383</c:v>
                </c:pt>
                <c:pt idx="4685">
                  <c:v>0.71826760091324349</c:v>
                </c:pt>
                <c:pt idx="4686">
                  <c:v>0.71830203719872843</c:v>
                </c:pt>
                <c:pt idx="4687">
                  <c:v>0.71833286936688467</c:v>
                </c:pt>
                <c:pt idx="4688">
                  <c:v>0.71833286936688467</c:v>
                </c:pt>
                <c:pt idx="4689">
                  <c:v>0.71834351845023448</c:v>
                </c:pt>
                <c:pt idx="4690">
                  <c:v>0.71836328630308732</c:v>
                </c:pt>
                <c:pt idx="4691">
                  <c:v>0.7185051785499893</c:v>
                </c:pt>
                <c:pt idx="4692">
                  <c:v>0.71855168067089359</c:v>
                </c:pt>
                <c:pt idx="4693">
                  <c:v>0.71855168067089359</c:v>
                </c:pt>
                <c:pt idx="4694">
                  <c:v>0.71858993125123882</c:v>
                </c:pt>
                <c:pt idx="4695">
                  <c:v>0.71862435922021828</c:v>
                </c:pt>
                <c:pt idx="4696">
                  <c:v>0.71865084638134313</c:v>
                </c:pt>
                <c:pt idx="4697">
                  <c:v>0.71868739829137296</c:v>
                </c:pt>
                <c:pt idx="4698">
                  <c:v>0.71871882967626344</c:v>
                </c:pt>
                <c:pt idx="4699">
                  <c:v>0.71872964878614443</c:v>
                </c:pt>
                <c:pt idx="4700">
                  <c:v>0.71876270051679436</c:v>
                </c:pt>
                <c:pt idx="4701">
                  <c:v>0.7188077134850096</c:v>
                </c:pt>
                <c:pt idx="4702">
                  <c:v>0.7188357673306276</c:v>
                </c:pt>
                <c:pt idx="4703">
                  <c:v>0.71887281005105452</c:v>
                </c:pt>
                <c:pt idx="4704">
                  <c:v>0.71890521037627331</c:v>
                </c:pt>
                <c:pt idx="4705">
                  <c:v>0.71896229242029142</c:v>
                </c:pt>
                <c:pt idx="4706">
                  <c:v>0.71897905900710957</c:v>
                </c:pt>
                <c:pt idx="4707">
                  <c:v>0.7190224057585789</c:v>
                </c:pt>
                <c:pt idx="4708">
                  <c:v>0.7190912942606591</c:v>
                </c:pt>
                <c:pt idx="4709">
                  <c:v>0.71909631021755904</c:v>
                </c:pt>
                <c:pt idx="4710">
                  <c:v>0.71910575398106347</c:v>
                </c:pt>
                <c:pt idx="4711">
                  <c:v>0.71915165873768983</c:v>
                </c:pt>
                <c:pt idx="4712">
                  <c:v>0.71921750987950173</c:v>
                </c:pt>
                <c:pt idx="4713">
                  <c:v>0.71925691682458348</c:v>
                </c:pt>
                <c:pt idx="4714">
                  <c:v>0.71927924837972068</c:v>
                </c:pt>
                <c:pt idx="4715">
                  <c:v>0.71947348818424106</c:v>
                </c:pt>
                <c:pt idx="4716">
                  <c:v>0.71948620696640708</c:v>
                </c:pt>
                <c:pt idx="4717">
                  <c:v>0.71948620696675392</c:v>
                </c:pt>
                <c:pt idx="4718">
                  <c:v>0.71948620696679288</c:v>
                </c:pt>
                <c:pt idx="4719">
                  <c:v>0.71948620696698395</c:v>
                </c:pt>
                <c:pt idx="4720">
                  <c:v>0.71948620696698984</c:v>
                </c:pt>
                <c:pt idx="4721">
                  <c:v>0.71948620696698984</c:v>
                </c:pt>
                <c:pt idx="4722">
                  <c:v>0.71948620696705601</c:v>
                </c:pt>
                <c:pt idx="4723">
                  <c:v>0.71948620696750953</c:v>
                </c:pt>
                <c:pt idx="4724">
                  <c:v>0.71948620696752696</c:v>
                </c:pt>
                <c:pt idx="4725">
                  <c:v>0.71948620696781274</c:v>
                </c:pt>
                <c:pt idx="4726">
                  <c:v>0.7194862069678456</c:v>
                </c:pt>
                <c:pt idx="4727">
                  <c:v>0.71948620696793886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192-4897-A00A-FC7E2C228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234880"/>
        <c:axId val="303854432"/>
      </c:scatterChart>
      <c:valAx>
        <c:axId val="30623488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rgbClr val="00B0F0"/>
                    </a:solidFill>
                  </a:rPr>
                  <a:t>DFG</a:t>
                </a:r>
                <a:r>
                  <a:rPr lang="en-US" sz="1400" b="1" baseline="0" dirty="0">
                    <a:solidFill>
                      <a:srgbClr val="00B0F0"/>
                    </a:solidFill>
                  </a:rPr>
                  <a:t> </a:t>
                </a:r>
                <a:r>
                  <a:rPr lang="en-US" sz="1400" b="1" baseline="0" dirty="0" err="1">
                    <a:solidFill>
                      <a:srgbClr val="00B0F0"/>
                    </a:solidFill>
                  </a:rPr>
                  <a:t>mesuré</a:t>
                </a:r>
                <a:r>
                  <a:rPr lang="en-US" sz="1400" b="1" dirty="0">
                    <a:solidFill>
                      <a:srgbClr val="00B0F0"/>
                    </a:solidFill>
                  </a:rPr>
                  <a:t> (mL/min)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3854432"/>
        <c:crosses val="autoZero"/>
        <c:crossBetween val="midCat"/>
      </c:valAx>
      <c:valAx>
        <c:axId val="303854432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P30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6234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EKFC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P30_EKFC_age_CG!$B$2:$B$4729</c:f>
              <c:numCache>
                <c:formatCode>General</c:formatCode>
                <c:ptCount val="4728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18.000622740000111</c:v>
                </c:pt>
                <c:pt idx="26">
                  <c:v>18.010000000000002</c:v>
                </c:pt>
                <c:pt idx="27">
                  <c:v>18.02</c:v>
                </c:pt>
                <c:pt idx="28">
                  <c:v>18.029655059999968</c:v>
                </c:pt>
                <c:pt idx="29">
                  <c:v>18.03</c:v>
                </c:pt>
                <c:pt idx="30">
                  <c:v>18.050383900000156</c:v>
                </c:pt>
                <c:pt idx="31">
                  <c:v>18.101543369999902</c:v>
                </c:pt>
                <c:pt idx="32">
                  <c:v>18.149999999999999</c:v>
                </c:pt>
                <c:pt idx="33">
                  <c:v>18.183561644000001</c:v>
                </c:pt>
                <c:pt idx="34">
                  <c:v>18.183561644000001</c:v>
                </c:pt>
                <c:pt idx="35">
                  <c:v>18.190000000000001</c:v>
                </c:pt>
                <c:pt idx="36">
                  <c:v>18.198494182067076</c:v>
                </c:pt>
                <c:pt idx="37">
                  <c:v>18.2</c:v>
                </c:pt>
                <c:pt idx="38">
                  <c:v>18.2</c:v>
                </c:pt>
                <c:pt idx="39">
                  <c:v>18.23</c:v>
                </c:pt>
                <c:pt idx="40">
                  <c:v>18.242299794661189</c:v>
                </c:pt>
                <c:pt idx="41">
                  <c:v>18.261308979999999</c:v>
                </c:pt>
                <c:pt idx="42">
                  <c:v>18.28</c:v>
                </c:pt>
                <c:pt idx="43">
                  <c:v>18.29</c:v>
                </c:pt>
                <c:pt idx="44">
                  <c:v>18.29</c:v>
                </c:pt>
                <c:pt idx="45">
                  <c:v>18.298630137</c:v>
                </c:pt>
                <c:pt idx="46">
                  <c:v>18.3</c:v>
                </c:pt>
                <c:pt idx="47">
                  <c:v>18.309999999999999</c:v>
                </c:pt>
                <c:pt idx="48">
                  <c:v>18.34</c:v>
                </c:pt>
                <c:pt idx="49">
                  <c:v>18.350000000000001</c:v>
                </c:pt>
                <c:pt idx="50">
                  <c:v>18.37</c:v>
                </c:pt>
                <c:pt idx="51">
                  <c:v>18.420000000000002</c:v>
                </c:pt>
                <c:pt idx="52">
                  <c:v>18.440000000000001</c:v>
                </c:pt>
                <c:pt idx="53">
                  <c:v>18.46</c:v>
                </c:pt>
                <c:pt idx="54">
                  <c:v>18.46</c:v>
                </c:pt>
                <c:pt idx="55">
                  <c:v>18.479452054999999</c:v>
                </c:pt>
                <c:pt idx="56">
                  <c:v>18.510000000000002</c:v>
                </c:pt>
                <c:pt idx="57">
                  <c:v>18.52</c:v>
                </c:pt>
                <c:pt idx="58">
                  <c:v>18.526027397</c:v>
                </c:pt>
                <c:pt idx="59">
                  <c:v>18.526027397</c:v>
                </c:pt>
                <c:pt idx="60">
                  <c:v>18.53</c:v>
                </c:pt>
                <c:pt idx="61">
                  <c:v>18.55</c:v>
                </c:pt>
                <c:pt idx="62">
                  <c:v>18.55</c:v>
                </c:pt>
                <c:pt idx="63">
                  <c:v>18.559999999999999</c:v>
                </c:pt>
                <c:pt idx="64">
                  <c:v>18.559999999999999</c:v>
                </c:pt>
                <c:pt idx="65">
                  <c:v>18.561643835999998</c:v>
                </c:pt>
                <c:pt idx="66">
                  <c:v>18.579999999999998</c:v>
                </c:pt>
                <c:pt idx="67">
                  <c:v>18.600000000000001</c:v>
                </c:pt>
                <c:pt idx="68">
                  <c:v>18.617385351999999</c:v>
                </c:pt>
                <c:pt idx="69">
                  <c:v>18.617385351999999</c:v>
                </c:pt>
                <c:pt idx="70">
                  <c:v>18.62</c:v>
                </c:pt>
                <c:pt idx="71">
                  <c:v>18.656449771999998</c:v>
                </c:pt>
                <c:pt idx="72">
                  <c:v>18.656449771999998</c:v>
                </c:pt>
                <c:pt idx="73">
                  <c:v>18.670000000000002</c:v>
                </c:pt>
                <c:pt idx="74">
                  <c:v>18.68</c:v>
                </c:pt>
                <c:pt idx="75">
                  <c:v>18.7</c:v>
                </c:pt>
                <c:pt idx="76">
                  <c:v>18.716816971</c:v>
                </c:pt>
                <c:pt idx="77">
                  <c:v>18.716816971</c:v>
                </c:pt>
                <c:pt idx="78">
                  <c:v>18.72</c:v>
                </c:pt>
                <c:pt idx="79">
                  <c:v>18.75</c:v>
                </c:pt>
                <c:pt idx="80">
                  <c:v>18.77</c:v>
                </c:pt>
                <c:pt idx="81">
                  <c:v>18.77</c:v>
                </c:pt>
                <c:pt idx="82">
                  <c:v>18.78</c:v>
                </c:pt>
                <c:pt idx="83">
                  <c:v>18.82</c:v>
                </c:pt>
                <c:pt idx="84">
                  <c:v>18.829999999999998</c:v>
                </c:pt>
                <c:pt idx="85">
                  <c:v>18.850000000000001</c:v>
                </c:pt>
                <c:pt idx="86">
                  <c:v>18.86</c:v>
                </c:pt>
                <c:pt idx="87">
                  <c:v>18.93</c:v>
                </c:pt>
                <c:pt idx="88">
                  <c:v>18.93</c:v>
                </c:pt>
                <c:pt idx="89">
                  <c:v>18.998754270000006</c:v>
                </c:pt>
                <c:pt idx="90">
                  <c:v>19</c:v>
                </c:pt>
                <c:pt idx="91">
                  <c:v>19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19</c:v>
                </c:pt>
                <c:pt idx="96">
                  <c:v>19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19</c:v>
                </c:pt>
                <c:pt idx="102">
                  <c:v>19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19.100000000000001</c:v>
                </c:pt>
                <c:pt idx="112">
                  <c:v>19.11</c:v>
                </c:pt>
                <c:pt idx="113">
                  <c:v>19.13</c:v>
                </c:pt>
                <c:pt idx="114">
                  <c:v>19.143635844999999</c:v>
                </c:pt>
                <c:pt idx="115">
                  <c:v>19.143635844999999</c:v>
                </c:pt>
                <c:pt idx="116">
                  <c:v>19.145205479000001</c:v>
                </c:pt>
                <c:pt idx="117">
                  <c:v>19.145205479000001</c:v>
                </c:pt>
                <c:pt idx="118">
                  <c:v>19.170000000000002</c:v>
                </c:pt>
                <c:pt idx="119">
                  <c:v>19.173515982000001</c:v>
                </c:pt>
                <c:pt idx="120">
                  <c:v>19.173515982000001</c:v>
                </c:pt>
                <c:pt idx="121">
                  <c:v>19.25</c:v>
                </c:pt>
                <c:pt idx="122">
                  <c:v>19.260000000000002</c:v>
                </c:pt>
                <c:pt idx="123">
                  <c:v>19.290896646</c:v>
                </c:pt>
                <c:pt idx="124">
                  <c:v>19.290896646</c:v>
                </c:pt>
                <c:pt idx="125">
                  <c:v>19.350000000000001</c:v>
                </c:pt>
                <c:pt idx="126">
                  <c:v>19.36</c:v>
                </c:pt>
                <c:pt idx="127">
                  <c:v>19.41</c:v>
                </c:pt>
                <c:pt idx="128">
                  <c:v>19.48</c:v>
                </c:pt>
                <c:pt idx="129">
                  <c:v>19.489999999999998</c:v>
                </c:pt>
                <c:pt idx="130">
                  <c:v>19.579999999999998</c:v>
                </c:pt>
                <c:pt idx="131">
                  <c:v>19.590011415999999</c:v>
                </c:pt>
                <c:pt idx="132">
                  <c:v>19.590011415999999</c:v>
                </c:pt>
                <c:pt idx="133">
                  <c:v>19.608487337</c:v>
                </c:pt>
                <c:pt idx="134">
                  <c:v>19.608487337</c:v>
                </c:pt>
                <c:pt idx="135">
                  <c:v>19.625570776</c:v>
                </c:pt>
                <c:pt idx="136">
                  <c:v>19.625570776</c:v>
                </c:pt>
                <c:pt idx="137">
                  <c:v>19.75</c:v>
                </c:pt>
                <c:pt idx="138">
                  <c:v>19.8</c:v>
                </c:pt>
                <c:pt idx="139">
                  <c:v>19.88</c:v>
                </c:pt>
                <c:pt idx="140">
                  <c:v>19.953456537000001</c:v>
                </c:pt>
                <c:pt idx="141">
                  <c:v>19.953456537000001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20.005475701999998</c:v>
                </c:pt>
                <c:pt idx="178">
                  <c:v>20.005475701999998</c:v>
                </c:pt>
                <c:pt idx="179">
                  <c:v>20.09</c:v>
                </c:pt>
                <c:pt idx="180">
                  <c:v>20.109514031</c:v>
                </c:pt>
                <c:pt idx="181">
                  <c:v>20.109514031</c:v>
                </c:pt>
                <c:pt idx="182">
                  <c:v>20.11</c:v>
                </c:pt>
                <c:pt idx="183">
                  <c:v>20.11</c:v>
                </c:pt>
                <c:pt idx="184">
                  <c:v>20.13</c:v>
                </c:pt>
                <c:pt idx="185">
                  <c:v>20.14</c:v>
                </c:pt>
                <c:pt idx="186">
                  <c:v>20.16</c:v>
                </c:pt>
                <c:pt idx="187">
                  <c:v>20.170000000000002</c:v>
                </c:pt>
                <c:pt idx="188">
                  <c:v>20.2</c:v>
                </c:pt>
                <c:pt idx="189">
                  <c:v>20.21</c:v>
                </c:pt>
                <c:pt idx="190">
                  <c:v>20.239999999999998</c:v>
                </c:pt>
                <c:pt idx="191">
                  <c:v>20.3</c:v>
                </c:pt>
                <c:pt idx="192">
                  <c:v>20.309999999999999</c:v>
                </c:pt>
                <c:pt idx="193">
                  <c:v>20.309999999999999</c:v>
                </c:pt>
                <c:pt idx="194">
                  <c:v>20.329999999999998</c:v>
                </c:pt>
                <c:pt idx="195">
                  <c:v>20.38</c:v>
                </c:pt>
                <c:pt idx="196">
                  <c:v>20.39</c:v>
                </c:pt>
                <c:pt idx="197">
                  <c:v>20.399999999999999</c:v>
                </c:pt>
                <c:pt idx="198">
                  <c:v>20.41</c:v>
                </c:pt>
                <c:pt idx="199">
                  <c:v>20.418891170431213</c:v>
                </c:pt>
                <c:pt idx="200">
                  <c:v>20.420000000000002</c:v>
                </c:pt>
                <c:pt idx="201">
                  <c:v>20.56</c:v>
                </c:pt>
                <c:pt idx="202">
                  <c:v>20.63</c:v>
                </c:pt>
                <c:pt idx="203">
                  <c:v>20.64</c:v>
                </c:pt>
                <c:pt idx="204">
                  <c:v>20.67</c:v>
                </c:pt>
                <c:pt idx="205">
                  <c:v>20.75</c:v>
                </c:pt>
                <c:pt idx="206">
                  <c:v>20.79</c:v>
                </c:pt>
                <c:pt idx="207">
                  <c:v>20.85</c:v>
                </c:pt>
                <c:pt idx="208">
                  <c:v>20.94</c:v>
                </c:pt>
                <c:pt idx="209">
                  <c:v>20.971939299999917</c:v>
                </c:pt>
                <c:pt idx="210">
                  <c:v>21</c:v>
                </c:pt>
                <c:pt idx="211">
                  <c:v>21</c:v>
                </c:pt>
                <c:pt idx="212">
                  <c:v>21</c:v>
                </c:pt>
                <c:pt idx="213">
                  <c:v>21</c:v>
                </c:pt>
                <c:pt idx="214">
                  <c:v>21</c:v>
                </c:pt>
                <c:pt idx="215">
                  <c:v>21</c:v>
                </c:pt>
                <c:pt idx="216">
                  <c:v>21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21</c:v>
                </c:pt>
                <c:pt idx="223">
                  <c:v>21</c:v>
                </c:pt>
                <c:pt idx="224">
                  <c:v>21</c:v>
                </c:pt>
                <c:pt idx="225">
                  <c:v>21</c:v>
                </c:pt>
                <c:pt idx="226">
                  <c:v>21</c:v>
                </c:pt>
                <c:pt idx="227">
                  <c:v>21</c:v>
                </c:pt>
                <c:pt idx="228">
                  <c:v>21</c:v>
                </c:pt>
                <c:pt idx="229">
                  <c:v>21</c:v>
                </c:pt>
                <c:pt idx="230">
                  <c:v>21</c:v>
                </c:pt>
                <c:pt idx="231">
                  <c:v>21.068663709999996</c:v>
                </c:pt>
                <c:pt idx="232">
                  <c:v>21.1</c:v>
                </c:pt>
                <c:pt idx="233">
                  <c:v>21.117043120999998</c:v>
                </c:pt>
                <c:pt idx="234">
                  <c:v>21.117043120999998</c:v>
                </c:pt>
                <c:pt idx="235">
                  <c:v>21.147159479999999</c:v>
                </c:pt>
                <c:pt idx="236">
                  <c:v>21.147159479999999</c:v>
                </c:pt>
                <c:pt idx="237">
                  <c:v>21.22</c:v>
                </c:pt>
                <c:pt idx="238">
                  <c:v>21.25</c:v>
                </c:pt>
                <c:pt idx="239">
                  <c:v>21.3</c:v>
                </c:pt>
                <c:pt idx="240">
                  <c:v>21.42</c:v>
                </c:pt>
                <c:pt idx="241">
                  <c:v>21.43</c:v>
                </c:pt>
                <c:pt idx="242">
                  <c:v>21.51</c:v>
                </c:pt>
                <c:pt idx="243">
                  <c:v>21.58</c:v>
                </c:pt>
                <c:pt idx="244">
                  <c:v>21.629021217999998</c:v>
                </c:pt>
                <c:pt idx="245">
                  <c:v>21.629021217999998</c:v>
                </c:pt>
                <c:pt idx="246">
                  <c:v>21.8</c:v>
                </c:pt>
                <c:pt idx="247">
                  <c:v>21.93</c:v>
                </c:pt>
                <c:pt idx="248">
                  <c:v>21.95</c:v>
                </c:pt>
                <c:pt idx="249">
                  <c:v>21.959233410000053</c:v>
                </c:pt>
                <c:pt idx="250">
                  <c:v>21.96942745999992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22.050729844999999</c:v>
                </c:pt>
                <c:pt idx="273">
                  <c:v>22.06</c:v>
                </c:pt>
                <c:pt idx="274">
                  <c:v>22.15</c:v>
                </c:pt>
                <c:pt idx="275">
                  <c:v>22.22</c:v>
                </c:pt>
                <c:pt idx="276">
                  <c:v>22.23</c:v>
                </c:pt>
                <c:pt idx="277">
                  <c:v>22.26</c:v>
                </c:pt>
                <c:pt idx="278">
                  <c:v>22.27</c:v>
                </c:pt>
                <c:pt idx="279">
                  <c:v>22.35</c:v>
                </c:pt>
                <c:pt idx="280">
                  <c:v>22.48</c:v>
                </c:pt>
                <c:pt idx="281">
                  <c:v>22.58</c:v>
                </c:pt>
                <c:pt idx="282">
                  <c:v>22.58</c:v>
                </c:pt>
                <c:pt idx="283">
                  <c:v>22.59</c:v>
                </c:pt>
                <c:pt idx="284">
                  <c:v>22.64</c:v>
                </c:pt>
                <c:pt idx="285">
                  <c:v>22.73</c:v>
                </c:pt>
                <c:pt idx="286">
                  <c:v>22.8</c:v>
                </c:pt>
                <c:pt idx="287">
                  <c:v>22.85</c:v>
                </c:pt>
                <c:pt idx="288">
                  <c:v>22.87</c:v>
                </c:pt>
                <c:pt idx="289">
                  <c:v>22.9</c:v>
                </c:pt>
                <c:pt idx="290">
                  <c:v>22.93</c:v>
                </c:pt>
                <c:pt idx="291">
                  <c:v>23</c:v>
                </c:pt>
                <c:pt idx="292">
                  <c:v>23</c:v>
                </c:pt>
                <c:pt idx="293">
                  <c:v>23</c:v>
                </c:pt>
                <c:pt idx="294">
                  <c:v>23</c:v>
                </c:pt>
                <c:pt idx="295">
                  <c:v>23</c:v>
                </c:pt>
                <c:pt idx="296">
                  <c:v>23</c:v>
                </c:pt>
                <c:pt idx="297">
                  <c:v>23</c:v>
                </c:pt>
                <c:pt idx="298">
                  <c:v>23</c:v>
                </c:pt>
                <c:pt idx="299">
                  <c:v>23</c:v>
                </c:pt>
                <c:pt idx="300">
                  <c:v>23</c:v>
                </c:pt>
                <c:pt idx="301">
                  <c:v>23</c:v>
                </c:pt>
                <c:pt idx="302">
                  <c:v>23</c:v>
                </c:pt>
                <c:pt idx="303">
                  <c:v>23</c:v>
                </c:pt>
                <c:pt idx="304">
                  <c:v>23</c:v>
                </c:pt>
                <c:pt idx="305">
                  <c:v>23</c:v>
                </c:pt>
                <c:pt idx="306">
                  <c:v>23</c:v>
                </c:pt>
                <c:pt idx="307">
                  <c:v>23</c:v>
                </c:pt>
                <c:pt idx="308">
                  <c:v>23</c:v>
                </c:pt>
                <c:pt idx="309">
                  <c:v>23</c:v>
                </c:pt>
                <c:pt idx="310">
                  <c:v>23</c:v>
                </c:pt>
                <c:pt idx="311">
                  <c:v>23</c:v>
                </c:pt>
                <c:pt idx="312">
                  <c:v>23</c:v>
                </c:pt>
                <c:pt idx="313">
                  <c:v>23</c:v>
                </c:pt>
                <c:pt idx="314">
                  <c:v>23</c:v>
                </c:pt>
                <c:pt idx="315">
                  <c:v>23</c:v>
                </c:pt>
                <c:pt idx="316">
                  <c:v>23</c:v>
                </c:pt>
                <c:pt idx="317">
                  <c:v>23</c:v>
                </c:pt>
                <c:pt idx="318">
                  <c:v>23</c:v>
                </c:pt>
                <c:pt idx="319">
                  <c:v>23</c:v>
                </c:pt>
                <c:pt idx="320">
                  <c:v>23</c:v>
                </c:pt>
                <c:pt idx="321">
                  <c:v>23</c:v>
                </c:pt>
                <c:pt idx="322">
                  <c:v>23.02963396999985</c:v>
                </c:pt>
                <c:pt idx="323">
                  <c:v>23.059585297999998</c:v>
                </c:pt>
                <c:pt idx="324">
                  <c:v>23.07</c:v>
                </c:pt>
                <c:pt idx="325">
                  <c:v>23.09</c:v>
                </c:pt>
                <c:pt idx="326">
                  <c:v>23.1</c:v>
                </c:pt>
                <c:pt idx="327">
                  <c:v>23.11</c:v>
                </c:pt>
                <c:pt idx="328">
                  <c:v>23.17</c:v>
                </c:pt>
                <c:pt idx="329">
                  <c:v>23.233401780000001</c:v>
                </c:pt>
                <c:pt idx="330">
                  <c:v>23.233401780000001</c:v>
                </c:pt>
                <c:pt idx="331">
                  <c:v>23.32</c:v>
                </c:pt>
                <c:pt idx="332">
                  <c:v>23.32</c:v>
                </c:pt>
                <c:pt idx="333">
                  <c:v>23.348391512999999</c:v>
                </c:pt>
                <c:pt idx="334">
                  <c:v>23.348391512999999</c:v>
                </c:pt>
                <c:pt idx="335">
                  <c:v>23.41</c:v>
                </c:pt>
                <c:pt idx="336">
                  <c:v>23.41</c:v>
                </c:pt>
                <c:pt idx="337">
                  <c:v>23.48</c:v>
                </c:pt>
                <c:pt idx="338">
                  <c:v>23.54</c:v>
                </c:pt>
                <c:pt idx="339">
                  <c:v>23.58</c:v>
                </c:pt>
                <c:pt idx="340">
                  <c:v>23.83</c:v>
                </c:pt>
                <c:pt idx="341">
                  <c:v>23.84</c:v>
                </c:pt>
                <c:pt idx="342">
                  <c:v>23.91</c:v>
                </c:pt>
                <c:pt idx="343">
                  <c:v>23.97</c:v>
                </c:pt>
                <c:pt idx="344">
                  <c:v>24</c:v>
                </c:pt>
                <c:pt idx="345">
                  <c:v>24</c:v>
                </c:pt>
                <c:pt idx="346">
                  <c:v>24</c:v>
                </c:pt>
                <c:pt idx="347">
                  <c:v>24</c:v>
                </c:pt>
                <c:pt idx="348">
                  <c:v>24</c:v>
                </c:pt>
                <c:pt idx="349">
                  <c:v>24</c:v>
                </c:pt>
                <c:pt idx="350">
                  <c:v>24</c:v>
                </c:pt>
                <c:pt idx="351">
                  <c:v>24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24.01</c:v>
                </c:pt>
                <c:pt idx="365">
                  <c:v>24.02</c:v>
                </c:pt>
                <c:pt idx="366">
                  <c:v>24.058932860000059</c:v>
                </c:pt>
                <c:pt idx="367">
                  <c:v>24.14</c:v>
                </c:pt>
                <c:pt idx="368">
                  <c:v>24.15</c:v>
                </c:pt>
                <c:pt idx="369">
                  <c:v>24.16</c:v>
                </c:pt>
                <c:pt idx="370">
                  <c:v>24.19</c:v>
                </c:pt>
                <c:pt idx="371">
                  <c:v>24.3</c:v>
                </c:pt>
                <c:pt idx="372">
                  <c:v>24.31</c:v>
                </c:pt>
                <c:pt idx="373">
                  <c:v>24.372602740000001</c:v>
                </c:pt>
                <c:pt idx="374">
                  <c:v>24.4</c:v>
                </c:pt>
                <c:pt idx="375">
                  <c:v>24.73</c:v>
                </c:pt>
                <c:pt idx="376">
                  <c:v>24.74</c:v>
                </c:pt>
                <c:pt idx="377">
                  <c:v>24.8</c:v>
                </c:pt>
                <c:pt idx="378">
                  <c:v>24.84</c:v>
                </c:pt>
                <c:pt idx="379">
                  <c:v>24.85</c:v>
                </c:pt>
                <c:pt idx="380">
                  <c:v>24.990254800000045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25.02</c:v>
                </c:pt>
                <c:pt idx="386">
                  <c:v>25.048080480000003</c:v>
                </c:pt>
                <c:pt idx="387">
                  <c:v>25.07</c:v>
                </c:pt>
                <c:pt idx="388">
                  <c:v>25.08</c:v>
                </c:pt>
                <c:pt idx="389">
                  <c:v>25.08</c:v>
                </c:pt>
                <c:pt idx="390">
                  <c:v>25.09</c:v>
                </c:pt>
                <c:pt idx="391">
                  <c:v>25.158110882999999</c:v>
                </c:pt>
                <c:pt idx="392">
                  <c:v>25.16</c:v>
                </c:pt>
                <c:pt idx="393">
                  <c:v>25.23</c:v>
                </c:pt>
                <c:pt idx="394">
                  <c:v>25.26</c:v>
                </c:pt>
                <c:pt idx="395">
                  <c:v>25.27</c:v>
                </c:pt>
                <c:pt idx="396">
                  <c:v>25.31</c:v>
                </c:pt>
                <c:pt idx="397">
                  <c:v>25.33</c:v>
                </c:pt>
                <c:pt idx="398">
                  <c:v>25.34</c:v>
                </c:pt>
                <c:pt idx="399">
                  <c:v>25.41</c:v>
                </c:pt>
                <c:pt idx="400">
                  <c:v>25.44</c:v>
                </c:pt>
                <c:pt idx="401">
                  <c:v>25.45</c:v>
                </c:pt>
                <c:pt idx="402">
                  <c:v>25.49</c:v>
                </c:pt>
                <c:pt idx="403">
                  <c:v>25.67</c:v>
                </c:pt>
                <c:pt idx="404">
                  <c:v>25.68</c:v>
                </c:pt>
                <c:pt idx="405">
                  <c:v>25.689253936</c:v>
                </c:pt>
                <c:pt idx="406">
                  <c:v>25.705681040000002</c:v>
                </c:pt>
                <c:pt idx="407">
                  <c:v>25.79</c:v>
                </c:pt>
                <c:pt idx="408">
                  <c:v>25.81</c:v>
                </c:pt>
                <c:pt idx="409">
                  <c:v>25.849315067999999</c:v>
                </c:pt>
                <c:pt idx="410">
                  <c:v>25.87</c:v>
                </c:pt>
                <c:pt idx="411">
                  <c:v>25.897687159999833</c:v>
                </c:pt>
                <c:pt idx="412">
                  <c:v>25.96</c:v>
                </c:pt>
                <c:pt idx="413">
                  <c:v>25.97</c:v>
                </c:pt>
                <c:pt idx="414">
                  <c:v>26</c:v>
                </c:pt>
                <c:pt idx="415">
                  <c:v>26</c:v>
                </c:pt>
                <c:pt idx="416">
                  <c:v>26</c:v>
                </c:pt>
                <c:pt idx="417">
                  <c:v>26</c:v>
                </c:pt>
                <c:pt idx="418">
                  <c:v>26.03</c:v>
                </c:pt>
                <c:pt idx="419">
                  <c:v>26.04</c:v>
                </c:pt>
                <c:pt idx="420">
                  <c:v>26.12</c:v>
                </c:pt>
                <c:pt idx="421">
                  <c:v>26.13</c:v>
                </c:pt>
                <c:pt idx="422">
                  <c:v>26.16</c:v>
                </c:pt>
                <c:pt idx="423">
                  <c:v>26.33</c:v>
                </c:pt>
                <c:pt idx="424">
                  <c:v>26.48</c:v>
                </c:pt>
                <c:pt idx="425">
                  <c:v>26.56</c:v>
                </c:pt>
                <c:pt idx="426">
                  <c:v>26.668687775999999</c:v>
                </c:pt>
                <c:pt idx="427">
                  <c:v>26.71</c:v>
                </c:pt>
                <c:pt idx="428">
                  <c:v>26.84</c:v>
                </c:pt>
                <c:pt idx="429">
                  <c:v>26.88</c:v>
                </c:pt>
                <c:pt idx="430">
                  <c:v>26.91</c:v>
                </c:pt>
                <c:pt idx="431">
                  <c:v>26.91</c:v>
                </c:pt>
                <c:pt idx="432">
                  <c:v>26.970124560000002</c:v>
                </c:pt>
                <c:pt idx="433">
                  <c:v>27</c:v>
                </c:pt>
                <c:pt idx="434">
                  <c:v>27.078432999999819</c:v>
                </c:pt>
                <c:pt idx="435">
                  <c:v>27.17</c:v>
                </c:pt>
                <c:pt idx="436">
                  <c:v>27.31</c:v>
                </c:pt>
                <c:pt idx="437">
                  <c:v>27.36</c:v>
                </c:pt>
                <c:pt idx="438">
                  <c:v>27.863073582999998</c:v>
                </c:pt>
                <c:pt idx="439">
                  <c:v>27.9</c:v>
                </c:pt>
                <c:pt idx="440">
                  <c:v>27.980821918</c:v>
                </c:pt>
                <c:pt idx="441">
                  <c:v>27.990026779999951</c:v>
                </c:pt>
                <c:pt idx="442">
                  <c:v>28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28.002251880000159</c:v>
                </c:pt>
                <c:pt idx="449">
                  <c:v>28.002739726000001</c:v>
                </c:pt>
                <c:pt idx="450">
                  <c:v>28.069428020000089</c:v>
                </c:pt>
                <c:pt idx="451">
                  <c:v>28.079232869999856</c:v>
                </c:pt>
                <c:pt idx="452">
                  <c:v>28.145106091999999</c:v>
                </c:pt>
                <c:pt idx="453">
                  <c:v>28.19</c:v>
                </c:pt>
                <c:pt idx="454">
                  <c:v>28.908966460999999</c:v>
                </c:pt>
                <c:pt idx="455">
                  <c:v>28.989133130000155</c:v>
                </c:pt>
                <c:pt idx="456">
                  <c:v>28.990339420000097</c:v>
                </c:pt>
                <c:pt idx="457">
                  <c:v>29</c:v>
                </c:pt>
                <c:pt idx="458">
                  <c:v>29</c:v>
                </c:pt>
                <c:pt idx="459">
                  <c:v>29.018511865000001</c:v>
                </c:pt>
                <c:pt idx="460">
                  <c:v>29.282191781000002</c:v>
                </c:pt>
                <c:pt idx="461">
                  <c:v>29.297741273</c:v>
                </c:pt>
                <c:pt idx="462">
                  <c:v>29.439464032</c:v>
                </c:pt>
                <c:pt idx="463">
                  <c:v>29.890233590000122</c:v>
                </c:pt>
                <c:pt idx="464">
                  <c:v>29.922133630000054</c:v>
                </c:pt>
                <c:pt idx="465">
                  <c:v>29.979433570000158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30.000033520000056</c:v>
                </c:pt>
                <c:pt idx="470">
                  <c:v>30.040272474999998</c:v>
                </c:pt>
                <c:pt idx="471">
                  <c:v>30.541844448999999</c:v>
                </c:pt>
                <c:pt idx="472">
                  <c:v>30.908033269999923</c:v>
                </c:pt>
                <c:pt idx="473">
                  <c:v>30.974990643000002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31.021593600000074</c:v>
                </c:pt>
                <c:pt idx="481">
                  <c:v>31.049233379999919</c:v>
                </c:pt>
                <c:pt idx="482">
                  <c:v>31.096391946000001</c:v>
                </c:pt>
                <c:pt idx="483">
                  <c:v>31.228377872999999</c:v>
                </c:pt>
                <c:pt idx="484">
                  <c:v>31.424657534000001</c:v>
                </c:pt>
                <c:pt idx="485">
                  <c:v>31.505464481000001</c:v>
                </c:pt>
                <c:pt idx="486">
                  <c:v>31.980874317000001</c:v>
                </c:pt>
                <c:pt idx="487">
                  <c:v>32</c:v>
                </c:pt>
                <c:pt idx="488">
                  <c:v>32</c:v>
                </c:pt>
                <c:pt idx="489">
                  <c:v>32</c:v>
                </c:pt>
                <c:pt idx="490">
                  <c:v>32.019511589999865</c:v>
                </c:pt>
                <c:pt idx="491">
                  <c:v>32.030637819999825</c:v>
                </c:pt>
                <c:pt idx="492">
                  <c:v>32.03939475000017</c:v>
                </c:pt>
                <c:pt idx="493">
                  <c:v>32.065753424999997</c:v>
                </c:pt>
                <c:pt idx="494">
                  <c:v>32.112328767000001</c:v>
                </c:pt>
                <c:pt idx="495">
                  <c:v>32.232719514999999</c:v>
                </c:pt>
                <c:pt idx="496">
                  <c:v>32.932080660000068</c:v>
                </c:pt>
                <c:pt idx="497">
                  <c:v>32.968333630000053</c:v>
                </c:pt>
                <c:pt idx="498">
                  <c:v>32.98943306999989</c:v>
                </c:pt>
                <c:pt idx="499">
                  <c:v>33</c:v>
                </c:pt>
                <c:pt idx="500">
                  <c:v>33</c:v>
                </c:pt>
                <c:pt idx="501">
                  <c:v>33.000533469999951</c:v>
                </c:pt>
                <c:pt idx="502">
                  <c:v>33.009144860000163</c:v>
                </c:pt>
                <c:pt idx="503">
                  <c:v>33.019959849999843</c:v>
                </c:pt>
                <c:pt idx="504">
                  <c:v>33.021032369999958</c:v>
                </c:pt>
                <c:pt idx="505">
                  <c:v>33.325997455</c:v>
                </c:pt>
                <c:pt idx="506">
                  <c:v>33.705681040000002</c:v>
                </c:pt>
                <c:pt idx="507">
                  <c:v>33.754547496000001</c:v>
                </c:pt>
                <c:pt idx="508">
                  <c:v>33.785078712999997</c:v>
                </c:pt>
                <c:pt idx="509">
                  <c:v>33.927940650000053</c:v>
                </c:pt>
                <c:pt idx="510">
                  <c:v>33.969272140000015</c:v>
                </c:pt>
                <c:pt idx="511">
                  <c:v>33.97910634000003</c:v>
                </c:pt>
                <c:pt idx="512">
                  <c:v>34</c:v>
                </c:pt>
                <c:pt idx="513">
                  <c:v>34</c:v>
                </c:pt>
                <c:pt idx="514">
                  <c:v>34</c:v>
                </c:pt>
                <c:pt idx="515">
                  <c:v>34</c:v>
                </c:pt>
                <c:pt idx="516">
                  <c:v>34.000383309999847</c:v>
                </c:pt>
                <c:pt idx="517">
                  <c:v>34.011833260000131</c:v>
                </c:pt>
                <c:pt idx="518">
                  <c:v>34.059333570000163</c:v>
                </c:pt>
                <c:pt idx="519">
                  <c:v>34.272416153000002</c:v>
                </c:pt>
                <c:pt idx="520">
                  <c:v>34.361127330000002</c:v>
                </c:pt>
                <c:pt idx="521">
                  <c:v>34.750684931999999</c:v>
                </c:pt>
                <c:pt idx="522">
                  <c:v>34.909608119999987</c:v>
                </c:pt>
                <c:pt idx="523">
                  <c:v>34.919683240000161</c:v>
                </c:pt>
                <c:pt idx="524">
                  <c:v>34.981933630000057</c:v>
                </c:pt>
                <c:pt idx="525">
                  <c:v>35</c:v>
                </c:pt>
                <c:pt idx="526">
                  <c:v>35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35</c:v>
                </c:pt>
                <c:pt idx="531">
                  <c:v>35</c:v>
                </c:pt>
                <c:pt idx="532">
                  <c:v>35</c:v>
                </c:pt>
                <c:pt idx="533">
                  <c:v>35</c:v>
                </c:pt>
                <c:pt idx="534">
                  <c:v>35</c:v>
                </c:pt>
                <c:pt idx="535">
                  <c:v>35.00168817999996</c:v>
                </c:pt>
                <c:pt idx="536">
                  <c:v>35.048533069999891</c:v>
                </c:pt>
                <c:pt idx="537">
                  <c:v>35.090133439999818</c:v>
                </c:pt>
                <c:pt idx="538">
                  <c:v>35.822404372000001</c:v>
                </c:pt>
                <c:pt idx="539">
                  <c:v>35.959893930000064</c:v>
                </c:pt>
                <c:pt idx="540">
                  <c:v>35.969863013999998</c:v>
                </c:pt>
                <c:pt idx="541">
                  <c:v>35.990033870000019</c:v>
                </c:pt>
                <c:pt idx="542">
                  <c:v>36</c:v>
                </c:pt>
                <c:pt idx="543">
                  <c:v>36</c:v>
                </c:pt>
                <c:pt idx="544">
                  <c:v>36</c:v>
                </c:pt>
                <c:pt idx="545">
                  <c:v>36.022532039999959</c:v>
                </c:pt>
                <c:pt idx="546">
                  <c:v>36.04839990000017</c:v>
                </c:pt>
                <c:pt idx="547">
                  <c:v>36.070486149999873</c:v>
                </c:pt>
                <c:pt idx="548">
                  <c:v>36.108932250000166</c:v>
                </c:pt>
                <c:pt idx="549">
                  <c:v>36.109064809999985</c:v>
                </c:pt>
                <c:pt idx="550">
                  <c:v>36.221765914000002</c:v>
                </c:pt>
                <c:pt idx="551">
                  <c:v>36.668493151</c:v>
                </c:pt>
                <c:pt idx="552">
                  <c:v>36.684931507000002</c:v>
                </c:pt>
                <c:pt idx="553">
                  <c:v>36.910533610000087</c:v>
                </c:pt>
                <c:pt idx="554">
                  <c:v>36.929233249999953</c:v>
                </c:pt>
                <c:pt idx="555">
                  <c:v>36.953424658000003</c:v>
                </c:pt>
                <c:pt idx="556">
                  <c:v>36.964076652000003</c:v>
                </c:pt>
                <c:pt idx="557">
                  <c:v>36.99873365000002</c:v>
                </c:pt>
                <c:pt idx="558">
                  <c:v>37</c:v>
                </c:pt>
                <c:pt idx="559">
                  <c:v>37</c:v>
                </c:pt>
                <c:pt idx="560">
                  <c:v>37</c:v>
                </c:pt>
                <c:pt idx="561">
                  <c:v>37</c:v>
                </c:pt>
                <c:pt idx="562">
                  <c:v>37</c:v>
                </c:pt>
                <c:pt idx="563">
                  <c:v>37</c:v>
                </c:pt>
                <c:pt idx="564">
                  <c:v>37</c:v>
                </c:pt>
                <c:pt idx="565">
                  <c:v>37.005479452000003</c:v>
                </c:pt>
                <c:pt idx="566">
                  <c:v>37.042433929999916</c:v>
                </c:pt>
                <c:pt idx="567">
                  <c:v>37.061744099999963</c:v>
                </c:pt>
                <c:pt idx="568">
                  <c:v>37.068493150999998</c:v>
                </c:pt>
                <c:pt idx="569">
                  <c:v>37.091668538</c:v>
                </c:pt>
                <c:pt idx="570">
                  <c:v>37.102447787999999</c:v>
                </c:pt>
                <c:pt idx="571">
                  <c:v>37.193702942999998</c:v>
                </c:pt>
                <c:pt idx="572">
                  <c:v>37.589041096000003</c:v>
                </c:pt>
                <c:pt idx="573">
                  <c:v>37.746748802190282</c:v>
                </c:pt>
                <c:pt idx="574">
                  <c:v>37.774127309999997</c:v>
                </c:pt>
                <c:pt idx="575">
                  <c:v>37.954825462000002</c:v>
                </c:pt>
                <c:pt idx="576">
                  <c:v>37.96213304999992</c:v>
                </c:pt>
                <c:pt idx="577">
                  <c:v>37.993155373</c:v>
                </c:pt>
                <c:pt idx="578">
                  <c:v>37.998433949999885</c:v>
                </c:pt>
                <c:pt idx="579">
                  <c:v>38</c:v>
                </c:pt>
                <c:pt idx="580">
                  <c:v>38</c:v>
                </c:pt>
                <c:pt idx="581">
                  <c:v>38</c:v>
                </c:pt>
                <c:pt idx="582">
                  <c:v>38</c:v>
                </c:pt>
                <c:pt idx="583">
                  <c:v>38</c:v>
                </c:pt>
                <c:pt idx="584">
                  <c:v>38</c:v>
                </c:pt>
                <c:pt idx="585">
                  <c:v>38</c:v>
                </c:pt>
                <c:pt idx="586">
                  <c:v>38.009633280000088</c:v>
                </c:pt>
                <c:pt idx="587">
                  <c:v>38.040933969999848</c:v>
                </c:pt>
                <c:pt idx="588">
                  <c:v>38.241095889999997</c:v>
                </c:pt>
                <c:pt idx="589">
                  <c:v>38.4</c:v>
                </c:pt>
                <c:pt idx="590">
                  <c:v>38.443281683000002</c:v>
                </c:pt>
                <c:pt idx="591">
                  <c:v>38.949762999999898</c:v>
                </c:pt>
                <c:pt idx="592">
                  <c:v>38.965092402000003</c:v>
                </c:pt>
                <c:pt idx="593">
                  <c:v>38.996983307000001</c:v>
                </c:pt>
                <c:pt idx="594">
                  <c:v>39</c:v>
                </c:pt>
                <c:pt idx="595">
                  <c:v>39</c:v>
                </c:pt>
                <c:pt idx="596">
                  <c:v>39</c:v>
                </c:pt>
                <c:pt idx="597">
                  <c:v>39</c:v>
                </c:pt>
                <c:pt idx="598">
                  <c:v>39</c:v>
                </c:pt>
                <c:pt idx="599">
                  <c:v>39</c:v>
                </c:pt>
                <c:pt idx="600">
                  <c:v>39</c:v>
                </c:pt>
                <c:pt idx="601">
                  <c:v>39.000528350000081</c:v>
                </c:pt>
                <c:pt idx="602">
                  <c:v>39.00162432000004</c:v>
                </c:pt>
                <c:pt idx="603">
                  <c:v>39.010533590000122</c:v>
                </c:pt>
                <c:pt idx="604">
                  <c:v>39.020833419999853</c:v>
                </c:pt>
                <c:pt idx="605">
                  <c:v>39.046575341999997</c:v>
                </c:pt>
                <c:pt idx="606">
                  <c:v>39.098392779999969</c:v>
                </c:pt>
                <c:pt idx="607">
                  <c:v>39.128415300999997</c:v>
                </c:pt>
                <c:pt idx="608">
                  <c:v>39.297477356000002</c:v>
                </c:pt>
                <c:pt idx="609">
                  <c:v>39.589707312999998</c:v>
                </c:pt>
                <c:pt idx="610">
                  <c:v>39.693150684999999</c:v>
                </c:pt>
                <c:pt idx="611">
                  <c:v>39.918736890000105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40.528405202000002</c:v>
                </c:pt>
                <c:pt idx="623">
                  <c:v>40.802739725999999</c:v>
                </c:pt>
                <c:pt idx="624">
                  <c:v>40.804034733000002</c:v>
                </c:pt>
                <c:pt idx="625">
                  <c:v>40.915068493</c:v>
                </c:pt>
                <c:pt idx="626">
                  <c:v>40.916603039000002</c:v>
                </c:pt>
                <c:pt idx="627">
                  <c:v>40.921933889999984</c:v>
                </c:pt>
                <c:pt idx="628">
                  <c:v>40.950230499999968</c:v>
                </c:pt>
                <c:pt idx="629">
                  <c:v>41</c:v>
                </c:pt>
                <c:pt idx="630">
                  <c:v>41</c:v>
                </c:pt>
                <c:pt idx="631">
                  <c:v>41</c:v>
                </c:pt>
                <c:pt idx="632">
                  <c:v>41</c:v>
                </c:pt>
                <c:pt idx="633">
                  <c:v>41</c:v>
                </c:pt>
                <c:pt idx="634">
                  <c:v>41</c:v>
                </c:pt>
                <c:pt idx="635">
                  <c:v>41</c:v>
                </c:pt>
                <c:pt idx="636">
                  <c:v>41</c:v>
                </c:pt>
                <c:pt idx="637">
                  <c:v>41.008632829999925</c:v>
                </c:pt>
                <c:pt idx="638">
                  <c:v>41.0096319600001</c:v>
                </c:pt>
                <c:pt idx="639">
                  <c:v>41.01369863</c:v>
                </c:pt>
                <c:pt idx="640">
                  <c:v>41.069932679999994</c:v>
                </c:pt>
                <c:pt idx="641">
                  <c:v>41.082533439999821</c:v>
                </c:pt>
                <c:pt idx="642">
                  <c:v>41.138945927000002</c:v>
                </c:pt>
                <c:pt idx="643">
                  <c:v>41.240309903000004</c:v>
                </c:pt>
                <c:pt idx="644">
                  <c:v>41.295890411000002</c:v>
                </c:pt>
                <c:pt idx="645">
                  <c:v>41.481177275999997</c:v>
                </c:pt>
                <c:pt idx="646">
                  <c:v>41.572168574999999</c:v>
                </c:pt>
                <c:pt idx="647">
                  <c:v>41.758432517000003</c:v>
                </c:pt>
                <c:pt idx="648">
                  <c:v>41.931433969999851</c:v>
                </c:pt>
                <c:pt idx="649">
                  <c:v>41.94934017000012</c:v>
                </c:pt>
                <c:pt idx="650">
                  <c:v>41.960333410000054</c:v>
                </c:pt>
                <c:pt idx="651">
                  <c:v>41.999717709999906</c:v>
                </c:pt>
                <c:pt idx="652">
                  <c:v>42</c:v>
                </c:pt>
                <c:pt idx="653">
                  <c:v>42</c:v>
                </c:pt>
                <c:pt idx="654">
                  <c:v>42</c:v>
                </c:pt>
                <c:pt idx="655">
                  <c:v>42</c:v>
                </c:pt>
                <c:pt idx="656">
                  <c:v>42</c:v>
                </c:pt>
                <c:pt idx="657">
                  <c:v>42</c:v>
                </c:pt>
                <c:pt idx="658">
                  <c:v>42</c:v>
                </c:pt>
                <c:pt idx="659">
                  <c:v>42</c:v>
                </c:pt>
                <c:pt idx="660">
                  <c:v>42</c:v>
                </c:pt>
                <c:pt idx="661">
                  <c:v>42</c:v>
                </c:pt>
                <c:pt idx="662">
                  <c:v>42</c:v>
                </c:pt>
                <c:pt idx="663">
                  <c:v>42</c:v>
                </c:pt>
                <c:pt idx="664">
                  <c:v>42.000933669999988</c:v>
                </c:pt>
                <c:pt idx="665">
                  <c:v>42.008437750000134</c:v>
                </c:pt>
                <c:pt idx="666">
                  <c:v>42.031133689999955</c:v>
                </c:pt>
                <c:pt idx="667">
                  <c:v>42.041133219999821</c:v>
                </c:pt>
                <c:pt idx="668">
                  <c:v>42.049833989999819</c:v>
                </c:pt>
                <c:pt idx="669">
                  <c:v>42.051480620000142</c:v>
                </c:pt>
                <c:pt idx="670">
                  <c:v>42.079582679999994</c:v>
                </c:pt>
                <c:pt idx="671">
                  <c:v>42.183561644000001</c:v>
                </c:pt>
                <c:pt idx="672">
                  <c:v>42.239561944000002</c:v>
                </c:pt>
                <c:pt idx="673">
                  <c:v>42.690410958999998</c:v>
                </c:pt>
                <c:pt idx="674">
                  <c:v>42.698630137000002</c:v>
                </c:pt>
                <c:pt idx="675">
                  <c:v>42.772453028000001</c:v>
                </c:pt>
                <c:pt idx="676">
                  <c:v>42.778381615000001</c:v>
                </c:pt>
                <c:pt idx="677">
                  <c:v>42.847364818999999</c:v>
                </c:pt>
                <c:pt idx="678">
                  <c:v>42.896646132999997</c:v>
                </c:pt>
                <c:pt idx="679">
                  <c:v>42.928767123</c:v>
                </c:pt>
                <c:pt idx="680">
                  <c:v>42.935885919999997</c:v>
                </c:pt>
                <c:pt idx="681">
                  <c:v>42.970033309999856</c:v>
                </c:pt>
                <c:pt idx="682">
                  <c:v>42.972132409999894</c:v>
                </c:pt>
                <c:pt idx="683">
                  <c:v>42.979433740000054</c:v>
                </c:pt>
                <c:pt idx="684">
                  <c:v>42.979913949999961</c:v>
                </c:pt>
                <c:pt idx="685">
                  <c:v>42.980372782000003</c:v>
                </c:pt>
                <c:pt idx="686">
                  <c:v>42.987583480000126</c:v>
                </c:pt>
                <c:pt idx="687">
                  <c:v>42.989533940000086</c:v>
                </c:pt>
                <c:pt idx="688">
                  <c:v>42.991586196999997</c:v>
                </c:pt>
                <c:pt idx="689">
                  <c:v>43</c:v>
                </c:pt>
                <c:pt idx="690">
                  <c:v>43</c:v>
                </c:pt>
                <c:pt idx="691">
                  <c:v>43</c:v>
                </c:pt>
                <c:pt idx="692">
                  <c:v>43</c:v>
                </c:pt>
                <c:pt idx="693">
                  <c:v>43</c:v>
                </c:pt>
                <c:pt idx="694">
                  <c:v>43</c:v>
                </c:pt>
                <c:pt idx="695">
                  <c:v>43</c:v>
                </c:pt>
                <c:pt idx="696">
                  <c:v>43</c:v>
                </c:pt>
                <c:pt idx="697">
                  <c:v>43</c:v>
                </c:pt>
                <c:pt idx="698">
                  <c:v>43</c:v>
                </c:pt>
                <c:pt idx="699">
                  <c:v>43.010566450000184</c:v>
                </c:pt>
                <c:pt idx="700">
                  <c:v>43.031236870000136</c:v>
                </c:pt>
                <c:pt idx="701">
                  <c:v>43.039014373999997</c:v>
                </c:pt>
                <c:pt idx="702">
                  <c:v>43.04762159000002</c:v>
                </c:pt>
                <c:pt idx="703">
                  <c:v>43.061933049999922</c:v>
                </c:pt>
                <c:pt idx="704">
                  <c:v>43.069963030000032</c:v>
                </c:pt>
                <c:pt idx="705">
                  <c:v>43.1</c:v>
                </c:pt>
                <c:pt idx="706">
                  <c:v>43.2</c:v>
                </c:pt>
                <c:pt idx="707">
                  <c:v>43.600273784999999</c:v>
                </c:pt>
                <c:pt idx="708">
                  <c:v>43.712328767000002</c:v>
                </c:pt>
                <c:pt idx="709">
                  <c:v>43.901733850000056</c:v>
                </c:pt>
                <c:pt idx="710">
                  <c:v>43.919540960000084</c:v>
                </c:pt>
                <c:pt idx="711">
                  <c:v>43.979106170000136</c:v>
                </c:pt>
                <c:pt idx="712">
                  <c:v>43.992433419999855</c:v>
                </c:pt>
                <c:pt idx="713">
                  <c:v>44</c:v>
                </c:pt>
                <c:pt idx="714">
                  <c:v>44</c:v>
                </c:pt>
                <c:pt idx="715">
                  <c:v>44</c:v>
                </c:pt>
                <c:pt idx="716">
                  <c:v>44</c:v>
                </c:pt>
                <c:pt idx="717">
                  <c:v>44</c:v>
                </c:pt>
                <c:pt idx="718">
                  <c:v>44</c:v>
                </c:pt>
                <c:pt idx="719">
                  <c:v>44</c:v>
                </c:pt>
                <c:pt idx="720">
                  <c:v>44</c:v>
                </c:pt>
                <c:pt idx="721">
                  <c:v>44</c:v>
                </c:pt>
                <c:pt idx="722">
                  <c:v>44</c:v>
                </c:pt>
                <c:pt idx="723">
                  <c:v>44</c:v>
                </c:pt>
                <c:pt idx="724">
                  <c:v>44</c:v>
                </c:pt>
                <c:pt idx="725">
                  <c:v>44</c:v>
                </c:pt>
                <c:pt idx="726">
                  <c:v>44</c:v>
                </c:pt>
                <c:pt idx="727">
                  <c:v>44</c:v>
                </c:pt>
                <c:pt idx="728">
                  <c:v>44.000299260000141</c:v>
                </c:pt>
                <c:pt idx="729">
                  <c:v>44.00223308000006</c:v>
                </c:pt>
                <c:pt idx="730">
                  <c:v>44.029733579999956</c:v>
                </c:pt>
                <c:pt idx="731">
                  <c:v>44.038811270000039</c:v>
                </c:pt>
                <c:pt idx="732">
                  <c:v>44.078833590000123</c:v>
                </c:pt>
                <c:pt idx="733">
                  <c:v>44.081133100000024</c:v>
                </c:pt>
                <c:pt idx="734">
                  <c:v>44.08721099999994</c:v>
                </c:pt>
                <c:pt idx="735">
                  <c:v>44.089398209999871</c:v>
                </c:pt>
                <c:pt idx="736">
                  <c:v>44.155737705</c:v>
                </c:pt>
                <c:pt idx="737">
                  <c:v>44.432577289000001</c:v>
                </c:pt>
                <c:pt idx="738">
                  <c:v>44.43442623</c:v>
                </c:pt>
                <c:pt idx="739">
                  <c:v>44.563672431000001</c:v>
                </c:pt>
                <c:pt idx="740">
                  <c:v>44.569472963999999</c:v>
                </c:pt>
                <c:pt idx="741">
                  <c:v>44.657189909000003</c:v>
                </c:pt>
                <c:pt idx="742">
                  <c:v>44.796714579000003</c:v>
                </c:pt>
                <c:pt idx="743">
                  <c:v>44.89033376999982</c:v>
                </c:pt>
                <c:pt idx="744">
                  <c:v>44.895156823000001</c:v>
                </c:pt>
                <c:pt idx="745">
                  <c:v>44.89968398000002</c:v>
                </c:pt>
                <c:pt idx="746">
                  <c:v>44.916251215999999</c:v>
                </c:pt>
                <c:pt idx="747">
                  <c:v>44.979833439999815</c:v>
                </c:pt>
                <c:pt idx="748">
                  <c:v>44.980150582</c:v>
                </c:pt>
                <c:pt idx="749">
                  <c:v>44.98153273000009</c:v>
                </c:pt>
                <c:pt idx="750">
                  <c:v>45</c:v>
                </c:pt>
                <c:pt idx="751">
                  <c:v>45</c:v>
                </c:pt>
                <c:pt idx="752">
                  <c:v>45</c:v>
                </c:pt>
                <c:pt idx="753">
                  <c:v>45</c:v>
                </c:pt>
                <c:pt idx="754">
                  <c:v>45</c:v>
                </c:pt>
                <c:pt idx="755">
                  <c:v>45</c:v>
                </c:pt>
                <c:pt idx="756">
                  <c:v>45</c:v>
                </c:pt>
                <c:pt idx="757">
                  <c:v>45</c:v>
                </c:pt>
                <c:pt idx="758">
                  <c:v>45</c:v>
                </c:pt>
                <c:pt idx="759">
                  <c:v>45</c:v>
                </c:pt>
                <c:pt idx="760">
                  <c:v>45</c:v>
                </c:pt>
                <c:pt idx="761">
                  <c:v>45</c:v>
                </c:pt>
                <c:pt idx="762">
                  <c:v>45</c:v>
                </c:pt>
                <c:pt idx="763">
                  <c:v>45.011537539999935</c:v>
                </c:pt>
                <c:pt idx="764">
                  <c:v>45.019178082000003</c:v>
                </c:pt>
                <c:pt idx="765">
                  <c:v>45.028343169999864</c:v>
                </c:pt>
                <c:pt idx="766">
                  <c:v>45.061333309999853</c:v>
                </c:pt>
                <c:pt idx="767">
                  <c:v>45.084931507</c:v>
                </c:pt>
                <c:pt idx="768">
                  <c:v>45.090410959000003</c:v>
                </c:pt>
                <c:pt idx="769">
                  <c:v>45.2</c:v>
                </c:pt>
                <c:pt idx="770">
                  <c:v>45.219178081999999</c:v>
                </c:pt>
                <c:pt idx="771">
                  <c:v>45.265753425</c:v>
                </c:pt>
                <c:pt idx="772">
                  <c:v>45.430136986000001</c:v>
                </c:pt>
                <c:pt idx="773">
                  <c:v>45.473972603</c:v>
                </c:pt>
                <c:pt idx="774">
                  <c:v>45.804243669000002</c:v>
                </c:pt>
                <c:pt idx="775">
                  <c:v>45.830136985999999</c:v>
                </c:pt>
                <c:pt idx="776">
                  <c:v>45.901433709999921</c:v>
                </c:pt>
                <c:pt idx="777">
                  <c:v>45.910133029999955</c:v>
                </c:pt>
                <c:pt idx="778">
                  <c:v>45.963039014000003</c:v>
                </c:pt>
                <c:pt idx="779">
                  <c:v>45.979533760000024</c:v>
                </c:pt>
                <c:pt idx="780">
                  <c:v>45.990714009999856</c:v>
                </c:pt>
                <c:pt idx="781">
                  <c:v>46</c:v>
                </c:pt>
                <c:pt idx="782">
                  <c:v>46</c:v>
                </c:pt>
                <c:pt idx="783">
                  <c:v>46</c:v>
                </c:pt>
                <c:pt idx="784">
                  <c:v>46</c:v>
                </c:pt>
                <c:pt idx="785">
                  <c:v>46</c:v>
                </c:pt>
                <c:pt idx="786">
                  <c:v>46</c:v>
                </c:pt>
                <c:pt idx="787">
                  <c:v>46.001633469999952</c:v>
                </c:pt>
                <c:pt idx="788">
                  <c:v>46.020005790000035</c:v>
                </c:pt>
                <c:pt idx="789">
                  <c:v>46.047912388999997</c:v>
                </c:pt>
                <c:pt idx="790">
                  <c:v>46.06183772</c:v>
                </c:pt>
                <c:pt idx="791">
                  <c:v>46.068463207999997</c:v>
                </c:pt>
                <c:pt idx="792">
                  <c:v>46.069832759999855</c:v>
                </c:pt>
                <c:pt idx="793">
                  <c:v>46.070933379999921</c:v>
                </c:pt>
                <c:pt idx="794">
                  <c:v>46.108145106000002</c:v>
                </c:pt>
                <c:pt idx="795">
                  <c:v>46.290410958999999</c:v>
                </c:pt>
                <c:pt idx="796">
                  <c:v>46.449028443227633</c:v>
                </c:pt>
                <c:pt idx="797">
                  <c:v>46.520937195999998</c:v>
                </c:pt>
                <c:pt idx="798">
                  <c:v>46.852840520000001</c:v>
                </c:pt>
                <c:pt idx="799">
                  <c:v>46.932933159999919</c:v>
                </c:pt>
                <c:pt idx="800">
                  <c:v>46.959433989999816</c:v>
                </c:pt>
                <c:pt idx="801">
                  <c:v>46.959876720000061</c:v>
                </c:pt>
                <c:pt idx="802">
                  <c:v>46.989733059999999</c:v>
                </c:pt>
                <c:pt idx="803">
                  <c:v>46.990733269999922</c:v>
                </c:pt>
                <c:pt idx="804">
                  <c:v>47</c:v>
                </c:pt>
                <c:pt idx="805">
                  <c:v>47</c:v>
                </c:pt>
                <c:pt idx="806">
                  <c:v>47</c:v>
                </c:pt>
                <c:pt idx="807">
                  <c:v>47</c:v>
                </c:pt>
                <c:pt idx="808">
                  <c:v>47</c:v>
                </c:pt>
                <c:pt idx="809">
                  <c:v>47</c:v>
                </c:pt>
                <c:pt idx="810">
                  <c:v>47</c:v>
                </c:pt>
                <c:pt idx="811">
                  <c:v>47.009887889999895</c:v>
                </c:pt>
                <c:pt idx="812">
                  <c:v>47.010958903999999</c:v>
                </c:pt>
                <c:pt idx="813">
                  <c:v>47.051233410000059</c:v>
                </c:pt>
                <c:pt idx="814">
                  <c:v>47.197260274000001</c:v>
                </c:pt>
                <c:pt idx="815">
                  <c:v>47.499214013</c:v>
                </c:pt>
                <c:pt idx="816">
                  <c:v>47.879534565</c:v>
                </c:pt>
                <c:pt idx="817">
                  <c:v>47.919329809999837</c:v>
                </c:pt>
                <c:pt idx="818">
                  <c:v>47.938533709999916</c:v>
                </c:pt>
                <c:pt idx="819">
                  <c:v>47.947733559999989</c:v>
                </c:pt>
                <c:pt idx="820">
                  <c:v>47.950633870000019</c:v>
                </c:pt>
                <c:pt idx="821">
                  <c:v>47.969133179999886</c:v>
                </c:pt>
                <c:pt idx="822">
                  <c:v>47.980183359999955</c:v>
                </c:pt>
                <c:pt idx="823">
                  <c:v>48</c:v>
                </c:pt>
                <c:pt idx="824">
                  <c:v>48</c:v>
                </c:pt>
                <c:pt idx="825">
                  <c:v>48</c:v>
                </c:pt>
                <c:pt idx="826">
                  <c:v>48</c:v>
                </c:pt>
                <c:pt idx="827">
                  <c:v>48</c:v>
                </c:pt>
                <c:pt idx="828">
                  <c:v>48</c:v>
                </c:pt>
                <c:pt idx="829">
                  <c:v>48</c:v>
                </c:pt>
                <c:pt idx="830">
                  <c:v>48</c:v>
                </c:pt>
                <c:pt idx="831">
                  <c:v>48</c:v>
                </c:pt>
                <c:pt idx="832">
                  <c:v>48</c:v>
                </c:pt>
                <c:pt idx="833">
                  <c:v>48</c:v>
                </c:pt>
                <c:pt idx="834">
                  <c:v>48</c:v>
                </c:pt>
                <c:pt idx="835">
                  <c:v>48.038733619999888</c:v>
                </c:pt>
                <c:pt idx="836">
                  <c:v>48.040232910000164</c:v>
                </c:pt>
                <c:pt idx="837">
                  <c:v>48.04183291000016</c:v>
                </c:pt>
                <c:pt idx="838">
                  <c:v>48.05765395000018</c:v>
                </c:pt>
                <c:pt idx="839">
                  <c:v>48.060273973000001</c:v>
                </c:pt>
                <c:pt idx="840">
                  <c:v>48.109168059999867</c:v>
                </c:pt>
                <c:pt idx="841">
                  <c:v>48.109476757000003</c:v>
                </c:pt>
                <c:pt idx="842">
                  <c:v>48.191780821999998</c:v>
                </c:pt>
                <c:pt idx="843">
                  <c:v>48.626967829999998</c:v>
                </c:pt>
                <c:pt idx="844">
                  <c:v>48.720054757</c:v>
                </c:pt>
                <c:pt idx="845">
                  <c:v>48.747433264999998</c:v>
                </c:pt>
                <c:pt idx="846">
                  <c:v>48.926027396999999</c:v>
                </c:pt>
                <c:pt idx="847">
                  <c:v>48.939430119999869</c:v>
                </c:pt>
                <c:pt idx="848">
                  <c:v>48.942098240000007</c:v>
                </c:pt>
                <c:pt idx="849">
                  <c:v>48.97792404000014</c:v>
                </c:pt>
                <c:pt idx="850">
                  <c:v>48.980843950000036</c:v>
                </c:pt>
                <c:pt idx="851">
                  <c:v>48.98943387000002</c:v>
                </c:pt>
                <c:pt idx="852">
                  <c:v>48.996577686999998</c:v>
                </c:pt>
                <c:pt idx="853">
                  <c:v>48.997733210000021</c:v>
                </c:pt>
                <c:pt idx="854">
                  <c:v>49</c:v>
                </c:pt>
                <c:pt idx="855">
                  <c:v>49</c:v>
                </c:pt>
                <c:pt idx="856">
                  <c:v>49</c:v>
                </c:pt>
                <c:pt idx="857">
                  <c:v>49</c:v>
                </c:pt>
                <c:pt idx="858">
                  <c:v>49</c:v>
                </c:pt>
                <c:pt idx="859">
                  <c:v>49</c:v>
                </c:pt>
                <c:pt idx="860">
                  <c:v>49</c:v>
                </c:pt>
                <c:pt idx="861">
                  <c:v>49</c:v>
                </c:pt>
                <c:pt idx="862">
                  <c:v>49.017332750000058</c:v>
                </c:pt>
                <c:pt idx="863">
                  <c:v>49.018298860000073</c:v>
                </c:pt>
                <c:pt idx="864">
                  <c:v>49.021533489999918</c:v>
                </c:pt>
                <c:pt idx="865">
                  <c:v>49.021917807999998</c:v>
                </c:pt>
                <c:pt idx="866">
                  <c:v>49.030127789999916</c:v>
                </c:pt>
                <c:pt idx="867">
                  <c:v>49.048333769999815</c:v>
                </c:pt>
                <c:pt idx="868">
                  <c:v>49.050098919999975</c:v>
                </c:pt>
                <c:pt idx="869">
                  <c:v>49.058843980000169</c:v>
                </c:pt>
                <c:pt idx="870">
                  <c:v>49.069604069999976</c:v>
                </c:pt>
                <c:pt idx="871">
                  <c:v>49.071730380000176</c:v>
                </c:pt>
                <c:pt idx="872">
                  <c:v>49.081472899999845</c:v>
                </c:pt>
                <c:pt idx="873">
                  <c:v>49.089664612999997</c:v>
                </c:pt>
                <c:pt idx="874">
                  <c:v>49.091033260000124</c:v>
                </c:pt>
                <c:pt idx="875">
                  <c:v>49.108528040000053</c:v>
                </c:pt>
                <c:pt idx="876">
                  <c:v>49.252054794999999</c:v>
                </c:pt>
                <c:pt idx="877">
                  <c:v>49.315068492999998</c:v>
                </c:pt>
                <c:pt idx="878">
                  <c:v>49.327857631999997</c:v>
                </c:pt>
                <c:pt idx="879">
                  <c:v>49.366187543000002</c:v>
                </c:pt>
                <c:pt idx="880">
                  <c:v>49.394520548000003</c:v>
                </c:pt>
                <c:pt idx="881">
                  <c:v>49.405479452000002</c:v>
                </c:pt>
                <c:pt idx="882">
                  <c:v>49.55890411</c:v>
                </c:pt>
                <c:pt idx="883">
                  <c:v>49.642710471999997</c:v>
                </c:pt>
                <c:pt idx="884">
                  <c:v>49.731424508000003</c:v>
                </c:pt>
                <c:pt idx="885">
                  <c:v>49.809719370000003</c:v>
                </c:pt>
                <c:pt idx="886">
                  <c:v>49.828884326000001</c:v>
                </c:pt>
                <c:pt idx="887">
                  <c:v>49.93983376000002</c:v>
                </c:pt>
                <c:pt idx="888">
                  <c:v>49.959233570000158</c:v>
                </c:pt>
                <c:pt idx="889">
                  <c:v>49.980656619999934</c:v>
                </c:pt>
                <c:pt idx="890">
                  <c:v>49.989933799999953</c:v>
                </c:pt>
                <c:pt idx="891">
                  <c:v>50</c:v>
                </c:pt>
                <c:pt idx="892">
                  <c:v>50</c:v>
                </c:pt>
                <c:pt idx="893">
                  <c:v>50</c:v>
                </c:pt>
                <c:pt idx="894">
                  <c:v>50</c:v>
                </c:pt>
                <c:pt idx="895">
                  <c:v>50</c:v>
                </c:pt>
                <c:pt idx="896">
                  <c:v>50</c:v>
                </c:pt>
                <c:pt idx="897">
                  <c:v>50</c:v>
                </c:pt>
                <c:pt idx="898">
                  <c:v>50</c:v>
                </c:pt>
                <c:pt idx="899">
                  <c:v>50</c:v>
                </c:pt>
                <c:pt idx="900">
                  <c:v>50</c:v>
                </c:pt>
                <c:pt idx="901">
                  <c:v>50</c:v>
                </c:pt>
                <c:pt idx="902">
                  <c:v>50</c:v>
                </c:pt>
                <c:pt idx="903">
                  <c:v>50</c:v>
                </c:pt>
                <c:pt idx="904">
                  <c:v>50.004106776</c:v>
                </c:pt>
                <c:pt idx="905">
                  <c:v>50.018698479999976</c:v>
                </c:pt>
                <c:pt idx="906">
                  <c:v>50.032533619999889</c:v>
                </c:pt>
                <c:pt idx="907">
                  <c:v>50.099977010000124</c:v>
                </c:pt>
                <c:pt idx="908">
                  <c:v>50.115068493000003</c:v>
                </c:pt>
                <c:pt idx="909">
                  <c:v>50.247775496000003</c:v>
                </c:pt>
                <c:pt idx="910">
                  <c:v>50.275154004000001</c:v>
                </c:pt>
                <c:pt idx="911">
                  <c:v>50.282191781000002</c:v>
                </c:pt>
                <c:pt idx="912">
                  <c:v>50.488706366000002</c:v>
                </c:pt>
                <c:pt idx="913">
                  <c:v>50.5</c:v>
                </c:pt>
                <c:pt idx="914">
                  <c:v>50.528767123000002</c:v>
                </c:pt>
                <c:pt idx="915">
                  <c:v>50.583561644</c:v>
                </c:pt>
                <c:pt idx="916">
                  <c:v>50.6</c:v>
                </c:pt>
                <c:pt idx="917">
                  <c:v>50.661190965000003</c:v>
                </c:pt>
                <c:pt idx="918">
                  <c:v>50.844626968</c:v>
                </c:pt>
                <c:pt idx="919">
                  <c:v>50.939488809999823</c:v>
                </c:pt>
                <c:pt idx="920">
                  <c:v>50.947833949999882</c:v>
                </c:pt>
                <c:pt idx="921">
                  <c:v>50.958083579999951</c:v>
                </c:pt>
                <c:pt idx="922">
                  <c:v>50.990933799999951</c:v>
                </c:pt>
                <c:pt idx="923">
                  <c:v>50.995208761000001</c:v>
                </c:pt>
                <c:pt idx="924">
                  <c:v>50.997260273999999</c:v>
                </c:pt>
                <c:pt idx="925">
                  <c:v>51</c:v>
                </c:pt>
                <c:pt idx="926">
                  <c:v>51</c:v>
                </c:pt>
                <c:pt idx="927">
                  <c:v>51</c:v>
                </c:pt>
                <c:pt idx="928">
                  <c:v>51</c:v>
                </c:pt>
                <c:pt idx="929">
                  <c:v>51</c:v>
                </c:pt>
                <c:pt idx="930">
                  <c:v>51</c:v>
                </c:pt>
                <c:pt idx="931">
                  <c:v>51</c:v>
                </c:pt>
                <c:pt idx="932">
                  <c:v>51</c:v>
                </c:pt>
                <c:pt idx="933">
                  <c:v>51</c:v>
                </c:pt>
                <c:pt idx="934">
                  <c:v>51</c:v>
                </c:pt>
                <c:pt idx="935">
                  <c:v>51</c:v>
                </c:pt>
                <c:pt idx="936">
                  <c:v>51</c:v>
                </c:pt>
                <c:pt idx="937">
                  <c:v>51</c:v>
                </c:pt>
                <c:pt idx="938">
                  <c:v>51.001479589999839</c:v>
                </c:pt>
                <c:pt idx="939">
                  <c:v>51.011105040000004</c:v>
                </c:pt>
                <c:pt idx="940">
                  <c:v>51.01888761</c:v>
                </c:pt>
                <c:pt idx="941">
                  <c:v>51.020511609999836</c:v>
                </c:pt>
                <c:pt idx="942">
                  <c:v>51.027397260000001</c:v>
                </c:pt>
                <c:pt idx="943">
                  <c:v>51.028487229999897</c:v>
                </c:pt>
                <c:pt idx="944">
                  <c:v>51.041533520000058</c:v>
                </c:pt>
                <c:pt idx="945">
                  <c:v>51.044490074999999</c:v>
                </c:pt>
                <c:pt idx="946">
                  <c:v>51.049933320000022</c:v>
                </c:pt>
                <c:pt idx="947">
                  <c:v>51.058179328999998</c:v>
                </c:pt>
                <c:pt idx="948">
                  <c:v>51.312799452</c:v>
                </c:pt>
                <c:pt idx="949">
                  <c:v>51.488021903000003</c:v>
                </c:pt>
                <c:pt idx="950">
                  <c:v>51.728952772</c:v>
                </c:pt>
                <c:pt idx="951">
                  <c:v>51.928744929999858</c:v>
                </c:pt>
                <c:pt idx="952">
                  <c:v>51.960176610000062</c:v>
                </c:pt>
                <c:pt idx="953">
                  <c:v>51.969033430000025</c:v>
                </c:pt>
                <c:pt idx="954">
                  <c:v>51.981756619999928</c:v>
                </c:pt>
                <c:pt idx="955">
                  <c:v>51.989332840000095</c:v>
                </c:pt>
                <c:pt idx="956">
                  <c:v>51.990933350000155</c:v>
                </c:pt>
                <c:pt idx="957">
                  <c:v>52</c:v>
                </c:pt>
                <c:pt idx="958">
                  <c:v>52</c:v>
                </c:pt>
                <c:pt idx="959">
                  <c:v>52</c:v>
                </c:pt>
                <c:pt idx="960">
                  <c:v>52</c:v>
                </c:pt>
                <c:pt idx="961">
                  <c:v>52</c:v>
                </c:pt>
                <c:pt idx="962">
                  <c:v>52</c:v>
                </c:pt>
                <c:pt idx="963">
                  <c:v>52</c:v>
                </c:pt>
                <c:pt idx="964">
                  <c:v>52</c:v>
                </c:pt>
                <c:pt idx="965">
                  <c:v>52</c:v>
                </c:pt>
                <c:pt idx="966">
                  <c:v>52</c:v>
                </c:pt>
                <c:pt idx="967">
                  <c:v>52</c:v>
                </c:pt>
                <c:pt idx="968">
                  <c:v>52</c:v>
                </c:pt>
                <c:pt idx="969">
                  <c:v>52</c:v>
                </c:pt>
                <c:pt idx="970">
                  <c:v>52</c:v>
                </c:pt>
                <c:pt idx="971">
                  <c:v>52</c:v>
                </c:pt>
                <c:pt idx="972">
                  <c:v>52</c:v>
                </c:pt>
                <c:pt idx="973">
                  <c:v>52</c:v>
                </c:pt>
                <c:pt idx="974">
                  <c:v>52.009133650000024</c:v>
                </c:pt>
                <c:pt idx="975">
                  <c:v>52.019634860000018</c:v>
                </c:pt>
                <c:pt idx="976">
                  <c:v>52.038670190000161</c:v>
                </c:pt>
                <c:pt idx="977">
                  <c:v>52.080433920000118</c:v>
                </c:pt>
                <c:pt idx="978">
                  <c:v>52.099110790000111</c:v>
                </c:pt>
                <c:pt idx="979">
                  <c:v>52.169746748999998</c:v>
                </c:pt>
                <c:pt idx="980">
                  <c:v>52.219178081999999</c:v>
                </c:pt>
                <c:pt idx="981">
                  <c:v>52.355920601999998</c:v>
                </c:pt>
                <c:pt idx="982">
                  <c:v>52.372347707000003</c:v>
                </c:pt>
                <c:pt idx="983">
                  <c:v>52.5119781</c:v>
                </c:pt>
                <c:pt idx="984">
                  <c:v>52.517453799999998</c:v>
                </c:pt>
                <c:pt idx="985">
                  <c:v>52.528405202000002</c:v>
                </c:pt>
                <c:pt idx="986">
                  <c:v>52.569863013999999</c:v>
                </c:pt>
                <c:pt idx="987">
                  <c:v>52.607802874999997</c:v>
                </c:pt>
                <c:pt idx="988">
                  <c:v>52.687200500000003</c:v>
                </c:pt>
                <c:pt idx="989">
                  <c:v>52.775342465999998</c:v>
                </c:pt>
                <c:pt idx="990">
                  <c:v>52.816438355999999</c:v>
                </c:pt>
                <c:pt idx="991">
                  <c:v>52.887169698000001</c:v>
                </c:pt>
                <c:pt idx="992">
                  <c:v>52.906228611000003</c:v>
                </c:pt>
                <c:pt idx="993">
                  <c:v>52.928433630000058</c:v>
                </c:pt>
                <c:pt idx="994">
                  <c:v>52.93973368000016</c:v>
                </c:pt>
                <c:pt idx="995">
                  <c:v>52.948433280000089</c:v>
                </c:pt>
                <c:pt idx="996">
                  <c:v>52.94943004000001</c:v>
                </c:pt>
                <c:pt idx="997">
                  <c:v>52.957932490000125</c:v>
                </c:pt>
                <c:pt idx="998">
                  <c:v>52.96213385000005</c:v>
                </c:pt>
                <c:pt idx="999">
                  <c:v>52.969576900000128</c:v>
                </c:pt>
                <c:pt idx="1000">
                  <c:v>52.970533210000021</c:v>
                </c:pt>
                <c:pt idx="1001">
                  <c:v>53</c:v>
                </c:pt>
                <c:pt idx="1002">
                  <c:v>53</c:v>
                </c:pt>
                <c:pt idx="1003">
                  <c:v>53</c:v>
                </c:pt>
                <c:pt idx="1004">
                  <c:v>53</c:v>
                </c:pt>
                <c:pt idx="1005">
                  <c:v>53</c:v>
                </c:pt>
                <c:pt idx="1006">
                  <c:v>53</c:v>
                </c:pt>
                <c:pt idx="1007">
                  <c:v>53</c:v>
                </c:pt>
                <c:pt idx="1008">
                  <c:v>53</c:v>
                </c:pt>
                <c:pt idx="1009">
                  <c:v>53</c:v>
                </c:pt>
                <c:pt idx="1010">
                  <c:v>53</c:v>
                </c:pt>
                <c:pt idx="1011">
                  <c:v>53</c:v>
                </c:pt>
                <c:pt idx="1012">
                  <c:v>53.008219177999997</c:v>
                </c:pt>
                <c:pt idx="1013">
                  <c:v>53.028610759999978</c:v>
                </c:pt>
                <c:pt idx="1014">
                  <c:v>53.030233549999821</c:v>
                </c:pt>
                <c:pt idx="1015">
                  <c:v>53.049733399999887</c:v>
                </c:pt>
                <c:pt idx="1016">
                  <c:v>53.063013699000003</c:v>
                </c:pt>
                <c:pt idx="1017">
                  <c:v>53.070330229999868</c:v>
                </c:pt>
                <c:pt idx="1018">
                  <c:v>53.081451061000003</c:v>
                </c:pt>
                <c:pt idx="1019">
                  <c:v>53.081765329999847</c:v>
                </c:pt>
                <c:pt idx="1020">
                  <c:v>53.087671233000002</c:v>
                </c:pt>
                <c:pt idx="1021">
                  <c:v>53.089732939999926</c:v>
                </c:pt>
                <c:pt idx="1022">
                  <c:v>53.226557153000002</c:v>
                </c:pt>
                <c:pt idx="1023">
                  <c:v>53.320547945000001</c:v>
                </c:pt>
                <c:pt idx="1024">
                  <c:v>53.355236140000002</c:v>
                </c:pt>
                <c:pt idx="1025">
                  <c:v>53.382614648000001</c:v>
                </c:pt>
                <c:pt idx="1026">
                  <c:v>53.394048955999999</c:v>
                </c:pt>
                <c:pt idx="1027">
                  <c:v>53.523287670999999</c:v>
                </c:pt>
                <c:pt idx="1028">
                  <c:v>53.593075829</c:v>
                </c:pt>
                <c:pt idx="1029">
                  <c:v>53.650924024640659</c:v>
                </c:pt>
                <c:pt idx="1030">
                  <c:v>53.687671233000003</c:v>
                </c:pt>
                <c:pt idx="1031">
                  <c:v>53.752224503999997</c:v>
                </c:pt>
                <c:pt idx="1032">
                  <c:v>53.771389459274467</c:v>
                </c:pt>
                <c:pt idx="1033">
                  <c:v>53.887588891</c:v>
                </c:pt>
                <c:pt idx="1034">
                  <c:v>53.9</c:v>
                </c:pt>
                <c:pt idx="1035">
                  <c:v>53.908140249999988</c:v>
                </c:pt>
                <c:pt idx="1036">
                  <c:v>53.921323519999909</c:v>
                </c:pt>
                <c:pt idx="1037">
                  <c:v>53.948424040000141</c:v>
                </c:pt>
                <c:pt idx="1038">
                  <c:v>53.969133529999851</c:v>
                </c:pt>
                <c:pt idx="1039">
                  <c:v>53.980780860000102</c:v>
                </c:pt>
                <c:pt idx="1040">
                  <c:v>54</c:v>
                </c:pt>
                <c:pt idx="1041">
                  <c:v>54</c:v>
                </c:pt>
                <c:pt idx="1042">
                  <c:v>54</c:v>
                </c:pt>
                <c:pt idx="1043">
                  <c:v>54</c:v>
                </c:pt>
                <c:pt idx="1044">
                  <c:v>54</c:v>
                </c:pt>
                <c:pt idx="1045">
                  <c:v>54</c:v>
                </c:pt>
                <c:pt idx="1046">
                  <c:v>54</c:v>
                </c:pt>
                <c:pt idx="1047">
                  <c:v>54</c:v>
                </c:pt>
                <c:pt idx="1048">
                  <c:v>54</c:v>
                </c:pt>
                <c:pt idx="1049">
                  <c:v>54</c:v>
                </c:pt>
                <c:pt idx="1050">
                  <c:v>54</c:v>
                </c:pt>
                <c:pt idx="1051">
                  <c:v>54</c:v>
                </c:pt>
                <c:pt idx="1052">
                  <c:v>54</c:v>
                </c:pt>
                <c:pt idx="1053">
                  <c:v>54</c:v>
                </c:pt>
                <c:pt idx="1054">
                  <c:v>54</c:v>
                </c:pt>
                <c:pt idx="1055">
                  <c:v>54.011380590000002</c:v>
                </c:pt>
                <c:pt idx="1056">
                  <c:v>54.011733210000024</c:v>
                </c:pt>
                <c:pt idx="1057">
                  <c:v>54.019178082000003</c:v>
                </c:pt>
                <c:pt idx="1058">
                  <c:v>54.021233610000088</c:v>
                </c:pt>
                <c:pt idx="1059">
                  <c:v>54.029233480000123</c:v>
                </c:pt>
                <c:pt idx="1060">
                  <c:v>54.030444889999927</c:v>
                </c:pt>
                <c:pt idx="1061">
                  <c:v>54.032133779999988</c:v>
                </c:pt>
                <c:pt idx="1062">
                  <c:v>54.039482869999858</c:v>
                </c:pt>
                <c:pt idx="1063">
                  <c:v>54.040537849999964</c:v>
                </c:pt>
                <c:pt idx="1064">
                  <c:v>54.048932840000091</c:v>
                </c:pt>
                <c:pt idx="1065">
                  <c:v>54.049828280000014</c:v>
                </c:pt>
                <c:pt idx="1066">
                  <c:v>54.059533590000122</c:v>
                </c:pt>
                <c:pt idx="1067">
                  <c:v>54.069583439999818</c:v>
                </c:pt>
                <c:pt idx="1068">
                  <c:v>54.078933150000125</c:v>
                </c:pt>
                <c:pt idx="1069">
                  <c:v>54.079533419999855</c:v>
                </c:pt>
                <c:pt idx="1070">
                  <c:v>54.10173344999999</c:v>
                </c:pt>
                <c:pt idx="1071">
                  <c:v>54.3</c:v>
                </c:pt>
                <c:pt idx="1072">
                  <c:v>54.336986301000003</c:v>
                </c:pt>
                <c:pt idx="1073">
                  <c:v>54.372602739999998</c:v>
                </c:pt>
                <c:pt idx="1074">
                  <c:v>54.408219178000003</c:v>
                </c:pt>
                <c:pt idx="1075">
                  <c:v>54.425735797000002</c:v>
                </c:pt>
                <c:pt idx="1076">
                  <c:v>54.457534246999998</c:v>
                </c:pt>
                <c:pt idx="1077">
                  <c:v>54.482191780999997</c:v>
                </c:pt>
                <c:pt idx="1078">
                  <c:v>54.5</c:v>
                </c:pt>
                <c:pt idx="1079">
                  <c:v>54.521560575000002</c:v>
                </c:pt>
                <c:pt idx="1080">
                  <c:v>54.532457518999998</c:v>
                </c:pt>
                <c:pt idx="1081">
                  <c:v>54.553424657999997</c:v>
                </c:pt>
                <c:pt idx="1082">
                  <c:v>54.559890486</c:v>
                </c:pt>
                <c:pt idx="1083">
                  <c:v>54.568104038000001</c:v>
                </c:pt>
                <c:pt idx="1084">
                  <c:v>54.663928800000001</c:v>
                </c:pt>
                <c:pt idx="1085">
                  <c:v>54.736986301000002</c:v>
                </c:pt>
                <c:pt idx="1086">
                  <c:v>54.792607803000003</c:v>
                </c:pt>
                <c:pt idx="1087">
                  <c:v>54.830937714000001</c:v>
                </c:pt>
                <c:pt idx="1088">
                  <c:v>54.909683870000016</c:v>
                </c:pt>
                <c:pt idx="1089">
                  <c:v>54.93088947999999</c:v>
                </c:pt>
                <c:pt idx="1090">
                  <c:v>54.939433500000092</c:v>
                </c:pt>
                <c:pt idx="1091">
                  <c:v>54.950106359999999</c:v>
                </c:pt>
                <c:pt idx="1092">
                  <c:v>54.950198999999834</c:v>
                </c:pt>
                <c:pt idx="1093">
                  <c:v>54.951583850000056</c:v>
                </c:pt>
                <c:pt idx="1094">
                  <c:v>54.959533060000091</c:v>
                </c:pt>
                <c:pt idx="1095">
                  <c:v>54.967928079999986</c:v>
                </c:pt>
                <c:pt idx="1096">
                  <c:v>54.980332259999962</c:v>
                </c:pt>
                <c:pt idx="1097">
                  <c:v>54.980633280000092</c:v>
                </c:pt>
                <c:pt idx="1098">
                  <c:v>54.988433309999856</c:v>
                </c:pt>
                <c:pt idx="1099">
                  <c:v>54.989733059999999</c:v>
                </c:pt>
                <c:pt idx="1100">
                  <c:v>54.990333819999918</c:v>
                </c:pt>
                <c:pt idx="1101">
                  <c:v>54.999333859999851</c:v>
                </c:pt>
                <c:pt idx="1102">
                  <c:v>55</c:v>
                </c:pt>
                <c:pt idx="1103">
                  <c:v>55</c:v>
                </c:pt>
                <c:pt idx="1104">
                  <c:v>55</c:v>
                </c:pt>
                <c:pt idx="1105">
                  <c:v>55</c:v>
                </c:pt>
                <c:pt idx="1106">
                  <c:v>55</c:v>
                </c:pt>
                <c:pt idx="1107">
                  <c:v>55</c:v>
                </c:pt>
                <c:pt idx="1108">
                  <c:v>55</c:v>
                </c:pt>
                <c:pt idx="1109">
                  <c:v>55</c:v>
                </c:pt>
                <c:pt idx="1110">
                  <c:v>55</c:v>
                </c:pt>
                <c:pt idx="1111">
                  <c:v>55</c:v>
                </c:pt>
                <c:pt idx="1112">
                  <c:v>55</c:v>
                </c:pt>
                <c:pt idx="1113">
                  <c:v>55</c:v>
                </c:pt>
                <c:pt idx="1114">
                  <c:v>55</c:v>
                </c:pt>
                <c:pt idx="1115">
                  <c:v>55</c:v>
                </c:pt>
                <c:pt idx="1116">
                  <c:v>55</c:v>
                </c:pt>
                <c:pt idx="1117">
                  <c:v>55</c:v>
                </c:pt>
                <c:pt idx="1118">
                  <c:v>55</c:v>
                </c:pt>
                <c:pt idx="1119">
                  <c:v>55</c:v>
                </c:pt>
                <c:pt idx="1120">
                  <c:v>55</c:v>
                </c:pt>
                <c:pt idx="1121">
                  <c:v>55.021183260000122</c:v>
                </c:pt>
                <c:pt idx="1122">
                  <c:v>55.028833130000159</c:v>
                </c:pt>
                <c:pt idx="1123">
                  <c:v>55.028933630000054</c:v>
                </c:pt>
                <c:pt idx="1124">
                  <c:v>55.029032449999825</c:v>
                </c:pt>
                <c:pt idx="1125">
                  <c:v>55.051978840000181</c:v>
                </c:pt>
                <c:pt idx="1126">
                  <c:v>55.060732880000025</c:v>
                </c:pt>
                <c:pt idx="1127">
                  <c:v>55.069606560000032</c:v>
                </c:pt>
                <c:pt idx="1128">
                  <c:v>55.085557837000003</c:v>
                </c:pt>
                <c:pt idx="1129">
                  <c:v>55.156742000000001</c:v>
                </c:pt>
                <c:pt idx="1130">
                  <c:v>55.282191781000002</c:v>
                </c:pt>
                <c:pt idx="1131">
                  <c:v>55.383983572895275</c:v>
                </c:pt>
                <c:pt idx="1132">
                  <c:v>55.413698629999999</c:v>
                </c:pt>
                <c:pt idx="1133">
                  <c:v>55.709787800000001</c:v>
                </c:pt>
                <c:pt idx="1134">
                  <c:v>55.737166324</c:v>
                </c:pt>
                <c:pt idx="1135">
                  <c:v>55.756331279999998</c:v>
                </c:pt>
                <c:pt idx="1136">
                  <c:v>55.904175221999999</c:v>
                </c:pt>
                <c:pt idx="1137">
                  <c:v>55.927833799999952</c:v>
                </c:pt>
                <c:pt idx="1138">
                  <c:v>55.959233669999989</c:v>
                </c:pt>
                <c:pt idx="1139">
                  <c:v>55.970140630000081</c:v>
                </c:pt>
                <c:pt idx="1140">
                  <c:v>55.971379450000079</c:v>
                </c:pt>
                <c:pt idx="1141">
                  <c:v>55.978975659999996</c:v>
                </c:pt>
                <c:pt idx="1142">
                  <c:v>55.981667889999969</c:v>
                </c:pt>
                <c:pt idx="1143">
                  <c:v>56</c:v>
                </c:pt>
                <c:pt idx="1144">
                  <c:v>56</c:v>
                </c:pt>
                <c:pt idx="1145">
                  <c:v>56</c:v>
                </c:pt>
                <c:pt idx="1146">
                  <c:v>56</c:v>
                </c:pt>
                <c:pt idx="1147">
                  <c:v>56</c:v>
                </c:pt>
                <c:pt idx="1148">
                  <c:v>56</c:v>
                </c:pt>
                <c:pt idx="1149">
                  <c:v>56</c:v>
                </c:pt>
                <c:pt idx="1150">
                  <c:v>56</c:v>
                </c:pt>
                <c:pt idx="1151">
                  <c:v>56</c:v>
                </c:pt>
                <c:pt idx="1152">
                  <c:v>56</c:v>
                </c:pt>
                <c:pt idx="1153">
                  <c:v>56</c:v>
                </c:pt>
                <c:pt idx="1154">
                  <c:v>56</c:v>
                </c:pt>
                <c:pt idx="1155">
                  <c:v>56</c:v>
                </c:pt>
                <c:pt idx="1156">
                  <c:v>56</c:v>
                </c:pt>
                <c:pt idx="1157">
                  <c:v>56</c:v>
                </c:pt>
                <c:pt idx="1158">
                  <c:v>56</c:v>
                </c:pt>
                <c:pt idx="1159">
                  <c:v>56</c:v>
                </c:pt>
                <c:pt idx="1160">
                  <c:v>56</c:v>
                </c:pt>
                <c:pt idx="1161">
                  <c:v>56</c:v>
                </c:pt>
                <c:pt idx="1162">
                  <c:v>56</c:v>
                </c:pt>
                <c:pt idx="1163">
                  <c:v>56</c:v>
                </c:pt>
                <c:pt idx="1164">
                  <c:v>56.00943311999999</c:v>
                </c:pt>
                <c:pt idx="1165">
                  <c:v>56.010279969999942</c:v>
                </c:pt>
                <c:pt idx="1166">
                  <c:v>56.022709459999952</c:v>
                </c:pt>
                <c:pt idx="1167">
                  <c:v>56.030533540000022</c:v>
                </c:pt>
                <c:pt idx="1168">
                  <c:v>56.031633219999819</c:v>
                </c:pt>
                <c:pt idx="1169">
                  <c:v>56.046575341999997</c:v>
                </c:pt>
                <c:pt idx="1170">
                  <c:v>56.058233020000159</c:v>
                </c:pt>
                <c:pt idx="1171">
                  <c:v>56.059633359999957</c:v>
                </c:pt>
                <c:pt idx="1172">
                  <c:v>56.060232716999998</c:v>
                </c:pt>
                <c:pt idx="1173">
                  <c:v>56.077933980000019</c:v>
                </c:pt>
                <c:pt idx="1174">
                  <c:v>56.088633430000023</c:v>
                </c:pt>
                <c:pt idx="1175">
                  <c:v>56.088933909999952</c:v>
                </c:pt>
                <c:pt idx="1176">
                  <c:v>56.101369863000002</c:v>
                </c:pt>
                <c:pt idx="1177">
                  <c:v>56.117727584000001</c:v>
                </c:pt>
                <c:pt idx="1178">
                  <c:v>56.147843942999998</c:v>
                </c:pt>
                <c:pt idx="1179">
                  <c:v>56.3</c:v>
                </c:pt>
                <c:pt idx="1180">
                  <c:v>56.306849315000001</c:v>
                </c:pt>
                <c:pt idx="1181">
                  <c:v>56.334017795999998</c:v>
                </c:pt>
                <c:pt idx="1182">
                  <c:v>56.383299110000003</c:v>
                </c:pt>
                <c:pt idx="1183">
                  <c:v>56.44109589</c:v>
                </c:pt>
                <c:pt idx="1184">
                  <c:v>56.5</c:v>
                </c:pt>
                <c:pt idx="1185">
                  <c:v>56.556164383999999</c:v>
                </c:pt>
                <c:pt idx="1186">
                  <c:v>56.575342466000002</c:v>
                </c:pt>
                <c:pt idx="1187">
                  <c:v>56.607802874999997</c:v>
                </c:pt>
                <c:pt idx="1188">
                  <c:v>56.643835615999997</c:v>
                </c:pt>
                <c:pt idx="1189">
                  <c:v>56.681724799999998</c:v>
                </c:pt>
                <c:pt idx="1190">
                  <c:v>56.725530458999998</c:v>
                </c:pt>
                <c:pt idx="1191">
                  <c:v>56.734044464</c:v>
                </c:pt>
                <c:pt idx="1192">
                  <c:v>56.761643835999998</c:v>
                </c:pt>
                <c:pt idx="1193">
                  <c:v>56.808032038</c:v>
                </c:pt>
                <c:pt idx="1194">
                  <c:v>56.832876712000001</c:v>
                </c:pt>
                <c:pt idx="1195">
                  <c:v>56.873972602999999</c:v>
                </c:pt>
                <c:pt idx="1196">
                  <c:v>56.884123062999997</c:v>
                </c:pt>
                <c:pt idx="1197">
                  <c:v>56.910132899999994</c:v>
                </c:pt>
                <c:pt idx="1198">
                  <c:v>56.919425107000002</c:v>
                </c:pt>
                <c:pt idx="1199">
                  <c:v>56.964331162999997</c:v>
                </c:pt>
                <c:pt idx="1200">
                  <c:v>56.984931506999999</c:v>
                </c:pt>
                <c:pt idx="1201">
                  <c:v>56.987933080000055</c:v>
                </c:pt>
                <c:pt idx="1202">
                  <c:v>56.98953284999989</c:v>
                </c:pt>
                <c:pt idx="1203">
                  <c:v>56.997782889999819</c:v>
                </c:pt>
                <c:pt idx="1204">
                  <c:v>57</c:v>
                </c:pt>
                <c:pt idx="1205">
                  <c:v>57</c:v>
                </c:pt>
                <c:pt idx="1206">
                  <c:v>57</c:v>
                </c:pt>
                <c:pt idx="1207">
                  <c:v>57</c:v>
                </c:pt>
                <c:pt idx="1208">
                  <c:v>57</c:v>
                </c:pt>
                <c:pt idx="1209">
                  <c:v>57</c:v>
                </c:pt>
                <c:pt idx="1210">
                  <c:v>57</c:v>
                </c:pt>
                <c:pt idx="1211">
                  <c:v>57</c:v>
                </c:pt>
                <c:pt idx="1212">
                  <c:v>57</c:v>
                </c:pt>
                <c:pt idx="1213">
                  <c:v>57</c:v>
                </c:pt>
                <c:pt idx="1214">
                  <c:v>57</c:v>
                </c:pt>
                <c:pt idx="1215">
                  <c:v>57</c:v>
                </c:pt>
                <c:pt idx="1216">
                  <c:v>57</c:v>
                </c:pt>
                <c:pt idx="1217">
                  <c:v>57</c:v>
                </c:pt>
                <c:pt idx="1218">
                  <c:v>57</c:v>
                </c:pt>
                <c:pt idx="1219">
                  <c:v>57</c:v>
                </c:pt>
                <c:pt idx="1220">
                  <c:v>57</c:v>
                </c:pt>
                <c:pt idx="1221">
                  <c:v>57</c:v>
                </c:pt>
                <c:pt idx="1222">
                  <c:v>57</c:v>
                </c:pt>
                <c:pt idx="1223">
                  <c:v>57</c:v>
                </c:pt>
                <c:pt idx="1224">
                  <c:v>57</c:v>
                </c:pt>
                <c:pt idx="1225">
                  <c:v>57</c:v>
                </c:pt>
                <c:pt idx="1226">
                  <c:v>57.009933219999823</c:v>
                </c:pt>
                <c:pt idx="1227">
                  <c:v>57.010833009999992</c:v>
                </c:pt>
                <c:pt idx="1228">
                  <c:v>57.011433549999815</c:v>
                </c:pt>
                <c:pt idx="1229">
                  <c:v>57.019280310000106</c:v>
                </c:pt>
                <c:pt idx="1230">
                  <c:v>57.029431895999998</c:v>
                </c:pt>
                <c:pt idx="1231">
                  <c:v>57.038528240000083</c:v>
                </c:pt>
                <c:pt idx="1232">
                  <c:v>57.079133879999816</c:v>
                </c:pt>
                <c:pt idx="1233">
                  <c:v>57.079831810000165</c:v>
                </c:pt>
                <c:pt idx="1234">
                  <c:v>57.09093376000002</c:v>
                </c:pt>
                <c:pt idx="1235">
                  <c:v>57.1</c:v>
                </c:pt>
                <c:pt idx="1236">
                  <c:v>57.114305270000003</c:v>
                </c:pt>
                <c:pt idx="1237">
                  <c:v>57.136986301</c:v>
                </c:pt>
                <c:pt idx="1238">
                  <c:v>57.199178645000003</c:v>
                </c:pt>
                <c:pt idx="1239">
                  <c:v>57.341546885694733</c:v>
                </c:pt>
                <c:pt idx="1240">
                  <c:v>57.344284700000003</c:v>
                </c:pt>
                <c:pt idx="1241">
                  <c:v>57.352498289000003</c:v>
                </c:pt>
                <c:pt idx="1242">
                  <c:v>57.437371663</c:v>
                </c:pt>
                <c:pt idx="1243">
                  <c:v>57.446575342000003</c:v>
                </c:pt>
                <c:pt idx="1244">
                  <c:v>57.596129949999998</c:v>
                </c:pt>
                <c:pt idx="1245">
                  <c:v>57.6</c:v>
                </c:pt>
                <c:pt idx="1246">
                  <c:v>57.7</c:v>
                </c:pt>
                <c:pt idx="1247">
                  <c:v>57.711156699999997</c:v>
                </c:pt>
                <c:pt idx="1248">
                  <c:v>57.876712329</c:v>
                </c:pt>
                <c:pt idx="1249">
                  <c:v>57.882191781000003</c:v>
                </c:pt>
                <c:pt idx="1250">
                  <c:v>57.909589040999997</c:v>
                </c:pt>
                <c:pt idx="1251">
                  <c:v>57.910731100000071</c:v>
                </c:pt>
                <c:pt idx="1252">
                  <c:v>57.920547945000003</c:v>
                </c:pt>
                <c:pt idx="1253">
                  <c:v>57.930883790000152</c:v>
                </c:pt>
                <c:pt idx="1254">
                  <c:v>57.971795549999925</c:v>
                </c:pt>
                <c:pt idx="1255">
                  <c:v>57.979133850000053</c:v>
                </c:pt>
                <c:pt idx="1256">
                  <c:v>57.984941821</c:v>
                </c:pt>
                <c:pt idx="1257">
                  <c:v>57.990417522000001</c:v>
                </c:pt>
                <c:pt idx="1258">
                  <c:v>57.99908881999999</c:v>
                </c:pt>
                <c:pt idx="1259">
                  <c:v>58</c:v>
                </c:pt>
                <c:pt idx="1260">
                  <c:v>58</c:v>
                </c:pt>
                <c:pt idx="1261">
                  <c:v>58</c:v>
                </c:pt>
                <c:pt idx="1262">
                  <c:v>58</c:v>
                </c:pt>
                <c:pt idx="1263">
                  <c:v>58</c:v>
                </c:pt>
                <c:pt idx="1264">
                  <c:v>58</c:v>
                </c:pt>
                <c:pt idx="1265">
                  <c:v>58</c:v>
                </c:pt>
                <c:pt idx="1266">
                  <c:v>58</c:v>
                </c:pt>
                <c:pt idx="1267">
                  <c:v>58</c:v>
                </c:pt>
                <c:pt idx="1268">
                  <c:v>58</c:v>
                </c:pt>
                <c:pt idx="1269">
                  <c:v>58</c:v>
                </c:pt>
                <c:pt idx="1270">
                  <c:v>58</c:v>
                </c:pt>
                <c:pt idx="1271">
                  <c:v>58</c:v>
                </c:pt>
                <c:pt idx="1272">
                  <c:v>58</c:v>
                </c:pt>
                <c:pt idx="1273">
                  <c:v>58</c:v>
                </c:pt>
                <c:pt idx="1274">
                  <c:v>58</c:v>
                </c:pt>
                <c:pt idx="1275">
                  <c:v>58</c:v>
                </c:pt>
                <c:pt idx="1276">
                  <c:v>58</c:v>
                </c:pt>
                <c:pt idx="1277">
                  <c:v>58</c:v>
                </c:pt>
                <c:pt idx="1278">
                  <c:v>58</c:v>
                </c:pt>
                <c:pt idx="1279">
                  <c:v>58</c:v>
                </c:pt>
                <c:pt idx="1280">
                  <c:v>58</c:v>
                </c:pt>
                <c:pt idx="1281">
                  <c:v>58</c:v>
                </c:pt>
                <c:pt idx="1282">
                  <c:v>58</c:v>
                </c:pt>
                <c:pt idx="1283">
                  <c:v>58</c:v>
                </c:pt>
                <c:pt idx="1284">
                  <c:v>58</c:v>
                </c:pt>
                <c:pt idx="1285">
                  <c:v>58.000685049999881</c:v>
                </c:pt>
                <c:pt idx="1286">
                  <c:v>58.008219177999997</c:v>
                </c:pt>
                <c:pt idx="1287">
                  <c:v>58.008533940000085</c:v>
                </c:pt>
                <c:pt idx="1288">
                  <c:v>58.010132899999988</c:v>
                </c:pt>
                <c:pt idx="1289">
                  <c:v>58.017795999999997</c:v>
                </c:pt>
                <c:pt idx="1290">
                  <c:v>58.018032149999961</c:v>
                </c:pt>
                <c:pt idx="1291">
                  <c:v>58.018789139999825</c:v>
                </c:pt>
                <c:pt idx="1292">
                  <c:v>58.039927919999883</c:v>
                </c:pt>
                <c:pt idx="1293">
                  <c:v>58.049489750000092</c:v>
                </c:pt>
                <c:pt idx="1294">
                  <c:v>58.082820570000003</c:v>
                </c:pt>
                <c:pt idx="1295">
                  <c:v>58.08783284000009</c:v>
                </c:pt>
                <c:pt idx="1296">
                  <c:v>58.088918919999898</c:v>
                </c:pt>
                <c:pt idx="1297">
                  <c:v>58.088933509999883</c:v>
                </c:pt>
                <c:pt idx="1298">
                  <c:v>58.110933009999989</c:v>
                </c:pt>
                <c:pt idx="1299">
                  <c:v>58.198494181999997</c:v>
                </c:pt>
                <c:pt idx="1300">
                  <c:v>58.334980162999997</c:v>
                </c:pt>
                <c:pt idx="1301">
                  <c:v>58.469541399999997</c:v>
                </c:pt>
                <c:pt idx="1302">
                  <c:v>58.488706365503077</c:v>
                </c:pt>
                <c:pt idx="1303">
                  <c:v>58.556164383999999</c:v>
                </c:pt>
                <c:pt idx="1304">
                  <c:v>58.587268993999999</c:v>
                </c:pt>
                <c:pt idx="1305">
                  <c:v>58.663537689999998</c:v>
                </c:pt>
                <c:pt idx="1306">
                  <c:v>58.663928816000002</c:v>
                </c:pt>
                <c:pt idx="1307">
                  <c:v>58.736986301000002</c:v>
                </c:pt>
                <c:pt idx="1308">
                  <c:v>58.759753600000003</c:v>
                </c:pt>
                <c:pt idx="1309">
                  <c:v>58.776180699999998</c:v>
                </c:pt>
                <c:pt idx="1310">
                  <c:v>58.8</c:v>
                </c:pt>
                <c:pt idx="1311">
                  <c:v>58.904109589000001</c:v>
                </c:pt>
                <c:pt idx="1312">
                  <c:v>58.926027396999999</c:v>
                </c:pt>
                <c:pt idx="1313">
                  <c:v>58.940733489999921</c:v>
                </c:pt>
                <c:pt idx="1314">
                  <c:v>58.94916700000018</c:v>
                </c:pt>
                <c:pt idx="1315">
                  <c:v>58.949524060000108</c:v>
                </c:pt>
                <c:pt idx="1316">
                  <c:v>58.950684932000001</c:v>
                </c:pt>
                <c:pt idx="1317">
                  <c:v>58.950907869999853</c:v>
                </c:pt>
                <c:pt idx="1318">
                  <c:v>58.959616699999998</c:v>
                </c:pt>
                <c:pt idx="1319">
                  <c:v>58.964383562000002</c:v>
                </c:pt>
                <c:pt idx="1320">
                  <c:v>58.967983900000156</c:v>
                </c:pt>
                <c:pt idx="1321">
                  <c:v>58.968773719999938</c:v>
                </c:pt>
                <c:pt idx="1322">
                  <c:v>58.969533870000021</c:v>
                </c:pt>
                <c:pt idx="1323">
                  <c:v>58.972602739999999</c:v>
                </c:pt>
                <c:pt idx="1324">
                  <c:v>58.972731780000032</c:v>
                </c:pt>
                <c:pt idx="1325">
                  <c:v>58.977677970000002</c:v>
                </c:pt>
                <c:pt idx="1326">
                  <c:v>58.990631799999996</c:v>
                </c:pt>
                <c:pt idx="1327">
                  <c:v>58.990706610000132</c:v>
                </c:pt>
                <c:pt idx="1328">
                  <c:v>58.999133379999918</c:v>
                </c:pt>
                <c:pt idx="1329">
                  <c:v>59</c:v>
                </c:pt>
                <c:pt idx="1330">
                  <c:v>59</c:v>
                </c:pt>
                <c:pt idx="1331">
                  <c:v>59</c:v>
                </c:pt>
                <c:pt idx="1332">
                  <c:v>59</c:v>
                </c:pt>
                <c:pt idx="1333">
                  <c:v>59</c:v>
                </c:pt>
                <c:pt idx="1334">
                  <c:v>59</c:v>
                </c:pt>
                <c:pt idx="1335">
                  <c:v>59</c:v>
                </c:pt>
                <c:pt idx="1336">
                  <c:v>59</c:v>
                </c:pt>
                <c:pt idx="1337">
                  <c:v>59</c:v>
                </c:pt>
                <c:pt idx="1338">
                  <c:v>59</c:v>
                </c:pt>
                <c:pt idx="1339">
                  <c:v>59</c:v>
                </c:pt>
                <c:pt idx="1340">
                  <c:v>59</c:v>
                </c:pt>
                <c:pt idx="1341">
                  <c:v>59</c:v>
                </c:pt>
                <c:pt idx="1342">
                  <c:v>59</c:v>
                </c:pt>
                <c:pt idx="1343">
                  <c:v>59</c:v>
                </c:pt>
                <c:pt idx="1344">
                  <c:v>59</c:v>
                </c:pt>
                <c:pt idx="1345">
                  <c:v>59</c:v>
                </c:pt>
                <c:pt idx="1346">
                  <c:v>59</c:v>
                </c:pt>
                <c:pt idx="1347">
                  <c:v>59</c:v>
                </c:pt>
                <c:pt idx="1348">
                  <c:v>59</c:v>
                </c:pt>
                <c:pt idx="1349">
                  <c:v>59</c:v>
                </c:pt>
                <c:pt idx="1350">
                  <c:v>59</c:v>
                </c:pt>
                <c:pt idx="1351">
                  <c:v>59</c:v>
                </c:pt>
                <c:pt idx="1352">
                  <c:v>59</c:v>
                </c:pt>
                <c:pt idx="1353">
                  <c:v>59</c:v>
                </c:pt>
                <c:pt idx="1354">
                  <c:v>59</c:v>
                </c:pt>
                <c:pt idx="1355">
                  <c:v>59</c:v>
                </c:pt>
                <c:pt idx="1356">
                  <c:v>59</c:v>
                </c:pt>
                <c:pt idx="1357">
                  <c:v>59.000128950000182</c:v>
                </c:pt>
                <c:pt idx="1358">
                  <c:v>59.001337469999868</c:v>
                </c:pt>
                <c:pt idx="1359">
                  <c:v>59.008020120000097</c:v>
                </c:pt>
                <c:pt idx="1360">
                  <c:v>59.00867397999987</c:v>
                </c:pt>
                <c:pt idx="1361">
                  <c:v>59.008733909999954</c:v>
                </c:pt>
                <c:pt idx="1362">
                  <c:v>59.009831810000165</c:v>
                </c:pt>
                <c:pt idx="1363">
                  <c:v>59.010633639999853</c:v>
                </c:pt>
                <c:pt idx="1364">
                  <c:v>59.019033449999988</c:v>
                </c:pt>
                <c:pt idx="1365">
                  <c:v>59.019633870000021</c:v>
                </c:pt>
                <c:pt idx="1366">
                  <c:v>59.028033359999952</c:v>
                </c:pt>
                <c:pt idx="1367">
                  <c:v>59.030383749999849</c:v>
                </c:pt>
                <c:pt idx="1368">
                  <c:v>59.039014373999997</c:v>
                </c:pt>
                <c:pt idx="1369">
                  <c:v>59.047652820000053</c:v>
                </c:pt>
                <c:pt idx="1370">
                  <c:v>59.051440689999986</c:v>
                </c:pt>
                <c:pt idx="1371">
                  <c:v>59.060331850000097</c:v>
                </c:pt>
                <c:pt idx="1372">
                  <c:v>59.06091479000002</c:v>
                </c:pt>
                <c:pt idx="1373">
                  <c:v>59.0615375</c:v>
                </c:pt>
                <c:pt idx="1374">
                  <c:v>59.070427739999815</c:v>
                </c:pt>
                <c:pt idx="1375">
                  <c:v>59.079475189999862</c:v>
                </c:pt>
                <c:pt idx="1376">
                  <c:v>59.081721440000088</c:v>
                </c:pt>
                <c:pt idx="1377">
                  <c:v>59.08943341999985</c:v>
                </c:pt>
                <c:pt idx="1378">
                  <c:v>59.090410959000003</c:v>
                </c:pt>
                <c:pt idx="1379">
                  <c:v>59.10093352999985</c:v>
                </c:pt>
                <c:pt idx="1380">
                  <c:v>59.121149897330596</c:v>
                </c:pt>
                <c:pt idx="1381">
                  <c:v>59.206023272000003</c:v>
                </c:pt>
                <c:pt idx="1382">
                  <c:v>59.221917808000001</c:v>
                </c:pt>
                <c:pt idx="1383">
                  <c:v>59.304109588999999</c:v>
                </c:pt>
                <c:pt idx="1384">
                  <c:v>59.334246575000002</c:v>
                </c:pt>
                <c:pt idx="1385">
                  <c:v>59.364383562</c:v>
                </c:pt>
                <c:pt idx="1386">
                  <c:v>59.369863014000003</c:v>
                </c:pt>
                <c:pt idx="1387">
                  <c:v>59.413698629999999</c:v>
                </c:pt>
                <c:pt idx="1388">
                  <c:v>59.490643012</c:v>
                </c:pt>
                <c:pt idx="1389">
                  <c:v>59.518138260999997</c:v>
                </c:pt>
                <c:pt idx="1390">
                  <c:v>59.610958904</c:v>
                </c:pt>
                <c:pt idx="1391">
                  <c:v>59.613698630000002</c:v>
                </c:pt>
                <c:pt idx="1392">
                  <c:v>59.643835615999997</c:v>
                </c:pt>
                <c:pt idx="1393">
                  <c:v>59.693360712</c:v>
                </c:pt>
                <c:pt idx="1394">
                  <c:v>59.709589041000001</c:v>
                </c:pt>
                <c:pt idx="1395">
                  <c:v>59.769863014000002</c:v>
                </c:pt>
                <c:pt idx="1396">
                  <c:v>59.783561644000002</c:v>
                </c:pt>
                <c:pt idx="1397">
                  <c:v>59.797260274000003</c:v>
                </c:pt>
                <c:pt idx="1398">
                  <c:v>59.887748117999998</c:v>
                </c:pt>
                <c:pt idx="1399">
                  <c:v>59.900433339999992</c:v>
                </c:pt>
                <c:pt idx="1400">
                  <c:v>59.917932690000164</c:v>
                </c:pt>
                <c:pt idx="1401">
                  <c:v>59.919230999999868</c:v>
                </c:pt>
                <c:pt idx="1402">
                  <c:v>59.93052972000018</c:v>
                </c:pt>
                <c:pt idx="1403">
                  <c:v>59.939531810000169</c:v>
                </c:pt>
                <c:pt idx="1404">
                  <c:v>59.94223357999995</c:v>
                </c:pt>
                <c:pt idx="1405">
                  <c:v>59.945205479000002</c:v>
                </c:pt>
                <c:pt idx="1406">
                  <c:v>59.950133370000124</c:v>
                </c:pt>
                <c:pt idx="1407">
                  <c:v>59.981631810000167</c:v>
                </c:pt>
                <c:pt idx="1408">
                  <c:v>59.988032649999859</c:v>
                </c:pt>
                <c:pt idx="1409">
                  <c:v>59.991547610000147</c:v>
                </c:pt>
                <c:pt idx="1410">
                  <c:v>59.998533590000122</c:v>
                </c:pt>
                <c:pt idx="1411">
                  <c:v>59.999244530000162</c:v>
                </c:pt>
                <c:pt idx="1412">
                  <c:v>59.999433680000159</c:v>
                </c:pt>
                <c:pt idx="1413">
                  <c:v>60</c:v>
                </c:pt>
                <c:pt idx="1414">
                  <c:v>60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60</c:v>
                </c:pt>
                <c:pt idx="1419">
                  <c:v>60</c:v>
                </c:pt>
                <c:pt idx="1420">
                  <c:v>60</c:v>
                </c:pt>
                <c:pt idx="1421">
                  <c:v>60</c:v>
                </c:pt>
                <c:pt idx="1422">
                  <c:v>60</c:v>
                </c:pt>
                <c:pt idx="1423">
                  <c:v>60</c:v>
                </c:pt>
                <c:pt idx="1424">
                  <c:v>60</c:v>
                </c:pt>
                <c:pt idx="1425">
                  <c:v>60</c:v>
                </c:pt>
                <c:pt idx="1426">
                  <c:v>60</c:v>
                </c:pt>
                <c:pt idx="1427">
                  <c:v>60</c:v>
                </c:pt>
                <c:pt idx="1428">
                  <c:v>60</c:v>
                </c:pt>
                <c:pt idx="1429">
                  <c:v>60</c:v>
                </c:pt>
                <c:pt idx="1430">
                  <c:v>60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60.008433630000056</c:v>
                </c:pt>
                <c:pt idx="1435">
                  <c:v>60.009883879999819</c:v>
                </c:pt>
                <c:pt idx="1436">
                  <c:v>60.018533210000022</c:v>
                </c:pt>
                <c:pt idx="1437">
                  <c:v>60.019935960000005</c:v>
                </c:pt>
                <c:pt idx="1438">
                  <c:v>60.020232519999894</c:v>
                </c:pt>
                <c:pt idx="1439">
                  <c:v>60.027333390000088</c:v>
                </c:pt>
                <c:pt idx="1440">
                  <c:v>60.029240810000154</c:v>
                </c:pt>
                <c:pt idx="1441">
                  <c:v>60.031431540000064</c:v>
                </c:pt>
                <c:pt idx="1442">
                  <c:v>60.03813319000006</c:v>
                </c:pt>
                <c:pt idx="1443">
                  <c:v>60.039533419999856</c:v>
                </c:pt>
                <c:pt idx="1444">
                  <c:v>60.059331360000002</c:v>
                </c:pt>
                <c:pt idx="1445">
                  <c:v>60.060433790000154</c:v>
                </c:pt>
                <c:pt idx="1446">
                  <c:v>60.098562628336758</c:v>
                </c:pt>
                <c:pt idx="1447">
                  <c:v>60.131416838</c:v>
                </c:pt>
                <c:pt idx="1448">
                  <c:v>60.178082191999998</c:v>
                </c:pt>
                <c:pt idx="1449">
                  <c:v>60.194387405999997</c:v>
                </c:pt>
                <c:pt idx="1450">
                  <c:v>60.276712328999999</c:v>
                </c:pt>
                <c:pt idx="1451">
                  <c:v>60.326027396999997</c:v>
                </c:pt>
                <c:pt idx="1452">
                  <c:v>60.345205479000001</c:v>
                </c:pt>
                <c:pt idx="1453">
                  <c:v>60.416438356</c:v>
                </c:pt>
                <c:pt idx="1454">
                  <c:v>60.465753425000003</c:v>
                </c:pt>
                <c:pt idx="1455">
                  <c:v>60.479452055000003</c:v>
                </c:pt>
                <c:pt idx="1456">
                  <c:v>60.482191780999997</c:v>
                </c:pt>
                <c:pt idx="1457">
                  <c:v>60.509589040999998</c:v>
                </c:pt>
                <c:pt idx="1458">
                  <c:v>60.531143052703626</c:v>
                </c:pt>
                <c:pt idx="1459">
                  <c:v>60.597765989809105</c:v>
                </c:pt>
                <c:pt idx="1460">
                  <c:v>60.652017366999999</c:v>
                </c:pt>
                <c:pt idx="1461">
                  <c:v>60.676249144421632</c:v>
                </c:pt>
                <c:pt idx="1462">
                  <c:v>60.780287473999998</c:v>
                </c:pt>
                <c:pt idx="1463">
                  <c:v>60.780634778</c:v>
                </c:pt>
                <c:pt idx="1464">
                  <c:v>60.8</c:v>
                </c:pt>
                <c:pt idx="1465">
                  <c:v>60.830136985999999</c:v>
                </c:pt>
                <c:pt idx="1466">
                  <c:v>60.845995893223822</c:v>
                </c:pt>
                <c:pt idx="1467">
                  <c:v>60.878850102999998</c:v>
                </c:pt>
                <c:pt idx="1468">
                  <c:v>60.917493823999997</c:v>
                </c:pt>
                <c:pt idx="1469">
                  <c:v>60.928633830000088</c:v>
                </c:pt>
                <c:pt idx="1470">
                  <c:v>60.929033960000055</c:v>
                </c:pt>
                <c:pt idx="1471">
                  <c:v>60.940433590000126</c:v>
                </c:pt>
                <c:pt idx="1472">
                  <c:v>60.949398200000076</c:v>
                </c:pt>
                <c:pt idx="1473">
                  <c:v>60.950684932000001</c:v>
                </c:pt>
                <c:pt idx="1474">
                  <c:v>60.960749430000035</c:v>
                </c:pt>
                <c:pt idx="1475">
                  <c:v>60.960985626000003</c:v>
                </c:pt>
                <c:pt idx="1476">
                  <c:v>60.968861219999937</c:v>
                </c:pt>
                <c:pt idx="1477">
                  <c:v>60.969054619999973</c:v>
                </c:pt>
                <c:pt idx="1478">
                  <c:v>60.970131260000173</c:v>
                </c:pt>
                <c:pt idx="1479">
                  <c:v>60.970132899999989</c:v>
                </c:pt>
                <c:pt idx="1480">
                  <c:v>60.970633540000023</c:v>
                </c:pt>
                <c:pt idx="1481">
                  <c:v>60.978221849999947</c:v>
                </c:pt>
                <c:pt idx="1482">
                  <c:v>60.978231529999896</c:v>
                </c:pt>
                <c:pt idx="1483">
                  <c:v>60.979633219999819</c:v>
                </c:pt>
                <c:pt idx="1484">
                  <c:v>60.980333870000017</c:v>
                </c:pt>
                <c:pt idx="1485">
                  <c:v>60.989277650000155</c:v>
                </c:pt>
                <c:pt idx="1486">
                  <c:v>60.990831480000168</c:v>
                </c:pt>
                <c:pt idx="1487">
                  <c:v>61</c:v>
                </c:pt>
                <c:pt idx="1488">
                  <c:v>61</c:v>
                </c:pt>
                <c:pt idx="1489">
                  <c:v>61</c:v>
                </c:pt>
                <c:pt idx="1490">
                  <c:v>61</c:v>
                </c:pt>
                <c:pt idx="1491">
                  <c:v>61</c:v>
                </c:pt>
                <c:pt idx="1492">
                  <c:v>61</c:v>
                </c:pt>
                <c:pt idx="1493">
                  <c:v>61</c:v>
                </c:pt>
                <c:pt idx="1494">
                  <c:v>61</c:v>
                </c:pt>
                <c:pt idx="1495">
                  <c:v>61</c:v>
                </c:pt>
                <c:pt idx="1496">
                  <c:v>61</c:v>
                </c:pt>
                <c:pt idx="1497">
                  <c:v>61</c:v>
                </c:pt>
                <c:pt idx="1498">
                  <c:v>61</c:v>
                </c:pt>
                <c:pt idx="1499">
                  <c:v>61</c:v>
                </c:pt>
                <c:pt idx="1500">
                  <c:v>61</c:v>
                </c:pt>
                <c:pt idx="1501">
                  <c:v>61</c:v>
                </c:pt>
                <c:pt idx="1502">
                  <c:v>61</c:v>
                </c:pt>
                <c:pt idx="1503">
                  <c:v>61</c:v>
                </c:pt>
                <c:pt idx="1504">
                  <c:v>61</c:v>
                </c:pt>
                <c:pt idx="1505">
                  <c:v>61</c:v>
                </c:pt>
                <c:pt idx="1506">
                  <c:v>61</c:v>
                </c:pt>
                <c:pt idx="1507">
                  <c:v>61</c:v>
                </c:pt>
                <c:pt idx="1508">
                  <c:v>61</c:v>
                </c:pt>
                <c:pt idx="1509">
                  <c:v>61</c:v>
                </c:pt>
                <c:pt idx="1510">
                  <c:v>61</c:v>
                </c:pt>
                <c:pt idx="1511">
                  <c:v>61</c:v>
                </c:pt>
                <c:pt idx="1512">
                  <c:v>61</c:v>
                </c:pt>
                <c:pt idx="1513">
                  <c:v>61</c:v>
                </c:pt>
                <c:pt idx="1514">
                  <c:v>61</c:v>
                </c:pt>
                <c:pt idx="1515">
                  <c:v>61</c:v>
                </c:pt>
                <c:pt idx="1516">
                  <c:v>61.00013370000012</c:v>
                </c:pt>
                <c:pt idx="1517">
                  <c:v>61.000333549999816</c:v>
                </c:pt>
                <c:pt idx="1518">
                  <c:v>61.009033989999814</c:v>
                </c:pt>
                <c:pt idx="1519">
                  <c:v>61.010958903999999</c:v>
                </c:pt>
                <c:pt idx="1520">
                  <c:v>61.011033650000023</c:v>
                </c:pt>
                <c:pt idx="1521">
                  <c:v>61.017930559999868</c:v>
                </c:pt>
                <c:pt idx="1522">
                  <c:v>61.021045179999994</c:v>
                </c:pt>
                <c:pt idx="1523">
                  <c:v>61.029331920000168</c:v>
                </c:pt>
                <c:pt idx="1524">
                  <c:v>61.029531630000101</c:v>
                </c:pt>
                <c:pt idx="1525">
                  <c:v>61.029956659999861</c:v>
                </c:pt>
                <c:pt idx="1526">
                  <c:v>61.034907597999997</c:v>
                </c:pt>
                <c:pt idx="1527">
                  <c:v>61.038733769999816</c:v>
                </c:pt>
                <c:pt idx="1528">
                  <c:v>61.039610200000183</c:v>
                </c:pt>
                <c:pt idx="1529">
                  <c:v>61.039731630000098</c:v>
                </c:pt>
                <c:pt idx="1530">
                  <c:v>61.050733210000026</c:v>
                </c:pt>
                <c:pt idx="1531">
                  <c:v>61.068406280000133</c:v>
                </c:pt>
                <c:pt idx="1532">
                  <c:v>61.069431989999863</c:v>
                </c:pt>
                <c:pt idx="1533">
                  <c:v>61.069831960000094</c:v>
                </c:pt>
                <c:pt idx="1534">
                  <c:v>61.071832660000027</c:v>
                </c:pt>
                <c:pt idx="1535">
                  <c:v>61.079480380000177</c:v>
                </c:pt>
                <c:pt idx="1536">
                  <c:v>61.081451060917182</c:v>
                </c:pt>
                <c:pt idx="1537">
                  <c:v>61.1</c:v>
                </c:pt>
                <c:pt idx="1538">
                  <c:v>61.100733500000089</c:v>
                </c:pt>
                <c:pt idx="1539">
                  <c:v>61.155373032</c:v>
                </c:pt>
                <c:pt idx="1540">
                  <c:v>61.166324400000001</c:v>
                </c:pt>
                <c:pt idx="1541">
                  <c:v>61.207392197125259</c:v>
                </c:pt>
                <c:pt idx="1542">
                  <c:v>61.229295002999997</c:v>
                </c:pt>
                <c:pt idx="1543">
                  <c:v>61.249315068000001</c:v>
                </c:pt>
                <c:pt idx="1544">
                  <c:v>61.289527700000001</c:v>
                </c:pt>
                <c:pt idx="1545">
                  <c:v>61.295003422000001</c:v>
                </c:pt>
                <c:pt idx="1546">
                  <c:v>61.309589041000002</c:v>
                </c:pt>
                <c:pt idx="1547">
                  <c:v>61.366187543000002</c:v>
                </c:pt>
                <c:pt idx="1548">
                  <c:v>61.401779603011633</c:v>
                </c:pt>
                <c:pt idx="1549">
                  <c:v>61.473972603</c:v>
                </c:pt>
                <c:pt idx="1550">
                  <c:v>61.516769336000003</c:v>
                </c:pt>
                <c:pt idx="1551">
                  <c:v>61.524982887999997</c:v>
                </c:pt>
                <c:pt idx="1552">
                  <c:v>61.527726626000003</c:v>
                </c:pt>
                <c:pt idx="1553">
                  <c:v>61.549623500000003</c:v>
                </c:pt>
                <c:pt idx="1554">
                  <c:v>61.6</c:v>
                </c:pt>
                <c:pt idx="1555">
                  <c:v>61.615331963999999</c:v>
                </c:pt>
                <c:pt idx="1556">
                  <c:v>61.619178081999998</c:v>
                </c:pt>
                <c:pt idx="1557">
                  <c:v>61.6618754</c:v>
                </c:pt>
                <c:pt idx="1558">
                  <c:v>61.673972603000003</c:v>
                </c:pt>
                <c:pt idx="1559">
                  <c:v>61.681040383000003</c:v>
                </c:pt>
                <c:pt idx="1560">
                  <c:v>61.728767122999997</c:v>
                </c:pt>
                <c:pt idx="1561">
                  <c:v>61.768651607999999</c:v>
                </c:pt>
                <c:pt idx="1562">
                  <c:v>61.785078712999997</c:v>
                </c:pt>
                <c:pt idx="1563">
                  <c:v>61.865753425000001</c:v>
                </c:pt>
                <c:pt idx="1564">
                  <c:v>61.900244929999857</c:v>
                </c:pt>
                <c:pt idx="1565">
                  <c:v>61.913757699999998</c:v>
                </c:pt>
                <c:pt idx="1566">
                  <c:v>61.932922656000002</c:v>
                </c:pt>
                <c:pt idx="1567">
                  <c:v>61.952630299999939</c:v>
                </c:pt>
                <c:pt idx="1568">
                  <c:v>61.968642862000003</c:v>
                </c:pt>
                <c:pt idx="1569">
                  <c:v>61.97003189000003</c:v>
                </c:pt>
                <c:pt idx="1570">
                  <c:v>61.971306780000027</c:v>
                </c:pt>
                <c:pt idx="1571">
                  <c:v>61.971332910000157</c:v>
                </c:pt>
                <c:pt idx="1572">
                  <c:v>61.978082192000002</c:v>
                </c:pt>
                <c:pt idx="1573">
                  <c:v>61.979333940000089</c:v>
                </c:pt>
                <c:pt idx="1574">
                  <c:v>61.980189999999851</c:v>
                </c:pt>
                <c:pt idx="1575">
                  <c:v>61.980821917999997</c:v>
                </c:pt>
                <c:pt idx="1576">
                  <c:v>61.989383749999853</c:v>
                </c:pt>
                <c:pt idx="1577">
                  <c:v>61.989531890000031</c:v>
                </c:pt>
                <c:pt idx="1578">
                  <c:v>61.99830449000001</c:v>
                </c:pt>
                <c:pt idx="1579">
                  <c:v>62</c:v>
                </c:pt>
                <c:pt idx="1580">
                  <c:v>62</c:v>
                </c:pt>
                <c:pt idx="1581">
                  <c:v>62</c:v>
                </c:pt>
                <c:pt idx="1582">
                  <c:v>62</c:v>
                </c:pt>
                <c:pt idx="1583">
                  <c:v>62</c:v>
                </c:pt>
                <c:pt idx="1584">
                  <c:v>62</c:v>
                </c:pt>
                <c:pt idx="1585">
                  <c:v>62</c:v>
                </c:pt>
                <c:pt idx="1586">
                  <c:v>62</c:v>
                </c:pt>
                <c:pt idx="1587">
                  <c:v>62</c:v>
                </c:pt>
                <c:pt idx="1588">
                  <c:v>62</c:v>
                </c:pt>
                <c:pt idx="1589">
                  <c:v>62</c:v>
                </c:pt>
                <c:pt idx="1590">
                  <c:v>62</c:v>
                </c:pt>
                <c:pt idx="1591">
                  <c:v>62</c:v>
                </c:pt>
                <c:pt idx="1592">
                  <c:v>62</c:v>
                </c:pt>
                <c:pt idx="1593">
                  <c:v>62</c:v>
                </c:pt>
                <c:pt idx="1594">
                  <c:v>62</c:v>
                </c:pt>
                <c:pt idx="1595">
                  <c:v>62</c:v>
                </c:pt>
                <c:pt idx="1596">
                  <c:v>62</c:v>
                </c:pt>
                <c:pt idx="1597">
                  <c:v>62</c:v>
                </c:pt>
                <c:pt idx="1598">
                  <c:v>62</c:v>
                </c:pt>
                <c:pt idx="1599">
                  <c:v>62</c:v>
                </c:pt>
                <c:pt idx="1600">
                  <c:v>62</c:v>
                </c:pt>
                <c:pt idx="1601">
                  <c:v>62</c:v>
                </c:pt>
                <c:pt idx="1602">
                  <c:v>62</c:v>
                </c:pt>
                <c:pt idx="1603">
                  <c:v>62</c:v>
                </c:pt>
                <c:pt idx="1604">
                  <c:v>62</c:v>
                </c:pt>
                <c:pt idx="1605">
                  <c:v>62</c:v>
                </c:pt>
                <c:pt idx="1606">
                  <c:v>62</c:v>
                </c:pt>
                <c:pt idx="1607">
                  <c:v>62</c:v>
                </c:pt>
                <c:pt idx="1608">
                  <c:v>62</c:v>
                </c:pt>
                <c:pt idx="1609">
                  <c:v>62</c:v>
                </c:pt>
                <c:pt idx="1610">
                  <c:v>62</c:v>
                </c:pt>
                <c:pt idx="1611">
                  <c:v>62</c:v>
                </c:pt>
                <c:pt idx="1612">
                  <c:v>62</c:v>
                </c:pt>
                <c:pt idx="1613">
                  <c:v>62</c:v>
                </c:pt>
                <c:pt idx="1614">
                  <c:v>62</c:v>
                </c:pt>
                <c:pt idx="1615">
                  <c:v>62</c:v>
                </c:pt>
                <c:pt idx="1616">
                  <c:v>62</c:v>
                </c:pt>
                <c:pt idx="1617">
                  <c:v>62.001003350000083</c:v>
                </c:pt>
                <c:pt idx="1618">
                  <c:v>62.007344429999961</c:v>
                </c:pt>
                <c:pt idx="1619">
                  <c:v>62.009754789999874</c:v>
                </c:pt>
                <c:pt idx="1620">
                  <c:v>62.011438459999859</c:v>
                </c:pt>
                <c:pt idx="1621">
                  <c:v>62.017735819999871</c:v>
                </c:pt>
                <c:pt idx="1622">
                  <c:v>62.019206170000139</c:v>
                </c:pt>
                <c:pt idx="1623">
                  <c:v>62.019433889999988</c:v>
                </c:pt>
                <c:pt idx="1624">
                  <c:v>62.029637189999967</c:v>
                </c:pt>
                <c:pt idx="1625">
                  <c:v>62.030432899999994</c:v>
                </c:pt>
                <c:pt idx="1626">
                  <c:v>62.038031749999895</c:v>
                </c:pt>
                <c:pt idx="1627">
                  <c:v>62.03903343999982</c:v>
                </c:pt>
                <c:pt idx="1628">
                  <c:v>62.039698835999999</c:v>
                </c:pt>
                <c:pt idx="1629">
                  <c:v>62.048333749999848</c:v>
                </c:pt>
                <c:pt idx="1630">
                  <c:v>62.049205440000073</c:v>
                </c:pt>
                <c:pt idx="1631">
                  <c:v>62.063013699000003</c:v>
                </c:pt>
                <c:pt idx="1632">
                  <c:v>62.067733700000119</c:v>
                </c:pt>
                <c:pt idx="1633">
                  <c:v>62.068144480000065</c:v>
                </c:pt>
                <c:pt idx="1634">
                  <c:v>62.088980151000001</c:v>
                </c:pt>
                <c:pt idx="1635">
                  <c:v>62.139726027000002</c:v>
                </c:pt>
                <c:pt idx="1636">
                  <c:v>62.170244779000001</c:v>
                </c:pt>
                <c:pt idx="1637">
                  <c:v>62.187542800000003</c:v>
                </c:pt>
                <c:pt idx="1638">
                  <c:v>62.2</c:v>
                </c:pt>
                <c:pt idx="1639">
                  <c:v>62.2</c:v>
                </c:pt>
                <c:pt idx="1640">
                  <c:v>62.209445600000002</c:v>
                </c:pt>
                <c:pt idx="1641">
                  <c:v>62.214921287000003</c:v>
                </c:pt>
                <c:pt idx="1642">
                  <c:v>62.225872690000003</c:v>
                </c:pt>
                <c:pt idx="1643">
                  <c:v>62.246575342</c:v>
                </c:pt>
                <c:pt idx="1644">
                  <c:v>62.250513300000001</c:v>
                </c:pt>
                <c:pt idx="1645">
                  <c:v>62.349075974999998</c:v>
                </c:pt>
                <c:pt idx="1646">
                  <c:v>62.376847069</c:v>
                </c:pt>
                <c:pt idx="1647">
                  <c:v>62.442162902</c:v>
                </c:pt>
                <c:pt idx="1648">
                  <c:v>62.501369863000001</c:v>
                </c:pt>
                <c:pt idx="1649">
                  <c:v>62.512328767</c:v>
                </c:pt>
                <c:pt idx="1650">
                  <c:v>62.543925444000003</c:v>
                </c:pt>
                <c:pt idx="1651">
                  <c:v>62.57357974</c:v>
                </c:pt>
                <c:pt idx="1652">
                  <c:v>62.587124785</c:v>
                </c:pt>
                <c:pt idx="1653">
                  <c:v>62.591780821999997</c:v>
                </c:pt>
                <c:pt idx="1654">
                  <c:v>62.606433948999999</c:v>
                </c:pt>
                <c:pt idx="1655">
                  <c:v>62.642196272</c:v>
                </c:pt>
                <c:pt idx="1656">
                  <c:v>62.652977413000002</c:v>
                </c:pt>
                <c:pt idx="1657">
                  <c:v>62.754277891999998</c:v>
                </c:pt>
                <c:pt idx="1658">
                  <c:v>62.759753592999999</c:v>
                </c:pt>
                <c:pt idx="1659">
                  <c:v>62.778918548999997</c:v>
                </c:pt>
                <c:pt idx="1660">
                  <c:v>62.808219178000002</c:v>
                </c:pt>
                <c:pt idx="1661">
                  <c:v>62.817248460000002</c:v>
                </c:pt>
                <c:pt idx="1662">
                  <c:v>62.817248460000002</c:v>
                </c:pt>
                <c:pt idx="1663">
                  <c:v>62.828199863000002</c:v>
                </c:pt>
                <c:pt idx="1664">
                  <c:v>62.835616438000002</c:v>
                </c:pt>
                <c:pt idx="1665">
                  <c:v>62.861054072999998</c:v>
                </c:pt>
                <c:pt idx="1666">
                  <c:v>62.869267600000001</c:v>
                </c:pt>
                <c:pt idx="1667">
                  <c:v>62.873972602999999</c:v>
                </c:pt>
                <c:pt idx="1668">
                  <c:v>62.882956878999998</c:v>
                </c:pt>
                <c:pt idx="1669">
                  <c:v>62.91770729999989</c:v>
                </c:pt>
                <c:pt idx="1670">
                  <c:v>62.927951309999827</c:v>
                </c:pt>
                <c:pt idx="1671">
                  <c:v>62.930226539999992</c:v>
                </c:pt>
                <c:pt idx="1672">
                  <c:v>62.938238980000094</c:v>
                </c:pt>
                <c:pt idx="1673">
                  <c:v>62.948331610000132</c:v>
                </c:pt>
                <c:pt idx="1674">
                  <c:v>62.953170147000002</c:v>
                </c:pt>
                <c:pt idx="1675">
                  <c:v>62.958831689999997</c:v>
                </c:pt>
                <c:pt idx="1676">
                  <c:v>62.968633639999851</c:v>
                </c:pt>
                <c:pt idx="1677">
                  <c:v>62.970333500000088</c:v>
                </c:pt>
                <c:pt idx="1678">
                  <c:v>62.970833419999856</c:v>
                </c:pt>
                <c:pt idx="1679">
                  <c:v>62.971333969999847</c:v>
                </c:pt>
                <c:pt idx="1680">
                  <c:v>62.978781699999999</c:v>
                </c:pt>
                <c:pt idx="1681">
                  <c:v>62.980531500000133</c:v>
                </c:pt>
                <c:pt idx="1682">
                  <c:v>62.987931769999861</c:v>
                </c:pt>
                <c:pt idx="1683">
                  <c:v>62.988487929999827</c:v>
                </c:pt>
                <c:pt idx="1684">
                  <c:v>62.989233830000089</c:v>
                </c:pt>
                <c:pt idx="1685">
                  <c:v>62.989833769999819</c:v>
                </c:pt>
                <c:pt idx="1686">
                  <c:v>62.989989479999991</c:v>
                </c:pt>
                <c:pt idx="1687">
                  <c:v>62.990233659999816</c:v>
                </c:pt>
                <c:pt idx="1688">
                  <c:v>62.990433720000091</c:v>
                </c:pt>
                <c:pt idx="1689">
                  <c:v>62.991032829999924</c:v>
                </c:pt>
                <c:pt idx="1690">
                  <c:v>62.997260273999999</c:v>
                </c:pt>
                <c:pt idx="1691">
                  <c:v>62.999633689999953</c:v>
                </c:pt>
                <c:pt idx="1692">
                  <c:v>63</c:v>
                </c:pt>
                <c:pt idx="1693">
                  <c:v>63</c:v>
                </c:pt>
                <c:pt idx="1694">
                  <c:v>63</c:v>
                </c:pt>
                <c:pt idx="1695">
                  <c:v>63</c:v>
                </c:pt>
                <c:pt idx="1696">
                  <c:v>63</c:v>
                </c:pt>
                <c:pt idx="1697">
                  <c:v>63</c:v>
                </c:pt>
                <c:pt idx="1698">
                  <c:v>63</c:v>
                </c:pt>
                <c:pt idx="1699">
                  <c:v>63</c:v>
                </c:pt>
                <c:pt idx="1700">
                  <c:v>63</c:v>
                </c:pt>
                <c:pt idx="1701">
                  <c:v>63</c:v>
                </c:pt>
                <c:pt idx="1702">
                  <c:v>63</c:v>
                </c:pt>
                <c:pt idx="1703">
                  <c:v>63</c:v>
                </c:pt>
                <c:pt idx="1704">
                  <c:v>63</c:v>
                </c:pt>
                <c:pt idx="1705">
                  <c:v>63</c:v>
                </c:pt>
                <c:pt idx="1706">
                  <c:v>63</c:v>
                </c:pt>
                <c:pt idx="1707">
                  <c:v>63</c:v>
                </c:pt>
                <c:pt idx="1708">
                  <c:v>63</c:v>
                </c:pt>
                <c:pt idx="1709">
                  <c:v>63</c:v>
                </c:pt>
                <c:pt idx="1710">
                  <c:v>63</c:v>
                </c:pt>
                <c:pt idx="1711">
                  <c:v>63</c:v>
                </c:pt>
                <c:pt idx="1712">
                  <c:v>63</c:v>
                </c:pt>
                <c:pt idx="1713">
                  <c:v>63</c:v>
                </c:pt>
                <c:pt idx="1714">
                  <c:v>63</c:v>
                </c:pt>
                <c:pt idx="1715">
                  <c:v>63</c:v>
                </c:pt>
                <c:pt idx="1716">
                  <c:v>63</c:v>
                </c:pt>
                <c:pt idx="1717">
                  <c:v>63</c:v>
                </c:pt>
                <c:pt idx="1718">
                  <c:v>63</c:v>
                </c:pt>
                <c:pt idx="1719">
                  <c:v>63</c:v>
                </c:pt>
                <c:pt idx="1720">
                  <c:v>63</c:v>
                </c:pt>
                <c:pt idx="1721">
                  <c:v>63</c:v>
                </c:pt>
                <c:pt idx="1722">
                  <c:v>63</c:v>
                </c:pt>
                <c:pt idx="1723">
                  <c:v>63</c:v>
                </c:pt>
                <c:pt idx="1724">
                  <c:v>63</c:v>
                </c:pt>
                <c:pt idx="1725">
                  <c:v>63</c:v>
                </c:pt>
                <c:pt idx="1726">
                  <c:v>63</c:v>
                </c:pt>
                <c:pt idx="1727">
                  <c:v>63</c:v>
                </c:pt>
                <c:pt idx="1728">
                  <c:v>63</c:v>
                </c:pt>
                <c:pt idx="1729">
                  <c:v>63</c:v>
                </c:pt>
                <c:pt idx="1730">
                  <c:v>63</c:v>
                </c:pt>
                <c:pt idx="1731">
                  <c:v>63</c:v>
                </c:pt>
                <c:pt idx="1732">
                  <c:v>63</c:v>
                </c:pt>
                <c:pt idx="1733">
                  <c:v>63</c:v>
                </c:pt>
                <c:pt idx="1734">
                  <c:v>63</c:v>
                </c:pt>
                <c:pt idx="1735">
                  <c:v>63</c:v>
                </c:pt>
                <c:pt idx="1736">
                  <c:v>63</c:v>
                </c:pt>
                <c:pt idx="1737">
                  <c:v>63.006160164000001</c:v>
                </c:pt>
                <c:pt idx="1738">
                  <c:v>63.007533830000085</c:v>
                </c:pt>
                <c:pt idx="1739">
                  <c:v>63.009033439999818</c:v>
                </c:pt>
                <c:pt idx="1740">
                  <c:v>63.011635865999999</c:v>
                </c:pt>
                <c:pt idx="1741">
                  <c:v>63.017831399999935</c:v>
                </c:pt>
                <c:pt idx="1742">
                  <c:v>63.021608839999885</c:v>
                </c:pt>
                <c:pt idx="1743">
                  <c:v>63.028062970999997</c:v>
                </c:pt>
                <c:pt idx="1744">
                  <c:v>63.028433139999954</c:v>
                </c:pt>
                <c:pt idx="1745">
                  <c:v>63.029030400000138</c:v>
                </c:pt>
                <c:pt idx="1746">
                  <c:v>63.050033669999983</c:v>
                </c:pt>
                <c:pt idx="1747">
                  <c:v>63.05987041999996</c:v>
                </c:pt>
                <c:pt idx="1748">
                  <c:v>63.060152219999956</c:v>
                </c:pt>
                <c:pt idx="1749">
                  <c:v>63.060231619999932</c:v>
                </c:pt>
                <c:pt idx="1750">
                  <c:v>63.090605584000002</c:v>
                </c:pt>
                <c:pt idx="1751">
                  <c:v>63.203285420999997</c:v>
                </c:pt>
                <c:pt idx="1752">
                  <c:v>63.210958904000002</c:v>
                </c:pt>
                <c:pt idx="1753">
                  <c:v>63.211498972999998</c:v>
                </c:pt>
                <c:pt idx="1754">
                  <c:v>63.234755595000003</c:v>
                </c:pt>
                <c:pt idx="1755">
                  <c:v>63.249828899999997</c:v>
                </c:pt>
                <c:pt idx="1756">
                  <c:v>63.296372347999998</c:v>
                </c:pt>
                <c:pt idx="1757">
                  <c:v>63.348391513000003</c:v>
                </c:pt>
                <c:pt idx="1758">
                  <c:v>63.375770021000001</c:v>
                </c:pt>
                <c:pt idx="1759">
                  <c:v>63.390545699999997</c:v>
                </c:pt>
                <c:pt idx="1760">
                  <c:v>63.410958903999997</c:v>
                </c:pt>
                <c:pt idx="1761">
                  <c:v>63.444988397000003</c:v>
                </c:pt>
                <c:pt idx="1762">
                  <c:v>63.564681725</c:v>
                </c:pt>
                <c:pt idx="1763">
                  <c:v>63.567419575999999</c:v>
                </c:pt>
                <c:pt idx="1764">
                  <c:v>63.570157399999999</c:v>
                </c:pt>
                <c:pt idx="1765">
                  <c:v>63.586584531</c:v>
                </c:pt>
                <c:pt idx="1766">
                  <c:v>63.613963038999998</c:v>
                </c:pt>
                <c:pt idx="1767">
                  <c:v>63.632876711999998</c:v>
                </c:pt>
                <c:pt idx="1768">
                  <c:v>63.643835615999997</c:v>
                </c:pt>
                <c:pt idx="1769">
                  <c:v>63.671457906000001</c:v>
                </c:pt>
                <c:pt idx="1770">
                  <c:v>63.690622861000001</c:v>
                </c:pt>
                <c:pt idx="1771">
                  <c:v>63.715263499999999</c:v>
                </c:pt>
                <c:pt idx="1772">
                  <c:v>63.761643835999998</c:v>
                </c:pt>
                <c:pt idx="1773">
                  <c:v>63.767282682999998</c:v>
                </c:pt>
                <c:pt idx="1774">
                  <c:v>63.8</c:v>
                </c:pt>
                <c:pt idx="1775">
                  <c:v>63.819301848000002</c:v>
                </c:pt>
                <c:pt idx="1776">
                  <c:v>63.821917808000002</c:v>
                </c:pt>
                <c:pt idx="1777">
                  <c:v>63.830253251000002</c:v>
                </c:pt>
                <c:pt idx="1778">
                  <c:v>63.835728953</c:v>
                </c:pt>
                <c:pt idx="1779">
                  <c:v>63.852054795000001</c:v>
                </c:pt>
                <c:pt idx="1780">
                  <c:v>63.873972602999999</c:v>
                </c:pt>
                <c:pt idx="1781">
                  <c:v>63.928815880000002</c:v>
                </c:pt>
                <c:pt idx="1782">
                  <c:v>63.968038679999857</c:v>
                </c:pt>
                <c:pt idx="1783">
                  <c:v>63.970031780000028</c:v>
                </c:pt>
                <c:pt idx="1784">
                  <c:v>63.970398229999837</c:v>
                </c:pt>
                <c:pt idx="1785">
                  <c:v>63.981005200000105</c:v>
                </c:pt>
                <c:pt idx="1786">
                  <c:v>63.982937640000138</c:v>
                </c:pt>
                <c:pt idx="1787">
                  <c:v>63.987833430000023</c:v>
                </c:pt>
                <c:pt idx="1788">
                  <c:v>63.988133669999989</c:v>
                </c:pt>
                <c:pt idx="1789">
                  <c:v>63.989233639999853</c:v>
                </c:pt>
                <c:pt idx="1790">
                  <c:v>63.989731500000133</c:v>
                </c:pt>
                <c:pt idx="1791">
                  <c:v>63.997260273999999</c:v>
                </c:pt>
                <c:pt idx="1792">
                  <c:v>63.997417949999871</c:v>
                </c:pt>
                <c:pt idx="1793">
                  <c:v>63.998531850000099</c:v>
                </c:pt>
                <c:pt idx="1794">
                  <c:v>63.999863650000094</c:v>
                </c:pt>
                <c:pt idx="1795">
                  <c:v>64</c:v>
                </c:pt>
                <c:pt idx="1796">
                  <c:v>64</c:v>
                </c:pt>
                <c:pt idx="1797">
                  <c:v>64</c:v>
                </c:pt>
                <c:pt idx="1798">
                  <c:v>64</c:v>
                </c:pt>
                <c:pt idx="1799">
                  <c:v>64</c:v>
                </c:pt>
                <c:pt idx="1800">
                  <c:v>64</c:v>
                </c:pt>
                <c:pt idx="1801">
                  <c:v>64</c:v>
                </c:pt>
                <c:pt idx="1802">
                  <c:v>64</c:v>
                </c:pt>
                <c:pt idx="1803">
                  <c:v>64</c:v>
                </c:pt>
                <c:pt idx="1804">
                  <c:v>64</c:v>
                </c:pt>
                <c:pt idx="1805">
                  <c:v>64</c:v>
                </c:pt>
                <c:pt idx="1806">
                  <c:v>64</c:v>
                </c:pt>
                <c:pt idx="1807">
                  <c:v>64</c:v>
                </c:pt>
                <c:pt idx="1808">
                  <c:v>64</c:v>
                </c:pt>
                <c:pt idx="1809">
                  <c:v>64</c:v>
                </c:pt>
                <c:pt idx="1810">
                  <c:v>64</c:v>
                </c:pt>
                <c:pt idx="1811">
                  <c:v>64</c:v>
                </c:pt>
                <c:pt idx="1812">
                  <c:v>64</c:v>
                </c:pt>
                <c:pt idx="1813">
                  <c:v>64</c:v>
                </c:pt>
                <c:pt idx="1814">
                  <c:v>64</c:v>
                </c:pt>
                <c:pt idx="1815">
                  <c:v>64</c:v>
                </c:pt>
                <c:pt idx="1816">
                  <c:v>64</c:v>
                </c:pt>
                <c:pt idx="1817">
                  <c:v>64</c:v>
                </c:pt>
                <c:pt idx="1818">
                  <c:v>64</c:v>
                </c:pt>
                <c:pt idx="1819">
                  <c:v>64</c:v>
                </c:pt>
                <c:pt idx="1820">
                  <c:v>64</c:v>
                </c:pt>
                <c:pt idx="1821">
                  <c:v>64</c:v>
                </c:pt>
                <c:pt idx="1822">
                  <c:v>64</c:v>
                </c:pt>
                <c:pt idx="1823">
                  <c:v>64</c:v>
                </c:pt>
                <c:pt idx="1824">
                  <c:v>64</c:v>
                </c:pt>
                <c:pt idx="1825">
                  <c:v>64</c:v>
                </c:pt>
                <c:pt idx="1826">
                  <c:v>64</c:v>
                </c:pt>
                <c:pt idx="1827">
                  <c:v>64</c:v>
                </c:pt>
                <c:pt idx="1828">
                  <c:v>64</c:v>
                </c:pt>
                <c:pt idx="1829">
                  <c:v>64</c:v>
                </c:pt>
                <c:pt idx="1830">
                  <c:v>64</c:v>
                </c:pt>
                <c:pt idx="1831">
                  <c:v>64</c:v>
                </c:pt>
                <c:pt idx="1832">
                  <c:v>64</c:v>
                </c:pt>
                <c:pt idx="1833">
                  <c:v>64</c:v>
                </c:pt>
                <c:pt idx="1834">
                  <c:v>64</c:v>
                </c:pt>
                <c:pt idx="1835">
                  <c:v>64</c:v>
                </c:pt>
                <c:pt idx="1836">
                  <c:v>64</c:v>
                </c:pt>
                <c:pt idx="1837">
                  <c:v>64</c:v>
                </c:pt>
                <c:pt idx="1838">
                  <c:v>64</c:v>
                </c:pt>
                <c:pt idx="1839">
                  <c:v>64</c:v>
                </c:pt>
                <c:pt idx="1840">
                  <c:v>64</c:v>
                </c:pt>
                <c:pt idx="1841">
                  <c:v>64</c:v>
                </c:pt>
                <c:pt idx="1842">
                  <c:v>64</c:v>
                </c:pt>
                <c:pt idx="1843">
                  <c:v>64.00983574</c:v>
                </c:pt>
                <c:pt idx="1844">
                  <c:v>64.019178081999996</c:v>
                </c:pt>
                <c:pt idx="1845">
                  <c:v>64.020638960000127</c:v>
                </c:pt>
                <c:pt idx="1846">
                  <c:v>64.021452369999878</c:v>
                </c:pt>
                <c:pt idx="1847">
                  <c:v>64.021902806297064</c:v>
                </c:pt>
                <c:pt idx="1848">
                  <c:v>64.038829980000102</c:v>
                </c:pt>
                <c:pt idx="1849">
                  <c:v>64.039033370000126</c:v>
                </c:pt>
                <c:pt idx="1850">
                  <c:v>64.041833460000163</c:v>
                </c:pt>
                <c:pt idx="1851">
                  <c:v>64.050585049999881</c:v>
                </c:pt>
                <c:pt idx="1852">
                  <c:v>64.050603849999987</c:v>
                </c:pt>
                <c:pt idx="1853">
                  <c:v>64.059731709999966</c:v>
                </c:pt>
                <c:pt idx="1854">
                  <c:v>64.081031029999991</c:v>
                </c:pt>
                <c:pt idx="1855">
                  <c:v>64.087887440000102</c:v>
                </c:pt>
                <c:pt idx="1856">
                  <c:v>64.089649210000033</c:v>
                </c:pt>
                <c:pt idx="1857">
                  <c:v>64.092131450000039</c:v>
                </c:pt>
                <c:pt idx="1858">
                  <c:v>64.131506849000004</c:v>
                </c:pt>
                <c:pt idx="1859">
                  <c:v>64.153424658000006</c:v>
                </c:pt>
                <c:pt idx="1860">
                  <c:v>64.153424658000006</c:v>
                </c:pt>
                <c:pt idx="1861">
                  <c:v>64.208219177999993</c:v>
                </c:pt>
                <c:pt idx="1862">
                  <c:v>64.3</c:v>
                </c:pt>
                <c:pt idx="1863">
                  <c:v>64.383299109999996</c:v>
                </c:pt>
                <c:pt idx="1864">
                  <c:v>64.397260274000004</c:v>
                </c:pt>
                <c:pt idx="1865">
                  <c:v>64.473648186173847</c:v>
                </c:pt>
                <c:pt idx="1866">
                  <c:v>64.484599588999998</c:v>
                </c:pt>
                <c:pt idx="1867">
                  <c:v>64.484931506999999</c:v>
                </c:pt>
                <c:pt idx="1868">
                  <c:v>64.601092895999997</c:v>
                </c:pt>
                <c:pt idx="1869">
                  <c:v>64.638356164000001</c:v>
                </c:pt>
                <c:pt idx="1870">
                  <c:v>64.704109588999998</c:v>
                </c:pt>
                <c:pt idx="1871">
                  <c:v>64.721640840999996</c:v>
                </c:pt>
                <c:pt idx="1872">
                  <c:v>64.739219712999997</c:v>
                </c:pt>
                <c:pt idx="1873">
                  <c:v>64.824657533999996</c:v>
                </c:pt>
                <c:pt idx="1874">
                  <c:v>64.851732913999996</c:v>
                </c:pt>
                <c:pt idx="1875">
                  <c:v>64.884684481999997</c:v>
                </c:pt>
                <c:pt idx="1876">
                  <c:v>64.887063655000006</c:v>
                </c:pt>
                <c:pt idx="1877">
                  <c:v>64.903490759999997</c:v>
                </c:pt>
                <c:pt idx="1878">
                  <c:v>64.908532609999924</c:v>
                </c:pt>
                <c:pt idx="1879">
                  <c:v>64.910126539999993</c:v>
                </c:pt>
                <c:pt idx="1880">
                  <c:v>64.91859772000015</c:v>
                </c:pt>
                <c:pt idx="1881">
                  <c:v>64.92044296999984</c:v>
                </c:pt>
                <c:pt idx="1882">
                  <c:v>64.920533300000059</c:v>
                </c:pt>
                <c:pt idx="1883">
                  <c:v>64.930183439999809</c:v>
                </c:pt>
                <c:pt idx="1884">
                  <c:v>64.930185770000151</c:v>
                </c:pt>
                <c:pt idx="1885">
                  <c:v>64.930978240000087</c:v>
                </c:pt>
                <c:pt idx="1886">
                  <c:v>64.931737689999864</c:v>
                </c:pt>
                <c:pt idx="1887">
                  <c:v>64.948434710000086</c:v>
                </c:pt>
                <c:pt idx="1888">
                  <c:v>64.951898009999837</c:v>
                </c:pt>
                <c:pt idx="1889">
                  <c:v>64.958631670000031</c:v>
                </c:pt>
                <c:pt idx="1890">
                  <c:v>64.960131100000069</c:v>
                </c:pt>
                <c:pt idx="1891">
                  <c:v>64.960314350000033</c:v>
                </c:pt>
                <c:pt idx="1892">
                  <c:v>64.960631839999934</c:v>
                </c:pt>
                <c:pt idx="1893">
                  <c:v>64.961331580000007</c:v>
                </c:pt>
                <c:pt idx="1894">
                  <c:v>64.96903167999983</c:v>
                </c:pt>
                <c:pt idx="1895">
                  <c:v>64.969533850000047</c:v>
                </c:pt>
                <c:pt idx="1896">
                  <c:v>64.971433870000027</c:v>
                </c:pt>
                <c:pt idx="1897">
                  <c:v>64.972189490000162</c:v>
                </c:pt>
                <c:pt idx="1898">
                  <c:v>64.979896640000121</c:v>
                </c:pt>
                <c:pt idx="1899">
                  <c:v>64.98003777999989</c:v>
                </c:pt>
                <c:pt idx="1900">
                  <c:v>64.987279969999946</c:v>
                </c:pt>
                <c:pt idx="1901">
                  <c:v>64.991325649999823</c:v>
                </c:pt>
                <c:pt idx="1902">
                  <c:v>64.998731509999928</c:v>
                </c:pt>
                <c:pt idx="1903">
                  <c:v>64.999512979999935</c:v>
                </c:pt>
                <c:pt idx="1904">
                  <c:v>65</c:v>
                </c:pt>
                <c:pt idx="1905">
                  <c:v>65</c:v>
                </c:pt>
                <c:pt idx="1906">
                  <c:v>65</c:v>
                </c:pt>
                <c:pt idx="1907">
                  <c:v>65</c:v>
                </c:pt>
                <c:pt idx="1908">
                  <c:v>65</c:v>
                </c:pt>
                <c:pt idx="1909">
                  <c:v>65</c:v>
                </c:pt>
                <c:pt idx="1910">
                  <c:v>65</c:v>
                </c:pt>
                <c:pt idx="1911">
                  <c:v>65</c:v>
                </c:pt>
                <c:pt idx="1912">
                  <c:v>65</c:v>
                </c:pt>
                <c:pt idx="1913">
                  <c:v>65</c:v>
                </c:pt>
                <c:pt idx="1914">
                  <c:v>65</c:v>
                </c:pt>
                <c:pt idx="1915">
                  <c:v>65</c:v>
                </c:pt>
                <c:pt idx="1916">
                  <c:v>65</c:v>
                </c:pt>
                <c:pt idx="1917">
                  <c:v>65</c:v>
                </c:pt>
                <c:pt idx="1918">
                  <c:v>65</c:v>
                </c:pt>
                <c:pt idx="1919">
                  <c:v>65</c:v>
                </c:pt>
                <c:pt idx="1920">
                  <c:v>65</c:v>
                </c:pt>
                <c:pt idx="1921">
                  <c:v>65</c:v>
                </c:pt>
                <c:pt idx="1922">
                  <c:v>65</c:v>
                </c:pt>
                <c:pt idx="1923">
                  <c:v>65</c:v>
                </c:pt>
                <c:pt idx="1924">
                  <c:v>65</c:v>
                </c:pt>
                <c:pt idx="1925">
                  <c:v>65</c:v>
                </c:pt>
                <c:pt idx="1926">
                  <c:v>65</c:v>
                </c:pt>
                <c:pt idx="1927">
                  <c:v>65</c:v>
                </c:pt>
                <c:pt idx="1928">
                  <c:v>65</c:v>
                </c:pt>
                <c:pt idx="1929">
                  <c:v>65</c:v>
                </c:pt>
                <c:pt idx="1930">
                  <c:v>65</c:v>
                </c:pt>
                <c:pt idx="1931">
                  <c:v>65</c:v>
                </c:pt>
                <c:pt idx="1932">
                  <c:v>65</c:v>
                </c:pt>
                <c:pt idx="1933">
                  <c:v>65</c:v>
                </c:pt>
                <c:pt idx="1934">
                  <c:v>65</c:v>
                </c:pt>
                <c:pt idx="1935">
                  <c:v>65</c:v>
                </c:pt>
                <c:pt idx="1936">
                  <c:v>65</c:v>
                </c:pt>
                <c:pt idx="1937">
                  <c:v>65</c:v>
                </c:pt>
                <c:pt idx="1938">
                  <c:v>65</c:v>
                </c:pt>
                <c:pt idx="1939">
                  <c:v>65</c:v>
                </c:pt>
                <c:pt idx="1940">
                  <c:v>65</c:v>
                </c:pt>
                <c:pt idx="1941">
                  <c:v>65</c:v>
                </c:pt>
                <c:pt idx="1942">
                  <c:v>65</c:v>
                </c:pt>
                <c:pt idx="1943">
                  <c:v>65</c:v>
                </c:pt>
                <c:pt idx="1944">
                  <c:v>65</c:v>
                </c:pt>
                <c:pt idx="1945">
                  <c:v>65</c:v>
                </c:pt>
                <c:pt idx="1946">
                  <c:v>65.000731819999956</c:v>
                </c:pt>
                <c:pt idx="1947">
                  <c:v>65.000933960000054</c:v>
                </c:pt>
                <c:pt idx="1948">
                  <c:v>65.006938039999824</c:v>
                </c:pt>
                <c:pt idx="1949">
                  <c:v>65.0124319600001</c:v>
                </c:pt>
                <c:pt idx="1950">
                  <c:v>65.021218344000005</c:v>
                </c:pt>
                <c:pt idx="1951">
                  <c:v>65.028533410000051</c:v>
                </c:pt>
                <c:pt idx="1952">
                  <c:v>65.030483619999885</c:v>
                </c:pt>
                <c:pt idx="1953">
                  <c:v>65.030633830000085</c:v>
                </c:pt>
                <c:pt idx="1954">
                  <c:v>65.031396040000018</c:v>
                </c:pt>
                <c:pt idx="1955">
                  <c:v>65.039733900000158</c:v>
                </c:pt>
                <c:pt idx="1956">
                  <c:v>65.048131949999927</c:v>
                </c:pt>
                <c:pt idx="1957">
                  <c:v>65.04913288000003</c:v>
                </c:pt>
                <c:pt idx="1958">
                  <c:v>65.050033969999845</c:v>
                </c:pt>
                <c:pt idx="1959">
                  <c:v>65.059935880000154</c:v>
                </c:pt>
                <c:pt idx="1960">
                  <c:v>65.060733830000089</c:v>
                </c:pt>
                <c:pt idx="1961">
                  <c:v>65.061469249999902</c:v>
                </c:pt>
                <c:pt idx="1962">
                  <c:v>65.063013698999995</c:v>
                </c:pt>
                <c:pt idx="1963">
                  <c:v>65.070204879999906</c:v>
                </c:pt>
                <c:pt idx="1964">
                  <c:v>65.097589639999995</c:v>
                </c:pt>
                <c:pt idx="1965">
                  <c:v>65.122518822999993</c:v>
                </c:pt>
                <c:pt idx="1966">
                  <c:v>65.141683778000001</c:v>
                </c:pt>
                <c:pt idx="1967">
                  <c:v>65.145205478999998</c:v>
                </c:pt>
                <c:pt idx="1968">
                  <c:v>65.2</c:v>
                </c:pt>
                <c:pt idx="1969">
                  <c:v>65.212867899000003</c:v>
                </c:pt>
                <c:pt idx="1970">
                  <c:v>65.235616437999994</c:v>
                </c:pt>
                <c:pt idx="1971">
                  <c:v>65.330595482999996</c:v>
                </c:pt>
                <c:pt idx="1972">
                  <c:v>65.338809034907598</c:v>
                </c:pt>
                <c:pt idx="1973">
                  <c:v>65.371663244000004</c:v>
                </c:pt>
                <c:pt idx="1974">
                  <c:v>65.389011154000002</c:v>
                </c:pt>
                <c:pt idx="1975">
                  <c:v>65.514031485000004</c:v>
                </c:pt>
                <c:pt idx="1976">
                  <c:v>65.689253936</c:v>
                </c:pt>
                <c:pt idx="1977">
                  <c:v>65.7</c:v>
                </c:pt>
                <c:pt idx="1978">
                  <c:v>65.834360027000002</c:v>
                </c:pt>
                <c:pt idx="1979">
                  <c:v>65.879362228000005</c:v>
                </c:pt>
                <c:pt idx="1980">
                  <c:v>65.886379192000007</c:v>
                </c:pt>
                <c:pt idx="1981">
                  <c:v>65.886379192000007</c:v>
                </c:pt>
                <c:pt idx="1982">
                  <c:v>65.905544148000004</c:v>
                </c:pt>
                <c:pt idx="1983">
                  <c:v>65.908281998999996</c:v>
                </c:pt>
                <c:pt idx="1984">
                  <c:v>65.919133359999961</c:v>
                </c:pt>
                <c:pt idx="1985">
                  <c:v>65.930610280000039</c:v>
                </c:pt>
                <c:pt idx="1986">
                  <c:v>65.931331120000038</c:v>
                </c:pt>
                <c:pt idx="1987">
                  <c:v>65.939326150000099</c:v>
                </c:pt>
                <c:pt idx="1988">
                  <c:v>65.949631670000031</c:v>
                </c:pt>
                <c:pt idx="1989">
                  <c:v>65.958904110000006</c:v>
                </c:pt>
                <c:pt idx="1990">
                  <c:v>65.978376759999989</c:v>
                </c:pt>
                <c:pt idx="1991">
                  <c:v>65.978428480000048</c:v>
                </c:pt>
                <c:pt idx="1992">
                  <c:v>65.978803359999887</c:v>
                </c:pt>
                <c:pt idx="1993">
                  <c:v>65.980138289999957</c:v>
                </c:pt>
                <c:pt idx="1994">
                  <c:v>65.988428979999952</c:v>
                </c:pt>
                <c:pt idx="1995">
                  <c:v>65.988433760000021</c:v>
                </c:pt>
                <c:pt idx="1996">
                  <c:v>65.989033810000123</c:v>
                </c:pt>
                <c:pt idx="1997">
                  <c:v>65.989833190000056</c:v>
                </c:pt>
                <c:pt idx="1998">
                  <c:v>65.989958069999886</c:v>
                </c:pt>
                <c:pt idx="1999">
                  <c:v>65.990833799999962</c:v>
                </c:pt>
                <c:pt idx="2000">
                  <c:v>65.991337610000002</c:v>
                </c:pt>
                <c:pt idx="2001">
                  <c:v>66</c:v>
                </c:pt>
                <c:pt idx="2002">
                  <c:v>66</c:v>
                </c:pt>
                <c:pt idx="2003">
                  <c:v>66</c:v>
                </c:pt>
                <c:pt idx="2004">
                  <c:v>66</c:v>
                </c:pt>
                <c:pt idx="2005">
                  <c:v>66</c:v>
                </c:pt>
                <c:pt idx="2006">
                  <c:v>66</c:v>
                </c:pt>
                <c:pt idx="2007">
                  <c:v>66</c:v>
                </c:pt>
                <c:pt idx="2008">
                  <c:v>66</c:v>
                </c:pt>
                <c:pt idx="2009">
                  <c:v>66</c:v>
                </c:pt>
                <c:pt idx="2010">
                  <c:v>66</c:v>
                </c:pt>
                <c:pt idx="2011">
                  <c:v>66</c:v>
                </c:pt>
                <c:pt idx="2012">
                  <c:v>66</c:v>
                </c:pt>
                <c:pt idx="2013">
                  <c:v>66</c:v>
                </c:pt>
                <c:pt idx="2014">
                  <c:v>66</c:v>
                </c:pt>
                <c:pt idx="2015">
                  <c:v>66</c:v>
                </c:pt>
                <c:pt idx="2016">
                  <c:v>66</c:v>
                </c:pt>
                <c:pt idx="2017">
                  <c:v>66</c:v>
                </c:pt>
                <c:pt idx="2018">
                  <c:v>66</c:v>
                </c:pt>
                <c:pt idx="2019">
                  <c:v>66</c:v>
                </c:pt>
                <c:pt idx="2020">
                  <c:v>66</c:v>
                </c:pt>
                <c:pt idx="2021">
                  <c:v>66</c:v>
                </c:pt>
                <c:pt idx="2022">
                  <c:v>66</c:v>
                </c:pt>
                <c:pt idx="2023">
                  <c:v>66</c:v>
                </c:pt>
                <c:pt idx="2024">
                  <c:v>66</c:v>
                </c:pt>
                <c:pt idx="2025">
                  <c:v>66</c:v>
                </c:pt>
                <c:pt idx="2026">
                  <c:v>66</c:v>
                </c:pt>
                <c:pt idx="2027">
                  <c:v>66</c:v>
                </c:pt>
                <c:pt idx="2028">
                  <c:v>66</c:v>
                </c:pt>
                <c:pt idx="2029">
                  <c:v>66</c:v>
                </c:pt>
                <c:pt idx="2030">
                  <c:v>66</c:v>
                </c:pt>
                <c:pt idx="2031">
                  <c:v>66</c:v>
                </c:pt>
                <c:pt idx="2032">
                  <c:v>66</c:v>
                </c:pt>
                <c:pt idx="2033">
                  <c:v>66</c:v>
                </c:pt>
                <c:pt idx="2034">
                  <c:v>66</c:v>
                </c:pt>
                <c:pt idx="2035">
                  <c:v>66</c:v>
                </c:pt>
                <c:pt idx="2036">
                  <c:v>66</c:v>
                </c:pt>
                <c:pt idx="2037">
                  <c:v>66</c:v>
                </c:pt>
                <c:pt idx="2038">
                  <c:v>66</c:v>
                </c:pt>
                <c:pt idx="2039">
                  <c:v>66.000031679999836</c:v>
                </c:pt>
                <c:pt idx="2040">
                  <c:v>66.000533870000027</c:v>
                </c:pt>
                <c:pt idx="2041">
                  <c:v>66.00133352000006</c:v>
                </c:pt>
                <c:pt idx="2042">
                  <c:v>66.01080417999998</c:v>
                </c:pt>
                <c:pt idx="2043">
                  <c:v>66.011331239999834</c:v>
                </c:pt>
                <c:pt idx="2044">
                  <c:v>66.017933720000087</c:v>
                </c:pt>
                <c:pt idx="2045">
                  <c:v>66.01979466000013</c:v>
                </c:pt>
                <c:pt idx="2046">
                  <c:v>66.028933799999947</c:v>
                </c:pt>
                <c:pt idx="2047">
                  <c:v>66.034223135000005</c:v>
                </c:pt>
                <c:pt idx="2048">
                  <c:v>66.041006799999991</c:v>
                </c:pt>
                <c:pt idx="2049">
                  <c:v>66.048756659999867</c:v>
                </c:pt>
                <c:pt idx="2050">
                  <c:v>66.049005139999835</c:v>
                </c:pt>
                <c:pt idx="2051">
                  <c:v>66.050778400000183</c:v>
                </c:pt>
                <c:pt idx="2052">
                  <c:v>66.052318340000141</c:v>
                </c:pt>
                <c:pt idx="2053">
                  <c:v>66.058626949999848</c:v>
                </c:pt>
                <c:pt idx="2054">
                  <c:v>66.061635370000076</c:v>
                </c:pt>
                <c:pt idx="2055">
                  <c:v>66.062033909999954</c:v>
                </c:pt>
                <c:pt idx="2056">
                  <c:v>66.070419810000061</c:v>
                </c:pt>
                <c:pt idx="2057">
                  <c:v>66.08053374000005</c:v>
                </c:pt>
                <c:pt idx="2058">
                  <c:v>66.101880860000108</c:v>
                </c:pt>
                <c:pt idx="2059">
                  <c:v>66.113620807999993</c:v>
                </c:pt>
                <c:pt idx="2060">
                  <c:v>66.124572211</c:v>
                </c:pt>
                <c:pt idx="2061">
                  <c:v>66.140999316000006</c:v>
                </c:pt>
                <c:pt idx="2062">
                  <c:v>66.258726898999996</c:v>
                </c:pt>
                <c:pt idx="2063">
                  <c:v>66.280629705999999</c:v>
                </c:pt>
                <c:pt idx="2064">
                  <c:v>66.290410958999999</c:v>
                </c:pt>
                <c:pt idx="2065">
                  <c:v>66.328767123000006</c:v>
                </c:pt>
                <c:pt idx="2066">
                  <c:v>66.334246574999995</c:v>
                </c:pt>
                <c:pt idx="2067">
                  <c:v>66.380821917999995</c:v>
                </c:pt>
                <c:pt idx="2068">
                  <c:v>66.384668035999994</c:v>
                </c:pt>
                <c:pt idx="2069">
                  <c:v>66.410958903999997</c:v>
                </c:pt>
                <c:pt idx="2070">
                  <c:v>66.505133470000004</c:v>
                </c:pt>
                <c:pt idx="2071">
                  <c:v>66.586301370000001</c:v>
                </c:pt>
                <c:pt idx="2072">
                  <c:v>66.595482546</c:v>
                </c:pt>
                <c:pt idx="2073">
                  <c:v>66.609171799999999</c:v>
                </c:pt>
                <c:pt idx="2074">
                  <c:v>66.652977413000002</c:v>
                </c:pt>
                <c:pt idx="2075">
                  <c:v>66.682042069000005</c:v>
                </c:pt>
                <c:pt idx="2076">
                  <c:v>66.685831621999995</c:v>
                </c:pt>
                <c:pt idx="2077">
                  <c:v>66.706849314999999</c:v>
                </c:pt>
                <c:pt idx="2078">
                  <c:v>66.735112936344976</c:v>
                </c:pt>
                <c:pt idx="2079">
                  <c:v>66.784394250999995</c:v>
                </c:pt>
                <c:pt idx="2080">
                  <c:v>66.855578370999993</c:v>
                </c:pt>
                <c:pt idx="2081">
                  <c:v>66.918991600000112</c:v>
                </c:pt>
                <c:pt idx="2082">
                  <c:v>66.930833399999884</c:v>
                </c:pt>
                <c:pt idx="2083">
                  <c:v>66.931706920000167</c:v>
                </c:pt>
                <c:pt idx="2084">
                  <c:v>66.939731890000033</c:v>
                </c:pt>
                <c:pt idx="2085">
                  <c:v>66.950433339999989</c:v>
                </c:pt>
                <c:pt idx="2086">
                  <c:v>66.959616701000002</c:v>
                </c:pt>
                <c:pt idx="2087">
                  <c:v>66.959616701000002</c:v>
                </c:pt>
                <c:pt idx="2088">
                  <c:v>66.971931879999858</c:v>
                </c:pt>
                <c:pt idx="2089">
                  <c:v>66.976043806000007</c:v>
                </c:pt>
                <c:pt idx="2090">
                  <c:v>66.980889009999856</c:v>
                </c:pt>
                <c:pt idx="2091">
                  <c:v>66.982037939999998</c:v>
                </c:pt>
                <c:pt idx="2092">
                  <c:v>66.99743370999991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67.006160163999994</c:v>
                </c:pt>
                <c:pt idx="2134">
                  <c:v>67.010677279999854</c:v>
                </c:pt>
                <c:pt idx="2135">
                  <c:v>67.010733819999928</c:v>
                </c:pt>
                <c:pt idx="2136">
                  <c:v>67.018531679999825</c:v>
                </c:pt>
                <c:pt idx="2137">
                  <c:v>67.019849418000007</c:v>
                </c:pt>
                <c:pt idx="2138">
                  <c:v>67.02173161999994</c:v>
                </c:pt>
                <c:pt idx="2139">
                  <c:v>67.030433889999983</c:v>
                </c:pt>
                <c:pt idx="2140">
                  <c:v>67.035616438000005</c:v>
                </c:pt>
                <c:pt idx="2141">
                  <c:v>67.050830149999996</c:v>
                </c:pt>
                <c:pt idx="2142">
                  <c:v>67.060645650000126</c:v>
                </c:pt>
                <c:pt idx="2143">
                  <c:v>67.061337629999969</c:v>
                </c:pt>
                <c:pt idx="2144">
                  <c:v>67.078206749999893</c:v>
                </c:pt>
                <c:pt idx="2145">
                  <c:v>67.120547944999998</c:v>
                </c:pt>
                <c:pt idx="2146">
                  <c:v>67.126625598999993</c:v>
                </c:pt>
                <c:pt idx="2147">
                  <c:v>67.156164383999993</c:v>
                </c:pt>
                <c:pt idx="2148">
                  <c:v>67.164955509999999</c:v>
                </c:pt>
                <c:pt idx="2149">
                  <c:v>67.167123287999999</c:v>
                </c:pt>
                <c:pt idx="2150">
                  <c:v>67.167123287999999</c:v>
                </c:pt>
                <c:pt idx="2151">
                  <c:v>67.184120465000007</c:v>
                </c:pt>
                <c:pt idx="2152">
                  <c:v>67.189596167000005</c:v>
                </c:pt>
                <c:pt idx="2153">
                  <c:v>67.200547569999998</c:v>
                </c:pt>
                <c:pt idx="2154">
                  <c:v>67.227397260000004</c:v>
                </c:pt>
                <c:pt idx="2155">
                  <c:v>67.246575342</c:v>
                </c:pt>
                <c:pt idx="2156">
                  <c:v>67.260780287474333</c:v>
                </c:pt>
                <c:pt idx="2157">
                  <c:v>67.277207391999994</c:v>
                </c:pt>
                <c:pt idx="2158">
                  <c:v>67.278157047999997</c:v>
                </c:pt>
                <c:pt idx="2159">
                  <c:v>67.372602740000005</c:v>
                </c:pt>
                <c:pt idx="2160">
                  <c:v>67.383983572999995</c:v>
                </c:pt>
                <c:pt idx="2161">
                  <c:v>67.526351813999995</c:v>
                </c:pt>
                <c:pt idx="2162">
                  <c:v>67.572602739999994</c:v>
                </c:pt>
                <c:pt idx="2163">
                  <c:v>67.586584531</c:v>
                </c:pt>
                <c:pt idx="2164">
                  <c:v>67.644471891999999</c:v>
                </c:pt>
                <c:pt idx="2165">
                  <c:v>67.695890410999993</c:v>
                </c:pt>
                <c:pt idx="2166">
                  <c:v>67.775496235455165</c:v>
                </c:pt>
                <c:pt idx="2167">
                  <c:v>67.789041096000005</c:v>
                </c:pt>
                <c:pt idx="2168">
                  <c:v>67.794520547999994</c:v>
                </c:pt>
                <c:pt idx="2169">
                  <c:v>67.838356164000004</c:v>
                </c:pt>
                <c:pt idx="2170">
                  <c:v>67.843942505000001</c:v>
                </c:pt>
                <c:pt idx="2171">
                  <c:v>67.852054795000001</c:v>
                </c:pt>
                <c:pt idx="2172">
                  <c:v>67.852156057000002</c:v>
                </c:pt>
                <c:pt idx="2173">
                  <c:v>67.895961670000005</c:v>
                </c:pt>
                <c:pt idx="2174">
                  <c:v>67.895961670000005</c:v>
                </c:pt>
                <c:pt idx="2175">
                  <c:v>67.900000000000006</c:v>
                </c:pt>
                <c:pt idx="2176">
                  <c:v>67.920532820000119</c:v>
                </c:pt>
                <c:pt idx="2177">
                  <c:v>67.928830970000107</c:v>
                </c:pt>
                <c:pt idx="2178">
                  <c:v>67.929826979999987</c:v>
                </c:pt>
                <c:pt idx="2179">
                  <c:v>67.939767282999995</c:v>
                </c:pt>
                <c:pt idx="2180">
                  <c:v>67.949761690000074</c:v>
                </c:pt>
                <c:pt idx="2181">
                  <c:v>67.950833989999808</c:v>
                </c:pt>
                <c:pt idx="2182">
                  <c:v>67.958131289999926</c:v>
                </c:pt>
                <c:pt idx="2183">
                  <c:v>67.96143376000002</c:v>
                </c:pt>
                <c:pt idx="2184">
                  <c:v>67.969235119999951</c:v>
                </c:pt>
                <c:pt idx="2185">
                  <c:v>67.970217249999934</c:v>
                </c:pt>
                <c:pt idx="2186">
                  <c:v>67.978919310000165</c:v>
                </c:pt>
                <c:pt idx="2187">
                  <c:v>67.988631890000022</c:v>
                </c:pt>
                <c:pt idx="2188">
                  <c:v>67.989541679999974</c:v>
                </c:pt>
                <c:pt idx="2189">
                  <c:v>67.989633639999852</c:v>
                </c:pt>
                <c:pt idx="2190">
                  <c:v>67.990431839999928</c:v>
                </c:pt>
                <c:pt idx="2191">
                  <c:v>67.999431459999826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68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68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68.002006590000164</c:v>
                </c:pt>
                <c:pt idx="2222">
                  <c:v>68.007928280000016</c:v>
                </c:pt>
                <c:pt idx="2223">
                  <c:v>68.008213552000001</c:v>
                </c:pt>
                <c:pt idx="2224">
                  <c:v>68.009431980000059</c:v>
                </c:pt>
                <c:pt idx="2225">
                  <c:v>68.010958904000006</c:v>
                </c:pt>
                <c:pt idx="2226">
                  <c:v>68.019728869999938</c:v>
                </c:pt>
                <c:pt idx="2227">
                  <c:v>68.020533920000119</c:v>
                </c:pt>
                <c:pt idx="2228">
                  <c:v>68.027831789999823</c:v>
                </c:pt>
                <c:pt idx="2229">
                  <c:v>68.030116359000004</c:v>
                </c:pt>
                <c:pt idx="2230">
                  <c:v>68.035616438000005</c:v>
                </c:pt>
                <c:pt idx="2231">
                  <c:v>68.052054795000004</c:v>
                </c:pt>
                <c:pt idx="2232">
                  <c:v>68.060433850000052</c:v>
                </c:pt>
                <c:pt idx="2233">
                  <c:v>68.073921971000004</c:v>
                </c:pt>
                <c:pt idx="2234">
                  <c:v>68.087783080000065</c:v>
                </c:pt>
                <c:pt idx="2235">
                  <c:v>68.089151590000085</c:v>
                </c:pt>
                <c:pt idx="2236">
                  <c:v>68.090431859999896</c:v>
                </c:pt>
                <c:pt idx="2237">
                  <c:v>68.2</c:v>
                </c:pt>
                <c:pt idx="2238">
                  <c:v>68.3</c:v>
                </c:pt>
                <c:pt idx="2239">
                  <c:v>68.3</c:v>
                </c:pt>
                <c:pt idx="2240">
                  <c:v>68.432876711999995</c:v>
                </c:pt>
                <c:pt idx="2241">
                  <c:v>68.473815404999996</c:v>
                </c:pt>
                <c:pt idx="2242">
                  <c:v>68.511978096999997</c:v>
                </c:pt>
                <c:pt idx="2243">
                  <c:v>68.515068493000001</c:v>
                </c:pt>
                <c:pt idx="2244">
                  <c:v>68.517453798767974</c:v>
                </c:pt>
                <c:pt idx="2245">
                  <c:v>68.580424367000006</c:v>
                </c:pt>
                <c:pt idx="2246">
                  <c:v>68.583162217999998</c:v>
                </c:pt>
                <c:pt idx="2247">
                  <c:v>68.632443531999996</c:v>
                </c:pt>
                <c:pt idx="2248">
                  <c:v>68.646575342000006</c:v>
                </c:pt>
                <c:pt idx="2249">
                  <c:v>68.681724845999994</c:v>
                </c:pt>
                <c:pt idx="2250">
                  <c:v>68.684931507000002</c:v>
                </c:pt>
                <c:pt idx="2251">
                  <c:v>68.693150685000006</c:v>
                </c:pt>
                <c:pt idx="2252">
                  <c:v>68.701369862999996</c:v>
                </c:pt>
                <c:pt idx="2253">
                  <c:v>68.729508197000001</c:v>
                </c:pt>
                <c:pt idx="2254">
                  <c:v>68.736986301000002</c:v>
                </c:pt>
                <c:pt idx="2255">
                  <c:v>68.808219178000002</c:v>
                </c:pt>
                <c:pt idx="2256">
                  <c:v>68.845781869999996</c:v>
                </c:pt>
                <c:pt idx="2257">
                  <c:v>68.846575341999994</c:v>
                </c:pt>
                <c:pt idx="2258">
                  <c:v>68.859685146999993</c:v>
                </c:pt>
                <c:pt idx="2259">
                  <c:v>68.859685146999993</c:v>
                </c:pt>
                <c:pt idx="2260">
                  <c:v>68.899183760000028</c:v>
                </c:pt>
                <c:pt idx="2261">
                  <c:v>68.908633650000013</c:v>
                </c:pt>
                <c:pt idx="2262">
                  <c:v>68.909331949999924</c:v>
                </c:pt>
                <c:pt idx="2263">
                  <c:v>68.942465752999993</c:v>
                </c:pt>
                <c:pt idx="2264">
                  <c:v>68.959033659999818</c:v>
                </c:pt>
                <c:pt idx="2265">
                  <c:v>68.968333900000147</c:v>
                </c:pt>
                <c:pt idx="2266">
                  <c:v>68.989230700000007</c:v>
                </c:pt>
                <c:pt idx="2267">
                  <c:v>68.998975820000098</c:v>
                </c:pt>
                <c:pt idx="2268">
                  <c:v>68.999131509999927</c:v>
                </c:pt>
                <c:pt idx="2269">
                  <c:v>69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69</c:v>
                </c:pt>
                <c:pt idx="2276">
                  <c:v>69</c:v>
                </c:pt>
                <c:pt idx="2277">
                  <c:v>69</c:v>
                </c:pt>
                <c:pt idx="2278">
                  <c:v>69</c:v>
                </c:pt>
                <c:pt idx="2279">
                  <c:v>69</c:v>
                </c:pt>
                <c:pt idx="2280">
                  <c:v>69</c:v>
                </c:pt>
                <c:pt idx="2281">
                  <c:v>69</c:v>
                </c:pt>
                <c:pt idx="2282">
                  <c:v>69</c:v>
                </c:pt>
                <c:pt idx="2283">
                  <c:v>69</c:v>
                </c:pt>
                <c:pt idx="2284">
                  <c:v>69</c:v>
                </c:pt>
                <c:pt idx="2285">
                  <c:v>69</c:v>
                </c:pt>
                <c:pt idx="2286">
                  <c:v>69</c:v>
                </c:pt>
                <c:pt idx="2287">
                  <c:v>69</c:v>
                </c:pt>
                <c:pt idx="2288">
                  <c:v>69</c:v>
                </c:pt>
                <c:pt idx="2289">
                  <c:v>69</c:v>
                </c:pt>
                <c:pt idx="2290">
                  <c:v>69</c:v>
                </c:pt>
                <c:pt idx="2291">
                  <c:v>69</c:v>
                </c:pt>
                <c:pt idx="2292">
                  <c:v>69</c:v>
                </c:pt>
                <c:pt idx="2293">
                  <c:v>69</c:v>
                </c:pt>
                <c:pt idx="2294">
                  <c:v>69</c:v>
                </c:pt>
                <c:pt idx="2295">
                  <c:v>69</c:v>
                </c:pt>
                <c:pt idx="2296">
                  <c:v>69</c:v>
                </c:pt>
                <c:pt idx="2297">
                  <c:v>69</c:v>
                </c:pt>
                <c:pt idx="2298">
                  <c:v>69</c:v>
                </c:pt>
                <c:pt idx="2299">
                  <c:v>69</c:v>
                </c:pt>
                <c:pt idx="2300">
                  <c:v>69</c:v>
                </c:pt>
                <c:pt idx="2301">
                  <c:v>69</c:v>
                </c:pt>
                <c:pt idx="2302">
                  <c:v>69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69</c:v>
                </c:pt>
                <c:pt idx="2311">
                  <c:v>69</c:v>
                </c:pt>
                <c:pt idx="2312">
                  <c:v>69</c:v>
                </c:pt>
                <c:pt idx="2313">
                  <c:v>69</c:v>
                </c:pt>
                <c:pt idx="2314">
                  <c:v>69</c:v>
                </c:pt>
                <c:pt idx="2315">
                  <c:v>69</c:v>
                </c:pt>
                <c:pt idx="2316">
                  <c:v>69</c:v>
                </c:pt>
                <c:pt idx="2317">
                  <c:v>69</c:v>
                </c:pt>
                <c:pt idx="2318">
                  <c:v>69.000733879999814</c:v>
                </c:pt>
                <c:pt idx="2319">
                  <c:v>69.000739770000052</c:v>
                </c:pt>
                <c:pt idx="2320">
                  <c:v>69.001505590000008</c:v>
                </c:pt>
                <c:pt idx="2321">
                  <c:v>69.009275829999893</c:v>
                </c:pt>
                <c:pt idx="2322">
                  <c:v>69.010535599999884</c:v>
                </c:pt>
                <c:pt idx="2323">
                  <c:v>69.019031569999825</c:v>
                </c:pt>
                <c:pt idx="2324">
                  <c:v>69.019331969999897</c:v>
                </c:pt>
                <c:pt idx="2325">
                  <c:v>69.019533870000018</c:v>
                </c:pt>
                <c:pt idx="2326">
                  <c:v>69.019741220000014</c:v>
                </c:pt>
                <c:pt idx="2327">
                  <c:v>69.021033439999826</c:v>
                </c:pt>
                <c:pt idx="2328">
                  <c:v>69.021292199999834</c:v>
                </c:pt>
                <c:pt idx="2329">
                  <c:v>69.030031969999897</c:v>
                </c:pt>
                <c:pt idx="2330">
                  <c:v>69.039815769999848</c:v>
                </c:pt>
                <c:pt idx="2331">
                  <c:v>69.040322610000146</c:v>
                </c:pt>
                <c:pt idx="2332">
                  <c:v>69.040934719999882</c:v>
                </c:pt>
                <c:pt idx="2333">
                  <c:v>69.041531230000032</c:v>
                </c:pt>
                <c:pt idx="2334">
                  <c:v>69.046800136892543</c:v>
                </c:pt>
                <c:pt idx="2335">
                  <c:v>69.052728330000122</c:v>
                </c:pt>
                <c:pt idx="2336">
                  <c:v>69.059333729999878</c:v>
                </c:pt>
                <c:pt idx="2337">
                  <c:v>69.068231155000007</c:v>
                </c:pt>
                <c:pt idx="2338">
                  <c:v>69.069133779999987</c:v>
                </c:pt>
                <c:pt idx="2339">
                  <c:v>69.082675710000103</c:v>
                </c:pt>
                <c:pt idx="2340">
                  <c:v>69.089664612999997</c:v>
                </c:pt>
                <c:pt idx="2341">
                  <c:v>69.142450781999997</c:v>
                </c:pt>
                <c:pt idx="2342">
                  <c:v>69.171800137000005</c:v>
                </c:pt>
                <c:pt idx="2343">
                  <c:v>69.201916495999996</c:v>
                </c:pt>
                <c:pt idx="2344">
                  <c:v>69.202949322999999</c:v>
                </c:pt>
                <c:pt idx="2345">
                  <c:v>69.301369863000005</c:v>
                </c:pt>
                <c:pt idx="2346">
                  <c:v>69.303216974999998</c:v>
                </c:pt>
                <c:pt idx="2347">
                  <c:v>69.317808219</c:v>
                </c:pt>
                <c:pt idx="2348">
                  <c:v>69.503080081999997</c:v>
                </c:pt>
                <c:pt idx="2349">
                  <c:v>69.582477754999999</c:v>
                </c:pt>
                <c:pt idx="2350">
                  <c:v>69.587953456999998</c:v>
                </c:pt>
                <c:pt idx="2351">
                  <c:v>69.599999999999994</c:v>
                </c:pt>
                <c:pt idx="2352">
                  <c:v>69.600284451999997</c:v>
                </c:pt>
                <c:pt idx="2353">
                  <c:v>69.604700950999998</c:v>
                </c:pt>
                <c:pt idx="2354">
                  <c:v>69.672826830999995</c:v>
                </c:pt>
                <c:pt idx="2355">
                  <c:v>69.700205338999993</c:v>
                </c:pt>
                <c:pt idx="2356">
                  <c:v>69.705681040000002</c:v>
                </c:pt>
                <c:pt idx="2357">
                  <c:v>69.746425630999994</c:v>
                </c:pt>
                <c:pt idx="2358">
                  <c:v>69.771389459000005</c:v>
                </c:pt>
                <c:pt idx="2359">
                  <c:v>69.779603011999995</c:v>
                </c:pt>
                <c:pt idx="2360">
                  <c:v>69.801505817999995</c:v>
                </c:pt>
                <c:pt idx="2361">
                  <c:v>69.857264764999996</c:v>
                </c:pt>
                <c:pt idx="2362">
                  <c:v>69.864476386000007</c:v>
                </c:pt>
                <c:pt idx="2363">
                  <c:v>69.869952088000005</c:v>
                </c:pt>
                <c:pt idx="2364">
                  <c:v>69.889431879999862</c:v>
                </c:pt>
                <c:pt idx="2365">
                  <c:v>69.901932000000031</c:v>
                </c:pt>
                <c:pt idx="2366">
                  <c:v>69.909559099000006</c:v>
                </c:pt>
                <c:pt idx="2367">
                  <c:v>69.931233700000121</c:v>
                </c:pt>
                <c:pt idx="2368">
                  <c:v>69.941231940000137</c:v>
                </c:pt>
                <c:pt idx="2369">
                  <c:v>69.951333009999985</c:v>
                </c:pt>
                <c:pt idx="2370">
                  <c:v>69.958790170000128</c:v>
                </c:pt>
                <c:pt idx="2371">
                  <c:v>69.959531810000158</c:v>
                </c:pt>
                <c:pt idx="2372">
                  <c:v>69.960031850000092</c:v>
                </c:pt>
                <c:pt idx="2373">
                  <c:v>69.96133167999983</c:v>
                </c:pt>
                <c:pt idx="2374">
                  <c:v>69.96918097000011</c:v>
                </c:pt>
                <c:pt idx="2375">
                  <c:v>69.971010750000175</c:v>
                </c:pt>
                <c:pt idx="2376">
                  <c:v>69.978631929999963</c:v>
                </c:pt>
                <c:pt idx="2377">
                  <c:v>69.980533509999887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70</c:v>
                </c:pt>
                <c:pt idx="2388">
                  <c:v>70</c:v>
                </c:pt>
                <c:pt idx="2389">
                  <c:v>70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70</c:v>
                </c:pt>
                <c:pt idx="2406">
                  <c:v>70</c:v>
                </c:pt>
                <c:pt idx="2407">
                  <c:v>70</c:v>
                </c:pt>
                <c:pt idx="2408">
                  <c:v>70</c:v>
                </c:pt>
                <c:pt idx="2409">
                  <c:v>70</c:v>
                </c:pt>
                <c:pt idx="2410">
                  <c:v>70</c:v>
                </c:pt>
                <c:pt idx="2411">
                  <c:v>70</c:v>
                </c:pt>
                <c:pt idx="2412">
                  <c:v>70</c:v>
                </c:pt>
                <c:pt idx="2413">
                  <c:v>70</c:v>
                </c:pt>
                <c:pt idx="2414">
                  <c:v>70</c:v>
                </c:pt>
                <c:pt idx="2415">
                  <c:v>70</c:v>
                </c:pt>
                <c:pt idx="2416">
                  <c:v>70</c:v>
                </c:pt>
                <c:pt idx="2417">
                  <c:v>70</c:v>
                </c:pt>
                <c:pt idx="2418">
                  <c:v>70</c:v>
                </c:pt>
                <c:pt idx="2419">
                  <c:v>70</c:v>
                </c:pt>
                <c:pt idx="2420">
                  <c:v>70</c:v>
                </c:pt>
                <c:pt idx="2421">
                  <c:v>70</c:v>
                </c:pt>
                <c:pt idx="2422">
                  <c:v>70</c:v>
                </c:pt>
                <c:pt idx="2423">
                  <c:v>70</c:v>
                </c:pt>
                <c:pt idx="2424">
                  <c:v>70</c:v>
                </c:pt>
                <c:pt idx="2425">
                  <c:v>70</c:v>
                </c:pt>
                <c:pt idx="2426">
                  <c:v>70</c:v>
                </c:pt>
                <c:pt idx="2427">
                  <c:v>70</c:v>
                </c:pt>
                <c:pt idx="2428">
                  <c:v>70</c:v>
                </c:pt>
                <c:pt idx="2429">
                  <c:v>70</c:v>
                </c:pt>
                <c:pt idx="2430">
                  <c:v>70</c:v>
                </c:pt>
                <c:pt idx="2431">
                  <c:v>70</c:v>
                </c:pt>
                <c:pt idx="2432">
                  <c:v>70</c:v>
                </c:pt>
                <c:pt idx="2433">
                  <c:v>70</c:v>
                </c:pt>
                <c:pt idx="2434">
                  <c:v>70</c:v>
                </c:pt>
                <c:pt idx="2435">
                  <c:v>70</c:v>
                </c:pt>
                <c:pt idx="2436">
                  <c:v>70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70.001531969999888</c:v>
                </c:pt>
                <c:pt idx="2444">
                  <c:v>70.004106776</c:v>
                </c:pt>
                <c:pt idx="2445">
                  <c:v>70.009204380000014</c:v>
                </c:pt>
                <c:pt idx="2446">
                  <c:v>70.010030770000071</c:v>
                </c:pt>
                <c:pt idx="2447">
                  <c:v>70.011431890000026</c:v>
                </c:pt>
                <c:pt idx="2448">
                  <c:v>70.021531850000102</c:v>
                </c:pt>
                <c:pt idx="2449">
                  <c:v>70.021732849999893</c:v>
                </c:pt>
                <c:pt idx="2450">
                  <c:v>70.029031879999863</c:v>
                </c:pt>
                <c:pt idx="2451">
                  <c:v>70.030331810000163</c:v>
                </c:pt>
                <c:pt idx="2452">
                  <c:v>70.031738129999866</c:v>
                </c:pt>
                <c:pt idx="2453">
                  <c:v>70.038531830000125</c:v>
                </c:pt>
                <c:pt idx="2454">
                  <c:v>70.04023355999999</c:v>
                </c:pt>
                <c:pt idx="2455">
                  <c:v>70.04223161000013</c:v>
                </c:pt>
                <c:pt idx="2456">
                  <c:v>70.045174537999998</c:v>
                </c:pt>
                <c:pt idx="2457">
                  <c:v>70.051031690000002</c:v>
                </c:pt>
                <c:pt idx="2458">
                  <c:v>70.068749740000072</c:v>
                </c:pt>
                <c:pt idx="2459">
                  <c:v>70.070631700000163</c:v>
                </c:pt>
                <c:pt idx="2460">
                  <c:v>70.071232877</c:v>
                </c:pt>
                <c:pt idx="2461">
                  <c:v>70.071278810000052</c:v>
                </c:pt>
                <c:pt idx="2462">
                  <c:v>70.078738699999832</c:v>
                </c:pt>
                <c:pt idx="2463">
                  <c:v>70.089170699999855</c:v>
                </c:pt>
                <c:pt idx="2464">
                  <c:v>70.089866450000187</c:v>
                </c:pt>
                <c:pt idx="2465">
                  <c:v>70.097193703000002</c:v>
                </c:pt>
                <c:pt idx="2466">
                  <c:v>70.141574968</c:v>
                </c:pt>
                <c:pt idx="2467">
                  <c:v>70.154688569000001</c:v>
                </c:pt>
                <c:pt idx="2468">
                  <c:v>70.208458716999999</c:v>
                </c:pt>
                <c:pt idx="2469">
                  <c:v>70.231348392000001</c:v>
                </c:pt>
                <c:pt idx="2470">
                  <c:v>70.239561944000002</c:v>
                </c:pt>
                <c:pt idx="2471">
                  <c:v>70.242299794999994</c:v>
                </c:pt>
                <c:pt idx="2472">
                  <c:v>70.250513346999995</c:v>
                </c:pt>
                <c:pt idx="2473">
                  <c:v>70.253251198000001</c:v>
                </c:pt>
                <c:pt idx="2474">
                  <c:v>70.286105406999994</c:v>
                </c:pt>
                <c:pt idx="2475">
                  <c:v>70.356164383999996</c:v>
                </c:pt>
                <c:pt idx="2476">
                  <c:v>70.357289527999995</c:v>
                </c:pt>
                <c:pt idx="2477">
                  <c:v>70.375911371000001</c:v>
                </c:pt>
                <c:pt idx="2478">
                  <c:v>70.482191780999997</c:v>
                </c:pt>
                <c:pt idx="2479">
                  <c:v>70.491444216000005</c:v>
                </c:pt>
                <c:pt idx="2480">
                  <c:v>70.583546673000001</c:v>
                </c:pt>
                <c:pt idx="2481">
                  <c:v>70.611984430000007</c:v>
                </c:pt>
                <c:pt idx="2482">
                  <c:v>70.617385351999999</c:v>
                </c:pt>
                <c:pt idx="2483">
                  <c:v>70.707734427999995</c:v>
                </c:pt>
                <c:pt idx="2484">
                  <c:v>70.740588638000006</c:v>
                </c:pt>
                <c:pt idx="2485">
                  <c:v>70.808219178000002</c:v>
                </c:pt>
                <c:pt idx="2486">
                  <c:v>70.867946703000001</c:v>
                </c:pt>
                <c:pt idx="2487">
                  <c:v>70.879309828999993</c:v>
                </c:pt>
                <c:pt idx="2488">
                  <c:v>70.900000000000006</c:v>
                </c:pt>
                <c:pt idx="2489">
                  <c:v>70.902485216000002</c:v>
                </c:pt>
                <c:pt idx="2490">
                  <c:v>70.915811087999998</c:v>
                </c:pt>
                <c:pt idx="2491">
                  <c:v>70.924024641000003</c:v>
                </c:pt>
                <c:pt idx="2492">
                  <c:v>70.930031659999855</c:v>
                </c:pt>
                <c:pt idx="2493">
                  <c:v>70.931631799999991</c:v>
                </c:pt>
                <c:pt idx="2494">
                  <c:v>70.940130330000073</c:v>
                </c:pt>
                <c:pt idx="2495">
                  <c:v>70.940451745000004</c:v>
                </c:pt>
                <c:pt idx="2496">
                  <c:v>70.958904110000006</c:v>
                </c:pt>
                <c:pt idx="2497">
                  <c:v>70.96033181000017</c:v>
                </c:pt>
                <c:pt idx="2498">
                  <c:v>70.961337720000003</c:v>
                </c:pt>
                <c:pt idx="2499">
                  <c:v>70.96189811000005</c:v>
                </c:pt>
                <c:pt idx="2500">
                  <c:v>70.978082192000002</c:v>
                </c:pt>
                <c:pt idx="2501">
                  <c:v>70.979583819999917</c:v>
                </c:pt>
                <c:pt idx="2502">
                  <c:v>70.989812579999864</c:v>
                </c:pt>
                <c:pt idx="2503">
                  <c:v>70.989831700000167</c:v>
                </c:pt>
                <c:pt idx="2504">
                  <c:v>70.991931910000005</c:v>
                </c:pt>
                <c:pt idx="2505">
                  <c:v>70.998904190000147</c:v>
                </c:pt>
                <c:pt idx="2506">
                  <c:v>70.999335799999912</c:v>
                </c:pt>
                <c:pt idx="2507">
                  <c:v>71</c:v>
                </c:pt>
                <c:pt idx="2508">
                  <c:v>71</c:v>
                </c:pt>
                <c:pt idx="2509">
                  <c:v>71</c:v>
                </c:pt>
                <c:pt idx="2510">
                  <c:v>71</c:v>
                </c:pt>
                <c:pt idx="2511">
                  <c:v>71</c:v>
                </c:pt>
                <c:pt idx="2512">
                  <c:v>71</c:v>
                </c:pt>
                <c:pt idx="2513">
                  <c:v>71</c:v>
                </c:pt>
                <c:pt idx="2514">
                  <c:v>71</c:v>
                </c:pt>
                <c:pt idx="2515">
                  <c:v>71</c:v>
                </c:pt>
                <c:pt idx="2516">
                  <c:v>71</c:v>
                </c:pt>
                <c:pt idx="2517">
                  <c:v>71</c:v>
                </c:pt>
                <c:pt idx="2518">
                  <c:v>71</c:v>
                </c:pt>
                <c:pt idx="2519">
                  <c:v>71</c:v>
                </c:pt>
                <c:pt idx="2520">
                  <c:v>71</c:v>
                </c:pt>
                <c:pt idx="2521">
                  <c:v>71</c:v>
                </c:pt>
                <c:pt idx="2522">
                  <c:v>71</c:v>
                </c:pt>
                <c:pt idx="2523">
                  <c:v>71</c:v>
                </c:pt>
                <c:pt idx="2524">
                  <c:v>71</c:v>
                </c:pt>
                <c:pt idx="2525">
                  <c:v>71</c:v>
                </c:pt>
                <c:pt idx="2526">
                  <c:v>71</c:v>
                </c:pt>
                <c:pt idx="2527">
                  <c:v>71</c:v>
                </c:pt>
                <c:pt idx="2528">
                  <c:v>71</c:v>
                </c:pt>
                <c:pt idx="2529">
                  <c:v>71</c:v>
                </c:pt>
                <c:pt idx="2530">
                  <c:v>71</c:v>
                </c:pt>
                <c:pt idx="2531">
                  <c:v>71</c:v>
                </c:pt>
                <c:pt idx="2532">
                  <c:v>71</c:v>
                </c:pt>
                <c:pt idx="2533">
                  <c:v>71</c:v>
                </c:pt>
                <c:pt idx="2534">
                  <c:v>71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71</c:v>
                </c:pt>
                <c:pt idx="2541">
                  <c:v>71</c:v>
                </c:pt>
                <c:pt idx="2542">
                  <c:v>71</c:v>
                </c:pt>
                <c:pt idx="2543">
                  <c:v>71</c:v>
                </c:pt>
                <c:pt idx="2544">
                  <c:v>71</c:v>
                </c:pt>
                <c:pt idx="2545">
                  <c:v>71</c:v>
                </c:pt>
                <c:pt idx="2546">
                  <c:v>71</c:v>
                </c:pt>
                <c:pt idx="2547">
                  <c:v>71</c:v>
                </c:pt>
                <c:pt idx="2548">
                  <c:v>71</c:v>
                </c:pt>
                <c:pt idx="2549">
                  <c:v>71</c:v>
                </c:pt>
                <c:pt idx="2550">
                  <c:v>71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71</c:v>
                </c:pt>
                <c:pt idx="2555">
                  <c:v>71</c:v>
                </c:pt>
                <c:pt idx="2556">
                  <c:v>71</c:v>
                </c:pt>
                <c:pt idx="2557">
                  <c:v>71</c:v>
                </c:pt>
                <c:pt idx="2558">
                  <c:v>71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71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71</c:v>
                </c:pt>
                <c:pt idx="2574">
                  <c:v>71</c:v>
                </c:pt>
                <c:pt idx="2575">
                  <c:v>71</c:v>
                </c:pt>
                <c:pt idx="2576">
                  <c:v>71</c:v>
                </c:pt>
                <c:pt idx="2577">
                  <c:v>71</c:v>
                </c:pt>
                <c:pt idx="2578">
                  <c:v>71</c:v>
                </c:pt>
                <c:pt idx="2579">
                  <c:v>71</c:v>
                </c:pt>
                <c:pt idx="2580">
                  <c:v>71</c:v>
                </c:pt>
                <c:pt idx="2581">
                  <c:v>71</c:v>
                </c:pt>
                <c:pt idx="2582">
                  <c:v>71</c:v>
                </c:pt>
                <c:pt idx="2583">
                  <c:v>71</c:v>
                </c:pt>
                <c:pt idx="2584">
                  <c:v>71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71</c:v>
                </c:pt>
                <c:pt idx="2592">
                  <c:v>71</c:v>
                </c:pt>
                <c:pt idx="2593">
                  <c:v>71</c:v>
                </c:pt>
                <c:pt idx="2594">
                  <c:v>71</c:v>
                </c:pt>
                <c:pt idx="2595">
                  <c:v>71</c:v>
                </c:pt>
                <c:pt idx="2596">
                  <c:v>71</c:v>
                </c:pt>
                <c:pt idx="2597">
                  <c:v>71</c:v>
                </c:pt>
                <c:pt idx="2598">
                  <c:v>71</c:v>
                </c:pt>
                <c:pt idx="2599">
                  <c:v>71</c:v>
                </c:pt>
                <c:pt idx="2600">
                  <c:v>71</c:v>
                </c:pt>
                <c:pt idx="2601">
                  <c:v>71</c:v>
                </c:pt>
                <c:pt idx="2602">
                  <c:v>71</c:v>
                </c:pt>
                <c:pt idx="2603">
                  <c:v>71</c:v>
                </c:pt>
                <c:pt idx="2604">
                  <c:v>71</c:v>
                </c:pt>
                <c:pt idx="2605">
                  <c:v>71</c:v>
                </c:pt>
                <c:pt idx="2606">
                  <c:v>71</c:v>
                </c:pt>
                <c:pt idx="2607">
                  <c:v>71</c:v>
                </c:pt>
                <c:pt idx="2608">
                  <c:v>71</c:v>
                </c:pt>
                <c:pt idx="2609">
                  <c:v>71</c:v>
                </c:pt>
                <c:pt idx="2610">
                  <c:v>71</c:v>
                </c:pt>
                <c:pt idx="2611">
                  <c:v>71</c:v>
                </c:pt>
                <c:pt idx="2612">
                  <c:v>71</c:v>
                </c:pt>
                <c:pt idx="2613">
                  <c:v>71</c:v>
                </c:pt>
                <c:pt idx="2614">
                  <c:v>71</c:v>
                </c:pt>
                <c:pt idx="2615">
                  <c:v>71</c:v>
                </c:pt>
                <c:pt idx="2616">
                  <c:v>71</c:v>
                </c:pt>
                <c:pt idx="2617">
                  <c:v>71</c:v>
                </c:pt>
                <c:pt idx="2618">
                  <c:v>71.001880900000032</c:v>
                </c:pt>
                <c:pt idx="2619">
                  <c:v>71.009631049999967</c:v>
                </c:pt>
                <c:pt idx="2620">
                  <c:v>71.009633850000057</c:v>
                </c:pt>
                <c:pt idx="2621">
                  <c:v>71.010004309999943</c:v>
                </c:pt>
                <c:pt idx="2622">
                  <c:v>71.010528819999848</c:v>
                </c:pt>
                <c:pt idx="2623">
                  <c:v>71.010735660000137</c:v>
                </c:pt>
                <c:pt idx="2624">
                  <c:v>71.012231650000061</c:v>
                </c:pt>
                <c:pt idx="2625">
                  <c:v>71.019187240000065</c:v>
                </c:pt>
                <c:pt idx="2626">
                  <c:v>71.029831509999923</c:v>
                </c:pt>
                <c:pt idx="2627">
                  <c:v>71.049838969999925</c:v>
                </c:pt>
                <c:pt idx="2628">
                  <c:v>71.050308379999919</c:v>
                </c:pt>
                <c:pt idx="2629">
                  <c:v>71.051380840000135</c:v>
                </c:pt>
                <c:pt idx="2630">
                  <c:v>71.060935999999941</c:v>
                </c:pt>
                <c:pt idx="2631">
                  <c:v>71.070033879999812</c:v>
                </c:pt>
                <c:pt idx="2632">
                  <c:v>71.088831839999926</c:v>
                </c:pt>
                <c:pt idx="2633">
                  <c:v>71.09150667000003</c:v>
                </c:pt>
                <c:pt idx="2634">
                  <c:v>71.100405900000041</c:v>
                </c:pt>
                <c:pt idx="2635">
                  <c:v>71.104722792999993</c:v>
                </c:pt>
                <c:pt idx="2636">
                  <c:v>71.142465752999996</c:v>
                </c:pt>
                <c:pt idx="2637">
                  <c:v>71.156741957999998</c:v>
                </c:pt>
                <c:pt idx="2638">
                  <c:v>71.257534246999995</c:v>
                </c:pt>
                <c:pt idx="2639">
                  <c:v>71.294962197999993</c:v>
                </c:pt>
                <c:pt idx="2640">
                  <c:v>71.326488706000006</c:v>
                </c:pt>
                <c:pt idx="2641">
                  <c:v>71.343596078000004</c:v>
                </c:pt>
                <c:pt idx="2642">
                  <c:v>71.372602740000005</c:v>
                </c:pt>
                <c:pt idx="2643">
                  <c:v>71.389041096</c:v>
                </c:pt>
                <c:pt idx="2644">
                  <c:v>71.455167693000007</c:v>
                </c:pt>
                <c:pt idx="2645">
                  <c:v>71.534246574999997</c:v>
                </c:pt>
                <c:pt idx="2646">
                  <c:v>71.616700890000004</c:v>
                </c:pt>
                <c:pt idx="2647">
                  <c:v>71.679452054999999</c:v>
                </c:pt>
                <c:pt idx="2648">
                  <c:v>71.698836412999995</c:v>
                </c:pt>
                <c:pt idx="2649">
                  <c:v>71.701574264000001</c:v>
                </c:pt>
                <c:pt idx="2650">
                  <c:v>71.835728953</c:v>
                </c:pt>
                <c:pt idx="2651">
                  <c:v>71.841204653999995</c:v>
                </c:pt>
                <c:pt idx="2652">
                  <c:v>71.852156057000002</c:v>
                </c:pt>
                <c:pt idx="2653">
                  <c:v>71.901369862999999</c:v>
                </c:pt>
                <c:pt idx="2654">
                  <c:v>71.901433810000128</c:v>
                </c:pt>
                <c:pt idx="2655">
                  <c:v>71.912388774999997</c:v>
                </c:pt>
                <c:pt idx="2656">
                  <c:v>71.931613500000168</c:v>
                </c:pt>
                <c:pt idx="2657">
                  <c:v>71.937029432000003</c:v>
                </c:pt>
                <c:pt idx="2658">
                  <c:v>71.941433980000028</c:v>
                </c:pt>
                <c:pt idx="2659">
                  <c:v>71.958933859999846</c:v>
                </c:pt>
                <c:pt idx="2660">
                  <c:v>71.962306879999858</c:v>
                </c:pt>
                <c:pt idx="2661">
                  <c:v>71.969312489999822</c:v>
                </c:pt>
                <c:pt idx="2662">
                  <c:v>71.975359342999994</c:v>
                </c:pt>
                <c:pt idx="2663">
                  <c:v>71.975359342999994</c:v>
                </c:pt>
                <c:pt idx="2664">
                  <c:v>71.977335469999915</c:v>
                </c:pt>
                <c:pt idx="2665">
                  <c:v>71.979578959999984</c:v>
                </c:pt>
                <c:pt idx="2666">
                  <c:v>71.986301370000007</c:v>
                </c:pt>
                <c:pt idx="2667">
                  <c:v>71.989517410000047</c:v>
                </c:pt>
                <c:pt idx="2668">
                  <c:v>71.990033960000048</c:v>
                </c:pt>
                <c:pt idx="2669">
                  <c:v>71.999133280000095</c:v>
                </c:pt>
                <c:pt idx="2670">
                  <c:v>71.99925355000012</c:v>
                </c:pt>
                <c:pt idx="2671">
                  <c:v>72</c:v>
                </c:pt>
                <c:pt idx="2672">
                  <c:v>72</c:v>
                </c:pt>
                <c:pt idx="2673">
                  <c:v>72</c:v>
                </c:pt>
                <c:pt idx="2674">
                  <c:v>72</c:v>
                </c:pt>
                <c:pt idx="2675">
                  <c:v>72</c:v>
                </c:pt>
                <c:pt idx="2676">
                  <c:v>72</c:v>
                </c:pt>
                <c:pt idx="2677">
                  <c:v>72</c:v>
                </c:pt>
                <c:pt idx="2678">
                  <c:v>72</c:v>
                </c:pt>
                <c:pt idx="2679">
                  <c:v>72</c:v>
                </c:pt>
                <c:pt idx="2680">
                  <c:v>72</c:v>
                </c:pt>
                <c:pt idx="2681">
                  <c:v>72</c:v>
                </c:pt>
                <c:pt idx="2682">
                  <c:v>72</c:v>
                </c:pt>
                <c:pt idx="2683">
                  <c:v>72</c:v>
                </c:pt>
                <c:pt idx="2684">
                  <c:v>72</c:v>
                </c:pt>
                <c:pt idx="2685">
                  <c:v>72</c:v>
                </c:pt>
                <c:pt idx="2686">
                  <c:v>72</c:v>
                </c:pt>
                <c:pt idx="2687">
                  <c:v>72</c:v>
                </c:pt>
                <c:pt idx="2688">
                  <c:v>72</c:v>
                </c:pt>
                <c:pt idx="2689">
                  <c:v>72</c:v>
                </c:pt>
                <c:pt idx="2690">
                  <c:v>72</c:v>
                </c:pt>
                <c:pt idx="2691">
                  <c:v>72</c:v>
                </c:pt>
                <c:pt idx="2692">
                  <c:v>72</c:v>
                </c:pt>
                <c:pt idx="2693">
                  <c:v>72</c:v>
                </c:pt>
                <c:pt idx="2694">
                  <c:v>72</c:v>
                </c:pt>
                <c:pt idx="2695">
                  <c:v>72</c:v>
                </c:pt>
                <c:pt idx="2696">
                  <c:v>72</c:v>
                </c:pt>
                <c:pt idx="2697">
                  <c:v>72</c:v>
                </c:pt>
                <c:pt idx="2698">
                  <c:v>72</c:v>
                </c:pt>
                <c:pt idx="2699">
                  <c:v>72</c:v>
                </c:pt>
                <c:pt idx="2700">
                  <c:v>72</c:v>
                </c:pt>
                <c:pt idx="2701">
                  <c:v>72</c:v>
                </c:pt>
                <c:pt idx="2702">
                  <c:v>72</c:v>
                </c:pt>
                <c:pt idx="2703">
                  <c:v>72</c:v>
                </c:pt>
                <c:pt idx="2704">
                  <c:v>72</c:v>
                </c:pt>
                <c:pt idx="2705">
                  <c:v>72</c:v>
                </c:pt>
                <c:pt idx="2706">
                  <c:v>72</c:v>
                </c:pt>
                <c:pt idx="2707">
                  <c:v>72</c:v>
                </c:pt>
                <c:pt idx="2708">
                  <c:v>72</c:v>
                </c:pt>
                <c:pt idx="2709">
                  <c:v>72</c:v>
                </c:pt>
                <c:pt idx="2710">
                  <c:v>72</c:v>
                </c:pt>
                <c:pt idx="2711">
                  <c:v>72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72</c:v>
                </c:pt>
                <c:pt idx="2751">
                  <c:v>72</c:v>
                </c:pt>
                <c:pt idx="2752">
                  <c:v>72</c:v>
                </c:pt>
                <c:pt idx="2753">
                  <c:v>72</c:v>
                </c:pt>
                <c:pt idx="2754">
                  <c:v>72</c:v>
                </c:pt>
                <c:pt idx="2755">
                  <c:v>72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72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72.011331789999829</c:v>
                </c:pt>
                <c:pt idx="2776">
                  <c:v>72.019596550000088</c:v>
                </c:pt>
                <c:pt idx="2777">
                  <c:v>72.019633469999945</c:v>
                </c:pt>
                <c:pt idx="2778">
                  <c:v>72.027397260000001</c:v>
                </c:pt>
                <c:pt idx="2779">
                  <c:v>72.028131940000137</c:v>
                </c:pt>
                <c:pt idx="2780">
                  <c:v>72.028631469999993</c:v>
                </c:pt>
                <c:pt idx="2781">
                  <c:v>72.035616438000005</c:v>
                </c:pt>
                <c:pt idx="2782">
                  <c:v>72.039515940000115</c:v>
                </c:pt>
                <c:pt idx="2783">
                  <c:v>72.040633969999845</c:v>
                </c:pt>
                <c:pt idx="2784">
                  <c:v>72.049133630000057</c:v>
                </c:pt>
                <c:pt idx="2785">
                  <c:v>72.06284153</c:v>
                </c:pt>
                <c:pt idx="2786">
                  <c:v>72.073921971000004</c:v>
                </c:pt>
                <c:pt idx="2787">
                  <c:v>72.081033830000081</c:v>
                </c:pt>
                <c:pt idx="2788">
                  <c:v>72.089030869999903</c:v>
                </c:pt>
                <c:pt idx="2789">
                  <c:v>72.120465435</c:v>
                </c:pt>
                <c:pt idx="2790">
                  <c:v>72.123203285000002</c:v>
                </c:pt>
                <c:pt idx="2791">
                  <c:v>72.145106092000006</c:v>
                </c:pt>
                <c:pt idx="2792">
                  <c:v>72.2</c:v>
                </c:pt>
                <c:pt idx="2793">
                  <c:v>72.213698629999996</c:v>
                </c:pt>
                <c:pt idx="2794">
                  <c:v>72.227241614999997</c:v>
                </c:pt>
                <c:pt idx="2795">
                  <c:v>72.243668720000002</c:v>
                </c:pt>
                <c:pt idx="2796">
                  <c:v>72.243835615999998</c:v>
                </c:pt>
                <c:pt idx="2797">
                  <c:v>72.265304288999999</c:v>
                </c:pt>
                <c:pt idx="2798">
                  <c:v>72.3</c:v>
                </c:pt>
                <c:pt idx="2799">
                  <c:v>72.304109589000007</c:v>
                </c:pt>
                <c:pt idx="2800">
                  <c:v>72.317808219</c:v>
                </c:pt>
                <c:pt idx="2801">
                  <c:v>72.350684931999993</c:v>
                </c:pt>
                <c:pt idx="2802">
                  <c:v>72.361396303999996</c:v>
                </c:pt>
                <c:pt idx="2803">
                  <c:v>72.361643835999999</c:v>
                </c:pt>
                <c:pt idx="2804">
                  <c:v>72.388774811999994</c:v>
                </c:pt>
                <c:pt idx="2805">
                  <c:v>72.446575342000003</c:v>
                </c:pt>
                <c:pt idx="2806">
                  <c:v>72.469945354999993</c:v>
                </c:pt>
                <c:pt idx="2807">
                  <c:v>72.495550992000005</c:v>
                </c:pt>
                <c:pt idx="2808">
                  <c:v>72.498630137000006</c:v>
                </c:pt>
                <c:pt idx="2809">
                  <c:v>72.635181383000003</c:v>
                </c:pt>
                <c:pt idx="2810">
                  <c:v>72.659822039999995</c:v>
                </c:pt>
                <c:pt idx="2811">
                  <c:v>72.684462697000001</c:v>
                </c:pt>
                <c:pt idx="2812">
                  <c:v>72.731506848999999</c:v>
                </c:pt>
                <c:pt idx="2813">
                  <c:v>72.732270380000003</c:v>
                </c:pt>
                <c:pt idx="2814">
                  <c:v>72.739219712999997</c:v>
                </c:pt>
                <c:pt idx="2815">
                  <c:v>72.747653267000004</c:v>
                </c:pt>
                <c:pt idx="2816">
                  <c:v>72.780821918000001</c:v>
                </c:pt>
                <c:pt idx="2817">
                  <c:v>72.813141684000001</c:v>
                </c:pt>
                <c:pt idx="2818">
                  <c:v>72.827397259999998</c:v>
                </c:pt>
                <c:pt idx="2819">
                  <c:v>72.856947296000001</c:v>
                </c:pt>
                <c:pt idx="2820">
                  <c:v>72.889233399999881</c:v>
                </c:pt>
                <c:pt idx="2821">
                  <c:v>72.889533889999981</c:v>
                </c:pt>
                <c:pt idx="2822">
                  <c:v>72.891131069999929</c:v>
                </c:pt>
                <c:pt idx="2823">
                  <c:v>72.911704312114992</c:v>
                </c:pt>
                <c:pt idx="2824">
                  <c:v>72.921883229999992</c:v>
                </c:pt>
                <c:pt idx="2825">
                  <c:v>72.93172864999994</c:v>
                </c:pt>
                <c:pt idx="2826">
                  <c:v>72.939235830000044</c:v>
                </c:pt>
                <c:pt idx="2827">
                  <c:v>72.951224040000142</c:v>
                </c:pt>
                <c:pt idx="2828">
                  <c:v>72.953574368999995</c:v>
                </c:pt>
                <c:pt idx="2829">
                  <c:v>72.95903341000006</c:v>
                </c:pt>
                <c:pt idx="2830">
                  <c:v>72.960306239999824</c:v>
                </c:pt>
                <c:pt idx="2831">
                  <c:v>72.96173383999988</c:v>
                </c:pt>
                <c:pt idx="2832">
                  <c:v>72.977412731006154</c:v>
                </c:pt>
                <c:pt idx="2833">
                  <c:v>72.987933850000047</c:v>
                </c:pt>
                <c:pt idx="2834">
                  <c:v>72.989831630000097</c:v>
                </c:pt>
                <c:pt idx="2835">
                  <c:v>72.991531960000103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73.000887339999906</c:v>
                </c:pt>
                <c:pt idx="2935">
                  <c:v>73.020133909999956</c:v>
                </c:pt>
                <c:pt idx="2936">
                  <c:v>73.021433489999922</c:v>
                </c:pt>
                <c:pt idx="2937">
                  <c:v>73.022633219999818</c:v>
                </c:pt>
                <c:pt idx="2938">
                  <c:v>73.029931839999932</c:v>
                </c:pt>
                <c:pt idx="2939">
                  <c:v>73.038003489999852</c:v>
                </c:pt>
                <c:pt idx="2940">
                  <c:v>73.038531439999872</c:v>
                </c:pt>
                <c:pt idx="2941">
                  <c:v>73.040683520000059</c:v>
                </c:pt>
                <c:pt idx="2942">
                  <c:v>73.051631859999901</c:v>
                </c:pt>
                <c:pt idx="2943">
                  <c:v>73.0517313000001</c:v>
                </c:pt>
                <c:pt idx="2944">
                  <c:v>73.068131729999934</c:v>
                </c:pt>
                <c:pt idx="2945">
                  <c:v>73.088969460000101</c:v>
                </c:pt>
                <c:pt idx="2946">
                  <c:v>73.089554809999839</c:v>
                </c:pt>
                <c:pt idx="2947">
                  <c:v>73.100119099999972</c:v>
                </c:pt>
                <c:pt idx="2948">
                  <c:v>73.101146539999917</c:v>
                </c:pt>
                <c:pt idx="2949">
                  <c:v>73.11024653999992</c:v>
                </c:pt>
                <c:pt idx="2950">
                  <c:v>73.2</c:v>
                </c:pt>
                <c:pt idx="2951">
                  <c:v>73.228317988000001</c:v>
                </c:pt>
                <c:pt idx="2952">
                  <c:v>73.249315068000001</c:v>
                </c:pt>
                <c:pt idx="2953">
                  <c:v>73.265753425</c:v>
                </c:pt>
                <c:pt idx="2954">
                  <c:v>73.267624913999995</c:v>
                </c:pt>
                <c:pt idx="2955">
                  <c:v>73.270362765000002</c:v>
                </c:pt>
                <c:pt idx="2956">
                  <c:v>73.273100615999994</c:v>
                </c:pt>
                <c:pt idx="2957">
                  <c:v>73.295890411000002</c:v>
                </c:pt>
                <c:pt idx="2958">
                  <c:v>73.319644079</c:v>
                </c:pt>
                <c:pt idx="2959">
                  <c:v>73.352498288999996</c:v>
                </c:pt>
                <c:pt idx="2960">
                  <c:v>73.368925394000001</c:v>
                </c:pt>
                <c:pt idx="2961">
                  <c:v>73.375537090999998</c:v>
                </c:pt>
                <c:pt idx="2962">
                  <c:v>73.388090348999995</c:v>
                </c:pt>
                <c:pt idx="2963">
                  <c:v>73.42642026</c:v>
                </c:pt>
                <c:pt idx="2964">
                  <c:v>73.427397260000006</c:v>
                </c:pt>
                <c:pt idx="2965">
                  <c:v>73.467488021999998</c:v>
                </c:pt>
                <c:pt idx="2966">
                  <c:v>73.467488021999998</c:v>
                </c:pt>
                <c:pt idx="2967">
                  <c:v>73.488000599000003</c:v>
                </c:pt>
                <c:pt idx="2968">
                  <c:v>73.509012651000006</c:v>
                </c:pt>
                <c:pt idx="2969">
                  <c:v>73.514031485000004</c:v>
                </c:pt>
                <c:pt idx="2970">
                  <c:v>73.517808219000003</c:v>
                </c:pt>
                <c:pt idx="2971">
                  <c:v>73.547945205000005</c:v>
                </c:pt>
                <c:pt idx="2972">
                  <c:v>73.561037502999994</c:v>
                </c:pt>
                <c:pt idx="2973">
                  <c:v>73.582477754999999</c:v>
                </c:pt>
                <c:pt idx="2974">
                  <c:v>73.583561644</c:v>
                </c:pt>
                <c:pt idx="2975">
                  <c:v>73.593429158000006</c:v>
                </c:pt>
                <c:pt idx="2976">
                  <c:v>73.602283104999998</c:v>
                </c:pt>
                <c:pt idx="2977">
                  <c:v>73.614102852000002</c:v>
                </c:pt>
                <c:pt idx="2978">
                  <c:v>73.618069814999998</c:v>
                </c:pt>
                <c:pt idx="2979">
                  <c:v>73.623811662999998</c:v>
                </c:pt>
                <c:pt idx="2980">
                  <c:v>73.629021218000005</c:v>
                </c:pt>
                <c:pt idx="2981">
                  <c:v>73.648186174000003</c:v>
                </c:pt>
                <c:pt idx="2982">
                  <c:v>73.654794520999999</c:v>
                </c:pt>
                <c:pt idx="2983">
                  <c:v>73.675245153000006</c:v>
                </c:pt>
                <c:pt idx="2984">
                  <c:v>73.724215884000003</c:v>
                </c:pt>
                <c:pt idx="2985">
                  <c:v>73.727583847000005</c:v>
                </c:pt>
                <c:pt idx="2986">
                  <c:v>73.745205479000006</c:v>
                </c:pt>
                <c:pt idx="2987">
                  <c:v>73.766509468999999</c:v>
                </c:pt>
                <c:pt idx="2988">
                  <c:v>73.785078713000004</c:v>
                </c:pt>
                <c:pt idx="2989">
                  <c:v>73.786301370000004</c:v>
                </c:pt>
                <c:pt idx="2990">
                  <c:v>73.8</c:v>
                </c:pt>
                <c:pt idx="2991">
                  <c:v>73.801818998000002</c:v>
                </c:pt>
                <c:pt idx="2992">
                  <c:v>73.843835616000007</c:v>
                </c:pt>
                <c:pt idx="2993">
                  <c:v>73.850787131999994</c:v>
                </c:pt>
                <c:pt idx="2994">
                  <c:v>73.872689937999994</c:v>
                </c:pt>
                <c:pt idx="2995">
                  <c:v>73.872689937999994</c:v>
                </c:pt>
                <c:pt idx="2996">
                  <c:v>73.875427789</c:v>
                </c:pt>
                <c:pt idx="2997">
                  <c:v>73.880440152999995</c:v>
                </c:pt>
                <c:pt idx="2998">
                  <c:v>73.905544148000004</c:v>
                </c:pt>
                <c:pt idx="2999">
                  <c:v>73.909333819999915</c:v>
                </c:pt>
                <c:pt idx="3000">
                  <c:v>73.931431940000124</c:v>
                </c:pt>
                <c:pt idx="3001">
                  <c:v>73.938733870000021</c:v>
                </c:pt>
                <c:pt idx="3002">
                  <c:v>73.942631760000069</c:v>
                </c:pt>
                <c:pt idx="3003">
                  <c:v>73.949402840000019</c:v>
                </c:pt>
                <c:pt idx="3004">
                  <c:v>73.950631430000072</c:v>
                </c:pt>
                <c:pt idx="3005">
                  <c:v>73.950806980000067</c:v>
                </c:pt>
                <c:pt idx="3006">
                  <c:v>73.958904110000006</c:v>
                </c:pt>
                <c:pt idx="3007">
                  <c:v>73.968930730000139</c:v>
                </c:pt>
                <c:pt idx="3008">
                  <c:v>73.970676949999856</c:v>
                </c:pt>
                <c:pt idx="3009">
                  <c:v>73.970731989999862</c:v>
                </c:pt>
                <c:pt idx="3010">
                  <c:v>73.977733830000091</c:v>
                </c:pt>
                <c:pt idx="3011">
                  <c:v>73.980331830000125</c:v>
                </c:pt>
                <c:pt idx="3012">
                  <c:v>73.988489799999826</c:v>
                </c:pt>
                <c:pt idx="3013">
                  <c:v>73.999631980000061</c:v>
                </c:pt>
                <c:pt idx="3014">
                  <c:v>74</c:v>
                </c:pt>
                <c:pt idx="3015">
                  <c:v>74</c:v>
                </c:pt>
                <c:pt idx="3016">
                  <c:v>74</c:v>
                </c:pt>
                <c:pt idx="3017">
                  <c:v>74</c:v>
                </c:pt>
                <c:pt idx="3018">
                  <c:v>74</c:v>
                </c:pt>
                <c:pt idx="3019">
                  <c:v>74</c:v>
                </c:pt>
                <c:pt idx="3020">
                  <c:v>74</c:v>
                </c:pt>
                <c:pt idx="3021">
                  <c:v>74</c:v>
                </c:pt>
                <c:pt idx="3022">
                  <c:v>74</c:v>
                </c:pt>
                <c:pt idx="3023">
                  <c:v>74</c:v>
                </c:pt>
                <c:pt idx="3024">
                  <c:v>74</c:v>
                </c:pt>
                <c:pt idx="3025">
                  <c:v>74</c:v>
                </c:pt>
                <c:pt idx="3026">
                  <c:v>74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74</c:v>
                </c:pt>
                <c:pt idx="3032">
                  <c:v>74</c:v>
                </c:pt>
                <c:pt idx="3033">
                  <c:v>74</c:v>
                </c:pt>
                <c:pt idx="3034">
                  <c:v>74</c:v>
                </c:pt>
                <c:pt idx="3035">
                  <c:v>74</c:v>
                </c:pt>
                <c:pt idx="3036">
                  <c:v>74</c:v>
                </c:pt>
                <c:pt idx="3037">
                  <c:v>74</c:v>
                </c:pt>
                <c:pt idx="3038">
                  <c:v>74</c:v>
                </c:pt>
                <c:pt idx="3039">
                  <c:v>74</c:v>
                </c:pt>
                <c:pt idx="3040">
                  <c:v>74</c:v>
                </c:pt>
                <c:pt idx="3041">
                  <c:v>74</c:v>
                </c:pt>
                <c:pt idx="3042">
                  <c:v>74</c:v>
                </c:pt>
                <c:pt idx="3043">
                  <c:v>74</c:v>
                </c:pt>
                <c:pt idx="3044">
                  <c:v>74</c:v>
                </c:pt>
                <c:pt idx="3045">
                  <c:v>74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74</c:v>
                </c:pt>
                <c:pt idx="3050">
                  <c:v>74</c:v>
                </c:pt>
                <c:pt idx="3051">
                  <c:v>74</c:v>
                </c:pt>
                <c:pt idx="3052">
                  <c:v>74</c:v>
                </c:pt>
                <c:pt idx="3053">
                  <c:v>74</c:v>
                </c:pt>
                <c:pt idx="3054">
                  <c:v>74</c:v>
                </c:pt>
                <c:pt idx="3055">
                  <c:v>74</c:v>
                </c:pt>
                <c:pt idx="3056">
                  <c:v>74</c:v>
                </c:pt>
                <c:pt idx="3057">
                  <c:v>74</c:v>
                </c:pt>
                <c:pt idx="3058">
                  <c:v>74</c:v>
                </c:pt>
                <c:pt idx="3059">
                  <c:v>74</c:v>
                </c:pt>
                <c:pt idx="3060">
                  <c:v>74</c:v>
                </c:pt>
                <c:pt idx="3061">
                  <c:v>74</c:v>
                </c:pt>
                <c:pt idx="3062">
                  <c:v>74</c:v>
                </c:pt>
                <c:pt idx="3063">
                  <c:v>74</c:v>
                </c:pt>
                <c:pt idx="3064">
                  <c:v>74</c:v>
                </c:pt>
                <c:pt idx="3065">
                  <c:v>74</c:v>
                </c:pt>
                <c:pt idx="3066">
                  <c:v>74</c:v>
                </c:pt>
                <c:pt idx="3067">
                  <c:v>74</c:v>
                </c:pt>
                <c:pt idx="3068">
                  <c:v>74</c:v>
                </c:pt>
                <c:pt idx="3069">
                  <c:v>74</c:v>
                </c:pt>
                <c:pt idx="3070">
                  <c:v>74</c:v>
                </c:pt>
                <c:pt idx="3071">
                  <c:v>74</c:v>
                </c:pt>
                <c:pt idx="3072">
                  <c:v>74</c:v>
                </c:pt>
                <c:pt idx="3073">
                  <c:v>74</c:v>
                </c:pt>
                <c:pt idx="3074">
                  <c:v>74</c:v>
                </c:pt>
                <c:pt idx="3075">
                  <c:v>74</c:v>
                </c:pt>
                <c:pt idx="3076">
                  <c:v>74</c:v>
                </c:pt>
                <c:pt idx="3077">
                  <c:v>74</c:v>
                </c:pt>
                <c:pt idx="3078">
                  <c:v>74</c:v>
                </c:pt>
                <c:pt idx="3079">
                  <c:v>74</c:v>
                </c:pt>
                <c:pt idx="3080">
                  <c:v>74</c:v>
                </c:pt>
                <c:pt idx="3081">
                  <c:v>74</c:v>
                </c:pt>
                <c:pt idx="3082">
                  <c:v>74</c:v>
                </c:pt>
                <c:pt idx="3083">
                  <c:v>74</c:v>
                </c:pt>
                <c:pt idx="3084">
                  <c:v>74</c:v>
                </c:pt>
                <c:pt idx="3085">
                  <c:v>74</c:v>
                </c:pt>
                <c:pt idx="3086">
                  <c:v>74</c:v>
                </c:pt>
                <c:pt idx="3087">
                  <c:v>74</c:v>
                </c:pt>
                <c:pt idx="3088">
                  <c:v>74</c:v>
                </c:pt>
                <c:pt idx="3089">
                  <c:v>74</c:v>
                </c:pt>
                <c:pt idx="3090">
                  <c:v>74</c:v>
                </c:pt>
                <c:pt idx="3091">
                  <c:v>74</c:v>
                </c:pt>
                <c:pt idx="3092">
                  <c:v>74</c:v>
                </c:pt>
                <c:pt idx="3093">
                  <c:v>74</c:v>
                </c:pt>
                <c:pt idx="3094">
                  <c:v>74</c:v>
                </c:pt>
                <c:pt idx="3095">
                  <c:v>74</c:v>
                </c:pt>
                <c:pt idx="3096">
                  <c:v>74</c:v>
                </c:pt>
                <c:pt idx="3097">
                  <c:v>74</c:v>
                </c:pt>
                <c:pt idx="3098">
                  <c:v>74</c:v>
                </c:pt>
                <c:pt idx="3099">
                  <c:v>74</c:v>
                </c:pt>
                <c:pt idx="3100">
                  <c:v>74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74</c:v>
                </c:pt>
                <c:pt idx="3108">
                  <c:v>74</c:v>
                </c:pt>
                <c:pt idx="3109">
                  <c:v>74</c:v>
                </c:pt>
                <c:pt idx="3110">
                  <c:v>74</c:v>
                </c:pt>
                <c:pt idx="3111">
                  <c:v>74</c:v>
                </c:pt>
                <c:pt idx="3112">
                  <c:v>74</c:v>
                </c:pt>
                <c:pt idx="3113">
                  <c:v>74</c:v>
                </c:pt>
                <c:pt idx="3114">
                  <c:v>74</c:v>
                </c:pt>
                <c:pt idx="3115">
                  <c:v>74</c:v>
                </c:pt>
                <c:pt idx="3116">
                  <c:v>74</c:v>
                </c:pt>
                <c:pt idx="3117">
                  <c:v>74</c:v>
                </c:pt>
                <c:pt idx="3118">
                  <c:v>74.001333769999817</c:v>
                </c:pt>
                <c:pt idx="3119">
                  <c:v>74.002032000000028</c:v>
                </c:pt>
                <c:pt idx="3120">
                  <c:v>74.007533630000054</c:v>
                </c:pt>
                <c:pt idx="3121">
                  <c:v>74.01913167999983</c:v>
                </c:pt>
                <c:pt idx="3122">
                  <c:v>74.019478379999853</c:v>
                </c:pt>
                <c:pt idx="3123">
                  <c:v>74.028533839999881</c:v>
                </c:pt>
                <c:pt idx="3124">
                  <c:v>74.038037920000036</c:v>
                </c:pt>
                <c:pt idx="3125">
                  <c:v>74.042038910000031</c:v>
                </c:pt>
                <c:pt idx="3126">
                  <c:v>74.049733650000022</c:v>
                </c:pt>
                <c:pt idx="3127">
                  <c:v>74.050033760000019</c:v>
                </c:pt>
                <c:pt idx="3128">
                  <c:v>74.064339493000006</c:v>
                </c:pt>
                <c:pt idx="3129">
                  <c:v>74.108333619999883</c:v>
                </c:pt>
                <c:pt idx="3130">
                  <c:v>74.110882957000001</c:v>
                </c:pt>
                <c:pt idx="3131">
                  <c:v>74.121834359999994</c:v>
                </c:pt>
                <c:pt idx="3132">
                  <c:v>74.178082192000005</c:v>
                </c:pt>
                <c:pt idx="3133">
                  <c:v>74.261464750000002</c:v>
                </c:pt>
                <c:pt idx="3134">
                  <c:v>74.269678303000006</c:v>
                </c:pt>
                <c:pt idx="3135">
                  <c:v>74.276712329000006</c:v>
                </c:pt>
                <c:pt idx="3136">
                  <c:v>74.305270363000005</c:v>
                </c:pt>
                <c:pt idx="3137">
                  <c:v>74.378082191999994</c:v>
                </c:pt>
                <c:pt idx="3138">
                  <c:v>74.402739725999993</c:v>
                </c:pt>
                <c:pt idx="3139">
                  <c:v>74.425735797000002</c:v>
                </c:pt>
                <c:pt idx="3140">
                  <c:v>74.436687200999998</c:v>
                </c:pt>
                <c:pt idx="3141">
                  <c:v>74.450376453999993</c:v>
                </c:pt>
                <c:pt idx="3142">
                  <c:v>74.496919918000003</c:v>
                </c:pt>
                <c:pt idx="3143">
                  <c:v>74.499657768999995</c:v>
                </c:pt>
                <c:pt idx="3144">
                  <c:v>74.513347022999994</c:v>
                </c:pt>
                <c:pt idx="3145">
                  <c:v>74.559890486</c:v>
                </c:pt>
                <c:pt idx="3146">
                  <c:v>74.561643836000002</c:v>
                </c:pt>
                <c:pt idx="3147">
                  <c:v>74.583561644</c:v>
                </c:pt>
                <c:pt idx="3148">
                  <c:v>74.642026009999995</c:v>
                </c:pt>
                <c:pt idx="3149">
                  <c:v>74.655715263999994</c:v>
                </c:pt>
                <c:pt idx="3150">
                  <c:v>74.668493151000007</c:v>
                </c:pt>
                <c:pt idx="3151">
                  <c:v>74.682191781</c:v>
                </c:pt>
                <c:pt idx="3152">
                  <c:v>74.691307323999993</c:v>
                </c:pt>
                <c:pt idx="3153">
                  <c:v>74.696783025000002</c:v>
                </c:pt>
                <c:pt idx="3154">
                  <c:v>74.702258727</c:v>
                </c:pt>
                <c:pt idx="3155">
                  <c:v>74.707734427999995</c:v>
                </c:pt>
                <c:pt idx="3156">
                  <c:v>74.756164384000002</c:v>
                </c:pt>
                <c:pt idx="3157">
                  <c:v>74.846463059000001</c:v>
                </c:pt>
                <c:pt idx="3158">
                  <c:v>74.850102668999995</c:v>
                </c:pt>
                <c:pt idx="3159">
                  <c:v>74.852840520191648</c:v>
                </c:pt>
                <c:pt idx="3160">
                  <c:v>74.907726440000161</c:v>
                </c:pt>
                <c:pt idx="3161">
                  <c:v>74.920533390000088</c:v>
                </c:pt>
                <c:pt idx="3162">
                  <c:v>74.929633889999991</c:v>
                </c:pt>
                <c:pt idx="3163">
                  <c:v>74.938133889999989</c:v>
                </c:pt>
                <c:pt idx="3164">
                  <c:v>74.949333949999883</c:v>
                </c:pt>
                <c:pt idx="3165">
                  <c:v>74.951076810000089</c:v>
                </c:pt>
                <c:pt idx="3166">
                  <c:v>74.96023183000014</c:v>
                </c:pt>
                <c:pt idx="3167">
                  <c:v>74.968033669999983</c:v>
                </c:pt>
                <c:pt idx="3168">
                  <c:v>74.970176909999921</c:v>
                </c:pt>
                <c:pt idx="3169">
                  <c:v>74.97033399999998</c:v>
                </c:pt>
                <c:pt idx="3170">
                  <c:v>74.97813194999992</c:v>
                </c:pt>
                <c:pt idx="3171">
                  <c:v>74.988515260000156</c:v>
                </c:pt>
                <c:pt idx="3172">
                  <c:v>74.988928390000012</c:v>
                </c:pt>
                <c:pt idx="3173">
                  <c:v>74.990833900000155</c:v>
                </c:pt>
                <c:pt idx="3174">
                  <c:v>74.991837810000035</c:v>
                </c:pt>
                <c:pt idx="3175">
                  <c:v>74.998376949999852</c:v>
                </c:pt>
                <c:pt idx="3176">
                  <c:v>74.998831810000169</c:v>
                </c:pt>
                <c:pt idx="3177">
                  <c:v>75</c:v>
                </c:pt>
                <c:pt idx="3178">
                  <c:v>75</c:v>
                </c:pt>
                <c:pt idx="3179">
                  <c:v>75</c:v>
                </c:pt>
                <c:pt idx="3180">
                  <c:v>75</c:v>
                </c:pt>
                <c:pt idx="3181">
                  <c:v>75</c:v>
                </c:pt>
                <c:pt idx="3182">
                  <c:v>75</c:v>
                </c:pt>
                <c:pt idx="3183">
                  <c:v>75</c:v>
                </c:pt>
                <c:pt idx="3184">
                  <c:v>75</c:v>
                </c:pt>
                <c:pt idx="3185">
                  <c:v>75</c:v>
                </c:pt>
                <c:pt idx="3186">
                  <c:v>75</c:v>
                </c:pt>
                <c:pt idx="3187">
                  <c:v>75</c:v>
                </c:pt>
                <c:pt idx="3188">
                  <c:v>75</c:v>
                </c:pt>
                <c:pt idx="3189">
                  <c:v>75</c:v>
                </c:pt>
                <c:pt idx="3190">
                  <c:v>75</c:v>
                </c:pt>
                <c:pt idx="3191">
                  <c:v>75</c:v>
                </c:pt>
                <c:pt idx="3192">
                  <c:v>75</c:v>
                </c:pt>
                <c:pt idx="3193">
                  <c:v>75</c:v>
                </c:pt>
                <c:pt idx="3194">
                  <c:v>75</c:v>
                </c:pt>
                <c:pt idx="3195">
                  <c:v>75</c:v>
                </c:pt>
                <c:pt idx="3196">
                  <c:v>75</c:v>
                </c:pt>
                <c:pt idx="3197">
                  <c:v>75</c:v>
                </c:pt>
                <c:pt idx="3198">
                  <c:v>75</c:v>
                </c:pt>
                <c:pt idx="3199">
                  <c:v>75</c:v>
                </c:pt>
                <c:pt idx="3200">
                  <c:v>75</c:v>
                </c:pt>
                <c:pt idx="3201">
                  <c:v>75</c:v>
                </c:pt>
                <c:pt idx="3202">
                  <c:v>75</c:v>
                </c:pt>
                <c:pt idx="3203">
                  <c:v>75</c:v>
                </c:pt>
                <c:pt idx="3204">
                  <c:v>75</c:v>
                </c:pt>
                <c:pt idx="3205">
                  <c:v>75</c:v>
                </c:pt>
                <c:pt idx="3206">
                  <c:v>75</c:v>
                </c:pt>
                <c:pt idx="3207">
                  <c:v>75</c:v>
                </c:pt>
                <c:pt idx="3208">
                  <c:v>75</c:v>
                </c:pt>
                <c:pt idx="3209">
                  <c:v>75</c:v>
                </c:pt>
                <c:pt idx="3210">
                  <c:v>75</c:v>
                </c:pt>
                <c:pt idx="3211">
                  <c:v>75</c:v>
                </c:pt>
                <c:pt idx="3212">
                  <c:v>75</c:v>
                </c:pt>
                <c:pt idx="3213">
                  <c:v>75</c:v>
                </c:pt>
                <c:pt idx="3214">
                  <c:v>75</c:v>
                </c:pt>
                <c:pt idx="3215">
                  <c:v>75</c:v>
                </c:pt>
                <c:pt idx="3216">
                  <c:v>75</c:v>
                </c:pt>
                <c:pt idx="3217">
                  <c:v>75</c:v>
                </c:pt>
                <c:pt idx="3218">
                  <c:v>75</c:v>
                </c:pt>
                <c:pt idx="3219">
                  <c:v>75</c:v>
                </c:pt>
                <c:pt idx="3220">
                  <c:v>75</c:v>
                </c:pt>
                <c:pt idx="3221">
                  <c:v>75</c:v>
                </c:pt>
                <c:pt idx="3222">
                  <c:v>75</c:v>
                </c:pt>
                <c:pt idx="3223">
                  <c:v>75</c:v>
                </c:pt>
                <c:pt idx="3224">
                  <c:v>75</c:v>
                </c:pt>
                <c:pt idx="3225">
                  <c:v>75</c:v>
                </c:pt>
                <c:pt idx="3226">
                  <c:v>75</c:v>
                </c:pt>
                <c:pt idx="3227">
                  <c:v>75</c:v>
                </c:pt>
                <c:pt idx="3228">
                  <c:v>75</c:v>
                </c:pt>
                <c:pt idx="3229">
                  <c:v>75</c:v>
                </c:pt>
                <c:pt idx="3230">
                  <c:v>75</c:v>
                </c:pt>
                <c:pt idx="3231">
                  <c:v>75</c:v>
                </c:pt>
                <c:pt idx="3232">
                  <c:v>75</c:v>
                </c:pt>
                <c:pt idx="3233">
                  <c:v>75</c:v>
                </c:pt>
                <c:pt idx="3234">
                  <c:v>75</c:v>
                </c:pt>
                <c:pt idx="3235">
                  <c:v>75</c:v>
                </c:pt>
                <c:pt idx="3236">
                  <c:v>75</c:v>
                </c:pt>
                <c:pt idx="3237">
                  <c:v>75</c:v>
                </c:pt>
                <c:pt idx="3238">
                  <c:v>75</c:v>
                </c:pt>
                <c:pt idx="3239">
                  <c:v>75</c:v>
                </c:pt>
                <c:pt idx="3240">
                  <c:v>75</c:v>
                </c:pt>
                <c:pt idx="3241">
                  <c:v>75</c:v>
                </c:pt>
                <c:pt idx="3242">
                  <c:v>75</c:v>
                </c:pt>
                <c:pt idx="3243">
                  <c:v>75</c:v>
                </c:pt>
                <c:pt idx="3244">
                  <c:v>75</c:v>
                </c:pt>
                <c:pt idx="3245">
                  <c:v>75</c:v>
                </c:pt>
                <c:pt idx="3246">
                  <c:v>75</c:v>
                </c:pt>
                <c:pt idx="3247">
                  <c:v>75</c:v>
                </c:pt>
                <c:pt idx="3248">
                  <c:v>75</c:v>
                </c:pt>
                <c:pt idx="3249">
                  <c:v>75</c:v>
                </c:pt>
                <c:pt idx="3250">
                  <c:v>75</c:v>
                </c:pt>
                <c:pt idx="3251">
                  <c:v>75</c:v>
                </c:pt>
                <c:pt idx="3252">
                  <c:v>75</c:v>
                </c:pt>
                <c:pt idx="3253">
                  <c:v>75</c:v>
                </c:pt>
                <c:pt idx="3254">
                  <c:v>75</c:v>
                </c:pt>
                <c:pt idx="3255">
                  <c:v>75</c:v>
                </c:pt>
                <c:pt idx="3256">
                  <c:v>75</c:v>
                </c:pt>
                <c:pt idx="3257">
                  <c:v>75</c:v>
                </c:pt>
                <c:pt idx="3258">
                  <c:v>75</c:v>
                </c:pt>
                <c:pt idx="3259">
                  <c:v>75</c:v>
                </c:pt>
                <c:pt idx="3260">
                  <c:v>75</c:v>
                </c:pt>
                <c:pt idx="3261">
                  <c:v>75</c:v>
                </c:pt>
                <c:pt idx="3262">
                  <c:v>75</c:v>
                </c:pt>
                <c:pt idx="3263">
                  <c:v>75</c:v>
                </c:pt>
                <c:pt idx="3264">
                  <c:v>75</c:v>
                </c:pt>
                <c:pt idx="3265">
                  <c:v>75</c:v>
                </c:pt>
                <c:pt idx="3266">
                  <c:v>75</c:v>
                </c:pt>
                <c:pt idx="3267">
                  <c:v>75</c:v>
                </c:pt>
                <c:pt idx="3268">
                  <c:v>75</c:v>
                </c:pt>
                <c:pt idx="3269">
                  <c:v>75</c:v>
                </c:pt>
                <c:pt idx="3270">
                  <c:v>75</c:v>
                </c:pt>
                <c:pt idx="3271">
                  <c:v>75</c:v>
                </c:pt>
                <c:pt idx="3272">
                  <c:v>75</c:v>
                </c:pt>
                <c:pt idx="3273">
                  <c:v>75</c:v>
                </c:pt>
                <c:pt idx="3274">
                  <c:v>75</c:v>
                </c:pt>
                <c:pt idx="3275">
                  <c:v>75</c:v>
                </c:pt>
                <c:pt idx="3276">
                  <c:v>75</c:v>
                </c:pt>
                <c:pt idx="3277">
                  <c:v>75</c:v>
                </c:pt>
                <c:pt idx="3278">
                  <c:v>75</c:v>
                </c:pt>
                <c:pt idx="3279">
                  <c:v>75</c:v>
                </c:pt>
                <c:pt idx="3280">
                  <c:v>75</c:v>
                </c:pt>
                <c:pt idx="3281">
                  <c:v>75</c:v>
                </c:pt>
                <c:pt idx="3282">
                  <c:v>75</c:v>
                </c:pt>
                <c:pt idx="3283">
                  <c:v>75</c:v>
                </c:pt>
                <c:pt idx="3284">
                  <c:v>75</c:v>
                </c:pt>
                <c:pt idx="3285">
                  <c:v>75</c:v>
                </c:pt>
                <c:pt idx="3286">
                  <c:v>75.000234950000049</c:v>
                </c:pt>
                <c:pt idx="3287">
                  <c:v>75.000699700000141</c:v>
                </c:pt>
                <c:pt idx="3288">
                  <c:v>75.007833779999984</c:v>
                </c:pt>
                <c:pt idx="3289">
                  <c:v>75.00966103999987</c:v>
                </c:pt>
                <c:pt idx="3290">
                  <c:v>75.009751440000159</c:v>
                </c:pt>
                <c:pt idx="3291">
                  <c:v>75.01003359000012</c:v>
                </c:pt>
                <c:pt idx="3292">
                  <c:v>75.010733889999983</c:v>
                </c:pt>
                <c:pt idx="3293">
                  <c:v>75.01143546999991</c:v>
                </c:pt>
                <c:pt idx="3294">
                  <c:v>75.018131850000103</c:v>
                </c:pt>
                <c:pt idx="3295">
                  <c:v>75.020605959999926</c:v>
                </c:pt>
                <c:pt idx="3296">
                  <c:v>75.021004280000184</c:v>
                </c:pt>
                <c:pt idx="3297">
                  <c:v>75.028031839999926</c:v>
                </c:pt>
                <c:pt idx="3298">
                  <c:v>75.032131489999969</c:v>
                </c:pt>
                <c:pt idx="3299">
                  <c:v>75.041752224999996</c:v>
                </c:pt>
                <c:pt idx="3300">
                  <c:v>75.04243387999982</c:v>
                </c:pt>
                <c:pt idx="3301">
                  <c:v>75.050078550000109</c:v>
                </c:pt>
                <c:pt idx="3302">
                  <c:v>75.062192999999965</c:v>
                </c:pt>
                <c:pt idx="3303">
                  <c:v>75.083846096000002</c:v>
                </c:pt>
                <c:pt idx="3304">
                  <c:v>75.097631610000136</c:v>
                </c:pt>
                <c:pt idx="3305">
                  <c:v>75.099247090999995</c:v>
                </c:pt>
                <c:pt idx="3306">
                  <c:v>75.148528404999993</c:v>
                </c:pt>
                <c:pt idx="3307">
                  <c:v>75.162217659000007</c:v>
                </c:pt>
                <c:pt idx="3308">
                  <c:v>75.186858315999999</c:v>
                </c:pt>
                <c:pt idx="3309">
                  <c:v>75.293634496999999</c:v>
                </c:pt>
                <c:pt idx="3310">
                  <c:v>75.312799451999993</c:v>
                </c:pt>
                <c:pt idx="3311">
                  <c:v>75.315537302999999</c:v>
                </c:pt>
                <c:pt idx="3312">
                  <c:v>75.342915810999997</c:v>
                </c:pt>
                <c:pt idx="3313">
                  <c:v>75.353867214000005</c:v>
                </c:pt>
                <c:pt idx="3314">
                  <c:v>75.416837782000002</c:v>
                </c:pt>
                <c:pt idx="3315">
                  <c:v>75.457905543999999</c:v>
                </c:pt>
                <c:pt idx="3316">
                  <c:v>75.611225188000006</c:v>
                </c:pt>
                <c:pt idx="3317">
                  <c:v>75.663244352999996</c:v>
                </c:pt>
                <c:pt idx="3318">
                  <c:v>75.811088295999994</c:v>
                </c:pt>
                <c:pt idx="3319">
                  <c:v>75.830253251000002</c:v>
                </c:pt>
                <c:pt idx="3320">
                  <c:v>75.89123346999996</c:v>
                </c:pt>
                <c:pt idx="3321">
                  <c:v>75.898699520999998</c:v>
                </c:pt>
                <c:pt idx="3322">
                  <c:v>75.900000000000006</c:v>
                </c:pt>
                <c:pt idx="3323">
                  <c:v>75.917864476000005</c:v>
                </c:pt>
                <c:pt idx="3324">
                  <c:v>75.928535740000001</c:v>
                </c:pt>
                <c:pt idx="3325">
                  <c:v>75.928880829999969</c:v>
                </c:pt>
                <c:pt idx="3326">
                  <c:v>75.947833610000089</c:v>
                </c:pt>
                <c:pt idx="3327">
                  <c:v>75.949731410000098</c:v>
                </c:pt>
                <c:pt idx="3328">
                  <c:v>75.950831890000032</c:v>
                </c:pt>
                <c:pt idx="3329">
                  <c:v>75.959831789999825</c:v>
                </c:pt>
                <c:pt idx="3330">
                  <c:v>75.961670088999995</c:v>
                </c:pt>
                <c:pt idx="3331">
                  <c:v>75.961706800000002</c:v>
                </c:pt>
                <c:pt idx="3332">
                  <c:v>75.968228370000048</c:v>
                </c:pt>
                <c:pt idx="3333">
                  <c:v>75.969531579999995</c:v>
                </c:pt>
                <c:pt idx="3334">
                  <c:v>75.971017850000038</c:v>
                </c:pt>
                <c:pt idx="3335">
                  <c:v>75.972621492000002</c:v>
                </c:pt>
                <c:pt idx="3336">
                  <c:v>75.978380229999871</c:v>
                </c:pt>
                <c:pt idx="3337">
                  <c:v>75.980231419999896</c:v>
                </c:pt>
                <c:pt idx="3338">
                  <c:v>75.990285260000078</c:v>
                </c:pt>
                <c:pt idx="3339">
                  <c:v>75.991786447999999</c:v>
                </c:pt>
                <c:pt idx="3340">
                  <c:v>75.998631419999896</c:v>
                </c:pt>
                <c:pt idx="3341">
                  <c:v>75.999438980000093</c:v>
                </c:pt>
                <c:pt idx="3342">
                  <c:v>76</c:v>
                </c:pt>
                <c:pt idx="3343">
                  <c:v>76</c:v>
                </c:pt>
                <c:pt idx="3344">
                  <c:v>76</c:v>
                </c:pt>
                <c:pt idx="3345">
                  <c:v>76</c:v>
                </c:pt>
                <c:pt idx="3346">
                  <c:v>76</c:v>
                </c:pt>
                <c:pt idx="3347">
                  <c:v>76</c:v>
                </c:pt>
                <c:pt idx="3348">
                  <c:v>76</c:v>
                </c:pt>
                <c:pt idx="3349">
                  <c:v>76</c:v>
                </c:pt>
                <c:pt idx="3350">
                  <c:v>76</c:v>
                </c:pt>
                <c:pt idx="3351">
                  <c:v>76</c:v>
                </c:pt>
                <c:pt idx="3352">
                  <c:v>76</c:v>
                </c:pt>
                <c:pt idx="3353">
                  <c:v>76</c:v>
                </c:pt>
                <c:pt idx="3354">
                  <c:v>76</c:v>
                </c:pt>
                <c:pt idx="3355">
                  <c:v>76</c:v>
                </c:pt>
                <c:pt idx="3356">
                  <c:v>76</c:v>
                </c:pt>
                <c:pt idx="3357">
                  <c:v>76</c:v>
                </c:pt>
                <c:pt idx="3358">
                  <c:v>76</c:v>
                </c:pt>
                <c:pt idx="3359">
                  <c:v>76</c:v>
                </c:pt>
                <c:pt idx="3360">
                  <c:v>76</c:v>
                </c:pt>
                <c:pt idx="3361">
                  <c:v>76</c:v>
                </c:pt>
                <c:pt idx="3362">
                  <c:v>76</c:v>
                </c:pt>
                <c:pt idx="3363">
                  <c:v>76</c:v>
                </c:pt>
                <c:pt idx="3364">
                  <c:v>76</c:v>
                </c:pt>
                <c:pt idx="3365">
                  <c:v>76</c:v>
                </c:pt>
                <c:pt idx="3366">
                  <c:v>76</c:v>
                </c:pt>
                <c:pt idx="3367">
                  <c:v>76</c:v>
                </c:pt>
                <c:pt idx="3368">
                  <c:v>76</c:v>
                </c:pt>
                <c:pt idx="3369">
                  <c:v>76</c:v>
                </c:pt>
                <c:pt idx="3370">
                  <c:v>76</c:v>
                </c:pt>
                <c:pt idx="3371">
                  <c:v>76</c:v>
                </c:pt>
                <c:pt idx="3372">
                  <c:v>76</c:v>
                </c:pt>
                <c:pt idx="3373">
                  <c:v>76</c:v>
                </c:pt>
                <c:pt idx="3374">
                  <c:v>76</c:v>
                </c:pt>
                <c:pt idx="3375">
                  <c:v>76</c:v>
                </c:pt>
                <c:pt idx="3376">
                  <c:v>76</c:v>
                </c:pt>
                <c:pt idx="3377">
                  <c:v>76</c:v>
                </c:pt>
                <c:pt idx="3378">
                  <c:v>76</c:v>
                </c:pt>
                <c:pt idx="3379">
                  <c:v>76</c:v>
                </c:pt>
                <c:pt idx="3380">
                  <c:v>76</c:v>
                </c:pt>
                <c:pt idx="3381">
                  <c:v>76</c:v>
                </c:pt>
                <c:pt idx="3382">
                  <c:v>76</c:v>
                </c:pt>
                <c:pt idx="3383">
                  <c:v>76</c:v>
                </c:pt>
                <c:pt idx="3384">
                  <c:v>76</c:v>
                </c:pt>
                <c:pt idx="3385">
                  <c:v>76</c:v>
                </c:pt>
                <c:pt idx="3386">
                  <c:v>76</c:v>
                </c:pt>
                <c:pt idx="3387">
                  <c:v>76</c:v>
                </c:pt>
                <c:pt idx="3388">
                  <c:v>76</c:v>
                </c:pt>
                <c:pt idx="3389">
                  <c:v>76</c:v>
                </c:pt>
                <c:pt idx="3390">
                  <c:v>76</c:v>
                </c:pt>
                <c:pt idx="3391">
                  <c:v>76</c:v>
                </c:pt>
                <c:pt idx="3392">
                  <c:v>76</c:v>
                </c:pt>
                <c:pt idx="3393">
                  <c:v>76</c:v>
                </c:pt>
                <c:pt idx="3394">
                  <c:v>76</c:v>
                </c:pt>
                <c:pt idx="3395">
                  <c:v>76</c:v>
                </c:pt>
                <c:pt idx="3396">
                  <c:v>76</c:v>
                </c:pt>
                <c:pt idx="3397">
                  <c:v>76</c:v>
                </c:pt>
                <c:pt idx="3398">
                  <c:v>76</c:v>
                </c:pt>
                <c:pt idx="3399">
                  <c:v>76</c:v>
                </c:pt>
                <c:pt idx="3400">
                  <c:v>76</c:v>
                </c:pt>
                <c:pt idx="3401">
                  <c:v>76</c:v>
                </c:pt>
                <c:pt idx="3402">
                  <c:v>76</c:v>
                </c:pt>
                <c:pt idx="3403">
                  <c:v>76</c:v>
                </c:pt>
                <c:pt idx="3404">
                  <c:v>76</c:v>
                </c:pt>
                <c:pt idx="3405">
                  <c:v>76</c:v>
                </c:pt>
                <c:pt idx="3406">
                  <c:v>76</c:v>
                </c:pt>
                <c:pt idx="3407">
                  <c:v>76</c:v>
                </c:pt>
                <c:pt idx="3408">
                  <c:v>76</c:v>
                </c:pt>
                <c:pt idx="3409">
                  <c:v>76</c:v>
                </c:pt>
                <c:pt idx="3410">
                  <c:v>76</c:v>
                </c:pt>
                <c:pt idx="3411">
                  <c:v>76</c:v>
                </c:pt>
                <c:pt idx="3412">
                  <c:v>76</c:v>
                </c:pt>
                <c:pt idx="3413">
                  <c:v>76</c:v>
                </c:pt>
                <c:pt idx="3414">
                  <c:v>76</c:v>
                </c:pt>
                <c:pt idx="3415">
                  <c:v>76</c:v>
                </c:pt>
                <c:pt idx="3416">
                  <c:v>76</c:v>
                </c:pt>
                <c:pt idx="3417">
                  <c:v>76</c:v>
                </c:pt>
                <c:pt idx="3418">
                  <c:v>76</c:v>
                </c:pt>
                <c:pt idx="3419">
                  <c:v>76</c:v>
                </c:pt>
                <c:pt idx="3420">
                  <c:v>76</c:v>
                </c:pt>
                <c:pt idx="3421">
                  <c:v>76</c:v>
                </c:pt>
                <c:pt idx="3422">
                  <c:v>76</c:v>
                </c:pt>
                <c:pt idx="3423">
                  <c:v>76</c:v>
                </c:pt>
                <c:pt idx="3424">
                  <c:v>76</c:v>
                </c:pt>
                <c:pt idx="3425">
                  <c:v>76</c:v>
                </c:pt>
                <c:pt idx="3426">
                  <c:v>76</c:v>
                </c:pt>
                <c:pt idx="3427">
                  <c:v>76</c:v>
                </c:pt>
                <c:pt idx="3428">
                  <c:v>76</c:v>
                </c:pt>
                <c:pt idx="3429">
                  <c:v>76</c:v>
                </c:pt>
                <c:pt idx="3430">
                  <c:v>76</c:v>
                </c:pt>
                <c:pt idx="3431">
                  <c:v>76</c:v>
                </c:pt>
                <c:pt idx="3432">
                  <c:v>76</c:v>
                </c:pt>
                <c:pt idx="3433">
                  <c:v>76</c:v>
                </c:pt>
                <c:pt idx="3434">
                  <c:v>76</c:v>
                </c:pt>
                <c:pt idx="3435">
                  <c:v>76</c:v>
                </c:pt>
                <c:pt idx="3436">
                  <c:v>76</c:v>
                </c:pt>
                <c:pt idx="3437">
                  <c:v>76</c:v>
                </c:pt>
                <c:pt idx="3438">
                  <c:v>76</c:v>
                </c:pt>
                <c:pt idx="3439">
                  <c:v>76</c:v>
                </c:pt>
                <c:pt idx="3440">
                  <c:v>76</c:v>
                </c:pt>
                <c:pt idx="3441">
                  <c:v>76</c:v>
                </c:pt>
                <c:pt idx="3442">
                  <c:v>76</c:v>
                </c:pt>
                <c:pt idx="3443">
                  <c:v>76</c:v>
                </c:pt>
                <c:pt idx="3444">
                  <c:v>76</c:v>
                </c:pt>
                <c:pt idx="3445">
                  <c:v>76</c:v>
                </c:pt>
                <c:pt idx="3446">
                  <c:v>76</c:v>
                </c:pt>
                <c:pt idx="3447">
                  <c:v>76</c:v>
                </c:pt>
                <c:pt idx="3448">
                  <c:v>76</c:v>
                </c:pt>
                <c:pt idx="3449">
                  <c:v>76</c:v>
                </c:pt>
                <c:pt idx="3450">
                  <c:v>76</c:v>
                </c:pt>
                <c:pt idx="3451">
                  <c:v>76</c:v>
                </c:pt>
                <c:pt idx="3452">
                  <c:v>76.000631590000168</c:v>
                </c:pt>
                <c:pt idx="3453">
                  <c:v>76.001831450000026</c:v>
                </c:pt>
                <c:pt idx="3454">
                  <c:v>76.007531960000094</c:v>
                </c:pt>
                <c:pt idx="3455">
                  <c:v>76.009789869999878</c:v>
                </c:pt>
                <c:pt idx="3456">
                  <c:v>76.010031980000065</c:v>
                </c:pt>
                <c:pt idx="3457">
                  <c:v>76.010951403000007</c:v>
                </c:pt>
                <c:pt idx="3458">
                  <c:v>76.011631700000166</c:v>
                </c:pt>
                <c:pt idx="3459">
                  <c:v>76.020695329999924</c:v>
                </c:pt>
                <c:pt idx="3460">
                  <c:v>76.027378507999998</c:v>
                </c:pt>
                <c:pt idx="3461">
                  <c:v>76.028433680000148</c:v>
                </c:pt>
                <c:pt idx="3462">
                  <c:v>76.03203359999992</c:v>
                </c:pt>
                <c:pt idx="3463">
                  <c:v>76.035592059999999</c:v>
                </c:pt>
                <c:pt idx="3464">
                  <c:v>76.035592059999999</c:v>
                </c:pt>
                <c:pt idx="3465">
                  <c:v>76.038931439999857</c:v>
                </c:pt>
                <c:pt idx="3466">
                  <c:v>76.050131639999904</c:v>
                </c:pt>
                <c:pt idx="3467">
                  <c:v>76.050131690000001</c:v>
                </c:pt>
                <c:pt idx="3468">
                  <c:v>76.051706850000102</c:v>
                </c:pt>
                <c:pt idx="3469">
                  <c:v>76.059631929999966</c:v>
                </c:pt>
                <c:pt idx="3470">
                  <c:v>76.060304390000184</c:v>
                </c:pt>
                <c:pt idx="3471">
                  <c:v>76.060506799999999</c:v>
                </c:pt>
                <c:pt idx="3472">
                  <c:v>76.077733729999892</c:v>
                </c:pt>
                <c:pt idx="3473">
                  <c:v>76.145106092000006</c:v>
                </c:pt>
                <c:pt idx="3474">
                  <c:v>76.249144422000001</c:v>
                </c:pt>
                <c:pt idx="3475">
                  <c:v>76.257357974000001</c:v>
                </c:pt>
                <c:pt idx="3476">
                  <c:v>76.325804243999997</c:v>
                </c:pt>
                <c:pt idx="3477">
                  <c:v>76.435318275</c:v>
                </c:pt>
                <c:pt idx="3478">
                  <c:v>76.509240246000005</c:v>
                </c:pt>
                <c:pt idx="3479">
                  <c:v>76.624229979000006</c:v>
                </c:pt>
                <c:pt idx="3480">
                  <c:v>76.648870637000002</c:v>
                </c:pt>
                <c:pt idx="3481">
                  <c:v>76.747433264999998</c:v>
                </c:pt>
                <c:pt idx="3482">
                  <c:v>76.843258042000002</c:v>
                </c:pt>
                <c:pt idx="3483">
                  <c:v>76.876112251999999</c:v>
                </c:pt>
                <c:pt idx="3484">
                  <c:v>76.919033639999853</c:v>
                </c:pt>
                <c:pt idx="3485">
                  <c:v>76.941706049999965</c:v>
                </c:pt>
                <c:pt idx="3486">
                  <c:v>76.950971930000179</c:v>
                </c:pt>
                <c:pt idx="3487">
                  <c:v>76.959204500000183</c:v>
                </c:pt>
                <c:pt idx="3488">
                  <c:v>76.961776900000132</c:v>
                </c:pt>
                <c:pt idx="3489">
                  <c:v>76.969444440000132</c:v>
                </c:pt>
                <c:pt idx="3490">
                  <c:v>76.971731300000101</c:v>
                </c:pt>
                <c:pt idx="3491">
                  <c:v>76.99073168999999</c:v>
                </c:pt>
                <c:pt idx="3492">
                  <c:v>76.996577686999998</c:v>
                </c:pt>
                <c:pt idx="3493">
                  <c:v>76.996577686999998</c:v>
                </c:pt>
                <c:pt idx="3494">
                  <c:v>76.999231679999824</c:v>
                </c:pt>
                <c:pt idx="3495">
                  <c:v>77</c:v>
                </c:pt>
                <c:pt idx="3496">
                  <c:v>77</c:v>
                </c:pt>
                <c:pt idx="3497">
                  <c:v>77</c:v>
                </c:pt>
                <c:pt idx="3498">
                  <c:v>77</c:v>
                </c:pt>
                <c:pt idx="3499">
                  <c:v>77</c:v>
                </c:pt>
                <c:pt idx="3500">
                  <c:v>77</c:v>
                </c:pt>
                <c:pt idx="3501">
                  <c:v>77</c:v>
                </c:pt>
                <c:pt idx="3502">
                  <c:v>77</c:v>
                </c:pt>
                <c:pt idx="3503">
                  <c:v>77</c:v>
                </c:pt>
                <c:pt idx="3504">
                  <c:v>77</c:v>
                </c:pt>
                <c:pt idx="3505">
                  <c:v>77</c:v>
                </c:pt>
                <c:pt idx="3506">
                  <c:v>77</c:v>
                </c:pt>
                <c:pt idx="3507">
                  <c:v>77</c:v>
                </c:pt>
                <c:pt idx="3508">
                  <c:v>77</c:v>
                </c:pt>
                <c:pt idx="3509">
                  <c:v>77</c:v>
                </c:pt>
                <c:pt idx="3510">
                  <c:v>77</c:v>
                </c:pt>
                <c:pt idx="3511">
                  <c:v>77</c:v>
                </c:pt>
                <c:pt idx="3512">
                  <c:v>77</c:v>
                </c:pt>
                <c:pt idx="3513">
                  <c:v>77</c:v>
                </c:pt>
                <c:pt idx="3514">
                  <c:v>77</c:v>
                </c:pt>
                <c:pt idx="3515">
                  <c:v>77</c:v>
                </c:pt>
                <c:pt idx="3516">
                  <c:v>77</c:v>
                </c:pt>
                <c:pt idx="3517">
                  <c:v>77</c:v>
                </c:pt>
                <c:pt idx="3518">
                  <c:v>77</c:v>
                </c:pt>
                <c:pt idx="3519">
                  <c:v>77</c:v>
                </c:pt>
                <c:pt idx="3520">
                  <c:v>77</c:v>
                </c:pt>
                <c:pt idx="3521">
                  <c:v>77</c:v>
                </c:pt>
                <c:pt idx="3522">
                  <c:v>77</c:v>
                </c:pt>
                <c:pt idx="3523">
                  <c:v>77</c:v>
                </c:pt>
                <c:pt idx="3524">
                  <c:v>77</c:v>
                </c:pt>
                <c:pt idx="3525">
                  <c:v>77</c:v>
                </c:pt>
                <c:pt idx="3526">
                  <c:v>77</c:v>
                </c:pt>
                <c:pt idx="3527">
                  <c:v>77</c:v>
                </c:pt>
                <c:pt idx="3528">
                  <c:v>77</c:v>
                </c:pt>
                <c:pt idx="3529">
                  <c:v>77</c:v>
                </c:pt>
                <c:pt idx="3530">
                  <c:v>77</c:v>
                </c:pt>
                <c:pt idx="3531">
                  <c:v>77</c:v>
                </c:pt>
                <c:pt idx="3532">
                  <c:v>77</c:v>
                </c:pt>
                <c:pt idx="3533">
                  <c:v>77</c:v>
                </c:pt>
                <c:pt idx="3534">
                  <c:v>77</c:v>
                </c:pt>
                <c:pt idx="3535">
                  <c:v>77</c:v>
                </c:pt>
                <c:pt idx="3536">
                  <c:v>77</c:v>
                </c:pt>
                <c:pt idx="3537">
                  <c:v>77</c:v>
                </c:pt>
                <c:pt idx="3538">
                  <c:v>77</c:v>
                </c:pt>
                <c:pt idx="3539">
                  <c:v>77</c:v>
                </c:pt>
                <c:pt idx="3540">
                  <c:v>77</c:v>
                </c:pt>
                <c:pt idx="3541">
                  <c:v>77</c:v>
                </c:pt>
                <c:pt idx="3542">
                  <c:v>77</c:v>
                </c:pt>
                <c:pt idx="3543">
                  <c:v>77</c:v>
                </c:pt>
                <c:pt idx="3544">
                  <c:v>77</c:v>
                </c:pt>
                <c:pt idx="3545">
                  <c:v>77</c:v>
                </c:pt>
                <c:pt idx="3546">
                  <c:v>77</c:v>
                </c:pt>
                <c:pt idx="3547">
                  <c:v>77</c:v>
                </c:pt>
                <c:pt idx="3548">
                  <c:v>77</c:v>
                </c:pt>
                <c:pt idx="3549">
                  <c:v>77</c:v>
                </c:pt>
                <c:pt idx="3550">
                  <c:v>77</c:v>
                </c:pt>
                <c:pt idx="3551">
                  <c:v>77</c:v>
                </c:pt>
                <c:pt idx="3552">
                  <c:v>77</c:v>
                </c:pt>
                <c:pt idx="3553">
                  <c:v>77</c:v>
                </c:pt>
                <c:pt idx="3554">
                  <c:v>77</c:v>
                </c:pt>
                <c:pt idx="3555">
                  <c:v>77</c:v>
                </c:pt>
                <c:pt idx="3556">
                  <c:v>77</c:v>
                </c:pt>
                <c:pt idx="3557">
                  <c:v>77</c:v>
                </c:pt>
                <c:pt idx="3558">
                  <c:v>77</c:v>
                </c:pt>
                <c:pt idx="3559">
                  <c:v>77</c:v>
                </c:pt>
                <c:pt idx="3560">
                  <c:v>77</c:v>
                </c:pt>
                <c:pt idx="3561">
                  <c:v>77</c:v>
                </c:pt>
                <c:pt idx="3562">
                  <c:v>77</c:v>
                </c:pt>
                <c:pt idx="3563">
                  <c:v>77</c:v>
                </c:pt>
                <c:pt idx="3564">
                  <c:v>77</c:v>
                </c:pt>
                <c:pt idx="3565">
                  <c:v>77</c:v>
                </c:pt>
                <c:pt idx="3566">
                  <c:v>77</c:v>
                </c:pt>
                <c:pt idx="3567">
                  <c:v>77</c:v>
                </c:pt>
                <c:pt idx="3568">
                  <c:v>77</c:v>
                </c:pt>
                <c:pt idx="3569">
                  <c:v>77</c:v>
                </c:pt>
                <c:pt idx="3570">
                  <c:v>77</c:v>
                </c:pt>
                <c:pt idx="3571">
                  <c:v>77</c:v>
                </c:pt>
                <c:pt idx="3572">
                  <c:v>77</c:v>
                </c:pt>
                <c:pt idx="3573">
                  <c:v>77</c:v>
                </c:pt>
                <c:pt idx="3574">
                  <c:v>77</c:v>
                </c:pt>
                <c:pt idx="3575">
                  <c:v>77</c:v>
                </c:pt>
                <c:pt idx="3576">
                  <c:v>77</c:v>
                </c:pt>
                <c:pt idx="3577">
                  <c:v>77</c:v>
                </c:pt>
                <c:pt idx="3578">
                  <c:v>77</c:v>
                </c:pt>
                <c:pt idx="3579">
                  <c:v>77</c:v>
                </c:pt>
                <c:pt idx="3580">
                  <c:v>77</c:v>
                </c:pt>
                <c:pt idx="3581">
                  <c:v>77</c:v>
                </c:pt>
                <c:pt idx="3582">
                  <c:v>77</c:v>
                </c:pt>
                <c:pt idx="3583">
                  <c:v>77</c:v>
                </c:pt>
                <c:pt idx="3584">
                  <c:v>77</c:v>
                </c:pt>
                <c:pt idx="3585">
                  <c:v>77</c:v>
                </c:pt>
                <c:pt idx="3586">
                  <c:v>77</c:v>
                </c:pt>
                <c:pt idx="3587">
                  <c:v>77</c:v>
                </c:pt>
                <c:pt idx="3588">
                  <c:v>77.001042909999939</c:v>
                </c:pt>
                <c:pt idx="3589">
                  <c:v>77.008231700000167</c:v>
                </c:pt>
                <c:pt idx="3590">
                  <c:v>77.008633779999982</c:v>
                </c:pt>
                <c:pt idx="3591">
                  <c:v>77.009940870000051</c:v>
                </c:pt>
                <c:pt idx="3592">
                  <c:v>77.010431610000126</c:v>
                </c:pt>
                <c:pt idx="3593">
                  <c:v>77.010633619999879</c:v>
                </c:pt>
                <c:pt idx="3594">
                  <c:v>77.017533630000059</c:v>
                </c:pt>
                <c:pt idx="3595">
                  <c:v>77.01928707999997</c:v>
                </c:pt>
                <c:pt idx="3596">
                  <c:v>77.019533949999882</c:v>
                </c:pt>
                <c:pt idx="3597">
                  <c:v>77.030333350000163</c:v>
                </c:pt>
                <c:pt idx="3598">
                  <c:v>77.039660500000053</c:v>
                </c:pt>
                <c:pt idx="3599">
                  <c:v>77.041233740000052</c:v>
                </c:pt>
                <c:pt idx="3600">
                  <c:v>77.04867294999994</c:v>
                </c:pt>
                <c:pt idx="3601">
                  <c:v>77.049433909999948</c:v>
                </c:pt>
                <c:pt idx="3602">
                  <c:v>77.051031859999895</c:v>
                </c:pt>
                <c:pt idx="3603">
                  <c:v>77.068133900000163</c:v>
                </c:pt>
                <c:pt idx="3604">
                  <c:v>77.081731230000031</c:v>
                </c:pt>
                <c:pt idx="3605">
                  <c:v>77.084188912000002</c:v>
                </c:pt>
                <c:pt idx="3606">
                  <c:v>77.095140314999995</c:v>
                </c:pt>
                <c:pt idx="3607">
                  <c:v>77.149897331000005</c:v>
                </c:pt>
                <c:pt idx="3608">
                  <c:v>77.2</c:v>
                </c:pt>
                <c:pt idx="3609">
                  <c:v>77.251197809999994</c:v>
                </c:pt>
                <c:pt idx="3610">
                  <c:v>77.3</c:v>
                </c:pt>
                <c:pt idx="3611">
                  <c:v>77.341546886000003</c:v>
                </c:pt>
                <c:pt idx="3612">
                  <c:v>77.379876796999994</c:v>
                </c:pt>
                <c:pt idx="3613">
                  <c:v>77.396303900999996</c:v>
                </c:pt>
                <c:pt idx="3614">
                  <c:v>77.557837097999993</c:v>
                </c:pt>
                <c:pt idx="3615">
                  <c:v>77.590691307</c:v>
                </c:pt>
                <c:pt idx="3616">
                  <c:v>77.631759068999997</c:v>
                </c:pt>
                <c:pt idx="3617">
                  <c:v>77.631759068999997</c:v>
                </c:pt>
                <c:pt idx="3618">
                  <c:v>77.650924024999995</c:v>
                </c:pt>
                <c:pt idx="3619">
                  <c:v>77.672826830999995</c:v>
                </c:pt>
                <c:pt idx="3620">
                  <c:v>77.779603011999995</c:v>
                </c:pt>
                <c:pt idx="3621">
                  <c:v>77.823408623999995</c:v>
                </c:pt>
                <c:pt idx="3622">
                  <c:v>77.842573580000007</c:v>
                </c:pt>
                <c:pt idx="3623">
                  <c:v>77.902806296999998</c:v>
                </c:pt>
                <c:pt idx="3624">
                  <c:v>77.927331879999855</c:v>
                </c:pt>
                <c:pt idx="3625">
                  <c:v>77.927931549999869</c:v>
                </c:pt>
                <c:pt idx="3626">
                  <c:v>77.948931780000038</c:v>
                </c:pt>
                <c:pt idx="3627">
                  <c:v>77.950033329999826</c:v>
                </c:pt>
                <c:pt idx="3628">
                  <c:v>77.959175939999895</c:v>
                </c:pt>
                <c:pt idx="3629">
                  <c:v>77.959919420000162</c:v>
                </c:pt>
                <c:pt idx="3630">
                  <c:v>77.970833720000087</c:v>
                </c:pt>
                <c:pt idx="3631">
                  <c:v>77.981531980000071</c:v>
                </c:pt>
                <c:pt idx="3632">
                  <c:v>77.988131459999835</c:v>
                </c:pt>
                <c:pt idx="3633">
                  <c:v>77.989433940000083</c:v>
                </c:pt>
                <c:pt idx="3634">
                  <c:v>78</c:v>
                </c:pt>
                <c:pt idx="3635">
                  <c:v>78</c:v>
                </c:pt>
                <c:pt idx="3636">
                  <c:v>78</c:v>
                </c:pt>
                <c:pt idx="3637">
                  <c:v>78</c:v>
                </c:pt>
                <c:pt idx="3638">
                  <c:v>78</c:v>
                </c:pt>
                <c:pt idx="3639">
                  <c:v>78</c:v>
                </c:pt>
                <c:pt idx="3640">
                  <c:v>78</c:v>
                </c:pt>
                <c:pt idx="3641">
                  <c:v>78</c:v>
                </c:pt>
                <c:pt idx="3642">
                  <c:v>78</c:v>
                </c:pt>
                <c:pt idx="3643">
                  <c:v>78</c:v>
                </c:pt>
                <c:pt idx="3644">
                  <c:v>78</c:v>
                </c:pt>
                <c:pt idx="3645">
                  <c:v>78</c:v>
                </c:pt>
                <c:pt idx="3646">
                  <c:v>78</c:v>
                </c:pt>
                <c:pt idx="3647">
                  <c:v>78</c:v>
                </c:pt>
                <c:pt idx="3648">
                  <c:v>78</c:v>
                </c:pt>
                <c:pt idx="3649">
                  <c:v>78</c:v>
                </c:pt>
                <c:pt idx="3650">
                  <c:v>78</c:v>
                </c:pt>
                <c:pt idx="3651">
                  <c:v>78</c:v>
                </c:pt>
                <c:pt idx="3652">
                  <c:v>78</c:v>
                </c:pt>
                <c:pt idx="3653">
                  <c:v>78</c:v>
                </c:pt>
                <c:pt idx="3654">
                  <c:v>78</c:v>
                </c:pt>
                <c:pt idx="3655">
                  <c:v>78</c:v>
                </c:pt>
                <c:pt idx="3656">
                  <c:v>78</c:v>
                </c:pt>
                <c:pt idx="3657">
                  <c:v>78</c:v>
                </c:pt>
                <c:pt idx="3658">
                  <c:v>78</c:v>
                </c:pt>
                <c:pt idx="3659">
                  <c:v>78</c:v>
                </c:pt>
                <c:pt idx="3660">
                  <c:v>78</c:v>
                </c:pt>
                <c:pt idx="3661">
                  <c:v>78</c:v>
                </c:pt>
                <c:pt idx="3662">
                  <c:v>78</c:v>
                </c:pt>
                <c:pt idx="3663">
                  <c:v>78</c:v>
                </c:pt>
                <c:pt idx="3664">
                  <c:v>78</c:v>
                </c:pt>
                <c:pt idx="3665">
                  <c:v>78</c:v>
                </c:pt>
                <c:pt idx="3666">
                  <c:v>78</c:v>
                </c:pt>
                <c:pt idx="3667">
                  <c:v>78</c:v>
                </c:pt>
                <c:pt idx="3668">
                  <c:v>78</c:v>
                </c:pt>
                <c:pt idx="3669">
                  <c:v>78</c:v>
                </c:pt>
                <c:pt idx="3670">
                  <c:v>78</c:v>
                </c:pt>
                <c:pt idx="3671">
                  <c:v>78</c:v>
                </c:pt>
                <c:pt idx="3672">
                  <c:v>78</c:v>
                </c:pt>
                <c:pt idx="3673">
                  <c:v>78</c:v>
                </c:pt>
                <c:pt idx="3674">
                  <c:v>78</c:v>
                </c:pt>
                <c:pt idx="3675">
                  <c:v>78</c:v>
                </c:pt>
                <c:pt idx="3676">
                  <c:v>78</c:v>
                </c:pt>
                <c:pt idx="3677">
                  <c:v>78</c:v>
                </c:pt>
                <c:pt idx="3678">
                  <c:v>78</c:v>
                </c:pt>
                <c:pt idx="3679">
                  <c:v>78</c:v>
                </c:pt>
                <c:pt idx="3680">
                  <c:v>78</c:v>
                </c:pt>
                <c:pt idx="3681">
                  <c:v>78</c:v>
                </c:pt>
                <c:pt idx="3682">
                  <c:v>78</c:v>
                </c:pt>
                <c:pt idx="3683">
                  <c:v>78</c:v>
                </c:pt>
                <c:pt idx="3684">
                  <c:v>78</c:v>
                </c:pt>
                <c:pt idx="3685">
                  <c:v>78</c:v>
                </c:pt>
                <c:pt idx="3686">
                  <c:v>78</c:v>
                </c:pt>
                <c:pt idx="3687">
                  <c:v>78</c:v>
                </c:pt>
                <c:pt idx="3688">
                  <c:v>78</c:v>
                </c:pt>
                <c:pt idx="3689">
                  <c:v>78</c:v>
                </c:pt>
                <c:pt idx="3690">
                  <c:v>78</c:v>
                </c:pt>
                <c:pt idx="3691">
                  <c:v>78</c:v>
                </c:pt>
                <c:pt idx="3692">
                  <c:v>78</c:v>
                </c:pt>
                <c:pt idx="3693">
                  <c:v>78</c:v>
                </c:pt>
                <c:pt idx="3694">
                  <c:v>78</c:v>
                </c:pt>
                <c:pt idx="3695">
                  <c:v>78</c:v>
                </c:pt>
                <c:pt idx="3696">
                  <c:v>78</c:v>
                </c:pt>
                <c:pt idx="3697">
                  <c:v>78</c:v>
                </c:pt>
                <c:pt idx="3698">
                  <c:v>78</c:v>
                </c:pt>
                <c:pt idx="3699">
                  <c:v>78</c:v>
                </c:pt>
                <c:pt idx="3700">
                  <c:v>78</c:v>
                </c:pt>
                <c:pt idx="3701">
                  <c:v>78</c:v>
                </c:pt>
                <c:pt idx="3702">
                  <c:v>78</c:v>
                </c:pt>
                <c:pt idx="3703">
                  <c:v>78</c:v>
                </c:pt>
                <c:pt idx="3704">
                  <c:v>78</c:v>
                </c:pt>
                <c:pt idx="3705">
                  <c:v>78</c:v>
                </c:pt>
                <c:pt idx="3706">
                  <c:v>78</c:v>
                </c:pt>
                <c:pt idx="3707">
                  <c:v>78</c:v>
                </c:pt>
                <c:pt idx="3708">
                  <c:v>78</c:v>
                </c:pt>
                <c:pt idx="3709">
                  <c:v>78</c:v>
                </c:pt>
                <c:pt idx="3710">
                  <c:v>78</c:v>
                </c:pt>
                <c:pt idx="3711">
                  <c:v>78</c:v>
                </c:pt>
                <c:pt idx="3712">
                  <c:v>78</c:v>
                </c:pt>
                <c:pt idx="3713">
                  <c:v>78</c:v>
                </c:pt>
                <c:pt idx="3714">
                  <c:v>78</c:v>
                </c:pt>
                <c:pt idx="3715">
                  <c:v>78</c:v>
                </c:pt>
                <c:pt idx="3716">
                  <c:v>78</c:v>
                </c:pt>
                <c:pt idx="3717">
                  <c:v>78</c:v>
                </c:pt>
                <c:pt idx="3718">
                  <c:v>78</c:v>
                </c:pt>
                <c:pt idx="3719">
                  <c:v>78.000131920000172</c:v>
                </c:pt>
                <c:pt idx="3720">
                  <c:v>78.009033430000017</c:v>
                </c:pt>
                <c:pt idx="3721">
                  <c:v>78.009033700000117</c:v>
                </c:pt>
                <c:pt idx="3722">
                  <c:v>78.009731969999891</c:v>
                </c:pt>
                <c:pt idx="3723">
                  <c:v>78.011131859999892</c:v>
                </c:pt>
                <c:pt idx="3724">
                  <c:v>78.011789900000025</c:v>
                </c:pt>
                <c:pt idx="3725">
                  <c:v>78.018685819999874</c:v>
                </c:pt>
                <c:pt idx="3726">
                  <c:v>78.021518760000163</c:v>
                </c:pt>
                <c:pt idx="3727">
                  <c:v>78.030731579999994</c:v>
                </c:pt>
                <c:pt idx="3728">
                  <c:v>78.030833500000085</c:v>
                </c:pt>
                <c:pt idx="3729">
                  <c:v>78.036960985999997</c:v>
                </c:pt>
                <c:pt idx="3730">
                  <c:v>78.039537849999959</c:v>
                </c:pt>
                <c:pt idx="3731">
                  <c:v>78.04112862000018</c:v>
                </c:pt>
                <c:pt idx="3732">
                  <c:v>78.049751949999859</c:v>
                </c:pt>
                <c:pt idx="3733">
                  <c:v>78.069137799999865</c:v>
                </c:pt>
                <c:pt idx="3734">
                  <c:v>78.071831850000095</c:v>
                </c:pt>
                <c:pt idx="3735">
                  <c:v>78.078233839999882</c:v>
                </c:pt>
                <c:pt idx="3736">
                  <c:v>78.113620807999993</c:v>
                </c:pt>
                <c:pt idx="3737">
                  <c:v>78.198494182000005</c:v>
                </c:pt>
                <c:pt idx="3738">
                  <c:v>78.214921286999996</c:v>
                </c:pt>
                <c:pt idx="3739">
                  <c:v>78.3</c:v>
                </c:pt>
                <c:pt idx="3740">
                  <c:v>78.581793292</c:v>
                </c:pt>
                <c:pt idx="3741">
                  <c:v>78.614647501999997</c:v>
                </c:pt>
                <c:pt idx="3742">
                  <c:v>78.614647501999997</c:v>
                </c:pt>
                <c:pt idx="3743">
                  <c:v>78.685831621999995</c:v>
                </c:pt>
                <c:pt idx="3744">
                  <c:v>78.721423681999994</c:v>
                </c:pt>
                <c:pt idx="3745">
                  <c:v>78.811772758000004</c:v>
                </c:pt>
                <c:pt idx="3746">
                  <c:v>78.850102668999995</c:v>
                </c:pt>
                <c:pt idx="3747">
                  <c:v>78.889231749999894</c:v>
                </c:pt>
                <c:pt idx="3748">
                  <c:v>78.890417870000007</c:v>
                </c:pt>
                <c:pt idx="3749">
                  <c:v>78.900000000000006</c:v>
                </c:pt>
                <c:pt idx="3750">
                  <c:v>78.920831599999957</c:v>
                </c:pt>
                <c:pt idx="3751">
                  <c:v>78.930033630000054</c:v>
                </c:pt>
                <c:pt idx="3752">
                  <c:v>78.93953183999993</c:v>
                </c:pt>
                <c:pt idx="3753">
                  <c:v>78.948665297999995</c:v>
                </c:pt>
                <c:pt idx="3754">
                  <c:v>78.950531249999997</c:v>
                </c:pt>
                <c:pt idx="3755">
                  <c:v>78.959831969999897</c:v>
                </c:pt>
                <c:pt idx="3756">
                  <c:v>78.968531390000138</c:v>
                </c:pt>
                <c:pt idx="3757">
                  <c:v>78.980833650000022</c:v>
                </c:pt>
                <c:pt idx="3758">
                  <c:v>78.989531470000003</c:v>
                </c:pt>
                <c:pt idx="3759">
                  <c:v>78.999869979999957</c:v>
                </c:pt>
                <c:pt idx="3760">
                  <c:v>79</c:v>
                </c:pt>
                <c:pt idx="3761">
                  <c:v>79</c:v>
                </c:pt>
                <c:pt idx="3762">
                  <c:v>79</c:v>
                </c:pt>
                <c:pt idx="3763">
                  <c:v>79</c:v>
                </c:pt>
                <c:pt idx="3764">
                  <c:v>79</c:v>
                </c:pt>
                <c:pt idx="3765">
                  <c:v>79</c:v>
                </c:pt>
                <c:pt idx="3766">
                  <c:v>79</c:v>
                </c:pt>
                <c:pt idx="3767">
                  <c:v>79</c:v>
                </c:pt>
                <c:pt idx="3768">
                  <c:v>79</c:v>
                </c:pt>
                <c:pt idx="3769">
                  <c:v>79</c:v>
                </c:pt>
                <c:pt idx="3770">
                  <c:v>79</c:v>
                </c:pt>
                <c:pt idx="3771">
                  <c:v>79</c:v>
                </c:pt>
                <c:pt idx="3772">
                  <c:v>79</c:v>
                </c:pt>
                <c:pt idx="3773">
                  <c:v>79</c:v>
                </c:pt>
                <c:pt idx="3774">
                  <c:v>79</c:v>
                </c:pt>
                <c:pt idx="3775">
                  <c:v>79</c:v>
                </c:pt>
                <c:pt idx="3776">
                  <c:v>79</c:v>
                </c:pt>
                <c:pt idx="3777">
                  <c:v>79</c:v>
                </c:pt>
                <c:pt idx="3778">
                  <c:v>79</c:v>
                </c:pt>
                <c:pt idx="3779">
                  <c:v>79</c:v>
                </c:pt>
                <c:pt idx="3780">
                  <c:v>79</c:v>
                </c:pt>
                <c:pt idx="3781">
                  <c:v>79</c:v>
                </c:pt>
                <c:pt idx="3782">
                  <c:v>79</c:v>
                </c:pt>
                <c:pt idx="3783">
                  <c:v>79</c:v>
                </c:pt>
                <c:pt idx="3784">
                  <c:v>79</c:v>
                </c:pt>
                <c:pt idx="3785">
                  <c:v>79</c:v>
                </c:pt>
                <c:pt idx="3786">
                  <c:v>79</c:v>
                </c:pt>
                <c:pt idx="3787">
                  <c:v>79</c:v>
                </c:pt>
                <c:pt idx="3788">
                  <c:v>79</c:v>
                </c:pt>
                <c:pt idx="3789">
                  <c:v>79</c:v>
                </c:pt>
                <c:pt idx="3790">
                  <c:v>79</c:v>
                </c:pt>
                <c:pt idx="3791">
                  <c:v>79</c:v>
                </c:pt>
                <c:pt idx="3792">
                  <c:v>79</c:v>
                </c:pt>
                <c:pt idx="3793">
                  <c:v>79</c:v>
                </c:pt>
                <c:pt idx="3794">
                  <c:v>79</c:v>
                </c:pt>
                <c:pt idx="3795">
                  <c:v>79</c:v>
                </c:pt>
                <c:pt idx="3796">
                  <c:v>79</c:v>
                </c:pt>
                <c:pt idx="3797">
                  <c:v>79</c:v>
                </c:pt>
                <c:pt idx="3798">
                  <c:v>79</c:v>
                </c:pt>
                <c:pt idx="3799">
                  <c:v>79</c:v>
                </c:pt>
                <c:pt idx="3800">
                  <c:v>79</c:v>
                </c:pt>
                <c:pt idx="3801">
                  <c:v>79</c:v>
                </c:pt>
                <c:pt idx="3802">
                  <c:v>79</c:v>
                </c:pt>
                <c:pt idx="3803">
                  <c:v>79</c:v>
                </c:pt>
                <c:pt idx="3804">
                  <c:v>79</c:v>
                </c:pt>
                <c:pt idx="3805">
                  <c:v>79</c:v>
                </c:pt>
                <c:pt idx="3806">
                  <c:v>79</c:v>
                </c:pt>
                <c:pt idx="3807">
                  <c:v>79</c:v>
                </c:pt>
                <c:pt idx="3808">
                  <c:v>79</c:v>
                </c:pt>
                <c:pt idx="3809">
                  <c:v>79</c:v>
                </c:pt>
                <c:pt idx="3810">
                  <c:v>79</c:v>
                </c:pt>
                <c:pt idx="3811">
                  <c:v>79</c:v>
                </c:pt>
                <c:pt idx="3812">
                  <c:v>79</c:v>
                </c:pt>
                <c:pt idx="3813">
                  <c:v>79</c:v>
                </c:pt>
                <c:pt idx="3814">
                  <c:v>79</c:v>
                </c:pt>
                <c:pt idx="3815">
                  <c:v>79</c:v>
                </c:pt>
                <c:pt idx="3816">
                  <c:v>79</c:v>
                </c:pt>
                <c:pt idx="3817">
                  <c:v>79</c:v>
                </c:pt>
                <c:pt idx="3818">
                  <c:v>79</c:v>
                </c:pt>
                <c:pt idx="3819">
                  <c:v>79</c:v>
                </c:pt>
                <c:pt idx="3820">
                  <c:v>79</c:v>
                </c:pt>
                <c:pt idx="3821">
                  <c:v>79</c:v>
                </c:pt>
                <c:pt idx="3822">
                  <c:v>79</c:v>
                </c:pt>
                <c:pt idx="3823">
                  <c:v>79</c:v>
                </c:pt>
                <c:pt idx="3824">
                  <c:v>79</c:v>
                </c:pt>
                <c:pt idx="3825">
                  <c:v>79</c:v>
                </c:pt>
                <c:pt idx="3826">
                  <c:v>79</c:v>
                </c:pt>
                <c:pt idx="3827">
                  <c:v>79</c:v>
                </c:pt>
                <c:pt idx="3828">
                  <c:v>79</c:v>
                </c:pt>
                <c:pt idx="3829">
                  <c:v>79</c:v>
                </c:pt>
                <c:pt idx="3830">
                  <c:v>79</c:v>
                </c:pt>
                <c:pt idx="3831">
                  <c:v>79</c:v>
                </c:pt>
                <c:pt idx="3832">
                  <c:v>79</c:v>
                </c:pt>
                <c:pt idx="3833">
                  <c:v>79</c:v>
                </c:pt>
                <c:pt idx="3834">
                  <c:v>79</c:v>
                </c:pt>
                <c:pt idx="3835">
                  <c:v>79</c:v>
                </c:pt>
                <c:pt idx="3836">
                  <c:v>79</c:v>
                </c:pt>
                <c:pt idx="3837">
                  <c:v>79</c:v>
                </c:pt>
                <c:pt idx="3838">
                  <c:v>79</c:v>
                </c:pt>
                <c:pt idx="3839">
                  <c:v>79</c:v>
                </c:pt>
                <c:pt idx="3840">
                  <c:v>79</c:v>
                </c:pt>
                <c:pt idx="3841">
                  <c:v>79</c:v>
                </c:pt>
                <c:pt idx="3842">
                  <c:v>79</c:v>
                </c:pt>
                <c:pt idx="3843">
                  <c:v>79</c:v>
                </c:pt>
                <c:pt idx="3844">
                  <c:v>79</c:v>
                </c:pt>
                <c:pt idx="3845">
                  <c:v>79</c:v>
                </c:pt>
                <c:pt idx="3846">
                  <c:v>79</c:v>
                </c:pt>
                <c:pt idx="3847">
                  <c:v>79</c:v>
                </c:pt>
                <c:pt idx="3848">
                  <c:v>79</c:v>
                </c:pt>
                <c:pt idx="3849">
                  <c:v>79</c:v>
                </c:pt>
                <c:pt idx="3850">
                  <c:v>79</c:v>
                </c:pt>
                <c:pt idx="3851">
                  <c:v>79</c:v>
                </c:pt>
                <c:pt idx="3852">
                  <c:v>79</c:v>
                </c:pt>
                <c:pt idx="3853">
                  <c:v>79</c:v>
                </c:pt>
                <c:pt idx="3854">
                  <c:v>79</c:v>
                </c:pt>
                <c:pt idx="3855">
                  <c:v>79</c:v>
                </c:pt>
                <c:pt idx="3856">
                  <c:v>79</c:v>
                </c:pt>
                <c:pt idx="3857">
                  <c:v>79</c:v>
                </c:pt>
                <c:pt idx="3858">
                  <c:v>79</c:v>
                </c:pt>
                <c:pt idx="3859">
                  <c:v>79</c:v>
                </c:pt>
                <c:pt idx="3860">
                  <c:v>79</c:v>
                </c:pt>
                <c:pt idx="3861">
                  <c:v>79</c:v>
                </c:pt>
                <c:pt idx="3862">
                  <c:v>79</c:v>
                </c:pt>
                <c:pt idx="3863">
                  <c:v>79</c:v>
                </c:pt>
                <c:pt idx="3864">
                  <c:v>79</c:v>
                </c:pt>
                <c:pt idx="3865">
                  <c:v>79</c:v>
                </c:pt>
                <c:pt idx="3866">
                  <c:v>79</c:v>
                </c:pt>
                <c:pt idx="3867">
                  <c:v>79</c:v>
                </c:pt>
                <c:pt idx="3868">
                  <c:v>79</c:v>
                </c:pt>
                <c:pt idx="3869">
                  <c:v>79</c:v>
                </c:pt>
                <c:pt idx="3870">
                  <c:v>79</c:v>
                </c:pt>
                <c:pt idx="3871">
                  <c:v>79</c:v>
                </c:pt>
                <c:pt idx="3872">
                  <c:v>79.002776839999854</c:v>
                </c:pt>
                <c:pt idx="3873">
                  <c:v>79.008931749999903</c:v>
                </c:pt>
                <c:pt idx="3874">
                  <c:v>79.010131850000107</c:v>
                </c:pt>
                <c:pt idx="3875">
                  <c:v>79.01013377999999</c:v>
                </c:pt>
                <c:pt idx="3876">
                  <c:v>79.011059919999909</c:v>
                </c:pt>
                <c:pt idx="3877">
                  <c:v>79.020333889999989</c:v>
                </c:pt>
                <c:pt idx="3878">
                  <c:v>79.020376579999919</c:v>
                </c:pt>
                <c:pt idx="3879">
                  <c:v>79.030800821</c:v>
                </c:pt>
                <c:pt idx="3880">
                  <c:v>79.031031799999994</c:v>
                </c:pt>
                <c:pt idx="3881">
                  <c:v>79.037531949999931</c:v>
                </c:pt>
                <c:pt idx="3882">
                  <c:v>79.038705270000179</c:v>
                </c:pt>
                <c:pt idx="3883">
                  <c:v>79.041731709999965</c:v>
                </c:pt>
                <c:pt idx="3884">
                  <c:v>79.050505810000004</c:v>
                </c:pt>
                <c:pt idx="3885">
                  <c:v>79.058931170000136</c:v>
                </c:pt>
                <c:pt idx="3886">
                  <c:v>79.062076850000025</c:v>
                </c:pt>
                <c:pt idx="3887">
                  <c:v>79.068831309999894</c:v>
                </c:pt>
                <c:pt idx="3888">
                  <c:v>79.121149896999995</c:v>
                </c:pt>
                <c:pt idx="3889">
                  <c:v>79.145790554000001</c:v>
                </c:pt>
                <c:pt idx="3890">
                  <c:v>79.181382615000004</c:v>
                </c:pt>
                <c:pt idx="3891">
                  <c:v>79.266255989000001</c:v>
                </c:pt>
                <c:pt idx="3892">
                  <c:v>79.414099931999999</c:v>
                </c:pt>
                <c:pt idx="3893">
                  <c:v>79.490759753999995</c:v>
                </c:pt>
                <c:pt idx="3894">
                  <c:v>79.523613963000003</c:v>
                </c:pt>
                <c:pt idx="3895">
                  <c:v>79.526351813999995</c:v>
                </c:pt>
                <c:pt idx="3896">
                  <c:v>79.586584531</c:v>
                </c:pt>
                <c:pt idx="3897">
                  <c:v>79.613963038999998</c:v>
                </c:pt>
                <c:pt idx="3898">
                  <c:v>79.701574264000001</c:v>
                </c:pt>
                <c:pt idx="3899">
                  <c:v>79.759069131000004</c:v>
                </c:pt>
                <c:pt idx="3900">
                  <c:v>79.786447639000002</c:v>
                </c:pt>
                <c:pt idx="3901">
                  <c:v>79.794661191000003</c:v>
                </c:pt>
                <c:pt idx="3902">
                  <c:v>79.797399041999995</c:v>
                </c:pt>
                <c:pt idx="3903">
                  <c:v>79.824777549999993</c:v>
                </c:pt>
                <c:pt idx="3904">
                  <c:v>79.927530279999971</c:v>
                </c:pt>
                <c:pt idx="3905">
                  <c:v>79.959203170000023</c:v>
                </c:pt>
                <c:pt idx="3906">
                  <c:v>79.960931689999995</c:v>
                </c:pt>
                <c:pt idx="3907">
                  <c:v>79.961335860000176</c:v>
                </c:pt>
                <c:pt idx="3908">
                  <c:v>79.967605730000145</c:v>
                </c:pt>
                <c:pt idx="3909">
                  <c:v>79.972621492000002</c:v>
                </c:pt>
                <c:pt idx="3910">
                  <c:v>79.979231890000023</c:v>
                </c:pt>
                <c:pt idx="3911">
                  <c:v>79.989731230000032</c:v>
                </c:pt>
                <c:pt idx="3912">
                  <c:v>79.989833740000051</c:v>
                </c:pt>
                <c:pt idx="3913">
                  <c:v>80</c:v>
                </c:pt>
                <c:pt idx="3914">
                  <c:v>80</c:v>
                </c:pt>
                <c:pt idx="3915">
                  <c:v>80</c:v>
                </c:pt>
                <c:pt idx="3916">
                  <c:v>80</c:v>
                </c:pt>
                <c:pt idx="3917">
                  <c:v>80</c:v>
                </c:pt>
                <c:pt idx="3918">
                  <c:v>80</c:v>
                </c:pt>
                <c:pt idx="3919">
                  <c:v>80</c:v>
                </c:pt>
                <c:pt idx="3920">
                  <c:v>80</c:v>
                </c:pt>
                <c:pt idx="3921">
                  <c:v>80</c:v>
                </c:pt>
                <c:pt idx="3922">
                  <c:v>80</c:v>
                </c:pt>
                <c:pt idx="3923">
                  <c:v>80</c:v>
                </c:pt>
                <c:pt idx="3924">
                  <c:v>80</c:v>
                </c:pt>
                <c:pt idx="3925">
                  <c:v>80</c:v>
                </c:pt>
                <c:pt idx="3926">
                  <c:v>80</c:v>
                </c:pt>
                <c:pt idx="3927">
                  <c:v>80</c:v>
                </c:pt>
                <c:pt idx="3928">
                  <c:v>80</c:v>
                </c:pt>
                <c:pt idx="3929">
                  <c:v>80</c:v>
                </c:pt>
                <c:pt idx="3930">
                  <c:v>80</c:v>
                </c:pt>
                <c:pt idx="3931">
                  <c:v>80</c:v>
                </c:pt>
                <c:pt idx="3932">
                  <c:v>80</c:v>
                </c:pt>
                <c:pt idx="3933">
                  <c:v>80</c:v>
                </c:pt>
                <c:pt idx="3934">
                  <c:v>80</c:v>
                </c:pt>
                <c:pt idx="3935">
                  <c:v>80</c:v>
                </c:pt>
                <c:pt idx="3936">
                  <c:v>80</c:v>
                </c:pt>
                <c:pt idx="3937">
                  <c:v>80</c:v>
                </c:pt>
                <c:pt idx="3938">
                  <c:v>80</c:v>
                </c:pt>
                <c:pt idx="3939">
                  <c:v>80</c:v>
                </c:pt>
                <c:pt idx="3940">
                  <c:v>80</c:v>
                </c:pt>
                <c:pt idx="3941">
                  <c:v>80</c:v>
                </c:pt>
                <c:pt idx="3942">
                  <c:v>80</c:v>
                </c:pt>
                <c:pt idx="3943">
                  <c:v>80</c:v>
                </c:pt>
                <c:pt idx="3944">
                  <c:v>80</c:v>
                </c:pt>
                <c:pt idx="3945">
                  <c:v>80</c:v>
                </c:pt>
                <c:pt idx="3946">
                  <c:v>80</c:v>
                </c:pt>
                <c:pt idx="3947">
                  <c:v>80</c:v>
                </c:pt>
                <c:pt idx="3948">
                  <c:v>80</c:v>
                </c:pt>
                <c:pt idx="3949">
                  <c:v>80</c:v>
                </c:pt>
                <c:pt idx="3950">
                  <c:v>80</c:v>
                </c:pt>
                <c:pt idx="3951">
                  <c:v>80</c:v>
                </c:pt>
                <c:pt idx="3952">
                  <c:v>80</c:v>
                </c:pt>
                <c:pt idx="3953">
                  <c:v>80</c:v>
                </c:pt>
                <c:pt idx="3954">
                  <c:v>80</c:v>
                </c:pt>
                <c:pt idx="3955">
                  <c:v>80</c:v>
                </c:pt>
                <c:pt idx="3956">
                  <c:v>80</c:v>
                </c:pt>
                <c:pt idx="3957">
                  <c:v>80</c:v>
                </c:pt>
                <c:pt idx="3958">
                  <c:v>80</c:v>
                </c:pt>
                <c:pt idx="3959">
                  <c:v>80</c:v>
                </c:pt>
                <c:pt idx="3960">
                  <c:v>80</c:v>
                </c:pt>
                <c:pt idx="3961">
                  <c:v>80</c:v>
                </c:pt>
                <c:pt idx="3962">
                  <c:v>80</c:v>
                </c:pt>
                <c:pt idx="3963">
                  <c:v>80</c:v>
                </c:pt>
                <c:pt idx="3964">
                  <c:v>80</c:v>
                </c:pt>
                <c:pt idx="3965">
                  <c:v>80</c:v>
                </c:pt>
                <c:pt idx="3966">
                  <c:v>80</c:v>
                </c:pt>
                <c:pt idx="3967">
                  <c:v>80</c:v>
                </c:pt>
                <c:pt idx="3968">
                  <c:v>80</c:v>
                </c:pt>
                <c:pt idx="3969">
                  <c:v>80</c:v>
                </c:pt>
                <c:pt idx="3970">
                  <c:v>80</c:v>
                </c:pt>
                <c:pt idx="3971">
                  <c:v>80</c:v>
                </c:pt>
                <c:pt idx="3972">
                  <c:v>80</c:v>
                </c:pt>
                <c:pt idx="3973">
                  <c:v>80</c:v>
                </c:pt>
                <c:pt idx="3974">
                  <c:v>80</c:v>
                </c:pt>
                <c:pt idx="3975">
                  <c:v>80</c:v>
                </c:pt>
                <c:pt idx="3976">
                  <c:v>80</c:v>
                </c:pt>
                <c:pt idx="3977">
                  <c:v>80</c:v>
                </c:pt>
                <c:pt idx="3978">
                  <c:v>80</c:v>
                </c:pt>
                <c:pt idx="3979">
                  <c:v>80</c:v>
                </c:pt>
                <c:pt idx="3980">
                  <c:v>80</c:v>
                </c:pt>
                <c:pt idx="3981">
                  <c:v>80</c:v>
                </c:pt>
                <c:pt idx="3982">
                  <c:v>80</c:v>
                </c:pt>
                <c:pt idx="3983">
                  <c:v>80</c:v>
                </c:pt>
                <c:pt idx="3984">
                  <c:v>80</c:v>
                </c:pt>
                <c:pt idx="3985">
                  <c:v>80</c:v>
                </c:pt>
                <c:pt idx="3986">
                  <c:v>80</c:v>
                </c:pt>
                <c:pt idx="3987">
                  <c:v>80</c:v>
                </c:pt>
                <c:pt idx="3988">
                  <c:v>80</c:v>
                </c:pt>
                <c:pt idx="3989">
                  <c:v>80</c:v>
                </c:pt>
                <c:pt idx="3990">
                  <c:v>80</c:v>
                </c:pt>
                <c:pt idx="3991">
                  <c:v>80</c:v>
                </c:pt>
                <c:pt idx="3992">
                  <c:v>80</c:v>
                </c:pt>
                <c:pt idx="3993">
                  <c:v>80</c:v>
                </c:pt>
                <c:pt idx="3994">
                  <c:v>80</c:v>
                </c:pt>
                <c:pt idx="3995">
                  <c:v>80</c:v>
                </c:pt>
                <c:pt idx="3996">
                  <c:v>80</c:v>
                </c:pt>
                <c:pt idx="3997">
                  <c:v>80</c:v>
                </c:pt>
                <c:pt idx="3998">
                  <c:v>80</c:v>
                </c:pt>
                <c:pt idx="3999">
                  <c:v>80</c:v>
                </c:pt>
                <c:pt idx="4000">
                  <c:v>80</c:v>
                </c:pt>
                <c:pt idx="4001">
                  <c:v>80</c:v>
                </c:pt>
                <c:pt idx="4002">
                  <c:v>80</c:v>
                </c:pt>
                <c:pt idx="4003">
                  <c:v>80</c:v>
                </c:pt>
                <c:pt idx="4004">
                  <c:v>80</c:v>
                </c:pt>
                <c:pt idx="4005">
                  <c:v>80</c:v>
                </c:pt>
                <c:pt idx="4006">
                  <c:v>80</c:v>
                </c:pt>
                <c:pt idx="4007">
                  <c:v>80</c:v>
                </c:pt>
                <c:pt idx="4008">
                  <c:v>80</c:v>
                </c:pt>
                <c:pt idx="4009">
                  <c:v>80.001131879999861</c:v>
                </c:pt>
                <c:pt idx="4010">
                  <c:v>80.007931650000074</c:v>
                </c:pt>
                <c:pt idx="4011">
                  <c:v>80.008031879999862</c:v>
                </c:pt>
                <c:pt idx="4012">
                  <c:v>80.018435990000143</c:v>
                </c:pt>
                <c:pt idx="4013">
                  <c:v>80.019758900000156</c:v>
                </c:pt>
                <c:pt idx="4014">
                  <c:v>80.021637849999962</c:v>
                </c:pt>
                <c:pt idx="4015">
                  <c:v>80.028333439999813</c:v>
                </c:pt>
                <c:pt idx="4016">
                  <c:v>80.030116359000004</c:v>
                </c:pt>
                <c:pt idx="4017">
                  <c:v>80.05923363999986</c:v>
                </c:pt>
                <c:pt idx="4018">
                  <c:v>80.070842689999935</c:v>
                </c:pt>
                <c:pt idx="4019">
                  <c:v>80.106776181000001</c:v>
                </c:pt>
                <c:pt idx="4020">
                  <c:v>80.128678987000001</c:v>
                </c:pt>
                <c:pt idx="4021">
                  <c:v>80.3</c:v>
                </c:pt>
                <c:pt idx="4022">
                  <c:v>80.331279945000006</c:v>
                </c:pt>
                <c:pt idx="4023">
                  <c:v>80.391512663</c:v>
                </c:pt>
                <c:pt idx="4024">
                  <c:v>80.405201915999996</c:v>
                </c:pt>
                <c:pt idx="4025">
                  <c:v>80.435318275</c:v>
                </c:pt>
                <c:pt idx="4026">
                  <c:v>80.501026694000004</c:v>
                </c:pt>
                <c:pt idx="4027">
                  <c:v>80.533880902999996</c:v>
                </c:pt>
                <c:pt idx="4028">
                  <c:v>80.676249143999996</c:v>
                </c:pt>
                <c:pt idx="4029">
                  <c:v>80.692676249000002</c:v>
                </c:pt>
                <c:pt idx="4030">
                  <c:v>80.700889802000006</c:v>
                </c:pt>
                <c:pt idx="4031">
                  <c:v>80.752908966000007</c:v>
                </c:pt>
                <c:pt idx="4032">
                  <c:v>80.761122518999997</c:v>
                </c:pt>
                <c:pt idx="4033">
                  <c:v>80.772073922000004</c:v>
                </c:pt>
                <c:pt idx="4034">
                  <c:v>80.818617384999996</c:v>
                </c:pt>
                <c:pt idx="4035">
                  <c:v>80.837782340999993</c:v>
                </c:pt>
                <c:pt idx="4036">
                  <c:v>80.867898699999998</c:v>
                </c:pt>
                <c:pt idx="4037">
                  <c:v>80.890204320000109</c:v>
                </c:pt>
                <c:pt idx="4038">
                  <c:v>80.938331700000163</c:v>
                </c:pt>
                <c:pt idx="4039">
                  <c:v>80.939082819999996</c:v>
                </c:pt>
                <c:pt idx="4040">
                  <c:v>80.947871829999983</c:v>
                </c:pt>
                <c:pt idx="4041">
                  <c:v>80.971654529999938</c:v>
                </c:pt>
                <c:pt idx="4042">
                  <c:v>80.978733799999958</c:v>
                </c:pt>
                <c:pt idx="4043">
                  <c:v>80.97923198999986</c:v>
                </c:pt>
                <c:pt idx="4044">
                  <c:v>80.981605579999837</c:v>
                </c:pt>
                <c:pt idx="4045">
                  <c:v>80.988335740000011</c:v>
                </c:pt>
                <c:pt idx="4046">
                  <c:v>80.989731879999866</c:v>
                </c:pt>
                <c:pt idx="4047">
                  <c:v>80.991489669999851</c:v>
                </c:pt>
                <c:pt idx="4048">
                  <c:v>80.991731720000132</c:v>
                </c:pt>
                <c:pt idx="4049">
                  <c:v>81</c:v>
                </c:pt>
                <c:pt idx="4050">
                  <c:v>81</c:v>
                </c:pt>
                <c:pt idx="4051">
                  <c:v>81</c:v>
                </c:pt>
                <c:pt idx="4052">
                  <c:v>81</c:v>
                </c:pt>
                <c:pt idx="4053">
                  <c:v>81</c:v>
                </c:pt>
                <c:pt idx="4054">
                  <c:v>81</c:v>
                </c:pt>
                <c:pt idx="4055">
                  <c:v>81</c:v>
                </c:pt>
                <c:pt idx="4056">
                  <c:v>81</c:v>
                </c:pt>
                <c:pt idx="4057">
                  <c:v>81</c:v>
                </c:pt>
                <c:pt idx="4058">
                  <c:v>81</c:v>
                </c:pt>
                <c:pt idx="4059">
                  <c:v>81</c:v>
                </c:pt>
                <c:pt idx="4060">
                  <c:v>81</c:v>
                </c:pt>
                <c:pt idx="4061">
                  <c:v>81</c:v>
                </c:pt>
                <c:pt idx="4062">
                  <c:v>81</c:v>
                </c:pt>
                <c:pt idx="4063">
                  <c:v>81</c:v>
                </c:pt>
                <c:pt idx="4064">
                  <c:v>81</c:v>
                </c:pt>
                <c:pt idx="4065">
                  <c:v>81</c:v>
                </c:pt>
                <c:pt idx="4066">
                  <c:v>81</c:v>
                </c:pt>
                <c:pt idx="4067">
                  <c:v>81</c:v>
                </c:pt>
                <c:pt idx="4068">
                  <c:v>81</c:v>
                </c:pt>
                <c:pt idx="4069">
                  <c:v>81</c:v>
                </c:pt>
                <c:pt idx="4070">
                  <c:v>81</c:v>
                </c:pt>
                <c:pt idx="4071">
                  <c:v>81</c:v>
                </c:pt>
                <c:pt idx="4072">
                  <c:v>81</c:v>
                </c:pt>
                <c:pt idx="4073">
                  <c:v>81</c:v>
                </c:pt>
                <c:pt idx="4074">
                  <c:v>81</c:v>
                </c:pt>
                <c:pt idx="4075">
                  <c:v>81</c:v>
                </c:pt>
                <c:pt idx="4076">
                  <c:v>81</c:v>
                </c:pt>
                <c:pt idx="4077">
                  <c:v>81</c:v>
                </c:pt>
                <c:pt idx="4078">
                  <c:v>81</c:v>
                </c:pt>
                <c:pt idx="4079">
                  <c:v>81</c:v>
                </c:pt>
                <c:pt idx="4080">
                  <c:v>81</c:v>
                </c:pt>
                <c:pt idx="4081">
                  <c:v>81</c:v>
                </c:pt>
                <c:pt idx="4082">
                  <c:v>81</c:v>
                </c:pt>
                <c:pt idx="4083">
                  <c:v>81</c:v>
                </c:pt>
                <c:pt idx="4084">
                  <c:v>81</c:v>
                </c:pt>
                <c:pt idx="4085">
                  <c:v>81</c:v>
                </c:pt>
                <c:pt idx="4086">
                  <c:v>81</c:v>
                </c:pt>
                <c:pt idx="4087">
                  <c:v>81</c:v>
                </c:pt>
                <c:pt idx="4088">
                  <c:v>81</c:v>
                </c:pt>
                <c:pt idx="4089">
                  <c:v>81</c:v>
                </c:pt>
                <c:pt idx="4090">
                  <c:v>81</c:v>
                </c:pt>
                <c:pt idx="4091">
                  <c:v>81</c:v>
                </c:pt>
                <c:pt idx="4092">
                  <c:v>81</c:v>
                </c:pt>
                <c:pt idx="4093">
                  <c:v>81</c:v>
                </c:pt>
                <c:pt idx="4094">
                  <c:v>81</c:v>
                </c:pt>
                <c:pt idx="4095">
                  <c:v>81</c:v>
                </c:pt>
                <c:pt idx="4096">
                  <c:v>81</c:v>
                </c:pt>
                <c:pt idx="4097">
                  <c:v>81</c:v>
                </c:pt>
                <c:pt idx="4098">
                  <c:v>81</c:v>
                </c:pt>
                <c:pt idx="4099">
                  <c:v>81</c:v>
                </c:pt>
                <c:pt idx="4100">
                  <c:v>81</c:v>
                </c:pt>
                <c:pt idx="4101">
                  <c:v>81</c:v>
                </c:pt>
                <c:pt idx="4102">
                  <c:v>81</c:v>
                </c:pt>
                <c:pt idx="4103">
                  <c:v>81</c:v>
                </c:pt>
                <c:pt idx="4104">
                  <c:v>81</c:v>
                </c:pt>
                <c:pt idx="4105">
                  <c:v>81</c:v>
                </c:pt>
                <c:pt idx="4106">
                  <c:v>81</c:v>
                </c:pt>
                <c:pt idx="4107">
                  <c:v>81</c:v>
                </c:pt>
                <c:pt idx="4108">
                  <c:v>81</c:v>
                </c:pt>
                <c:pt idx="4109">
                  <c:v>81</c:v>
                </c:pt>
                <c:pt idx="4110">
                  <c:v>81</c:v>
                </c:pt>
                <c:pt idx="4111">
                  <c:v>81</c:v>
                </c:pt>
                <c:pt idx="4112">
                  <c:v>81</c:v>
                </c:pt>
                <c:pt idx="4113">
                  <c:v>81</c:v>
                </c:pt>
                <c:pt idx="4114">
                  <c:v>81</c:v>
                </c:pt>
                <c:pt idx="4115">
                  <c:v>81</c:v>
                </c:pt>
                <c:pt idx="4116">
                  <c:v>81</c:v>
                </c:pt>
                <c:pt idx="4117">
                  <c:v>81</c:v>
                </c:pt>
                <c:pt idx="4118">
                  <c:v>81</c:v>
                </c:pt>
                <c:pt idx="4119">
                  <c:v>81</c:v>
                </c:pt>
                <c:pt idx="4120">
                  <c:v>81</c:v>
                </c:pt>
                <c:pt idx="4121">
                  <c:v>81</c:v>
                </c:pt>
                <c:pt idx="4122">
                  <c:v>81</c:v>
                </c:pt>
                <c:pt idx="4123">
                  <c:v>81</c:v>
                </c:pt>
                <c:pt idx="4124">
                  <c:v>81</c:v>
                </c:pt>
                <c:pt idx="4125">
                  <c:v>81</c:v>
                </c:pt>
                <c:pt idx="4126">
                  <c:v>81</c:v>
                </c:pt>
                <c:pt idx="4127">
                  <c:v>81.000731650000063</c:v>
                </c:pt>
                <c:pt idx="4128">
                  <c:v>81.000931670000028</c:v>
                </c:pt>
                <c:pt idx="4129">
                  <c:v>81.007529090000006</c:v>
                </c:pt>
                <c:pt idx="4130">
                  <c:v>81.01833388999998</c:v>
                </c:pt>
                <c:pt idx="4131">
                  <c:v>81.020231859999896</c:v>
                </c:pt>
                <c:pt idx="4132">
                  <c:v>81.020633659999817</c:v>
                </c:pt>
                <c:pt idx="4133">
                  <c:v>81.038931899999824</c:v>
                </c:pt>
                <c:pt idx="4134">
                  <c:v>81.048031949999924</c:v>
                </c:pt>
                <c:pt idx="4135">
                  <c:v>81.171800137000005</c:v>
                </c:pt>
                <c:pt idx="4136">
                  <c:v>81.264887064000007</c:v>
                </c:pt>
                <c:pt idx="4137">
                  <c:v>81.349760438000004</c:v>
                </c:pt>
                <c:pt idx="4138">
                  <c:v>81.462012319999999</c:v>
                </c:pt>
                <c:pt idx="4139">
                  <c:v>81.464750171000006</c:v>
                </c:pt>
                <c:pt idx="4140">
                  <c:v>81.678302532999993</c:v>
                </c:pt>
                <c:pt idx="4141">
                  <c:v>81.694729636999995</c:v>
                </c:pt>
                <c:pt idx="4142">
                  <c:v>81.749486653000005</c:v>
                </c:pt>
                <c:pt idx="4143">
                  <c:v>81.917331890000028</c:v>
                </c:pt>
                <c:pt idx="4144">
                  <c:v>81.919837730000168</c:v>
                </c:pt>
                <c:pt idx="4145">
                  <c:v>81.927446954000004</c:v>
                </c:pt>
                <c:pt idx="4146">
                  <c:v>81.940031639999901</c:v>
                </c:pt>
                <c:pt idx="4147">
                  <c:v>81.950433570000158</c:v>
                </c:pt>
                <c:pt idx="4148">
                  <c:v>81.959404390000174</c:v>
                </c:pt>
                <c:pt idx="4149">
                  <c:v>81.971133920000113</c:v>
                </c:pt>
                <c:pt idx="4150">
                  <c:v>81.980835209999981</c:v>
                </c:pt>
                <c:pt idx="4151">
                  <c:v>81.989033529999858</c:v>
                </c:pt>
                <c:pt idx="4152">
                  <c:v>81.998795699999846</c:v>
                </c:pt>
                <c:pt idx="4153">
                  <c:v>82</c:v>
                </c:pt>
                <c:pt idx="4154">
                  <c:v>82</c:v>
                </c:pt>
                <c:pt idx="4155">
                  <c:v>82</c:v>
                </c:pt>
                <c:pt idx="4156">
                  <c:v>82</c:v>
                </c:pt>
                <c:pt idx="4157">
                  <c:v>82</c:v>
                </c:pt>
                <c:pt idx="4158">
                  <c:v>82</c:v>
                </c:pt>
                <c:pt idx="4159">
                  <c:v>82</c:v>
                </c:pt>
                <c:pt idx="4160">
                  <c:v>82</c:v>
                </c:pt>
                <c:pt idx="4161">
                  <c:v>82</c:v>
                </c:pt>
                <c:pt idx="4162">
                  <c:v>82</c:v>
                </c:pt>
                <c:pt idx="4163">
                  <c:v>82</c:v>
                </c:pt>
                <c:pt idx="4164">
                  <c:v>82</c:v>
                </c:pt>
                <c:pt idx="4165">
                  <c:v>82</c:v>
                </c:pt>
                <c:pt idx="4166">
                  <c:v>82</c:v>
                </c:pt>
                <c:pt idx="4167">
                  <c:v>82</c:v>
                </c:pt>
                <c:pt idx="4168">
                  <c:v>82</c:v>
                </c:pt>
                <c:pt idx="4169">
                  <c:v>82</c:v>
                </c:pt>
                <c:pt idx="4170">
                  <c:v>82</c:v>
                </c:pt>
                <c:pt idx="4171">
                  <c:v>82</c:v>
                </c:pt>
                <c:pt idx="4172">
                  <c:v>82</c:v>
                </c:pt>
                <c:pt idx="4173">
                  <c:v>82</c:v>
                </c:pt>
                <c:pt idx="4174">
                  <c:v>82</c:v>
                </c:pt>
                <c:pt idx="4175">
                  <c:v>82</c:v>
                </c:pt>
                <c:pt idx="4176">
                  <c:v>82</c:v>
                </c:pt>
                <c:pt idx="4177">
                  <c:v>82</c:v>
                </c:pt>
                <c:pt idx="4178">
                  <c:v>82</c:v>
                </c:pt>
                <c:pt idx="4179">
                  <c:v>82</c:v>
                </c:pt>
                <c:pt idx="4180">
                  <c:v>82</c:v>
                </c:pt>
                <c:pt idx="4181">
                  <c:v>82</c:v>
                </c:pt>
                <c:pt idx="4182">
                  <c:v>82</c:v>
                </c:pt>
                <c:pt idx="4183">
                  <c:v>82</c:v>
                </c:pt>
                <c:pt idx="4184">
                  <c:v>82</c:v>
                </c:pt>
                <c:pt idx="4185">
                  <c:v>82</c:v>
                </c:pt>
                <c:pt idx="4186">
                  <c:v>82</c:v>
                </c:pt>
                <c:pt idx="4187">
                  <c:v>82</c:v>
                </c:pt>
                <c:pt idx="4188">
                  <c:v>82</c:v>
                </c:pt>
                <c:pt idx="4189">
                  <c:v>82</c:v>
                </c:pt>
                <c:pt idx="4190">
                  <c:v>82</c:v>
                </c:pt>
                <c:pt idx="4191">
                  <c:v>82</c:v>
                </c:pt>
                <c:pt idx="4192">
                  <c:v>82</c:v>
                </c:pt>
                <c:pt idx="4193">
                  <c:v>82</c:v>
                </c:pt>
                <c:pt idx="4194">
                  <c:v>82</c:v>
                </c:pt>
                <c:pt idx="4195">
                  <c:v>82</c:v>
                </c:pt>
                <c:pt idx="4196">
                  <c:v>82</c:v>
                </c:pt>
                <c:pt idx="4197">
                  <c:v>82</c:v>
                </c:pt>
                <c:pt idx="4198">
                  <c:v>82</c:v>
                </c:pt>
                <c:pt idx="4199">
                  <c:v>82</c:v>
                </c:pt>
                <c:pt idx="4200">
                  <c:v>82</c:v>
                </c:pt>
                <c:pt idx="4201">
                  <c:v>82</c:v>
                </c:pt>
                <c:pt idx="4202">
                  <c:v>82</c:v>
                </c:pt>
                <c:pt idx="4203">
                  <c:v>82</c:v>
                </c:pt>
                <c:pt idx="4204">
                  <c:v>82</c:v>
                </c:pt>
                <c:pt idx="4205">
                  <c:v>82</c:v>
                </c:pt>
                <c:pt idx="4206">
                  <c:v>82</c:v>
                </c:pt>
                <c:pt idx="4207">
                  <c:v>82</c:v>
                </c:pt>
                <c:pt idx="4208">
                  <c:v>82</c:v>
                </c:pt>
                <c:pt idx="4209">
                  <c:v>82</c:v>
                </c:pt>
                <c:pt idx="4210">
                  <c:v>82</c:v>
                </c:pt>
                <c:pt idx="4211">
                  <c:v>82</c:v>
                </c:pt>
                <c:pt idx="4212">
                  <c:v>82</c:v>
                </c:pt>
                <c:pt idx="4213">
                  <c:v>82</c:v>
                </c:pt>
                <c:pt idx="4214">
                  <c:v>82</c:v>
                </c:pt>
                <c:pt idx="4215">
                  <c:v>82</c:v>
                </c:pt>
                <c:pt idx="4216">
                  <c:v>82</c:v>
                </c:pt>
                <c:pt idx="4217">
                  <c:v>82</c:v>
                </c:pt>
                <c:pt idx="4218">
                  <c:v>82</c:v>
                </c:pt>
                <c:pt idx="4219">
                  <c:v>82</c:v>
                </c:pt>
                <c:pt idx="4220">
                  <c:v>82</c:v>
                </c:pt>
                <c:pt idx="4221">
                  <c:v>82</c:v>
                </c:pt>
                <c:pt idx="4222">
                  <c:v>82</c:v>
                </c:pt>
                <c:pt idx="4223">
                  <c:v>82</c:v>
                </c:pt>
                <c:pt idx="4224">
                  <c:v>82</c:v>
                </c:pt>
                <c:pt idx="4225">
                  <c:v>82</c:v>
                </c:pt>
                <c:pt idx="4226">
                  <c:v>82</c:v>
                </c:pt>
                <c:pt idx="4227">
                  <c:v>82</c:v>
                </c:pt>
                <c:pt idx="4228">
                  <c:v>82</c:v>
                </c:pt>
                <c:pt idx="4229">
                  <c:v>82</c:v>
                </c:pt>
                <c:pt idx="4230">
                  <c:v>82.018832620000097</c:v>
                </c:pt>
                <c:pt idx="4231">
                  <c:v>82.020140249999983</c:v>
                </c:pt>
                <c:pt idx="4232">
                  <c:v>82.022731630000095</c:v>
                </c:pt>
                <c:pt idx="4233">
                  <c:v>82.034223135000005</c:v>
                </c:pt>
                <c:pt idx="4234">
                  <c:v>82.040031639999896</c:v>
                </c:pt>
                <c:pt idx="4235">
                  <c:v>82.040758430000025</c:v>
                </c:pt>
                <c:pt idx="4236">
                  <c:v>82.151950718999998</c:v>
                </c:pt>
                <c:pt idx="4237">
                  <c:v>82.2</c:v>
                </c:pt>
                <c:pt idx="4238">
                  <c:v>82.209445584999997</c:v>
                </c:pt>
                <c:pt idx="4239">
                  <c:v>82.236824092999996</c:v>
                </c:pt>
                <c:pt idx="4240">
                  <c:v>82.401095139999995</c:v>
                </c:pt>
                <c:pt idx="4241">
                  <c:v>82.485968514999996</c:v>
                </c:pt>
                <c:pt idx="4242">
                  <c:v>82.488706366000002</c:v>
                </c:pt>
                <c:pt idx="4243">
                  <c:v>82.546201232000001</c:v>
                </c:pt>
                <c:pt idx="4244">
                  <c:v>82.579055440999994</c:v>
                </c:pt>
                <c:pt idx="4245">
                  <c:v>82.595482546</c:v>
                </c:pt>
                <c:pt idx="4246">
                  <c:v>82.688569473000001</c:v>
                </c:pt>
                <c:pt idx="4247">
                  <c:v>82.803559206000003</c:v>
                </c:pt>
                <c:pt idx="4248">
                  <c:v>82.855578370999993</c:v>
                </c:pt>
                <c:pt idx="4249">
                  <c:v>82.885694729999997</c:v>
                </c:pt>
                <c:pt idx="4250">
                  <c:v>82.898531949999921</c:v>
                </c:pt>
                <c:pt idx="4251">
                  <c:v>82.90993125</c:v>
                </c:pt>
                <c:pt idx="4252">
                  <c:v>82.92132690999992</c:v>
                </c:pt>
                <c:pt idx="4253">
                  <c:v>82.937713895000002</c:v>
                </c:pt>
                <c:pt idx="4254">
                  <c:v>82.957944550000136</c:v>
                </c:pt>
                <c:pt idx="4255">
                  <c:v>82.958714339999858</c:v>
                </c:pt>
                <c:pt idx="4256">
                  <c:v>82.961126440000157</c:v>
                </c:pt>
                <c:pt idx="4257">
                  <c:v>82.968233269999928</c:v>
                </c:pt>
                <c:pt idx="4258">
                  <c:v>82.968575959999868</c:v>
                </c:pt>
                <c:pt idx="4259">
                  <c:v>82.989503590000055</c:v>
                </c:pt>
                <c:pt idx="4260">
                  <c:v>82.998331810000167</c:v>
                </c:pt>
                <c:pt idx="4261">
                  <c:v>83</c:v>
                </c:pt>
                <c:pt idx="4262">
                  <c:v>83</c:v>
                </c:pt>
                <c:pt idx="4263">
                  <c:v>83</c:v>
                </c:pt>
                <c:pt idx="4264">
                  <c:v>83</c:v>
                </c:pt>
                <c:pt idx="4265">
                  <c:v>83</c:v>
                </c:pt>
                <c:pt idx="4266">
                  <c:v>83</c:v>
                </c:pt>
                <c:pt idx="4267">
                  <c:v>83</c:v>
                </c:pt>
                <c:pt idx="4268">
                  <c:v>83</c:v>
                </c:pt>
                <c:pt idx="4269">
                  <c:v>83</c:v>
                </c:pt>
                <c:pt idx="4270">
                  <c:v>83</c:v>
                </c:pt>
                <c:pt idx="4271">
                  <c:v>83</c:v>
                </c:pt>
                <c:pt idx="4272">
                  <c:v>83</c:v>
                </c:pt>
                <c:pt idx="4273">
                  <c:v>83</c:v>
                </c:pt>
                <c:pt idx="4274">
                  <c:v>83</c:v>
                </c:pt>
                <c:pt idx="4275">
                  <c:v>83</c:v>
                </c:pt>
                <c:pt idx="4276">
                  <c:v>83</c:v>
                </c:pt>
                <c:pt idx="4277">
                  <c:v>83</c:v>
                </c:pt>
                <c:pt idx="4278">
                  <c:v>83</c:v>
                </c:pt>
                <c:pt idx="4279">
                  <c:v>83</c:v>
                </c:pt>
                <c:pt idx="4280">
                  <c:v>83</c:v>
                </c:pt>
                <c:pt idx="4281">
                  <c:v>83</c:v>
                </c:pt>
                <c:pt idx="4282">
                  <c:v>83</c:v>
                </c:pt>
                <c:pt idx="4283">
                  <c:v>83</c:v>
                </c:pt>
                <c:pt idx="4284">
                  <c:v>83</c:v>
                </c:pt>
                <c:pt idx="4285">
                  <c:v>83</c:v>
                </c:pt>
                <c:pt idx="4286">
                  <c:v>83</c:v>
                </c:pt>
                <c:pt idx="4287">
                  <c:v>83</c:v>
                </c:pt>
                <c:pt idx="4288">
                  <c:v>83</c:v>
                </c:pt>
                <c:pt idx="4289">
                  <c:v>83</c:v>
                </c:pt>
                <c:pt idx="4290">
                  <c:v>83</c:v>
                </c:pt>
                <c:pt idx="4291">
                  <c:v>83</c:v>
                </c:pt>
                <c:pt idx="4292">
                  <c:v>83</c:v>
                </c:pt>
                <c:pt idx="4293">
                  <c:v>83</c:v>
                </c:pt>
                <c:pt idx="4294">
                  <c:v>83</c:v>
                </c:pt>
                <c:pt idx="4295">
                  <c:v>83</c:v>
                </c:pt>
                <c:pt idx="4296">
                  <c:v>83</c:v>
                </c:pt>
                <c:pt idx="4297">
                  <c:v>83</c:v>
                </c:pt>
                <c:pt idx="4298">
                  <c:v>83</c:v>
                </c:pt>
                <c:pt idx="4299">
                  <c:v>83</c:v>
                </c:pt>
                <c:pt idx="4300">
                  <c:v>83</c:v>
                </c:pt>
                <c:pt idx="4301">
                  <c:v>83</c:v>
                </c:pt>
                <c:pt idx="4302">
                  <c:v>83</c:v>
                </c:pt>
                <c:pt idx="4303">
                  <c:v>83</c:v>
                </c:pt>
                <c:pt idx="4304">
                  <c:v>83</c:v>
                </c:pt>
                <c:pt idx="4305">
                  <c:v>83</c:v>
                </c:pt>
                <c:pt idx="4306">
                  <c:v>83</c:v>
                </c:pt>
                <c:pt idx="4307">
                  <c:v>83</c:v>
                </c:pt>
                <c:pt idx="4308">
                  <c:v>83</c:v>
                </c:pt>
                <c:pt idx="4309">
                  <c:v>83</c:v>
                </c:pt>
                <c:pt idx="4310">
                  <c:v>83</c:v>
                </c:pt>
                <c:pt idx="4311">
                  <c:v>83</c:v>
                </c:pt>
                <c:pt idx="4312">
                  <c:v>83</c:v>
                </c:pt>
                <c:pt idx="4313">
                  <c:v>83</c:v>
                </c:pt>
                <c:pt idx="4314">
                  <c:v>83</c:v>
                </c:pt>
                <c:pt idx="4315">
                  <c:v>83</c:v>
                </c:pt>
                <c:pt idx="4316">
                  <c:v>83.001230770000063</c:v>
                </c:pt>
                <c:pt idx="4317">
                  <c:v>83.002011100000146</c:v>
                </c:pt>
                <c:pt idx="4318">
                  <c:v>83.010231630000106</c:v>
                </c:pt>
                <c:pt idx="4319">
                  <c:v>83.018637950000169</c:v>
                </c:pt>
                <c:pt idx="4320">
                  <c:v>83.02213399999998</c:v>
                </c:pt>
                <c:pt idx="4321">
                  <c:v>83.028933810000126</c:v>
                </c:pt>
                <c:pt idx="4322">
                  <c:v>83.03883372999988</c:v>
                </c:pt>
                <c:pt idx="4323">
                  <c:v>83.04068315000012</c:v>
                </c:pt>
                <c:pt idx="4324">
                  <c:v>83.049833960000058</c:v>
                </c:pt>
                <c:pt idx="4325">
                  <c:v>83.058033859999853</c:v>
                </c:pt>
                <c:pt idx="4326">
                  <c:v>83.159479808</c:v>
                </c:pt>
                <c:pt idx="4327">
                  <c:v>83.206023271999996</c:v>
                </c:pt>
                <c:pt idx="4328">
                  <c:v>83.216974675000003</c:v>
                </c:pt>
                <c:pt idx="4329">
                  <c:v>83.383983572999995</c:v>
                </c:pt>
                <c:pt idx="4330">
                  <c:v>83.419575632999994</c:v>
                </c:pt>
                <c:pt idx="4331">
                  <c:v>83.452429843000004</c:v>
                </c:pt>
                <c:pt idx="4332">
                  <c:v>83.603011636000005</c:v>
                </c:pt>
                <c:pt idx="4333">
                  <c:v>83.652292950000003</c:v>
                </c:pt>
                <c:pt idx="4334">
                  <c:v>83.687885010000002</c:v>
                </c:pt>
                <c:pt idx="4335">
                  <c:v>83.687885010000002</c:v>
                </c:pt>
                <c:pt idx="4336">
                  <c:v>83.726214920999993</c:v>
                </c:pt>
                <c:pt idx="4337">
                  <c:v>83.731690623000006</c:v>
                </c:pt>
                <c:pt idx="4338">
                  <c:v>83.882272416000006</c:v>
                </c:pt>
                <c:pt idx="4339">
                  <c:v>83.901437372000004</c:v>
                </c:pt>
                <c:pt idx="4340">
                  <c:v>83.927975380000106</c:v>
                </c:pt>
                <c:pt idx="4341">
                  <c:v>83.942505132999997</c:v>
                </c:pt>
                <c:pt idx="4342">
                  <c:v>83.964407940000001</c:v>
                </c:pt>
                <c:pt idx="4343">
                  <c:v>83.967933920000121</c:v>
                </c:pt>
                <c:pt idx="4344">
                  <c:v>83.988231080000105</c:v>
                </c:pt>
                <c:pt idx="4345">
                  <c:v>83.991051469999917</c:v>
                </c:pt>
                <c:pt idx="4346">
                  <c:v>83.998031569999824</c:v>
                </c:pt>
                <c:pt idx="4347">
                  <c:v>84</c:v>
                </c:pt>
                <c:pt idx="4348">
                  <c:v>84</c:v>
                </c:pt>
                <c:pt idx="4349">
                  <c:v>84</c:v>
                </c:pt>
                <c:pt idx="4350">
                  <c:v>84</c:v>
                </c:pt>
                <c:pt idx="4351">
                  <c:v>84</c:v>
                </c:pt>
                <c:pt idx="4352">
                  <c:v>84</c:v>
                </c:pt>
                <c:pt idx="4353">
                  <c:v>84</c:v>
                </c:pt>
                <c:pt idx="4354">
                  <c:v>84</c:v>
                </c:pt>
                <c:pt idx="4355">
                  <c:v>84</c:v>
                </c:pt>
                <c:pt idx="4356">
                  <c:v>84</c:v>
                </c:pt>
                <c:pt idx="4357">
                  <c:v>84</c:v>
                </c:pt>
                <c:pt idx="4358">
                  <c:v>84</c:v>
                </c:pt>
                <c:pt idx="4359">
                  <c:v>84</c:v>
                </c:pt>
                <c:pt idx="4360">
                  <c:v>84</c:v>
                </c:pt>
                <c:pt idx="4361">
                  <c:v>84</c:v>
                </c:pt>
                <c:pt idx="4362">
                  <c:v>84</c:v>
                </c:pt>
                <c:pt idx="4363">
                  <c:v>84</c:v>
                </c:pt>
                <c:pt idx="4364">
                  <c:v>84</c:v>
                </c:pt>
                <c:pt idx="4365">
                  <c:v>84</c:v>
                </c:pt>
                <c:pt idx="4366">
                  <c:v>84</c:v>
                </c:pt>
                <c:pt idx="4367">
                  <c:v>84</c:v>
                </c:pt>
                <c:pt idx="4368">
                  <c:v>84</c:v>
                </c:pt>
                <c:pt idx="4369">
                  <c:v>84</c:v>
                </c:pt>
                <c:pt idx="4370">
                  <c:v>84</c:v>
                </c:pt>
                <c:pt idx="4371">
                  <c:v>84</c:v>
                </c:pt>
                <c:pt idx="4372">
                  <c:v>84</c:v>
                </c:pt>
                <c:pt idx="4373">
                  <c:v>84</c:v>
                </c:pt>
                <c:pt idx="4374">
                  <c:v>84</c:v>
                </c:pt>
                <c:pt idx="4375">
                  <c:v>84</c:v>
                </c:pt>
                <c:pt idx="4376">
                  <c:v>84</c:v>
                </c:pt>
                <c:pt idx="4377">
                  <c:v>84</c:v>
                </c:pt>
                <c:pt idx="4378">
                  <c:v>84</c:v>
                </c:pt>
                <c:pt idx="4379">
                  <c:v>84</c:v>
                </c:pt>
                <c:pt idx="4380">
                  <c:v>84</c:v>
                </c:pt>
                <c:pt idx="4381">
                  <c:v>84</c:v>
                </c:pt>
                <c:pt idx="4382">
                  <c:v>84</c:v>
                </c:pt>
                <c:pt idx="4383">
                  <c:v>84</c:v>
                </c:pt>
                <c:pt idx="4384">
                  <c:v>84</c:v>
                </c:pt>
                <c:pt idx="4385">
                  <c:v>84</c:v>
                </c:pt>
                <c:pt idx="4386">
                  <c:v>84</c:v>
                </c:pt>
                <c:pt idx="4387">
                  <c:v>84</c:v>
                </c:pt>
                <c:pt idx="4388">
                  <c:v>84</c:v>
                </c:pt>
                <c:pt idx="4389">
                  <c:v>84</c:v>
                </c:pt>
                <c:pt idx="4390">
                  <c:v>84</c:v>
                </c:pt>
                <c:pt idx="4391">
                  <c:v>84</c:v>
                </c:pt>
                <c:pt idx="4392">
                  <c:v>84</c:v>
                </c:pt>
                <c:pt idx="4393">
                  <c:v>84</c:v>
                </c:pt>
                <c:pt idx="4394">
                  <c:v>84</c:v>
                </c:pt>
                <c:pt idx="4395">
                  <c:v>84</c:v>
                </c:pt>
                <c:pt idx="4396">
                  <c:v>84</c:v>
                </c:pt>
                <c:pt idx="4397">
                  <c:v>84</c:v>
                </c:pt>
                <c:pt idx="4398">
                  <c:v>84</c:v>
                </c:pt>
                <c:pt idx="4399">
                  <c:v>84</c:v>
                </c:pt>
                <c:pt idx="4400">
                  <c:v>84</c:v>
                </c:pt>
                <c:pt idx="4401">
                  <c:v>84</c:v>
                </c:pt>
                <c:pt idx="4402">
                  <c:v>84</c:v>
                </c:pt>
                <c:pt idx="4403">
                  <c:v>84</c:v>
                </c:pt>
                <c:pt idx="4404">
                  <c:v>84</c:v>
                </c:pt>
                <c:pt idx="4405">
                  <c:v>84</c:v>
                </c:pt>
                <c:pt idx="4406">
                  <c:v>84</c:v>
                </c:pt>
                <c:pt idx="4407">
                  <c:v>84</c:v>
                </c:pt>
                <c:pt idx="4408">
                  <c:v>84</c:v>
                </c:pt>
                <c:pt idx="4409">
                  <c:v>84</c:v>
                </c:pt>
                <c:pt idx="4410">
                  <c:v>84</c:v>
                </c:pt>
                <c:pt idx="4411">
                  <c:v>84</c:v>
                </c:pt>
                <c:pt idx="4412">
                  <c:v>84</c:v>
                </c:pt>
                <c:pt idx="4413">
                  <c:v>84</c:v>
                </c:pt>
                <c:pt idx="4414">
                  <c:v>84.01983321000003</c:v>
                </c:pt>
                <c:pt idx="4415">
                  <c:v>84.052019165000004</c:v>
                </c:pt>
                <c:pt idx="4416">
                  <c:v>84.098610009999945</c:v>
                </c:pt>
                <c:pt idx="4417">
                  <c:v>84.147843942999998</c:v>
                </c:pt>
                <c:pt idx="4418">
                  <c:v>84.221765914000002</c:v>
                </c:pt>
                <c:pt idx="4419">
                  <c:v>84.353182751999995</c:v>
                </c:pt>
                <c:pt idx="4420">
                  <c:v>84.514715948000003</c:v>
                </c:pt>
                <c:pt idx="4421">
                  <c:v>84.720054757</c:v>
                </c:pt>
                <c:pt idx="4422">
                  <c:v>84.862422998</c:v>
                </c:pt>
                <c:pt idx="4423">
                  <c:v>84.911704311999998</c:v>
                </c:pt>
                <c:pt idx="4424">
                  <c:v>84.917180013999996</c:v>
                </c:pt>
                <c:pt idx="4425">
                  <c:v>84.933607117999998</c:v>
                </c:pt>
                <c:pt idx="4426">
                  <c:v>84.987433749999852</c:v>
                </c:pt>
                <c:pt idx="4427">
                  <c:v>85</c:v>
                </c:pt>
                <c:pt idx="4428">
                  <c:v>85</c:v>
                </c:pt>
                <c:pt idx="4429">
                  <c:v>85</c:v>
                </c:pt>
                <c:pt idx="4430">
                  <c:v>85</c:v>
                </c:pt>
                <c:pt idx="4431">
                  <c:v>85</c:v>
                </c:pt>
                <c:pt idx="4432">
                  <c:v>85</c:v>
                </c:pt>
                <c:pt idx="4433">
                  <c:v>85</c:v>
                </c:pt>
                <c:pt idx="4434">
                  <c:v>85</c:v>
                </c:pt>
                <c:pt idx="4435">
                  <c:v>85</c:v>
                </c:pt>
                <c:pt idx="4436">
                  <c:v>85</c:v>
                </c:pt>
                <c:pt idx="4437">
                  <c:v>85</c:v>
                </c:pt>
                <c:pt idx="4438">
                  <c:v>85</c:v>
                </c:pt>
                <c:pt idx="4439">
                  <c:v>85</c:v>
                </c:pt>
                <c:pt idx="4440">
                  <c:v>85</c:v>
                </c:pt>
                <c:pt idx="4441">
                  <c:v>85</c:v>
                </c:pt>
                <c:pt idx="4442">
                  <c:v>85</c:v>
                </c:pt>
                <c:pt idx="4443">
                  <c:v>85</c:v>
                </c:pt>
                <c:pt idx="4444">
                  <c:v>85</c:v>
                </c:pt>
                <c:pt idx="4445">
                  <c:v>85</c:v>
                </c:pt>
                <c:pt idx="4446">
                  <c:v>85</c:v>
                </c:pt>
                <c:pt idx="4447">
                  <c:v>85</c:v>
                </c:pt>
                <c:pt idx="4448">
                  <c:v>85</c:v>
                </c:pt>
                <c:pt idx="4449">
                  <c:v>85</c:v>
                </c:pt>
                <c:pt idx="4450">
                  <c:v>85</c:v>
                </c:pt>
                <c:pt idx="4451">
                  <c:v>85</c:v>
                </c:pt>
                <c:pt idx="4452">
                  <c:v>85</c:v>
                </c:pt>
                <c:pt idx="4453">
                  <c:v>85</c:v>
                </c:pt>
                <c:pt idx="4454">
                  <c:v>85</c:v>
                </c:pt>
                <c:pt idx="4455">
                  <c:v>85</c:v>
                </c:pt>
                <c:pt idx="4456">
                  <c:v>85</c:v>
                </c:pt>
                <c:pt idx="4457">
                  <c:v>85</c:v>
                </c:pt>
                <c:pt idx="4458">
                  <c:v>85</c:v>
                </c:pt>
                <c:pt idx="4459">
                  <c:v>85</c:v>
                </c:pt>
                <c:pt idx="4460">
                  <c:v>85</c:v>
                </c:pt>
                <c:pt idx="4461">
                  <c:v>85</c:v>
                </c:pt>
                <c:pt idx="4462">
                  <c:v>85</c:v>
                </c:pt>
                <c:pt idx="4463">
                  <c:v>85</c:v>
                </c:pt>
                <c:pt idx="4464">
                  <c:v>85</c:v>
                </c:pt>
                <c:pt idx="4465">
                  <c:v>85.001444830000025</c:v>
                </c:pt>
                <c:pt idx="4466">
                  <c:v>85.010299269999933</c:v>
                </c:pt>
                <c:pt idx="4467">
                  <c:v>85.018733449999985</c:v>
                </c:pt>
                <c:pt idx="4468">
                  <c:v>85.018933859999848</c:v>
                </c:pt>
                <c:pt idx="4469">
                  <c:v>85.020331850000105</c:v>
                </c:pt>
                <c:pt idx="4470">
                  <c:v>85.021218344000005</c:v>
                </c:pt>
                <c:pt idx="4471">
                  <c:v>85.049233749999857</c:v>
                </c:pt>
                <c:pt idx="4472">
                  <c:v>85.04983337000013</c:v>
                </c:pt>
                <c:pt idx="4473">
                  <c:v>85.078733240000162</c:v>
                </c:pt>
                <c:pt idx="4474">
                  <c:v>85.163586585000004</c:v>
                </c:pt>
                <c:pt idx="4475">
                  <c:v>85.163586585000004</c:v>
                </c:pt>
                <c:pt idx="4476">
                  <c:v>85.330595482999996</c:v>
                </c:pt>
                <c:pt idx="4477">
                  <c:v>85.352498288999996</c:v>
                </c:pt>
                <c:pt idx="4478">
                  <c:v>85.459274469999997</c:v>
                </c:pt>
                <c:pt idx="4479">
                  <c:v>85.503080081999997</c:v>
                </c:pt>
                <c:pt idx="4480">
                  <c:v>85.519507187000002</c:v>
                </c:pt>
                <c:pt idx="4481">
                  <c:v>85.519507187000002</c:v>
                </c:pt>
                <c:pt idx="4482">
                  <c:v>85.637234770999996</c:v>
                </c:pt>
                <c:pt idx="4483">
                  <c:v>85.639972620999998</c:v>
                </c:pt>
                <c:pt idx="4484">
                  <c:v>85.872689937999994</c:v>
                </c:pt>
                <c:pt idx="4485">
                  <c:v>85.949831439999869</c:v>
                </c:pt>
                <c:pt idx="4486">
                  <c:v>85.998531670000034</c:v>
                </c:pt>
                <c:pt idx="4487">
                  <c:v>86</c:v>
                </c:pt>
                <c:pt idx="4488">
                  <c:v>86</c:v>
                </c:pt>
                <c:pt idx="4489">
                  <c:v>86</c:v>
                </c:pt>
                <c:pt idx="4490">
                  <c:v>86</c:v>
                </c:pt>
                <c:pt idx="4491">
                  <c:v>86</c:v>
                </c:pt>
                <c:pt idx="4492">
                  <c:v>86</c:v>
                </c:pt>
                <c:pt idx="4493">
                  <c:v>86</c:v>
                </c:pt>
                <c:pt idx="4494">
                  <c:v>86</c:v>
                </c:pt>
                <c:pt idx="4495">
                  <c:v>86</c:v>
                </c:pt>
                <c:pt idx="4496">
                  <c:v>86</c:v>
                </c:pt>
                <c:pt idx="4497">
                  <c:v>86</c:v>
                </c:pt>
                <c:pt idx="4498">
                  <c:v>86</c:v>
                </c:pt>
                <c:pt idx="4499">
                  <c:v>86</c:v>
                </c:pt>
                <c:pt idx="4500">
                  <c:v>86</c:v>
                </c:pt>
                <c:pt idx="4501">
                  <c:v>86</c:v>
                </c:pt>
                <c:pt idx="4502">
                  <c:v>86</c:v>
                </c:pt>
                <c:pt idx="4503">
                  <c:v>86</c:v>
                </c:pt>
                <c:pt idx="4504">
                  <c:v>86</c:v>
                </c:pt>
                <c:pt idx="4505">
                  <c:v>86</c:v>
                </c:pt>
                <c:pt idx="4506">
                  <c:v>86</c:v>
                </c:pt>
                <c:pt idx="4507">
                  <c:v>86</c:v>
                </c:pt>
                <c:pt idx="4508">
                  <c:v>86</c:v>
                </c:pt>
                <c:pt idx="4509">
                  <c:v>86</c:v>
                </c:pt>
                <c:pt idx="4510">
                  <c:v>86</c:v>
                </c:pt>
                <c:pt idx="4511">
                  <c:v>86</c:v>
                </c:pt>
                <c:pt idx="4512">
                  <c:v>86</c:v>
                </c:pt>
                <c:pt idx="4513">
                  <c:v>86</c:v>
                </c:pt>
                <c:pt idx="4514">
                  <c:v>86</c:v>
                </c:pt>
                <c:pt idx="4515">
                  <c:v>86</c:v>
                </c:pt>
                <c:pt idx="4516">
                  <c:v>86</c:v>
                </c:pt>
                <c:pt idx="4517">
                  <c:v>86</c:v>
                </c:pt>
                <c:pt idx="4518">
                  <c:v>86</c:v>
                </c:pt>
                <c:pt idx="4519">
                  <c:v>86</c:v>
                </c:pt>
                <c:pt idx="4520">
                  <c:v>86</c:v>
                </c:pt>
                <c:pt idx="4521">
                  <c:v>86</c:v>
                </c:pt>
                <c:pt idx="4522">
                  <c:v>86</c:v>
                </c:pt>
                <c:pt idx="4523">
                  <c:v>86</c:v>
                </c:pt>
                <c:pt idx="4524">
                  <c:v>86</c:v>
                </c:pt>
                <c:pt idx="4525">
                  <c:v>86</c:v>
                </c:pt>
                <c:pt idx="4526">
                  <c:v>86</c:v>
                </c:pt>
                <c:pt idx="4527">
                  <c:v>86</c:v>
                </c:pt>
                <c:pt idx="4528">
                  <c:v>86</c:v>
                </c:pt>
                <c:pt idx="4529">
                  <c:v>86</c:v>
                </c:pt>
                <c:pt idx="4530">
                  <c:v>86</c:v>
                </c:pt>
                <c:pt idx="4531">
                  <c:v>86</c:v>
                </c:pt>
                <c:pt idx="4532">
                  <c:v>86</c:v>
                </c:pt>
                <c:pt idx="4533">
                  <c:v>86</c:v>
                </c:pt>
                <c:pt idx="4534">
                  <c:v>86.029933980000024</c:v>
                </c:pt>
                <c:pt idx="4535">
                  <c:v>86.190280630000004</c:v>
                </c:pt>
                <c:pt idx="4536">
                  <c:v>86.212183436000004</c:v>
                </c:pt>
                <c:pt idx="4537">
                  <c:v>86.327173169000005</c:v>
                </c:pt>
                <c:pt idx="4538">
                  <c:v>86.357289527999995</c:v>
                </c:pt>
                <c:pt idx="4539">
                  <c:v>86.362765229000004</c:v>
                </c:pt>
                <c:pt idx="4540">
                  <c:v>86.395619439000001</c:v>
                </c:pt>
                <c:pt idx="4541">
                  <c:v>86.494182066999997</c:v>
                </c:pt>
                <c:pt idx="4542">
                  <c:v>86.636550307999997</c:v>
                </c:pt>
                <c:pt idx="4543">
                  <c:v>86.674880219000002</c:v>
                </c:pt>
                <c:pt idx="4544">
                  <c:v>86.683093771000003</c:v>
                </c:pt>
                <c:pt idx="4545">
                  <c:v>86.721423681999994</c:v>
                </c:pt>
                <c:pt idx="4546">
                  <c:v>86.743326488999998</c:v>
                </c:pt>
                <c:pt idx="4547">
                  <c:v>86.770704996999996</c:v>
                </c:pt>
                <c:pt idx="4548">
                  <c:v>86.939233929999915</c:v>
                </c:pt>
                <c:pt idx="4549">
                  <c:v>87</c:v>
                </c:pt>
                <c:pt idx="4550">
                  <c:v>87</c:v>
                </c:pt>
                <c:pt idx="4551">
                  <c:v>87</c:v>
                </c:pt>
                <c:pt idx="4552">
                  <c:v>87</c:v>
                </c:pt>
                <c:pt idx="4553">
                  <c:v>87</c:v>
                </c:pt>
                <c:pt idx="4554">
                  <c:v>87</c:v>
                </c:pt>
                <c:pt idx="4555">
                  <c:v>87</c:v>
                </c:pt>
                <c:pt idx="4556">
                  <c:v>87</c:v>
                </c:pt>
                <c:pt idx="4557">
                  <c:v>87</c:v>
                </c:pt>
                <c:pt idx="4558">
                  <c:v>87</c:v>
                </c:pt>
                <c:pt idx="4559">
                  <c:v>87</c:v>
                </c:pt>
                <c:pt idx="4560">
                  <c:v>87</c:v>
                </c:pt>
                <c:pt idx="4561">
                  <c:v>87</c:v>
                </c:pt>
                <c:pt idx="4562">
                  <c:v>87</c:v>
                </c:pt>
                <c:pt idx="4563">
                  <c:v>87</c:v>
                </c:pt>
                <c:pt idx="4564">
                  <c:v>87</c:v>
                </c:pt>
                <c:pt idx="4565">
                  <c:v>87</c:v>
                </c:pt>
                <c:pt idx="4566">
                  <c:v>87</c:v>
                </c:pt>
                <c:pt idx="4567">
                  <c:v>87</c:v>
                </c:pt>
                <c:pt idx="4568">
                  <c:v>87</c:v>
                </c:pt>
                <c:pt idx="4569">
                  <c:v>87</c:v>
                </c:pt>
                <c:pt idx="4570">
                  <c:v>87</c:v>
                </c:pt>
                <c:pt idx="4571">
                  <c:v>87</c:v>
                </c:pt>
                <c:pt idx="4572">
                  <c:v>87</c:v>
                </c:pt>
                <c:pt idx="4573">
                  <c:v>87</c:v>
                </c:pt>
                <c:pt idx="4574">
                  <c:v>87</c:v>
                </c:pt>
                <c:pt idx="4575">
                  <c:v>87</c:v>
                </c:pt>
                <c:pt idx="4576">
                  <c:v>87.080082136000001</c:v>
                </c:pt>
                <c:pt idx="4577">
                  <c:v>87.195071869000003</c:v>
                </c:pt>
                <c:pt idx="4578">
                  <c:v>87.236139629999997</c:v>
                </c:pt>
                <c:pt idx="4579">
                  <c:v>87.255304585999994</c:v>
                </c:pt>
                <c:pt idx="4580">
                  <c:v>87.279945243</c:v>
                </c:pt>
                <c:pt idx="4581">
                  <c:v>87.321013004999998</c:v>
                </c:pt>
                <c:pt idx="4582">
                  <c:v>87.348391512999996</c:v>
                </c:pt>
                <c:pt idx="4583">
                  <c:v>87.583846679999994</c:v>
                </c:pt>
                <c:pt idx="4584">
                  <c:v>87.805612593999996</c:v>
                </c:pt>
                <c:pt idx="4585">
                  <c:v>87.860369610000006</c:v>
                </c:pt>
                <c:pt idx="4586">
                  <c:v>87.895961670000005</c:v>
                </c:pt>
                <c:pt idx="4587">
                  <c:v>87.939767282999995</c:v>
                </c:pt>
                <c:pt idx="4588">
                  <c:v>87.967433500000084</c:v>
                </c:pt>
                <c:pt idx="4589">
                  <c:v>87.969680920000002</c:v>
                </c:pt>
                <c:pt idx="4590">
                  <c:v>88</c:v>
                </c:pt>
                <c:pt idx="4591">
                  <c:v>88</c:v>
                </c:pt>
                <c:pt idx="4592">
                  <c:v>88</c:v>
                </c:pt>
                <c:pt idx="4593">
                  <c:v>88</c:v>
                </c:pt>
                <c:pt idx="4594">
                  <c:v>88</c:v>
                </c:pt>
                <c:pt idx="4595">
                  <c:v>88</c:v>
                </c:pt>
                <c:pt idx="4596">
                  <c:v>88</c:v>
                </c:pt>
                <c:pt idx="4597">
                  <c:v>88</c:v>
                </c:pt>
                <c:pt idx="4598">
                  <c:v>88</c:v>
                </c:pt>
                <c:pt idx="4599">
                  <c:v>88</c:v>
                </c:pt>
                <c:pt idx="4600">
                  <c:v>88</c:v>
                </c:pt>
                <c:pt idx="4601">
                  <c:v>88</c:v>
                </c:pt>
                <c:pt idx="4602">
                  <c:v>88</c:v>
                </c:pt>
                <c:pt idx="4603">
                  <c:v>88</c:v>
                </c:pt>
                <c:pt idx="4604">
                  <c:v>88</c:v>
                </c:pt>
                <c:pt idx="4605">
                  <c:v>88</c:v>
                </c:pt>
                <c:pt idx="4606">
                  <c:v>88</c:v>
                </c:pt>
                <c:pt idx="4607">
                  <c:v>88</c:v>
                </c:pt>
                <c:pt idx="4608">
                  <c:v>88</c:v>
                </c:pt>
                <c:pt idx="4609">
                  <c:v>88</c:v>
                </c:pt>
                <c:pt idx="4610">
                  <c:v>88</c:v>
                </c:pt>
                <c:pt idx="4611">
                  <c:v>88</c:v>
                </c:pt>
                <c:pt idx="4612">
                  <c:v>88</c:v>
                </c:pt>
                <c:pt idx="4613">
                  <c:v>88</c:v>
                </c:pt>
                <c:pt idx="4614">
                  <c:v>88</c:v>
                </c:pt>
                <c:pt idx="4615">
                  <c:v>88</c:v>
                </c:pt>
                <c:pt idx="4616">
                  <c:v>88</c:v>
                </c:pt>
                <c:pt idx="4617">
                  <c:v>88</c:v>
                </c:pt>
                <c:pt idx="4618">
                  <c:v>88.432580423999994</c:v>
                </c:pt>
                <c:pt idx="4619">
                  <c:v>88.788501026999995</c:v>
                </c:pt>
                <c:pt idx="4620">
                  <c:v>88.793976728000004</c:v>
                </c:pt>
                <c:pt idx="4621">
                  <c:v>88.818617384999996</c:v>
                </c:pt>
                <c:pt idx="4622">
                  <c:v>88.854209445999999</c:v>
                </c:pt>
                <c:pt idx="4623">
                  <c:v>88.898015057999999</c:v>
                </c:pt>
                <c:pt idx="4624">
                  <c:v>88.908966461000006</c:v>
                </c:pt>
                <c:pt idx="4625">
                  <c:v>89</c:v>
                </c:pt>
                <c:pt idx="4626">
                  <c:v>89</c:v>
                </c:pt>
                <c:pt idx="4627">
                  <c:v>89</c:v>
                </c:pt>
                <c:pt idx="4628">
                  <c:v>89</c:v>
                </c:pt>
                <c:pt idx="4629">
                  <c:v>89</c:v>
                </c:pt>
                <c:pt idx="4630">
                  <c:v>89</c:v>
                </c:pt>
                <c:pt idx="4631">
                  <c:v>89</c:v>
                </c:pt>
                <c:pt idx="4632">
                  <c:v>89</c:v>
                </c:pt>
                <c:pt idx="4633">
                  <c:v>89</c:v>
                </c:pt>
                <c:pt idx="4634">
                  <c:v>89</c:v>
                </c:pt>
                <c:pt idx="4635">
                  <c:v>89</c:v>
                </c:pt>
                <c:pt idx="4636">
                  <c:v>89</c:v>
                </c:pt>
                <c:pt idx="4637">
                  <c:v>89</c:v>
                </c:pt>
                <c:pt idx="4638">
                  <c:v>89</c:v>
                </c:pt>
                <c:pt idx="4639">
                  <c:v>89</c:v>
                </c:pt>
                <c:pt idx="4640">
                  <c:v>89</c:v>
                </c:pt>
                <c:pt idx="4641">
                  <c:v>89</c:v>
                </c:pt>
                <c:pt idx="4642">
                  <c:v>89</c:v>
                </c:pt>
                <c:pt idx="4643">
                  <c:v>89</c:v>
                </c:pt>
                <c:pt idx="4644">
                  <c:v>89</c:v>
                </c:pt>
                <c:pt idx="4645">
                  <c:v>89</c:v>
                </c:pt>
                <c:pt idx="4646">
                  <c:v>89</c:v>
                </c:pt>
                <c:pt idx="4647">
                  <c:v>89</c:v>
                </c:pt>
                <c:pt idx="4648">
                  <c:v>89</c:v>
                </c:pt>
                <c:pt idx="4649">
                  <c:v>89</c:v>
                </c:pt>
                <c:pt idx="4650">
                  <c:v>89</c:v>
                </c:pt>
                <c:pt idx="4651">
                  <c:v>89.011431769999859</c:v>
                </c:pt>
                <c:pt idx="4652">
                  <c:v>89.100616016000004</c:v>
                </c:pt>
                <c:pt idx="4653">
                  <c:v>89.158110883000006</c:v>
                </c:pt>
                <c:pt idx="4654">
                  <c:v>89.319644079</c:v>
                </c:pt>
                <c:pt idx="4655">
                  <c:v>89.481177275999997</c:v>
                </c:pt>
                <c:pt idx="4656">
                  <c:v>89.546885695</c:v>
                </c:pt>
                <c:pt idx="4657">
                  <c:v>89.902806296999998</c:v>
                </c:pt>
                <c:pt idx="4658">
                  <c:v>89.990417522000001</c:v>
                </c:pt>
                <c:pt idx="4659">
                  <c:v>90</c:v>
                </c:pt>
                <c:pt idx="4660">
                  <c:v>90</c:v>
                </c:pt>
                <c:pt idx="4661">
                  <c:v>90</c:v>
                </c:pt>
                <c:pt idx="4662">
                  <c:v>90</c:v>
                </c:pt>
                <c:pt idx="4663">
                  <c:v>90</c:v>
                </c:pt>
                <c:pt idx="4664">
                  <c:v>90</c:v>
                </c:pt>
                <c:pt idx="4665">
                  <c:v>90</c:v>
                </c:pt>
                <c:pt idx="4666">
                  <c:v>90</c:v>
                </c:pt>
                <c:pt idx="4667">
                  <c:v>90</c:v>
                </c:pt>
                <c:pt idx="4668">
                  <c:v>90</c:v>
                </c:pt>
                <c:pt idx="4669">
                  <c:v>90</c:v>
                </c:pt>
                <c:pt idx="4670">
                  <c:v>90</c:v>
                </c:pt>
                <c:pt idx="4671">
                  <c:v>90.198494182000005</c:v>
                </c:pt>
                <c:pt idx="4672">
                  <c:v>90.351813825999997</c:v>
                </c:pt>
                <c:pt idx="4673">
                  <c:v>90.384668035999994</c:v>
                </c:pt>
                <c:pt idx="4674">
                  <c:v>90.406570841999994</c:v>
                </c:pt>
                <c:pt idx="4675">
                  <c:v>90.431211499</c:v>
                </c:pt>
                <c:pt idx="4676">
                  <c:v>90.674880219000002</c:v>
                </c:pt>
                <c:pt idx="4677">
                  <c:v>90.710472279000001</c:v>
                </c:pt>
                <c:pt idx="4678">
                  <c:v>90.789869952000004</c:v>
                </c:pt>
                <c:pt idx="4679">
                  <c:v>90.869267625000006</c:v>
                </c:pt>
                <c:pt idx="4680">
                  <c:v>90.885694729999997</c:v>
                </c:pt>
                <c:pt idx="4681">
                  <c:v>90.88843258</c:v>
                </c:pt>
                <c:pt idx="4682">
                  <c:v>90.943189595999996</c:v>
                </c:pt>
                <c:pt idx="4683">
                  <c:v>90.989733060000006</c:v>
                </c:pt>
                <c:pt idx="4684">
                  <c:v>91</c:v>
                </c:pt>
                <c:pt idx="4685">
                  <c:v>91</c:v>
                </c:pt>
                <c:pt idx="4686">
                  <c:v>91</c:v>
                </c:pt>
                <c:pt idx="4687">
                  <c:v>91</c:v>
                </c:pt>
                <c:pt idx="4688">
                  <c:v>91</c:v>
                </c:pt>
                <c:pt idx="4689">
                  <c:v>91</c:v>
                </c:pt>
                <c:pt idx="4690">
                  <c:v>91</c:v>
                </c:pt>
                <c:pt idx="4691">
                  <c:v>91</c:v>
                </c:pt>
                <c:pt idx="4692">
                  <c:v>91</c:v>
                </c:pt>
                <c:pt idx="4693">
                  <c:v>91</c:v>
                </c:pt>
                <c:pt idx="4694">
                  <c:v>91</c:v>
                </c:pt>
                <c:pt idx="4695">
                  <c:v>91.047227926000005</c:v>
                </c:pt>
                <c:pt idx="4696">
                  <c:v>91.063655030999996</c:v>
                </c:pt>
                <c:pt idx="4697">
                  <c:v>91.08158564999998</c:v>
                </c:pt>
                <c:pt idx="4698">
                  <c:v>91.436002737999999</c:v>
                </c:pt>
                <c:pt idx="4699">
                  <c:v>91.638603696000004</c:v>
                </c:pt>
                <c:pt idx="4700">
                  <c:v>91.975359342999994</c:v>
                </c:pt>
                <c:pt idx="4701">
                  <c:v>92</c:v>
                </c:pt>
                <c:pt idx="4702">
                  <c:v>92</c:v>
                </c:pt>
                <c:pt idx="4703">
                  <c:v>92</c:v>
                </c:pt>
                <c:pt idx="4704">
                  <c:v>92.594113621000005</c:v>
                </c:pt>
                <c:pt idx="4705">
                  <c:v>92.87063655</c:v>
                </c:pt>
                <c:pt idx="4706">
                  <c:v>93</c:v>
                </c:pt>
                <c:pt idx="4707">
                  <c:v>93</c:v>
                </c:pt>
                <c:pt idx="4708">
                  <c:v>93</c:v>
                </c:pt>
                <c:pt idx="4709">
                  <c:v>93</c:v>
                </c:pt>
                <c:pt idx="4710">
                  <c:v>93</c:v>
                </c:pt>
                <c:pt idx="4711">
                  <c:v>93</c:v>
                </c:pt>
                <c:pt idx="4712">
                  <c:v>93.163586585000004</c:v>
                </c:pt>
                <c:pt idx="4713">
                  <c:v>93.697467488000001</c:v>
                </c:pt>
                <c:pt idx="4714">
                  <c:v>93.796030115999997</c:v>
                </c:pt>
                <c:pt idx="4715">
                  <c:v>94</c:v>
                </c:pt>
                <c:pt idx="4716">
                  <c:v>94.173853524999998</c:v>
                </c:pt>
                <c:pt idx="4717">
                  <c:v>94.581793292</c:v>
                </c:pt>
                <c:pt idx="4718">
                  <c:v>95</c:v>
                </c:pt>
                <c:pt idx="4719">
                  <c:v>95</c:v>
                </c:pt>
                <c:pt idx="4720">
                  <c:v>95</c:v>
                </c:pt>
                <c:pt idx="4721">
                  <c:v>95</c:v>
                </c:pt>
                <c:pt idx="4722">
                  <c:v>95.408624230000001</c:v>
                </c:pt>
                <c:pt idx="4723">
                  <c:v>95.942505132999997</c:v>
                </c:pt>
                <c:pt idx="4724">
                  <c:v>96.065708419000003</c:v>
                </c:pt>
                <c:pt idx="4725">
                  <c:v>96.711841204999999</c:v>
                </c:pt>
                <c:pt idx="4726">
                  <c:v>97</c:v>
                </c:pt>
                <c:pt idx="4727">
                  <c:v>97</c:v>
                </c:pt>
              </c:numCache>
            </c:numRef>
          </c:xVal>
          <c:yVal>
            <c:numRef>
              <c:f>P30_EKFC_age_CG!$A$2:$A$4729</c:f>
              <c:numCache>
                <c:formatCode>General</c:formatCode>
                <c:ptCount val="4728"/>
                <c:pt idx="0">
                  <c:v>0.55659704475866933</c:v>
                </c:pt>
                <c:pt idx="1">
                  <c:v>0.55659704475866933</c:v>
                </c:pt>
                <c:pt idx="2">
                  <c:v>0.55659704475866933</c:v>
                </c:pt>
                <c:pt idx="3">
                  <c:v>0.55659704475866933</c:v>
                </c:pt>
                <c:pt idx="4">
                  <c:v>0.55659704475866933</c:v>
                </c:pt>
                <c:pt idx="5">
                  <c:v>0.55659704475866933</c:v>
                </c:pt>
                <c:pt idx="6">
                  <c:v>0.55659704475866933</c:v>
                </c:pt>
                <c:pt idx="7">
                  <c:v>0.55659704475866933</c:v>
                </c:pt>
                <c:pt idx="8">
                  <c:v>0.55659704475866933</c:v>
                </c:pt>
                <c:pt idx="9">
                  <c:v>0.55659704475866933</c:v>
                </c:pt>
                <c:pt idx="10">
                  <c:v>0.55659704475866933</c:v>
                </c:pt>
                <c:pt idx="11">
                  <c:v>0.55659704475866933</c:v>
                </c:pt>
                <c:pt idx="12">
                  <c:v>0.55659704475866933</c:v>
                </c:pt>
                <c:pt idx="13">
                  <c:v>0.55659704475866933</c:v>
                </c:pt>
                <c:pt idx="14">
                  <c:v>0.55659704475866933</c:v>
                </c:pt>
                <c:pt idx="15">
                  <c:v>0.55659704475866933</c:v>
                </c:pt>
                <c:pt idx="16">
                  <c:v>0.55659704475866933</c:v>
                </c:pt>
                <c:pt idx="17">
                  <c:v>0.55659704475866933</c:v>
                </c:pt>
                <c:pt idx="18">
                  <c:v>0.55659704475866933</c:v>
                </c:pt>
                <c:pt idx="19">
                  <c:v>0.55659704475866933</c:v>
                </c:pt>
                <c:pt idx="20">
                  <c:v>0.55659704475866933</c:v>
                </c:pt>
                <c:pt idx="21">
                  <c:v>0.55659704475866933</c:v>
                </c:pt>
                <c:pt idx="22">
                  <c:v>0.55659704475866933</c:v>
                </c:pt>
                <c:pt idx="23">
                  <c:v>0.55659704475866933</c:v>
                </c:pt>
                <c:pt idx="24">
                  <c:v>0.55659704475866933</c:v>
                </c:pt>
                <c:pt idx="25">
                  <c:v>0.55660304143036754</c:v>
                </c:pt>
                <c:pt idx="26">
                  <c:v>0.55669331526383448</c:v>
                </c:pt>
                <c:pt idx="27">
                  <c:v>0.5567895336438391</c:v>
                </c:pt>
                <c:pt idx="28">
                  <c:v>0.55688238362318876</c:v>
                </c:pt>
                <c:pt idx="29">
                  <c:v>0.55688569991500381</c:v>
                </c:pt>
                <c:pt idx="30">
                  <c:v>0.55708156298243217</c:v>
                </c:pt>
                <c:pt idx="31">
                  <c:v>0.55757218729367453</c:v>
                </c:pt>
                <c:pt idx="32">
                  <c:v>0.55803563661855971</c:v>
                </c:pt>
                <c:pt idx="33">
                  <c:v>0.55835591280410946</c:v>
                </c:pt>
                <c:pt idx="34">
                  <c:v>0.55835591280410946</c:v>
                </c:pt>
                <c:pt idx="35">
                  <c:v>0.55841728676547264</c:v>
                </c:pt>
                <c:pt idx="36">
                  <c:v>0.55849822512436087</c:v>
                </c:pt>
                <c:pt idx="37">
                  <c:v>0.55851256968275753</c:v>
                </c:pt>
                <c:pt idx="38">
                  <c:v>0.55851256968275753</c:v>
                </c:pt>
                <c:pt idx="39">
                  <c:v>0.55879810760900717</c:v>
                </c:pt>
                <c:pt idx="40">
                  <c:v>0.558915041515059</c:v>
                </c:pt>
                <c:pt idx="41">
                  <c:v>0.55909560749158871</c:v>
                </c:pt>
                <c:pt idx="42">
                  <c:v>0.55927296904640311</c:v>
                </c:pt>
                <c:pt idx="43">
                  <c:v>0.55936778621477767</c:v>
                </c:pt>
                <c:pt idx="44">
                  <c:v>0.55936778621477767</c:v>
                </c:pt>
                <c:pt idx="45">
                  <c:v>0.55944957319317312</c:v>
                </c:pt>
                <c:pt idx="46">
                  <c:v>0.55946255171485504</c:v>
                </c:pt>
                <c:pt idx="47">
                  <c:v>0.55955726556295293</c:v>
                </c:pt>
                <c:pt idx="48">
                  <c:v>0.55984109735852938</c:v>
                </c:pt>
                <c:pt idx="49">
                  <c:v>0.55993560476187132</c:v>
                </c:pt>
                <c:pt idx="50">
                  <c:v>0.56012446487367828</c:v>
                </c:pt>
                <c:pt idx="51">
                  <c:v>0.56059571352784876</c:v>
                </c:pt>
                <c:pt idx="52">
                  <c:v>0.56078385268202435</c:v>
                </c:pt>
                <c:pt idx="53">
                  <c:v>0.56097178614200116</c:v>
                </c:pt>
                <c:pt idx="54">
                  <c:v>0.56097178614200116</c:v>
                </c:pt>
                <c:pt idx="55">
                  <c:v>0.56115437354785147</c:v>
                </c:pt>
                <c:pt idx="56">
                  <c:v>0.56144072073644136</c:v>
                </c:pt>
                <c:pt idx="57">
                  <c:v>0.5615343536620605</c:v>
                </c:pt>
                <c:pt idx="58">
                  <c:v>0.56159076516709305</c:v>
                </c:pt>
                <c:pt idx="59">
                  <c:v>0.56159076516709305</c:v>
                </c:pt>
                <c:pt idx="60">
                  <c:v>0.56162793529466137</c:v>
                </c:pt>
                <c:pt idx="61">
                  <c:v>0.56181494474607629</c:v>
                </c:pt>
                <c:pt idx="62">
                  <c:v>0.56181494474607629</c:v>
                </c:pt>
                <c:pt idx="63">
                  <c:v>0.56190837259752269</c:v>
                </c:pt>
                <c:pt idx="64">
                  <c:v>0.56190837259752269</c:v>
                </c:pt>
                <c:pt idx="65">
                  <c:v>0.56192372570101023</c:v>
                </c:pt>
                <c:pt idx="66">
                  <c:v>0.5620950746334763</c:v>
                </c:pt>
                <c:pt idx="67">
                  <c:v>0.56228157188895367</c:v>
                </c:pt>
                <c:pt idx="68">
                  <c:v>0.56244352163879885</c:v>
                </c:pt>
                <c:pt idx="69">
                  <c:v>0.56244352163879885</c:v>
                </c:pt>
                <c:pt idx="70">
                  <c:v>0.5624678644944866</c:v>
                </c:pt>
                <c:pt idx="71">
                  <c:v>0.56280685471722403</c:v>
                </c:pt>
                <c:pt idx="72">
                  <c:v>0.56280685471722403</c:v>
                </c:pt>
                <c:pt idx="73">
                  <c:v>0.56293270152142572</c:v>
                </c:pt>
                <c:pt idx="74">
                  <c:v>0.56302551571673543</c:v>
                </c:pt>
                <c:pt idx="75">
                  <c:v>0.56321099102780714</c:v>
                </c:pt>
                <c:pt idx="76">
                  <c:v>0.56336678978769106</c:v>
                </c:pt>
                <c:pt idx="77">
                  <c:v>0.56336678978769106</c:v>
                </c:pt>
                <c:pt idx="78">
                  <c:v>0.56339626234159357</c:v>
                </c:pt>
                <c:pt idx="79">
                  <c:v>0.56367378710290006</c:v>
                </c:pt>
                <c:pt idx="80">
                  <c:v>0.56385854899454779</c:v>
                </c:pt>
                <c:pt idx="81">
                  <c:v>0.56385854899454779</c:v>
                </c:pt>
                <c:pt idx="82">
                  <c:v>0.5639508536045541</c:v>
                </c:pt>
                <c:pt idx="83">
                  <c:v>0.56431956351984658</c:v>
                </c:pt>
                <c:pt idx="84">
                  <c:v>0.56441161394906902</c:v>
                </c:pt>
                <c:pt idx="85">
                  <c:v>0.56459556246220755</c:v>
                </c:pt>
                <c:pt idx="86">
                  <c:v>0.56468746057875729</c:v>
                </c:pt>
                <c:pt idx="87">
                  <c:v>0.56532932763710053</c:v>
                </c:pt>
                <c:pt idx="88">
                  <c:v>0.56532932763710053</c:v>
                </c:pt>
                <c:pt idx="89">
                  <c:v>0.56595735715144535</c:v>
                </c:pt>
                <c:pt idx="90">
                  <c:v>0.56596871411734684</c:v>
                </c:pt>
                <c:pt idx="91">
                  <c:v>0.56596871411734684</c:v>
                </c:pt>
                <c:pt idx="92">
                  <c:v>0.56596871411734684</c:v>
                </c:pt>
                <c:pt idx="93">
                  <c:v>0.56596871411734684</c:v>
                </c:pt>
                <c:pt idx="94">
                  <c:v>0.56596871411734684</c:v>
                </c:pt>
                <c:pt idx="95">
                  <c:v>0.56596871411734684</c:v>
                </c:pt>
                <c:pt idx="96">
                  <c:v>0.56596871411734684</c:v>
                </c:pt>
                <c:pt idx="97">
                  <c:v>0.56596871411734684</c:v>
                </c:pt>
                <c:pt idx="98">
                  <c:v>0.56596871411734684</c:v>
                </c:pt>
                <c:pt idx="99">
                  <c:v>0.56596871411734684</c:v>
                </c:pt>
                <c:pt idx="100">
                  <c:v>0.56596871411734684</c:v>
                </c:pt>
                <c:pt idx="101">
                  <c:v>0.56596871411734684</c:v>
                </c:pt>
                <c:pt idx="102">
                  <c:v>0.56596871411734684</c:v>
                </c:pt>
                <c:pt idx="103">
                  <c:v>0.56596871411734684</c:v>
                </c:pt>
                <c:pt idx="104">
                  <c:v>0.56596871411734684</c:v>
                </c:pt>
                <c:pt idx="105">
                  <c:v>0.56596871411734684</c:v>
                </c:pt>
                <c:pt idx="106">
                  <c:v>0.56596871411734684</c:v>
                </c:pt>
                <c:pt idx="107">
                  <c:v>0.56596871411734684</c:v>
                </c:pt>
                <c:pt idx="108">
                  <c:v>0.56596871411734684</c:v>
                </c:pt>
                <c:pt idx="109">
                  <c:v>0.56596871411734684</c:v>
                </c:pt>
                <c:pt idx="110">
                  <c:v>0.56596871411734684</c:v>
                </c:pt>
                <c:pt idx="111">
                  <c:v>0.56687783142640835</c:v>
                </c:pt>
                <c:pt idx="112">
                  <c:v>0.56696846598144712</c:v>
                </c:pt>
                <c:pt idx="113">
                  <c:v>0.56714958411680116</c:v>
                </c:pt>
                <c:pt idx="114">
                  <c:v>0.56727295370385478</c:v>
                </c:pt>
                <c:pt idx="115">
                  <c:v>0.56727295370385478</c:v>
                </c:pt>
                <c:pt idx="116">
                  <c:v>0.56728714888410736</c:v>
                </c:pt>
                <c:pt idx="117">
                  <c:v>0.56728714888410736</c:v>
                </c:pt>
                <c:pt idx="118">
                  <c:v>0.56751121694548079</c:v>
                </c:pt>
                <c:pt idx="119">
                  <c:v>0.56754296586503061</c:v>
                </c:pt>
                <c:pt idx="120">
                  <c:v>0.56754296586503061</c:v>
                </c:pt>
                <c:pt idx="121">
                  <c:v>0.56823207248960972</c:v>
                </c:pt>
                <c:pt idx="122">
                  <c:v>0.56832195380268147</c:v>
                </c:pt>
                <c:pt idx="123">
                  <c:v>0.56859934055258299</c:v>
                </c:pt>
                <c:pt idx="124">
                  <c:v>0.56859934055258299</c:v>
                </c:pt>
                <c:pt idx="125">
                  <c:v>0.56912863372633071</c:v>
                </c:pt>
                <c:pt idx="126">
                  <c:v>0.56921801491764989</c:v>
                </c:pt>
                <c:pt idx="127">
                  <c:v>0.56966417236405209</c:v>
                </c:pt>
                <c:pt idx="128">
                  <c:v>0.57028669993007508</c:v>
                </c:pt>
                <c:pt idx="129">
                  <c:v>0.57037543340242647</c:v>
                </c:pt>
                <c:pt idx="130">
                  <c:v>0.57117179964713527</c:v>
                </c:pt>
                <c:pt idx="131">
                  <c:v>0.57126013745368109</c:v>
                </c:pt>
                <c:pt idx="132">
                  <c:v>0.57126013745368109</c:v>
                </c:pt>
                <c:pt idx="133">
                  <c:v>0.57142303319800847</c:v>
                </c:pt>
                <c:pt idx="134">
                  <c:v>0.57142303319800847</c:v>
                </c:pt>
                <c:pt idx="135">
                  <c:v>0.57157350151048925</c:v>
                </c:pt>
                <c:pt idx="136">
                  <c:v>0.57157350151048925</c:v>
                </c:pt>
                <c:pt idx="137">
                  <c:v>0.5726651030866674</c:v>
                </c:pt>
                <c:pt idx="138">
                  <c:v>0.57310159565593322</c:v>
                </c:pt>
                <c:pt idx="139">
                  <c:v>0.57379742598068173</c:v>
                </c:pt>
                <c:pt idx="140">
                  <c:v>0.57443357595095101</c:v>
                </c:pt>
                <c:pt idx="141">
                  <c:v>0.57443357595095101</c:v>
                </c:pt>
                <c:pt idx="142">
                  <c:v>0.57483528520101335</c:v>
                </c:pt>
                <c:pt idx="143">
                  <c:v>0.57483528520101335</c:v>
                </c:pt>
                <c:pt idx="144">
                  <c:v>0.57483528520101335</c:v>
                </c:pt>
                <c:pt idx="145">
                  <c:v>0.57483528520101335</c:v>
                </c:pt>
                <c:pt idx="146">
                  <c:v>0.57483528520101335</c:v>
                </c:pt>
                <c:pt idx="147">
                  <c:v>0.57483528520101335</c:v>
                </c:pt>
                <c:pt idx="148">
                  <c:v>0.57483528520101335</c:v>
                </c:pt>
                <c:pt idx="149">
                  <c:v>0.57483528520101335</c:v>
                </c:pt>
                <c:pt idx="150">
                  <c:v>0.57483528520101335</c:v>
                </c:pt>
                <c:pt idx="151">
                  <c:v>0.57483528520101335</c:v>
                </c:pt>
                <c:pt idx="152">
                  <c:v>0.57483528520101335</c:v>
                </c:pt>
                <c:pt idx="153">
                  <c:v>0.57483528520101335</c:v>
                </c:pt>
                <c:pt idx="154">
                  <c:v>0.57483528520101335</c:v>
                </c:pt>
                <c:pt idx="155">
                  <c:v>0.57483528520101335</c:v>
                </c:pt>
                <c:pt idx="156">
                  <c:v>0.57483528520101335</c:v>
                </c:pt>
                <c:pt idx="157">
                  <c:v>0.57483528520101335</c:v>
                </c:pt>
                <c:pt idx="158">
                  <c:v>0.57483528520101335</c:v>
                </c:pt>
                <c:pt idx="159">
                  <c:v>0.57483528520101335</c:v>
                </c:pt>
                <c:pt idx="160">
                  <c:v>0.57483528520101335</c:v>
                </c:pt>
                <c:pt idx="161">
                  <c:v>0.57483528520101335</c:v>
                </c:pt>
                <c:pt idx="162">
                  <c:v>0.57483528520101335</c:v>
                </c:pt>
                <c:pt idx="163">
                  <c:v>0.57483528520101335</c:v>
                </c:pt>
                <c:pt idx="164">
                  <c:v>0.57483528520101335</c:v>
                </c:pt>
                <c:pt idx="165">
                  <c:v>0.57483528520101335</c:v>
                </c:pt>
                <c:pt idx="166">
                  <c:v>0.57483528520101335</c:v>
                </c:pt>
                <c:pt idx="167">
                  <c:v>0.57483528520101335</c:v>
                </c:pt>
                <c:pt idx="168">
                  <c:v>0.57483528520101335</c:v>
                </c:pt>
                <c:pt idx="169">
                  <c:v>0.57483528520101335</c:v>
                </c:pt>
                <c:pt idx="170">
                  <c:v>0.57483528520101335</c:v>
                </c:pt>
                <c:pt idx="171">
                  <c:v>0.57483528520101335</c:v>
                </c:pt>
                <c:pt idx="172">
                  <c:v>0.57483528520101335</c:v>
                </c:pt>
                <c:pt idx="173">
                  <c:v>0.57483528520101335</c:v>
                </c:pt>
                <c:pt idx="174">
                  <c:v>0.57483528520101335</c:v>
                </c:pt>
                <c:pt idx="175">
                  <c:v>0.57483528520101335</c:v>
                </c:pt>
                <c:pt idx="176">
                  <c:v>0.57483528520101335</c:v>
                </c:pt>
                <c:pt idx="177">
                  <c:v>0.57488247547237936</c:v>
                </c:pt>
                <c:pt idx="178">
                  <c:v>0.57488247547237936</c:v>
                </c:pt>
                <c:pt idx="179">
                  <c:v>0.57560905908626103</c:v>
                </c:pt>
                <c:pt idx="180">
                  <c:v>0.5757763096074896</c:v>
                </c:pt>
                <c:pt idx="181">
                  <c:v>0.5757763096074896</c:v>
                </c:pt>
                <c:pt idx="182">
                  <c:v>0.57578047237508811</c:v>
                </c:pt>
                <c:pt idx="183">
                  <c:v>0.57578047237508811</c:v>
                </c:pt>
                <c:pt idx="184">
                  <c:v>0.57595169086911624</c:v>
                </c:pt>
                <c:pt idx="185">
                  <c:v>0.57603722710887162</c:v>
                </c:pt>
                <c:pt idx="186">
                  <c:v>0.57620815365544753</c:v>
                </c:pt>
                <c:pt idx="187">
                  <c:v>0.57629354399490118</c:v>
                </c:pt>
                <c:pt idx="188">
                  <c:v>0.57654942347372184</c:v>
                </c:pt>
                <c:pt idx="189">
                  <c:v>0.57663461950786987</c:v>
                </c:pt>
                <c:pt idx="190">
                  <c:v>0.57688991646236953</c:v>
                </c:pt>
                <c:pt idx="191">
                  <c:v>0.57739920167409786</c:v>
                </c:pt>
                <c:pt idx="192">
                  <c:v>0.57748391308713576</c:v>
                </c:pt>
                <c:pt idx="193">
                  <c:v>0.57748391308713576</c:v>
                </c:pt>
                <c:pt idx="194">
                  <c:v>0.57765319081241584</c:v>
                </c:pt>
                <c:pt idx="195">
                  <c:v>0.57807553946574686</c:v>
                </c:pt>
                <c:pt idx="196">
                  <c:v>0.57815986435668143</c:v>
                </c:pt>
                <c:pt idx="197">
                  <c:v>0.57824414100577726</c:v>
                </c:pt>
                <c:pt idx="198">
                  <c:v>0.57832836942935062</c:v>
                </c:pt>
                <c:pt idx="199">
                  <c:v>0.57840321786855498</c:v>
                </c:pt>
                <c:pt idx="200">
                  <c:v>0.57841254964371869</c:v>
                </c:pt>
                <c:pt idx="201">
                  <c:v>0.57958601981547231</c:v>
                </c:pt>
                <c:pt idx="202">
                  <c:v>0.58016922671534887</c:v>
                </c:pt>
                <c:pt idx="203">
                  <c:v>0.58025235045525392</c:v>
                </c:pt>
                <c:pt idx="204">
                  <c:v>0.58050143473667104</c:v>
                </c:pt>
                <c:pt idx="205">
                  <c:v>0.58116355814463772</c:v>
                </c:pt>
                <c:pt idx="206">
                  <c:v>0.58149347561978959</c:v>
                </c:pt>
                <c:pt idx="207">
                  <c:v>0.58198692448344214</c:v>
                </c:pt>
                <c:pt idx="208">
                  <c:v>0.58272389321879037</c:v>
                </c:pt>
                <c:pt idx="209">
                  <c:v>0.58298450693613724</c:v>
                </c:pt>
                <c:pt idx="210">
                  <c:v>0.58321307447528681</c:v>
                </c:pt>
                <c:pt idx="211">
                  <c:v>0.58321307447528681</c:v>
                </c:pt>
                <c:pt idx="212">
                  <c:v>0.58321307447528681</c:v>
                </c:pt>
                <c:pt idx="213">
                  <c:v>0.58321307447528681</c:v>
                </c:pt>
                <c:pt idx="214">
                  <c:v>0.58321307447528681</c:v>
                </c:pt>
                <c:pt idx="215">
                  <c:v>0.58321307447528681</c:v>
                </c:pt>
                <c:pt idx="216">
                  <c:v>0.58321307447528681</c:v>
                </c:pt>
                <c:pt idx="217">
                  <c:v>0.58321307447528681</c:v>
                </c:pt>
                <c:pt idx="218">
                  <c:v>0.58321307447528681</c:v>
                </c:pt>
                <c:pt idx="219">
                  <c:v>0.58321307447528681</c:v>
                </c:pt>
                <c:pt idx="220">
                  <c:v>0.58321307447528681</c:v>
                </c:pt>
                <c:pt idx="221">
                  <c:v>0.58321307447528681</c:v>
                </c:pt>
                <c:pt idx="222">
                  <c:v>0.58321307447528681</c:v>
                </c:pt>
                <c:pt idx="223">
                  <c:v>0.58321307447528681</c:v>
                </c:pt>
                <c:pt idx="224">
                  <c:v>0.58321307447528681</c:v>
                </c:pt>
                <c:pt idx="225">
                  <c:v>0.58321307447528681</c:v>
                </c:pt>
                <c:pt idx="226">
                  <c:v>0.58321307447528681</c:v>
                </c:pt>
                <c:pt idx="227">
                  <c:v>0.58321307447528681</c:v>
                </c:pt>
                <c:pt idx="228">
                  <c:v>0.58321307447528681</c:v>
                </c:pt>
                <c:pt idx="229">
                  <c:v>0.58321307447528681</c:v>
                </c:pt>
                <c:pt idx="230">
                  <c:v>0.58321307447528681</c:v>
                </c:pt>
                <c:pt idx="231">
                  <c:v>0.58377080434491635</c:v>
                </c:pt>
                <c:pt idx="232">
                  <c:v>0.58402459858712574</c:v>
                </c:pt>
                <c:pt idx="233">
                  <c:v>0.58416243756860198</c:v>
                </c:pt>
                <c:pt idx="234">
                  <c:v>0.58416243756860198</c:v>
                </c:pt>
                <c:pt idx="235">
                  <c:v>0.58440567435651913</c:v>
                </c:pt>
                <c:pt idx="236">
                  <c:v>0.58440567435651913</c:v>
                </c:pt>
                <c:pt idx="237">
                  <c:v>0.58499221395237644</c:v>
                </c:pt>
                <c:pt idx="238">
                  <c:v>0.58523306172195411</c:v>
                </c:pt>
                <c:pt idx="239">
                  <c:v>0.58563353811634933</c:v>
                </c:pt>
                <c:pt idx="240">
                  <c:v>0.58658991612809441</c:v>
                </c:pt>
                <c:pt idx="241">
                  <c:v>0.58666931125878574</c:v>
                </c:pt>
                <c:pt idx="242">
                  <c:v>0.5873027980575507</c:v>
                </c:pt>
                <c:pt idx="243">
                  <c:v>0.58785466196521341</c:v>
                </c:pt>
                <c:pt idx="244">
                  <c:v>0.58823978293850265</c:v>
                </c:pt>
                <c:pt idx="245">
                  <c:v>0.58823978293850265</c:v>
                </c:pt>
                <c:pt idx="246">
                  <c:v>0.58957434765684036</c:v>
                </c:pt>
                <c:pt idx="247">
                  <c:v>0.59058006280264452</c:v>
                </c:pt>
                <c:pt idx="248">
                  <c:v>0.59073410137573967</c:v>
                </c:pt>
                <c:pt idx="249">
                  <c:v>0.59080515476001338</c:v>
                </c:pt>
                <c:pt idx="250">
                  <c:v>0.59088355527354908</c:v>
                </c:pt>
                <c:pt idx="251">
                  <c:v>0.59111839840578595</c:v>
                </c:pt>
                <c:pt idx="252">
                  <c:v>0.59111839840578595</c:v>
                </c:pt>
                <c:pt idx="253">
                  <c:v>0.59111839840578595</c:v>
                </c:pt>
                <c:pt idx="254">
                  <c:v>0.59111839840578595</c:v>
                </c:pt>
                <c:pt idx="255">
                  <c:v>0.59111839840578595</c:v>
                </c:pt>
                <c:pt idx="256">
                  <c:v>0.59111839840578595</c:v>
                </c:pt>
                <c:pt idx="257">
                  <c:v>0.59111839840578595</c:v>
                </c:pt>
                <c:pt idx="258">
                  <c:v>0.59111839840578595</c:v>
                </c:pt>
                <c:pt idx="259">
                  <c:v>0.59111839840578595</c:v>
                </c:pt>
                <c:pt idx="260">
                  <c:v>0.59111839840578595</c:v>
                </c:pt>
                <c:pt idx="261">
                  <c:v>0.59111839840578595</c:v>
                </c:pt>
                <c:pt idx="262">
                  <c:v>0.59111839840578595</c:v>
                </c:pt>
                <c:pt idx="263">
                  <c:v>0.59111839840578595</c:v>
                </c:pt>
                <c:pt idx="264">
                  <c:v>0.59111839840578595</c:v>
                </c:pt>
                <c:pt idx="265">
                  <c:v>0.59111839840578595</c:v>
                </c:pt>
                <c:pt idx="266">
                  <c:v>0.59111839840578595</c:v>
                </c:pt>
                <c:pt idx="267">
                  <c:v>0.59111839840578595</c:v>
                </c:pt>
                <c:pt idx="268">
                  <c:v>0.59111839840578595</c:v>
                </c:pt>
                <c:pt idx="269">
                  <c:v>0.59111839840578595</c:v>
                </c:pt>
                <c:pt idx="270">
                  <c:v>0.59111839840578595</c:v>
                </c:pt>
                <c:pt idx="271">
                  <c:v>0.59111839840578595</c:v>
                </c:pt>
                <c:pt idx="272">
                  <c:v>0.59150713952876321</c:v>
                </c:pt>
                <c:pt idx="273">
                  <c:v>0.59157804973002914</c:v>
                </c:pt>
                <c:pt idx="274">
                  <c:v>0.59226445542099349</c:v>
                </c:pt>
                <c:pt idx="275">
                  <c:v>0.59279578517693088</c:v>
                </c:pt>
                <c:pt idx="276">
                  <c:v>0.59287150827354518</c:v>
                </c:pt>
                <c:pt idx="277">
                  <c:v>0.59309840619099896</c:v>
                </c:pt>
                <c:pt idx="278">
                  <c:v>0.59317394842707527</c:v>
                </c:pt>
                <c:pt idx="279">
                  <c:v>0.59377666140991447</c:v>
                </c:pt>
                <c:pt idx="280">
                  <c:v>0.59474992523875103</c:v>
                </c:pt>
                <c:pt idx="281">
                  <c:v>0.59549343220086937</c:v>
                </c:pt>
                <c:pt idx="282">
                  <c:v>0.59549343220086937</c:v>
                </c:pt>
                <c:pt idx="283">
                  <c:v>0.59556753695092923</c:v>
                </c:pt>
                <c:pt idx="284">
                  <c:v>0.59593739124431222</c:v>
                </c:pt>
                <c:pt idx="285">
                  <c:v>0.59660032239304128</c:v>
                </c:pt>
                <c:pt idx="286">
                  <c:v>0.59711344716756498</c:v>
                </c:pt>
                <c:pt idx="287">
                  <c:v>0.59747863525020728</c:v>
                </c:pt>
                <c:pt idx="288">
                  <c:v>0.59762440077313106</c:v>
                </c:pt>
                <c:pt idx="289">
                  <c:v>0.59784271763314356</c:v>
                </c:pt>
                <c:pt idx="290">
                  <c:v>0.5980606371755024</c:v>
                </c:pt>
                <c:pt idx="291">
                  <c:v>0.59856757345812883</c:v>
                </c:pt>
                <c:pt idx="292">
                  <c:v>0.59856757345812883</c:v>
                </c:pt>
                <c:pt idx="293">
                  <c:v>0.59856757345812883</c:v>
                </c:pt>
                <c:pt idx="294">
                  <c:v>0.59856757345812883</c:v>
                </c:pt>
                <c:pt idx="295">
                  <c:v>0.59856757345812883</c:v>
                </c:pt>
                <c:pt idx="296">
                  <c:v>0.59856757345812883</c:v>
                </c:pt>
                <c:pt idx="297">
                  <c:v>0.59856757345812883</c:v>
                </c:pt>
                <c:pt idx="298">
                  <c:v>0.59856757345812883</c:v>
                </c:pt>
                <c:pt idx="299">
                  <c:v>0.59856757345812883</c:v>
                </c:pt>
                <c:pt idx="300">
                  <c:v>0.59856757345812883</c:v>
                </c:pt>
                <c:pt idx="301">
                  <c:v>0.59856757345812883</c:v>
                </c:pt>
                <c:pt idx="302">
                  <c:v>0.59856757345812883</c:v>
                </c:pt>
                <c:pt idx="303">
                  <c:v>0.59856757345812883</c:v>
                </c:pt>
                <c:pt idx="304">
                  <c:v>0.59856757345812883</c:v>
                </c:pt>
                <c:pt idx="305">
                  <c:v>0.59856757345812883</c:v>
                </c:pt>
                <c:pt idx="306">
                  <c:v>0.59856757345812883</c:v>
                </c:pt>
                <c:pt idx="307">
                  <c:v>0.59856757345812883</c:v>
                </c:pt>
                <c:pt idx="308">
                  <c:v>0.59856757345812883</c:v>
                </c:pt>
                <c:pt idx="309">
                  <c:v>0.59856757345812883</c:v>
                </c:pt>
                <c:pt idx="310">
                  <c:v>0.59856757345812883</c:v>
                </c:pt>
                <c:pt idx="311">
                  <c:v>0.59856757345812883</c:v>
                </c:pt>
                <c:pt idx="312">
                  <c:v>0.59856757345812883</c:v>
                </c:pt>
                <c:pt idx="313">
                  <c:v>0.59856757345812883</c:v>
                </c:pt>
                <c:pt idx="314">
                  <c:v>0.59856757345812883</c:v>
                </c:pt>
                <c:pt idx="315">
                  <c:v>0.59856757345812883</c:v>
                </c:pt>
                <c:pt idx="316">
                  <c:v>0.59856757345812883</c:v>
                </c:pt>
                <c:pt idx="317">
                  <c:v>0.59856757345812883</c:v>
                </c:pt>
                <c:pt idx="318">
                  <c:v>0.59856757345812883</c:v>
                </c:pt>
                <c:pt idx="319">
                  <c:v>0.59856757345812883</c:v>
                </c:pt>
                <c:pt idx="320">
                  <c:v>0.59856757345812883</c:v>
                </c:pt>
                <c:pt idx="321">
                  <c:v>0.59856757345812883</c:v>
                </c:pt>
                <c:pt idx="322">
                  <c:v>0.59878153145742996</c:v>
                </c:pt>
                <c:pt idx="323">
                  <c:v>0.59899738874697894</c:v>
                </c:pt>
                <c:pt idx="324">
                  <c:v>0.59907235456193764</c:v>
                </c:pt>
                <c:pt idx="325">
                  <c:v>0.59921618266847299</c:v>
                </c:pt>
                <c:pt idx="326">
                  <c:v>0.59928803095899275</c:v>
                </c:pt>
                <c:pt idx="327">
                  <c:v>0.59935983542943605</c:v>
                </c:pt>
                <c:pt idx="328">
                  <c:v>0.59978974294420895</c:v>
                </c:pt>
                <c:pt idx="329">
                  <c:v>0.60024231496131453</c:v>
                </c:pt>
                <c:pt idx="330">
                  <c:v>0.60024231496131453</c:v>
                </c:pt>
                <c:pt idx="331">
                  <c:v>0.60085763576751061</c:v>
                </c:pt>
                <c:pt idx="332">
                  <c:v>0.60085763576751061</c:v>
                </c:pt>
                <c:pt idx="333">
                  <c:v>0.60105866076872694</c:v>
                </c:pt>
                <c:pt idx="334">
                  <c:v>0.60105866076872694</c:v>
                </c:pt>
                <c:pt idx="335">
                  <c:v>0.60149367413678489</c:v>
                </c:pt>
                <c:pt idx="336">
                  <c:v>0.60149367413678489</c:v>
                </c:pt>
                <c:pt idx="337">
                  <c:v>0.60198594443816678</c:v>
                </c:pt>
                <c:pt idx="338">
                  <c:v>0.60240620539668088</c:v>
                </c:pt>
                <c:pt idx="339">
                  <c:v>0.60268551710842866</c:v>
                </c:pt>
                <c:pt idx="340">
                  <c:v>0.60441565583861778</c:v>
                </c:pt>
                <c:pt idx="341">
                  <c:v>0.60448430551424281</c:v>
                </c:pt>
                <c:pt idx="342">
                  <c:v>0.60496366100291354</c:v>
                </c:pt>
                <c:pt idx="343">
                  <c:v>0.60537287948467355</c:v>
                </c:pt>
                <c:pt idx="344">
                  <c:v>0.60557691609793407</c:v>
                </c:pt>
                <c:pt idx="345">
                  <c:v>0.60557691609793407</c:v>
                </c:pt>
                <c:pt idx="346">
                  <c:v>0.60557691609793407</c:v>
                </c:pt>
                <c:pt idx="347">
                  <c:v>0.60557691609793407</c:v>
                </c:pt>
                <c:pt idx="348">
                  <c:v>0.60557691609793407</c:v>
                </c:pt>
                <c:pt idx="349">
                  <c:v>0.60557691609793407</c:v>
                </c:pt>
                <c:pt idx="350">
                  <c:v>0.60557691609793407</c:v>
                </c:pt>
                <c:pt idx="351">
                  <c:v>0.60557691609793407</c:v>
                </c:pt>
                <c:pt idx="352">
                  <c:v>0.60557691609793407</c:v>
                </c:pt>
                <c:pt idx="353">
                  <c:v>0.60557691609793407</c:v>
                </c:pt>
                <c:pt idx="354">
                  <c:v>0.60557691609793407</c:v>
                </c:pt>
                <c:pt idx="355">
                  <c:v>0.60557691609793407</c:v>
                </c:pt>
                <c:pt idx="356">
                  <c:v>0.60557691609793407</c:v>
                </c:pt>
                <c:pt idx="357">
                  <c:v>0.60557691609793407</c:v>
                </c:pt>
                <c:pt idx="358">
                  <c:v>0.60557691609793407</c:v>
                </c:pt>
                <c:pt idx="359">
                  <c:v>0.60557691609793407</c:v>
                </c:pt>
                <c:pt idx="360">
                  <c:v>0.60557691609793407</c:v>
                </c:pt>
                <c:pt idx="361">
                  <c:v>0.60557691609793407</c:v>
                </c:pt>
                <c:pt idx="362">
                  <c:v>0.60557691609793407</c:v>
                </c:pt>
                <c:pt idx="363">
                  <c:v>0.60557691609793407</c:v>
                </c:pt>
                <c:pt idx="364">
                  <c:v>0.60564484357741233</c:v>
                </c:pt>
                <c:pt idx="365">
                  <c:v>0.60571272872161019</c:v>
                </c:pt>
                <c:pt idx="366">
                  <c:v>0.60597662204455427</c:v>
                </c:pt>
                <c:pt idx="367">
                  <c:v>0.60652405423947731</c:v>
                </c:pt>
                <c:pt idx="368">
                  <c:v>0.60659139050985678</c:v>
                </c:pt>
                <c:pt idx="369">
                  <c:v>0.60665868467338813</c:v>
                </c:pt>
                <c:pt idx="370">
                  <c:v>0.6068603146860615</c:v>
                </c:pt>
                <c:pt idx="371">
                  <c:v>0.60759639088104278</c:v>
                </c:pt>
                <c:pt idx="372">
                  <c:v>0.60766305539983501</c:v>
                </c:pt>
                <c:pt idx="373">
                  <c:v>0.60807944323098184</c:v>
                </c:pt>
                <c:pt idx="374">
                  <c:v>0.60826115496664612</c:v>
                </c:pt>
                <c:pt idx="375">
                  <c:v>0.6104253798074124</c:v>
                </c:pt>
                <c:pt idx="376">
                  <c:v>0.6104902596912497</c:v>
                </c:pt>
                <c:pt idx="377">
                  <c:v>0.61087867553764874</c:v>
                </c:pt>
                <c:pt idx="378">
                  <c:v>0.61113679829214651</c:v>
                </c:pt>
                <c:pt idx="379">
                  <c:v>0.61120122648745057</c:v>
                </c:pt>
                <c:pt idx="380">
                  <c:v>0.61210055387576612</c:v>
                </c:pt>
                <c:pt idx="381">
                  <c:v>0.61216274279082039</c:v>
                </c:pt>
                <c:pt idx="382">
                  <c:v>0.61216274279082039</c:v>
                </c:pt>
                <c:pt idx="383">
                  <c:v>0.61216274279082039</c:v>
                </c:pt>
                <c:pt idx="384">
                  <c:v>0.61216274279082039</c:v>
                </c:pt>
                <c:pt idx="385">
                  <c:v>0.61229025152350736</c:v>
                </c:pt>
                <c:pt idx="386">
                  <c:v>0.61246900220968292</c:v>
                </c:pt>
                <c:pt idx="387">
                  <c:v>0.61260831161274187</c:v>
                </c:pt>
                <c:pt idx="388">
                  <c:v>0.61267180174812419</c:v>
                </c:pt>
                <c:pt idx="389">
                  <c:v>0.61267180174812419</c:v>
                </c:pt>
                <c:pt idx="390">
                  <c:v>0.61273525129409068</c:v>
                </c:pt>
                <c:pt idx="391">
                  <c:v>0.61316633330971992</c:v>
                </c:pt>
                <c:pt idx="392">
                  <c:v>0.61317826298277656</c:v>
                </c:pt>
                <c:pt idx="393">
                  <c:v>0.61361929218611366</c:v>
                </c:pt>
                <c:pt idx="394">
                  <c:v>0.61380769920545863</c:v>
                </c:pt>
                <c:pt idx="395">
                  <c:v>0.61387042093204514</c:v>
                </c:pt>
                <c:pt idx="396">
                  <c:v>0.61412090520751983</c:v>
                </c:pt>
                <c:pt idx="397">
                  <c:v>0.61424590599516493</c:v>
                </c:pt>
                <c:pt idx="398">
                  <c:v>0.61430834610857232</c:v>
                </c:pt>
                <c:pt idx="399">
                  <c:v>0.61474430319087259</c:v>
                </c:pt>
                <c:pt idx="400">
                  <c:v>0.61493054084950471</c:v>
                </c:pt>
                <c:pt idx="401">
                  <c:v>0.61499254004324677</c:v>
                </c:pt>
                <c:pt idx="402">
                  <c:v>0.61524013712430581</c:v>
                </c:pt>
                <c:pt idx="403">
                  <c:v>0.61634643481810591</c:v>
                </c:pt>
                <c:pt idx="404">
                  <c:v>0.61640751846864839</c:v>
                </c:pt>
                <c:pt idx="405">
                  <c:v>0.61646400959968428</c:v>
                </c:pt>
                <c:pt idx="406">
                  <c:v>0.61656420619464603</c:v>
                </c:pt>
                <c:pt idx="407">
                  <c:v>0.61707682792595753</c:v>
                </c:pt>
                <c:pt idx="408">
                  <c:v>0.61719800731590135</c:v>
                </c:pt>
                <c:pt idx="409">
                  <c:v>0.61743575685657726</c:v>
                </c:pt>
                <c:pt idx="410">
                  <c:v>0.61756060044831407</c:v>
                </c:pt>
                <c:pt idx="411">
                  <c:v>0.61772744273344227</c:v>
                </c:pt>
                <c:pt idx="412">
                  <c:v>0.61810183847024014</c:v>
                </c:pt>
                <c:pt idx="413">
                  <c:v>0.61816178004284228</c:v>
                </c:pt>
                <c:pt idx="414">
                  <c:v>0.61834137000240541</c:v>
                </c:pt>
                <c:pt idx="415">
                  <c:v>0.61834137000240541</c:v>
                </c:pt>
                <c:pt idx="416">
                  <c:v>0.61834137000240541</c:v>
                </c:pt>
                <c:pt idx="417">
                  <c:v>0.61834137000240541</c:v>
                </c:pt>
                <c:pt idx="418">
                  <c:v>0.61852060816725862</c:v>
                </c:pt>
                <c:pt idx="419">
                  <c:v>0.61858027612174959</c:v>
                </c:pt>
                <c:pt idx="420">
                  <c:v>0.61905621629897367</c:v>
                </c:pt>
                <c:pt idx="421">
                  <c:v>0.61911553363353578</c:v>
                </c:pt>
                <c:pt idx="422">
                  <c:v>0.61929325244536315</c:v>
                </c:pt>
                <c:pt idx="423">
                  <c:v>0.62029373802630083</c:v>
                </c:pt>
                <c:pt idx="424">
                  <c:v>0.6211672648446428</c:v>
                </c:pt>
                <c:pt idx="425">
                  <c:v>0.62162961824159191</c:v>
                </c:pt>
                <c:pt idx="426">
                  <c:v>0.62225385744018136</c:v>
                </c:pt>
                <c:pt idx="427">
                  <c:v>0.62248995231328541</c:v>
                </c:pt>
                <c:pt idx="428">
                  <c:v>0.62322866996617265</c:v>
                </c:pt>
                <c:pt idx="429">
                  <c:v>0.6234546836388154</c:v>
                </c:pt>
                <c:pt idx="430">
                  <c:v>0.62362379848543792</c:v>
                </c:pt>
                <c:pt idx="431">
                  <c:v>0.62362379848543792</c:v>
                </c:pt>
                <c:pt idx="432">
                  <c:v>0.62396171197700856</c:v>
                </c:pt>
                <c:pt idx="433">
                  <c:v>0.62412911419830819</c:v>
                </c:pt>
                <c:pt idx="434">
                  <c:v>0.62456701105310164</c:v>
                </c:pt>
                <c:pt idx="435">
                  <c:v>0.62507533112881675</c:v>
                </c:pt>
                <c:pt idx="436">
                  <c:v>0.62584649715763063</c:v>
                </c:pt>
                <c:pt idx="437">
                  <c:v>0.62612015610627902</c:v>
                </c:pt>
                <c:pt idx="438">
                  <c:v>0.62882261876522372</c:v>
                </c:pt>
                <c:pt idx="439">
                  <c:v>0.6290173645550482</c:v>
                </c:pt>
                <c:pt idx="440">
                  <c:v>0.62944189900604808</c:v>
                </c:pt>
                <c:pt idx="441">
                  <c:v>0.62949010078793399</c:v>
                </c:pt>
                <c:pt idx="442">
                  <c:v>0.62954229184414723</c:v>
                </c:pt>
                <c:pt idx="443">
                  <c:v>0.62954229184414723</c:v>
                </c:pt>
                <c:pt idx="444">
                  <c:v>0.62954229184414723</c:v>
                </c:pt>
                <c:pt idx="445">
                  <c:v>0.62954229184414723</c:v>
                </c:pt>
                <c:pt idx="446">
                  <c:v>0.62954229184414723</c:v>
                </c:pt>
                <c:pt idx="447">
                  <c:v>0.62954229184414723</c:v>
                </c:pt>
                <c:pt idx="448">
                  <c:v>0.62955407127043461</c:v>
                </c:pt>
                <c:pt idx="449">
                  <c:v>0.62955662291923764</c:v>
                </c:pt>
                <c:pt idx="450">
                  <c:v>0.62990463043227884</c:v>
                </c:pt>
                <c:pt idx="451">
                  <c:v>0.62995566221986565</c:v>
                </c:pt>
                <c:pt idx="452">
                  <c:v>0.63029762685125212</c:v>
                </c:pt>
                <c:pt idx="453">
                  <c:v>0.63052979738917359</c:v>
                </c:pt>
                <c:pt idx="454">
                  <c:v>0.63415144386007916</c:v>
                </c:pt>
                <c:pt idx="455">
                  <c:v>0.63454415539768549</c:v>
                </c:pt>
                <c:pt idx="456">
                  <c:v>0.63455004782483049</c:v>
                </c:pt>
                <c:pt idx="457">
                  <c:v>0.63459721940554048</c:v>
                </c:pt>
                <c:pt idx="458">
                  <c:v>0.63459721940554048</c:v>
                </c:pt>
                <c:pt idx="459">
                  <c:v>0.63468752171506193</c:v>
                </c:pt>
                <c:pt idx="460">
                  <c:v>0.6359611122390717</c:v>
                </c:pt>
                <c:pt idx="461">
                  <c:v>0.63603548200966087</c:v>
                </c:pt>
                <c:pt idx="462">
                  <c:v>0.63670956162464409</c:v>
                </c:pt>
                <c:pt idx="463">
                  <c:v>0.6388090891131426</c:v>
                </c:pt>
                <c:pt idx="464">
                  <c:v>0.63895513026127793</c:v>
                </c:pt>
                <c:pt idx="465">
                  <c:v>0.63921661931975837</c:v>
                </c:pt>
                <c:pt idx="466">
                  <c:v>0.63931021334810678</c:v>
                </c:pt>
                <c:pt idx="467">
                  <c:v>0.63931021334810678</c:v>
                </c:pt>
                <c:pt idx="468">
                  <c:v>0.63931021334810678</c:v>
                </c:pt>
                <c:pt idx="469">
                  <c:v>0.6393103657789847</c:v>
                </c:pt>
                <c:pt idx="470">
                  <c:v>0.63949308718000752</c:v>
                </c:pt>
                <c:pt idx="471">
                  <c:v>0.64172686529472156</c:v>
                </c:pt>
                <c:pt idx="472">
                  <c:v>0.64330726009337691</c:v>
                </c:pt>
                <c:pt idx="473">
                  <c:v>0.6435917036100548</c:v>
                </c:pt>
                <c:pt idx="474">
                  <c:v>0.64369759013746453</c:v>
                </c:pt>
                <c:pt idx="475">
                  <c:v>0.64369759013746453</c:v>
                </c:pt>
                <c:pt idx="476">
                  <c:v>0.64369759013746453</c:v>
                </c:pt>
                <c:pt idx="477">
                  <c:v>0.64369759013746453</c:v>
                </c:pt>
                <c:pt idx="478">
                  <c:v>0.64369759013746453</c:v>
                </c:pt>
                <c:pt idx="479">
                  <c:v>0.64369759013746453</c:v>
                </c:pt>
                <c:pt idx="480">
                  <c:v>0.64378885913383732</c:v>
                </c:pt>
                <c:pt idx="481">
                  <c:v>0.64390547314478985</c:v>
                </c:pt>
                <c:pt idx="482">
                  <c:v>0.64410389426335168</c:v>
                </c:pt>
                <c:pt idx="483">
                  <c:v>0.64465559652537707</c:v>
                </c:pt>
                <c:pt idx="484">
                  <c:v>0.64546621402825477</c:v>
                </c:pt>
                <c:pt idx="485">
                  <c:v>0.64579654735383363</c:v>
                </c:pt>
                <c:pt idx="486">
                  <c:v>0.64770047041609879</c:v>
                </c:pt>
                <c:pt idx="487">
                  <c:v>0.64777566623923155</c:v>
                </c:pt>
                <c:pt idx="488">
                  <c:v>0.64777566623923155</c:v>
                </c:pt>
                <c:pt idx="489">
                  <c:v>0.64777566623923155</c:v>
                </c:pt>
                <c:pt idx="490">
                  <c:v>0.6478522688844196</c:v>
                </c:pt>
                <c:pt idx="491">
                  <c:v>0.647895900654611</c:v>
                </c:pt>
                <c:pt idx="492">
                  <c:v>0.64793021569550802</c:v>
                </c:pt>
                <c:pt idx="493">
                  <c:v>0.64803336995427763</c:v>
                </c:pt>
                <c:pt idx="494">
                  <c:v>0.64821514620640686</c:v>
                </c:pt>
                <c:pt idx="495">
                  <c:v>0.64868209019908418</c:v>
                </c:pt>
                <c:pt idx="496">
                  <c:v>0.65131261843172172</c:v>
                </c:pt>
                <c:pt idx="497">
                  <c:v>0.65144522584283071</c:v>
                </c:pt>
                <c:pt idx="498">
                  <c:v>0.65152223636875284</c:v>
                </c:pt>
                <c:pt idx="499">
                  <c:v>0.65156075811902714</c:v>
                </c:pt>
                <c:pt idx="500">
                  <c:v>0.65156075811902714</c:v>
                </c:pt>
                <c:pt idx="501">
                  <c:v>0.6515627020649275</c:v>
                </c:pt>
                <c:pt idx="502">
                  <c:v>0.6515940707752057</c:v>
                </c:pt>
                <c:pt idx="503">
                  <c:v>0.6516334374927073</c:v>
                </c:pt>
                <c:pt idx="504">
                  <c:v>0.65163733971880777</c:v>
                </c:pt>
                <c:pt idx="505">
                  <c:v>0.6527340982982579</c:v>
                </c:pt>
                <c:pt idx="506">
                  <c:v>0.65406435441707544</c:v>
                </c:pt>
                <c:pt idx="507">
                  <c:v>0.65423276728340207</c:v>
                </c:pt>
                <c:pt idx="508">
                  <c:v>0.6543376692301911</c:v>
                </c:pt>
                <c:pt idx="509">
                  <c:v>0.65482526685092268</c:v>
                </c:pt>
                <c:pt idx="510">
                  <c:v>0.65496533646694699</c:v>
                </c:pt>
                <c:pt idx="511">
                  <c:v>0.65499859823348727</c:v>
                </c:pt>
                <c:pt idx="512">
                  <c:v>0.65506918224246902</c:v>
                </c:pt>
                <c:pt idx="513">
                  <c:v>0.65506918224246902</c:v>
                </c:pt>
                <c:pt idx="514">
                  <c:v>0.65506918224246902</c:v>
                </c:pt>
                <c:pt idx="515">
                  <c:v>0.65506918224246902</c:v>
                </c:pt>
                <c:pt idx="516">
                  <c:v>0.65507047609739066</c:v>
                </c:pt>
                <c:pt idx="517">
                  <c:v>0.65510910753208584</c:v>
                </c:pt>
                <c:pt idx="518">
                  <c:v>0.65526900672091659</c:v>
                </c:pt>
                <c:pt idx="519">
                  <c:v>0.65597912545371928</c:v>
                </c:pt>
                <c:pt idx="520">
                  <c:v>0.6562713295245991</c:v>
                </c:pt>
                <c:pt idx="521">
                  <c:v>0.65753093384443018</c:v>
                </c:pt>
                <c:pt idx="522">
                  <c:v>0.65803393188628068</c:v>
                </c:pt>
                <c:pt idx="523">
                  <c:v>0.65806561032986322</c:v>
                </c:pt>
                <c:pt idx="524">
                  <c:v>0.65826078788944775</c:v>
                </c:pt>
                <c:pt idx="525">
                  <c:v>0.65831725507517591</c:v>
                </c:pt>
                <c:pt idx="526">
                  <c:v>0.65831725507517591</c:v>
                </c:pt>
                <c:pt idx="527">
                  <c:v>0.65831725507517591</c:v>
                </c:pt>
                <c:pt idx="528">
                  <c:v>0.65831725507517591</c:v>
                </c:pt>
                <c:pt idx="529">
                  <c:v>0.65831725507517591</c:v>
                </c:pt>
                <c:pt idx="530">
                  <c:v>0.65831725507517591</c:v>
                </c:pt>
                <c:pt idx="531">
                  <c:v>0.65831725507517591</c:v>
                </c:pt>
                <c:pt idx="532">
                  <c:v>0.65831725507517591</c:v>
                </c:pt>
                <c:pt idx="533">
                  <c:v>0.65831725507517591</c:v>
                </c:pt>
                <c:pt idx="534">
                  <c:v>0.65831725507517591</c:v>
                </c:pt>
                <c:pt idx="535">
                  <c:v>0.65832252748083098</c:v>
                </c:pt>
                <c:pt idx="536">
                  <c:v>0.65846855306422447</c:v>
                </c:pt>
                <c:pt idx="537">
                  <c:v>0.65859778281126991</c:v>
                </c:pt>
                <c:pt idx="538">
                  <c:v>0.66080488653967451</c:v>
                </c:pt>
                <c:pt idx="539">
                  <c:v>0.66120530511570919</c:v>
                </c:pt>
                <c:pt idx="540">
                  <c:v>0.66123417027308551</c:v>
                </c:pt>
                <c:pt idx="541">
                  <c:v>0.66129250497523717</c:v>
                </c:pt>
                <c:pt idx="542">
                  <c:v>0.66132129308276622</c:v>
                </c:pt>
                <c:pt idx="543">
                  <c:v>0.66132129308276622</c:v>
                </c:pt>
                <c:pt idx="544">
                  <c:v>0.66132129308276622</c:v>
                </c:pt>
                <c:pt idx="545">
                  <c:v>0.66138629565946783</c:v>
                </c:pt>
                <c:pt idx="546">
                  <c:v>0.661460779417268</c:v>
                </c:pt>
                <c:pt idx="547">
                  <c:v>0.66152425424641403</c:v>
                </c:pt>
                <c:pt idx="548">
                  <c:v>0.66163448296919514</c:v>
                </c:pt>
                <c:pt idx="549">
                  <c:v>0.66163486245339576</c:v>
                </c:pt>
                <c:pt idx="550">
                  <c:v>0.66195606321048894</c:v>
                </c:pt>
                <c:pt idx="551">
                  <c:v>0.66320147057651901</c:v>
                </c:pt>
                <c:pt idx="552">
                  <c:v>0.66324646393097653</c:v>
                </c:pt>
                <c:pt idx="553">
                  <c:v>0.66385807740987157</c:v>
                </c:pt>
                <c:pt idx="554">
                  <c:v>0.66390828386176814</c:v>
                </c:pt>
                <c:pt idx="555">
                  <c:v>0.66397312484114512</c:v>
                </c:pt>
                <c:pt idx="556">
                  <c:v>0.66400163632447029</c:v>
                </c:pt>
                <c:pt idx="557">
                  <c:v>0.66409423406708235</c:v>
                </c:pt>
                <c:pt idx="558">
                  <c:v>0.66409761273085854</c:v>
                </c:pt>
                <c:pt idx="559">
                  <c:v>0.66409761273085854</c:v>
                </c:pt>
                <c:pt idx="560">
                  <c:v>0.66409761273085854</c:v>
                </c:pt>
                <c:pt idx="561">
                  <c:v>0.66409761273085854</c:v>
                </c:pt>
                <c:pt idx="562">
                  <c:v>0.66409761273085854</c:v>
                </c:pt>
                <c:pt idx="563">
                  <c:v>0.66409761273085854</c:v>
                </c:pt>
                <c:pt idx="564">
                  <c:v>0.66409761273085854</c:v>
                </c:pt>
                <c:pt idx="565">
                  <c:v>0.66411222818380256</c:v>
                </c:pt>
                <c:pt idx="566">
                  <c:v>0.6642106320611878</c:v>
                </c:pt>
                <c:pt idx="567">
                  <c:v>0.66426193744424356</c:v>
                </c:pt>
                <c:pt idx="568">
                  <c:v>0.66427985055751382</c:v>
                </c:pt>
                <c:pt idx="569">
                  <c:v>0.66434128903526113</c:v>
                </c:pt>
                <c:pt idx="570">
                  <c:v>0.66436982664628896</c:v>
                </c:pt>
                <c:pt idx="571">
                  <c:v>0.66461044645212219</c:v>
                </c:pt>
                <c:pt idx="572">
                  <c:v>0.66563299584844626</c:v>
                </c:pt>
                <c:pt idx="573">
                  <c:v>0.66603205330858617</c:v>
                </c:pt>
                <c:pt idx="574">
                  <c:v>0.66610082427033568</c:v>
                </c:pt>
                <c:pt idx="575">
                  <c:v>0.66655099149578645</c:v>
                </c:pt>
                <c:pt idx="576">
                  <c:v>0.66656906147886563</c:v>
                </c:pt>
                <c:pt idx="577">
                  <c:v>0.66664565626596528</c:v>
                </c:pt>
                <c:pt idx="578">
                  <c:v>0.66665867047188943</c:v>
                </c:pt>
                <c:pt idx="579">
                  <c:v>0.66666253048507096</c:v>
                </c:pt>
                <c:pt idx="580">
                  <c:v>0.66666253048507096</c:v>
                </c:pt>
                <c:pt idx="581">
                  <c:v>0.66666253048507096</c:v>
                </c:pt>
                <c:pt idx="582">
                  <c:v>0.66666253048507096</c:v>
                </c:pt>
                <c:pt idx="583">
                  <c:v>0.66666253048507096</c:v>
                </c:pt>
                <c:pt idx="584">
                  <c:v>0.66666253048507096</c:v>
                </c:pt>
                <c:pt idx="585">
                  <c:v>0.66666253048507096</c:v>
                </c:pt>
                <c:pt idx="586">
                  <c:v>0.66668626415331134</c:v>
                </c:pt>
                <c:pt idx="587">
                  <c:v>0.66676325536959036</c:v>
                </c:pt>
                <c:pt idx="588">
                  <c:v>0.6672511170503902</c:v>
                </c:pt>
                <c:pt idx="589">
                  <c:v>0.66763295994477012</c:v>
                </c:pt>
                <c:pt idx="590">
                  <c:v>0.66773613704094159</c:v>
                </c:pt>
                <c:pt idx="591">
                  <c:v>0.66891771063828143</c:v>
                </c:pt>
                <c:pt idx="592">
                  <c:v>0.66895274374823255</c:v>
                </c:pt>
                <c:pt idx="593">
                  <c:v>0.66902549079008988</c:v>
                </c:pt>
                <c:pt idx="594">
                  <c:v>0.6690323628110223</c:v>
                </c:pt>
                <c:pt idx="595">
                  <c:v>0.6690323628110223</c:v>
                </c:pt>
                <c:pt idx="596">
                  <c:v>0.6690323628110223</c:v>
                </c:pt>
                <c:pt idx="597">
                  <c:v>0.6690323628110223</c:v>
                </c:pt>
                <c:pt idx="598">
                  <c:v>0.6690323628110223</c:v>
                </c:pt>
                <c:pt idx="599">
                  <c:v>0.6690323628110223</c:v>
                </c:pt>
                <c:pt idx="600">
                  <c:v>0.6690323628110223</c:v>
                </c:pt>
                <c:pt idx="601">
                  <c:v>0.66903356622389065</c:v>
                </c:pt>
                <c:pt idx="602">
                  <c:v>0.66903606233505197</c:v>
                </c:pt>
                <c:pt idx="603">
                  <c:v>0.66905634555386384</c:v>
                </c:pt>
                <c:pt idx="604">
                  <c:v>0.66907977691304854</c:v>
                </c:pt>
                <c:pt idx="605">
                  <c:v>0.66913825516815795</c:v>
                </c:pt>
                <c:pt idx="606">
                  <c:v>0.66925561209048423</c:v>
                </c:pt>
                <c:pt idx="607">
                  <c:v>0.6693233897582892</c:v>
                </c:pt>
                <c:pt idx="608">
                  <c:v>0.66970209714956086</c:v>
                </c:pt>
                <c:pt idx="609">
                  <c:v>0.67034502972968801</c:v>
                </c:pt>
                <c:pt idx="610">
                  <c:v>0.67056913200200385</c:v>
                </c:pt>
                <c:pt idx="611">
                  <c:v>0.67105165738403305</c:v>
                </c:pt>
                <c:pt idx="612">
                  <c:v>0.67122342617433051</c:v>
                </c:pt>
                <c:pt idx="613">
                  <c:v>0.67122342617433051</c:v>
                </c:pt>
                <c:pt idx="614">
                  <c:v>0.67122342617433051</c:v>
                </c:pt>
                <c:pt idx="615">
                  <c:v>0.67122342617433051</c:v>
                </c:pt>
                <c:pt idx="616">
                  <c:v>0.67122342617433051</c:v>
                </c:pt>
                <c:pt idx="617">
                  <c:v>0.67122342617433051</c:v>
                </c:pt>
                <c:pt idx="618">
                  <c:v>0.67122342617433051</c:v>
                </c:pt>
                <c:pt idx="619">
                  <c:v>0.67122342617433051</c:v>
                </c:pt>
                <c:pt idx="620">
                  <c:v>0.67122342617433051</c:v>
                </c:pt>
                <c:pt idx="621">
                  <c:v>0.67122342617433051</c:v>
                </c:pt>
                <c:pt idx="622">
                  <c:v>0.67231455999632117</c:v>
                </c:pt>
                <c:pt idx="623">
                  <c:v>0.67286395848586544</c:v>
                </c:pt>
                <c:pt idx="624">
                  <c:v>0.67286652502270994</c:v>
                </c:pt>
                <c:pt idx="625">
                  <c:v>0.6730856520709918</c:v>
                </c:pt>
                <c:pt idx="626">
                  <c:v>0.67308866773111031</c:v>
                </c:pt>
                <c:pt idx="627">
                  <c:v>0.67309914111769142</c:v>
                </c:pt>
                <c:pt idx="628">
                  <c:v>0.67315466466948648</c:v>
                </c:pt>
                <c:pt idx="629">
                  <c:v>0.67325203704061443</c:v>
                </c:pt>
                <c:pt idx="630">
                  <c:v>0.67325203704061443</c:v>
                </c:pt>
                <c:pt idx="631">
                  <c:v>0.67325203704061443</c:v>
                </c:pt>
                <c:pt idx="632">
                  <c:v>0.67325203704061443</c:v>
                </c:pt>
                <c:pt idx="633">
                  <c:v>0.67325203704061443</c:v>
                </c:pt>
                <c:pt idx="634">
                  <c:v>0.67325203704061443</c:v>
                </c:pt>
                <c:pt idx="635">
                  <c:v>0.67325203704061443</c:v>
                </c:pt>
                <c:pt idx="636">
                  <c:v>0.67325203704061443</c:v>
                </c:pt>
                <c:pt idx="637">
                  <c:v>0.67326888998969103</c:v>
                </c:pt>
                <c:pt idx="638">
                  <c:v>0.67327083978144442</c:v>
                </c:pt>
                <c:pt idx="639">
                  <c:v>0.67327877434196892</c:v>
                </c:pt>
                <c:pt idx="640">
                  <c:v>0.67338824680242992</c:v>
                </c:pt>
                <c:pt idx="641">
                  <c:v>0.67341271408322778</c:v>
                </c:pt>
                <c:pt idx="642">
                  <c:v>0.67352197054952179</c:v>
                </c:pt>
                <c:pt idx="643">
                  <c:v>0.67371713799708555</c:v>
                </c:pt>
                <c:pt idx="644">
                  <c:v>0.67382353203086509</c:v>
                </c:pt>
                <c:pt idx="645">
                  <c:v>0.67417507671475296</c:v>
                </c:pt>
                <c:pt idx="646">
                  <c:v>0.67434596985223805</c:v>
                </c:pt>
                <c:pt idx="647">
                  <c:v>0.67469227804684295</c:v>
                </c:pt>
                <c:pt idx="648">
                  <c:v>0.67500976907783106</c:v>
                </c:pt>
                <c:pt idx="649">
                  <c:v>0.67504240516462044</c:v>
                </c:pt>
                <c:pt idx="650">
                  <c:v>0.67506242083626833</c:v>
                </c:pt>
                <c:pt idx="651">
                  <c:v>0.67513399955754538</c:v>
                </c:pt>
                <c:pt idx="652">
                  <c:v>0.67513451187549223</c:v>
                </c:pt>
                <c:pt idx="653">
                  <c:v>0.67513451187549223</c:v>
                </c:pt>
                <c:pt idx="654">
                  <c:v>0.67513451187549223</c:v>
                </c:pt>
                <c:pt idx="655">
                  <c:v>0.67513451187549223</c:v>
                </c:pt>
                <c:pt idx="656">
                  <c:v>0.67513451187549223</c:v>
                </c:pt>
                <c:pt idx="657">
                  <c:v>0.67513451187549223</c:v>
                </c:pt>
                <c:pt idx="658">
                  <c:v>0.67513451187549223</c:v>
                </c:pt>
                <c:pt idx="659">
                  <c:v>0.67513451187549223</c:v>
                </c:pt>
                <c:pt idx="660">
                  <c:v>0.67513451187549223</c:v>
                </c:pt>
                <c:pt idx="661">
                  <c:v>0.67513451187549223</c:v>
                </c:pt>
                <c:pt idx="662">
                  <c:v>0.67513451187549223</c:v>
                </c:pt>
                <c:pt idx="663">
                  <c:v>0.67513451187549223</c:v>
                </c:pt>
                <c:pt idx="664">
                  <c:v>0.67513620628584159</c:v>
                </c:pt>
                <c:pt idx="665">
                  <c:v>0.67514982046964311</c:v>
                </c:pt>
                <c:pt idx="666">
                  <c:v>0.67519095188166223</c:v>
                </c:pt>
                <c:pt idx="667">
                  <c:v>0.67520905268619624</c:v>
                </c:pt>
                <c:pt idx="668">
                  <c:v>0.6752247920128942</c:v>
                </c:pt>
                <c:pt idx="669">
                  <c:v>0.67522776959790043</c:v>
                </c:pt>
                <c:pt idx="670">
                  <c:v>0.67527853242624647</c:v>
                </c:pt>
                <c:pt idx="671">
                  <c:v>0.675465477617604</c:v>
                </c:pt>
                <c:pt idx="672">
                  <c:v>0.67556559204541389</c:v>
                </c:pt>
                <c:pt idx="673">
                  <c:v>0.67635745577264883</c:v>
                </c:pt>
                <c:pt idx="674">
                  <c:v>0.67637166359601075</c:v>
                </c:pt>
                <c:pt idx="675">
                  <c:v>0.67649891768212811</c:v>
                </c:pt>
                <c:pt idx="676">
                  <c:v>0.67650910943684583</c:v>
                </c:pt>
                <c:pt idx="677">
                  <c:v>0.67662739581182985</c:v>
                </c:pt>
                <c:pt idx="678">
                  <c:v>0.67671156077519856</c:v>
                </c:pt>
                <c:pt idx="679">
                  <c:v>0.67676626780778093</c:v>
                </c:pt>
                <c:pt idx="680">
                  <c:v>0.67677837618991843</c:v>
                </c:pt>
                <c:pt idx="681">
                  <c:v>0.67683637697909704</c:v>
                </c:pt>
                <c:pt idx="682">
                  <c:v>0.67683993804623888</c:v>
                </c:pt>
                <c:pt idx="683">
                  <c:v>0.67685232064795797</c:v>
                </c:pt>
                <c:pt idx="684">
                  <c:v>0.67685313484149678</c:v>
                </c:pt>
                <c:pt idx="685">
                  <c:v>0.67685391276422591</c:v>
                </c:pt>
                <c:pt idx="686">
                  <c:v>0.67686613493316927</c:v>
                </c:pt>
                <c:pt idx="687">
                  <c:v>0.67686943995643256</c:v>
                </c:pt>
                <c:pt idx="688">
                  <c:v>0.67687291700619345</c:v>
                </c:pt>
                <c:pt idx="689">
                  <c:v>0.6768871671445823</c:v>
                </c:pt>
                <c:pt idx="690">
                  <c:v>0.6768871671445823</c:v>
                </c:pt>
                <c:pt idx="691">
                  <c:v>0.6768871671445823</c:v>
                </c:pt>
                <c:pt idx="692">
                  <c:v>0.6768871671445823</c:v>
                </c:pt>
                <c:pt idx="693">
                  <c:v>0.6768871671445823</c:v>
                </c:pt>
                <c:pt idx="694">
                  <c:v>0.6768871671445823</c:v>
                </c:pt>
                <c:pt idx="695">
                  <c:v>0.6768871671445823</c:v>
                </c:pt>
                <c:pt idx="696">
                  <c:v>0.6768871671445823</c:v>
                </c:pt>
                <c:pt idx="697">
                  <c:v>0.6768871671445823</c:v>
                </c:pt>
                <c:pt idx="698">
                  <c:v>0.6768871671445823</c:v>
                </c:pt>
                <c:pt idx="699">
                  <c:v>0.67690505175882176</c:v>
                </c:pt>
                <c:pt idx="700">
                  <c:v>0.67694000163071322</c:v>
                </c:pt>
                <c:pt idx="701">
                  <c:v>0.6769531394491739</c:v>
                </c:pt>
                <c:pt idx="702">
                  <c:v>0.67696767086512177</c:v>
                </c:pt>
                <c:pt idx="703">
                  <c:v>0.67699181417693644</c:v>
                </c:pt>
                <c:pt idx="704">
                  <c:v>0.67700535059146771</c:v>
                </c:pt>
                <c:pt idx="705">
                  <c:v>0.67705592077930121</c:v>
                </c:pt>
                <c:pt idx="706">
                  <c:v>0.67722355569948212</c:v>
                </c:pt>
                <c:pt idx="707">
                  <c:v>0.67788368028756507</c:v>
                </c:pt>
                <c:pt idx="708">
                  <c:v>0.67806545751781089</c:v>
                </c:pt>
                <c:pt idx="709">
                  <c:v>0.67836981663589957</c:v>
                </c:pt>
                <c:pt idx="710">
                  <c:v>0.67839824728351394</c:v>
                </c:pt>
                <c:pt idx="711">
                  <c:v>0.6784931220278434</c:v>
                </c:pt>
                <c:pt idx="712">
                  <c:v>0.67851430201605178</c:v>
                </c:pt>
                <c:pt idx="713">
                  <c:v>0.67852631931350316</c:v>
                </c:pt>
                <c:pt idx="714">
                  <c:v>0.67852631931350316</c:v>
                </c:pt>
                <c:pt idx="715">
                  <c:v>0.67852631931350316</c:v>
                </c:pt>
                <c:pt idx="716">
                  <c:v>0.67852631931350316</c:v>
                </c:pt>
                <c:pt idx="717">
                  <c:v>0.67852631931350316</c:v>
                </c:pt>
                <c:pt idx="718">
                  <c:v>0.67852631931350316</c:v>
                </c:pt>
                <c:pt idx="719">
                  <c:v>0.67852631931350316</c:v>
                </c:pt>
                <c:pt idx="720">
                  <c:v>0.67852631931350316</c:v>
                </c:pt>
                <c:pt idx="721">
                  <c:v>0.67852631931350316</c:v>
                </c:pt>
                <c:pt idx="722">
                  <c:v>0.67852631931350316</c:v>
                </c:pt>
                <c:pt idx="723">
                  <c:v>0.67852631931350316</c:v>
                </c:pt>
                <c:pt idx="724">
                  <c:v>0.67852631931350316</c:v>
                </c:pt>
                <c:pt idx="725">
                  <c:v>0.67852631931350316</c:v>
                </c:pt>
                <c:pt idx="726">
                  <c:v>0.67852631931350316</c:v>
                </c:pt>
                <c:pt idx="727">
                  <c:v>0.67852631931350316</c:v>
                </c:pt>
                <c:pt idx="728">
                  <c:v>0.67852679448598474</c:v>
                </c:pt>
                <c:pt idx="729">
                  <c:v>0.67852986484371614</c:v>
                </c:pt>
                <c:pt idx="730">
                  <c:v>0.67857348857536726</c:v>
                </c:pt>
                <c:pt idx="731">
                  <c:v>0.67858787234091</c:v>
                </c:pt>
                <c:pt idx="732">
                  <c:v>0.6786511937346954</c:v>
                </c:pt>
                <c:pt idx="733">
                  <c:v>0.6786548272325803</c:v>
                </c:pt>
                <c:pt idx="734">
                  <c:v>0.67866442859373299</c:v>
                </c:pt>
                <c:pt idx="735">
                  <c:v>0.67866788290048718</c:v>
                </c:pt>
                <c:pt idx="736">
                  <c:v>0.67877243746230909</c:v>
                </c:pt>
                <c:pt idx="737">
                  <c:v>0.67920430978471791</c:v>
                </c:pt>
                <c:pt idx="738">
                  <c:v>0.67920717054387392</c:v>
                </c:pt>
                <c:pt idx="739">
                  <c:v>0.67940638827059552</c:v>
                </c:pt>
                <c:pt idx="740">
                  <c:v>0.67941529437996295</c:v>
                </c:pt>
                <c:pt idx="741">
                  <c:v>0.67954961586242435</c:v>
                </c:pt>
                <c:pt idx="742">
                  <c:v>0.67976190459134955</c:v>
                </c:pt>
                <c:pt idx="743">
                  <c:v>0.67990342600515874</c:v>
                </c:pt>
                <c:pt idx="744">
                  <c:v>0.67991069713669461</c:v>
                </c:pt>
                <c:pt idx="745">
                  <c:v>0.67991752043389808</c:v>
                </c:pt>
                <c:pt idx="746">
                  <c:v>0.67994247604255453</c:v>
                </c:pt>
                <c:pt idx="747">
                  <c:v>0.68003804251827571</c:v>
                </c:pt>
                <c:pt idx="748">
                  <c:v>0.68003851836839346</c:v>
                </c:pt>
                <c:pt idx="749">
                  <c:v>0.6800405920926289</c:v>
                </c:pt>
                <c:pt idx="750">
                  <c:v>0.68006828484787352</c:v>
                </c:pt>
                <c:pt idx="751">
                  <c:v>0.68006828484787352</c:v>
                </c:pt>
                <c:pt idx="752">
                  <c:v>0.68006828484787352</c:v>
                </c:pt>
                <c:pt idx="753">
                  <c:v>0.68006828484787352</c:v>
                </c:pt>
                <c:pt idx="754">
                  <c:v>0.68006828484787352</c:v>
                </c:pt>
                <c:pt idx="755">
                  <c:v>0.68006828484787352</c:v>
                </c:pt>
                <c:pt idx="756">
                  <c:v>0.68006828484787352</c:v>
                </c:pt>
                <c:pt idx="757">
                  <c:v>0.68006828484787352</c:v>
                </c:pt>
                <c:pt idx="758">
                  <c:v>0.68006828484787352</c:v>
                </c:pt>
                <c:pt idx="759">
                  <c:v>0.68006828484787352</c:v>
                </c:pt>
                <c:pt idx="760">
                  <c:v>0.68006828484787352</c:v>
                </c:pt>
                <c:pt idx="761">
                  <c:v>0.68006828484787352</c:v>
                </c:pt>
                <c:pt idx="762">
                  <c:v>0.68006828484787352</c:v>
                </c:pt>
                <c:pt idx="763">
                  <c:v>0.68008557206185694</c:v>
                </c:pt>
                <c:pt idx="764">
                  <c:v>0.68009701431608849</c:v>
                </c:pt>
                <c:pt idx="765">
                  <c:v>0.68011073348293871</c:v>
                </c:pt>
                <c:pt idx="766">
                  <c:v>0.68016006040970123</c:v>
                </c:pt>
                <c:pt idx="767">
                  <c:v>0.68019529112129073</c:v>
                </c:pt>
                <c:pt idx="768">
                  <c:v>0.68020346527889775</c:v>
                </c:pt>
                <c:pt idx="769">
                  <c:v>0.6803664514075779</c:v>
                </c:pt>
                <c:pt idx="770">
                  <c:v>0.6803948775473323</c:v>
                </c:pt>
                <c:pt idx="771">
                  <c:v>0.68046379433189585</c:v>
                </c:pt>
                <c:pt idx="772">
                  <c:v>0.68070571411821756</c:v>
                </c:pt>
                <c:pt idx="773">
                  <c:v>0.68076988603187183</c:v>
                </c:pt>
                <c:pt idx="774">
                  <c:v>0.68124895501924665</c:v>
                </c:pt>
                <c:pt idx="775">
                  <c:v>0.68128619409493041</c:v>
                </c:pt>
                <c:pt idx="776">
                  <c:v>0.68138849873172547</c:v>
                </c:pt>
                <c:pt idx="777">
                  <c:v>0.68140095836416037</c:v>
                </c:pt>
                <c:pt idx="778">
                  <c:v>0.68147662595315261</c:v>
                </c:pt>
                <c:pt idx="779">
                  <c:v>0.68150017978379074</c:v>
                </c:pt>
                <c:pt idx="780">
                  <c:v>0.6815161346859071</c:v>
                </c:pt>
                <c:pt idx="781">
                  <c:v>0.68152938021331133</c:v>
                </c:pt>
                <c:pt idx="782">
                  <c:v>0.68152938021331133</c:v>
                </c:pt>
                <c:pt idx="783">
                  <c:v>0.68152938021331133</c:v>
                </c:pt>
                <c:pt idx="784">
                  <c:v>0.68152938021331133</c:v>
                </c:pt>
                <c:pt idx="785">
                  <c:v>0.68152938021331133</c:v>
                </c:pt>
                <c:pt idx="786">
                  <c:v>0.68152938021331133</c:v>
                </c:pt>
                <c:pt idx="787">
                  <c:v>0.68153170961730469</c:v>
                </c:pt>
                <c:pt idx="788">
                  <c:v>0.68155789755604113</c:v>
                </c:pt>
                <c:pt idx="789">
                  <c:v>0.68159763423273811</c:v>
                </c:pt>
                <c:pt idx="790">
                  <c:v>0.68161744414979331</c:v>
                </c:pt>
                <c:pt idx="791">
                  <c:v>0.6816268651170736</c:v>
                </c:pt>
                <c:pt idx="792">
                  <c:v>0.68162881217402771</c:v>
                </c:pt>
                <c:pt idx="793">
                  <c:v>0.68163037681105054</c:v>
                </c:pt>
                <c:pt idx="794">
                  <c:v>0.68168323180193058</c:v>
                </c:pt>
                <c:pt idx="795">
                  <c:v>0.68194087944541038</c:v>
                </c:pt>
                <c:pt idx="796">
                  <c:v>0.68216347760807039</c:v>
                </c:pt>
                <c:pt idx="797">
                  <c:v>0.68226391357450611</c:v>
                </c:pt>
                <c:pt idx="798">
                  <c:v>0.68272382602403048</c:v>
                </c:pt>
                <c:pt idx="799">
                  <c:v>0.68283395087612342</c:v>
                </c:pt>
                <c:pt idx="800">
                  <c:v>0.68287031859302738</c:v>
                </c:pt>
                <c:pt idx="801">
                  <c:v>0.68287092586939924</c:v>
                </c:pt>
                <c:pt idx="802">
                  <c:v>0.68291185666513787</c:v>
                </c:pt>
                <c:pt idx="803">
                  <c:v>0.68291322712841107</c:v>
                </c:pt>
                <c:pt idx="804">
                  <c:v>0.6829259218754351</c:v>
                </c:pt>
                <c:pt idx="805">
                  <c:v>0.6829259218754351</c:v>
                </c:pt>
                <c:pt idx="806">
                  <c:v>0.6829259218754351</c:v>
                </c:pt>
                <c:pt idx="807">
                  <c:v>0.6829259218754351</c:v>
                </c:pt>
                <c:pt idx="808">
                  <c:v>0.6829259218754351</c:v>
                </c:pt>
                <c:pt idx="809">
                  <c:v>0.6829259218754351</c:v>
                </c:pt>
                <c:pt idx="810">
                  <c:v>0.6829259218754351</c:v>
                </c:pt>
                <c:pt idx="811">
                  <c:v>0.68293946299882879</c:v>
                </c:pt>
                <c:pt idx="812">
                  <c:v>0.68294092943304374</c:v>
                </c:pt>
                <c:pt idx="813">
                  <c:v>0.68299603352086602</c:v>
                </c:pt>
                <c:pt idx="814">
                  <c:v>0.68319519236824933</c:v>
                </c:pt>
                <c:pt idx="815">
                  <c:v>0.68360402473548665</c:v>
                </c:pt>
                <c:pt idx="816">
                  <c:v>0.68411381612083766</c:v>
                </c:pt>
                <c:pt idx="817">
                  <c:v>0.68416685993583704</c:v>
                </c:pt>
                <c:pt idx="818">
                  <c:v>0.68419243827539367</c:v>
                </c:pt>
                <c:pt idx="819">
                  <c:v>0.6842046875654979</c:v>
                </c:pt>
                <c:pt idx="820">
                  <c:v>0.68420854865479708</c:v>
                </c:pt>
                <c:pt idx="821">
                  <c:v>0.68423316972942105</c:v>
                </c:pt>
                <c:pt idx="822">
                  <c:v>0.68424787131849463</c:v>
                </c:pt>
                <c:pt idx="823">
                  <c:v>0.68427422629986356</c:v>
                </c:pt>
                <c:pt idx="824">
                  <c:v>0.68427422629986356</c:v>
                </c:pt>
                <c:pt idx="825">
                  <c:v>0.68427422629986356</c:v>
                </c:pt>
                <c:pt idx="826">
                  <c:v>0.68427422629986356</c:v>
                </c:pt>
                <c:pt idx="827">
                  <c:v>0.68427422629986356</c:v>
                </c:pt>
                <c:pt idx="828">
                  <c:v>0.68427422629986356</c:v>
                </c:pt>
                <c:pt idx="829">
                  <c:v>0.68427422629986356</c:v>
                </c:pt>
                <c:pt idx="830">
                  <c:v>0.68427422629986356</c:v>
                </c:pt>
                <c:pt idx="831">
                  <c:v>0.68427422629986356</c:v>
                </c:pt>
                <c:pt idx="832">
                  <c:v>0.68427422629986356</c:v>
                </c:pt>
                <c:pt idx="833">
                  <c:v>0.68427422629986356</c:v>
                </c:pt>
                <c:pt idx="834">
                  <c:v>0.68427422629986356</c:v>
                </c:pt>
                <c:pt idx="835">
                  <c:v>0.68432570368769707</c:v>
                </c:pt>
                <c:pt idx="836">
                  <c:v>0.68432769531006588</c:v>
                </c:pt>
                <c:pt idx="837">
                  <c:v>0.68432982063576686</c:v>
                </c:pt>
                <c:pt idx="838">
                  <c:v>0.68435083188083334</c:v>
                </c:pt>
                <c:pt idx="839">
                  <c:v>0.68435431067092312</c:v>
                </c:pt>
                <c:pt idx="840">
                  <c:v>0.68441919216846414</c:v>
                </c:pt>
                <c:pt idx="841">
                  <c:v>0.68441960157245041</c:v>
                </c:pt>
                <c:pt idx="842">
                  <c:v>0.68452865496457238</c:v>
                </c:pt>
                <c:pt idx="843">
                  <c:v>0.68510225453004669</c:v>
                </c:pt>
                <c:pt idx="844">
                  <c:v>0.68522436896153027</c:v>
                </c:pt>
                <c:pt idx="845">
                  <c:v>0.68526025111620514</c:v>
                </c:pt>
                <c:pt idx="846">
                  <c:v>0.68549396814068631</c:v>
                </c:pt>
                <c:pt idx="847">
                  <c:v>0.68551148481410884</c:v>
                </c:pt>
                <c:pt idx="848">
                  <c:v>0.68551497155348862</c:v>
                </c:pt>
                <c:pt idx="849">
                  <c:v>0.68556177796137141</c:v>
                </c:pt>
                <c:pt idx="850">
                  <c:v>0.68556559191061328</c:v>
                </c:pt>
                <c:pt idx="851">
                  <c:v>0.68557681116936653</c:v>
                </c:pt>
                <c:pt idx="852">
                  <c:v>0.68558614079192637</c:v>
                </c:pt>
                <c:pt idx="853">
                  <c:v>0.68558764979697218</c:v>
                </c:pt>
                <c:pt idx="854">
                  <c:v>0.68559060995221499</c:v>
                </c:pt>
                <c:pt idx="855">
                  <c:v>0.68559060995221499</c:v>
                </c:pt>
                <c:pt idx="856">
                  <c:v>0.68559060995221499</c:v>
                </c:pt>
                <c:pt idx="857">
                  <c:v>0.68559060995221499</c:v>
                </c:pt>
                <c:pt idx="858">
                  <c:v>0.68559060995221499</c:v>
                </c:pt>
                <c:pt idx="859">
                  <c:v>0.68559060995221499</c:v>
                </c:pt>
                <c:pt idx="860">
                  <c:v>0.68559060995221499</c:v>
                </c:pt>
                <c:pt idx="861">
                  <c:v>0.68559060995221499</c:v>
                </c:pt>
                <c:pt idx="862">
                  <c:v>0.68561324180353045</c:v>
                </c:pt>
                <c:pt idx="863">
                  <c:v>0.68561450314387329</c:v>
                </c:pt>
                <c:pt idx="864">
                  <c:v>0.68561872612979724</c:v>
                </c:pt>
                <c:pt idx="865">
                  <c:v>0.68561922786729435</c:v>
                </c:pt>
                <c:pt idx="866">
                  <c:v>0.68562994568345736</c:v>
                </c:pt>
                <c:pt idx="867">
                  <c:v>0.68565370927007496</c:v>
                </c:pt>
                <c:pt idx="868">
                  <c:v>0.68565601299181345</c:v>
                </c:pt>
                <c:pt idx="869">
                  <c:v>0.68566742561306282</c:v>
                </c:pt>
                <c:pt idx="870">
                  <c:v>0.68568146638613392</c:v>
                </c:pt>
                <c:pt idx="871">
                  <c:v>0.68568424079567603</c:v>
                </c:pt>
                <c:pt idx="872">
                  <c:v>0.68569695200481473</c:v>
                </c:pt>
                <c:pt idx="873">
                  <c:v>0.68570763880405017</c:v>
                </c:pt>
                <c:pt idx="874">
                  <c:v>0.68570942422986347</c:v>
                </c:pt>
                <c:pt idx="875">
                  <c:v>0.6857322441849476</c:v>
                </c:pt>
                <c:pt idx="876">
                  <c:v>0.68591930661687017</c:v>
                </c:pt>
                <c:pt idx="877">
                  <c:v>0.68600135650007421</c:v>
                </c:pt>
                <c:pt idx="878">
                  <c:v>0.68601800398227963</c:v>
                </c:pt>
                <c:pt idx="879">
                  <c:v>0.68606788769723948</c:v>
                </c:pt>
                <c:pt idx="880">
                  <c:v>0.68610475198871557</c:v>
                </c:pt>
                <c:pt idx="881">
                  <c:v>0.68611900870927989</c:v>
                </c:pt>
                <c:pt idx="882">
                  <c:v>0.68631849922591726</c:v>
                </c:pt>
                <c:pt idx="883">
                  <c:v>0.68642740027619564</c:v>
                </c:pt>
                <c:pt idx="884">
                  <c:v>0.68654263957977779</c:v>
                </c:pt>
                <c:pt idx="885">
                  <c:v>0.68664432003812348</c:v>
                </c:pt>
                <c:pt idx="886">
                  <c:v>0.68666920676762233</c:v>
                </c:pt>
                <c:pt idx="887">
                  <c:v>0.68681326918526997</c:v>
                </c:pt>
                <c:pt idx="888">
                  <c:v>0.68683845792007192</c:v>
                </c:pt>
                <c:pt idx="889">
                  <c:v>0.68686627365729258</c:v>
                </c:pt>
                <c:pt idx="890">
                  <c:v>0.68687831921613107</c:v>
                </c:pt>
                <c:pt idx="891">
                  <c:v>0.68689138929810745</c:v>
                </c:pt>
                <c:pt idx="892">
                  <c:v>0.68689138929810745</c:v>
                </c:pt>
                <c:pt idx="893">
                  <c:v>0.68689138929810745</c:v>
                </c:pt>
                <c:pt idx="894">
                  <c:v>0.68689138929810745</c:v>
                </c:pt>
                <c:pt idx="895">
                  <c:v>0.68689138929810745</c:v>
                </c:pt>
                <c:pt idx="896">
                  <c:v>0.68689138929810745</c:v>
                </c:pt>
                <c:pt idx="897">
                  <c:v>0.68689138929810745</c:v>
                </c:pt>
                <c:pt idx="898">
                  <c:v>0.68689138929810745</c:v>
                </c:pt>
                <c:pt idx="899">
                  <c:v>0.68689138929810745</c:v>
                </c:pt>
                <c:pt idx="900">
                  <c:v>0.68689138929810745</c:v>
                </c:pt>
                <c:pt idx="901">
                  <c:v>0.68689138929810745</c:v>
                </c:pt>
                <c:pt idx="902">
                  <c:v>0.68689138929810745</c:v>
                </c:pt>
                <c:pt idx="903">
                  <c:v>0.68689138929810745</c:v>
                </c:pt>
                <c:pt idx="904">
                  <c:v>0.68689672160802995</c:v>
                </c:pt>
                <c:pt idx="905">
                  <c:v>0.68691566784626457</c:v>
                </c:pt>
                <c:pt idx="906">
                  <c:v>0.68693363194185797</c:v>
                </c:pt>
                <c:pt idx="907">
                  <c:v>0.68702120732567318</c:v>
                </c:pt>
                <c:pt idx="908">
                  <c:v>0.68704080493023101</c:v>
                </c:pt>
                <c:pt idx="909">
                  <c:v>0.68721316819741807</c:v>
                </c:pt>
                <c:pt idx="910">
                  <c:v>0.68724873727237212</c:v>
                </c:pt>
                <c:pt idx="911">
                  <c:v>0.68725788109051733</c:v>
                </c:pt>
                <c:pt idx="912">
                  <c:v>0.6875263359227104</c:v>
                </c:pt>
                <c:pt idx="913">
                  <c:v>0.68754102625163971</c:v>
                </c:pt>
                <c:pt idx="914">
                  <c:v>0.68757845059551492</c:v>
                </c:pt>
                <c:pt idx="915">
                  <c:v>0.6876497567675155</c:v>
                </c:pt>
                <c:pt idx="916">
                  <c:v>0.68767115448824212</c:v>
                </c:pt>
                <c:pt idx="917">
                  <c:v>0.6877508319640574</c:v>
                </c:pt>
                <c:pt idx="918">
                  <c:v>0.68798995909258776</c:v>
                </c:pt>
                <c:pt idx="919">
                  <c:v>0.68811380592053983</c:v>
                </c:pt>
                <c:pt idx="920">
                  <c:v>0.68812470761904077</c:v>
                </c:pt>
                <c:pt idx="921">
                  <c:v>0.68813809879634102</c:v>
                </c:pt>
                <c:pt idx="922">
                  <c:v>0.68818102938095893</c:v>
                </c:pt>
                <c:pt idx="923">
                  <c:v>0.68818661747670218</c:v>
                </c:pt>
                <c:pt idx="924">
                  <c:v>0.68818929926045769</c:v>
                </c:pt>
                <c:pt idx="925">
                  <c:v>0.6881928808031601</c:v>
                </c:pt>
                <c:pt idx="926">
                  <c:v>0.6881928808031601</c:v>
                </c:pt>
                <c:pt idx="927">
                  <c:v>0.6881928808031601</c:v>
                </c:pt>
                <c:pt idx="928">
                  <c:v>0.6881928808031601</c:v>
                </c:pt>
                <c:pt idx="929">
                  <c:v>0.6881928808031601</c:v>
                </c:pt>
                <c:pt idx="930">
                  <c:v>0.6881928808031601</c:v>
                </c:pt>
                <c:pt idx="931">
                  <c:v>0.6881928808031601</c:v>
                </c:pt>
                <c:pt idx="932">
                  <c:v>0.6881928808031601</c:v>
                </c:pt>
                <c:pt idx="933">
                  <c:v>0.6881928808031601</c:v>
                </c:pt>
                <c:pt idx="934">
                  <c:v>0.6881928808031601</c:v>
                </c:pt>
                <c:pt idx="935">
                  <c:v>0.6881928808031601</c:v>
                </c:pt>
                <c:pt idx="936">
                  <c:v>0.6881928808031601</c:v>
                </c:pt>
                <c:pt idx="937">
                  <c:v>0.6881928808031601</c:v>
                </c:pt>
                <c:pt idx="938">
                  <c:v>0.68819481506970392</c:v>
                </c:pt>
                <c:pt idx="939">
                  <c:v>0.68820739932472286</c:v>
                </c:pt>
                <c:pt idx="940">
                  <c:v>0.68821757537470063</c:v>
                </c:pt>
                <c:pt idx="941">
                  <c:v>0.68821969895775181</c:v>
                </c:pt>
                <c:pt idx="942">
                  <c:v>0.68822870331558605</c:v>
                </c:pt>
                <c:pt idx="943">
                  <c:v>0.68823012874412126</c:v>
                </c:pt>
                <c:pt idx="944">
                  <c:v>0.68824719189158123</c:v>
                </c:pt>
                <c:pt idx="945">
                  <c:v>0.68825105916585794</c:v>
                </c:pt>
                <c:pt idx="946">
                  <c:v>0.68825817952124335</c:v>
                </c:pt>
                <c:pt idx="947">
                  <c:v>0.6882689672041663</c:v>
                </c:pt>
                <c:pt idx="948">
                  <c:v>0.68860271557346242</c:v>
                </c:pt>
                <c:pt idx="949">
                  <c:v>0.6888332090943754</c:v>
                </c:pt>
                <c:pt idx="950">
                  <c:v>0.68915140847217404</c:v>
                </c:pt>
                <c:pt idx="951">
                  <c:v>0.68941653912471534</c:v>
                </c:pt>
                <c:pt idx="952">
                  <c:v>0.68945836359981405</c:v>
                </c:pt>
                <c:pt idx="953">
                  <c:v>0.68947015471341255</c:v>
                </c:pt>
                <c:pt idx="954">
                  <c:v>0.68948709764935567</c:v>
                </c:pt>
                <c:pt idx="955">
                  <c:v>0.68949718912132862</c:v>
                </c:pt>
                <c:pt idx="956">
                  <c:v>0.68949932123279822</c:v>
                </c:pt>
                <c:pt idx="957">
                  <c:v>0.68951140093299068</c:v>
                </c:pt>
                <c:pt idx="958">
                  <c:v>0.68951140093299068</c:v>
                </c:pt>
                <c:pt idx="959">
                  <c:v>0.68951140093299068</c:v>
                </c:pt>
                <c:pt idx="960">
                  <c:v>0.68951140093299068</c:v>
                </c:pt>
                <c:pt idx="961">
                  <c:v>0.68951140093299068</c:v>
                </c:pt>
                <c:pt idx="962">
                  <c:v>0.68951140093299068</c:v>
                </c:pt>
                <c:pt idx="963">
                  <c:v>0.68951140093299068</c:v>
                </c:pt>
                <c:pt idx="964">
                  <c:v>0.68951140093299068</c:v>
                </c:pt>
                <c:pt idx="965">
                  <c:v>0.68951140093299068</c:v>
                </c:pt>
                <c:pt idx="966">
                  <c:v>0.68951140093299068</c:v>
                </c:pt>
                <c:pt idx="967">
                  <c:v>0.68951140093299068</c:v>
                </c:pt>
                <c:pt idx="968">
                  <c:v>0.68951140093299068</c:v>
                </c:pt>
                <c:pt idx="969">
                  <c:v>0.68951140093299068</c:v>
                </c:pt>
                <c:pt idx="970">
                  <c:v>0.68951140093299068</c:v>
                </c:pt>
                <c:pt idx="971">
                  <c:v>0.68951140093299068</c:v>
                </c:pt>
                <c:pt idx="972">
                  <c:v>0.68951140093299068</c:v>
                </c:pt>
                <c:pt idx="973">
                  <c:v>0.68951140093299068</c:v>
                </c:pt>
                <c:pt idx="974">
                  <c:v>0.68952357267037623</c:v>
                </c:pt>
                <c:pt idx="975">
                  <c:v>0.68953757030730034</c:v>
                </c:pt>
                <c:pt idx="976">
                  <c:v>0.68956295301639037</c:v>
                </c:pt>
                <c:pt idx="977">
                  <c:v>0.68961868626099299</c:v>
                </c:pt>
                <c:pt idx="978">
                  <c:v>0.68964362983191718</c:v>
                </c:pt>
                <c:pt idx="979">
                  <c:v>0.68973807764057704</c:v>
                </c:pt>
                <c:pt idx="980">
                  <c:v>0.68980427943321598</c:v>
                </c:pt>
                <c:pt idx="981">
                  <c:v>0.68998789030092023</c:v>
                </c:pt>
                <c:pt idx="982">
                  <c:v>0.69000999621117376</c:v>
                </c:pt>
                <c:pt idx="983">
                  <c:v>0.69019833324317126</c:v>
                </c:pt>
                <c:pt idx="984">
                  <c:v>0.69020573528301687</c:v>
                </c:pt>
                <c:pt idx="985">
                  <c:v>0.6902205431269266</c:v>
                </c:pt>
                <c:pt idx="986">
                  <c:v>0.6902766457227989</c:v>
                </c:pt>
                <c:pt idx="987">
                  <c:v>0.69032805186653234</c:v>
                </c:pt>
                <c:pt idx="988">
                  <c:v>0.6904358332659275</c:v>
                </c:pt>
                <c:pt idx="989">
                  <c:v>0.69055581436116531</c:v>
                </c:pt>
                <c:pt idx="990">
                  <c:v>0.69061187660225865</c:v>
                </c:pt>
                <c:pt idx="991">
                  <c:v>0.69070855216637095</c:v>
                </c:pt>
                <c:pt idx="992">
                  <c:v>0.69073464255676931</c:v>
                </c:pt>
                <c:pt idx="993">
                  <c:v>0.69076506181653685</c:v>
                </c:pt>
                <c:pt idx="994">
                  <c:v>0.69078055123140192</c:v>
                </c:pt>
                <c:pt idx="995">
                  <c:v>0.69079248034254626</c:v>
                </c:pt>
                <c:pt idx="996">
                  <c:v>0.69079384736074156</c:v>
                </c:pt>
                <c:pt idx="997">
                  <c:v>0.69080551011936187</c:v>
                </c:pt>
                <c:pt idx="998">
                  <c:v>0.69081127440551504</c:v>
                </c:pt>
                <c:pt idx="999">
                  <c:v>0.69082148843203139</c:v>
                </c:pt>
                <c:pt idx="1000">
                  <c:v>0.69082280096443727</c:v>
                </c:pt>
                <c:pt idx="1001">
                  <c:v>0.6908632661532178</c:v>
                </c:pt>
                <c:pt idx="1002">
                  <c:v>0.6908632661532178</c:v>
                </c:pt>
                <c:pt idx="1003">
                  <c:v>0.6908632661532178</c:v>
                </c:pt>
                <c:pt idx="1004">
                  <c:v>0.6908632661532178</c:v>
                </c:pt>
                <c:pt idx="1005">
                  <c:v>0.6908632661532178</c:v>
                </c:pt>
                <c:pt idx="1006">
                  <c:v>0.6908632661532178</c:v>
                </c:pt>
                <c:pt idx="1007">
                  <c:v>0.6908632661532178</c:v>
                </c:pt>
                <c:pt idx="1008">
                  <c:v>0.6908632661532178</c:v>
                </c:pt>
                <c:pt idx="1009">
                  <c:v>0.6908632661532178</c:v>
                </c:pt>
                <c:pt idx="1010">
                  <c:v>0.6908632661532178</c:v>
                </c:pt>
                <c:pt idx="1011">
                  <c:v>0.6908632661532178</c:v>
                </c:pt>
                <c:pt idx="1012">
                  <c:v>0.69087456079030907</c:v>
                </c:pt>
                <c:pt idx="1013">
                  <c:v>0.69090259705716162</c:v>
                </c:pt>
                <c:pt idx="1014">
                  <c:v>0.69090482911523066</c:v>
                </c:pt>
                <c:pt idx="1015">
                  <c:v>0.69093166043166565</c:v>
                </c:pt>
                <c:pt idx="1016">
                  <c:v>0.69094994477697114</c:v>
                </c:pt>
                <c:pt idx="1017">
                  <c:v>0.69096002201014173</c:v>
                </c:pt>
                <c:pt idx="1018">
                  <c:v>0.69097534420774731</c:v>
                </c:pt>
                <c:pt idx="1019">
                  <c:v>0.69097577729673643</c:v>
                </c:pt>
                <c:pt idx="1020">
                  <c:v>0.69098391706269613</c:v>
                </c:pt>
                <c:pt idx="1021">
                  <c:v>0.69098675901418161</c:v>
                </c:pt>
                <c:pt idx="1022">
                  <c:v>0.6911758565182371</c:v>
                </c:pt>
                <c:pt idx="1023">
                  <c:v>0.69130633247985274</c:v>
                </c:pt>
                <c:pt idx="1024">
                  <c:v>0.69135460766217105</c:v>
                </c:pt>
                <c:pt idx="1025">
                  <c:v>0.69139275711861403</c:v>
                </c:pt>
                <c:pt idx="1026">
                  <c:v>0.69140870217092809</c:v>
                </c:pt>
                <c:pt idx="1027">
                  <c:v>0.69158944024264524</c:v>
                </c:pt>
                <c:pt idx="1028">
                  <c:v>0.69168743969877133</c:v>
                </c:pt>
                <c:pt idx="1029">
                  <c:v>0.69176889138335684</c:v>
                </c:pt>
                <c:pt idx="1030">
                  <c:v>0.69182073693277424</c:v>
                </c:pt>
                <c:pt idx="1031">
                  <c:v>0.69191201278991632</c:v>
                </c:pt>
                <c:pt idx="1032">
                  <c:v>0.69193916079206164</c:v>
                </c:pt>
                <c:pt idx="1033">
                  <c:v>0.69210425610578996</c:v>
                </c:pt>
                <c:pt idx="1034">
                  <c:v>0.69212194046254683</c:v>
                </c:pt>
                <c:pt idx="1035">
                  <c:v>0.69213354473271926</c:v>
                </c:pt>
                <c:pt idx="1036">
                  <c:v>0.69215234710773843</c:v>
                </c:pt>
                <c:pt idx="1037">
                  <c:v>0.69219103403714266</c:v>
                </c:pt>
                <c:pt idx="1038">
                  <c:v>0.69222062977951648</c:v>
                </c:pt>
                <c:pt idx="1039">
                  <c:v>0.69223728720047983</c:v>
                </c:pt>
                <c:pt idx="1040">
                  <c:v>0.69226479292946008</c:v>
                </c:pt>
                <c:pt idx="1041">
                  <c:v>0.69226479292946008</c:v>
                </c:pt>
                <c:pt idx="1042">
                  <c:v>0.69226479292946008</c:v>
                </c:pt>
                <c:pt idx="1043">
                  <c:v>0.69226479292946008</c:v>
                </c:pt>
                <c:pt idx="1044">
                  <c:v>0.69226479292946008</c:v>
                </c:pt>
                <c:pt idx="1045">
                  <c:v>0.69226479292946008</c:v>
                </c:pt>
                <c:pt idx="1046">
                  <c:v>0.69226479292946008</c:v>
                </c:pt>
                <c:pt idx="1047">
                  <c:v>0.69226479292946008</c:v>
                </c:pt>
                <c:pt idx="1048">
                  <c:v>0.69226479292946008</c:v>
                </c:pt>
                <c:pt idx="1049">
                  <c:v>0.69226479292946008</c:v>
                </c:pt>
                <c:pt idx="1050">
                  <c:v>0.69226479292946008</c:v>
                </c:pt>
                <c:pt idx="1051">
                  <c:v>0.69226479292946008</c:v>
                </c:pt>
                <c:pt idx="1052">
                  <c:v>0.69226479292946008</c:v>
                </c:pt>
                <c:pt idx="1053">
                  <c:v>0.69226479292946008</c:v>
                </c:pt>
                <c:pt idx="1054">
                  <c:v>0.69226479292946008</c:v>
                </c:pt>
                <c:pt idx="1055">
                  <c:v>0.69228109189365561</c:v>
                </c:pt>
                <c:pt idx="1056">
                  <c:v>0.69228159704295145</c:v>
                </c:pt>
                <c:pt idx="1057">
                  <c:v>0.69229226419027179</c:v>
                </c:pt>
                <c:pt idx="1058">
                  <c:v>0.6922952100349764</c:v>
                </c:pt>
                <c:pt idx="1059">
                  <c:v>0.69230667758041409</c:v>
                </c:pt>
                <c:pt idx="1060">
                  <c:v>0.69230841446660252</c:v>
                </c:pt>
                <c:pt idx="1061">
                  <c:v>0.69231083611323552</c:v>
                </c:pt>
                <c:pt idx="1062">
                  <c:v>0.69232137595349641</c:v>
                </c:pt>
                <c:pt idx="1063">
                  <c:v>0.69232288926875696</c:v>
                </c:pt>
                <c:pt idx="1064">
                  <c:v>0.69233493410071034</c:v>
                </c:pt>
                <c:pt idx="1065">
                  <c:v>0.69233621912364263</c:v>
                </c:pt>
                <c:pt idx="1066">
                  <c:v>0.69235015040292913</c:v>
                </c:pt>
                <c:pt idx="1067">
                  <c:v>0.6923645828909073</c:v>
                </c:pt>
                <c:pt idx="1068">
                  <c:v>0.69237801600108706</c:v>
                </c:pt>
                <c:pt idx="1069">
                  <c:v>0.69237887863424596</c:v>
                </c:pt>
                <c:pt idx="1070">
                  <c:v>0.69241079880399314</c:v>
                </c:pt>
                <c:pt idx="1071">
                  <c:v>0.69269737427736744</c:v>
                </c:pt>
                <c:pt idx="1072">
                  <c:v>0.69275113898507179</c:v>
                </c:pt>
                <c:pt idx="1073">
                  <c:v>0.69280300481284951</c:v>
                </c:pt>
                <c:pt idx="1074">
                  <c:v>0.69285496204642338</c:v>
                </c:pt>
                <c:pt idx="1075">
                  <c:v>0.69288054903437879</c:v>
                </c:pt>
                <c:pt idx="1076">
                  <c:v>0.6929270551089699</c:v>
                </c:pt>
                <c:pt idx="1077">
                  <c:v>0.69296316849689243</c:v>
                </c:pt>
                <c:pt idx="1078">
                  <c:v>0.69298927829659429</c:v>
                </c:pt>
                <c:pt idx="1079">
                  <c:v>0.69302092114452163</c:v>
                </c:pt>
                <c:pt idx="1080">
                  <c:v>0.69303692693902907</c:v>
                </c:pt>
                <c:pt idx="1081">
                  <c:v>0.69306774913193137</c:v>
                </c:pt>
                <c:pt idx="1082">
                  <c:v>0.6930772606981831</c:v>
                </c:pt>
                <c:pt idx="1083">
                  <c:v>0.69308934778530318</c:v>
                </c:pt>
                <c:pt idx="1084">
                  <c:v>0.69323074124807815</c:v>
                </c:pt>
                <c:pt idx="1085">
                  <c:v>0.69333901374817297</c:v>
                </c:pt>
                <c:pt idx="1086">
                  <c:v>0.69342172459834472</c:v>
                </c:pt>
                <c:pt idx="1087">
                  <c:v>0.69347886424650085</c:v>
                </c:pt>
                <c:pt idx="1088">
                  <c:v>0.69359662135489364</c:v>
                </c:pt>
                <c:pt idx="1089">
                  <c:v>0.69362841757260085</c:v>
                </c:pt>
                <c:pt idx="1090">
                  <c:v>0.693641238994952</c:v>
                </c:pt>
                <c:pt idx="1091">
                  <c:v>0.69365726335997469</c:v>
                </c:pt>
                <c:pt idx="1092">
                  <c:v>0.69365740249142727</c:v>
                </c:pt>
                <c:pt idx="1093">
                  <c:v>0.69365948241279529</c:v>
                </c:pt>
                <c:pt idx="1094">
                  <c:v>0.69367142444334851</c:v>
                </c:pt>
                <c:pt idx="1095">
                  <c:v>0.69368404181115917</c:v>
                </c:pt>
                <c:pt idx="1096">
                  <c:v>0.69370269533178996</c:v>
                </c:pt>
                <c:pt idx="1097">
                  <c:v>0.69370314816507939</c:v>
                </c:pt>
                <c:pt idx="1098">
                  <c:v>0.69371488457225117</c:v>
                </c:pt>
                <c:pt idx="1099">
                  <c:v>0.69371684074176587</c:v>
                </c:pt>
                <c:pt idx="1100">
                  <c:v>0.69371774495360072</c:v>
                </c:pt>
                <c:pt idx="1101">
                  <c:v>0.69373129458363292</c:v>
                </c:pt>
                <c:pt idx="1102">
                  <c:v>0.69373229772733591</c:v>
                </c:pt>
                <c:pt idx="1103">
                  <c:v>0.69373229772733591</c:v>
                </c:pt>
                <c:pt idx="1104">
                  <c:v>0.69373229772733591</c:v>
                </c:pt>
                <c:pt idx="1105">
                  <c:v>0.69373229772733591</c:v>
                </c:pt>
                <c:pt idx="1106">
                  <c:v>0.69373229772733591</c:v>
                </c:pt>
                <c:pt idx="1107">
                  <c:v>0.69373229772733591</c:v>
                </c:pt>
                <c:pt idx="1108">
                  <c:v>0.69373229772733591</c:v>
                </c:pt>
                <c:pt idx="1109">
                  <c:v>0.69373229772733591</c:v>
                </c:pt>
                <c:pt idx="1110">
                  <c:v>0.69373229772733591</c:v>
                </c:pt>
                <c:pt idx="1111">
                  <c:v>0.69373229772733591</c:v>
                </c:pt>
                <c:pt idx="1112">
                  <c:v>0.69373229772733591</c:v>
                </c:pt>
                <c:pt idx="1113">
                  <c:v>0.69373229772733591</c:v>
                </c:pt>
                <c:pt idx="1114">
                  <c:v>0.69373229772733591</c:v>
                </c:pt>
                <c:pt idx="1115">
                  <c:v>0.69373229772733591</c:v>
                </c:pt>
                <c:pt idx="1116">
                  <c:v>0.69373229772733591</c:v>
                </c:pt>
                <c:pt idx="1117">
                  <c:v>0.69373229772733591</c:v>
                </c:pt>
                <c:pt idx="1118">
                  <c:v>0.69373229772733591</c:v>
                </c:pt>
                <c:pt idx="1119">
                  <c:v>0.69373229772733591</c:v>
                </c:pt>
                <c:pt idx="1120">
                  <c:v>0.69373229772733591</c:v>
                </c:pt>
                <c:pt idx="1121">
                  <c:v>0.69376421677966671</c:v>
                </c:pt>
                <c:pt idx="1122">
                  <c:v>0.69377575275156755</c:v>
                </c:pt>
                <c:pt idx="1123">
                  <c:v>0.69377590433736303</c:v>
                </c:pt>
                <c:pt idx="1124">
                  <c:v>0.69377605339000292</c:v>
                </c:pt>
                <c:pt idx="1125">
                  <c:v>0.69381068591211204</c:v>
                </c:pt>
                <c:pt idx="1126">
                  <c:v>0.69382390973315577</c:v>
                </c:pt>
                <c:pt idx="1127">
                  <c:v>0.69383732079586857</c:v>
                </c:pt>
                <c:pt idx="1128">
                  <c:v>0.69386144497275848</c:v>
                </c:pt>
                <c:pt idx="1129">
                  <c:v>0.69396936199947712</c:v>
                </c:pt>
                <c:pt idx="1130">
                  <c:v>0.69416059729339485</c:v>
                </c:pt>
                <c:pt idx="1131">
                  <c:v>0.69431677196994201</c:v>
                </c:pt>
                <c:pt idx="1132">
                  <c:v>0.69436253474524279</c:v>
                </c:pt>
                <c:pt idx="1133">
                  <c:v>0.69482289269950936</c:v>
                </c:pt>
                <c:pt idx="1134">
                  <c:v>0.69486586990452803</c:v>
                </c:pt>
                <c:pt idx="1135">
                  <c:v>0.6948959959791472</c:v>
                </c:pt>
                <c:pt idx="1136">
                  <c:v>0.69512957408984777</c:v>
                </c:pt>
                <c:pt idx="1137">
                  <c:v>0.6951671477068847</c:v>
                </c:pt>
                <c:pt idx="1138">
                  <c:v>0.69521709999667514</c:v>
                </c:pt>
                <c:pt idx="1139">
                  <c:v>0.69523447383909631</c:v>
                </c:pt>
                <c:pt idx="1140">
                  <c:v>0.6952364479098494</c:v>
                </c:pt>
                <c:pt idx="1141">
                  <c:v>0.69524855583295886</c:v>
                </c:pt>
                <c:pt idx="1142">
                  <c:v>0.69525284845376834</c:v>
                </c:pt>
                <c:pt idx="1143">
                  <c:v>0.69528209701246313</c:v>
                </c:pt>
                <c:pt idx="1144">
                  <c:v>0.69528209701246313</c:v>
                </c:pt>
                <c:pt idx="1145">
                  <c:v>0.69528209701246313</c:v>
                </c:pt>
                <c:pt idx="1146">
                  <c:v>0.69528209701246313</c:v>
                </c:pt>
                <c:pt idx="1147">
                  <c:v>0.69528209701246313</c:v>
                </c:pt>
                <c:pt idx="1148">
                  <c:v>0.69528209701246313</c:v>
                </c:pt>
                <c:pt idx="1149">
                  <c:v>0.69528209701246313</c:v>
                </c:pt>
                <c:pt idx="1150">
                  <c:v>0.69528209701246313</c:v>
                </c:pt>
                <c:pt idx="1151">
                  <c:v>0.69528209701246313</c:v>
                </c:pt>
                <c:pt idx="1152">
                  <c:v>0.69528209701246313</c:v>
                </c:pt>
                <c:pt idx="1153">
                  <c:v>0.69528209701246313</c:v>
                </c:pt>
                <c:pt idx="1154">
                  <c:v>0.69528209701246313</c:v>
                </c:pt>
                <c:pt idx="1155">
                  <c:v>0.69528209701246313</c:v>
                </c:pt>
                <c:pt idx="1156">
                  <c:v>0.69528209701246313</c:v>
                </c:pt>
                <c:pt idx="1157">
                  <c:v>0.69528209701246313</c:v>
                </c:pt>
                <c:pt idx="1158">
                  <c:v>0.69528209701246313</c:v>
                </c:pt>
                <c:pt idx="1159">
                  <c:v>0.69528209701246313</c:v>
                </c:pt>
                <c:pt idx="1160">
                  <c:v>0.69528209701246313</c:v>
                </c:pt>
                <c:pt idx="1161">
                  <c:v>0.69528209701246313</c:v>
                </c:pt>
                <c:pt idx="1162">
                  <c:v>0.69528209701246313</c:v>
                </c:pt>
                <c:pt idx="1163">
                  <c:v>0.69528209701246313</c:v>
                </c:pt>
                <c:pt idx="1164">
                  <c:v>0.69529716029671274</c:v>
                </c:pt>
                <c:pt idx="1165">
                  <c:v>0.6952985130194258</c:v>
                </c:pt>
                <c:pt idx="1166">
                  <c:v>0.6953183755213781</c:v>
                </c:pt>
                <c:pt idx="1167">
                  <c:v>0.69533088635318663</c:v>
                </c:pt>
                <c:pt idx="1168">
                  <c:v>0.69533264524559479</c:v>
                </c:pt>
                <c:pt idx="1169">
                  <c:v>0.69535655643740801</c:v>
                </c:pt>
                <c:pt idx="1170">
                  <c:v>0.69537522708856958</c:v>
                </c:pt>
                <c:pt idx="1171">
                  <c:v>0.69537747074852807</c:v>
                </c:pt>
                <c:pt idx="1172">
                  <c:v>0.69537843111305875</c:v>
                </c:pt>
                <c:pt idx="1173">
                  <c:v>0.69540681043061137</c:v>
                </c:pt>
                <c:pt idx="1174">
                  <c:v>0.6954239793533511</c:v>
                </c:pt>
                <c:pt idx="1175">
                  <c:v>0.69542446168525929</c:v>
                </c:pt>
                <c:pt idx="1176">
                  <c:v>0.69544443186509564</c:v>
                </c:pt>
                <c:pt idx="1177">
                  <c:v>0.695470723403388</c:v>
                </c:pt>
                <c:pt idx="1178">
                  <c:v>0.69551919941595131</c:v>
                </c:pt>
                <c:pt idx="1179">
                  <c:v>0.69576552353462751</c:v>
                </c:pt>
                <c:pt idx="1180">
                  <c:v>0.69577666776381231</c:v>
                </c:pt>
                <c:pt idx="1181">
                  <c:v>0.69582092037736643</c:v>
                </c:pt>
                <c:pt idx="1182">
                  <c:v>0.69590138710867577</c:v>
                </c:pt>
                <c:pt idx="1183">
                  <c:v>0.69599608256381018</c:v>
                </c:pt>
                <c:pt idx="1184">
                  <c:v>0.69609295598325438</c:v>
                </c:pt>
                <c:pt idx="1185">
                  <c:v>0.69618566862552089</c:v>
                </c:pt>
                <c:pt idx="1186">
                  <c:v>0.6962174042537792</c:v>
                </c:pt>
                <c:pt idx="1187">
                  <c:v>0.69627120986986424</c:v>
                </c:pt>
                <c:pt idx="1188">
                  <c:v>0.69633107084755586</c:v>
                </c:pt>
                <c:pt idx="1189">
                  <c:v>0.69639416874548044</c:v>
                </c:pt>
                <c:pt idx="1190">
                  <c:v>0.69646731592202971</c:v>
                </c:pt>
                <c:pt idx="1191">
                  <c:v>0.69648155725926664</c:v>
                </c:pt>
                <c:pt idx="1192">
                  <c:v>0.69652777776622832</c:v>
                </c:pt>
                <c:pt idx="1193">
                  <c:v>0.69660565454238887</c:v>
                </c:pt>
                <c:pt idx="1194">
                  <c:v>0.69664746274326783</c:v>
                </c:pt>
                <c:pt idx="1195">
                  <c:v>0.69671677036479296</c:v>
                </c:pt>
                <c:pt idx="1196">
                  <c:v>0.69673391828025333</c:v>
                </c:pt>
                <c:pt idx="1197">
                  <c:v>0.69677791180016524</c:v>
                </c:pt>
                <c:pt idx="1198">
                  <c:v>0.69679364740577499</c:v>
                </c:pt>
                <c:pt idx="1199">
                  <c:v>0.69686983069463382</c:v>
                </c:pt>
                <c:pt idx="1200">
                  <c:v>0.69690485631663057</c:v>
                </c:pt>
                <c:pt idx="1201">
                  <c:v>0.69690996378347048</c:v>
                </c:pt>
                <c:pt idx="1202">
                  <c:v>0.69691268636913417</c:v>
                </c:pt>
                <c:pt idx="1203">
                  <c:v>0.69692673145194661</c:v>
                </c:pt>
                <c:pt idx="1204">
                  <c:v>0.69693050725046124</c:v>
                </c:pt>
                <c:pt idx="1205">
                  <c:v>0.69693050725046124</c:v>
                </c:pt>
                <c:pt idx="1206">
                  <c:v>0.69693050725046124</c:v>
                </c:pt>
                <c:pt idx="1207">
                  <c:v>0.69693050725046124</c:v>
                </c:pt>
                <c:pt idx="1208">
                  <c:v>0.69693050725046124</c:v>
                </c:pt>
                <c:pt idx="1209">
                  <c:v>0.69693050725046124</c:v>
                </c:pt>
                <c:pt idx="1210">
                  <c:v>0.69693050725046124</c:v>
                </c:pt>
                <c:pt idx="1211">
                  <c:v>0.69693050725046124</c:v>
                </c:pt>
                <c:pt idx="1212">
                  <c:v>0.69693050725046124</c:v>
                </c:pt>
                <c:pt idx="1213">
                  <c:v>0.69693050725046124</c:v>
                </c:pt>
                <c:pt idx="1214">
                  <c:v>0.69693050725046124</c:v>
                </c:pt>
                <c:pt idx="1215">
                  <c:v>0.69693050725046124</c:v>
                </c:pt>
                <c:pt idx="1216">
                  <c:v>0.69693050725046124</c:v>
                </c:pt>
                <c:pt idx="1217">
                  <c:v>0.69693050725046124</c:v>
                </c:pt>
                <c:pt idx="1218">
                  <c:v>0.69693050725046124</c:v>
                </c:pt>
                <c:pt idx="1219">
                  <c:v>0.69693050725046124</c:v>
                </c:pt>
                <c:pt idx="1220">
                  <c:v>0.69693050725046124</c:v>
                </c:pt>
                <c:pt idx="1221">
                  <c:v>0.69693050725046124</c:v>
                </c:pt>
                <c:pt idx="1222">
                  <c:v>0.69693050725046124</c:v>
                </c:pt>
                <c:pt idx="1223">
                  <c:v>0.69693050725046124</c:v>
                </c:pt>
                <c:pt idx="1224">
                  <c:v>0.69693050725046124</c:v>
                </c:pt>
                <c:pt idx="1225">
                  <c:v>0.69693050725046124</c:v>
                </c:pt>
                <c:pt idx="1226">
                  <c:v>0.69694743073170984</c:v>
                </c:pt>
                <c:pt idx="1227">
                  <c:v>0.69694896428764563</c:v>
                </c:pt>
                <c:pt idx="1228">
                  <c:v>0.69694998786908047</c:v>
                </c:pt>
                <c:pt idx="1229">
                  <c:v>0.69696336597839637</c:v>
                </c:pt>
                <c:pt idx="1230">
                  <c:v>0.69698068416414127</c:v>
                </c:pt>
                <c:pt idx="1231">
                  <c:v>0.69699621225330699</c:v>
                </c:pt>
                <c:pt idx="1232">
                  <c:v>0.69706564567233553</c:v>
                </c:pt>
                <c:pt idx="1233">
                  <c:v>0.69706684076637482</c:v>
                </c:pt>
                <c:pt idx="1234">
                  <c:v>0.69708585870557216</c:v>
                </c:pt>
                <c:pt idx="1235">
                  <c:v>0.69710140006059707</c:v>
                </c:pt>
                <c:pt idx="1236">
                  <c:v>0.69712594165425124</c:v>
                </c:pt>
                <c:pt idx="1237">
                  <c:v>0.69716490140156917</c:v>
                </c:pt>
                <c:pt idx="1238">
                  <c:v>0.69727204045947866</c:v>
                </c:pt>
                <c:pt idx="1239">
                  <c:v>0.69751902611477323</c:v>
                </c:pt>
                <c:pt idx="1240">
                  <c:v>0.69752379956055666</c:v>
                </c:pt>
                <c:pt idx="1241">
                  <c:v>0.69753812557547656</c:v>
                </c:pt>
                <c:pt idx="1242">
                  <c:v>0.69768663876728199</c:v>
                </c:pt>
                <c:pt idx="1243">
                  <c:v>0.69770279622245879</c:v>
                </c:pt>
                <c:pt idx="1244">
                  <c:v>0.69796680570981895</c:v>
                </c:pt>
                <c:pt idx="1245">
                  <c:v>0.69797367430033674</c:v>
                </c:pt>
                <c:pt idx="1246">
                  <c:v>0.69815180540135802</c:v>
                </c:pt>
                <c:pt idx="1247">
                  <c:v>0.69817175699959932</c:v>
                </c:pt>
                <c:pt idx="1248">
                  <c:v>0.69846968435514634</c:v>
                </c:pt>
                <c:pt idx="1249">
                  <c:v>0.69847960510891749</c:v>
                </c:pt>
                <c:pt idx="1250">
                  <c:v>0.69852926717353303</c:v>
                </c:pt>
                <c:pt idx="1251">
                  <c:v>0.69853133945682677</c:v>
                </c:pt>
                <c:pt idx="1252">
                  <c:v>0.69854915925417393</c:v>
                </c:pt>
                <c:pt idx="1253">
                  <c:v>0.69856793468809086</c:v>
                </c:pt>
                <c:pt idx="1254">
                  <c:v>0.69864238894754094</c:v>
                </c:pt>
                <c:pt idx="1255">
                  <c:v>0.69865576685209851</c:v>
                </c:pt>
                <c:pt idx="1256">
                  <c:v>0.69866635992571624</c:v>
                </c:pt>
                <c:pt idx="1257">
                  <c:v>0.69867635102379821</c:v>
                </c:pt>
                <c:pt idx="1258">
                  <c:v>0.69869218092789609</c:v>
                </c:pt>
                <c:pt idx="1259">
                  <c:v>0.69869384490694775</c:v>
                </c:pt>
                <c:pt idx="1260">
                  <c:v>0.69869384490694775</c:v>
                </c:pt>
                <c:pt idx="1261">
                  <c:v>0.69869384490694775</c:v>
                </c:pt>
                <c:pt idx="1262">
                  <c:v>0.69869384490694775</c:v>
                </c:pt>
                <c:pt idx="1263">
                  <c:v>0.69869384490694775</c:v>
                </c:pt>
                <c:pt idx="1264">
                  <c:v>0.69869384490694775</c:v>
                </c:pt>
                <c:pt idx="1265">
                  <c:v>0.69869384490694775</c:v>
                </c:pt>
                <c:pt idx="1266">
                  <c:v>0.69869384490694775</c:v>
                </c:pt>
                <c:pt idx="1267">
                  <c:v>0.69869384490694775</c:v>
                </c:pt>
                <c:pt idx="1268">
                  <c:v>0.69869384490694775</c:v>
                </c:pt>
                <c:pt idx="1269">
                  <c:v>0.69869384490694775</c:v>
                </c:pt>
                <c:pt idx="1270">
                  <c:v>0.69869384490694775</c:v>
                </c:pt>
                <c:pt idx="1271">
                  <c:v>0.69869384490694775</c:v>
                </c:pt>
                <c:pt idx="1272">
                  <c:v>0.69869384490694775</c:v>
                </c:pt>
                <c:pt idx="1273">
                  <c:v>0.69869384490694775</c:v>
                </c:pt>
                <c:pt idx="1274">
                  <c:v>0.69869384490694775</c:v>
                </c:pt>
                <c:pt idx="1275">
                  <c:v>0.69869384490694775</c:v>
                </c:pt>
                <c:pt idx="1276">
                  <c:v>0.69869384490694775</c:v>
                </c:pt>
                <c:pt idx="1277">
                  <c:v>0.69869384490694775</c:v>
                </c:pt>
                <c:pt idx="1278">
                  <c:v>0.69869384490694775</c:v>
                </c:pt>
                <c:pt idx="1279">
                  <c:v>0.69869384490694775</c:v>
                </c:pt>
                <c:pt idx="1280">
                  <c:v>0.69869384490694775</c:v>
                </c:pt>
                <c:pt idx="1281">
                  <c:v>0.69869384490694775</c:v>
                </c:pt>
                <c:pt idx="1282">
                  <c:v>0.69869384490694775</c:v>
                </c:pt>
                <c:pt idx="1283">
                  <c:v>0.69869384490694775</c:v>
                </c:pt>
                <c:pt idx="1284">
                  <c:v>0.69869384490694775</c:v>
                </c:pt>
                <c:pt idx="1285">
                  <c:v>0.69869509600358681</c:v>
                </c:pt>
                <c:pt idx="1286">
                  <c:v>0.69870885953471529</c:v>
                </c:pt>
                <c:pt idx="1287">
                  <c:v>0.69870943471195013</c:v>
                </c:pt>
                <c:pt idx="1288">
                  <c:v>0.69871235675675225</c:v>
                </c:pt>
                <c:pt idx="1289">
                  <c:v>0.69872636547496714</c:v>
                </c:pt>
                <c:pt idx="1290">
                  <c:v>0.69872679729742126</c:v>
                </c:pt>
                <c:pt idx="1291">
                  <c:v>0.69872818157417749</c:v>
                </c:pt>
                <c:pt idx="1292">
                  <c:v>0.69876686766920992</c:v>
                </c:pt>
                <c:pt idx="1293">
                  <c:v>0.69878438613048</c:v>
                </c:pt>
                <c:pt idx="1294">
                  <c:v>0.69884554682220235</c:v>
                </c:pt>
                <c:pt idx="1295">
                  <c:v>0.69885475685935572</c:v>
                </c:pt>
                <c:pt idx="1296">
                  <c:v>0.69885675296872041</c:v>
                </c:pt>
                <c:pt idx="1297">
                  <c:v>0.69885677978478589</c:v>
                </c:pt>
                <c:pt idx="1298">
                  <c:v>0.69889724649269191</c:v>
                </c:pt>
                <c:pt idx="1299">
                  <c:v>0.69905894972730742</c:v>
                </c:pt>
                <c:pt idx="1300">
                  <c:v>0.69931306491208867</c:v>
                </c:pt>
                <c:pt idx="1301">
                  <c:v>0.69956608940534537</c:v>
                </c:pt>
                <c:pt idx="1302">
                  <c:v>0.69960233026538265</c:v>
                </c:pt>
                <c:pt idx="1303">
                  <c:v>0.69973030058374674</c:v>
                </c:pt>
                <c:pt idx="1304">
                  <c:v>0.69978952194977806</c:v>
                </c:pt>
                <c:pt idx="1305">
                  <c:v>0.69993531073902338</c:v>
                </c:pt>
                <c:pt idx="1306">
                  <c:v>0.69993606050611634</c:v>
                </c:pt>
                <c:pt idx="1307">
                  <c:v>0.70007648994893501</c:v>
                </c:pt>
                <c:pt idx="1308">
                  <c:v>0.70012040871983272</c:v>
                </c:pt>
                <c:pt idx="1309">
                  <c:v>0.70015214329588416</c:v>
                </c:pt>
                <c:pt idx="1310">
                  <c:v>0.70019822743834659</c:v>
                </c:pt>
                <c:pt idx="1311">
                  <c:v>0.70040061620791594</c:v>
                </c:pt>
                <c:pt idx="1312">
                  <c:v>0.70044342539009641</c:v>
                </c:pt>
                <c:pt idx="1313">
                  <c:v>0.70047218827641478</c:v>
                </c:pt>
                <c:pt idx="1314">
                  <c:v>0.70048869724259843</c:v>
                </c:pt>
                <c:pt idx="1315">
                  <c:v>0.70048939643343655</c:v>
                </c:pt>
                <c:pt idx="1316">
                  <c:v>0.7004916697690946</c:v>
                </c:pt>
                <c:pt idx="1317">
                  <c:v>0.70049210637122017</c:v>
                </c:pt>
                <c:pt idx="1318">
                  <c:v>0.70050916746708858</c:v>
                </c:pt>
                <c:pt idx="1319">
                  <c:v>0.70051851073982352</c:v>
                </c:pt>
                <c:pt idx="1320">
                  <c:v>0.70052556978465497</c:v>
                </c:pt>
                <c:pt idx="1321">
                  <c:v>0.70052711860937589</c:v>
                </c:pt>
                <c:pt idx="1322">
                  <c:v>0.70052860933831784</c:v>
                </c:pt>
                <c:pt idx="1323">
                  <c:v>0.70053462855846227</c:v>
                </c:pt>
                <c:pt idx="1324">
                  <c:v>0.70053488168528366</c:v>
                </c:pt>
                <c:pt idx="1325">
                  <c:v>0.7005445860534768</c:v>
                </c:pt>
                <c:pt idx="1326">
                  <c:v>0.70057001839025257</c:v>
                </c:pt>
                <c:pt idx="1327">
                  <c:v>0.700570165337004</c:v>
                </c:pt>
                <c:pt idx="1328">
                  <c:v>0.70058672303801861</c:v>
                </c:pt>
                <c:pt idx="1329">
                  <c:v>0.70058842644754182</c:v>
                </c:pt>
                <c:pt idx="1330">
                  <c:v>0.70058842644754182</c:v>
                </c:pt>
                <c:pt idx="1331">
                  <c:v>0.70058842644754182</c:v>
                </c:pt>
                <c:pt idx="1332">
                  <c:v>0.70058842644754182</c:v>
                </c:pt>
                <c:pt idx="1333">
                  <c:v>0.70058842644754182</c:v>
                </c:pt>
                <c:pt idx="1334">
                  <c:v>0.70058842644754182</c:v>
                </c:pt>
                <c:pt idx="1335">
                  <c:v>0.70058842644754182</c:v>
                </c:pt>
                <c:pt idx="1336">
                  <c:v>0.70058842644754182</c:v>
                </c:pt>
                <c:pt idx="1337">
                  <c:v>0.70058842644754182</c:v>
                </c:pt>
                <c:pt idx="1338">
                  <c:v>0.70058842644754182</c:v>
                </c:pt>
                <c:pt idx="1339">
                  <c:v>0.70058842644754182</c:v>
                </c:pt>
                <c:pt idx="1340">
                  <c:v>0.70058842644754182</c:v>
                </c:pt>
                <c:pt idx="1341">
                  <c:v>0.70058842644754182</c:v>
                </c:pt>
                <c:pt idx="1342">
                  <c:v>0.70058842644754182</c:v>
                </c:pt>
                <c:pt idx="1343">
                  <c:v>0.70058842644754182</c:v>
                </c:pt>
                <c:pt idx="1344">
                  <c:v>0.70058842644754182</c:v>
                </c:pt>
                <c:pt idx="1345">
                  <c:v>0.70058842644754182</c:v>
                </c:pt>
                <c:pt idx="1346">
                  <c:v>0.70058842644754182</c:v>
                </c:pt>
                <c:pt idx="1347">
                  <c:v>0.70058842644754182</c:v>
                </c:pt>
                <c:pt idx="1348">
                  <c:v>0.70058842644754182</c:v>
                </c:pt>
                <c:pt idx="1349">
                  <c:v>0.70058842644754182</c:v>
                </c:pt>
                <c:pt idx="1350">
                  <c:v>0.70058842644754182</c:v>
                </c:pt>
                <c:pt idx="1351">
                  <c:v>0.70058842644754182</c:v>
                </c:pt>
                <c:pt idx="1352">
                  <c:v>0.70058842644754182</c:v>
                </c:pt>
                <c:pt idx="1353">
                  <c:v>0.70058842644754182</c:v>
                </c:pt>
                <c:pt idx="1354">
                  <c:v>0.70058842644754182</c:v>
                </c:pt>
                <c:pt idx="1355">
                  <c:v>0.70058842644754182</c:v>
                </c:pt>
                <c:pt idx="1356">
                  <c:v>0.70058842644754182</c:v>
                </c:pt>
                <c:pt idx="1357">
                  <c:v>0.70058867991834584</c:v>
                </c:pt>
                <c:pt idx="1358">
                  <c:v>0.70059105556714274</c:v>
                </c:pt>
                <c:pt idx="1359">
                  <c:v>0.70060419588181833</c:v>
                </c:pt>
                <c:pt idx="1360">
                  <c:v>0.700605481942422</c:v>
                </c:pt>
                <c:pt idx="1361">
                  <c:v>0.70060559982037385</c:v>
                </c:pt>
                <c:pt idx="1362">
                  <c:v>0.700607759403717</c:v>
                </c:pt>
                <c:pt idx="1363">
                  <c:v>0.70060933672608949</c:v>
                </c:pt>
                <c:pt idx="1364">
                  <c:v>0.7006258661493231</c:v>
                </c:pt>
                <c:pt idx="1365">
                  <c:v>0.70062704807503395</c:v>
                </c:pt>
                <c:pt idx="1366">
                  <c:v>0.70064358804737981</c:v>
                </c:pt>
                <c:pt idx="1367">
                  <c:v>0.70064821822000201</c:v>
                </c:pt>
                <c:pt idx="1368">
                  <c:v>0.70066522721543489</c:v>
                </c:pt>
                <c:pt idx="1369">
                  <c:v>0.70068226268010747</c:v>
                </c:pt>
                <c:pt idx="1370">
                  <c:v>0.70068973604715623</c:v>
                </c:pt>
                <c:pt idx="1371">
                  <c:v>0.70070728643623537</c:v>
                </c:pt>
                <c:pt idx="1372">
                  <c:v>0.70070843751998579</c:v>
                </c:pt>
                <c:pt idx="1373">
                  <c:v>0.70070966719005456</c:v>
                </c:pt>
                <c:pt idx="1374">
                  <c:v>0.70072722909723895</c:v>
                </c:pt>
                <c:pt idx="1375">
                  <c:v>0.70074511362643133</c:v>
                </c:pt>
                <c:pt idx="1376">
                  <c:v>0.70074955578442033</c:v>
                </c:pt>
                <c:pt idx="1377">
                  <c:v>0.70076481262525236</c:v>
                </c:pt>
                <c:pt idx="1378">
                  <c:v>0.7007667471526674</c:v>
                </c:pt>
                <c:pt idx="1379">
                  <c:v>0.70078758010158693</c:v>
                </c:pt>
                <c:pt idx="1380">
                  <c:v>0.70082765154003879</c:v>
                </c:pt>
                <c:pt idx="1381">
                  <c:v>0.70099654993029958</c:v>
                </c:pt>
                <c:pt idx="1382">
                  <c:v>0.70102830068940347</c:v>
                </c:pt>
                <c:pt idx="1383">
                  <c:v>0.70119309698944654</c:v>
                </c:pt>
                <c:pt idx="1384">
                  <c:v>0.70125377998268479</c:v>
                </c:pt>
                <c:pt idx="1385">
                  <c:v>0.70131460195112694</c:v>
                </c:pt>
                <c:pt idx="1386">
                  <c:v>0.70132567545637714</c:v>
                </c:pt>
                <c:pt idx="1387">
                  <c:v>0.70141442974156976</c:v>
                </c:pt>
                <c:pt idx="1388">
                  <c:v>0.70157093744870214</c:v>
                </c:pt>
                <c:pt idx="1389">
                  <c:v>0.70162708677280861</c:v>
                </c:pt>
                <c:pt idx="1390">
                  <c:v>0.70181751326928032</c:v>
                </c:pt>
                <c:pt idx="1391">
                  <c:v>0.70182315452034039</c:v>
                </c:pt>
                <c:pt idx="1392">
                  <c:v>0.70188528641825065</c:v>
                </c:pt>
                <c:pt idx="1393">
                  <c:v>0.7019877018144115</c:v>
                </c:pt>
                <c:pt idx="1394">
                  <c:v>0.70202134584664566</c:v>
                </c:pt>
                <c:pt idx="1395">
                  <c:v>0.70214667129740471</c:v>
                </c:pt>
                <c:pt idx="1396">
                  <c:v>0.70217523535315107</c:v>
                </c:pt>
                <c:pt idx="1397">
                  <c:v>0.70220382949808946</c:v>
                </c:pt>
                <c:pt idx="1398">
                  <c:v>0.7023934702031559</c:v>
                </c:pt>
                <c:pt idx="1399">
                  <c:v>0.70242016113349848</c:v>
                </c:pt>
                <c:pt idx="1400">
                  <c:v>0.70245702431196111</c:v>
                </c:pt>
                <c:pt idx="1401">
                  <c:v>0.70245976124346476</c:v>
                </c:pt>
                <c:pt idx="1402">
                  <c:v>0.70248359133588834</c:v>
                </c:pt>
                <c:pt idx="1403">
                  <c:v>0.70250259248319302</c:v>
                </c:pt>
                <c:pt idx="1404">
                  <c:v>0.70250829781481428</c:v>
                </c:pt>
                <c:pt idx="1405">
                  <c:v>0.70251457495191283</c:v>
                </c:pt>
                <c:pt idx="1406">
                  <c:v>0.70252498663686225</c:v>
                </c:pt>
                <c:pt idx="1407">
                  <c:v>0.70259163040641071</c:v>
                </c:pt>
                <c:pt idx="1408">
                  <c:v>0.70260519300000102</c:v>
                </c:pt>
                <c:pt idx="1409">
                  <c:v>0.70261264362058995</c:v>
                </c:pt>
                <c:pt idx="1410">
                  <c:v>0.70262745772923296</c:v>
                </c:pt>
                <c:pt idx="1411">
                  <c:v>0.70262896576011791</c:v>
                </c:pt>
                <c:pt idx="1412">
                  <c:v>0.70262936699504419</c:v>
                </c:pt>
                <c:pt idx="1413">
                  <c:v>0.70263056833786097</c:v>
                </c:pt>
                <c:pt idx="1414">
                  <c:v>0.70263056833786097</c:v>
                </c:pt>
                <c:pt idx="1415">
                  <c:v>0.70263056833786097</c:v>
                </c:pt>
                <c:pt idx="1416">
                  <c:v>0.70263056833786097</c:v>
                </c:pt>
                <c:pt idx="1417">
                  <c:v>0.70263056833786097</c:v>
                </c:pt>
                <c:pt idx="1418">
                  <c:v>0.70263056833786097</c:v>
                </c:pt>
                <c:pt idx="1419">
                  <c:v>0.70263056833786097</c:v>
                </c:pt>
                <c:pt idx="1420">
                  <c:v>0.70263056833786097</c:v>
                </c:pt>
                <c:pt idx="1421">
                  <c:v>0.70263056833786097</c:v>
                </c:pt>
                <c:pt idx="1422">
                  <c:v>0.70263056833786097</c:v>
                </c:pt>
                <c:pt idx="1423">
                  <c:v>0.70263056833786097</c:v>
                </c:pt>
                <c:pt idx="1424">
                  <c:v>0.70263056833786097</c:v>
                </c:pt>
                <c:pt idx="1425">
                  <c:v>0.70263056833786097</c:v>
                </c:pt>
                <c:pt idx="1426">
                  <c:v>0.70263056833786097</c:v>
                </c:pt>
                <c:pt idx="1427">
                  <c:v>0.70263056833786097</c:v>
                </c:pt>
                <c:pt idx="1428">
                  <c:v>0.70263056833786097</c:v>
                </c:pt>
                <c:pt idx="1429">
                  <c:v>0.70263056833786097</c:v>
                </c:pt>
                <c:pt idx="1430">
                  <c:v>0.70263056833786097</c:v>
                </c:pt>
                <c:pt idx="1431">
                  <c:v>0.70263056833786097</c:v>
                </c:pt>
                <c:pt idx="1432">
                  <c:v>0.70263056833786097</c:v>
                </c:pt>
                <c:pt idx="1433">
                  <c:v>0.70263056833786097</c:v>
                </c:pt>
                <c:pt idx="1434">
                  <c:v>0.70264846494027267</c:v>
                </c:pt>
                <c:pt idx="1435">
                  <c:v>0.70265154362158422</c:v>
                </c:pt>
                <c:pt idx="1436">
                  <c:v>0.70266991212617336</c:v>
                </c:pt>
                <c:pt idx="1437">
                  <c:v>0.70267289229100516</c:v>
                </c:pt>
                <c:pt idx="1438">
                  <c:v>0.70267352237884584</c:v>
                </c:pt>
                <c:pt idx="1439">
                  <c:v>0.70268861359520163</c:v>
                </c:pt>
                <c:pt idx="1440">
                  <c:v>0.70269266877587711</c:v>
                </c:pt>
                <c:pt idx="1441">
                  <c:v>0.70269732701225363</c:v>
                </c:pt>
                <c:pt idx="1442">
                  <c:v>0.70271158189635241</c:v>
                </c:pt>
                <c:pt idx="1443">
                  <c:v>0.70271456121762876</c:v>
                </c:pt>
                <c:pt idx="1444">
                  <c:v>0.70275672057274075</c:v>
                </c:pt>
                <c:pt idx="1445">
                  <c:v>0.70275907007542449</c:v>
                </c:pt>
                <c:pt idx="1446">
                  <c:v>0.7028404538445413</c:v>
                </c:pt>
                <c:pt idx="1447">
                  <c:v>0.70291077215779652</c:v>
                </c:pt>
                <c:pt idx="1448">
                  <c:v>0.70301095882732001</c:v>
                </c:pt>
                <c:pt idx="1449">
                  <c:v>0.70304605031519851</c:v>
                </c:pt>
                <c:pt idx="1450">
                  <c:v>0.70322390666822066</c:v>
                </c:pt>
                <c:pt idx="1451">
                  <c:v>0.70333099389629716</c:v>
                </c:pt>
                <c:pt idx="1452">
                  <c:v>0.70337274994722909</c:v>
                </c:pt>
                <c:pt idx="1453">
                  <c:v>0.70352839060436456</c:v>
                </c:pt>
                <c:pt idx="1454">
                  <c:v>0.70363664878177401</c:v>
                </c:pt>
                <c:pt idx="1455">
                  <c:v>0.70366679442277702</c:v>
                </c:pt>
                <c:pt idx="1456">
                  <c:v>0.70367282741602166</c:v>
                </c:pt>
                <c:pt idx="1457">
                  <c:v>0.70373322830603868</c:v>
                </c:pt>
                <c:pt idx="1458">
                  <c:v>0.70378083780345535</c:v>
                </c:pt>
                <c:pt idx="1459">
                  <c:v>0.7039285051584252</c:v>
                </c:pt>
                <c:pt idx="1460">
                  <c:v>0.70404932047180069</c:v>
                </c:pt>
                <c:pt idx="1461">
                  <c:v>0.70410344931213553</c:v>
                </c:pt>
                <c:pt idx="1462">
                  <c:v>0.70433701967520956</c:v>
                </c:pt>
                <c:pt idx="1463">
                  <c:v>0.70433780257820477</c:v>
                </c:pt>
                <c:pt idx="1464">
                  <c:v>0.70438148996681615</c:v>
                </c:pt>
                <c:pt idx="1465">
                  <c:v>0.70444961016780983</c:v>
                </c:pt>
                <c:pt idx="1466">
                  <c:v>0.70448552156412814</c:v>
                </c:pt>
                <c:pt idx="1467">
                  <c:v>0.70456005990186654</c:v>
                </c:pt>
                <c:pt idx="1468">
                  <c:v>0.70464797949959812</c:v>
                </c:pt>
                <c:pt idx="1469">
                  <c:v>0.70467337404481523</c:v>
                </c:pt>
                <c:pt idx="1470">
                  <c:v>0.70467428658673503</c:v>
                </c:pt>
                <c:pt idx="1471">
                  <c:v>0.70470029678325075</c:v>
                </c:pt>
                <c:pt idx="1472">
                  <c:v>0.70472076742499012</c:v>
                </c:pt>
                <c:pt idx="1473">
                  <c:v>0.70472370685374419</c:v>
                </c:pt>
                <c:pt idx="1474">
                  <c:v>0.70474670858492872</c:v>
                </c:pt>
                <c:pt idx="1475">
                  <c:v>0.70474724861331117</c:v>
                </c:pt>
                <c:pt idx="1476">
                  <c:v>0.70476526076977031</c:v>
                </c:pt>
                <c:pt idx="1477">
                  <c:v>0.7047657032322675</c:v>
                </c:pt>
                <c:pt idx="1478">
                  <c:v>0.7047681665031198</c:v>
                </c:pt>
                <c:pt idx="1479">
                  <c:v>0.704768170255474</c:v>
                </c:pt>
                <c:pt idx="1480">
                  <c:v>0.70476931575300994</c:v>
                </c:pt>
                <c:pt idx="1481">
                  <c:v>0.70478668382648935</c:v>
                </c:pt>
                <c:pt idx="1482">
                  <c:v>0.70478670598862092</c:v>
                </c:pt>
                <c:pt idx="1483">
                  <c:v>0.70478991530268831</c:v>
                </c:pt>
                <c:pt idx="1484">
                  <c:v>0.7047915196457154</c:v>
                </c:pt>
                <c:pt idx="1485">
                  <c:v>0.7048120068045699</c:v>
                </c:pt>
                <c:pt idx="1486">
                  <c:v>0.70481556756861263</c:v>
                </c:pt>
                <c:pt idx="1487">
                  <c:v>0.70483658704352425</c:v>
                </c:pt>
                <c:pt idx="1488">
                  <c:v>0.70483658704352425</c:v>
                </c:pt>
                <c:pt idx="1489">
                  <c:v>0.70483658704352425</c:v>
                </c:pt>
                <c:pt idx="1490">
                  <c:v>0.70483658704352425</c:v>
                </c:pt>
                <c:pt idx="1491">
                  <c:v>0.70483658704352425</c:v>
                </c:pt>
                <c:pt idx="1492">
                  <c:v>0.70483658704352425</c:v>
                </c:pt>
                <c:pt idx="1493">
                  <c:v>0.70483658704352425</c:v>
                </c:pt>
                <c:pt idx="1494">
                  <c:v>0.70483658704352425</c:v>
                </c:pt>
                <c:pt idx="1495">
                  <c:v>0.70483658704352425</c:v>
                </c:pt>
                <c:pt idx="1496">
                  <c:v>0.70483658704352425</c:v>
                </c:pt>
                <c:pt idx="1497">
                  <c:v>0.70483658704352425</c:v>
                </c:pt>
                <c:pt idx="1498">
                  <c:v>0.70483658704352425</c:v>
                </c:pt>
                <c:pt idx="1499">
                  <c:v>0.70483658704352425</c:v>
                </c:pt>
                <c:pt idx="1500">
                  <c:v>0.70483658704352425</c:v>
                </c:pt>
                <c:pt idx="1501">
                  <c:v>0.70483658704352425</c:v>
                </c:pt>
                <c:pt idx="1502">
                  <c:v>0.70483658704352425</c:v>
                </c:pt>
                <c:pt idx="1503">
                  <c:v>0.70483658704352425</c:v>
                </c:pt>
                <c:pt idx="1504">
                  <c:v>0.70483658704352425</c:v>
                </c:pt>
                <c:pt idx="1505">
                  <c:v>0.70483658704352425</c:v>
                </c:pt>
                <c:pt idx="1506">
                  <c:v>0.70483658704352425</c:v>
                </c:pt>
                <c:pt idx="1507">
                  <c:v>0.70483658704352425</c:v>
                </c:pt>
                <c:pt idx="1508">
                  <c:v>0.70483658704352425</c:v>
                </c:pt>
                <c:pt idx="1509">
                  <c:v>0.70483658704352425</c:v>
                </c:pt>
                <c:pt idx="1510">
                  <c:v>0.70483658704352425</c:v>
                </c:pt>
                <c:pt idx="1511">
                  <c:v>0.70483658704352425</c:v>
                </c:pt>
                <c:pt idx="1512">
                  <c:v>0.70483658704352425</c:v>
                </c:pt>
                <c:pt idx="1513">
                  <c:v>0.70483658704352425</c:v>
                </c:pt>
                <c:pt idx="1514">
                  <c:v>0.70483658704352425</c:v>
                </c:pt>
                <c:pt idx="1515">
                  <c:v>0.70483658704352425</c:v>
                </c:pt>
                <c:pt idx="1516">
                  <c:v>0.7048368936721735</c:v>
                </c:pt>
                <c:pt idx="1517">
                  <c:v>0.70483735201576359</c:v>
                </c:pt>
                <c:pt idx="1518">
                  <c:v>0.70485731291453002</c:v>
                </c:pt>
                <c:pt idx="1519">
                  <c:v>0.70486173097338123</c:v>
                </c:pt>
                <c:pt idx="1520">
                  <c:v>0.70486190254373327</c:v>
                </c:pt>
                <c:pt idx="1521">
                  <c:v>0.70487773789914121</c:v>
                </c:pt>
                <c:pt idx="1522">
                  <c:v>0.70488489190290726</c:v>
                </c:pt>
                <c:pt idx="1523">
                  <c:v>0.70490393433393694</c:v>
                </c:pt>
                <c:pt idx="1524">
                  <c:v>0.70490439340859412</c:v>
                </c:pt>
                <c:pt idx="1525">
                  <c:v>0.70490537045176671</c:v>
                </c:pt>
                <c:pt idx="1526">
                  <c:v>0.70491675388895692</c:v>
                </c:pt>
                <c:pt idx="1527">
                  <c:v>0.7049255542446653</c:v>
                </c:pt>
                <c:pt idx="1528">
                  <c:v>0.70492757044294385</c:v>
                </c:pt>
                <c:pt idx="1529">
                  <c:v>0.70492784979960499</c:v>
                </c:pt>
                <c:pt idx="1530">
                  <c:v>0.70495317063223373</c:v>
                </c:pt>
                <c:pt idx="1531">
                  <c:v>0.70499389219845321</c:v>
                </c:pt>
                <c:pt idx="1532">
                  <c:v>0.70499625733539628</c:v>
                </c:pt>
                <c:pt idx="1533">
                  <c:v>0.70499717965929942</c:v>
                </c:pt>
                <c:pt idx="1534">
                  <c:v>0.70500179367439131</c:v>
                </c:pt>
                <c:pt idx="1535">
                  <c:v>0.70501943754159391</c:v>
                </c:pt>
                <c:pt idx="1536">
                  <c:v>0.7050239857709556</c:v>
                </c:pt>
                <c:pt idx="1537">
                  <c:v>0.70506683032286277</c:v>
                </c:pt>
                <c:pt idx="1538">
                  <c:v>0.70506852585471302</c:v>
                </c:pt>
                <c:pt idx="1539">
                  <c:v>0.7051951041266864</c:v>
                </c:pt>
                <c:pt idx="1540">
                  <c:v>0.70522053967485965</c:v>
                </c:pt>
                <c:pt idx="1541">
                  <c:v>0.7053161189170073</c:v>
                </c:pt>
                <c:pt idx="1542">
                  <c:v>0.70536722099396376</c:v>
                </c:pt>
                <c:pt idx="1543">
                  <c:v>0.70541400757683681</c:v>
                </c:pt>
                <c:pt idx="1544">
                  <c:v>0.70550820716105767</c:v>
                </c:pt>
                <c:pt idx="1545">
                  <c:v>0.70552105735062232</c:v>
                </c:pt>
                <c:pt idx="1546">
                  <c:v>0.70555531333017507</c:v>
                </c:pt>
                <c:pt idx="1547">
                  <c:v>0.70568861495556423</c:v>
                </c:pt>
                <c:pt idx="1548">
                  <c:v>0.70577274714433302</c:v>
                </c:pt>
                <c:pt idx="1549">
                  <c:v>0.70594412365481407</c:v>
                </c:pt>
                <c:pt idx="1550">
                  <c:v>0.70604617938355718</c:v>
                </c:pt>
                <c:pt idx="1551">
                  <c:v>0.70606580540144126</c:v>
                </c:pt>
                <c:pt idx="1552">
                  <c:v>0.70607236431196985</c:v>
                </c:pt>
                <c:pt idx="1553">
                  <c:v>0.70612475979079359</c:v>
                </c:pt>
                <c:pt idx="1554">
                  <c:v>0.7062456467879864</c:v>
                </c:pt>
                <c:pt idx="1555">
                  <c:v>0.70628253405085228</c:v>
                </c:pt>
                <c:pt idx="1556">
                  <c:v>0.70629179446250789</c:v>
                </c:pt>
                <c:pt idx="1557">
                  <c:v>0.70639478734911154</c:v>
                </c:pt>
                <c:pt idx="1558">
                  <c:v>0.70642403101904683</c:v>
                </c:pt>
                <c:pt idx="1559">
                  <c:v>0.70644112955384109</c:v>
                </c:pt>
                <c:pt idx="1560">
                  <c:v>0.70655684160996601</c:v>
                </c:pt>
                <c:pt idx="1561">
                  <c:v>0.70665387588110218</c:v>
                </c:pt>
                <c:pt idx="1562">
                  <c:v>0.70669393018408955</c:v>
                </c:pt>
                <c:pt idx="1563">
                  <c:v>0.70689139711910565</c:v>
                </c:pt>
                <c:pt idx="1564">
                  <c:v>0.7069762071816923</c:v>
                </c:pt>
                <c:pt idx="1565">
                  <c:v>0.70700949647141564</c:v>
                </c:pt>
                <c:pt idx="1566">
                  <c:v>0.70705677126709832</c:v>
                </c:pt>
                <c:pt idx="1567">
                  <c:v>0.70710545958194304</c:v>
                </c:pt>
                <c:pt idx="1568">
                  <c:v>0.70714507506014601</c:v>
                </c:pt>
                <c:pt idx="1569">
                  <c:v>0.70714851391790334</c:v>
                </c:pt>
                <c:pt idx="1570">
                  <c:v>0.70715167053369565</c:v>
                </c:pt>
                <c:pt idx="1571">
                  <c:v>0.70715173523466546</c:v>
                </c:pt>
                <c:pt idx="1572">
                  <c:v>0.70716845173811627</c:v>
                </c:pt>
                <c:pt idx="1573">
                  <c:v>0.70717155302774859</c:v>
                </c:pt>
                <c:pt idx="1574">
                  <c:v>0.70717367415080534</c:v>
                </c:pt>
                <c:pt idx="1575">
                  <c:v>0.70717523999291754</c:v>
                </c:pt>
                <c:pt idx="1576">
                  <c:v>0.70719646324933472</c:v>
                </c:pt>
                <c:pt idx="1577">
                  <c:v>0.70719683058864358</c:v>
                </c:pt>
                <c:pt idx="1578">
                  <c:v>0.70721859148189936</c:v>
                </c:pt>
                <c:pt idx="1579">
                  <c:v>0.70722279902495799</c:v>
                </c:pt>
                <c:pt idx="1580">
                  <c:v>0.70722279902495799</c:v>
                </c:pt>
                <c:pt idx="1581">
                  <c:v>0.70722279902495799</c:v>
                </c:pt>
                <c:pt idx="1582">
                  <c:v>0.70722279902495799</c:v>
                </c:pt>
                <c:pt idx="1583">
                  <c:v>0.70722279902495799</c:v>
                </c:pt>
                <c:pt idx="1584">
                  <c:v>0.70722279902495799</c:v>
                </c:pt>
                <c:pt idx="1585">
                  <c:v>0.70722279902495799</c:v>
                </c:pt>
                <c:pt idx="1586">
                  <c:v>0.70722279902495799</c:v>
                </c:pt>
                <c:pt idx="1587">
                  <c:v>0.70722279902495799</c:v>
                </c:pt>
                <c:pt idx="1588">
                  <c:v>0.70722279902495799</c:v>
                </c:pt>
                <c:pt idx="1589">
                  <c:v>0.70722279902495799</c:v>
                </c:pt>
                <c:pt idx="1590">
                  <c:v>0.70722279902495799</c:v>
                </c:pt>
                <c:pt idx="1591">
                  <c:v>0.70722279902495799</c:v>
                </c:pt>
                <c:pt idx="1592">
                  <c:v>0.70722279902495799</c:v>
                </c:pt>
                <c:pt idx="1593">
                  <c:v>0.70722279902495799</c:v>
                </c:pt>
                <c:pt idx="1594">
                  <c:v>0.70722279902495799</c:v>
                </c:pt>
                <c:pt idx="1595">
                  <c:v>0.70722279902495799</c:v>
                </c:pt>
                <c:pt idx="1596">
                  <c:v>0.70722279902495799</c:v>
                </c:pt>
                <c:pt idx="1597">
                  <c:v>0.70722279902495799</c:v>
                </c:pt>
                <c:pt idx="1598">
                  <c:v>0.70722279902495799</c:v>
                </c:pt>
                <c:pt idx="1599">
                  <c:v>0.70722279902495799</c:v>
                </c:pt>
                <c:pt idx="1600">
                  <c:v>0.70722279902495799</c:v>
                </c:pt>
                <c:pt idx="1601">
                  <c:v>0.70722279902495799</c:v>
                </c:pt>
                <c:pt idx="1602">
                  <c:v>0.70722279902495799</c:v>
                </c:pt>
                <c:pt idx="1603">
                  <c:v>0.70722279902495799</c:v>
                </c:pt>
                <c:pt idx="1604">
                  <c:v>0.70722279902495799</c:v>
                </c:pt>
                <c:pt idx="1605">
                  <c:v>0.70722279902495799</c:v>
                </c:pt>
                <c:pt idx="1606">
                  <c:v>0.70722279902495799</c:v>
                </c:pt>
                <c:pt idx="1607">
                  <c:v>0.70722279902495799</c:v>
                </c:pt>
                <c:pt idx="1608">
                  <c:v>0.70722279902495799</c:v>
                </c:pt>
                <c:pt idx="1609">
                  <c:v>0.70722279902495799</c:v>
                </c:pt>
                <c:pt idx="1610">
                  <c:v>0.70722279902495799</c:v>
                </c:pt>
                <c:pt idx="1611">
                  <c:v>0.70722279902495799</c:v>
                </c:pt>
                <c:pt idx="1612">
                  <c:v>0.70722279902495799</c:v>
                </c:pt>
                <c:pt idx="1613">
                  <c:v>0.70722279902495799</c:v>
                </c:pt>
                <c:pt idx="1614">
                  <c:v>0.70722279902495799</c:v>
                </c:pt>
                <c:pt idx="1615">
                  <c:v>0.70722279902495799</c:v>
                </c:pt>
                <c:pt idx="1616">
                  <c:v>0.70722279902495799</c:v>
                </c:pt>
                <c:pt idx="1617">
                  <c:v>0.70722528918356398</c:v>
                </c:pt>
                <c:pt idx="1618">
                  <c:v>0.70724103132643568</c:v>
                </c:pt>
                <c:pt idx="1619">
                  <c:v>0.7072470172707237</c:v>
                </c:pt>
                <c:pt idx="1620">
                  <c:v>0.70725119921210178</c:v>
                </c:pt>
                <c:pt idx="1621">
                  <c:v>0.70726684567945097</c:v>
                </c:pt>
                <c:pt idx="1622">
                  <c:v>0.70727050004168368</c:v>
                </c:pt>
                <c:pt idx="1623">
                  <c:v>0.70727106604780499</c:v>
                </c:pt>
                <c:pt idx="1624">
                  <c:v>0.70729643714203361</c:v>
                </c:pt>
                <c:pt idx="1625">
                  <c:v>0.70729841657845705</c:v>
                </c:pt>
                <c:pt idx="1626">
                  <c:v>0.70731732599590735</c:v>
                </c:pt>
                <c:pt idx="1627">
                  <c:v>0.70731981950296929</c:v>
                </c:pt>
                <c:pt idx="1628">
                  <c:v>0.70732147598195727</c:v>
                </c:pt>
                <c:pt idx="1629">
                  <c:v>0.70734298014727059</c:v>
                </c:pt>
                <c:pt idx="1630">
                  <c:v>0.70734515179261448</c:v>
                </c:pt>
                <c:pt idx="1631">
                  <c:v>0.70737957220833281</c:v>
                </c:pt>
                <c:pt idx="1632">
                  <c:v>0.70739134650429825</c:v>
                </c:pt>
                <c:pt idx="1633">
                  <c:v>0.70739237142318123</c:v>
                </c:pt>
                <c:pt idx="1634">
                  <c:v>0.70744440085136695</c:v>
                </c:pt>
                <c:pt idx="1635">
                  <c:v>0.70757147467901227</c:v>
                </c:pt>
                <c:pt idx="1636">
                  <c:v>0.70764813907089696</c:v>
                </c:pt>
                <c:pt idx="1637">
                  <c:v>0.70769167291816859</c:v>
                </c:pt>
                <c:pt idx="1638">
                  <c:v>0.70772305992786833</c:v>
                </c:pt>
                <c:pt idx="1639">
                  <c:v>0.70772305992786833</c:v>
                </c:pt>
                <c:pt idx="1640">
                  <c:v>0.70774687904560429</c:v>
                </c:pt>
                <c:pt idx="1641">
                  <c:v>0.70776069510534478</c:v>
                </c:pt>
                <c:pt idx="1642">
                  <c:v>0.70778834475964891</c:v>
                </c:pt>
                <c:pt idx="1643">
                  <c:v>0.70784067753689417</c:v>
                </c:pt>
                <c:pt idx="1644">
                  <c:v>0.70785064143080256</c:v>
                </c:pt>
                <c:pt idx="1645">
                  <c:v>0.70810100392558484</c:v>
                </c:pt>
                <c:pt idx="1646">
                  <c:v>0.70817188493721517</c:v>
                </c:pt>
                <c:pt idx="1647">
                  <c:v>0.7083391775820469</c:v>
                </c:pt>
                <c:pt idx="1648">
                  <c:v>0.70849153125388797</c:v>
                </c:pt>
                <c:pt idx="1649">
                  <c:v>0.7085198047674035</c:v>
                </c:pt>
                <c:pt idx="1650">
                  <c:v>0.70860145140740249</c:v>
                </c:pt>
                <c:pt idx="1651">
                  <c:v>0.70867825230289472</c:v>
                </c:pt>
                <c:pt idx="1652">
                  <c:v>0.70871338806100592</c:v>
                </c:pt>
                <c:pt idx="1653">
                  <c:v>0.7087254738648141</c:v>
                </c:pt>
                <c:pt idx="1654">
                  <c:v>0.70876353633393663</c:v>
                </c:pt>
                <c:pt idx="1655">
                  <c:v>0.70885660286574459</c:v>
                </c:pt>
                <c:pt idx="1656">
                  <c:v>0.70888470699213557</c:v>
                </c:pt>
                <c:pt idx="1657">
                  <c:v>0.7091498519651207</c:v>
                </c:pt>
                <c:pt idx="1658">
                  <c:v>0.70916423943808837</c:v>
                </c:pt>
                <c:pt idx="1659">
                  <c:v>0.70921464018019109</c:v>
                </c:pt>
                <c:pt idx="1660">
                  <c:v>0.70929183004055663</c:v>
                </c:pt>
                <c:pt idx="1661">
                  <c:v>0.7093156494776407</c:v>
                </c:pt>
                <c:pt idx="1662">
                  <c:v>0.7093156494776407</c:v>
                </c:pt>
                <c:pt idx="1663">
                  <c:v>0.70934456011037339</c:v>
                </c:pt>
                <c:pt idx="1664">
                  <c:v>0.70936415196157543</c:v>
                </c:pt>
                <c:pt idx="1665">
                  <c:v>0.70943142737661624</c:v>
                </c:pt>
                <c:pt idx="1666">
                  <c:v>0.70945317582347744</c:v>
                </c:pt>
                <c:pt idx="1667">
                  <c:v>0.70946563982152289</c:v>
                </c:pt>
                <c:pt idx="1668">
                  <c:v>0.70948945156251475</c:v>
                </c:pt>
                <c:pt idx="1669">
                  <c:v>0.70958169589857101</c:v>
                </c:pt>
                <c:pt idx="1670">
                  <c:v>0.70960893161638849</c:v>
                </c:pt>
                <c:pt idx="1671">
                  <c:v>0.70961498343005536</c:v>
                </c:pt>
                <c:pt idx="1672">
                  <c:v>0.70963630318481596</c:v>
                </c:pt>
                <c:pt idx="1673">
                  <c:v>0.70966317506998255</c:v>
                </c:pt>
                <c:pt idx="1674">
                  <c:v>0.70967606455441401</c:v>
                </c:pt>
                <c:pt idx="1675">
                  <c:v>0.70969115201975486</c:v>
                </c:pt>
                <c:pt idx="1676">
                  <c:v>0.70971728743433427</c:v>
                </c:pt>
                <c:pt idx="1677">
                  <c:v>0.7097218216800194</c:v>
                </c:pt>
                <c:pt idx="1678">
                  <c:v>0.70972315528084828</c:v>
                </c:pt>
                <c:pt idx="1679">
                  <c:v>0.70972449060905585</c:v>
                </c:pt>
                <c:pt idx="1680">
                  <c:v>0.70974436460970325</c:v>
                </c:pt>
                <c:pt idx="1681">
                  <c:v>0.70974903539097167</c:v>
                </c:pt>
                <c:pt idx="1682">
                  <c:v>0.70976879542186322</c:v>
                </c:pt>
                <c:pt idx="1683">
                  <c:v>0.70977028088048788</c:v>
                </c:pt>
                <c:pt idx="1684">
                  <c:v>0.7097722732100169</c:v>
                </c:pt>
                <c:pt idx="1685">
                  <c:v>0.70977387574973094</c:v>
                </c:pt>
                <c:pt idx="1686">
                  <c:v>0.70977429168806783</c:v>
                </c:pt>
                <c:pt idx="1687">
                  <c:v>0.70977494395986529</c:v>
                </c:pt>
                <c:pt idx="1688">
                  <c:v>0.709775478383327</c:v>
                </c:pt>
                <c:pt idx="1689">
                  <c:v>0.70977707884007357</c:v>
                </c:pt>
                <c:pt idx="1690">
                  <c:v>0.70979371874064368</c:v>
                </c:pt>
                <c:pt idx="1691">
                  <c:v>0.70980006247714911</c:v>
                </c:pt>
                <c:pt idx="1692">
                  <c:v>0.70980104165494917</c:v>
                </c:pt>
                <c:pt idx="1693">
                  <c:v>0.70980104165494917</c:v>
                </c:pt>
                <c:pt idx="1694">
                  <c:v>0.70980104165494917</c:v>
                </c:pt>
                <c:pt idx="1695">
                  <c:v>0.70980104165494917</c:v>
                </c:pt>
                <c:pt idx="1696">
                  <c:v>0.70980104165494917</c:v>
                </c:pt>
                <c:pt idx="1697">
                  <c:v>0.70980104165494917</c:v>
                </c:pt>
                <c:pt idx="1698">
                  <c:v>0.70980104165494917</c:v>
                </c:pt>
                <c:pt idx="1699">
                  <c:v>0.70980104165494917</c:v>
                </c:pt>
                <c:pt idx="1700">
                  <c:v>0.70980104165494917</c:v>
                </c:pt>
                <c:pt idx="1701">
                  <c:v>0.70980104165494917</c:v>
                </c:pt>
                <c:pt idx="1702">
                  <c:v>0.70980104165494917</c:v>
                </c:pt>
                <c:pt idx="1703">
                  <c:v>0.70980104165494917</c:v>
                </c:pt>
                <c:pt idx="1704">
                  <c:v>0.70980104165494917</c:v>
                </c:pt>
                <c:pt idx="1705">
                  <c:v>0.70980104165494917</c:v>
                </c:pt>
                <c:pt idx="1706">
                  <c:v>0.70980104165494917</c:v>
                </c:pt>
                <c:pt idx="1707">
                  <c:v>0.70980104165494917</c:v>
                </c:pt>
                <c:pt idx="1708">
                  <c:v>0.70980104165494917</c:v>
                </c:pt>
                <c:pt idx="1709">
                  <c:v>0.70980104165494917</c:v>
                </c:pt>
                <c:pt idx="1710">
                  <c:v>0.70980104165494917</c:v>
                </c:pt>
                <c:pt idx="1711">
                  <c:v>0.70980104165494917</c:v>
                </c:pt>
                <c:pt idx="1712">
                  <c:v>0.70980104165494917</c:v>
                </c:pt>
                <c:pt idx="1713">
                  <c:v>0.70980104165494917</c:v>
                </c:pt>
                <c:pt idx="1714">
                  <c:v>0.70980104165494917</c:v>
                </c:pt>
                <c:pt idx="1715">
                  <c:v>0.70980104165494917</c:v>
                </c:pt>
                <c:pt idx="1716">
                  <c:v>0.70980104165494917</c:v>
                </c:pt>
                <c:pt idx="1717">
                  <c:v>0.70980104165494917</c:v>
                </c:pt>
                <c:pt idx="1718">
                  <c:v>0.70980104165494917</c:v>
                </c:pt>
                <c:pt idx="1719">
                  <c:v>0.70980104165494917</c:v>
                </c:pt>
                <c:pt idx="1720">
                  <c:v>0.70980104165494917</c:v>
                </c:pt>
                <c:pt idx="1721">
                  <c:v>0.70980104165494917</c:v>
                </c:pt>
                <c:pt idx="1722">
                  <c:v>0.70980104165494917</c:v>
                </c:pt>
                <c:pt idx="1723">
                  <c:v>0.70980104165494917</c:v>
                </c:pt>
                <c:pt idx="1724">
                  <c:v>0.70980104165494917</c:v>
                </c:pt>
                <c:pt idx="1725">
                  <c:v>0.70980104165494917</c:v>
                </c:pt>
                <c:pt idx="1726">
                  <c:v>0.70980104165494917</c:v>
                </c:pt>
                <c:pt idx="1727">
                  <c:v>0.70980104165494917</c:v>
                </c:pt>
                <c:pt idx="1728">
                  <c:v>0.70980104165494917</c:v>
                </c:pt>
                <c:pt idx="1729">
                  <c:v>0.70980104165494917</c:v>
                </c:pt>
                <c:pt idx="1730">
                  <c:v>0.70980104165494917</c:v>
                </c:pt>
                <c:pt idx="1731">
                  <c:v>0.70980104165494917</c:v>
                </c:pt>
                <c:pt idx="1732">
                  <c:v>0.70980104165494917</c:v>
                </c:pt>
                <c:pt idx="1733">
                  <c:v>0.70980104165494917</c:v>
                </c:pt>
                <c:pt idx="1734">
                  <c:v>0.70980104165494917</c:v>
                </c:pt>
                <c:pt idx="1735">
                  <c:v>0.70980104165494917</c:v>
                </c:pt>
                <c:pt idx="1736">
                  <c:v>0.70980104165494917</c:v>
                </c:pt>
                <c:pt idx="1737">
                  <c:v>0.70981751204646337</c:v>
                </c:pt>
                <c:pt idx="1738">
                  <c:v>0.70982118577343667</c:v>
                </c:pt>
                <c:pt idx="1739">
                  <c:v>0.70982519672621458</c:v>
                </c:pt>
                <c:pt idx="1740">
                  <c:v>0.70983215833622126</c:v>
                </c:pt>
                <c:pt idx="1741">
                  <c:v>0.70984873675627591</c:v>
                </c:pt>
                <c:pt idx="1742">
                  <c:v>0.70985884819038936</c:v>
                </c:pt>
                <c:pt idx="1743">
                  <c:v>0.70987613072979105</c:v>
                </c:pt>
                <c:pt idx="1744">
                  <c:v>0.7098771221845237</c:v>
                </c:pt>
                <c:pt idx="1745">
                  <c:v>0.70987872192996604</c:v>
                </c:pt>
                <c:pt idx="1746">
                  <c:v>0.70993502087451832</c:v>
                </c:pt>
                <c:pt idx="1747">
                  <c:v>0.70996141635526733</c:v>
                </c:pt>
                <c:pt idx="1748">
                  <c:v>0.70996217278950269</c:v>
                </c:pt>
                <c:pt idx="1749">
                  <c:v>0.70996238592516459</c:v>
                </c:pt>
                <c:pt idx="1750">
                  <c:v>0.71004400555966529</c:v>
                </c:pt>
                <c:pt idx="1751">
                  <c:v>0.71034828804528061</c:v>
                </c:pt>
                <c:pt idx="1752">
                  <c:v>0.71036909501488954</c:v>
                </c:pt>
                <c:pt idx="1753">
                  <c:v>0.710370559843716</c:v>
                </c:pt>
                <c:pt idx="1754">
                  <c:v>0.71043368978751276</c:v>
                </c:pt>
                <c:pt idx="1755">
                  <c:v>0.7104746594007183</c:v>
                </c:pt>
                <c:pt idx="1756">
                  <c:v>0.71060142945376348</c:v>
                </c:pt>
                <c:pt idx="1757">
                  <c:v>0.7107435843872254</c:v>
                </c:pt>
                <c:pt idx="1758">
                  <c:v>0.71081860189991974</c:v>
                </c:pt>
                <c:pt idx="1759">
                  <c:v>0.71085914443739295</c:v>
                </c:pt>
                <c:pt idx="1760">
                  <c:v>0.71091522122663675</c:v>
                </c:pt>
                <c:pt idx="1761">
                  <c:v>0.71100887213902508</c:v>
                </c:pt>
                <c:pt idx="1762">
                  <c:v>0.71133994786300925</c:v>
                </c:pt>
                <c:pt idx="1763">
                  <c:v>0.71134755125294014</c:v>
                </c:pt>
                <c:pt idx="1764">
                  <c:v>0.71135515592459664</c:v>
                </c:pt>
                <c:pt idx="1765">
                  <c:v>0.7114008129541245</c:v>
                </c:pt>
                <c:pt idx="1766">
                  <c:v>0.71147701628732496</c:v>
                </c:pt>
                <c:pt idx="1767">
                  <c:v>0.71152973826973465</c:v>
                </c:pt>
                <c:pt idx="1768">
                  <c:v>0.7115603158103081</c:v>
                </c:pt>
                <c:pt idx="1769">
                  <c:v>0.71163748356080703</c:v>
                </c:pt>
                <c:pt idx="1770">
                  <c:v>0.7116911049578527</c:v>
                </c:pt>
                <c:pt idx="1771">
                  <c:v>0.71176014373373331</c:v>
                </c:pt>
                <c:pt idx="1772">
                  <c:v>0.71189038897010315</c:v>
                </c:pt>
                <c:pt idx="1773">
                  <c:v>0.71190625026579091</c:v>
                </c:pt>
                <c:pt idx="1774">
                  <c:v>0.71199839184155667</c:v>
                </c:pt>
                <c:pt idx="1775">
                  <c:v>0.71205284126942536</c:v>
                </c:pt>
                <c:pt idx="1776">
                  <c:v>0.71206022586570727</c:v>
                </c:pt>
                <c:pt idx="1777">
                  <c:v>0.71208376414408869</c:v>
                </c:pt>
                <c:pt idx="1778">
                  <c:v>0.71209923360910066</c:v>
                </c:pt>
                <c:pt idx="1779">
                  <c:v>0.71214538766287561</c:v>
                </c:pt>
                <c:pt idx="1780">
                  <c:v>0.7122074252028614</c:v>
                </c:pt>
                <c:pt idx="1781">
                  <c:v>0.7123630315460705</c:v>
                </c:pt>
                <c:pt idx="1782">
                  <c:v>0.7124746455604396</c:v>
                </c:pt>
                <c:pt idx="1783">
                  <c:v>0.71248032448711252</c:v>
                </c:pt>
                <c:pt idx="1784">
                  <c:v>0.71248136868723866</c:v>
                </c:pt>
                <c:pt idx="1785">
                  <c:v>0.71251160357661825</c:v>
                </c:pt>
                <c:pt idx="1786">
                  <c:v>0.71251711409065255</c:v>
                </c:pt>
                <c:pt idx="1787">
                  <c:v>0.71253107780234615</c:v>
                </c:pt>
                <c:pt idx="1788">
                  <c:v>0.71253193428116857</c:v>
                </c:pt>
                <c:pt idx="1789">
                  <c:v>0.71253507224384283</c:v>
                </c:pt>
                <c:pt idx="1790">
                  <c:v>0.7125364925948463</c:v>
                </c:pt>
                <c:pt idx="1791">
                  <c:v>0.71255797687227584</c:v>
                </c:pt>
                <c:pt idx="1792">
                  <c:v>0.71255842692719085</c:v>
                </c:pt>
                <c:pt idx="1793">
                  <c:v>0.71256160645936228</c:v>
                </c:pt>
                <c:pt idx="1794">
                  <c:v>0.71256540825637071</c:v>
                </c:pt>
                <c:pt idx="1795">
                  <c:v>0.71256579750294458</c:v>
                </c:pt>
                <c:pt idx="1796">
                  <c:v>0.71256579750294458</c:v>
                </c:pt>
                <c:pt idx="1797">
                  <c:v>0.71256579750294458</c:v>
                </c:pt>
                <c:pt idx="1798">
                  <c:v>0.71256579750294458</c:v>
                </c:pt>
                <c:pt idx="1799">
                  <c:v>0.71256579750294458</c:v>
                </c:pt>
                <c:pt idx="1800">
                  <c:v>0.71256579750294458</c:v>
                </c:pt>
                <c:pt idx="1801">
                  <c:v>0.71256579750294458</c:v>
                </c:pt>
                <c:pt idx="1802">
                  <c:v>0.71256579750294458</c:v>
                </c:pt>
                <c:pt idx="1803">
                  <c:v>0.71256579750294458</c:v>
                </c:pt>
                <c:pt idx="1804">
                  <c:v>0.71256579750294458</c:v>
                </c:pt>
                <c:pt idx="1805">
                  <c:v>0.71256579750294458</c:v>
                </c:pt>
                <c:pt idx="1806">
                  <c:v>0.71256579750294458</c:v>
                </c:pt>
                <c:pt idx="1807">
                  <c:v>0.71256579750294458</c:v>
                </c:pt>
                <c:pt idx="1808">
                  <c:v>0.71256579750294458</c:v>
                </c:pt>
                <c:pt idx="1809">
                  <c:v>0.71256579750294458</c:v>
                </c:pt>
                <c:pt idx="1810">
                  <c:v>0.71256579750294458</c:v>
                </c:pt>
                <c:pt idx="1811">
                  <c:v>0.71256579750294458</c:v>
                </c:pt>
                <c:pt idx="1812">
                  <c:v>0.71256579750294458</c:v>
                </c:pt>
                <c:pt idx="1813">
                  <c:v>0.71256579750294458</c:v>
                </c:pt>
                <c:pt idx="1814">
                  <c:v>0.71256579750294458</c:v>
                </c:pt>
                <c:pt idx="1815">
                  <c:v>0.71256579750294458</c:v>
                </c:pt>
                <c:pt idx="1816">
                  <c:v>0.71256579750294458</c:v>
                </c:pt>
                <c:pt idx="1817">
                  <c:v>0.71256579750294458</c:v>
                </c:pt>
                <c:pt idx="1818">
                  <c:v>0.71256579750294458</c:v>
                </c:pt>
                <c:pt idx="1819">
                  <c:v>0.71256579750294458</c:v>
                </c:pt>
                <c:pt idx="1820">
                  <c:v>0.71256579750294458</c:v>
                </c:pt>
                <c:pt idx="1821">
                  <c:v>0.71256579750294458</c:v>
                </c:pt>
                <c:pt idx="1822">
                  <c:v>0.71256579750294458</c:v>
                </c:pt>
                <c:pt idx="1823">
                  <c:v>0.71256579750294458</c:v>
                </c:pt>
                <c:pt idx="1824">
                  <c:v>0.71256579750294458</c:v>
                </c:pt>
                <c:pt idx="1825">
                  <c:v>0.71256579750294458</c:v>
                </c:pt>
                <c:pt idx="1826">
                  <c:v>0.71256579750294458</c:v>
                </c:pt>
                <c:pt idx="1827">
                  <c:v>0.71256579750294458</c:v>
                </c:pt>
                <c:pt idx="1828">
                  <c:v>0.71256579750294458</c:v>
                </c:pt>
                <c:pt idx="1829">
                  <c:v>0.71256579750294458</c:v>
                </c:pt>
                <c:pt idx="1830">
                  <c:v>0.71256579750294458</c:v>
                </c:pt>
                <c:pt idx="1831">
                  <c:v>0.71256579750294458</c:v>
                </c:pt>
                <c:pt idx="1832">
                  <c:v>0.71256579750294458</c:v>
                </c:pt>
                <c:pt idx="1833">
                  <c:v>0.71256579750294458</c:v>
                </c:pt>
                <c:pt idx="1834">
                  <c:v>0.71256579750294458</c:v>
                </c:pt>
                <c:pt idx="1835">
                  <c:v>0.71256579750294458</c:v>
                </c:pt>
                <c:pt idx="1836">
                  <c:v>0.71256579750294458</c:v>
                </c:pt>
                <c:pt idx="1837">
                  <c:v>0.71256579750294458</c:v>
                </c:pt>
                <c:pt idx="1838">
                  <c:v>0.71256579750294458</c:v>
                </c:pt>
                <c:pt idx="1839">
                  <c:v>0.71256579750294458</c:v>
                </c:pt>
                <c:pt idx="1840">
                  <c:v>0.71256579750294458</c:v>
                </c:pt>
                <c:pt idx="1841">
                  <c:v>0.71256579750294458</c:v>
                </c:pt>
                <c:pt idx="1842">
                  <c:v>0.71256579750294458</c:v>
                </c:pt>
                <c:pt idx="1843">
                  <c:v>0.71259388485230513</c:v>
                </c:pt>
                <c:pt idx="1844">
                  <c:v>0.71262057906318632</c:v>
                </c:pt>
                <c:pt idx="1845">
                  <c:v>0.71262475467642794</c:v>
                </c:pt>
                <c:pt idx="1846">
                  <c:v>0.71262707980158602</c:v>
                </c:pt>
                <c:pt idx="1847">
                  <c:v>0.71262836741994806</c:v>
                </c:pt>
                <c:pt idx="1848">
                  <c:v>0.71267678144541846</c:v>
                </c:pt>
                <c:pt idx="1849">
                  <c:v>0.71267736347598565</c:v>
                </c:pt>
                <c:pt idx="1850">
                  <c:v>0.71268537708944768</c:v>
                </c:pt>
                <c:pt idx="1851">
                  <c:v>0.71271043229201525</c:v>
                </c:pt>
                <c:pt idx="1852">
                  <c:v>0.71271048612966448</c:v>
                </c:pt>
                <c:pt idx="1853">
                  <c:v>0.71273663298390311</c:v>
                </c:pt>
                <c:pt idx="1854">
                  <c:v>0.71279770220464633</c:v>
                </c:pt>
                <c:pt idx="1855">
                  <c:v>0.71281737783557886</c:v>
                </c:pt>
                <c:pt idx="1856">
                  <c:v>0.71282243486907149</c:v>
                </c:pt>
                <c:pt idx="1857">
                  <c:v>0.71282956088626781</c:v>
                </c:pt>
                <c:pt idx="1858">
                  <c:v>0.71294274467830654</c:v>
                </c:pt>
                <c:pt idx="1859">
                  <c:v>0.71300586491164153</c:v>
                </c:pt>
                <c:pt idx="1860">
                  <c:v>0.71300586491164153</c:v>
                </c:pt>
                <c:pt idx="1861">
                  <c:v>0.71316403369701908</c:v>
                </c:pt>
                <c:pt idx="1862">
                  <c:v>0.71343014117725989</c:v>
                </c:pt>
                <c:pt idx="1863">
                  <c:v>0.71367292506347912</c:v>
                </c:pt>
                <c:pt idx="1864">
                  <c:v>0.71371373397613391</c:v>
                </c:pt>
                <c:pt idx="1865">
                  <c:v>0.71393761425040692</c:v>
                </c:pt>
                <c:pt idx="1866">
                  <c:v>0.71396979344171752</c:v>
                </c:pt>
                <c:pt idx="1867">
                  <c:v>0.71397076905942081</c:v>
                </c:pt>
                <c:pt idx="1868">
                  <c:v>0.71431336787660582</c:v>
                </c:pt>
                <c:pt idx="1869">
                  <c:v>0.71442375912791012</c:v>
                </c:pt>
                <c:pt idx="1870">
                  <c:v>0.71461912901108171</c:v>
                </c:pt>
                <c:pt idx="1871">
                  <c:v>0.71467134293276979</c:v>
                </c:pt>
                <c:pt idx="1872">
                  <c:v>0.71472375107605801</c:v>
                </c:pt>
                <c:pt idx="1873">
                  <c:v>0.71497921351332239</c:v>
                </c:pt>
                <c:pt idx="1874">
                  <c:v>0.71506042732632513</c:v>
                </c:pt>
                <c:pt idx="1875">
                  <c:v>0.71515943366815082</c:v>
                </c:pt>
                <c:pt idx="1876">
                  <c:v>0.71516658920890142</c:v>
                </c:pt>
                <c:pt idx="1877">
                  <c:v>0.7152160209255638</c:v>
                </c:pt>
                <c:pt idx="1878">
                  <c:v>0.71523120173226351</c:v>
                </c:pt>
                <c:pt idx="1879">
                  <c:v>0.71523600187943526</c:v>
                </c:pt>
                <c:pt idx="1880">
                  <c:v>0.71526152014027211</c:v>
                </c:pt>
                <c:pt idx="1881">
                  <c:v>0.71526708029924424</c:v>
                </c:pt>
                <c:pt idx="1882">
                  <c:v>0.71526735249880402</c:v>
                </c:pt>
                <c:pt idx="1883">
                  <c:v>0.7152964400255275</c:v>
                </c:pt>
                <c:pt idx="1884">
                  <c:v>0.71529644705051942</c:v>
                </c:pt>
                <c:pt idx="1885">
                  <c:v>0.71529883641426917</c:v>
                </c:pt>
                <c:pt idx="1886">
                  <c:v>0.71530112631879206</c:v>
                </c:pt>
                <c:pt idx="1887">
                  <c:v>0.71535149585040747</c:v>
                </c:pt>
                <c:pt idx="1888">
                  <c:v>0.71536194936267339</c:v>
                </c:pt>
                <c:pt idx="1889">
                  <c:v>0.71538227977491942</c:v>
                </c:pt>
                <c:pt idx="1890">
                  <c:v>0.71538680792032028</c:v>
                </c:pt>
                <c:pt idx="1891">
                  <c:v>0.71538736134486025</c:v>
                </c:pt>
                <c:pt idx="1892">
                  <c:v>0.71538832019450005</c:v>
                </c:pt>
                <c:pt idx="1893">
                  <c:v>0.71539043353466414</c:v>
                </c:pt>
                <c:pt idx="1894">
                  <c:v>0.71541369463072668</c:v>
                </c:pt>
                <c:pt idx="1895">
                  <c:v>0.71541521197195845</c:v>
                </c:pt>
                <c:pt idx="1896">
                  <c:v>0.71542095339515455</c:v>
                </c:pt>
                <c:pt idx="1897">
                  <c:v>0.71542323687281828</c:v>
                </c:pt>
                <c:pt idx="1898">
                  <c:v>0.71544653327581087</c:v>
                </c:pt>
                <c:pt idx="1899">
                  <c:v>0.71544695999235675</c:v>
                </c:pt>
                <c:pt idx="1900">
                  <c:v>0.71546886018647271</c:v>
                </c:pt>
                <c:pt idx="1901">
                  <c:v>0.71548109803545223</c:v>
                </c:pt>
                <c:pt idx="1902">
                  <c:v>0.71550350724005796</c:v>
                </c:pt>
                <c:pt idx="1903">
                  <c:v>0.7155058724049681</c:v>
                </c:pt>
                <c:pt idx="1904">
                  <c:v>0.71550734645124492</c:v>
                </c:pt>
                <c:pt idx="1905">
                  <c:v>0.71550734645124492</c:v>
                </c:pt>
                <c:pt idx="1906">
                  <c:v>0.71550734645124492</c:v>
                </c:pt>
                <c:pt idx="1907">
                  <c:v>0.71550734645124492</c:v>
                </c:pt>
                <c:pt idx="1908">
                  <c:v>0.71550734645124492</c:v>
                </c:pt>
                <c:pt idx="1909">
                  <c:v>0.71550734645124492</c:v>
                </c:pt>
                <c:pt idx="1910">
                  <c:v>0.71550734645124492</c:v>
                </c:pt>
                <c:pt idx="1911">
                  <c:v>0.71550734645124492</c:v>
                </c:pt>
                <c:pt idx="1912">
                  <c:v>0.71550734645124492</c:v>
                </c:pt>
                <c:pt idx="1913">
                  <c:v>0.71550734645124492</c:v>
                </c:pt>
                <c:pt idx="1914">
                  <c:v>0.71550734645124492</c:v>
                </c:pt>
                <c:pt idx="1915">
                  <c:v>0.71550734645124492</c:v>
                </c:pt>
                <c:pt idx="1916">
                  <c:v>0.71550734645124492</c:v>
                </c:pt>
                <c:pt idx="1917">
                  <c:v>0.71550734645124492</c:v>
                </c:pt>
                <c:pt idx="1918">
                  <c:v>0.71550734645124492</c:v>
                </c:pt>
                <c:pt idx="1919">
                  <c:v>0.71550734645124492</c:v>
                </c:pt>
                <c:pt idx="1920">
                  <c:v>0.71550734645124492</c:v>
                </c:pt>
                <c:pt idx="1921">
                  <c:v>0.71550734645124492</c:v>
                </c:pt>
                <c:pt idx="1922">
                  <c:v>0.71550734645124492</c:v>
                </c:pt>
                <c:pt idx="1923">
                  <c:v>0.71550734645124492</c:v>
                </c:pt>
                <c:pt idx="1924">
                  <c:v>0.71550734645124492</c:v>
                </c:pt>
                <c:pt idx="1925">
                  <c:v>0.71550734645124492</c:v>
                </c:pt>
                <c:pt idx="1926">
                  <c:v>0.71550734645124492</c:v>
                </c:pt>
                <c:pt idx="1927">
                  <c:v>0.71550734645124492</c:v>
                </c:pt>
                <c:pt idx="1928">
                  <c:v>0.71550734645124492</c:v>
                </c:pt>
                <c:pt idx="1929">
                  <c:v>0.71550734645124492</c:v>
                </c:pt>
                <c:pt idx="1930">
                  <c:v>0.71550734645124492</c:v>
                </c:pt>
                <c:pt idx="1931">
                  <c:v>0.71550734645124492</c:v>
                </c:pt>
                <c:pt idx="1932">
                  <c:v>0.71550734645124492</c:v>
                </c:pt>
                <c:pt idx="1933">
                  <c:v>0.71550734645124492</c:v>
                </c:pt>
                <c:pt idx="1934">
                  <c:v>0.71550734645124492</c:v>
                </c:pt>
                <c:pt idx="1935">
                  <c:v>0.71550734645124492</c:v>
                </c:pt>
                <c:pt idx="1936">
                  <c:v>0.71550734645124492</c:v>
                </c:pt>
                <c:pt idx="1937">
                  <c:v>0.71550734645124492</c:v>
                </c:pt>
                <c:pt idx="1938">
                  <c:v>0.71550734645124492</c:v>
                </c:pt>
                <c:pt idx="1939">
                  <c:v>0.71550734645124492</c:v>
                </c:pt>
                <c:pt idx="1940">
                  <c:v>0.71550734645124492</c:v>
                </c:pt>
                <c:pt idx="1941">
                  <c:v>0.71550734645124492</c:v>
                </c:pt>
                <c:pt idx="1942">
                  <c:v>0.71550734645124492</c:v>
                </c:pt>
                <c:pt idx="1943">
                  <c:v>0.71550734645124492</c:v>
                </c:pt>
                <c:pt idx="1944">
                  <c:v>0.71550734645124492</c:v>
                </c:pt>
                <c:pt idx="1945">
                  <c:v>0.71550734645124492</c:v>
                </c:pt>
                <c:pt idx="1946">
                  <c:v>0.71550956149957401</c:v>
                </c:pt>
                <c:pt idx="1947">
                  <c:v>0.71551017334594369</c:v>
                </c:pt>
                <c:pt idx="1948">
                  <c:v>0.7155283498753956</c:v>
                </c:pt>
                <c:pt idx="1949">
                  <c:v>0.71554498724020299</c:v>
                </c:pt>
                <c:pt idx="1950">
                  <c:v>0.71557160572303347</c:v>
                </c:pt>
                <c:pt idx="1951">
                  <c:v>0.71559377665312252</c:v>
                </c:pt>
                <c:pt idx="1952">
                  <c:v>0.71559968897080262</c:v>
                </c:pt>
                <c:pt idx="1953">
                  <c:v>0.71560014437845143</c:v>
                </c:pt>
                <c:pt idx="1954">
                  <c:v>0.71560245530964317</c:v>
                </c:pt>
                <c:pt idx="1955">
                  <c:v>0.71562774104764404</c:v>
                </c:pt>
                <c:pt idx="1956">
                  <c:v>0.71565322103413576</c:v>
                </c:pt>
                <c:pt idx="1957">
                  <c:v>0.71565625867564464</c:v>
                </c:pt>
                <c:pt idx="1958">
                  <c:v>0.71565899346357442</c:v>
                </c:pt>
                <c:pt idx="1959">
                  <c:v>0.71568905444659192</c:v>
                </c:pt>
                <c:pt idx="1960">
                  <c:v>0.71569147763568974</c:v>
                </c:pt>
                <c:pt idx="1961">
                  <c:v>0.71569371102954804</c:v>
                </c:pt>
                <c:pt idx="1962">
                  <c:v>0.71569840165321019</c:v>
                </c:pt>
                <c:pt idx="1963">
                  <c:v>0.71572024711265403</c:v>
                </c:pt>
                <c:pt idx="1964">
                  <c:v>0.71580351562136546</c:v>
                </c:pt>
                <c:pt idx="1965">
                  <c:v>0.71587942581702046</c:v>
                </c:pt>
                <c:pt idx="1966">
                  <c:v>0.71593785384393827</c:v>
                </c:pt>
                <c:pt idx="1967">
                  <c:v>0.71594859704349134</c:v>
                </c:pt>
                <c:pt idx="1968">
                  <c:v>0.71611601604258612</c:v>
                </c:pt>
                <c:pt idx="1969">
                  <c:v>0.71615540452464921</c:v>
                </c:pt>
                <c:pt idx="1970">
                  <c:v>0.71622510435728448</c:v>
                </c:pt>
                <c:pt idx="1971">
                  <c:v>0.71651703305499148</c:v>
                </c:pt>
                <c:pt idx="1972">
                  <c:v>0.71654234788468574</c:v>
                </c:pt>
                <c:pt idx="1973">
                  <c:v>0.71664371764390444</c:v>
                </c:pt>
                <c:pt idx="1974">
                  <c:v>0.71669731481625498</c:v>
                </c:pt>
                <c:pt idx="1975">
                  <c:v>0.71708502103001825</c:v>
                </c:pt>
                <c:pt idx="1976">
                  <c:v>0.71763267039901635</c:v>
                </c:pt>
                <c:pt idx="1977">
                  <c:v>0.71766641748671045</c:v>
                </c:pt>
                <c:pt idx="1978">
                  <c:v>0.71808992200349331</c:v>
                </c:pt>
                <c:pt idx="1979">
                  <c:v>0.71823241223286605</c:v>
                </c:pt>
                <c:pt idx="1980">
                  <c:v>0.71825465896328944</c:v>
                </c:pt>
                <c:pt idx="1981">
                  <c:v>0.71825465896328944</c:v>
                </c:pt>
                <c:pt idx="1982">
                  <c:v>0.71831545968845378</c:v>
                </c:pt>
                <c:pt idx="1983">
                  <c:v>0.71832415025387175</c:v>
                </c:pt>
                <c:pt idx="1984">
                  <c:v>0.71835860662170847</c:v>
                </c:pt>
                <c:pt idx="1985">
                  <c:v>0.71839506959148491</c:v>
                </c:pt>
                <c:pt idx="1986">
                  <c:v>0.71839736044498481</c:v>
                </c:pt>
                <c:pt idx="1987">
                  <c:v>0.71842277442118452</c:v>
                </c:pt>
                <c:pt idx="1988">
                  <c:v>0.71845554769535092</c:v>
                </c:pt>
                <c:pt idx="1989">
                  <c:v>0.71848504992994311</c:v>
                </c:pt>
                <c:pt idx="1990">
                  <c:v>0.71854705043730327</c:v>
                </c:pt>
                <c:pt idx="1991">
                  <c:v>0.71854721519227915</c:v>
                </c:pt>
                <c:pt idx="1992">
                  <c:v>0.71854840939175579</c:v>
                </c:pt>
                <c:pt idx="1993">
                  <c:v>0.71855266205958024</c:v>
                </c:pt>
                <c:pt idx="1994">
                  <c:v>0.71857907988014424</c:v>
                </c:pt>
                <c:pt idx="1995">
                  <c:v>0.71857909511446993</c:v>
                </c:pt>
                <c:pt idx="1996">
                  <c:v>0.71858100756082466</c:v>
                </c:pt>
                <c:pt idx="1997">
                  <c:v>0.71858355538886276</c:v>
                </c:pt>
                <c:pt idx="1998">
                  <c:v>0.7185839534223748</c:v>
                </c:pt>
                <c:pt idx="1999">
                  <c:v>0.71858674473005046</c:v>
                </c:pt>
                <c:pt idx="2000">
                  <c:v>0.71858835063213755</c:v>
                </c:pt>
                <c:pt idx="2001">
                  <c:v>0.71861596838215092</c:v>
                </c:pt>
                <c:pt idx="2002">
                  <c:v>0.71861596838215092</c:v>
                </c:pt>
                <c:pt idx="2003">
                  <c:v>0.71861596838215092</c:v>
                </c:pt>
                <c:pt idx="2004">
                  <c:v>0.71861596838215092</c:v>
                </c:pt>
                <c:pt idx="2005">
                  <c:v>0.71861596838215092</c:v>
                </c:pt>
                <c:pt idx="2006">
                  <c:v>0.71861596838215092</c:v>
                </c:pt>
                <c:pt idx="2007">
                  <c:v>0.71861596838215092</c:v>
                </c:pt>
                <c:pt idx="2008">
                  <c:v>0.71861596838215092</c:v>
                </c:pt>
                <c:pt idx="2009">
                  <c:v>0.71861596838215092</c:v>
                </c:pt>
                <c:pt idx="2010">
                  <c:v>0.71861596838215092</c:v>
                </c:pt>
                <c:pt idx="2011">
                  <c:v>0.71861596838215092</c:v>
                </c:pt>
                <c:pt idx="2012">
                  <c:v>0.71861596838215092</c:v>
                </c:pt>
                <c:pt idx="2013">
                  <c:v>0.71861596838215092</c:v>
                </c:pt>
                <c:pt idx="2014">
                  <c:v>0.71861596838215092</c:v>
                </c:pt>
                <c:pt idx="2015">
                  <c:v>0.71861596838215092</c:v>
                </c:pt>
                <c:pt idx="2016">
                  <c:v>0.71861596838215092</c:v>
                </c:pt>
                <c:pt idx="2017">
                  <c:v>0.71861596838215092</c:v>
                </c:pt>
                <c:pt idx="2018">
                  <c:v>0.71861596838215092</c:v>
                </c:pt>
                <c:pt idx="2019">
                  <c:v>0.71861596838215092</c:v>
                </c:pt>
                <c:pt idx="2020">
                  <c:v>0.71861596838215092</c:v>
                </c:pt>
                <c:pt idx="2021">
                  <c:v>0.71861596838215092</c:v>
                </c:pt>
                <c:pt idx="2022">
                  <c:v>0.71861596838215092</c:v>
                </c:pt>
                <c:pt idx="2023">
                  <c:v>0.71861596838215092</c:v>
                </c:pt>
                <c:pt idx="2024">
                  <c:v>0.71861596838215092</c:v>
                </c:pt>
                <c:pt idx="2025">
                  <c:v>0.71861596838215092</c:v>
                </c:pt>
                <c:pt idx="2026">
                  <c:v>0.71861596838215092</c:v>
                </c:pt>
                <c:pt idx="2027">
                  <c:v>0.71861596838215092</c:v>
                </c:pt>
                <c:pt idx="2028">
                  <c:v>0.71861596838215092</c:v>
                </c:pt>
                <c:pt idx="2029">
                  <c:v>0.71861596838215092</c:v>
                </c:pt>
                <c:pt idx="2030">
                  <c:v>0.71861596838215092</c:v>
                </c:pt>
                <c:pt idx="2031">
                  <c:v>0.71861596838215092</c:v>
                </c:pt>
                <c:pt idx="2032">
                  <c:v>0.71861596838215092</c:v>
                </c:pt>
                <c:pt idx="2033">
                  <c:v>0.71861596838215092</c:v>
                </c:pt>
                <c:pt idx="2034">
                  <c:v>0.71861596838215092</c:v>
                </c:pt>
                <c:pt idx="2035">
                  <c:v>0.71861596838215092</c:v>
                </c:pt>
                <c:pt idx="2036">
                  <c:v>0.71861596838215092</c:v>
                </c:pt>
                <c:pt idx="2037">
                  <c:v>0.71861596838215092</c:v>
                </c:pt>
                <c:pt idx="2038">
                  <c:v>0.71861596838215092</c:v>
                </c:pt>
                <c:pt idx="2039">
                  <c:v>0.71861606940716549</c:v>
                </c:pt>
                <c:pt idx="2040">
                  <c:v>0.71861767087243389</c:v>
                </c:pt>
                <c:pt idx="2041">
                  <c:v>0.71862022100849954</c:v>
                </c:pt>
                <c:pt idx="2042">
                  <c:v>0.71865043121224859</c:v>
                </c:pt>
                <c:pt idx="2043">
                  <c:v>0.71865211288115105</c:v>
                </c:pt>
                <c:pt idx="2044">
                  <c:v>0.7186731828459737</c:v>
                </c:pt>
                <c:pt idx="2045">
                  <c:v>0.71867912275242052</c:v>
                </c:pt>
                <c:pt idx="2046">
                  <c:v>0.71870830173475975</c:v>
                </c:pt>
                <c:pt idx="2047">
                  <c:v>0.71872519524918699</c:v>
                </c:pt>
                <c:pt idx="2048">
                  <c:v>0.71874686790774744</c:v>
                </c:pt>
                <c:pt idx="2049">
                  <c:v>0.71877163623430174</c:v>
                </c:pt>
                <c:pt idx="2050">
                  <c:v>0.71877243052505191</c:v>
                </c:pt>
                <c:pt idx="2051">
                  <c:v>0.71877809920618851</c:v>
                </c:pt>
                <c:pt idx="2052">
                  <c:v>0.71878302242016445</c:v>
                </c:pt>
                <c:pt idx="2053">
                  <c:v>0.7188031950345799</c:v>
                </c:pt>
                <c:pt idx="2054">
                  <c:v>0.71881281705264422</c:v>
                </c:pt>
                <c:pt idx="2055">
                  <c:v>0.71881409183450828</c:v>
                </c:pt>
                <c:pt idx="2056">
                  <c:v>0.71884092099552965</c:v>
                </c:pt>
                <c:pt idx="2057">
                  <c:v>0.71887329333034833</c:v>
                </c:pt>
                <c:pt idx="2058">
                  <c:v>0.7189416730548438</c:v>
                </c:pt>
                <c:pt idx="2059">
                  <c:v>0.71897930917740938</c:v>
                </c:pt>
                <c:pt idx="2060">
                  <c:v>0.71901443678351917</c:v>
                </c:pt>
                <c:pt idx="2061">
                  <c:v>0.71906716330270282</c:v>
                </c:pt>
                <c:pt idx="2062">
                  <c:v>0.7194462658588674</c:v>
                </c:pt>
                <c:pt idx="2063">
                  <c:v>0.71951703381487242</c:v>
                </c:pt>
                <c:pt idx="2064">
                  <c:v>0.71954866100333104</c:v>
                </c:pt>
                <c:pt idx="2065">
                  <c:v>0.71967282629999962</c:v>
                </c:pt>
                <c:pt idx="2066">
                  <c:v>0.71969058272622422</c:v>
                </c:pt>
                <c:pt idx="2067">
                  <c:v>0.71984169900115602</c:v>
                </c:pt>
                <c:pt idx="2068">
                  <c:v>0.71985419285558738</c:v>
                </c:pt>
                <c:pt idx="2069">
                  <c:v>0.7199396577911763</c:v>
                </c:pt>
                <c:pt idx="2070">
                  <c:v>0.72024666405108251</c:v>
                </c:pt>
                <c:pt idx="2071">
                  <c:v>0.72051235406735348</c:v>
                </c:pt>
                <c:pt idx="2072">
                  <c:v>0.72054247016073669</c:v>
                </c:pt>
                <c:pt idx="2073">
                  <c:v>0.72058739737509758</c:v>
                </c:pt>
                <c:pt idx="2074">
                  <c:v>0.7207313550365364</c:v>
                </c:pt>
                <c:pt idx="2075">
                  <c:v>0.72082702969675094</c:v>
                </c:pt>
                <c:pt idx="2076">
                  <c:v>0.72083951348633346</c:v>
                </c:pt>
                <c:pt idx="2077">
                  <c:v>0.72090879059313995</c:v>
                </c:pt>
                <c:pt idx="2078">
                  <c:v>0.72100205602647316</c:v>
                </c:pt>
                <c:pt idx="2079">
                  <c:v>0.72116496336872782</c:v>
                </c:pt>
                <c:pt idx="2080">
                  <c:v>0.72140091564375997</c:v>
                </c:pt>
                <c:pt idx="2081">
                  <c:v>0.72161174607469469</c:v>
                </c:pt>
                <c:pt idx="2082">
                  <c:v>0.72165118280177409</c:v>
                </c:pt>
                <c:pt idx="2083">
                  <c:v>0.72165409270781122</c:v>
                </c:pt>
                <c:pt idx="2084">
                  <c:v>0.72168083111466585</c:v>
                </c:pt>
                <c:pt idx="2085">
                  <c:v>0.72171650213895799</c:v>
                </c:pt>
                <c:pt idx="2086">
                  <c:v>0.72174712645806949</c:v>
                </c:pt>
                <c:pt idx="2087">
                  <c:v>0.72174712645806949</c:v>
                </c:pt>
                <c:pt idx="2088">
                  <c:v>0.72178821423753303</c:v>
                </c:pt>
                <c:pt idx="2089">
                  <c:v>0.72180193806872017</c:v>
                </c:pt>
                <c:pt idx="2090">
                  <c:v>0.72181811247340266</c:v>
                </c:pt>
                <c:pt idx="2091">
                  <c:v>0.72182194837488178</c:v>
                </c:pt>
                <c:pt idx="2092">
                  <c:v>0.72187336863401574</c:v>
                </c:pt>
                <c:pt idx="2093">
                  <c:v>0.72188194317796373</c:v>
                </c:pt>
                <c:pt idx="2094">
                  <c:v>0.72188194317796373</c:v>
                </c:pt>
                <c:pt idx="2095">
                  <c:v>0.72188194317796373</c:v>
                </c:pt>
                <c:pt idx="2096">
                  <c:v>0.72188194317796373</c:v>
                </c:pt>
                <c:pt idx="2097">
                  <c:v>0.72188194317796373</c:v>
                </c:pt>
                <c:pt idx="2098">
                  <c:v>0.72188194317796373</c:v>
                </c:pt>
                <c:pt idx="2099">
                  <c:v>0.72188194317796373</c:v>
                </c:pt>
                <c:pt idx="2100">
                  <c:v>0.72188194317796373</c:v>
                </c:pt>
                <c:pt idx="2101">
                  <c:v>0.72188194317796373</c:v>
                </c:pt>
                <c:pt idx="2102">
                  <c:v>0.72188194317796373</c:v>
                </c:pt>
                <c:pt idx="2103">
                  <c:v>0.72188194317796373</c:v>
                </c:pt>
                <c:pt idx="2104">
                  <c:v>0.72188194317796373</c:v>
                </c:pt>
                <c:pt idx="2105">
                  <c:v>0.72188194317796373</c:v>
                </c:pt>
                <c:pt idx="2106">
                  <c:v>0.72188194317796373</c:v>
                </c:pt>
                <c:pt idx="2107">
                  <c:v>0.72188194317796373</c:v>
                </c:pt>
                <c:pt idx="2108">
                  <c:v>0.72188194317796373</c:v>
                </c:pt>
                <c:pt idx="2109">
                  <c:v>0.72188194317796373</c:v>
                </c:pt>
                <c:pt idx="2110">
                  <c:v>0.72188194317796373</c:v>
                </c:pt>
                <c:pt idx="2111">
                  <c:v>0.72188194317796373</c:v>
                </c:pt>
                <c:pt idx="2112">
                  <c:v>0.72188194317796373</c:v>
                </c:pt>
                <c:pt idx="2113">
                  <c:v>0.72188194317796373</c:v>
                </c:pt>
                <c:pt idx="2114">
                  <c:v>0.72188194317796373</c:v>
                </c:pt>
                <c:pt idx="2115">
                  <c:v>0.72188194317796373</c:v>
                </c:pt>
                <c:pt idx="2116">
                  <c:v>0.72188194317796373</c:v>
                </c:pt>
                <c:pt idx="2117">
                  <c:v>0.72188194317796373</c:v>
                </c:pt>
                <c:pt idx="2118">
                  <c:v>0.72188194317796373</c:v>
                </c:pt>
                <c:pt idx="2119">
                  <c:v>0.72188194317796373</c:v>
                </c:pt>
                <c:pt idx="2120">
                  <c:v>0.72188194317796373</c:v>
                </c:pt>
                <c:pt idx="2121">
                  <c:v>0.72188194317796373</c:v>
                </c:pt>
                <c:pt idx="2122">
                  <c:v>0.72188194317796373</c:v>
                </c:pt>
                <c:pt idx="2123">
                  <c:v>0.72188194317796373</c:v>
                </c:pt>
                <c:pt idx="2124">
                  <c:v>0.72188194317796373</c:v>
                </c:pt>
                <c:pt idx="2125">
                  <c:v>0.72188194317796373</c:v>
                </c:pt>
                <c:pt idx="2126">
                  <c:v>0.72188194317796373</c:v>
                </c:pt>
                <c:pt idx="2127">
                  <c:v>0.72188194317796373</c:v>
                </c:pt>
                <c:pt idx="2128">
                  <c:v>0.72188194317796373</c:v>
                </c:pt>
                <c:pt idx="2129">
                  <c:v>0.72188194317796373</c:v>
                </c:pt>
                <c:pt idx="2130">
                  <c:v>0.72188194317796373</c:v>
                </c:pt>
                <c:pt idx="2131">
                  <c:v>0.72188194317796373</c:v>
                </c:pt>
                <c:pt idx="2132">
                  <c:v>0.72188194317796373</c:v>
                </c:pt>
                <c:pt idx="2133">
                  <c:v>0.7219025296196584</c:v>
                </c:pt>
                <c:pt idx="2134">
                  <c:v>0.72191762877423793</c:v>
                </c:pt>
                <c:pt idx="2135">
                  <c:v>0.72191781778695641</c:v>
                </c:pt>
                <c:pt idx="2136">
                  <c:v>0.72194389048081065</c:v>
                </c:pt>
                <c:pt idx="2137">
                  <c:v>0.72194829731630328</c:v>
                </c:pt>
                <c:pt idx="2138">
                  <c:v>0.72195459230032766</c:v>
                </c:pt>
                <c:pt idx="2139">
                  <c:v>0.72198370364319531</c:v>
                </c:pt>
                <c:pt idx="2140">
                  <c:v>0.72200104590755165</c:v>
                </c:pt>
                <c:pt idx="2141">
                  <c:v>0.72205197811682931</c:v>
                </c:pt>
                <c:pt idx="2142">
                  <c:v>0.7220848563589608</c:v>
                </c:pt>
                <c:pt idx="2143">
                  <c:v>0.72208717476700368</c:v>
                </c:pt>
                <c:pt idx="2144">
                  <c:v>0.72214371479533157</c:v>
                </c:pt>
                <c:pt idx="2145">
                  <c:v>0.72228581327758423</c:v>
                </c:pt>
                <c:pt idx="2146">
                  <c:v>0.72230623165698193</c:v>
                </c:pt>
                <c:pt idx="2147">
                  <c:v>0.72240554661140277</c:v>
                </c:pt>
                <c:pt idx="2148">
                  <c:v>0.72243512866049397</c:v>
                </c:pt>
                <c:pt idx="2149">
                  <c:v>0.72244242494612243</c:v>
                </c:pt>
                <c:pt idx="2150">
                  <c:v>0.72244242494612243</c:v>
                </c:pt>
                <c:pt idx="2151">
                  <c:v>0.72249965764867174</c:v>
                </c:pt>
                <c:pt idx="2152">
                  <c:v>0.7225181043462835</c:v>
                </c:pt>
                <c:pt idx="2153">
                  <c:v>0.72255501085032858</c:v>
                </c:pt>
                <c:pt idx="2154">
                  <c:v>0.72264556888651299</c:v>
                </c:pt>
                <c:pt idx="2155">
                  <c:v>0.72271031648909734</c:v>
                </c:pt>
                <c:pt idx="2156">
                  <c:v>0.72275830860057511</c:v>
                </c:pt>
                <c:pt idx="2157">
                  <c:v>0.72281384489094225</c:v>
                </c:pt>
                <c:pt idx="2158">
                  <c:v>0.72281705665738338</c:v>
                </c:pt>
                <c:pt idx="2159">
                  <c:v>0.72313712647365991</c:v>
                </c:pt>
                <c:pt idx="2160">
                  <c:v>0.72317578220236833</c:v>
                </c:pt>
                <c:pt idx="2161">
                  <c:v>0.72366091532941146</c:v>
                </c:pt>
                <c:pt idx="2162">
                  <c:v>0.72381914269751102</c:v>
                </c:pt>
                <c:pt idx="2163">
                  <c:v>0.7238670351620714</c:v>
                </c:pt>
                <c:pt idx="2164">
                  <c:v>0.72406561431535887</c:v>
                </c:pt>
                <c:pt idx="2165">
                  <c:v>0.72424239981903304</c:v>
                </c:pt>
                <c:pt idx="2166">
                  <c:v>0.72451683218741514</c:v>
                </c:pt>
                <c:pt idx="2167">
                  <c:v>0.72456361512666845</c:v>
                </c:pt>
                <c:pt idx="2168">
                  <c:v>0.72458254804210642</c:v>
                </c:pt>
                <c:pt idx="2169">
                  <c:v>0.72473416245685585</c:v>
                </c:pt>
                <c:pt idx="2170">
                  <c:v>0.72475350322810383</c:v>
                </c:pt>
                <c:pt idx="2171">
                  <c:v>0.72478159696982347</c:v>
                </c:pt>
                <c:pt idx="2172">
                  <c:v>0.72478194770909354</c:v>
                </c:pt>
                <c:pt idx="2173">
                  <c:v>0.72493381025465142</c:v>
                </c:pt>
                <c:pt idx="2174">
                  <c:v>0.72493381025465142</c:v>
                </c:pt>
                <c:pt idx="2175">
                  <c:v>0.7249478235164134</c:v>
                </c:pt>
                <c:pt idx="2176">
                  <c:v>0.72501910872801756</c:v>
                </c:pt>
                <c:pt idx="2177">
                  <c:v>0.72504793458392436</c:v>
                </c:pt>
                <c:pt idx="2178">
                  <c:v>0.72505139513419248</c:v>
                </c:pt>
                <c:pt idx="2179">
                  <c:v>0.72508593938567856</c:v>
                </c:pt>
                <c:pt idx="2180">
                  <c:v>0.72512068545466901</c:v>
                </c:pt>
                <c:pt idx="2181">
                  <c:v>0.72512441418202556</c:v>
                </c:pt>
                <c:pt idx="2182">
                  <c:v>0.72514979343519081</c:v>
                </c:pt>
                <c:pt idx="2183">
                  <c:v>0.72516128150480341</c:v>
                </c:pt>
                <c:pt idx="2184">
                  <c:v>0.72518842553489549</c:v>
                </c:pt>
                <c:pt idx="2185">
                  <c:v>0.72519184335150033</c:v>
                </c:pt>
                <c:pt idx="2186">
                  <c:v>0.72522213237981548</c:v>
                </c:pt>
                <c:pt idx="2187">
                  <c:v>0.72525595104928231</c:v>
                </c:pt>
                <c:pt idx="2188">
                  <c:v>0.72525911955510713</c:v>
                </c:pt>
                <c:pt idx="2189">
                  <c:v>0.7252594398285539</c:v>
                </c:pt>
                <c:pt idx="2190">
                  <c:v>0.72526221980652472</c:v>
                </c:pt>
                <c:pt idx="2191">
                  <c:v>0.72529356984537263</c:v>
                </c:pt>
                <c:pt idx="2192">
                  <c:v>0.72529555072098362</c:v>
                </c:pt>
                <c:pt idx="2193">
                  <c:v>0.72529555072098362</c:v>
                </c:pt>
                <c:pt idx="2194">
                  <c:v>0.72529555072098362</c:v>
                </c:pt>
                <c:pt idx="2195">
                  <c:v>0.72529555072098362</c:v>
                </c:pt>
                <c:pt idx="2196">
                  <c:v>0.72529555072098362</c:v>
                </c:pt>
                <c:pt idx="2197">
                  <c:v>0.72529555072098362</c:v>
                </c:pt>
                <c:pt idx="2198">
                  <c:v>0.72529555072098362</c:v>
                </c:pt>
                <c:pt idx="2199">
                  <c:v>0.72529555072098362</c:v>
                </c:pt>
                <c:pt idx="2200">
                  <c:v>0.72529555072098362</c:v>
                </c:pt>
                <c:pt idx="2201">
                  <c:v>0.72529555072098362</c:v>
                </c:pt>
                <c:pt idx="2202">
                  <c:v>0.72529555072098362</c:v>
                </c:pt>
                <c:pt idx="2203">
                  <c:v>0.72529555072098362</c:v>
                </c:pt>
                <c:pt idx="2204">
                  <c:v>0.72529555072098362</c:v>
                </c:pt>
                <c:pt idx="2205">
                  <c:v>0.72529555072098362</c:v>
                </c:pt>
                <c:pt idx="2206">
                  <c:v>0.72529555072098362</c:v>
                </c:pt>
                <c:pt idx="2207">
                  <c:v>0.72529555072098362</c:v>
                </c:pt>
                <c:pt idx="2208">
                  <c:v>0.72529555072098362</c:v>
                </c:pt>
                <c:pt idx="2209">
                  <c:v>0.72529555072098362</c:v>
                </c:pt>
                <c:pt idx="2210">
                  <c:v>0.72529555072098362</c:v>
                </c:pt>
                <c:pt idx="2211">
                  <c:v>0.72529555072098362</c:v>
                </c:pt>
                <c:pt idx="2212">
                  <c:v>0.72529555072098362</c:v>
                </c:pt>
                <c:pt idx="2213">
                  <c:v>0.72529555072098362</c:v>
                </c:pt>
                <c:pt idx="2214">
                  <c:v>0.72529555072098362</c:v>
                </c:pt>
                <c:pt idx="2215">
                  <c:v>0.72529555072098362</c:v>
                </c:pt>
                <c:pt idx="2216">
                  <c:v>0.72529555072098362</c:v>
                </c:pt>
                <c:pt idx="2217">
                  <c:v>0.72529555072098362</c:v>
                </c:pt>
                <c:pt idx="2218">
                  <c:v>0.72529555072098362</c:v>
                </c:pt>
                <c:pt idx="2219">
                  <c:v>0.72529555072098362</c:v>
                </c:pt>
                <c:pt idx="2220">
                  <c:v>0.72529555072098362</c:v>
                </c:pt>
                <c:pt idx="2221">
                  <c:v>0.72530254232714531</c:v>
                </c:pt>
                <c:pt idx="2222">
                  <c:v>0.72532317863995976</c:v>
                </c:pt>
                <c:pt idx="2223">
                  <c:v>0.72532417289750351</c:v>
                </c:pt>
                <c:pt idx="2224">
                  <c:v>0.72532841960678274</c:v>
                </c:pt>
                <c:pt idx="2225">
                  <c:v>0.72533374183697008</c:v>
                </c:pt>
                <c:pt idx="2226">
                  <c:v>0.72536431655906786</c:v>
                </c:pt>
                <c:pt idx="2227">
                  <c:v>0.7253671237348327</c:v>
                </c:pt>
                <c:pt idx="2228">
                  <c:v>0.72539257517420608</c:v>
                </c:pt>
                <c:pt idx="2229">
                  <c:v>0.72540054415224564</c:v>
                </c:pt>
                <c:pt idx="2230">
                  <c:v>0.72541973234004087</c:v>
                </c:pt>
                <c:pt idx="2231">
                  <c:v>0.72547710582099878</c:v>
                </c:pt>
                <c:pt idx="2232">
                  <c:v>0.72550636485495057</c:v>
                </c:pt>
                <c:pt idx="2233">
                  <c:v>0.7255534846150038</c:v>
                </c:pt>
                <c:pt idx="2234">
                  <c:v>0.7256019333855126</c:v>
                </c:pt>
                <c:pt idx="2235">
                  <c:v>0.72560671817080147</c:v>
                </c:pt>
                <c:pt idx="2236">
                  <c:v>0.7256111946708379</c:v>
                </c:pt>
                <c:pt idx="2237">
                  <c:v>0.72599513278889727</c:v>
                </c:pt>
                <c:pt idx="2238">
                  <c:v>0.72634696821200129</c:v>
                </c:pt>
                <c:pt idx="2239">
                  <c:v>0.72634696821200129</c:v>
                </c:pt>
                <c:pt idx="2240">
                  <c:v>0.72681656256577432</c:v>
                </c:pt>
                <c:pt idx="2241">
                  <c:v>0.72696171915537799</c:v>
                </c:pt>
                <c:pt idx="2242">
                  <c:v>0.72709723408229143</c:v>
                </c:pt>
                <c:pt idx="2243">
                  <c:v>0.7271082164954713</c:v>
                </c:pt>
                <c:pt idx="2244">
                  <c:v>0.72711669408083068</c:v>
                </c:pt>
                <c:pt idx="2245">
                  <c:v>0.7273407700244805</c:v>
                </c:pt>
                <c:pt idx="2246">
                  <c:v>0.72735052437285741</c:v>
                </c:pt>
                <c:pt idx="2247">
                  <c:v>0.72752627194494601</c:v>
                </c:pt>
                <c:pt idx="2248">
                  <c:v>0.72757672805472429</c:v>
                </c:pt>
                <c:pt idx="2249">
                  <c:v>0.72770233952832197</c:v>
                </c:pt>
                <c:pt idx="2250">
                  <c:v>0.72771380704225419</c:v>
                </c:pt>
                <c:pt idx="2251">
                  <c:v>0.72774320625186895</c:v>
                </c:pt>
                <c:pt idx="2252">
                  <c:v>0.72777261432300389</c:v>
                </c:pt>
                <c:pt idx="2253">
                  <c:v>0.72787335980104562</c:v>
                </c:pt>
                <c:pt idx="2254">
                  <c:v>0.72790015156605481</c:v>
                </c:pt>
                <c:pt idx="2255">
                  <c:v>0.72815572319406974</c:v>
                </c:pt>
                <c:pt idx="2256">
                  <c:v>0.72829075781074537</c:v>
                </c:pt>
                <c:pt idx="2257">
                  <c:v>0.72829361224906242</c:v>
                </c:pt>
                <c:pt idx="2258">
                  <c:v>0.72834078531205426</c:v>
                </c:pt>
                <c:pt idx="2259">
                  <c:v>0.72834078531205426</c:v>
                </c:pt>
                <c:pt idx="2260">
                  <c:v>0.72848304784449325</c:v>
                </c:pt>
                <c:pt idx="2261">
                  <c:v>0.72851711350113235</c:v>
                </c:pt>
                <c:pt idx="2262">
                  <c:v>0.72851963124165797</c:v>
                </c:pt>
                <c:pt idx="2263">
                  <c:v>0.72863916839754417</c:v>
                </c:pt>
                <c:pt idx="2264">
                  <c:v>0.72869899363566604</c:v>
                </c:pt>
                <c:pt idx="2265">
                  <c:v>0.72873259144586788</c:v>
                </c:pt>
                <c:pt idx="2266">
                  <c:v>0.7288081232248016</c:v>
                </c:pt>
                <c:pt idx="2267">
                  <c:v>0.72884336625952395</c:v>
                </c:pt>
                <c:pt idx="2268">
                  <c:v>0.7288439294081781</c:v>
                </c:pt>
                <c:pt idx="2269">
                  <c:v>0.72884707089351186</c:v>
                </c:pt>
                <c:pt idx="2270">
                  <c:v>0.72884707089351186</c:v>
                </c:pt>
                <c:pt idx="2271">
                  <c:v>0.72884707089351186</c:v>
                </c:pt>
                <c:pt idx="2272">
                  <c:v>0.72884707089351186</c:v>
                </c:pt>
                <c:pt idx="2273">
                  <c:v>0.72884707089351186</c:v>
                </c:pt>
                <c:pt idx="2274">
                  <c:v>0.72884707089351186</c:v>
                </c:pt>
                <c:pt idx="2275">
                  <c:v>0.72884707089351186</c:v>
                </c:pt>
                <c:pt idx="2276">
                  <c:v>0.72884707089351186</c:v>
                </c:pt>
                <c:pt idx="2277">
                  <c:v>0.72884707089351186</c:v>
                </c:pt>
                <c:pt idx="2278">
                  <c:v>0.72884707089351186</c:v>
                </c:pt>
                <c:pt idx="2279">
                  <c:v>0.72884707089351186</c:v>
                </c:pt>
                <c:pt idx="2280">
                  <c:v>0.72884707089351186</c:v>
                </c:pt>
                <c:pt idx="2281">
                  <c:v>0.72884707089351186</c:v>
                </c:pt>
                <c:pt idx="2282">
                  <c:v>0.72884707089351186</c:v>
                </c:pt>
                <c:pt idx="2283">
                  <c:v>0.72884707089351186</c:v>
                </c:pt>
                <c:pt idx="2284">
                  <c:v>0.72884707089351186</c:v>
                </c:pt>
                <c:pt idx="2285">
                  <c:v>0.72884707089351186</c:v>
                </c:pt>
                <c:pt idx="2286">
                  <c:v>0.72884707089351186</c:v>
                </c:pt>
                <c:pt idx="2287">
                  <c:v>0.72884707089351186</c:v>
                </c:pt>
                <c:pt idx="2288">
                  <c:v>0.72884707089351186</c:v>
                </c:pt>
                <c:pt idx="2289">
                  <c:v>0.72884707089351186</c:v>
                </c:pt>
                <c:pt idx="2290">
                  <c:v>0.72884707089351186</c:v>
                </c:pt>
                <c:pt idx="2291">
                  <c:v>0.72884707089351186</c:v>
                </c:pt>
                <c:pt idx="2292">
                  <c:v>0.72884707089351186</c:v>
                </c:pt>
                <c:pt idx="2293">
                  <c:v>0.72884707089351186</c:v>
                </c:pt>
                <c:pt idx="2294">
                  <c:v>0.72884707089351186</c:v>
                </c:pt>
                <c:pt idx="2295">
                  <c:v>0.72884707089351186</c:v>
                </c:pt>
                <c:pt idx="2296">
                  <c:v>0.72884707089351186</c:v>
                </c:pt>
                <c:pt idx="2297">
                  <c:v>0.72884707089351186</c:v>
                </c:pt>
                <c:pt idx="2298">
                  <c:v>0.72884707089351186</c:v>
                </c:pt>
                <c:pt idx="2299">
                  <c:v>0.72884707089351186</c:v>
                </c:pt>
                <c:pt idx="2300">
                  <c:v>0.72884707089351186</c:v>
                </c:pt>
                <c:pt idx="2301">
                  <c:v>0.72884707089351186</c:v>
                </c:pt>
                <c:pt idx="2302">
                  <c:v>0.72884707089351186</c:v>
                </c:pt>
                <c:pt idx="2303">
                  <c:v>0.72884707089351186</c:v>
                </c:pt>
                <c:pt idx="2304">
                  <c:v>0.72884707089351186</c:v>
                </c:pt>
                <c:pt idx="2305">
                  <c:v>0.72884707089351186</c:v>
                </c:pt>
                <c:pt idx="2306">
                  <c:v>0.72884707089351186</c:v>
                </c:pt>
                <c:pt idx="2307">
                  <c:v>0.72884707089351186</c:v>
                </c:pt>
                <c:pt idx="2308">
                  <c:v>0.72884707089351186</c:v>
                </c:pt>
                <c:pt idx="2309">
                  <c:v>0.72884707089351186</c:v>
                </c:pt>
                <c:pt idx="2310">
                  <c:v>0.72884707089351186</c:v>
                </c:pt>
                <c:pt idx="2311">
                  <c:v>0.72884707089351186</c:v>
                </c:pt>
                <c:pt idx="2312">
                  <c:v>0.72884707089351186</c:v>
                </c:pt>
                <c:pt idx="2313">
                  <c:v>0.72884707089351186</c:v>
                </c:pt>
                <c:pt idx="2314">
                  <c:v>0.72884707089351186</c:v>
                </c:pt>
                <c:pt idx="2315">
                  <c:v>0.72884707089351186</c:v>
                </c:pt>
                <c:pt idx="2316">
                  <c:v>0.72884707089351186</c:v>
                </c:pt>
                <c:pt idx="2317">
                  <c:v>0.72884707089351186</c:v>
                </c:pt>
                <c:pt idx="2318">
                  <c:v>0.72884972554551775</c:v>
                </c:pt>
                <c:pt idx="2319">
                  <c:v>0.72884974685159798</c:v>
                </c:pt>
                <c:pt idx="2320">
                  <c:v>0.72885251711382582</c:v>
                </c:pt>
                <c:pt idx="2321">
                  <c:v>0.72888062927749009</c:v>
                </c:pt>
                <c:pt idx="2322">
                  <c:v>0.72888518776255284</c:v>
                </c:pt>
                <c:pt idx="2323">
                  <c:v>0.72891593578671987</c:v>
                </c:pt>
                <c:pt idx="2324">
                  <c:v>0.72891702314268314</c:v>
                </c:pt>
                <c:pt idx="2325">
                  <c:v>0.72891775396531588</c:v>
                </c:pt>
                <c:pt idx="2326">
                  <c:v>0.72891850452088502</c:v>
                </c:pt>
                <c:pt idx="2327">
                  <c:v>0.72892318216077667</c:v>
                </c:pt>
                <c:pt idx="2328">
                  <c:v>0.72892411885831065</c:v>
                </c:pt>
                <c:pt idx="2329">
                  <c:v>0.72895576139576912</c:v>
                </c:pt>
                <c:pt idx="2330">
                  <c:v>0.72899119545721791</c:v>
                </c:pt>
                <c:pt idx="2331">
                  <c:v>0.72899303141680472</c:v>
                </c:pt>
                <c:pt idx="2332">
                  <c:v>0.72899524874654187</c:v>
                </c:pt>
                <c:pt idx="2333">
                  <c:v>0.72899740961233506</c:v>
                </c:pt>
                <c:pt idx="2334">
                  <c:v>0.72901649827540149</c:v>
                </c:pt>
                <c:pt idx="2335">
                  <c:v>0.72903797969847339</c:v>
                </c:pt>
                <c:pt idx="2336">
                  <c:v>0.72906192033619721</c:v>
                </c:pt>
                <c:pt idx="2337">
                  <c:v>0.72909417699918522</c:v>
                </c:pt>
                <c:pt idx="2338">
                  <c:v>0.72909744993377235</c:v>
                </c:pt>
                <c:pt idx="2339">
                  <c:v>0.72914656568501268</c:v>
                </c:pt>
                <c:pt idx="2340">
                  <c:v>0.72917192314933077</c:v>
                </c:pt>
                <c:pt idx="2341">
                  <c:v>0.72936364502698359</c:v>
                </c:pt>
                <c:pt idx="2342">
                  <c:v>0.72947039621556087</c:v>
                </c:pt>
                <c:pt idx="2343">
                  <c:v>0.72958005048774388</c:v>
                </c:pt>
                <c:pt idx="2344">
                  <c:v>0.72958381306377018</c:v>
                </c:pt>
                <c:pt idx="2345">
                  <c:v>0.72994297406900921</c:v>
                </c:pt>
                <c:pt idx="2346">
                  <c:v>0.72994972626834731</c:v>
                </c:pt>
                <c:pt idx="2347">
                  <c:v>0.73000308021944216</c:v>
                </c:pt>
                <c:pt idx="2348">
                  <c:v>0.7306828463282895</c:v>
                </c:pt>
                <c:pt idx="2349">
                  <c:v>0.73097545710471989</c:v>
                </c:pt>
                <c:pt idx="2350">
                  <c:v>0.73099566568799934</c:v>
                </c:pt>
                <c:pt idx="2351">
                  <c:v>0.73104013749023211</c:v>
                </c:pt>
                <c:pt idx="2352">
                  <c:v>0.73104118780641092</c:v>
                </c:pt>
                <c:pt idx="2353">
                  <c:v>0.73105749664452602</c:v>
                </c:pt>
                <c:pt idx="2354">
                  <c:v>0.73130936730968077</c:v>
                </c:pt>
                <c:pt idx="2355">
                  <c:v>0.73141074860513311</c:v>
                </c:pt>
                <c:pt idx="2356">
                  <c:v>0.73143103578708413</c:v>
                </c:pt>
                <c:pt idx="2357">
                  <c:v>0.73158210647834632</c:v>
                </c:pt>
                <c:pt idx="2358">
                  <c:v>0.73167476530175324</c:v>
                </c:pt>
                <c:pt idx="2359">
                  <c:v>0.73170526819052162</c:v>
                </c:pt>
                <c:pt idx="2360">
                  <c:v>0.73178664898587908</c:v>
                </c:pt>
                <c:pt idx="2361">
                  <c:v>0.73199408414735678</c:v>
                </c:pt>
                <c:pt idx="2362">
                  <c:v>0.73202094016488173</c:v>
                </c:pt>
                <c:pt idx="2363">
                  <c:v>0.73204133579548181</c:v>
                </c:pt>
                <c:pt idx="2364">
                  <c:v>0.73211392227738714</c:v>
                </c:pt>
                <c:pt idx="2365">
                  <c:v>0.73216052468900383</c:v>
                </c:pt>
                <c:pt idx="2366">
                  <c:v>0.73218896888045326</c:v>
                </c:pt>
                <c:pt idx="2367">
                  <c:v>0.73226983913780297</c:v>
                </c:pt>
                <c:pt idx="2368">
                  <c:v>0.73230716251221084</c:v>
                </c:pt>
                <c:pt idx="2369">
                  <c:v>0.73234488183479218</c:v>
                </c:pt>
                <c:pt idx="2370">
                  <c:v>0.73237273608059172</c:v>
                </c:pt>
                <c:pt idx="2371">
                  <c:v>0.73237550664182638</c:v>
                </c:pt>
                <c:pt idx="2372">
                  <c:v>0.73237737468940678</c:v>
                </c:pt>
                <c:pt idx="2373">
                  <c:v>0.73238223072854214</c:v>
                </c:pt>
                <c:pt idx="2374">
                  <c:v>0.73241155918338352</c:v>
                </c:pt>
                <c:pt idx="2375">
                  <c:v>0.7324183971110203</c:v>
                </c:pt>
                <c:pt idx="2376">
                  <c:v>0.73244688190245766</c:v>
                </c:pt>
                <c:pt idx="2377">
                  <c:v>0.73245399028991132</c:v>
                </c:pt>
                <c:pt idx="2378">
                  <c:v>0.73252678357784995</c:v>
                </c:pt>
                <c:pt idx="2379">
                  <c:v>0.73252678357784995</c:v>
                </c:pt>
                <c:pt idx="2380">
                  <c:v>0.73252678357784995</c:v>
                </c:pt>
                <c:pt idx="2381">
                  <c:v>0.73252678357784995</c:v>
                </c:pt>
                <c:pt idx="2382">
                  <c:v>0.73252678357784995</c:v>
                </c:pt>
                <c:pt idx="2383">
                  <c:v>0.73252678357784995</c:v>
                </c:pt>
                <c:pt idx="2384">
                  <c:v>0.73252678357784995</c:v>
                </c:pt>
                <c:pt idx="2385">
                  <c:v>0.73252678357784995</c:v>
                </c:pt>
                <c:pt idx="2386">
                  <c:v>0.73252678357784995</c:v>
                </c:pt>
                <c:pt idx="2387">
                  <c:v>0.73252678357784995</c:v>
                </c:pt>
                <c:pt idx="2388">
                  <c:v>0.73252678357784995</c:v>
                </c:pt>
                <c:pt idx="2389">
                  <c:v>0.73252678357784995</c:v>
                </c:pt>
                <c:pt idx="2390">
                  <c:v>0.73252678357784995</c:v>
                </c:pt>
                <c:pt idx="2391">
                  <c:v>0.73252678357784995</c:v>
                </c:pt>
                <c:pt idx="2392">
                  <c:v>0.73252678357784995</c:v>
                </c:pt>
                <c:pt idx="2393">
                  <c:v>0.73252678357784995</c:v>
                </c:pt>
                <c:pt idx="2394">
                  <c:v>0.73252678357784995</c:v>
                </c:pt>
                <c:pt idx="2395">
                  <c:v>0.73252678357784995</c:v>
                </c:pt>
                <c:pt idx="2396">
                  <c:v>0.73252678357784995</c:v>
                </c:pt>
                <c:pt idx="2397">
                  <c:v>0.73252678357784995</c:v>
                </c:pt>
                <c:pt idx="2398">
                  <c:v>0.73252678357784995</c:v>
                </c:pt>
                <c:pt idx="2399">
                  <c:v>0.73252678357784995</c:v>
                </c:pt>
                <c:pt idx="2400">
                  <c:v>0.73252678357784995</c:v>
                </c:pt>
                <c:pt idx="2401">
                  <c:v>0.73252678357784995</c:v>
                </c:pt>
                <c:pt idx="2402">
                  <c:v>0.73252678357784995</c:v>
                </c:pt>
                <c:pt idx="2403">
                  <c:v>0.73252678357784995</c:v>
                </c:pt>
                <c:pt idx="2404">
                  <c:v>0.73252678357784995</c:v>
                </c:pt>
                <c:pt idx="2405">
                  <c:v>0.73252678357784995</c:v>
                </c:pt>
                <c:pt idx="2406">
                  <c:v>0.73252678357784995</c:v>
                </c:pt>
                <c:pt idx="2407">
                  <c:v>0.73252678357784995</c:v>
                </c:pt>
                <c:pt idx="2408">
                  <c:v>0.73252678357784995</c:v>
                </c:pt>
                <c:pt idx="2409">
                  <c:v>0.73252678357784995</c:v>
                </c:pt>
                <c:pt idx="2410">
                  <c:v>0.73252678357784995</c:v>
                </c:pt>
                <c:pt idx="2411">
                  <c:v>0.73252678357784995</c:v>
                </c:pt>
                <c:pt idx="2412">
                  <c:v>0.73252678357784995</c:v>
                </c:pt>
                <c:pt idx="2413">
                  <c:v>0.73252678357784995</c:v>
                </c:pt>
                <c:pt idx="2414">
                  <c:v>0.73252678357784995</c:v>
                </c:pt>
                <c:pt idx="2415">
                  <c:v>0.73252678357784995</c:v>
                </c:pt>
                <c:pt idx="2416">
                  <c:v>0.73252678357784995</c:v>
                </c:pt>
                <c:pt idx="2417">
                  <c:v>0.73252678357784995</c:v>
                </c:pt>
                <c:pt idx="2418">
                  <c:v>0.73252678357784995</c:v>
                </c:pt>
                <c:pt idx="2419">
                  <c:v>0.73252678357784995</c:v>
                </c:pt>
                <c:pt idx="2420">
                  <c:v>0.73252678357784995</c:v>
                </c:pt>
                <c:pt idx="2421">
                  <c:v>0.73252678357784995</c:v>
                </c:pt>
                <c:pt idx="2422">
                  <c:v>0.73252678357784995</c:v>
                </c:pt>
                <c:pt idx="2423">
                  <c:v>0.73252678357784995</c:v>
                </c:pt>
                <c:pt idx="2424">
                  <c:v>0.73252678357784995</c:v>
                </c:pt>
                <c:pt idx="2425">
                  <c:v>0.73252678357784995</c:v>
                </c:pt>
                <c:pt idx="2426">
                  <c:v>0.73252678357784995</c:v>
                </c:pt>
                <c:pt idx="2427">
                  <c:v>0.73252678357784995</c:v>
                </c:pt>
                <c:pt idx="2428">
                  <c:v>0.73252678357784995</c:v>
                </c:pt>
                <c:pt idx="2429">
                  <c:v>0.73252678357784995</c:v>
                </c:pt>
                <c:pt idx="2430">
                  <c:v>0.73252678357784995</c:v>
                </c:pt>
                <c:pt idx="2431">
                  <c:v>0.73252678357784995</c:v>
                </c:pt>
                <c:pt idx="2432">
                  <c:v>0.73252678357784995</c:v>
                </c:pt>
                <c:pt idx="2433">
                  <c:v>0.73252678357784995</c:v>
                </c:pt>
                <c:pt idx="2434">
                  <c:v>0.73252678357784995</c:v>
                </c:pt>
                <c:pt idx="2435">
                  <c:v>0.73252678357784995</c:v>
                </c:pt>
                <c:pt idx="2436">
                  <c:v>0.73252678357784995</c:v>
                </c:pt>
                <c:pt idx="2437">
                  <c:v>0.73252678357784995</c:v>
                </c:pt>
                <c:pt idx="2438">
                  <c:v>0.73252678357784995</c:v>
                </c:pt>
                <c:pt idx="2439">
                  <c:v>0.73252678357784995</c:v>
                </c:pt>
                <c:pt idx="2440">
                  <c:v>0.73252678357784995</c:v>
                </c:pt>
                <c:pt idx="2441">
                  <c:v>0.73252678357784995</c:v>
                </c:pt>
                <c:pt idx="2442">
                  <c:v>0.73252678357784995</c:v>
                </c:pt>
                <c:pt idx="2443">
                  <c:v>0.73253251415620835</c:v>
                </c:pt>
                <c:pt idx="2444">
                  <c:v>0.73254214625538328</c:v>
                </c:pt>
                <c:pt idx="2445">
                  <c:v>0.73256121821269637</c:v>
                </c:pt>
                <c:pt idx="2446">
                  <c:v>0.73256431032266189</c:v>
                </c:pt>
                <c:pt idx="2447">
                  <c:v>0.73256955308911209</c:v>
                </c:pt>
                <c:pt idx="2448">
                  <c:v>0.73260735239329056</c:v>
                </c:pt>
                <c:pt idx="2449">
                  <c:v>0.73260810476231153</c:v>
                </c:pt>
                <c:pt idx="2450">
                  <c:v>0.73263542921290803</c:v>
                </c:pt>
                <c:pt idx="2451">
                  <c:v>0.7326402962562506</c:v>
                </c:pt>
                <c:pt idx="2452">
                  <c:v>0.7326455618572616</c:v>
                </c:pt>
                <c:pt idx="2453">
                  <c:v>0.73267100239826655</c:v>
                </c:pt>
                <c:pt idx="2454">
                  <c:v>0.73267737576361958</c:v>
                </c:pt>
                <c:pt idx="2455">
                  <c:v>0.73268485935112093</c:v>
                </c:pt>
                <c:pt idx="2456">
                  <c:v>0.73269588278607412</c:v>
                </c:pt>
                <c:pt idx="2457">
                  <c:v>0.73271782518001571</c:v>
                </c:pt>
                <c:pt idx="2458">
                  <c:v>0.73278422617229744</c:v>
                </c:pt>
                <c:pt idx="2459">
                  <c:v>0.73279128126718573</c:v>
                </c:pt>
                <c:pt idx="2460">
                  <c:v>0.73279353504847622</c:v>
                </c:pt>
                <c:pt idx="2461">
                  <c:v>0.73279370725065407</c:v>
                </c:pt>
                <c:pt idx="2462">
                  <c:v>0.73282167757110406</c:v>
                </c:pt>
                <c:pt idx="2463">
                  <c:v>0.73286080258801589</c:v>
                </c:pt>
                <c:pt idx="2464">
                  <c:v>0.73286341244049558</c:v>
                </c:pt>
                <c:pt idx="2465">
                  <c:v>0.73289090141484503</c:v>
                </c:pt>
                <c:pt idx="2466">
                  <c:v>0.73305753720229028</c:v>
                </c:pt>
                <c:pt idx="2467">
                  <c:v>0.73310681826843793</c:v>
                </c:pt>
                <c:pt idx="2468">
                  <c:v>0.73330909720784354</c:v>
                </c:pt>
                <c:pt idx="2469">
                  <c:v>0.73339530856317015</c:v>
                </c:pt>
                <c:pt idx="2470">
                  <c:v>0.73342625882360446</c:v>
                </c:pt>
                <c:pt idx="2471">
                  <c:v>0.73343657731979262</c:v>
                </c:pt>
                <c:pt idx="2472">
                  <c:v>0.73346753802615738</c:v>
                </c:pt>
                <c:pt idx="2473">
                  <c:v>0.73347786000272741</c:v>
                </c:pt>
                <c:pt idx="2474">
                  <c:v>0.73360179148173554</c:v>
                </c:pt>
                <c:pt idx="2475">
                  <c:v>0.73386648209627858</c:v>
                </c:pt>
                <c:pt idx="2476">
                  <c:v>0.73387073763024335</c:v>
                </c:pt>
                <c:pt idx="2477">
                  <c:v>0.73394119053566653</c:v>
                </c:pt>
                <c:pt idx="2478">
                  <c:v>0.73434404647531282</c:v>
                </c:pt>
                <c:pt idx="2479">
                  <c:v>0.7343791788182179</c:v>
                </c:pt>
                <c:pt idx="2480">
                  <c:v>0.73472942970368793</c:v>
                </c:pt>
                <c:pt idx="2481">
                  <c:v>0.73483776762385289</c:v>
                </c:pt>
                <c:pt idx="2482">
                  <c:v>0.73485835353925011</c:v>
                </c:pt>
                <c:pt idx="2483">
                  <c:v>0.73520320938090822</c:v>
                </c:pt>
                <c:pt idx="2484">
                  <c:v>0.735328837734611</c:v>
                </c:pt>
                <c:pt idx="2485">
                  <c:v>0.7355878219858033</c:v>
                </c:pt>
                <c:pt idx="2486">
                  <c:v>0.73581696326240342</c:v>
                </c:pt>
                <c:pt idx="2487">
                  <c:v>0.73586060176101409</c:v>
                </c:pt>
                <c:pt idx="2488">
                  <c:v>0.73594009591407394</c:v>
                </c:pt>
                <c:pt idx="2489">
                  <c:v>0.73594964757769665</c:v>
                </c:pt>
                <c:pt idx="2490">
                  <c:v>0.73600087570377104</c:v>
                </c:pt>
                <c:pt idx="2491">
                  <c:v>0.73603246043662596</c:v>
                </c:pt>
                <c:pt idx="2492">
                  <c:v>0.73605556475016587</c:v>
                </c:pt>
                <c:pt idx="2493">
                  <c:v>0.73606171990593805</c:v>
                </c:pt>
                <c:pt idx="2494">
                  <c:v>0.7360944153498129</c:v>
                </c:pt>
                <c:pt idx="2495">
                  <c:v>0.73609565204880167</c:v>
                </c:pt>
                <c:pt idx="2496">
                  <c:v>0.73616666959495891</c:v>
                </c:pt>
                <c:pt idx="2497">
                  <c:v>0.73617216592825185</c:v>
                </c:pt>
                <c:pt idx="2498">
                  <c:v>0.7361760385957179</c:v>
                </c:pt>
                <c:pt idx="2499">
                  <c:v>0.73617819609718294</c:v>
                </c:pt>
                <c:pt idx="2500">
                  <c:v>0.7362405195907924</c:v>
                </c:pt>
                <c:pt idx="2501">
                  <c:v>0.73624630367729693</c:v>
                </c:pt>
                <c:pt idx="2502">
                  <c:v>0.73628571013834887</c:v>
                </c:pt>
                <c:pt idx="2503">
                  <c:v>0.73628578380912257</c:v>
                </c:pt>
                <c:pt idx="2504">
                  <c:v>0.73629387631562404</c:v>
                </c:pt>
                <c:pt idx="2505">
                  <c:v>0.73632074527125635</c:v>
                </c:pt>
                <c:pt idx="2506">
                  <c:v>0.73632240873311083</c:v>
                </c:pt>
                <c:pt idx="2507">
                  <c:v>0.73632496865629726</c:v>
                </c:pt>
                <c:pt idx="2508">
                  <c:v>0.73632496865629726</c:v>
                </c:pt>
                <c:pt idx="2509">
                  <c:v>0.73632496865629726</c:v>
                </c:pt>
                <c:pt idx="2510">
                  <c:v>0.73632496865629726</c:v>
                </c:pt>
                <c:pt idx="2511">
                  <c:v>0.73632496865629726</c:v>
                </c:pt>
                <c:pt idx="2512">
                  <c:v>0.73632496865629726</c:v>
                </c:pt>
                <c:pt idx="2513">
                  <c:v>0.73632496865629726</c:v>
                </c:pt>
                <c:pt idx="2514">
                  <c:v>0.73632496865629726</c:v>
                </c:pt>
                <c:pt idx="2515">
                  <c:v>0.73632496865629726</c:v>
                </c:pt>
                <c:pt idx="2516">
                  <c:v>0.73632496865629726</c:v>
                </c:pt>
                <c:pt idx="2517">
                  <c:v>0.73632496865629726</c:v>
                </c:pt>
                <c:pt idx="2518">
                  <c:v>0.73632496865629726</c:v>
                </c:pt>
                <c:pt idx="2519">
                  <c:v>0.73632496865629726</c:v>
                </c:pt>
                <c:pt idx="2520">
                  <c:v>0.73632496865629726</c:v>
                </c:pt>
                <c:pt idx="2521">
                  <c:v>0.73632496865629726</c:v>
                </c:pt>
                <c:pt idx="2522">
                  <c:v>0.73632496865629726</c:v>
                </c:pt>
                <c:pt idx="2523">
                  <c:v>0.73632496865629726</c:v>
                </c:pt>
                <c:pt idx="2524">
                  <c:v>0.73632496865629726</c:v>
                </c:pt>
                <c:pt idx="2525">
                  <c:v>0.73632496865629726</c:v>
                </c:pt>
                <c:pt idx="2526">
                  <c:v>0.73632496865629726</c:v>
                </c:pt>
                <c:pt idx="2527">
                  <c:v>0.73632496865629726</c:v>
                </c:pt>
                <c:pt idx="2528">
                  <c:v>0.73632496865629726</c:v>
                </c:pt>
                <c:pt idx="2529">
                  <c:v>0.73632496865629726</c:v>
                </c:pt>
                <c:pt idx="2530">
                  <c:v>0.73632496865629726</c:v>
                </c:pt>
                <c:pt idx="2531">
                  <c:v>0.73632496865629726</c:v>
                </c:pt>
                <c:pt idx="2532">
                  <c:v>0.73632496865629726</c:v>
                </c:pt>
                <c:pt idx="2533">
                  <c:v>0.73632496865629726</c:v>
                </c:pt>
                <c:pt idx="2534">
                  <c:v>0.73632496865629726</c:v>
                </c:pt>
                <c:pt idx="2535">
                  <c:v>0.73632496865629726</c:v>
                </c:pt>
                <c:pt idx="2536">
                  <c:v>0.73632496865629726</c:v>
                </c:pt>
                <c:pt idx="2537">
                  <c:v>0.73632496865629726</c:v>
                </c:pt>
                <c:pt idx="2538">
                  <c:v>0.73632496865629726</c:v>
                </c:pt>
                <c:pt idx="2539">
                  <c:v>0.73632496865629726</c:v>
                </c:pt>
                <c:pt idx="2540">
                  <c:v>0.73632496865629726</c:v>
                </c:pt>
                <c:pt idx="2541">
                  <c:v>0.73632496865629726</c:v>
                </c:pt>
                <c:pt idx="2542">
                  <c:v>0.73632496865629726</c:v>
                </c:pt>
                <c:pt idx="2543">
                  <c:v>0.73632496865629726</c:v>
                </c:pt>
                <c:pt idx="2544">
                  <c:v>0.73632496865629726</c:v>
                </c:pt>
                <c:pt idx="2545">
                  <c:v>0.73632496865629726</c:v>
                </c:pt>
                <c:pt idx="2546">
                  <c:v>0.73632496865629726</c:v>
                </c:pt>
                <c:pt idx="2547">
                  <c:v>0.73632496865629726</c:v>
                </c:pt>
                <c:pt idx="2548">
                  <c:v>0.73632496865629726</c:v>
                </c:pt>
                <c:pt idx="2549">
                  <c:v>0.73632496865629726</c:v>
                </c:pt>
                <c:pt idx="2550">
                  <c:v>0.73632496865629726</c:v>
                </c:pt>
                <c:pt idx="2551">
                  <c:v>0.73632496865629726</c:v>
                </c:pt>
                <c:pt idx="2552">
                  <c:v>0.73632496865629726</c:v>
                </c:pt>
                <c:pt idx="2553">
                  <c:v>0.73632496865629726</c:v>
                </c:pt>
                <c:pt idx="2554">
                  <c:v>0.73632496865629726</c:v>
                </c:pt>
                <c:pt idx="2555">
                  <c:v>0.73632496865629726</c:v>
                </c:pt>
                <c:pt idx="2556">
                  <c:v>0.73632496865629726</c:v>
                </c:pt>
                <c:pt idx="2557">
                  <c:v>0.73632496865629726</c:v>
                </c:pt>
                <c:pt idx="2558">
                  <c:v>0.73632496865629726</c:v>
                </c:pt>
                <c:pt idx="2559">
                  <c:v>0.73632496865629726</c:v>
                </c:pt>
                <c:pt idx="2560">
                  <c:v>0.73632496865629726</c:v>
                </c:pt>
                <c:pt idx="2561">
                  <c:v>0.73632496865629726</c:v>
                </c:pt>
                <c:pt idx="2562">
                  <c:v>0.73632496865629726</c:v>
                </c:pt>
                <c:pt idx="2563">
                  <c:v>0.73632496865629726</c:v>
                </c:pt>
                <c:pt idx="2564">
                  <c:v>0.73632496865629726</c:v>
                </c:pt>
                <c:pt idx="2565">
                  <c:v>0.73632496865629726</c:v>
                </c:pt>
                <c:pt idx="2566">
                  <c:v>0.73632496865629726</c:v>
                </c:pt>
                <c:pt idx="2567">
                  <c:v>0.73632496865629726</c:v>
                </c:pt>
                <c:pt idx="2568">
                  <c:v>0.73632496865629726</c:v>
                </c:pt>
                <c:pt idx="2569">
                  <c:v>0.73632496865629726</c:v>
                </c:pt>
                <c:pt idx="2570">
                  <c:v>0.73632496865629726</c:v>
                </c:pt>
                <c:pt idx="2571">
                  <c:v>0.73632496865629726</c:v>
                </c:pt>
                <c:pt idx="2572">
                  <c:v>0.73632496865629726</c:v>
                </c:pt>
                <c:pt idx="2573">
                  <c:v>0.73632496865629726</c:v>
                </c:pt>
                <c:pt idx="2574">
                  <c:v>0.73632496865629726</c:v>
                </c:pt>
                <c:pt idx="2575">
                  <c:v>0.73632496865629726</c:v>
                </c:pt>
                <c:pt idx="2576">
                  <c:v>0.73632496865629726</c:v>
                </c:pt>
                <c:pt idx="2577">
                  <c:v>0.73632496865629726</c:v>
                </c:pt>
                <c:pt idx="2578">
                  <c:v>0.73632496865629726</c:v>
                </c:pt>
                <c:pt idx="2579">
                  <c:v>0.73632496865629726</c:v>
                </c:pt>
                <c:pt idx="2580">
                  <c:v>0.73632496865629726</c:v>
                </c:pt>
                <c:pt idx="2581">
                  <c:v>0.73632496865629726</c:v>
                </c:pt>
                <c:pt idx="2582">
                  <c:v>0.73632496865629726</c:v>
                </c:pt>
                <c:pt idx="2583">
                  <c:v>0.73632496865629726</c:v>
                </c:pt>
                <c:pt idx="2584">
                  <c:v>0.73632496865629726</c:v>
                </c:pt>
                <c:pt idx="2585">
                  <c:v>0.73632496865629726</c:v>
                </c:pt>
                <c:pt idx="2586">
                  <c:v>0.73632496865629726</c:v>
                </c:pt>
                <c:pt idx="2587">
                  <c:v>0.73632496865629726</c:v>
                </c:pt>
                <c:pt idx="2588">
                  <c:v>0.73632496865629726</c:v>
                </c:pt>
                <c:pt idx="2589">
                  <c:v>0.73632496865629726</c:v>
                </c:pt>
                <c:pt idx="2590">
                  <c:v>0.73632496865629726</c:v>
                </c:pt>
                <c:pt idx="2591">
                  <c:v>0.73632496865629726</c:v>
                </c:pt>
                <c:pt idx="2592">
                  <c:v>0.73632496865629726</c:v>
                </c:pt>
                <c:pt idx="2593">
                  <c:v>0.73632496865629726</c:v>
                </c:pt>
                <c:pt idx="2594">
                  <c:v>0.73632496865629726</c:v>
                </c:pt>
                <c:pt idx="2595">
                  <c:v>0.73632496865629726</c:v>
                </c:pt>
                <c:pt idx="2596">
                  <c:v>0.73632496865629726</c:v>
                </c:pt>
                <c:pt idx="2597">
                  <c:v>0.73632496865629726</c:v>
                </c:pt>
                <c:pt idx="2598">
                  <c:v>0.73632496865629726</c:v>
                </c:pt>
                <c:pt idx="2599">
                  <c:v>0.73632496865629726</c:v>
                </c:pt>
                <c:pt idx="2600">
                  <c:v>0.73632496865629726</c:v>
                </c:pt>
                <c:pt idx="2601">
                  <c:v>0.73632496865629726</c:v>
                </c:pt>
                <c:pt idx="2602">
                  <c:v>0.73632496865629726</c:v>
                </c:pt>
                <c:pt idx="2603">
                  <c:v>0.73632496865629726</c:v>
                </c:pt>
                <c:pt idx="2604">
                  <c:v>0.73632496865629726</c:v>
                </c:pt>
                <c:pt idx="2605">
                  <c:v>0.73632496865629726</c:v>
                </c:pt>
                <c:pt idx="2606">
                  <c:v>0.73632496865629726</c:v>
                </c:pt>
                <c:pt idx="2607">
                  <c:v>0.73632496865629726</c:v>
                </c:pt>
                <c:pt idx="2608">
                  <c:v>0.73632496865629726</c:v>
                </c:pt>
                <c:pt idx="2609">
                  <c:v>0.73632496865629726</c:v>
                </c:pt>
                <c:pt idx="2610">
                  <c:v>0.73632496865629726</c:v>
                </c:pt>
                <c:pt idx="2611">
                  <c:v>0.73632496865629726</c:v>
                </c:pt>
                <c:pt idx="2612">
                  <c:v>0.73632496865629726</c:v>
                </c:pt>
                <c:pt idx="2613">
                  <c:v>0.73632496865629726</c:v>
                </c:pt>
                <c:pt idx="2614">
                  <c:v>0.73632496865629726</c:v>
                </c:pt>
                <c:pt idx="2615">
                  <c:v>0.73632496865629726</c:v>
                </c:pt>
                <c:pt idx="2616">
                  <c:v>0.73632496865629726</c:v>
                </c:pt>
                <c:pt idx="2617">
                  <c:v>0.73632496865629726</c:v>
                </c:pt>
                <c:pt idx="2618">
                  <c:v>0.73633221817814687</c:v>
                </c:pt>
                <c:pt idx="2619">
                  <c:v>0.7363620935108216</c:v>
                </c:pt>
                <c:pt idx="2620">
                  <c:v>0.73636210430546134</c:v>
                </c:pt>
                <c:pt idx="2621">
                  <c:v>0.73636353252086262</c:v>
                </c:pt>
                <c:pt idx="2622">
                  <c:v>0.7363655546628155</c:v>
                </c:pt>
                <c:pt idx="2623">
                  <c:v>0.73636635210071488</c:v>
                </c:pt>
                <c:pt idx="2624">
                  <c:v>0.73637211978464501</c:v>
                </c:pt>
                <c:pt idx="2625">
                  <c:v>0.73639893976382487</c:v>
                </c:pt>
                <c:pt idx="2626">
                  <c:v>0.73643999304974095</c:v>
                </c:pt>
                <c:pt idx="2627">
                  <c:v>0.73651719194489207</c:v>
                </c:pt>
                <c:pt idx="2628">
                  <c:v>0.7365190036866176</c:v>
                </c:pt>
                <c:pt idx="2629">
                  <c:v>0.73652314305848421</c:v>
                </c:pt>
                <c:pt idx="2630">
                  <c:v>0.73656002858681879</c:v>
                </c:pt>
                <c:pt idx="2631">
                  <c:v>0.73659515806708009</c:v>
                </c:pt>
                <c:pt idx="2632">
                  <c:v>0.73666777061892375</c:v>
                </c:pt>
                <c:pt idx="2633">
                  <c:v>0.73667810602249917</c:v>
                </c:pt>
                <c:pt idx="2634">
                  <c:v>0.73671249773685898</c:v>
                </c:pt>
                <c:pt idx="2635">
                  <c:v>0.73672918375520724</c:v>
                </c:pt>
                <c:pt idx="2636">
                  <c:v>0.73687515644873502</c:v>
                </c:pt>
                <c:pt idx="2637">
                  <c:v>0.73693041024653216</c:v>
                </c:pt>
                <c:pt idx="2638">
                  <c:v>0.73732113108467945</c:v>
                </c:pt>
                <c:pt idx="2639">
                  <c:v>0.73746649572221923</c:v>
                </c:pt>
                <c:pt idx="2640">
                  <c:v>0.7375890551385218</c:v>
                </c:pt>
                <c:pt idx="2641">
                  <c:v>0.7376556040504525</c:v>
                </c:pt>
                <c:pt idx="2642">
                  <c:v>0.73776851253423514</c:v>
                </c:pt>
                <c:pt idx="2643">
                  <c:v>0.73783253814804428</c:v>
                </c:pt>
                <c:pt idx="2644">
                  <c:v>0.7380903801886276</c:v>
                </c:pt>
                <c:pt idx="2645">
                  <c:v>0.73839932475848469</c:v>
                </c:pt>
                <c:pt idx="2646">
                  <c:v>0.73872214602178887</c:v>
                </c:pt>
                <c:pt idx="2647">
                  <c:v>0.73896829488326854</c:v>
                </c:pt>
                <c:pt idx="2648">
                  <c:v>0.73904441374760155</c:v>
                </c:pt>
                <c:pt idx="2649">
                  <c:v>0.73905516788213066</c:v>
                </c:pt>
                <c:pt idx="2650">
                  <c:v>0.73958305251235512</c:v>
                </c:pt>
                <c:pt idx="2651">
                  <c:v>0.73960463744998028</c:v>
                </c:pt>
                <c:pt idx="2652">
                  <c:v>0.73964781637434907</c:v>
                </c:pt>
                <c:pt idx="2653">
                  <c:v>0.73984200392616439</c:v>
                </c:pt>
                <c:pt idx="2654">
                  <c:v>0.73984225640566326</c:v>
                </c:pt>
                <c:pt idx="2655">
                  <c:v>0.73988551550855308</c:v>
                </c:pt>
                <c:pt idx="2656">
                  <c:v>0.73996145931154034</c:v>
                </c:pt>
                <c:pt idx="2657">
                  <c:v>0.73998286062783292</c:v>
                </c:pt>
                <c:pt idx="2658">
                  <c:v>0.74000026756662707</c:v>
                </c:pt>
                <c:pt idx="2659">
                  <c:v>0.74006944683006193</c:v>
                </c:pt>
                <c:pt idx="2660">
                  <c:v>0.74008278431127461</c:v>
                </c:pt>
                <c:pt idx="2661">
                  <c:v>0.74011048926972323</c:v>
                </c:pt>
                <c:pt idx="2662">
                  <c:v>0.7401344065693185</c:v>
                </c:pt>
                <c:pt idx="2663">
                  <c:v>0.7401344065693185</c:v>
                </c:pt>
                <c:pt idx="2664">
                  <c:v>0.74014222359094706</c:v>
                </c:pt>
                <c:pt idx="2665">
                  <c:v>0.74015109869776996</c:v>
                </c:pt>
                <c:pt idx="2666">
                  <c:v>0.74017769512337961</c:v>
                </c:pt>
                <c:pt idx="2667">
                  <c:v>0.7401904205928771</c:v>
                </c:pt>
                <c:pt idx="2668">
                  <c:v>0.74019246461243138</c:v>
                </c:pt>
                <c:pt idx="2669">
                  <c:v>0.74022847550693216</c:v>
                </c:pt>
                <c:pt idx="2670">
                  <c:v>0.74022895153481927</c:v>
                </c:pt>
                <c:pt idx="2671">
                  <c:v>0.74023190601115596</c:v>
                </c:pt>
                <c:pt idx="2672">
                  <c:v>0.74023190601115596</c:v>
                </c:pt>
                <c:pt idx="2673">
                  <c:v>0.74023190601115596</c:v>
                </c:pt>
                <c:pt idx="2674">
                  <c:v>0.74023190601115596</c:v>
                </c:pt>
                <c:pt idx="2675">
                  <c:v>0.74023190601115596</c:v>
                </c:pt>
                <c:pt idx="2676">
                  <c:v>0.74023190601115596</c:v>
                </c:pt>
                <c:pt idx="2677">
                  <c:v>0.74023190601115596</c:v>
                </c:pt>
                <c:pt idx="2678">
                  <c:v>0.74023190601115596</c:v>
                </c:pt>
                <c:pt idx="2679">
                  <c:v>0.74023190601115596</c:v>
                </c:pt>
                <c:pt idx="2680">
                  <c:v>0.74023190601115596</c:v>
                </c:pt>
                <c:pt idx="2681">
                  <c:v>0.74023190601115596</c:v>
                </c:pt>
                <c:pt idx="2682">
                  <c:v>0.74023190601115596</c:v>
                </c:pt>
                <c:pt idx="2683">
                  <c:v>0.74023190601115596</c:v>
                </c:pt>
                <c:pt idx="2684">
                  <c:v>0.74023190601115596</c:v>
                </c:pt>
                <c:pt idx="2685">
                  <c:v>0.74023190601115596</c:v>
                </c:pt>
                <c:pt idx="2686">
                  <c:v>0.74023190601115596</c:v>
                </c:pt>
                <c:pt idx="2687">
                  <c:v>0.74023190601115596</c:v>
                </c:pt>
                <c:pt idx="2688">
                  <c:v>0.74023190601115596</c:v>
                </c:pt>
                <c:pt idx="2689">
                  <c:v>0.74023190601115596</c:v>
                </c:pt>
                <c:pt idx="2690">
                  <c:v>0.74023190601115596</c:v>
                </c:pt>
                <c:pt idx="2691">
                  <c:v>0.74023190601115596</c:v>
                </c:pt>
                <c:pt idx="2692">
                  <c:v>0.74023190601115596</c:v>
                </c:pt>
                <c:pt idx="2693">
                  <c:v>0.74023190601115596</c:v>
                </c:pt>
                <c:pt idx="2694">
                  <c:v>0.74023190601115596</c:v>
                </c:pt>
                <c:pt idx="2695">
                  <c:v>0.74023190601115596</c:v>
                </c:pt>
                <c:pt idx="2696">
                  <c:v>0.74023190601115596</c:v>
                </c:pt>
                <c:pt idx="2697">
                  <c:v>0.74023190601115596</c:v>
                </c:pt>
                <c:pt idx="2698">
                  <c:v>0.74023190601115596</c:v>
                </c:pt>
                <c:pt idx="2699">
                  <c:v>0.74023190601115596</c:v>
                </c:pt>
                <c:pt idx="2700">
                  <c:v>0.74023190601115596</c:v>
                </c:pt>
                <c:pt idx="2701">
                  <c:v>0.74023190601115596</c:v>
                </c:pt>
                <c:pt idx="2702">
                  <c:v>0.74023190601115596</c:v>
                </c:pt>
                <c:pt idx="2703">
                  <c:v>0.74023190601115596</c:v>
                </c:pt>
                <c:pt idx="2704">
                  <c:v>0.74023190601115596</c:v>
                </c:pt>
                <c:pt idx="2705">
                  <c:v>0.74023190601115596</c:v>
                </c:pt>
                <c:pt idx="2706">
                  <c:v>0.74023190601115596</c:v>
                </c:pt>
                <c:pt idx="2707">
                  <c:v>0.74023190601115596</c:v>
                </c:pt>
                <c:pt idx="2708">
                  <c:v>0.74023190601115596</c:v>
                </c:pt>
                <c:pt idx="2709">
                  <c:v>0.74023190601115596</c:v>
                </c:pt>
                <c:pt idx="2710">
                  <c:v>0.74023190601115596</c:v>
                </c:pt>
                <c:pt idx="2711">
                  <c:v>0.74023190601115596</c:v>
                </c:pt>
                <c:pt idx="2712">
                  <c:v>0.74023190601115596</c:v>
                </c:pt>
                <c:pt idx="2713">
                  <c:v>0.74023190601115596</c:v>
                </c:pt>
                <c:pt idx="2714">
                  <c:v>0.74023190601115596</c:v>
                </c:pt>
                <c:pt idx="2715">
                  <c:v>0.74023190601115596</c:v>
                </c:pt>
                <c:pt idx="2716">
                  <c:v>0.74023190601115596</c:v>
                </c:pt>
                <c:pt idx="2717">
                  <c:v>0.74023190601115596</c:v>
                </c:pt>
                <c:pt idx="2718">
                  <c:v>0.74023190601115596</c:v>
                </c:pt>
                <c:pt idx="2719">
                  <c:v>0.74023190601115596</c:v>
                </c:pt>
                <c:pt idx="2720">
                  <c:v>0.74023190601115596</c:v>
                </c:pt>
                <c:pt idx="2721">
                  <c:v>0.74023190601115596</c:v>
                </c:pt>
                <c:pt idx="2722">
                  <c:v>0.74023190601115596</c:v>
                </c:pt>
                <c:pt idx="2723">
                  <c:v>0.74023190601115596</c:v>
                </c:pt>
                <c:pt idx="2724">
                  <c:v>0.74023190601115596</c:v>
                </c:pt>
                <c:pt idx="2725">
                  <c:v>0.74023190601115596</c:v>
                </c:pt>
                <c:pt idx="2726">
                  <c:v>0.74023190601115596</c:v>
                </c:pt>
                <c:pt idx="2727">
                  <c:v>0.74023190601115596</c:v>
                </c:pt>
                <c:pt idx="2728">
                  <c:v>0.74023190601115596</c:v>
                </c:pt>
                <c:pt idx="2729">
                  <c:v>0.74023190601115596</c:v>
                </c:pt>
                <c:pt idx="2730">
                  <c:v>0.74023190601115596</c:v>
                </c:pt>
                <c:pt idx="2731">
                  <c:v>0.74023190601115596</c:v>
                </c:pt>
                <c:pt idx="2732">
                  <c:v>0.74023190601115596</c:v>
                </c:pt>
                <c:pt idx="2733">
                  <c:v>0.74023190601115596</c:v>
                </c:pt>
                <c:pt idx="2734">
                  <c:v>0.74023190601115596</c:v>
                </c:pt>
                <c:pt idx="2735">
                  <c:v>0.74023190601115596</c:v>
                </c:pt>
                <c:pt idx="2736">
                  <c:v>0.74023190601115596</c:v>
                </c:pt>
                <c:pt idx="2737">
                  <c:v>0.74023190601115596</c:v>
                </c:pt>
                <c:pt idx="2738">
                  <c:v>0.74023190601115596</c:v>
                </c:pt>
                <c:pt idx="2739">
                  <c:v>0.74023190601115596</c:v>
                </c:pt>
                <c:pt idx="2740">
                  <c:v>0.74023190601115596</c:v>
                </c:pt>
                <c:pt idx="2741">
                  <c:v>0.74023190601115596</c:v>
                </c:pt>
                <c:pt idx="2742">
                  <c:v>0.74023190601115596</c:v>
                </c:pt>
                <c:pt idx="2743">
                  <c:v>0.74023190601115596</c:v>
                </c:pt>
                <c:pt idx="2744">
                  <c:v>0.74023190601115596</c:v>
                </c:pt>
                <c:pt idx="2745">
                  <c:v>0.74023190601115596</c:v>
                </c:pt>
                <c:pt idx="2746">
                  <c:v>0.74023190601115596</c:v>
                </c:pt>
                <c:pt idx="2747">
                  <c:v>0.74023190601115596</c:v>
                </c:pt>
                <c:pt idx="2748">
                  <c:v>0.74023190601115596</c:v>
                </c:pt>
                <c:pt idx="2749">
                  <c:v>0.74023190601115596</c:v>
                </c:pt>
                <c:pt idx="2750">
                  <c:v>0.74023190601115596</c:v>
                </c:pt>
                <c:pt idx="2751">
                  <c:v>0.74023190601115596</c:v>
                </c:pt>
                <c:pt idx="2752">
                  <c:v>0.74023190601115596</c:v>
                </c:pt>
                <c:pt idx="2753">
                  <c:v>0.74023190601115596</c:v>
                </c:pt>
                <c:pt idx="2754">
                  <c:v>0.74023190601115596</c:v>
                </c:pt>
                <c:pt idx="2755">
                  <c:v>0.74023190601115596</c:v>
                </c:pt>
                <c:pt idx="2756">
                  <c:v>0.74023190601115596</c:v>
                </c:pt>
                <c:pt idx="2757">
                  <c:v>0.74023190601115596</c:v>
                </c:pt>
                <c:pt idx="2758">
                  <c:v>0.74023190601115596</c:v>
                </c:pt>
                <c:pt idx="2759">
                  <c:v>0.74023190601115596</c:v>
                </c:pt>
                <c:pt idx="2760">
                  <c:v>0.74023190601115596</c:v>
                </c:pt>
                <c:pt idx="2761">
                  <c:v>0.74023190601115596</c:v>
                </c:pt>
                <c:pt idx="2762">
                  <c:v>0.74023190601115596</c:v>
                </c:pt>
                <c:pt idx="2763">
                  <c:v>0.74023190601115596</c:v>
                </c:pt>
                <c:pt idx="2764">
                  <c:v>0.74023190601115596</c:v>
                </c:pt>
                <c:pt idx="2765">
                  <c:v>0.74023190601115596</c:v>
                </c:pt>
                <c:pt idx="2766">
                  <c:v>0.74023190601115596</c:v>
                </c:pt>
                <c:pt idx="2767">
                  <c:v>0.74023190601115596</c:v>
                </c:pt>
                <c:pt idx="2768">
                  <c:v>0.74023190601115596</c:v>
                </c:pt>
                <c:pt idx="2769">
                  <c:v>0.74023190601115596</c:v>
                </c:pt>
                <c:pt idx="2770">
                  <c:v>0.74023190601115596</c:v>
                </c:pt>
                <c:pt idx="2771">
                  <c:v>0.74023190601115596</c:v>
                </c:pt>
                <c:pt idx="2772">
                  <c:v>0.74023190601115596</c:v>
                </c:pt>
                <c:pt idx="2773">
                  <c:v>0.74023190601115596</c:v>
                </c:pt>
                <c:pt idx="2774">
                  <c:v>0.74023190601115596</c:v>
                </c:pt>
                <c:pt idx="2775">
                  <c:v>0.74027676442431656</c:v>
                </c:pt>
                <c:pt idx="2776">
                  <c:v>0.74030948959870946</c:v>
                </c:pt>
                <c:pt idx="2777">
                  <c:v>0.74030963580242948</c:v>
                </c:pt>
                <c:pt idx="2778">
                  <c:v>0.74034038351261366</c:v>
                </c:pt>
                <c:pt idx="2779">
                  <c:v>0.74034329344733418</c:v>
                </c:pt>
                <c:pt idx="2780">
                  <c:v>0.74034527202584011</c:v>
                </c:pt>
                <c:pt idx="2781">
                  <c:v>0.74037294122839681</c:v>
                </c:pt>
                <c:pt idx="2782">
                  <c:v>0.74038839022414171</c:v>
                </c:pt>
                <c:pt idx="2783">
                  <c:v>0.74039281989741368</c:v>
                </c:pt>
                <c:pt idx="2784">
                  <c:v>0.74042649987303455</c:v>
                </c:pt>
                <c:pt idx="2785">
                  <c:v>0.74048083254268082</c:v>
                </c:pt>
                <c:pt idx="2786">
                  <c:v>0.74052476452635696</c:v>
                </c:pt>
                <c:pt idx="2787">
                  <c:v>0.74055296814694338</c:v>
                </c:pt>
                <c:pt idx="2788">
                  <c:v>0.74058468808001932</c:v>
                </c:pt>
                <c:pt idx="2789">
                  <c:v>0.74070943279287493</c:v>
                </c:pt>
                <c:pt idx="2790">
                  <c:v>0.74072030224034457</c:v>
                </c:pt>
                <c:pt idx="2791">
                  <c:v>0.74080728423178233</c:v>
                </c:pt>
                <c:pt idx="2792">
                  <c:v>0.74102548838494142</c:v>
                </c:pt>
                <c:pt idx="2793">
                  <c:v>0.74107998633188177</c:v>
                </c:pt>
                <c:pt idx="2794">
                  <c:v>0.74113388295353944</c:v>
                </c:pt>
                <c:pt idx="2795">
                  <c:v>0.74119928125510448</c:v>
                </c:pt>
                <c:pt idx="2796">
                  <c:v>0.74119994582229165</c:v>
                </c:pt>
                <c:pt idx="2797">
                  <c:v>0.74128545487957886</c:v>
                </c:pt>
                <c:pt idx="2798">
                  <c:v>0.74142374075391926</c:v>
                </c:pt>
                <c:pt idx="2799">
                  <c:v>0.7414401279174585</c:v>
                </c:pt>
                <c:pt idx="2800">
                  <c:v>0.74149476351093702</c:v>
                </c:pt>
                <c:pt idx="2801">
                  <c:v>0.74162596234780054</c:v>
                </c:pt>
                <c:pt idx="2802">
                  <c:v>0.74166872982266496</c:v>
                </c:pt>
                <c:pt idx="2803">
                  <c:v>0.74166971827744088</c:v>
                </c:pt>
                <c:pt idx="2804">
                  <c:v>0.74177809422906782</c:v>
                </c:pt>
                <c:pt idx="2805">
                  <c:v>0.74200921470674364</c:v>
                </c:pt>
                <c:pt idx="2806">
                  <c:v>0.74210275166751705</c:v>
                </c:pt>
                <c:pt idx="2807">
                  <c:v>0.74220529579532524</c:v>
                </c:pt>
                <c:pt idx="2808">
                  <c:v>0.74221763115960548</c:v>
                </c:pt>
                <c:pt idx="2809">
                  <c:v>0.74276556295251384</c:v>
                </c:pt>
                <c:pt idx="2810">
                  <c:v>0.74286462231347405</c:v>
                </c:pt>
                <c:pt idx="2811">
                  <c:v>0.74296373790893333</c:v>
                </c:pt>
                <c:pt idx="2812">
                  <c:v>0.74315312589209293</c:v>
                </c:pt>
                <c:pt idx="2813">
                  <c:v>0.74315620135725768</c:v>
                </c:pt>
                <c:pt idx="2814">
                  <c:v>0.7431841953901539</c:v>
                </c:pt>
                <c:pt idx="2815">
                  <c:v>0.74321817427537529</c:v>
                </c:pt>
                <c:pt idx="2816">
                  <c:v>0.74335187440581119</c:v>
                </c:pt>
                <c:pt idx="2817">
                  <c:v>0.7434822495250859</c:v>
                </c:pt>
                <c:pt idx="2818">
                  <c:v>0.7435397855483874</c:v>
                </c:pt>
                <c:pt idx="2819">
                  <c:v>0.7436591094277164</c:v>
                </c:pt>
                <c:pt idx="2820">
                  <c:v>0.74378957215944075</c:v>
                </c:pt>
                <c:pt idx="2821">
                  <c:v>0.74379078683218602</c:v>
                </c:pt>
                <c:pt idx="2822">
                  <c:v>0.74379724326059204</c:v>
                </c:pt>
                <c:pt idx="2823">
                  <c:v>0.74388042897532425</c:v>
                </c:pt>
                <c:pt idx="2824">
                  <c:v>0.74392160046436562</c:v>
                </c:pt>
                <c:pt idx="2825">
                  <c:v>0.74396143190644903</c:v>
                </c:pt>
                <c:pt idx="2826">
                  <c:v>0.74399180943321341</c:v>
                </c:pt>
                <c:pt idx="2827">
                  <c:v>0.74404032978656587</c:v>
                </c:pt>
                <c:pt idx="2828">
                  <c:v>0.7440498438789076</c:v>
                </c:pt>
                <c:pt idx="2829">
                  <c:v>0.74407194389841158</c:v>
                </c:pt>
                <c:pt idx="2830">
                  <c:v>0.74407709712336034</c:v>
                </c:pt>
                <c:pt idx="2831">
                  <c:v>0.74408287712855192</c:v>
                </c:pt>
                <c:pt idx="2832">
                  <c:v>0.74414636916586607</c:v>
                </c:pt>
                <c:pt idx="2833">
                  <c:v>0.74418898702644487</c:v>
                </c:pt>
                <c:pt idx="2834">
                  <c:v>0.74419667541155365</c:v>
                </c:pt>
                <c:pt idx="2835">
                  <c:v>0.74420356415045474</c:v>
                </c:pt>
                <c:pt idx="2836">
                  <c:v>0.74423787552472687</c:v>
                </c:pt>
                <c:pt idx="2837">
                  <c:v>0.74423787552472687</c:v>
                </c:pt>
                <c:pt idx="2838">
                  <c:v>0.74423787552472687</c:v>
                </c:pt>
                <c:pt idx="2839">
                  <c:v>0.74423787552472687</c:v>
                </c:pt>
                <c:pt idx="2840">
                  <c:v>0.74423787552472687</c:v>
                </c:pt>
                <c:pt idx="2841">
                  <c:v>0.74423787552472687</c:v>
                </c:pt>
                <c:pt idx="2842">
                  <c:v>0.74423787552472687</c:v>
                </c:pt>
                <c:pt idx="2843">
                  <c:v>0.74423787552472687</c:v>
                </c:pt>
                <c:pt idx="2844">
                  <c:v>0.74423787552472687</c:v>
                </c:pt>
                <c:pt idx="2845">
                  <c:v>0.74423787552472687</c:v>
                </c:pt>
                <c:pt idx="2846">
                  <c:v>0.74423787552472687</c:v>
                </c:pt>
                <c:pt idx="2847">
                  <c:v>0.74423787552472687</c:v>
                </c:pt>
                <c:pt idx="2848">
                  <c:v>0.74423787552472687</c:v>
                </c:pt>
                <c:pt idx="2849">
                  <c:v>0.74423787552472687</c:v>
                </c:pt>
                <c:pt idx="2850">
                  <c:v>0.74423787552472687</c:v>
                </c:pt>
                <c:pt idx="2851">
                  <c:v>0.74423787552472687</c:v>
                </c:pt>
                <c:pt idx="2852">
                  <c:v>0.74423787552472687</c:v>
                </c:pt>
                <c:pt idx="2853">
                  <c:v>0.74423787552472687</c:v>
                </c:pt>
                <c:pt idx="2854">
                  <c:v>0.74423787552472687</c:v>
                </c:pt>
                <c:pt idx="2855">
                  <c:v>0.74423787552472687</c:v>
                </c:pt>
                <c:pt idx="2856">
                  <c:v>0.74423787552472687</c:v>
                </c:pt>
                <c:pt idx="2857">
                  <c:v>0.74423787552472687</c:v>
                </c:pt>
                <c:pt idx="2858">
                  <c:v>0.74423787552472687</c:v>
                </c:pt>
                <c:pt idx="2859">
                  <c:v>0.74423787552472687</c:v>
                </c:pt>
                <c:pt idx="2860">
                  <c:v>0.74423787552472687</c:v>
                </c:pt>
                <c:pt idx="2861">
                  <c:v>0.74423787552472687</c:v>
                </c:pt>
                <c:pt idx="2862">
                  <c:v>0.74423787552472687</c:v>
                </c:pt>
                <c:pt idx="2863">
                  <c:v>0.74423787552472687</c:v>
                </c:pt>
                <c:pt idx="2864">
                  <c:v>0.74423787552472687</c:v>
                </c:pt>
                <c:pt idx="2865">
                  <c:v>0.74423787552472687</c:v>
                </c:pt>
                <c:pt idx="2866">
                  <c:v>0.74423787552472687</c:v>
                </c:pt>
                <c:pt idx="2867">
                  <c:v>0.74423787552472687</c:v>
                </c:pt>
                <c:pt idx="2868">
                  <c:v>0.74423787552472687</c:v>
                </c:pt>
                <c:pt idx="2869">
                  <c:v>0.74423787552472687</c:v>
                </c:pt>
                <c:pt idx="2870">
                  <c:v>0.74423787552472687</c:v>
                </c:pt>
                <c:pt idx="2871">
                  <c:v>0.74423787552472687</c:v>
                </c:pt>
                <c:pt idx="2872">
                  <c:v>0.74423787552472687</c:v>
                </c:pt>
                <c:pt idx="2873">
                  <c:v>0.74423787552472687</c:v>
                </c:pt>
                <c:pt idx="2874">
                  <c:v>0.74423787552472687</c:v>
                </c:pt>
                <c:pt idx="2875">
                  <c:v>0.74423787552472687</c:v>
                </c:pt>
                <c:pt idx="2876">
                  <c:v>0.74423787552472687</c:v>
                </c:pt>
                <c:pt idx="2877">
                  <c:v>0.74423787552472687</c:v>
                </c:pt>
                <c:pt idx="2878">
                  <c:v>0.74423787552472687</c:v>
                </c:pt>
                <c:pt idx="2879">
                  <c:v>0.74423787552472687</c:v>
                </c:pt>
                <c:pt idx="2880">
                  <c:v>0.74423787552472687</c:v>
                </c:pt>
                <c:pt idx="2881">
                  <c:v>0.74423787552472687</c:v>
                </c:pt>
                <c:pt idx="2882">
                  <c:v>0.74423787552472687</c:v>
                </c:pt>
                <c:pt idx="2883">
                  <c:v>0.74423787552472687</c:v>
                </c:pt>
                <c:pt idx="2884">
                  <c:v>0.74423787552472687</c:v>
                </c:pt>
                <c:pt idx="2885">
                  <c:v>0.74423787552472687</c:v>
                </c:pt>
                <c:pt idx="2886">
                  <c:v>0.74423787552472687</c:v>
                </c:pt>
                <c:pt idx="2887">
                  <c:v>0.74423787552472687</c:v>
                </c:pt>
                <c:pt idx="2888">
                  <c:v>0.74423787552472687</c:v>
                </c:pt>
                <c:pt idx="2889">
                  <c:v>0.74423787552472687</c:v>
                </c:pt>
                <c:pt idx="2890">
                  <c:v>0.74423787552472687</c:v>
                </c:pt>
                <c:pt idx="2891">
                  <c:v>0.74423787552472687</c:v>
                </c:pt>
                <c:pt idx="2892">
                  <c:v>0.74423787552472687</c:v>
                </c:pt>
                <c:pt idx="2893">
                  <c:v>0.74423787552472687</c:v>
                </c:pt>
                <c:pt idx="2894">
                  <c:v>0.74423787552472687</c:v>
                </c:pt>
                <c:pt idx="2895">
                  <c:v>0.74423787552472687</c:v>
                </c:pt>
                <c:pt idx="2896">
                  <c:v>0.74423787552472687</c:v>
                </c:pt>
                <c:pt idx="2897">
                  <c:v>0.74423787552472687</c:v>
                </c:pt>
                <c:pt idx="2898">
                  <c:v>0.74423787552472687</c:v>
                </c:pt>
                <c:pt idx="2899">
                  <c:v>0.74423787552472687</c:v>
                </c:pt>
                <c:pt idx="2900">
                  <c:v>0.74423787552472687</c:v>
                </c:pt>
                <c:pt idx="2901">
                  <c:v>0.74423787552472687</c:v>
                </c:pt>
                <c:pt idx="2902">
                  <c:v>0.74423787552472687</c:v>
                </c:pt>
                <c:pt idx="2903">
                  <c:v>0.74423787552472687</c:v>
                </c:pt>
                <c:pt idx="2904">
                  <c:v>0.74423787552472687</c:v>
                </c:pt>
                <c:pt idx="2905">
                  <c:v>0.74423787552472687</c:v>
                </c:pt>
                <c:pt idx="2906">
                  <c:v>0.74423787552472687</c:v>
                </c:pt>
                <c:pt idx="2907">
                  <c:v>0.74423787552472687</c:v>
                </c:pt>
                <c:pt idx="2908">
                  <c:v>0.74423787552472687</c:v>
                </c:pt>
                <c:pt idx="2909">
                  <c:v>0.74423787552472687</c:v>
                </c:pt>
                <c:pt idx="2910">
                  <c:v>0.74423787552472687</c:v>
                </c:pt>
                <c:pt idx="2911">
                  <c:v>0.74423787552472687</c:v>
                </c:pt>
                <c:pt idx="2912">
                  <c:v>0.74423787552472687</c:v>
                </c:pt>
                <c:pt idx="2913">
                  <c:v>0.74423787552472687</c:v>
                </c:pt>
                <c:pt idx="2914">
                  <c:v>0.74423787552472687</c:v>
                </c:pt>
                <c:pt idx="2915">
                  <c:v>0.74423787552472687</c:v>
                </c:pt>
                <c:pt idx="2916">
                  <c:v>0.74423787552472687</c:v>
                </c:pt>
                <c:pt idx="2917">
                  <c:v>0.74423787552472687</c:v>
                </c:pt>
                <c:pt idx="2918">
                  <c:v>0.74423787552472687</c:v>
                </c:pt>
                <c:pt idx="2919">
                  <c:v>0.74423787552472687</c:v>
                </c:pt>
                <c:pt idx="2920">
                  <c:v>0.74423787552472687</c:v>
                </c:pt>
                <c:pt idx="2921">
                  <c:v>0.74423787552472687</c:v>
                </c:pt>
                <c:pt idx="2922">
                  <c:v>0.74423787552472687</c:v>
                </c:pt>
                <c:pt idx="2923">
                  <c:v>0.74423787552472687</c:v>
                </c:pt>
                <c:pt idx="2924">
                  <c:v>0.74423787552472687</c:v>
                </c:pt>
                <c:pt idx="2925">
                  <c:v>0.74423787552472687</c:v>
                </c:pt>
                <c:pt idx="2926">
                  <c:v>0.74423787552472687</c:v>
                </c:pt>
                <c:pt idx="2927">
                  <c:v>0.74423787552472687</c:v>
                </c:pt>
                <c:pt idx="2928">
                  <c:v>0.74423787552472687</c:v>
                </c:pt>
                <c:pt idx="2929">
                  <c:v>0.74423787552472687</c:v>
                </c:pt>
                <c:pt idx="2930">
                  <c:v>0.74423787552472687</c:v>
                </c:pt>
                <c:pt idx="2931">
                  <c:v>0.74423787552472687</c:v>
                </c:pt>
                <c:pt idx="2932">
                  <c:v>0.74423787552472687</c:v>
                </c:pt>
                <c:pt idx="2933">
                  <c:v>0.74423787552472687</c:v>
                </c:pt>
                <c:pt idx="2934">
                  <c:v>0.74424147127945761</c:v>
                </c:pt>
                <c:pt idx="2935">
                  <c:v>0.74431948116118651</c:v>
                </c:pt>
                <c:pt idx="2936">
                  <c:v>0.74432474978805896</c:v>
                </c:pt>
                <c:pt idx="2937">
                  <c:v>0.74432961374666662</c:v>
                </c:pt>
                <c:pt idx="2938">
                  <c:v>0.74435920665483946</c:v>
                </c:pt>
                <c:pt idx="2939">
                  <c:v>0.74439193940432569</c:v>
                </c:pt>
                <c:pt idx="2940">
                  <c:v>0.74439408058800671</c:v>
                </c:pt>
                <c:pt idx="2941">
                  <c:v>0.74440280894102839</c:v>
                </c:pt>
                <c:pt idx="2942">
                  <c:v>0.74444721932306379</c:v>
                </c:pt>
                <c:pt idx="2943">
                  <c:v>0.74444762273606579</c:v>
                </c:pt>
                <c:pt idx="2944">
                  <c:v>0.74451416880257237</c:v>
                </c:pt>
                <c:pt idx="2945">
                  <c:v>0.74459875396016462</c:v>
                </c:pt>
                <c:pt idx="2946">
                  <c:v>0.74460113058594901</c:v>
                </c:pt>
                <c:pt idx="2947">
                  <c:v>0.74464402870127322</c:v>
                </c:pt>
                <c:pt idx="2948">
                  <c:v>0.74464820132422149</c:v>
                </c:pt>
                <c:pt idx="2949">
                  <c:v>0.74468516216812763</c:v>
                </c:pt>
                <c:pt idx="2950">
                  <c:v>0.74505009791613008</c:v>
                </c:pt>
                <c:pt idx="2951">
                  <c:v>0.74516538467325777</c:v>
                </c:pt>
                <c:pt idx="2952">
                  <c:v>0.74525091202423699</c:v>
                </c:pt>
                <c:pt idx="2953">
                  <c:v>0.74531789707995089</c:v>
                </c:pt>
                <c:pt idx="2954">
                  <c:v>0.74532552474218527</c:v>
                </c:pt>
                <c:pt idx="2955">
                  <c:v>0.74533668399911557</c:v>
                </c:pt>
                <c:pt idx="2956">
                  <c:v>0.74534784390581466</c:v>
                </c:pt>
                <c:pt idx="2957">
                  <c:v>0.74544076384489233</c:v>
                </c:pt>
                <c:pt idx="2958">
                  <c:v>0.74553766152473866</c:v>
                </c:pt>
                <c:pt idx="2959">
                  <c:v>0.74567176292843707</c:v>
                </c:pt>
                <c:pt idx="2960">
                  <c:v>0.7457388484161922</c:v>
                </c:pt>
                <c:pt idx="2961">
                  <c:v>0.74576585598768497</c:v>
                </c:pt>
                <c:pt idx="2962">
                  <c:v>0.74581714404987876</c:v>
                </c:pt>
                <c:pt idx="2963">
                  <c:v>0.74597382950802282</c:v>
                </c:pt>
                <c:pt idx="2964">
                  <c:v>0.74597782493769582</c:v>
                </c:pt>
                <c:pt idx="2965">
                  <c:v>0.74614184562269137</c:v>
                </c:pt>
                <c:pt idx="2966">
                  <c:v>0.74614184562269137</c:v>
                </c:pt>
                <c:pt idx="2967">
                  <c:v>0.74622582010158656</c:v>
                </c:pt>
                <c:pt idx="2968">
                  <c:v>0.74631187622655704</c:v>
                </c:pt>
                <c:pt idx="2969">
                  <c:v>0.74633243667785965</c:v>
                </c:pt>
                <c:pt idx="2970">
                  <c:v>0.74634791006954804</c:v>
                </c:pt>
                <c:pt idx="2971">
                  <c:v>0.74647142522409948</c:v>
                </c:pt>
                <c:pt idx="2972">
                  <c:v>0.74652510723269028</c:v>
                </c:pt>
                <c:pt idx="2973">
                  <c:v>0.74661304917361415</c:v>
                </c:pt>
                <c:pt idx="2974">
                  <c:v>0.74661749600625504</c:v>
                </c:pt>
                <c:pt idx="2975">
                  <c:v>0.74665798362073299</c:v>
                </c:pt>
                <c:pt idx="2976">
                  <c:v>0.74669431937041908</c:v>
                </c:pt>
                <c:pt idx="2977">
                  <c:v>0.74674283667458941</c:v>
                </c:pt>
                <c:pt idx="2978">
                  <c:v>0.74675912274278977</c:v>
                </c:pt>
                <c:pt idx="2979">
                  <c:v>0.74678269778965367</c:v>
                </c:pt>
                <c:pt idx="2980">
                  <c:v>0.74680408970719825</c:v>
                </c:pt>
                <c:pt idx="2981">
                  <c:v>0.74688280590033373</c:v>
                </c:pt>
                <c:pt idx="2982">
                  <c:v>0.74690995542608807</c:v>
                </c:pt>
                <c:pt idx="2983">
                  <c:v>0.74699399709982917</c:v>
                </c:pt>
                <c:pt idx="2984">
                  <c:v>0.74719538234321514</c:v>
                </c:pt>
                <c:pt idx="2985">
                  <c:v>0.74720923988165389</c:v>
                </c:pt>
                <c:pt idx="2986">
                  <c:v>0.74728175957310672</c:v>
                </c:pt>
                <c:pt idx="2987">
                  <c:v>0.74736946758634493</c:v>
                </c:pt>
                <c:pt idx="2988">
                  <c:v>0.74744594702527722</c:v>
                </c:pt>
                <c:pt idx="2989">
                  <c:v>0.74745098365928009</c:v>
                </c:pt>
                <c:pt idx="2990">
                  <c:v>0.74750742237076284</c:v>
                </c:pt>
                <c:pt idx="2991">
                  <c:v>0.74751491784106128</c:v>
                </c:pt>
                <c:pt idx="2992">
                  <c:v>0.74768812894320713</c:v>
                </c:pt>
                <c:pt idx="2993">
                  <c:v>0.74771679999427187</c:v>
                </c:pt>
                <c:pt idx="2994">
                  <c:v>0.74780716220938326</c:v>
                </c:pt>
                <c:pt idx="2995">
                  <c:v>0.74780716220938326</c:v>
                </c:pt>
                <c:pt idx="2996">
                  <c:v>0.74781846021587217</c:v>
                </c:pt>
                <c:pt idx="2997">
                  <c:v>0.74783914578918442</c:v>
                </c:pt>
                <c:pt idx="2998">
                  <c:v>0.74794277821023647</c:v>
                </c:pt>
                <c:pt idx="2999">
                  <c:v>0.74795842686031344</c:v>
                </c:pt>
                <c:pt idx="3000">
                  <c:v>0.74804969938058175</c:v>
                </c:pt>
                <c:pt idx="3001">
                  <c:v>0.74807986737853827</c:v>
                </c:pt>
                <c:pt idx="3002">
                  <c:v>0.74809597330122068</c:v>
                </c:pt>
                <c:pt idx="3003">
                  <c:v>0.74812395402261389</c:v>
                </c:pt>
                <c:pt idx="3004">
                  <c:v>0.7481290314253054</c:v>
                </c:pt>
                <c:pt idx="3005">
                  <c:v>0.7481297569319163</c:v>
                </c:pt>
                <c:pt idx="3006">
                  <c:v>0.74816322313514516</c:v>
                </c:pt>
                <c:pt idx="3007">
                  <c:v>0.74820467137027125</c:v>
                </c:pt>
                <c:pt idx="3008">
                  <c:v>0.74821189074968719</c:v>
                </c:pt>
                <c:pt idx="3009">
                  <c:v>0.74821211830495415</c:v>
                </c:pt>
                <c:pt idx="3010">
                  <c:v>0.74824106841675797</c:v>
                </c:pt>
                <c:pt idx="3011">
                  <c:v>0.74825181121581019</c:v>
                </c:pt>
                <c:pt idx="3012">
                  <c:v>0.74828554813815984</c:v>
                </c:pt>
                <c:pt idx="3013">
                  <c:v>0.74833163469727393</c:v>
                </c:pt>
                <c:pt idx="3014">
                  <c:v>0.74833315707930947</c:v>
                </c:pt>
                <c:pt idx="3015">
                  <c:v>0.74833315707930947</c:v>
                </c:pt>
                <c:pt idx="3016">
                  <c:v>0.74833315707930947</c:v>
                </c:pt>
                <c:pt idx="3017">
                  <c:v>0.74833315707930947</c:v>
                </c:pt>
                <c:pt idx="3018">
                  <c:v>0.74833315707930947</c:v>
                </c:pt>
                <c:pt idx="3019">
                  <c:v>0.74833315707930947</c:v>
                </c:pt>
                <c:pt idx="3020">
                  <c:v>0.74833315707930947</c:v>
                </c:pt>
                <c:pt idx="3021">
                  <c:v>0.74833315707930947</c:v>
                </c:pt>
                <c:pt idx="3022">
                  <c:v>0.74833315707930947</c:v>
                </c:pt>
                <c:pt idx="3023">
                  <c:v>0.74833315707930947</c:v>
                </c:pt>
                <c:pt idx="3024">
                  <c:v>0.74833315707930947</c:v>
                </c:pt>
                <c:pt idx="3025">
                  <c:v>0.74833315707930947</c:v>
                </c:pt>
                <c:pt idx="3026">
                  <c:v>0.74833315707930947</c:v>
                </c:pt>
                <c:pt idx="3027">
                  <c:v>0.74833315707930947</c:v>
                </c:pt>
                <c:pt idx="3028">
                  <c:v>0.74833315707930947</c:v>
                </c:pt>
                <c:pt idx="3029">
                  <c:v>0.74833315707930947</c:v>
                </c:pt>
                <c:pt idx="3030">
                  <c:v>0.74833315707930947</c:v>
                </c:pt>
                <c:pt idx="3031">
                  <c:v>0.74833315707930947</c:v>
                </c:pt>
                <c:pt idx="3032">
                  <c:v>0.74833315707930947</c:v>
                </c:pt>
                <c:pt idx="3033">
                  <c:v>0.74833315707930947</c:v>
                </c:pt>
                <c:pt idx="3034">
                  <c:v>0.74833315707930947</c:v>
                </c:pt>
                <c:pt idx="3035">
                  <c:v>0.74833315707930947</c:v>
                </c:pt>
                <c:pt idx="3036">
                  <c:v>0.74833315707930947</c:v>
                </c:pt>
                <c:pt idx="3037">
                  <c:v>0.74833315707930947</c:v>
                </c:pt>
                <c:pt idx="3038">
                  <c:v>0.74833315707930947</c:v>
                </c:pt>
                <c:pt idx="3039">
                  <c:v>0.74833315707930947</c:v>
                </c:pt>
                <c:pt idx="3040">
                  <c:v>0.74833315707930947</c:v>
                </c:pt>
                <c:pt idx="3041">
                  <c:v>0.74833315707930947</c:v>
                </c:pt>
                <c:pt idx="3042">
                  <c:v>0.74833315707930947</c:v>
                </c:pt>
                <c:pt idx="3043">
                  <c:v>0.74833315707930947</c:v>
                </c:pt>
                <c:pt idx="3044">
                  <c:v>0.74833315707930947</c:v>
                </c:pt>
                <c:pt idx="3045">
                  <c:v>0.74833315707930947</c:v>
                </c:pt>
                <c:pt idx="3046">
                  <c:v>0.74833315707930947</c:v>
                </c:pt>
                <c:pt idx="3047">
                  <c:v>0.74833315707930947</c:v>
                </c:pt>
                <c:pt idx="3048">
                  <c:v>0.74833315707930947</c:v>
                </c:pt>
                <c:pt idx="3049">
                  <c:v>0.74833315707930947</c:v>
                </c:pt>
                <c:pt idx="3050">
                  <c:v>0.74833315707930947</c:v>
                </c:pt>
                <c:pt idx="3051">
                  <c:v>0.74833315707930947</c:v>
                </c:pt>
                <c:pt idx="3052">
                  <c:v>0.74833315707930947</c:v>
                </c:pt>
                <c:pt idx="3053">
                  <c:v>0.74833315707930947</c:v>
                </c:pt>
                <c:pt idx="3054">
                  <c:v>0.74833315707930947</c:v>
                </c:pt>
                <c:pt idx="3055">
                  <c:v>0.74833315707930947</c:v>
                </c:pt>
                <c:pt idx="3056">
                  <c:v>0.74833315707930947</c:v>
                </c:pt>
                <c:pt idx="3057">
                  <c:v>0.74833315707930947</c:v>
                </c:pt>
                <c:pt idx="3058">
                  <c:v>0.74833315707930947</c:v>
                </c:pt>
                <c:pt idx="3059">
                  <c:v>0.74833315707930947</c:v>
                </c:pt>
                <c:pt idx="3060">
                  <c:v>0.74833315707930947</c:v>
                </c:pt>
                <c:pt idx="3061">
                  <c:v>0.74833315707930947</c:v>
                </c:pt>
                <c:pt idx="3062">
                  <c:v>0.74833315707930947</c:v>
                </c:pt>
                <c:pt idx="3063">
                  <c:v>0.74833315707930947</c:v>
                </c:pt>
                <c:pt idx="3064">
                  <c:v>0.74833315707930947</c:v>
                </c:pt>
                <c:pt idx="3065">
                  <c:v>0.74833315707930947</c:v>
                </c:pt>
                <c:pt idx="3066">
                  <c:v>0.74833315707930947</c:v>
                </c:pt>
                <c:pt idx="3067">
                  <c:v>0.74833315707930947</c:v>
                </c:pt>
                <c:pt idx="3068">
                  <c:v>0.74833315707930947</c:v>
                </c:pt>
                <c:pt idx="3069">
                  <c:v>0.74833315707930947</c:v>
                </c:pt>
                <c:pt idx="3070">
                  <c:v>0.74833315707930947</c:v>
                </c:pt>
                <c:pt idx="3071">
                  <c:v>0.74833315707930947</c:v>
                </c:pt>
                <c:pt idx="3072">
                  <c:v>0.74833315707930947</c:v>
                </c:pt>
                <c:pt idx="3073">
                  <c:v>0.74833315707930947</c:v>
                </c:pt>
                <c:pt idx="3074">
                  <c:v>0.74833315707930947</c:v>
                </c:pt>
                <c:pt idx="3075">
                  <c:v>0.74833315707930947</c:v>
                </c:pt>
                <c:pt idx="3076">
                  <c:v>0.74833315707930947</c:v>
                </c:pt>
                <c:pt idx="3077">
                  <c:v>0.74833315707930947</c:v>
                </c:pt>
                <c:pt idx="3078">
                  <c:v>0.74833315707930947</c:v>
                </c:pt>
                <c:pt idx="3079">
                  <c:v>0.74833315707930947</c:v>
                </c:pt>
                <c:pt idx="3080">
                  <c:v>0.74833315707930947</c:v>
                </c:pt>
                <c:pt idx="3081">
                  <c:v>0.74833315707930947</c:v>
                </c:pt>
                <c:pt idx="3082">
                  <c:v>0.74833315707930947</c:v>
                </c:pt>
                <c:pt idx="3083">
                  <c:v>0.74833315707930947</c:v>
                </c:pt>
                <c:pt idx="3084">
                  <c:v>0.74833315707930947</c:v>
                </c:pt>
                <c:pt idx="3085">
                  <c:v>0.74833315707930947</c:v>
                </c:pt>
                <c:pt idx="3086">
                  <c:v>0.74833315707930947</c:v>
                </c:pt>
                <c:pt idx="3087">
                  <c:v>0.74833315707930947</c:v>
                </c:pt>
                <c:pt idx="3088">
                  <c:v>0.74833315707930947</c:v>
                </c:pt>
                <c:pt idx="3089">
                  <c:v>0.74833315707930947</c:v>
                </c:pt>
                <c:pt idx="3090">
                  <c:v>0.74833315707930947</c:v>
                </c:pt>
                <c:pt idx="3091">
                  <c:v>0.74833315707930947</c:v>
                </c:pt>
                <c:pt idx="3092">
                  <c:v>0.74833315707930947</c:v>
                </c:pt>
                <c:pt idx="3093">
                  <c:v>0.74833315707930947</c:v>
                </c:pt>
                <c:pt idx="3094">
                  <c:v>0.74833315707930947</c:v>
                </c:pt>
                <c:pt idx="3095">
                  <c:v>0.74833315707930947</c:v>
                </c:pt>
                <c:pt idx="3096">
                  <c:v>0.74833315707930947</c:v>
                </c:pt>
                <c:pt idx="3097">
                  <c:v>0.74833315707930947</c:v>
                </c:pt>
                <c:pt idx="3098">
                  <c:v>0.74833315707930947</c:v>
                </c:pt>
                <c:pt idx="3099">
                  <c:v>0.74833315707930947</c:v>
                </c:pt>
                <c:pt idx="3100">
                  <c:v>0.74833315707930947</c:v>
                </c:pt>
                <c:pt idx="3101">
                  <c:v>0.74833315707930947</c:v>
                </c:pt>
                <c:pt idx="3102">
                  <c:v>0.74833315707930947</c:v>
                </c:pt>
                <c:pt idx="3103">
                  <c:v>0.74833315707930947</c:v>
                </c:pt>
                <c:pt idx="3104">
                  <c:v>0.74833315707930947</c:v>
                </c:pt>
                <c:pt idx="3105">
                  <c:v>0.74833315707930947</c:v>
                </c:pt>
                <c:pt idx="3106">
                  <c:v>0.74833315707930947</c:v>
                </c:pt>
                <c:pt idx="3107">
                  <c:v>0.74833315707930947</c:v>
                </c:pt>
                <c:pt idx="3108">
                  <c:v>0.74833315707930947</c:v>
                </c:pt>
                <c:pt idx="3109">
                  <c:v>0.74833315707930947</c:v>
                </c:pt>
                <c:pt idx="3110">
                  <c:v>0.74833315707930947</c:v>
                </c:pt>
                <c:pt idx="3111">
                  <c:v>0.74833315707930947</c:v>
                </c:pt>
                <c:pt idx="3112">
                  <c:v>0.74833315707930947</c:v>
                </c:pt>
                <c:pt idx="3113">
                  <c:v>0.74833315707930947</c:v>
                </c:pt>
                <c:pt idx="3114">
                  <c:v>0.74833315707930947</c:v>
                </c:pt>
                <c:pt idx="3115">
                  <c:v>0.74833315707930947</c:v>
                </c:pt>
                <c:pt idx="3116">
                  <c:v>0.74833315707930947</c:v>
                </c:pt>
                <c:pt idx="3117">
                  <c:v>0.74833315707930947</c:v>
                </c:pt>
                <c:pt idx="3118">
                  <c:v>0.74833867455317349</c:v>
                </c:pt>
                <c:pt idx="3119">
                  <c:v>0.7483415630130088</c:v>
                </c:pt>
                <c:pt idx="3120">
                  <c:v>0.74836432368591888</c:v>
                </c:pt>
                <c:pt idx="3121">
                  <c:v>0.74841231360764382</c:v>
                </c:pt>
                <c:pt idx="3122">
                  <c:v>0.74841374833276442</c:v>
                </c:pt>
                <c:pt idx="3123">
                  <c:v>0.74845122530836905</c:v>
                </c:pt>
                <c:pt idx="3124">
                  <c:v>0.7484905659401988</c:v>
                </c:pt>
                <c:pt idx="3125">
                  <c:v>0.74850712954456777</c:v>
                </c:pt>
                <c:pt idx="3126">
                  <c:v>0.74853898838019384</c:v>
                </c:pt>
                <c:pt idx="3127">
                  <c:v>0.74854023103240031</c:v>
                </c:pt>
                <c:pt idx="3128">
                  <c:v>0.7485994744081732</c:v>
                </c:pt>
                <c:pt idx="3129">
                  <c:v>0.7487817654907859</c:v>
                </c:pt>
                <c:pt idx="3130">
                  <c:v>0.74879233341826201</c:v>
                </c:pt>
                <c:pt idx="3131">
                  <c:v>0.74883773676214738</c:v>
                </c:pt>
                <c:pt idx="3132">
                  <c:v>0.74907108215492846</c:v>
                </c:pt>
                <c:pt idx="3133">
                  <c:v>0.74941744931271903</c:v>
                </c:pt>
                <c:pt idx="3134">
                  <c:v>0.74945159709431242</c:v>
                </c:pt>
                <c:pt idx="3135">
                  <c:v>0.74948084512956448</c:v>
                </c:pt>
                <c:pt idx="3136">
                  <c:v>0.74959963073660163</c:v>
                </c:pt>
                <c:pt idx="3137">
                  <c:v>0.74990276987597593</c:v>
                </c:pt>
                <c:pt idx="3138">
                  <c:v>0.75000551856173159</c:v>
                </c:pt>
                <c:pt idx="3139">
                  <c:v>0.75010138534943782</c:v>
                </c:pt>
                <c:pt idx="3140">
                  <c:v>0.75014705396072801</c:v>
                </c:pt>
                <c:pt idx="3141">
                  <c:v>0.75020415242278082</c:v>
                </c:pt>
                <c:pt idx="3142">
                  <c:v>0.75039839248963569</c:v>
                </c:pt>
                <c:pt idx="3143">
                  <c:v>0.75040982342984686</c:v>
                </c:pt>
                <c:pt idx="3144">
                  <c:v>0.75046698652577093</c:v>
                </c:pt>
                <c:pt idx="3145">
                  <c:v>0.75066144547146307</c:v>
                </c:pt>
                <c:pt idx="3146">
                  <c:v>0.75066877412691102</c:v>
                </c:pt>
                <c:pt idx="3147">
                  <c:v>0.75076040543357259</c:v>
                </c:pt>
                <c:pt idx="3148">
                  <c:v>0.75100499956031919</c:v>
                </c:pt>
                <c:pt idx="3149">
                  <c:v>0.75106230683062636</c:v>
                </c:pt>
                <c:pt idx="3150">
                  <c:v>0.75111581123033599</c:v>
                </c:pt>
                <c:pt idx="3151">
                  <c:v>0.75117318427981439</c:v>
                </c:pt>
                <c:pt idx="3152">
                  <c:v>0.75121136988281689</c:v>
                </c:pt>
                <c:pt idx="3153">
                  <c:v>0.75123431086078141</c:v>
                </c:pt>
                <c:pt idx="3154">
                  <c:v>0.75125725401677057</c:v>
                </c:pt>
                <c:pt idx="3155">
                  <c:v>0.75128019933128676</c:v>
                </c:pt>
                <c:pt idx="3156">
                  <c:v>0.75148323206634837</c:v>
                </c:pt>
                <c:pt idx="3157">
                  <c:v>0.75186221389178143</c:v>
                </c:pt>
                <c:pt idx="3158">
                  <c:v>0.75187750026157152</c:v>
                </c:pt>
                <c:pt idx="3159">
                  <c:v>0.75188899978492596</c:v>
                </c:pt>
                <c:pt idx="3160">
                  <c:v>0.75211962771855223</c:v>
                </c:pt>
                <c:pt idx="3161">
                  <c:v>0.75217346753885694</c:v>
                </c:pt>
                <c:pt idx="3162">
                  <c:v>0.75221173134142427</c:v>
                </c:pt>
                <c:pt idx="3163">
                  <c:v>0.75224747453697538</c:v>
                </c:pt>
                <c:pt idx="3164">
                  <c:v>0.75229457789435139</c:v>
                </c:pt>
                <c:pt idx="3165">
                  <c:v>0.75230190835352606</c:v>
                </c:pt>
                <c:pt idx="3166">
                  <c:v>0.75234041706452326</c:v>
                </c:pt>
                <c:pt idx="3167">
                  <c:v>0.75237323751949781</c:v>
                </c:pt>
                <c:pt idx="3168">
                  <c:v>0.7523822541903693</c:v>
                </c:pt>
                <c:pt idx="3169">
                  <c:v>0.75238291508217414</c:v>
                </c:pt>
                <c:pt idx="3170">
                  <c:v>0.75241572343024643</c:v>
                </c:pt>
                <c:pt idx="3171">
                  <c:v>0.75245941421393425</c:v>
                </c:pt>
                <c:pt idx="3172">
                  <c:v>0.75246115269617797</c:v>
                </c:pt>
                <c:pt idx="3173">
                  <c:v>0.75246917134256797</c:v>
                </c:pt>
                <c:pt idx="3174">
                  <c:v>0.75247339600981999</c:v>
                </c:pt>
                <c:pt idx="3175">
                  <c:v>0.75250091539688491</c:v>
                </c:pt>
                <c:pt idx="3176">
                  <c:v>0.75250282971765503</c:v>
                </c:pt>
                <c:pt idx="3177">
                  <c:v>0.75250774620363647</c:v>
                </c:pt>
                <c:pt idx="3178">
                  <c:v>0.75250774620363647</c:v>
                </c:pt>
                <c:pt idx="3179">
                  <c:v>0.75250774620363647</c:v>
                </c:pt>
                <c:pt idx="3180">
                  <c:v>0.75250774620363647</c:v>
                </c:pt>
                <c:pt idx="3181">
                  <c:v>0.75250774620363647</c:v>
                </c:pt>
                <c:pt idx="3182">
                  <c:v>0.75250774620363647</c:v>
                </c:pt>
                <c:pt idx="3183">
                  <c:v>0.75250774620363647</c:v>
                </c:pt>
                <c:pt idx="3184">
                  <c:v>0.75250774620363647</c:v>
                </c:pt>
                <c:pt idx="3185">
                  <c:v>0.75250774620363647</c:v>
                </c:pt>
                <c:pt idx="3186">
                  <c:v>0.75250774620363647</c:v>
                </c:pt>
                <c:pt idx="3187">
                  <c:v>0.75250774620363647</c:v>
                </c:pt>
                <c:pt idx="3188">
                  <c:v>0.75250774620363647</c:v>
                </c:pt>
                <c:pt idx="3189">
                  <c:v>0.75250774620363647</c:v>
                </c:pt>
                <c:pt idx="3190">
                  <c:v>0.75250774620363647</c:v>
                </c:pt>
                <c:pt idx="3191">
                  <c:v>0.75250774620363647</c:v>
                </c:pt>
                <c:pt idx="3192">
                  <c:v>0.75250774620363647</c:v>
                </c:pt>
                <c:pt idx="3193">
                  <c:v>0.75250774620363647</c:v>
                </c:pt>
                <c:pt idx="3194">
                  <c:v>0.75250774620363647</c:v>
                </c:pt>
                <c:pt idx="3195">
                  <c:v>0.75250774620363647</c:v>
                </c:pt>
                <c:pt idx="3196">
                  <c:v>0.75250774620363647</c:v>
                </c:pt>
                <c:pt idx="3197">
                  <c:v>0.75250774620363647</c:v>
                </c:pt>
                <c:pt idx="3198">
                  <c:v>0.75250774620363647</c:v>
                </c:pt>
                <c:pt idx="3199">
                  <c:v>0.75250774620363647</c:v>
                </c:pt>
                <c:pt idx="3200">
                  <c:v>0.75250774620363647</c:v>
                </c:pt>
                <c:pt idx="3201">
                  <c:v>0.75250774620363647</c:v>
                </c:pt>
                <c:pt idx="3202">
                  <c:v>0.75250774620363647</c:v>
                </c:pt>
                <c:pt idx="3203">
                  <c:v>0.75250774620363647</c:v>
                </c:pt>
                <c:pt idx="3204">
                  <c:v>0.75250774620363647</c:v>
                </c:pt>
                <c:pt idx="3205">
                  <c:v>0.75250774620363647</c:v>
                </c:pt>
                <c:pt idx="3206">
                  <c:v>0.75250774620363647</c:v>
                </c:pt>
                <c:pt idx="3207">
                  <c:v>0.75250774620363647</c:v>
                </c:pt>
                <c:pt idx="3208">
                  <c:v>0.75250774620363647</c:v>
                </c:pt>
                <c:pt idx="3209">
                  <c:v>0.75250774620363647</c:v>
                </c:pt>
                <c:pt idx="3210">
                  <c:v>0.75250774620363647</c:v>
                </c:pt>
                <c:pt idx="3211">
                  <c:v>0.75250774620363647</c:v>
                </c:pt>
                <c:pt idx="3212">
                  <c:v>0.75250774620363647</c:v>
                </c:pt>
                <c:pt idx="3213">
                  <c:v>0.75250774620363647</c:v>
                </c:pt>
                <c:pt idx="3214">
                  <c:v>0.75250774620363647</c:v>
                </c:pt>
                <c:pt idx="3215">
                  <c:v>0.75250774620363647</c:v>
                </c:pt>
                <c:pt idx="3216">
                  <c:v>0.75250774620363647</c:v>
                </c:pt>
                <c:pt idx="3217">
                  <c:v>0.75250774620363647</c:v>
                </c:pt>
                <c:pt idx="3218">
                  <c:v>0.75250774620363647</c:v>
                </c:pt>
                <c:pt idx="3219">
                  <c:v>0.75250774620363647</c:v>
                </c:pt>
                <c:pt idx="3220">
                  <c:v>0.75250774620363647</c:v>
                </c:pt>
                <c:pt idx="3221">
                  <c:v>0.75250774620363647</c:v>
                </c:pt>
                <c:pt idx="3222">
                  <c:v>0.75250774620363647</c:v>
                </c:pt>
                <c:pt idx="3223">
                  <c:v>0.75250774620363647</c:v>
                </c:pt>
                <c:pt idx="3224">
                  <c:v>0.75250774620363647</c:v>
                </c:pt>
                <c:pt idx="3225">
                  <c:v>0.75250774620363647</c:v>
                </c:pt>
                <c:pt idx="3226">
                  <c:v>0.75250774620363647</c:v>
                </c:pt>
                <c:pt idx="3227">
                  <c:v>0.75250774620363647</c:v>
                </c:pt>
                <c:pt idx="3228">
                  <c:v>0.75250774620363647</c:v>
                </c:pt>
                <c:pt idx="3229">
                  <c:v>0.75250774620363647</c:v>
                </c:pt>
                <c:pt idx="3230">
                  <c:v>0.75250774620363647</c:v>
                </c:pt>
                <c:pt idx="3231">
                  <c:v>0.75250774620363647</c:v>
                </c:pt>
                <c:pt idx="3232">
                  <c:v>0.75250774620363647</c:v>
                </c:pt>
                <c:pt idx="3233">
                  <c:v>0.75250774620363647</c:v>
                </c:pt>
                <c:pt idx="3234">
                  <c:v>0.75250774620363647</c:v>
                </c:pt>
                <c:pt idx="3235">
                  <c:v>0.75250774620363647</c:v>
                </c:pt>
                <c:pt idx="3236">
                  <c:v>0.75250774620363647</c:v>
                </c:pt>
                <c:pt idx="3237">
                  <c:v>0.75250774620363647</c:v>
                </c:pt>
                <c:pt idx="3238">
                  <c:v>0.75250774620363647</c:v>
                </c:pt>
                <c:pt idx="3239">
                  <c:v>0.75250774620363647</c:v>
                </c:pt>
                <c:pt idx="3240">
                  <c:v>0.75250774620363647</c:v>
                </c:pt>
                <c:pt idx="3241">
                  <c:v>0.75250774620363647</c:v>
                </c:pt>
                <c:pt idx="3242">
                  <c:v>0.75250774620363647</c:v>
                </c:pt>
                <c:pt idx="3243">
                  <c:v>0.75250774620363647</c:v>
                </c:pt>
                <c:pt idx="3244">
                  <c:v>0.75250774620363647</c:v>
                </c:pt>
                <c:pt idx="3245">
                  <c:v>0.75250774620363647</c:v>
                </c:pt>
                <c:pt idx="3246">
                  <c:v>0.75250774620363647</c:v>
                </c:pt>
                <c:pt idx="3247">
                  <c:v>0.75250774620363647</c:v>
                </c:pt>
                <c:pt idx="3248">
                  <c:v>0.75250774620363647</c:v>
                </c:pt>
                <c:pt idx="3249">
                  <c:v>0.75250774620363647</c:v>
                </c:pt>
                <c:pt idx="3250">
                  <c:v>0.75250774620363647</c:v>
                </c:pt>
                <c:pt idx="3251">
                  <c:v>0.75250774620363647</c:v>
                </c:pt>
                <c:pt idx="3252">
                  <c:v>0.75250774620363647</c:v>
                </c:pt>
                <c:pt idx="3253">
                  <c:v>0.75250774620363647</c:v>
                </c:pt>
                <c:pt idx="3254">
                  <c:v>0.75250774620363647</c:v>
                </c:pt>
                <c:pt idx="3255">
                  <c:v>0.75250774620363647</c:v>
                </c:pt>
                <c:pt idx="3256">
                  <c:v>0.75250774620363647</c:v>
                </c:pt>
                <c:pt idx="3257">
                  <c:v>0.75250774620363647</c:v>
                </c:pt>
                <c:pt idx="3258">
                  <c:v>0.75250774620363647</c:v>
                </c:pt>
                <c:pt idx="3259">
                  <c:v>0.75250774620363647</c:v>
                </c:pt>
                <c:pt idx="3260">
                  <c:v>0.75250774620363647</c:v>
                </c:pt>
                <c:pt idx="3261">
                  <c:v>0.75250774620363647</c:v>
                </c:pt>
                <c:pt idx="3262">
                  <c:v>0.75250774620363647</c:v>
                </c:pt>
                <c:pt idx="3263">
                  <c:v>0.75250774620363647</c:v>
                </c:pt>
                <c:pt idx="3264">
                  <c:v>0.75250774620363647</c:v>
                </c:pt>
                <c:pt idx="3265">
                  <c:v>0.75250774620363647</c:v>
                </c:pt>
                <c:pt idx="3266">
                  <c:v>0.75250774620363647</c:v>
                </c:pt>
                <c:pt idx="3267">
                  <c:v>0.75250774620363647</c:v>
                </c:pt>
                <c:pt idx="3268">
                  <c:v>0.75250774620363647</c:v>
                </c:pt>
                <c:pt idx="3269">
                  <c:v>0.75250774620363647</c:v>
                </c:pt>
                <c:pt idx="3270">
                  <c:v>0.75250774620363647</c:v>
                </c:pt>
                <c:pt idx="3271">
                  <c:v>0.75250774620363647</c:v>
                </c:pt>
                <c:pt idx="3272">
                  <c:v>0.75250774620363647</c:v>
                </c:pt>
                <c:pt idx="3273">
                  <c:v>0.75250774620363647</c:v>
                </c:pt>
                <c:pt idx="3274">
                  <c:v>0.75250774620363647</c:v>
                </c:pt>
                <c:pt idx="3275">
                  <c:v>0.75250774620363647</c:v>
                </c:pt>
                <c:pt idx="3276">
                  <c:v>0.75250774620363647</c:v>
                </c:pt>
                <c:pt idx="3277">
                  <c:v>0.75250774620363647</c:v>
                </c:pt>
                <c:pt idx="3278">
                  <c:v>0.75250774620363647</c:v>
                </c:pt>
                <c:pt idx="3279">
                  <c:v>0.75250774620363647</c:v>
                </c:pt>
                <c:pt idx="3280">
                  <c:v>0.75250774620363647</c:v>
                </c:pt>
                <c:pt idx="3281">
                  <c:v>0.75250774620363647</c:v>
                </c:pt>
                <c:pt idx="3282">
                  <c:v>0.75250774620363647</c:v>
                </c:pt>
                <c:pt idx="3283">
                  <c:v>0.75250774620363647</c:v>
                </c:pt>
                <c:pt idx="3284">
                  <c:v>0.75250774620363647</c:v>
                </c:pt>
                <c:pt idx="3285">
                  <c:v>0.75250774620363647</c:v>
                </c:pt>
                <c:pt idx="3286">
                  <c:v>0.7525087350311348</c:v>
                </c:pt>
                <c:pt idx="3287">
                  <c:v>0.75251069101991286</c:v>
                </c:pt>
                <c:pt idx="3288">
                  <c:v>0.75254071755583452</c:v>
                </c:pt>
                <c:pt idx="3289">
                  <c:v>0.75254840870864148</c:v>
                </c:pt>
                <c:pt idx="3290">
                  <c:v>0.75254878921735369</c:v>
                </c:pt>
                <c:pt idx="3291">
                  <c:v>0.75254997683656311</c:v>
                </c:pt>
                <c:pt idx="3292">
                  <c:v>0.75255292454065481</c:v>
                </c:pt>
                <c:pt idx="3293">
                  <c:v>0.75255587765772369</c:v>
                </c:pt>
                <c:pt idx="3294">
                  <c:v>0.75258406557836022</c:v>
                </c:pt>
                <c:pt idx="3295">
                  <c:v>0.75259448073969637</c:v>
                </c:pt>
                <c:pt idx="3296">
                  <c:v>0.75259615756033482</c:v>
                </c:pt>
                <c:pt idx="3297">
                  <c:v>0.7526257430228207</c:v>
                </c:pt>
                <c:pt idx="3298">
                  <c:v>0.75264300336317924</c:v>
                </c:pt>
                <c:pt idx="3299">
                  <c:v>0.75268351184544868</c:v>
                </c:pt>
                <c:pt idx="3300">
                  <c:v>0.75268638215383166</c:v>
                </c:pt>
                <c:pt idx="3301">
                  <c:v>0.75271857383737173</c:v>
                </c:pt>
                <c:pt idx="3302">
                  <c:v>0.75276959355350836</c:v>
                </c:pt>
                <c:pt idx="3303">
                  <c:v>0.75286080242902487</c:v>
                </c:pt>
                <c:pt idx="3304">
                  <c:v>0.75291888220678316</c:v>
                </c:pt>
                <c:pt idx="3305">
                  <c:v>0.75292568896079426</c:v>
                </c:pt>
                <c:pt idx="3306">
                  <c:v>0.75313338887938497</c:v>
                </c:pt>
                <c:pt idx="3307">
                  <c:v>0.75319110171121273</c:v>
                </c:pt>
                <c:pt idx="3308">
                  <c:v>0.7532950040441575</c:v>
                </c:pt>
                <c:pt idx="3309">
                  <c:v>0.75374551030756465</c:v>
                </c:pt>
                <c:pt idx="3310">
                  <c:v>0.75382641150845708</c:v>
                </c:pt>
                <c:pt idx="3311">
                  <c:v>0.75383796975821804</c:v>
                </c:pt>
                <c:pt idx="3312">
                  <c:v>0.75395356463319829</c:v>
                </c:pt>
                <c:pt idx="3313">
                  <c:v>0.75399980869328065</c:v>
                </c:pt>
                <c:pt idx="3314">
                  <c:v>0.75426577448562071</c:v>
                </c:pt>
                <c:pt idx="3315">
                  <c:v>0.75443928220845424</c:v>
                </c:pt>
                <c:pt idx="3316">
                  <c:v>0.7550873189191829</c:v>
                </c:pt>
                <c:pt idx="3317">
                  <c:v>0.75530725720940273</c:v>
                </c:pt>
                <c:pt idx="3318">
                  <c:v>0.75593241721694482</c:v>
                </c:pt>
                <c:pt idx="3319">
                  <c:v>0.75601345638661921</c:v>
                </c:pt>
                <c:pt idx="3320">
                  <c:v>0.75627129903289014</c:v>
                </c:pt>
                <c:pt idx="3321">
                  <c:v>0.75630286590026341</c:v>
                </c:pt>
                <c:pt idx="3322">
                  <c:v>0.75630836434590343</c:v>
                </c:pt>
                <c:pt idx="3323">
                  <c:v>0.75638389402962036</c:v>
                </c:pt>
                <c:pt idx="3324">
                  <c:v>0.75642900981795036</c:v>
                </c:pt>
                <c:pt idx="3325">
                  <c:v>0.75643046876327813</c:v>
                </c:pt>
                <c:pt idx="3326">
                  <c:v>0.75651059381217212</c:v>
                </c:pt>
                <c:pt idx="3327">
                  <c:v>0.75651861674494247</c:v>
                </c:pt>
                <c:pt idx="3328">
                  <c:v>0.75652326899409861</c:v>
                </c:pt>
                <c:pt idx="3329">
                  <c:v>0.75656131525288539</c:v>
                </c:pt>
                <c:pt idx="3330">
                  <c:v>0.75656908636651088</c:v>
                </c:pt>
                <c:pt idx="3331">
                  <c:v>0.75656924155591276</c:v>
                </c:pt>
                <c:pt idx="3332">
                  <c:v>0.75659681008037993</c:v>
                </c:pt>
                <c:pt idx="3333">
                  <c:v>0.75660231904960362</c:v>
                </c:pt>
                <c:pt idx="3334">
                  <c:v>0.75660860182728029</c:v>
                </c:pt>
                <c:pt idx="3335">
                  <c:v>0.75661538072705392</c:v>
                </c:pt>
                <c:pt idx="3336">
                  <c:v>0.7566397237113589</c:v>
                </c:pt>
                <c:pt idx="3337">
                  <c:v>0.75664754884823648</c:v>
                </c:pt>
                <c:pt idx="3338">
                  <c:v>0.7566900464075067</c:v>
                </c:pt>
                <c:pt idx="3339">
                  <c:v>0.75669639179658854</c:v>
                </c:pt>
                <c:pt idx="3340">
                  <c:v>0.75672532445110741</c:v>
                </c:pt>
                <c:pt idx="3341">
                  <c:v>0.75672873783631167</c:v>
                </c:pt>
                <c:pt idx="3342">
                  <c:v>0.75673110914308062</c:v>
                </c:pt>
                <c:pt idx="3343">
                  <c:v>0.75673110914308062</c:v>
                </c:pt>
                <c:pt idx="3344">
                  <c:v>0.75673110914308062</c:v>
                </c:pt>
                <c:pt idx="3345">
                  <c:v>0.75673110914308062</c:v>
                </c:pt>
                <c:pt idx="3346">
                  <c:v>0.75673110914308062</c:v>
                </c:pt>
                <c:pt idx="3347">
                  <c:v>0.75673110914308062</c:v>
                </c:pt>
                <c:pt idx="3348">
                  <c:v>0.75673110914308062</c:v>
                </c:pt>
                <c:pt idx="3349">
                  <c:v>0.75673110914308062</c:v>
                </c:pt>
                <c:pt idx="3350">
                  <c:v>0.75673110914308062</c:v>
                </c:pt>
                <c:pt idx="3351">
                  <c:v>0.75673110914308062</c:v>
                </c:pt>
                <c:pt idx="3352">
                  <c:v>0.75673110914308062</c:v>
                </c:pt>
                <c:pt idx="3353">
                  <c:v>0.75673110914308062</c:v>
                </c:pt>
                <c:pt idx="3354">
                  <c:v>0.75673110914308062</c:v>
                </c:pt>
                <c:pt idx="3355">
                  <c:v>0.75673110914308062</c:v>
                </c:pt>
                <c:pt idx="3356">
                  <c:v>0.75673110914308062</c:v>
                </c:pt>
                <c:pt idx="3357">
                  <c:v>0.75673110914308062</c:v>
                </c:pt>
                <c:pt idx="3358">
                  <c:v>0.75673110914308062</c:v>
                </c:pt>
                <c:pt idx="3359">
                  <c:v>0.75673110914308062</c:v>
                </c:pt>
                <c:pt idx="3360">
                  <c:v>0.75673110914308062</c:v>
                </c:pt>
                <c:pt idx="3361">
                  <c:v>0.75673110914308062</c:v>
                </c:pt>
                <c:pt idx="3362">
                  <c:v>0.75673110914308062</c:v>
                </c:pt>
                <c:pt idx="3363">
                  <c:v>0.75673110914308062</c:v>
                </c:pt>
                <c:pt idx="3364">
                  <c:v>0.75673110914308062</c:v>
                </c:pt>
                <c:pt idx="3365">
                  <c:v>0.75673110914308062</c:v>
                </c:pt>
                <c:pt idx="3366">
                  <c:v>0.75673110914308062</c:v>
                </c:pt>
                <c:pt idx="3367">
                  <c:v>0.75673110914308062</c:v>
                </c:pt>
                <c:pt idx="3368">
                  <c:v>0.75673110914308062</c:v>
                </c:pt>
                <c:pt idx="3369">
                  <c:v>0.75673110914308062</c:v>
                </c:pt>
                <c:pt idx="3370">
                  <c:v>0.75673110914308062</c:v>
                </c:pt>
                <c:pt idx="3371">
                  <c:v>0.75673110914308062</c:v>
                </c:pt>
                <c:pt idx="3372">
                  <c:v>0.75673110914308062</c:v>
                </c:pt>
                <c:pt idx="3373">
                  <c:v>0.75673110914308062</c:v>
                </c:pt>
                <c:pt idx="3374">
                  <c:v>0.75673110914308062</c:v>
                </c:pt>
                <c:pt idx="3375">
                  <c:v>0.75673110914308062</c:v>
                </c:pt>
                <c:pt idx="3376">
                  <c:v>0.75673110914308062</c:v>
                </c:pt>
                <c:pt idx="3377">
                  <c:v>0.75673110914308062</c:v>
                </c:pt>
                <c:pt idx="3378">
                  <c:v>0.75673110914308062</c:v>
                </c:pt>
                <c:pt idx="3379">
                  <c:v>0.75673110914308062</c:v>
                </c:pt>
                <c:pt idx="3380">
                  <c:v>0.75673110914308062</c:v>
                </c:pt>
                <c:pt idx="3381">
                  <c:v>0.75673110914308062</c:v>
                </c:pt>
                <c:pt idx="3382">
                  <c:v>0.75673110914308062</c:v>
                </c:pt>
                <c:pt idx="3383">
                  <c:v>0.75673110914308062</c:v>
                </c:pt>
                <c:pt idx="3384">
                  <c:v>0.75673110914308062</c:v>
                </c:pt>
                <c:pt idx="3385">
                  <c:v>0.75673110914308062</c:v>
                </c:pt>
                <c:pt idx="3386">
                  <c:v>0.75673110914308062</c:v>
                </c:pt>
                <c:pt idx="3387">
                  <c:v>0.75673110914308062</c:v>
                </c:pt>
                <c:pt idx="3388">
                  <c:v>0.75673110914308062</c:v>
                </c:pt>
                <c:pt idx="3389">
                  <c:v>0.75673110914308062</c:v>
                </c:pt>
                <c:pt idx="3390">
                  <c:v>0.75673110914308062</c:v>
                </c:pt>
                <c:pt idx="3391">
                  <c:v>0.75673110914308062</c:v>
                </c:pt>
                <c:pt idx="3392">
                  <c:v>0.75673110914308062</c:v>
                </c:pt>
                <c:pt idx="3393">
                  <c:v>0.75673110914308062</c:v>
                </c:pt>
                <c:pt idx="3394">
                  <c:v>0.75673110914308062</c:v>
                </c:pt>
                <c:pt idx="3395">
                  <c:v>0.75673110914308062</c:v>
                </c:pt>
                <c:pt idx="3396">
                  <c:v>0.75673110914308062</c:v>
                </c:pt>
                <c:pt idx="3397">
                  <c:v>0.75673110914308062</c:v>
                </c:pt>
                <c:pt idx="3398">
                  <c:v>0.75673110914308062</c:v>
                </c:pt>
                <c:pt idx="3399">
                  <c:v>0.75673110914308062</c:v>
                </c:pt>
                <c:pt idx="3400">
                  <c:v>0.75673110914308062</c:v>
                </c:pt>
                <c:pt idx="3401">
                  <c:v>0.75673110914308062</c:v>
                </c:pt>
                <c:pt idx="3402">
                  <c:v>0.75673110914308062</c:v>
                </c:pt>
                <c:pt idx="3403">
                  <c:v>0.75673110914308062</c:v>
                </c:pt>
                <c:pt idx="3404">
                  <c:v>0.75673110914308062</c:v>
                </c:pt>
                <c:pt idx="3405">
                  <c:v>0.75673110914308062</c:v>
                </c:pt>
                <c:pt idx="3406">
                  <c:v>0.75673110914308062</c:v>
                </c:pt>
                <c:pt idx="3407">
                  <c:v>0.75673110914308062</c:v>
                </c:pt>
                <c:pt idx="3408">
                  <c:v>0.75673110914308062</c:v>
                </c:pt>
                <c:pt idx="3409">
                  <c:v>0.75673110914308062</c:v>
                </c:pt>
                <c:pt idx="3410">
                  <c:v>0.75673110914308062</c:v>
                </c:pt>
                <c:pt idx="3411">
                  <c:v>0.75673110914308062</c:v>
                </c:pt>
                <c:pt idx="3412">
                  <c:v>0.75673110914308062</c:v>
                </c:pt>
                <c:pt idx="3413">
                  <c:v>0.75673110914308062</c:v>
                </c:pt>
                <c:pt idx="3414">
                  <c:v>0.75673110914308062</c:v>
                </c:pt>
                <c:pt idx="3415">
                  <c:v>0.75673110914308062</c:v>
                </c:pt>
                <c:pt idx="3416">
                  <c:v>0.75673110914308062</c:v>
                </c:pt>
                <c:pt idx="3417">
                  <c:v>0.75673110914308062</c:v>
                </c:pt>
                <c:pt idx="3418">
                  <c:v>0.75673110914308062</c:v>
                </c:pt>
                <c:pt idx="3419">
                  <c:v>0.75673110914308062</c:v>
                </c:pt>
                <c:pt idx="3420">
                  <c:v>0.75673110914308062</c:v>
                </c:pt>
                <c:pt idx="3421">
                  <c:v>0.75673110914308062</c:v>
                </c:pt>
                <c:pt idx="3422">
                  <c:v>0.75673110914308062</c:v>
                </c:pt>
                <c:pt idx="3423">
                  <c:v>0.75673110914308062</c:v>
                </c:pt>
                <c:pt idx="3424">
                  <c:v>0.75673110914308062</c:v>
                </c:pt>
                <c:pt idx="3425">
                  <c:v>0.75673110914308062</c:v>
                </c:pt>
                <c:pt idx="3426">
                  <c:v>0.75673110914308062</c:v>
                </c:pt>
                <c:pt idx="3427">
                  <c:v>0.75673110914308062</c:v>
                </c:pt>
                <c:pt idx="3428">
                  <c:v>0.75673110914308062</c:v>
                </c:pt>
                <c:pt idx="3429">
                  <c:v>0.75673110914308062</c:v>
                </c:pt>
                <c:pt idx="3430">
                  <c:v>0.75673110914308062</c:v>
                </c:pt>
                <c:pt idx="3431">
                  <c:v>0.75673110914308062</c:v>
                </c:pt>
                <c:pt idx="3432">
                  <c:v>0.75673110914308062</c:v>
                </c:pt>
                <c:pt idx="3433">
                  <c:v>0.75673110914308062</c:v>
                </c:pt>
                <c:pt idx="3434">
                  <c:v>0.75673110914308062</c:v>
                </c:pt>
                <c:pt idx="3435">
                  <c:v>0.75673110914308062</c:v>
                </c:pt>
                <c:pt idx="3436">
                  <c:v>0.75673110914308062</c:v>
                </c:pt>
                <c:pt idx="3437">
                  <c:v>0.75673110914308062</c:v>
                </c:pt>
                <c:pt idx="3438">
                  <c:v>0.75673110914308062</c:v>
                </c:pt>
                <c:pt idx="3439">
                  <c:v>0.75673110914308062</c:v>
                </c:pt>
                <c:pt idx="3440">
                  <c:v>0.75673110914308062</c:v>
                </c:pt>
                <c:pt idx="3441">
                  <c:v>0.75673110914308062</c:v>
                </c:pt>
                <c:pt idx="3442">
                  <c:v>0.75673110914308062</c:v>
                </c:pt>
                <c:pt idx="3443">
                  <c:v>0.75673110914308062</c:v>
                </c:pt>
                <c:pt idx="3444">
                  <c:v>0.75673110914308062</c:v>
                </c:pt>
                <c:pt idx="3445">
                  <c:v>0.75673110914308062</c:v>
                </c:pt>
                <c:pt idx="3446">
                  <c:v>0.75673110914308062</c:v>
                </c:pt>
                <c:pt idx="3447">
                  <c:v>0.75673110914308062</c:v>
                </c:pt>
                <c:pt idx="3448">
                  <c:v>0.75673110914308062</c:v>
                </c:pt>
                <c:pt idx="3449">
                  <c:v>0.75673110914308062</c:v>
                </c:pt>
                <c:pt idx="3450">
                  <c:v>0.75673110914308062</c:v>
                </c:pt>
                <c:pt idx="3451">
                  <c:v>0.75673110914308062</c:v>
                </c:pt>
                <c:pt idx="3452">
                  <c:v>0.75673377872761716</c:v>
                </c:pt>
                <c:pt idx="3453">
                  <c:v>0.75673885024035115</c:v>
                </c:pt>
                <c:pt idx="3454">
                  <c:v>0.75676294457801219</c:v>
                </c:pt>
                <c:pt idx="3455">
                  <c:v>0.75677248793763652</c:v>
                </c:pt>
                <c:pt idx="3456">
                  <c:v>0.75677351124308911</c:v>
                </c:pt>
                <c:pt idx="3457">
                  <c:v>0.75677739728018678</c:v>
                </c:pt>
                <c:pt idx="3458">
                  <c:v>0.75678027261736136</c:v>
                </c:pt>
                <c:pt idx="3459">
                  <c:v>0.75681858013554226</c:v>
                </c:pt>
                <c:pt idx="3460">
                  <c:v>0.75684682575093154</c:v>
                </c:pt>
                <c:pt idx="3461">
                  <c:v>0.75685128523196632</c:v>
                </c:pt>
                <c:pt idx="3462">
                  <c:v>0.75686649945121598</c:v>
                </c:pt>
                <c:pt idx="3463">
                  <c:v>0.75688153822122695</c:v>
                </c:pt>
                <c:pt idx="3464">
                  <c:v>0.75688153822122695</c:v>
                </c:pt>
                <c:pt idx="3465">
                  <c:v>0.75689565090581523</c:v>
                </c:pt>
                <c:pt idx="3466">
                  <c:v>0.75694298299786178</c:v>
                </c:pt>
                <c:pt idx="3467">
                  <c:v>0.75694298320915676</c:v>
                </c:pt>
                <c:pt idx="3468">
                  <c:v>0.75694963965143103</c:v>
                </c:pt>
                <c:pt idx="3469">
                  <c:v>0.75698312938408774</c:v>
                </c:pt>
                <c:pt idx="3470">
                  <c:v>0.75698597100284393</c:v>
                </c:pt>
                <c:pt idx="3471">
                  <c:v>0.75698682632638892</c:v>
                </c:pt>
                <c:pt idx="3472">
                  <c:v>0.7570596190934219</c:v>
                </c:pt>
                <c:pt idx="3473">
                  <c:v>0.75734423935176776</c:v>
                </c:pt>
                <c:pt idx="3474">
                  <c:v>0.75778352263743265</c:v>
                </c:pt>
                <c:pt idx="3475">
                  <c:v>0.75781818885245045</c:v>
                </c:pt>
                <c:pt idx="3476">
                  <c:v>0.75810698337177063</c:v>
                </c:pt>
                <c:pt idx="3477">
                  <c:v>0.75856867705777686</c:v>
                </c:pt>
                <c:pt idx="3478">
                  <c:v>0.75888001906492542</c:v>
                </c:pt>
                <c:pt idx="3479">
                  <c:v>0.75936377311746628</c:v>
                </c:pt>
                <c:pt idx="3480">
                  <c:v>0.7594673383905941</c:v>
                </c:pt>
                <c:pt idx="3481">
                  <c:v>0.75988122689023296</c:v>
                </c:pt>
                <c:pt idx="3482">
                  <c:v>0.76028300092448231</c:v>
                </c:pt>
                <c:pt idx="3483">
                  <c:v>0.76042060101900444</c:v>
                </c:pt>
                <c:pt idx="3484">
                  <c:v>0.76060024202611465</c:v>
                </c:pt>
                <c:pt idx="3485">
                  <c:v>0.76069507633193745</c:v>
                </c:pt>
                <c:pt idx="3486">
                  <c:v>0.76073382199329687</c:v>
                </c:pt>
                <c:pt idx="3487">
                  <c:v>0.76076824105440077</c:v>
                </c:pt>
                <c:pt idx="3488">
                  <c:v>0.76077899472830868</c:v>
                </c:pt>
                <c:pt idx="3489">
                  <c:v>0.76081104497125218</c:v>
                </c:pt>
                <c:pt idx="3490">
                  <c:v>0.76082060309873123</c:v>
                </c:pt>
                <c:pt idx="3491">
                  <c:v>0.7609000002878552</c:v>
                </c:pt>
                <c:pt idx="3492">
                  <c:v>0.76092442304014596</c:v>
                </c:pt>
                <c:pt idx="3493">
                  <c:v>0.76092442304014596</c:v>
                </c:pt>
                <c:pt idx="3494">
                  <c:v>0.76093550965709644</c:v>
                </c:pt>
                <c:pt idx="3495">
                  <c:v>0.76093871907724386</c:v>
                </c:pt>
                <c:pt idx="3496">
                  <c:v>0.76093871907724386</c:v>
                </c:pt>
                <c:pt idx="3497">
                  <c:v>0.76093871907724386</c:v>
                </c:pt>
                <c:pt idx="3498">
                  <c:v>0.76093871907724386</c:v>
                </c:pt>
                <c:pt idx="3499">
                  <c:v>0.76093871907724386</c:v>
                </c:pt>
                <c:pt idx="3500">
                  <c:v>0.76093871907724386</c:v>
                </c:pt>
                <c:pt idx="3501">
                  <c:v>0.76093871907724386</c:v>
                </c:pt>
                <c:pt idx="3502">
                  <c:v>0.76093871907724386</c:v>
                </c:pt>
                <c:pt idx="3503">
                  <c:v>0.76093871907724386</c:v>
                </c:pt>
                <c:pt idx="3504">
                  <c:v>0.76093871907724386</c:v>
                </c:pt>
                <c:pt idx="3505">
                  <c:v>0.76093871907724386</c:v>
                </c:pt>
                <c:pt idx="3506">
                  <c:v>0.76093871907724386</c:v>
                </c:pt>
                <c:pt idx="3507">
                  <c:v>0.76093871907724386</c:v>
                </c:pt>
                <c:pt idx="3508">
                  <c:v>0.76093871907724386</c:v>
                </c:pt>
                <c:pt idx="3509">
                  <c:v>0.76093871907724386</c:v>
                </c:pt>
                <c:pt idx="3510">
                  <c:v>0.76093871907724386</c:v>
                </c:pt>
                <c:pt idx="3511">
                  <c:v>0.76093871907724386</c:v>
                </c:pt>
                <c:pt idx="3512">
                  <c:v>0.76093871907724386</c:v>
                </c:pt>
                <c:pt idx="3513">
                  <c:v>0.76093871907724386</c:v>
                </c:pt>
                <c:pt idx="3514">
                  <c:v>0.76093871907724386</c:v>
                </c:pt>
                <c:pt idx="3515">
                  <c:v>0.76093871907724386</c:v>
                </c:pt>
                <c:pt idx="3516">
                  <c:v>0.76093871907724386</c:v>
                </c:pt>
                <c:pt idx="3517">
                  <c:v>0.76093871907724386</c:v>
                </c:pt>
                <c:pt idx="3518">
                  <c:v>0.76093871907724386</c:v>
                </c:pt>
                <c:pt idx="3519">
                  <c:v>0.76093871907724386</c:v>
                </c:pt>
                <c:pt idx="3520">
                  <c:v>0.76093871907724386</c:v>
                </c:pt>
                <c:pt idx="3521">
                  <c:v>0.76093871907724386</c:v>
                </c:pt>
                <c:pt idx="3522">
                  <c:v>0.76093871907724386</c:v>
                </c:pt>
                <c:pt idx="3523">
                  <c:v>0.76093871907724386</c:v>
                </c:pt>
                <c:pt idx="3524">
                  <c:v>0.76093871907724386</c:v>
                </c:pt>
                <c:pt idx="3525">
                  <c:v>0.76093871907724386</c:v>
                </c:pt>
                <c:pt idx="3526">
                  <c:v>0.76093871907724386</c:v>
                </c:pt>
                <c:pt idx="3527">
                  <c:v>0.76093871907724386</c:v>
                </c:pt>
                <c:pt idx="3528">
                  <c:v>0.76093871907724386</c:v>
                </c:pt>
                <c:pt idx="3529">
                  <c:v>0.76093871907724386</c:v>
                </c:pt>
                <c:pt idx="3530">
                  <c:v>0.76093871907724386</c:v>
                </c:pt>
                <c:pt idx="3531">
                  <c:v>0.76093871907724386</c:v>
                </c:pt>
                <c:pt idx="3532">
                  <c:v>0.76093871907724386</c:v>
                </c:pt>
                <c:pt idx="3533">
                  <c:v>0.76093871907724386</c:v>
                </c:pt>
                <c:pt idx="3534">
                  <c:v>0.76093871907724386</c:v>
                </c:pt>
                <c:pt idx="3535">
                  <c:v>0.76093871907724386</c:v>
                </c:pt>
                <c:pt idx="3536">
                  <c:v>0.76093871907724386</c:v>
                </c:pt>
                <c:pt idx="3537">
                  <c:v>0.76093871907724386</c:v>
                </c:pt>
                <c:pt idx="3538">
                  <c:v>0.76093871907724386</c:v>
                </c:pt>
                <c:pt idx="3539">
                  <c:v>0.76093871907724386</c:v>
                </c:pt>
                <c:pt idx="3540">
                  <c:v>0.76093871907724386</c:v>
                </c:pt>
                <c:pt idx="3541">
                  <c:v>0.76093871907724386</c:v>
                </c:pt>
                <c:pt idx="3542">
                  <c:v>0.76093871907724386</c:v>
                </c:pt>
                <c:pt idx="3543">
                  <c:v>0.76093871907724386</c:v>
                </c:pt>
                <c:pt idx="3544">
                  <c:v>0.76093871907724386</c:v>
                </c:pt>
                <c:pt idx="3545">
                  <c:v>0.76093871907724386</c:v>
                </c:pt>
                <c:pt idx="3546">
                  <c:v>0.76093871907724386</c:v>
                </c:pt>
                <c:pt idx="3547">
                  <c:v>0.76093871907724386</c:v>
                </c:pt>
                <c:pt idx="3548">
                  <c:v>0.76093871907724386</c:v>
                </c:pt>
                <c:pt idx="3549">
                  <c:v>0.76093871907724386</c:v>
                </c:pt>
                <c:pt idx="3550">
                  <c:v>0.76093871907724386</c:v>
                </c:pt>
                <c:pt idx="3551">
                  <c:v>0.76093871907724386</c:v>
                </c:pt>
                <c:pt idx="3552">
                  <c:v>0.76093871907724386</c:v>
                </c:pt>
                <c:pt idx="3553">
                  <c:v>0.76093871907724386</c:v>
                </c:pt>
                <c:pt idx="3554">
                  <c:v>0.76093871907724386</c:v>
                </c:pt>
                <c:pt idx="3555">
                  <c:v>0.76093871907724386</c:v>
                </c:pt>
                <c:pt idx="3556">
                  <c:v>0.76093871907724386</c:v>
                </c:pt>
                <c:pt idx="3557">
                  <c:v>0.76093871907724386</c:v>
                </c:pt>
                <c:pt idx="3558">
                  <c:v>0.76093871907724386</c:v>
                </c:pt>
                <c:pt idx="3559">
                  <c:v>0.76093871907724386</c:v>
                </c:pt>
                <c:pt idx="3560">
                  <c:v>0.76093871907724386</c:v>
                </c:pt>
                <c:pt idx="3561">
                  <c:v>0.76093871907724386</c:v>
                </c:pt>
                <c:pt idx="3562">
                  <c:v>0.76093871907724386</c:v>
                </c:pt>
                <c:pt idx="3563">
                  <c:v>0.76093871907724386</c:v>
                </c:pt>
                <c:pt idx="3564">
                  <c:v>0.76093871907724386</c:v>
                </c:pt>
                <c:pt idx="3565">
                  <c:v>0.76093871907724386</c:v>
                </c:pt>
                <c:pt idx="3566">
                  <c:v>0.76093871907724386</c:v>
                </c:pt>
                <c:pt idx="3567">
                  <c:v>0.76093871907724386</c:v>
                </c:pt>
                <c:pt idx="3568">
                  <c:v>0.76093871907724386</c:v>
                </c:pt>
                <c:pt idx="3569">
                  <c:v>0.76093871907724386</c:v>
                </c:pt>
                <c:pt idx="3570">
                  <c:v>0.76093871907724386</c:v>
                </c:pt>
                <c:pt idx="3571">
                  <c:v>0.76093871907724386</c:v>
                </c:pt>
                <c:pt idx="3572">
                  <c:v>0.76093871907724386</c:v>
                </c:pt>
                <c:pt idx="3573">
                  <c:v>0.76093871907724386</c:v>
                </c:pt>
                <c:pt idx="3574">
                  <c:v>0.76093871907724386</c:v>
                </c:pt>
                <c:pt idx="3575">
                  <c:v>0.76093871907724386</c:v>
                </c:pt>
                <c:pt idx="3576">
                  <c:v>0.76093871907724386</c:v>
                </c:pt>
                <c:pt idx="3577">
                  <c:v>0.76093871907724386</c:v>
                </c:pt>
                <c:pt idx="3578">
                  <c:v>0.76093871907724386</c:v>
                </c:pt>
                <c:pt idx="3579">
                  <c:v>0.76093871907724386</c:v>
                </c:pt>
                <c:pt idx="3580">
                  <c:v>0.76093871907724386</c:v>
                </c:pt>
                <c:pt idx="3581">
                  <c:v>0.76093871907724386</c:v>
                </c:pt>
                <c:pt idx="3582">
                  <c:v>0.76093871907724386</c:v>
                </c:pt>
                <c:pt idx="3583">
                  <c:v>0.76093871907724386</c:v>
                </c:pt>
                <c:pt idx="3584">
                  <c:v>0.76093871907724386</c:v>
                </c:pt>
                <c:pt idx="3585">
                  <c:v>0.76093871907724386</c:v>
                </c:pt>
                <c:pt idx="3586">
                  <c:v>0.76093871907724386</c:v>
                </c:pt>
                <c:pt idx="3587">
                  <c:v>0.76093871907724386</c:v>
                </c:pt>
                <c:pt idx="3588">
                  <c:v>0.76094307543369633</c:v>
                </c:pt>
                <c:pt idx="3589">
                  <c:v>0.76097310137020169</c:v>
                </c:pt>
                <c:pt idx="3590">
                  <c:v>0.76097478063866786</c:v>
                </c:pt>
                <c:pt idx="3591">
                  <c:v>0.76098023954549765</c:v>
                </c:pt>
                <c:pt idx="3592">
                  <c:v>0.76098228902596854</c:v>
                </c:pt>
                <c:pt idx="3593">
                  <c:v>0.76098313267567974</c:v>
                </c:pt>
                <c:pt idx="3594">
                  <c:v>0.76101194696196095</c:v>
                </c:pt>
                <c:pt idx="3595">
                  <c:v>0.76101926868823433</c:v>
                </c:pt>
                <c:pt idx="3596">
                  <c:v>0.7610202995005606</c:v>
                </c:pt>
                <c:pt idx="3597">
                  <c:v>0.76106538761380627</c:v>
                </c:pt>
                <c:pt idx="3598">
                  <c:v>0.76110432097436054</c:v>
                </c:pt>
                <c:pt idx="3599">
                  <c:v>0.7611108872506126</c:v>
                </c:pt>
                <c:pt idx="3600">
                  <c:v>0.76114193359532845</c:v>
                </c:pt>
                <c:pt idx="3601">
                  <c:v>0.76114510906907085</c:v>
                </c:pt>
                <c:pt idx="3602">
                  <c:v>0.76115177712484461</c:v>
                </c:pt>
                <c:pt idx="3603">
                  <c:v>0.76122312795250913</c:v>
                </c:pt>
                <c:pt idx="3604">
                  <c:v>0.76127983853252523</c:v>
                </c:pt>
                <c:pt idx="3605">
                  <c:v>0.76129008707113988</c:v>
                </c:pt>
                <c:pt idx="3606">
                  <c:v>0.76133574788081515</c:v>
                </c:pt>
                <c:pt idx="3607">
                  <c:v>0.76156388839483768</c:v>
                </c:pt>
                <c:pt idx="3608">
                  <c:v>0.76177239129825525</c:v>
                </c:pt>
                <c:pt idx="3609">
                  <c:v>0.76198519999668113</c:v>
                </c:pt>
                <c:pt idx="3610">
                  <c:v>0.76218780600469449</c:v>
                </c:pt>
                <c:pt idx="3611">
                  <c:v>0.76236009657422943</c:v>
                </c:pt>
                <c:pt idx="3612">
                  <c:v>0.7625188836057063</c:v>
                </c:pt>
                <c:pt idx="3613">
                  <c:v>0.76258688629784044</c:v>
                </c:pt>
                <c:pt idx="3614">
                  <c:v>0.76325394685510739</c:v>
                </c:pt>
                <c:pt idx="3615">
                  <c:v>0.76338924228204674</c:v>
                </c:pt>
                <c:pt idx="3616">
                  <c:v>0.7635581738633983</c:v>
                </c:pt>
                <c:pt idx="3617">
                  <c:v>0.7635581738633983</c:v>
                </c:pt>
                <c:pt idx="3618">
                  <c:v>0.76363693601577687</c:v>
                </c:pt>
                <c:pt idx="3619">
                  <c:v>0.76372689250533776</c:v>
                </c:pt>
                <c:pt idx="3620">
                  <c:v>0.76416453075775814</c:v>
                </c:pt>
                <c:pt idx="3621">
                  <c:v>0.76434362990519511</c:v>
                </c:pt>
                <c:pt idx="3622">
                  <c:v>0.76442190210443439</c:v>
                </c:pt>
                <c:pt idx="3623">
                  <c:v>0.76466756218239595</c:v>
                </c:pt>
                <c:pt idx="3624">
                  <c:v>0.76476744068797864</c:v>
                </c:pt>
                <c:pt idx="3625">
                  <c:v>0.76476988169896642</c:v>
                </c:pt>
                <c:pt idx="3626">
                  <c:v>0.76485533174654186</c:v>
                </c:pt>
                <c:pt idx="3627">
                  <c:v>0.76485981216641641</c:v>
                </c:pt>
                <c:pt idx="3628">
                  <c:v>0.76489699168386482</c:v>
                </c:pt>
                <c:pt idx="3629">
                  <c:v>0.76490001458945145</c:v>
                </c:pt>
                <c:pt idx="3630">
                  <c:v>0.76494438143811339</c:v>
                </c:pt>
                <c:pt idx="3631">
                  <c:v>0.76498785282944626</c:v>
                </c:pt>
                <c:pt idx="3632">
                  <c:v>0.76501466065365187</c:v>
                </c:pt>
                <c:pt idx="3633">
                  <c:v>0.76501995069945494</c:v>
                </c:pt>
                <c:pt idx="3634">
                  <c:v>0.7650628554926181</c:v>
                </c:pt>
                <c:pt idx="3635">
                  <c:v>0.7650628554926181</c:v>
                </c:pt>
                <c:pt idx="3636">
                  <c:v>0.7650628554926181</c:v>
                </c:pt>
                <c:pt idx="3637">
                  <c:v>0.7650628554926181</c:v>
                </c:pt>
                <c:pt idx="3638">
                  <c:v>0.7650628554926181</c:v>
                </c:pt>
                <c:pt idx="3639">
                  <c:v>0.7650628554926181</c:v>
                </c:pt>
                <c:pt idx="3640">
                  <c:v>0.7650628554926181</c:v>
                </c:pt>
                <c:pt idx="3641">
                  <c:v>0.7650628554926181</c:v>
                </c:pt>
                <c:pt idx="3642">
                  <c:v>0.7650628554926181</c:v>
                </c:pt>
                <c:pt idx="3643">
                  <c:v>0.7650628554926181</c:v>
                </c:pt>
                <c:pt idx="3644">
                  <c:v>0.7650628554926181</c:v>
                </c:pt>
                <c:pt idx="3645">
                  <c:v>0.7650628554926181</c:v>
                </c:pt>
                <c:pt idx="3646">
                  <c:v>0.7650628554926181</c:v>
                </c:pt>
                <c:pt idx="3647">
                  <c:v>0.7650628554926181</c:v>
                </c:pt>
                <c:pt idx="3648">
                  <c:v>0.7650628554926181</c:v>
                </c:pt>
                <c:pt idx="3649">
                  <c:v>0.7650628554926181</c:v>
                </c:pt>
                <c:pt idx="3650">
                  <c:v>0.7650628554926181</c:v>
                </c:pt>
                <c:pt idx="3651">
                  <c:v>0.7650628554926181</c:v>
                </c:pt>
                <c:pt idx="3652">
                  <c:v>0.7650628554926181</c:v>
                </c:pt>
                <c:pt idx="3653">
                  <c:v>0.7650628554926181</c:v>
                </c:pt>
                <c:pt idx="3654">
                  <c:v>0.7650628554926181</c:v>
                </c:pt>
                <c:pt idx="3655">
                  <c:v>0.7650628554926181</c:v>
                </c:pt>
                <c:pt idx="3656">
                  <c:v>0.7650628554926181</c:v>
                </c:pt>
                <c:pt idx="3657">
                  <c:v>0.7650628554926181</c:v>
                </c:pt>
                <c:pt idx="3658">
                  <c:v>0.7650628554926181</c:v>
                </c:pt>
                <c:pt idx="3659">
                  <c:v>0.7650628554926181</c:v>
                </c:pt>
                <c:pt idx="3660">
                  <c:v>0.7650628554926181</c:v>
                </c:pt>
                <c:pt idx="3661">
                  <c:v>0.7650628554926181</c:v>
                </c:pt>
                <c:pt idx="3662">
                  <c:v>0.7650628554926181</c:v>
                </c:pt>
                <c:pt idx="3663">
                  <c:v>0.7650628554926181</c:v>
                </c:pt>
                <c:pt idx="3664">
                  <c:v>0.7650628554926181</c:v>
                </c:pt>
                <c:pt idx="3665">
                  <c:v>0.7650628554926181</c:v>
                </c:pt>
                <c:pt idx="3666">
                  <c:v>0.7650628554926181</c:v>
                </c:pt>
                <c:pt idx="3667">
                  <c:v>0.7650628554926181</c:v>
                </c:pt>
                <c:pt idx="3668">
                  <c:v>0.7650628554926181</c:v>
                </c:pt>
                <c:pt idx="3669">
                  <c:v>0.7650628554926181</c:v>
                </c:pt>
                <c:pt idx="3670">
                  <c:v>0.7650628554926181</c:v>
                </c:pt>
                <c:pt idx="3671">
                  <c:v>0.7650628554926181</c:v>
                </c:pt>
                <c:pt idx="3672">
                  <c:v>0.7650628554926181</c:v>
                </c:pt>
                <c:pt idx="3673">
                  <c:v>0.7650628554926181</c:v>
                </c:pt>
                <c:pt idx="3674">
                  <c:v>0.7650628554926181</c:v>
                </c:pt>
                <c:pt idx="3675">
                  <c:v>0.7650628554926181</c:v>
                </c:pt>
                <c:pt idx="3676">
                  <c:v>0.7650628554926181</c:v>
                </c:pt>
                <c:pt idx="3677">
                  <c:v>0.7650628554926181</c:v>
                </c:pt>
                <c:pt idx="3678">
                  <c:v>0.7650628554926181</c:v>
                </c:pt>
                <c:pt idx="3679">
                  <c:v>0.7650628554926181</c:v>
                </c:pt>
                <c:pt idx="3680">
                  <c:v>0.7650628554926181</c:v>
                </c:pt>
                <c:pt idx="3681">
                  <c:v>0.7650628554926181</c:v>
                </c:pt>
                <c:pt idx="3682">
                  <c:v>0.7650628554926181</c:v>
                </c:pt>
                <c:pt idx="3683">
                  <c:v>0.7650628554926181</c:v>
                </c:pt>
                <c:pt idx="3684">
                  <c:v>0.7650628554926181</c:v>
                </c:pt>
                <c:pt idx="3685">
                  <c:v>0.7650628554926181</c:v>
                </c:pt>
                <c:pt idx="3686">
                  <c:v>0.7650628554926181</c:v>
                </c:pt>
                <c:pt idx="3687">
                  <c:v>0.7650628554926181</c:v>
                </c:pt>
                <c:pt idx="3688">
                  <c:v>0.7650628554926181</c:v>
                </c:pt>
                <c:pt idx="3689">
                  <c:v>0.7650628554926181</c:v>
                </c:pt>
                <c:pt idx="3690">
                  <c:v>0.7650628554926181</c:v>
                </c:pt>
                <c:pt idx="3691">
                  <c:v>0.7650628554926181</c:v>
                </c:pt>
                <c:pt idx="3692">
                  <c:v>0.7650628554926181</c:v>
                </c:pt>
                <c:pt idx="3693">
                  <c:v>0.7650628554926181</c:v>
                </c:pt>
                <c:pt idx="3694">
                  <c:v>0.7650628554926181</c:v>
                </c:pt>
                <c:pt idx="3695">
                  <c:v>0.7650628554926181</c:v>
                </c:pt>
                <c:pt idx="3696">
                  <c:v>0.7650628554926181</c:v>
                </c:pt>
                <c:pt idx="3697">
                  <c:v>0.7650628554926181</c:v>
                </c:pt>
                <c:pt idx="3698">
                  <c:v>0.7650628554926181</c:v>
                </c:pt>
                <c:pt idx="3699">
                  <c:v>0.7650628554926181</c:v>
                </c:pt>
                <c:pt idx="3700">
                  <c:v>0.7650628554926181</c:v>
                </c:pt>
                <c:pt idx="3701">
                  <c:v>0.7650628554926181</c:v>
                </c:pt>
                <c:pt idx="3702">
                  <c:v>0.7650628554926181</c:v>
                </c:pt>
                <c:pt idx="3703">
                  <c:v>0.7650628554926181</c:v>
                </c:pt>
                <c:pt idx="3704">
                  <c:v>0.7650628554926181</c:v>
                </c:pt>
                <c:pt idx="3705">
                  <c:v>0.7650628554926181</c:v>
                </c:pt>
                <c:pt idx="3706">
                  <c:v>0.7650628554926181</c:v>
                </c:pt>
                <c:pt idx="3707">
                  <c:v>0.7650628554926181</c:v>
                </c:pt>
                <c:pt idx="3708">
                  <c:v>0.7650628554926181</c:v>
                </c:pt>
                <c:pt idx="3709">
                  <c:v>0.7650628554926181</c:v>
                </c:pt>
                <c:pt idx="3710">
                  <c:v>0.7650628554926181</c:v>
                </c:pt>
                <c:pt idx="3711">
                  <c:v>0.7650628554926181</c:v>
                </c:pt>
                <c:pt idx="3712">
                  <c:v>0.7650628554926181</c:v>
                </c:pt>
                <c:pt idx="3713">
                  <c:v>0.7650628554926181</c:v>
                </c:pt>
                <c:pt idx="3714">
                  <c:v>0.7650628554926181</c:v>
                </c:pt>
                <c:pt idx="3715">
                  <c:v>0.7650628554926181</c:v>
                </c:pt>
                <c:pt idx="3716">
                  <c:v>0.7650628554926181</c:v>
                </c:pt>
                <c:pt idx="3717">
                  <c:v>0.7650628554926181</c:v>
                </c:pt>
                <c:pt idx="3718">
                  <c:v>0.7650628554926181</c:v>
                </c:pt>
                <c:pt idx="3719">
                  <c:v>0.76506339106357113</c:v>
                </c:pt>
                <c:pt idx="3720">
                  <c:v>0.76509952347071919</c:v>
                </c:pt>
                <c:pt idx="3721">
                  <c:v>0.76509952456650332</c:v>
                </c:pt>
                <c:pt idx="3722">
                  <c:v>0.76510235842864094</c:v>
                </c:pt>
                <c:pt idx="3723">
                  <c:v>0.76510803952553874</c:v>
                </c:pt>
                <c:pt idx="3724">
                  <c:v>0.76511070991034946</c:v>
                </c:pt>
                <c:pt idx="3725">
                  <c:v>0.76513869020423397</c:v>
                </c:pt>
                <c:pt idx="3726">
                  <c:v>0.76515018279902014</c:v>
                </c:pt>
                <c:pt idx="3727">
                  <c:v>0.76518754864110483</c:v>
                </c:pt>
                <c:pt idx="3728">
                  <c:v>0.76518796194096683</c:v>
                </c:pt>
                <c:pt idx="3729">
                  <c:v>0.76521280682608706</c:v>
                </c:pt>
                <c:pt idx="3730">
                  <c:v>0.76522325341602149</c:v>
                </c:pt>
                <c:pt idx="3731">
                  <c:v>0.76522970187728845</c:v>
                </c:pt>
                <c:pt idx="3732">
                  <c:v>0.7652646512483583</c:v>
                </c:pt>
                <c:pt idx="3733">
                  <c:v>0.76534317785464379</c:v>
                </c:pt>
                <c:pt idx="3734">
                  <c:v>0.7653540860658552</c:v>
                </c:pt>
                <c:pt idx="3735">
                  <c:v>0.76538000318362764</c:v>
                </c:pt>
                <c:pt idx="3736">
                  <c:v>0.76552314373088604</c:v>
                </c:pt>
                <c:pt idx="3737">
                  <c:v>0.76586564057585826</c:v>
                </c:pt>
                <c:pt idx="3738">
                  <c:v>0.76593179459143301</c:v>
                </c:pt>
                <c:pt idx="3739">
                  <c:v>0.76627369486430008</c:v>
                </c:pt>
                <c:pt idx="3740">
                  <c:v>0.76739702410588273</c:v>
                </c:pt>
                <c:pt idx="3741">
                  <c:v>0.76752703669982925</c:v>
                </c:pt>
                <c:pt idx="3742">
                  <c:v>0.76752703669982925</c:v>
                </c:pt>
                <c:pt idx="3743">
                  <c:v>0.76780801344863314</c:v>
                </c:pt>
                <c:pt idx="3744">
                  <c:v>0.76794812779784016</c:v>
                </c:pt>
                <c:pt idx="3745">
                  <c:v>0.76830265750784321</c:v>
                </c:pt>
                <c:pt idx="3746">
                  <c:v>0.76845255851147909</c:v>
                </c:pt>
                <c:pt idx="3747">
                  <c:v>0.76860526851945443</c:v>
                </c:pt>
                <c:pt idx="3748">
                  <c:v>0.76860989258430934</c:v>
                </c:pt>
                <c:pt idx="3749">
                  <c:v>0.76864723740348229</c:v>
                </c:pt>
                <c:pt idx="3750">
                  <c:v>0.76872835794916372</c:v>
                </c:pt>
                <c:pt idx="3751">
                  <c:v>0.76876416219427424</c:v>
                </c:pt>
                <c:pt idx="3752">
                  <c:v>0.76880109982681821</c:v>
                </c:pt>
                <c:pt idx="3753">
                  <c:v>0.76883660069623949</c:v>
                </c:pt>
                <c:pt idx="3754">
                  <c:v>0.76884385126232524</c:v>
                </c:pt>
                <c:pt idx="3755">
                  <c:v>0.76887998004868618</c:v>
                </c:pt>
                <c:pt idx="3756">
                  <c:v>0.76891375615022062</c:v>
                </c:pt>
                <c:pt idx="3757">
                  <c:v>0.76896149251246659</c:v>
                </c:pt>
                <c:pt idx="3758">
                  <c:v>0.76899522272772969</c:v>
                </c:pt>
                <c:pt idx="3759">
                  <c:v>0.76903529407601368</c:v>
                </c:pt>
                <c:pt idx="3760">
                  <c:v>0.76903579787570009</c:v>
                </c:pt>
                <c:pt idx="3761">
                  <c:v>0.76903579787570009</c:v>
                </c:pt>
                <c:pt idx="3762">
                  <c:v>0.76903579787570009</c:v>
                </c:pt>
                <c:pt idx="3763">
                  <c:v>0.76903579787570009</c:v>
                </c:pt>
                <c:pt idx="3764">
                  <c:v>0.76903579787570009</c:v>
                </c:pt>
                <c:pt idx="3765">
                  <c:v>0.76903579787570009</c:v>
                </c:pt>
                <c:pt idx="3766">
                  <c:v>0.76903579787570009</c:v>
                </c:pt>
                <c:pt idx="3767">
                  <c:v>0.76903579787570009</c:v>
                </c:pt>
                <c:pt idx="3768">
                  <c:v>0.76903579787570009</c:v>
                </c:pt>
                <c:pt idx="3769">
                  <c:v>0.76903579787570009</c:v>
                </c:pt>
                <c:pt idx="3770">
                  <c:v>0.76903579787570009</c:v>
                </c:pt>
                <c:pt idx="3771">
                  <c:v>0.76903579787570009</c:v>
                </c:pt>
                <c:pt idx="3772">
                  <c:v>0.76903579787570009</c:v>
                </c:pt>
                <c:pt idx="3773">
                  <c:v>0.76903579787570009</c:v>
                </c:pt>
                <c:pt idx="3774">
                  <c:v>0.76903579787570009</c:v>
                </c:pt>
                <c:pt idx="3775">
                  <c:v>0.76903579787570009</c:v>
                </c:pt>
                <c:pt idx="3776">
                  <c:v>0.76903579787570009</c:v>
                </c:pt>
                <c:pt idx="3777">
                  <c:v>0.76903579787570009</c:v>
                </c:pt>
                <c:pt idx="3778">
                  <c:v>0.76903579787570009</c:v>
                </c:pt>
                <c:pt idx="3779">
                  <c:v>0.76903579787570009</c:v>
                </c:pt>
                <c:pt idx="3780">
                  <c:v>0.76903579787570009</c:v>
                </c:pt>
                <c:pt idx="3781">
                  <c:v>0.76903579787570009</c:v>
                </c:pt>
                <c:pt idx="3782">
                  <c:v>0.76903579787570009</c:v>
                </c:pt>
                <c:pt idx="3783">
                  <c:v>0.76903579787570009</c:v>
                </c:pt>
                <c:pt idx="3784">
                  <c:v>0.76903579787570009</c:v>
                </c:pt>
                <c:pt idx="3785">
                  <c:v>0.76903579787570009</c:v>
                </c:pt>
                <c:pt idx="3786">
                  <c:v>0.76903579787570009</c:v>
                </c:pt>
                <c:pt idx="3787">
                  <c:v>0.76903579787570009</c:v>
                </c:pt>
                <c:pt idx="3788">
                  <c:v>0.76903579787570009</c:v>
                </c:pt>
                <c:pt idx="3789">
                  <c:v>0.76903579787570009</c:v>
                </c:pt>
                <c:pt idx="3790">
                  <c:v>0.76903579787570009</c:v>
                </c:pt>
                <c:pt idx="3791">
                  <c:v>0.76903579787570009</c:v>
                </c:pt>
                <c:pt idx="3792">
                  <c:v>0.76903579787570009</c:v>
                </c:pt>
                <c:pt idx="3793">
                  <c:v>0.76903579787570009</c:v>
                </c:pt>
                <c:pt idx="3794">
                  <c:v>0.76903579787570009</c:v>
                </c:pt>
                <c:pt idx="3795">
                  <c:v>0.76903579787570009</c:v>
                </c:pt>
                <c:pt idx="3796">
                  <c:v>0.76903579787570009</c:v>
                </c:pt>
                <c:pt idx="3797">
                  <c:v>0.76903579787570009</c:v>
                </c:pt>
                <c:pt idx="3798">
                  <c:v>0.76903579787570009</c:v>
                </c:pt>
                <c:pt idx="3799">
                  <c:v>0.76903579787570009</c:v>
                </c:pt>
                <c:pt idx="3800">
                  <c:v>0.76903579787570009</c:v>
                </c:pt>
                <c:pt idx="3801">
                  <c:v>0.76903579787570009</c:v>
                </c:pt>
                <c:pt idx="3802">
                  <c:v>0.76903579787570009</c:v>
                </c:pt>
                <c:pt idx="3803">
                  <c:v>0.76903579787570009</c:v>
                </c:pt>
                <c:pt idx="3804">
                  <c:v>0.76903579787570009</c:v>
                </c:pt>
                <c:pt idx="3805">
                  <c:v>0.76903579787570009</c:v>
                </c:pt>
                <c:pt idx="3806">
                  <c:v>0.76903579787570009</c:v>
                </c:pt>
                <c:pt idx="3807">
                  <c:v>0.76903579787570009</c:v>
                </c:pt>
                <c:pt idx="3808">
                  <c:v>0.76903579787570009</c:v>
                </c:pt>
                <c:pt idx="3809">
                  <c:v>0.76903579787570009</c:v>
                </c:pt>
                <c:pt idx="3810">
                  <c:v>0.76903579787570009</c:v>
                </c:pt>
                <c:pt idx="3811">
                  <c:v>0.76903579787570009</c:v>
                </c:pt>
                <c:pt idx="3812">
                  <c:v>0.76903579787570009</c:v>
                </c:pt>
                <c:pt idx="3813">
                  <c:v>0.76903579787570009</c:v>
                </c:pt>
                <c:pt idx="3814">
                  <c:v>0.76903579787570009</c:v>
                </c:pt>
                <c:pt idx="3815">
                  <c:v>0.76903579787570009</c:v>
                </c:pt>
                <c:pt idx="3816">
                  <c:v>0.76903579787570009</c:v>
                </c:pt>
                <c:pt idx="3817">
                  <c:v>0.76903579787570009</c:v>
                </c:pt>
                <c:pt idx="3818">
                  <c:v>0.76903579787570009</c:v>
                </c:pt>
                <c:pt idx="3819">
                  <c:v>0.76903579787570009</c:v>
                </c:pt>
                <c:pt idx="3820">
                  <c:v>0.76903579787570009</c:v>
                </c:pt>
                <c:pt idx="3821">
                  <c:v>0.76903579787570009</c:v>
                </c:pt>
                <c:pt idx="3822">
                  <c:v>0.76903579787570009</c:v>
                </c:pt>
                <c:pt idx="3823">
                  <c:v>0.76903579787570009</c:v>
                </c:pt>
                <c:pt idx="3824">
                  <c:v>0.76903579787570009</c:v>
                </c:pt>
                <c:pt idx="3825">
                  <c:v>0.76903579787570009</c:v>
                </c:pt>
                <c:pt idx="3826">
                  <c:v>0.76903579787570009</c:v>
                </c:pt>
                <c:pt idx="3827">
                  <c:v>0.76903579787570009</c:v>
                </c:pt>
                <c:pt idx="3828">
                  <c:v>0.76903579787570009</c:v>
                </c:pt>
                <c:pt idx="3829">
                  <c:v>0.76903579787570009</c:v>
                </c:pt>
                <c:pt idx="3830">
                  <c:v>0.76903579787570009</c:v>
                </c:pt>
                <c:pt idx="3831">
                  <c:v>0.76903579787570009</c:v>
                </c:pt>
                <c:pt idx="3832">
                  <c:v>0.76903579787570009</c:v>
                </c:pt>
                <c:pt idx="3833">
                  <c:v>0.76903579787570009</c:v>
                </c:pt>
                <c:pt idx="3834">
                  <c:v>0.76903579787570009</c:v>
                </c:pt>
                <c:pt idx="3835">
                  <c:v>0.76903579787570009</c:v>
                </c:pt>
                <c:pt idx="3836">
                  <c:v>0.76903579787570009</c:v>
                </c:pt>
                <c:pt idx="3837">
                  <c:v>0.76903579787570009</c:v>
                </c:pt>
                <c:pt idx="3838">
                  <c:v>0.76903579787570009</c:v>
                </c:pt>
                <c:pt idx="3839">
                  <c:v>0.76903579787570009</c:v>
                </c:pt>
                <c:pt idx="3840">
                  <c:v>0.76903579787570009</c:v>
                </c:pt>
                <c:pt idx="3841">
                  <c:v>0.76903579787570009</c:v>
                </c:pt>
                <c:pt idx="3842">
                  <c:v>0.76903579787570009</c:v>
                </c:pt>
                <c:pt idx="3843">
                  <c:v>0.76903579787570009</c:v>
                </c:pt>
                <c:pt idx="3844">
                  <c:v>0.76903579787570009</c:v>
                </c:pt>
                <c:pt idx="3845">
                  <c:v>0.76903579787570009</c:v>
                </c:pt>
                <c:pt idx="3846">
                  <c:v>0.76903579787570009</c:v>
                </c:pt>
                <c:pt idx="3847">
                  <c:v>0.76903579787570009</c:v>
                </c:pt>
                <c:pt idx="3848">
                  <c:v>0.76903579787570009</c:v>
                </c:pt>
                <c:pt idx="3849">
                  <c:v>0.76903579787570009</c:v>
                </c:pt>
                <c:pt idx="3850">
                  <c:v>0.76903579787570009</c:v>
                </c:pt>
                <c:pt idx="3851">
                  <c:v>0.76903579787570009</c:v>
                </c:pt>
                <c:pt idx="3852">
                  <c:v>0.76903579787570009</c:v>
                </c:pt>
                <c:pt idx="3853">
                  <c:v>0.76903579787570009</c:v>
                </c:pt>
                <c:pt idx="3854">
                  <c:v>0.76903579787570009</c:v>
                </c:pt>
                <c:pt idx="3855">
                  <c:v>0.76903579787570009</c:v>
                </c:pt>
                <c:pt idx="3856">
                  <c:v>0.76903579787570009</c:v>
                </c:pt>
                <c:pt idx="3857">
                  <c:v>0.76903579787570009</c:v>
                </c:pt>
                <c:pt idx="3858">
                  <c:v>0.76903579787570009</c:v>
                </c:pt>
                <c:pt idx="3859">
                  <c:v>0.76903579787570009</c:v>
                </c:pt>
                <c:pt idx="3860">
                  <c:v>0.76903579787570009</c:v>
                </c:pt>
                <c:pt idx="3861">
                  <c:v>0.76903579787570009</c:v>
                </c:pt>
                <c:pt idx="3862">
                  <c:v>0.76903579787570009</c:v>
                </c:pt>
                <c:pt idx="3863">
                  <c:v>0.76903579787570009</c:v>
                </c:pt>
                <c:pt idx="3864">
                  <c:v>0.76903579787570009</c:v>
                </c:pt>
                <c:pt idx="3865">
                  <c:v>0.76903579787570009</c:v>
                </c:pt>
                <c:pt idx="3866">
                  <c:v>0.76903579787570009</c:v>
                </c:pt>
                <c:pt idx="3867">
                  <c:v>0.76903579787570009</c:v>
                </c:pt>
                <c:pt idx="3868">
                  <c:v>0.76903579787570009</c:v>
                </c:pt>
                <c:pt idx="3869">
                  <c:v>0.76903579787570009</c:v>
                </c:pt>
                <c:pt idx="3870">
                  <c:v>0.76903579787570009</c:v>
                </c:pt>
                <c:pt idx="3871">
                  <c:v>0.76903579787570009</c:v>
                </c:pt>
                <c:pt idx="3872">
                  <c:v>0.76904655665295052</c:v>
                </c:pt>
                <c:pt idx="3873">
                  <c:v>0.76907039762916107</c:v>
                </c:pt>
                <c:pt idx="3874">
                  <c:v>0.7690750452349886</c:v>
                </c:pt>
                <c:pt idx="3875">
                  <c:v>0.76907505270900978</c:v>
                </c:pt>
                <c:pt idx="3876">
                  <c:v>0.76907863913823471</c:v>
                </c:pt>
                <c:pt idx="3877">
                  <c:v>0.76911454170865623</c:v>
                </c:pt>
                <c:pt idx="3878">
                  <c:v>0.7691147069318387</c:v>
                </c:pt>
                <c:pt idx="3879">
                  <c:v>0.7691550398593654</c:v>
                </c:pt>
                <c:pt idx="3880">
                  <c:v>0.76915593327954757</c:v>
                </c:pt>
                <c:pt idx="3881">
                  <c:v>0.76918107083609233</c:v>
                </c:pt>
                <c:pt idx="3882">
                  <c:v>0.76918560733465902</c:v>
                </c:pt>
                <c:pt idx="3883">
                  <c:v>0.76919730728735103</c:v>
                </c:pt>
                <c:pt idx="3884">
                  <c:v>0.76923121570543884</c:v>
                </c:pt>
                <c:pt idx="3885">
                  <c:v>0.76926376027280008</c:v>
                </c:pt>
                <c:pt idx="3886">
                  <c:v>0.76927590700996018</c:v>
                </c:pt>
                <c:pt idx="3887">
                  <c:v>0.7693019812371612</c:v>
                </c:pt>
                <c:pt idx="3888">
                  <c:v>0.76950359948119795</c:v>
                </c:pt>
                <c:pt idx="3889">
                  <c:v>0.76959834153537843</c:v>
                </c:pt>
                <c:pt idx="3890">
                  <c:v>0.76973494566948997</c:v>
                </c:pt>
                <c:pt idx="3891">
                  <c:v>0.77005950637460463</c:v>
                </c:pt>
                <c:pt idx="3892">
                  <c:v>0.77062076957888193</c:v>
                </c:pt>
                <c:pt idx="3893">
                  <c:v>0.77090968364853962</c:v>
                </c:pt>
                <c:pt idx="3894">
                  <c:v>0.7710330521256834</c:v>
                </c:pt>
                <c:pt idx="3895">
                  <c:v>0.77104332047234259</c:v>
                </c:pt>
                <c:pt idx="3896">
                  <c:v>0.77126873886115566</c:v>
                </c:pt>
                <c:pt idx="3897">
                  <c:v>0.77137089246231638</c:v>
                </c:pt>
                <c:pt idx="3898">
                  <c:v>0.77169646498351596</c:v>
                </c:pt>
                <c:pt idx="3899">
                  <c:v>0.77190901341384599</c:v>
                </c:pt>
                <c:pt idx="3900">
                  <c:v>0.77200991367050642</c:v>
                </c:pt>
                <c:pt idx="3901">
                  <c:v>0.77204014402608745</c:v>
                </c:pt>
                <c:pt idx="3902">
                  <c:v>0.77205021672569674</c:v>
                </c:pt>
                <c:pt idx="3903">
                  <c:v>0.77215083097038284</c:v>
                </c:pt>
                <c:pt idx="3904">
                  <c:v>0.77252659221231479</c:v>
                </c:pt>
                <c:pt idx="3905">
                  <c:v>0.77264182194603848</c:v>
                </c:pt>
                <c:pt idx="3906">
                  <c:v>0.7726481023318208</c:v>
                </c:pt>
                <c:pt idx="3907">
                  <c:v>0.77264957071632434</c:v>
                </c:pt>
                <c:pt idx="3908">
                  <c:v>0.77267234375017213</c:v>
                </c:pt>
                <c:pt idx="3909">
                  <c:v>0.77269055364079597</c:v>
                </c:pt>
                <c:pt idx="3910">
                  <c:v>0.77271454196581413</c:v>
                </c:pt>
                <c:pt idx="3911">
                  <c:v>0.77275261715796284</c:v>
                </c:pt>
                <c:pt idx="3912">
                  <c:v>0.77275298874874032</c:v>
                </c:pt>
                <c:pt idx="3913">
                  <c:v>0.77278982571298305</c:v>
                </c:pt>
                <c:pt idx="3914">
                  <c:v>0.77278982571298305</c:v>
                </c:pt>
                <c:pt idx="3915">
                  <c:v>0.77278982571298305</c:v>
                </c:pt>
                <c:pt idx="3916">
                  <c:v>0.77278982571298305</c:v>
                </c:pt>
                <c:pt idx="3917">
                  <c:v>0.77278982571298305</c:v>
                </c:pt>
                <c:pt idx="3918">
                  <c:v>0.77278982571298305</c:v>
                </c:pt>
                <c:pt idx="3919">
                  <c:v>0.77278982571298305</c:v>
                </c:pt>
                <c:pt idx="3920">
                  <c:v>0.77278982571298305</c:v>
                </c:pt>
                <c:pt idx="3921">
                  <c:v>0.77278982571298305</c:v>
                </c:pt>
                <c:pt idx="3922">
                  <c:v>0.77278982571298305</c:v>
                </c:pt>
                <c:pt idx="3923">
                  <c:v>0.77278982571298305</c:v>
                </c:pt>
                <c:pt idx="3924">
                  <c:v>0.77278982571298305</c:v>
                </c:pt>
                <c:pt idx="3925">
                  <c:v>0.77278982571298305</c:v>
                </c:pt>
                <c:pt idx="3926">
                  <c:v>0.77278982571298305</c:v>
                </c:pt>
                <c:pt idx="3927">
                  <c:v>0.77278982571298305</c:v>
                </c:pt>
                <c:pt idx="3928">
                  <c:v>0.77278982571298305</c:v>
                </c:pt>
                <c:pt idx="3929">
                  <c:v>0.77278982571298305</c:v>
                </c:pt>
                <c:pt idx="3930">
                  <c:v>0.77278982571298305</c:v>
                </c:pt>
                <c:pt idx="3931">
                  <c:v>0.77278982571298305</c:v>
                </c:pt>
                <c:pt idx="3932">
                  <c:v>0.77278982571298305</c:v>
                </c:pt>
                <c:pt idx="3933">
                  <c:v>0.77278982571298305</c:v>
                </c:pt>
                <c:pt idx="3934">
                  <c:v>0.77278982571298305</c:v>
                </c:pt>
                <c:pt idx="3935">
                  <c:v>0.77278982571298305</c:v>
                </c:pt>
                <c:pt idx="3936">
                  <c:v>0.77278982571298305</c:v>
                </c:pt>
                <c:pt idx="3937">
                  <c:v>0.77278982571298305</c:v>
                </c:pt>
                <c:pt idx="3938">
                  <c:v>0.77278982571298305</c:v>
                </c:pt>
                <c:pt idx="3939">
                  <c:v>0.77278982571298305</c:v>
                </c:pt>
                <c:pt idx="3940">
                  <c:v>0.77278982571298305</c:v>
                </c:pt>
                <c:pt idx="3941">
                  <c:v>0.77278982571298305</c:v>
                </c:pt>
                <c:pt idx="3942">
                  <c:v>0.77278982571298305</c:v>
                </c:pt>
                <c:pt idx="3943">
                  <c:v>0.77278982571298305</c:v>
                </c:pt>
                <c:pt idx="3944">
                  <c:v>0.77278982571298305</c:v>
                </c:pt>
                <c:pt idx="3945">
                  <c:v>0.77278982571298305</c:v>
                </c:pt>
                <c:pt idx="3946">
                  <c:v>0.77278982571298305</c:v>
                </c:pt>
                <c:pt idx="3947">
                  <c:v>0.77278982571298305</c:v>
                </c:pt>
                <c:pt idx="3948">
                  <c:v>0.77278982571298305</c:v>
                </c:pt>
                <c:pt idx="3949">
                  <c:v>0.77278982571298305</c:v>
                </c:pt>
                <c:pt idx="3950">
                  <c:v>0.77278982571298305</c:v>
                </c:pt>
                <c:pt idx="3951">
                  <c:v>0.77278982571298305</c:v>
                </c:pt>
                <c:pt idx="3952">
                  <c:v>0.77278982571298305</c:v>
                </c:pt>
                <c:pt idx="3953">
                  <c:v>0.77278982571298305</c:v>
                </c:pt>
                <c:pt idx="3954">
                  <c:v>0.77278982571298305</c:v>
                </c:pt>
                <c:pt idx="3955">
                  <c:v>0.77278982571298305</c:v>
                </c:pt>
                <c:pt idx="3956">
                  <c:v>0.77278982571298305</c:v>
                </c:pt>
                <c:pt idx="3957">
                  <c:v>0.77278982571298305</c:v>
                </c:pt>
                <c:pt idx="3958">
                  <c:v>0.77278982571298305</c:v>
                </c:pt>
                <c:pt idx="3959">
                  <c:v>0.77278982571298305</c:v>
                </c:pt>
                <c:pt idx="3960">
                  <c:v>0.77278982571298305</c:v>
                </c:pt>
                <c:pt idx="3961">
                  <c:v>0.77278982571298305</c:v>
                </c:pt>
                <c:pt idx="3962">
                  <c:v>0.77278982571298305</c:v>
                </c:pt>
                <c:pt idx="3963">
                  <c:v>0.77278982571298305</c:v>
                </c:pt>
                <c:pt idx="3964">
                  <c:v>0.77278982571298305</c:v>
                </c:pt>
                <c:pt idx="3965">
                  <c:v>0.77278982571298305</c:v>
                </c:pt>
                <c:pt idx="3966">
                  <c:v>0.77278982571298305</c:v>
                </c:pt>
                <c:pt idx="3967">
                  <c:v>0.77278982571298305</c:v>
                </c:pt>
                <c:pt idx="3968">
                  <c:v>0.77278982571298305</c:v>
                </c:pt>
                <c:pt idx="3969">
                  <c:v>0.77278982571298305</c:v>
                </c:pt>
                <c:pt idx="3970">
                  <c:v>0.77278982571298305</c:v>
                </c:pt>
                <c:pt idx="3971">
                  <c:v>0.77278982571298305</c:v>
                </c:pt>
                <c:pt idx="3972">
                  <c:v>0.77278982571298305</c:v>
                </c:pt>
                <c:pt idx="3973">
                  <c:v>0.77278982571298305</c:v>
                </c:pt>
                <c:pt idx="3974">
                  <c:v>0.77278982571298305</c:v>
                </c:pt>
                <c:pt idx="3975">
                  <c:v>0.77278982571298305</c:v>
                </c:pt>
                <c:pt idx="3976">
                  <c:v>0.77278982571298305</c:v>
                </c:pt>
                <c:pt idx="3977">
                  <c:v>0.77278982571298305</c:v>
                </c:pt>
                <c:pt idx="3978">
                  <c:v>0.77278982571298305</c:v>
                </c:pt>
                <c:pt idx="3979">
                  <c:v>0.77278982571298305</c:v>
                </c:pt>
                <c:pt idx="3980">
                  <c:v>0.77278982571298305</c:v>
                </c:pt>
                <c:pt idx="3981">
                  <c:v>0.77278982571298305</c:v>
                </c:pt>
                <c:pt idx="3982">
                  <c:v>0.77278982571298305</c:v>
                </c:pt>
                <c:pt idx="3983">
                  <c:v>0.77278982571298305</c:v>
                </c:pt>
                <c:pt idx="3984">
                  <c:v>0.77278982571298305</c:v>
                </c:pt>
                <c:pt idx="3985">
                  <c:v>0.77278982571298305</c:v>
                </c:pt>
                <c:pt idx="3986">
                  <c:v>0.77278982571298305</c:v>
                </c:pt>
                <c:pt idx="3987">
                  <c:v>0.77278982571298305</c:v>
                </c:pt>
                <c:pt idx="3988">
                  <c:v>0.77278982571298305</c:v>
                </c:pt>
                <c:pt idx="3989">
                  <c:v>0.77278982571298305</c:v>
                </c:pt>
                <c:pt idx="3990">
                  <c:v>0.77278982571298305</c:v>
                </c:pt>
                <c:pt idx="3991">
                  <c:v>0.77278982571298305</c:v>
                </c:pt>
                <c:pt idx="3992">
                  <c:v>0.77278982571298305</c:v>
                </c:pt>
                <c:pt idx="3993">
                  <c:v>0.77278982571298305</c:v>
                </c:pt>
                <c:pt idx="3994">
                  <c:v>0.77278982571298305</c:v>
                </c:pt>
                <c:pt idx="3995">
                  <c:v>0.77278982571298305</c:v>
                </c:pt>
                <c:pt idx="3996">
                  <c:v>0.77278982571298305</c:v>
                </c:pt>
                <c:pt idx="3997">
                  <c:v>0.77278982571298305</c:v>
                </c:pt>
                <c:pt idx="3998">
                  <c:v>0.77278982571298305</c:v>
                </c:pt>
                <c:pt idx="3999">
                  <c:v>0.77278982571298305</c:v>
                </c:pt>
                <c:pt idx="4000">
                  <c:v>0.77278982571298305</c:v>
                </c:pt>
                <c:pt idx="4001">
                  <c:v>0.77278982571298305</c:v>
                </c:pt>
                <c:pt idx="4002">
                  <c:v>0.77278982571298305</c:v>
                </c:pt>
                <c:pt idx="4003">
                  <c:v>0.77278982571298305</c:v>
                </c:pt>
                <c:pt idx="4004">
                  <c:v>0.77278982571298305</c:v>
                </c:pt>
                <c:pt idx="4005">
                  <c:v>0.77278982571298305</c:v>
                </c:pt>
                <c:pt idx="4006">
                  <c:v>0.77278982571298305</c:v>
                </c:pt>
                <c:pt idx="4007">
                  <c:v>0.77278982571298305</c:v>
                </c:pt>
                <c:pt idx="4008">
                  <c:v>0.77278982571298305</c:v>
                </c:pt>
                <c:pt idx="4009">
                  <c:v>0.77279392519538836</c:v>
                </c:pt>
                <c:pt idx="4010">
                  <c:v>0.77281854510407411</c:v>
                </c:pt>
                <c:pt idx="4011">
                  <c:v>0.77281890790731</c:v>
                </c:pt>
                <c:pt idx="4012">
                  <c:v>0.77285655203225434</c:v>
                </c:pt>
                <c:pt idx="4013">
                  <c:v>0.7728613363504353</c:v>
                </c:pt>
                <c:pt idx="4014">
                  <c:v>0.77286813072695049</c:v>
                </c:pt>
                <c:pt idx="4015">
                  <c:v>0.77289233403964164</c:v>
                </c:pt>
                <c:pt idx="4016">
                  <c:v>0.77289877678014118</c:v>
                </c:pt>
                <c:pt idx="4017">
                  <c:v>0.77300386458986114</c:v>
                </c:pt>
                <c:pt idx="4018">
                  <c:v>0.77304569444923399</c:v>
                </c:pt>
                <c:pt idx="4019">
                  <c:v>0.77317492100140206</c:v>
                </c:pt>
                <c:pt idx="4020">
                  <c:v>0.7732535034848238</c:v>
                </c:pt>
                <c:pt idx="4021">
                  <c:v>0.77386322151096953</c:v>
                </c:pt>
                <c:pt idx="4022">
                  <c:v>0.77397358176656428</c:v>
                </c:pt>
                <c:pt idx="4023">
                  <c:v>0.77418523806646233</c:v>
                </c:pt>
                <c:pt idx="4024">
                  <c:v>0.77423318385553896</c:v>
                </c:pt>
                <c:pt idx="4025">
                  <c:v>0.77433845718079108</c:v>
                </c:pt>
                <c:pt idx="4026">
                  <c:v>0.77456714669592253</c:v>
                </c:pt>
                <c:pt idx="4027">
                  <c:v>0.77468097362644062</c:v>
                </c:pt>
                <c:pt idx="4028">
                  <c:v>0.775170166656175</c:v>
                </c:pt>
                <c:pt idx="4029">
                  <c:v>0.77522618213356864</c:v>
                </c:pt>
                <c:pt idx="4030">
                  <c:v>0.77525415614024507</c:v>
                </c:pt>
                <c:pt idx="4031">
                  <c:v>0.77543079987317576</c:v>
                </c:pt>
                <c:pt idx="4032">
                  <c:v>0.7754586077211203</c:v>
                </c:pt>
                <c:pt idx="4033">
                  <c:v>0.77549564935283755</c:v>
                </c:pt>
                <c:pt idx="4034">
                  <c:v>0.77565262173639349</c:v>
                </c:pt>
                <c:pt idx="4035">
                  <c:v>0.77571704242944983</c:v>
                </c:pt>
                <c:pt idx="4036">
                  <c:v>0.77581801995176236</c:v>
                </c:pt>
                <c:pt idx="4037">
                  <c:v>0.77589260690669004</c:v>
                </c:pt>
                <c:pt idx="4038">
                  <c:v>0.77605294933454083</c:v>
                </c:pt>
                <c:pt idx="4039">
                  <c:v>0.77605544537687454</c:v>
                </c:pt>
                <c:pt idx="4040">
                  <c:v>0.77608463739220934</c:v>
                </c:pt>
                <c:pt idx="4041">
                  <c:v>0.77616349377311145</c:v>
                </c:pt>
                <c:pt idx="4042">
                  <c:v>0.77618692807425349</c:v>
                </c:pt>
                <c:pt idx="4043">
                  <c:v>0.77618857655223938</c:v>
                </c:pt>
                <c:pt idx="4044">
                  <c:v>0.77619642940256872</c:v>
                </c:pt>
                <c:pt idx="4045">
                  <c:v>0.77621868482822809</c:v>
                </c:pt>
                <c:pt idx="4046">
                  <c:v>0.77622329960648218</c:v>
                </c:pt>
                <c:pt idx="4047">
                  <c:v>0.77622910879635598</c:v>
                </c:pt>
                <c:pt idx="4048">
                  <c:v>0.77622990864384267</c:v>
                </c:pt>
                <c:pt idx="4049">
                  <c:v>0.77625721849096163</c:v>
                </c:pt>
                <c:pt idx="4050">
                  <c:v>0.77625721849096163</c:v>
                </c:pt>
                <c:pt idx="4051">
                  <c:v>0.77625721849096163</c:v>
                </c:pt>
                <c:pt idx="4052">
                  <c:v>0.77625721849096163</c:v>
                </c:pt>
                <c:pt idx="4053">
                  <c:v>0.77625721849096163</c:v>
                </c:pt>
                <c:pt idx="4054">
                  <c:v>0.77625721849096163</c:v>
                </c:pt>
                <c:pt idx="4055">
                  <c:v>0.77625721849096163</c:v>
                </c:pt>
                <c:pt idx="4056">
                  <c:v>0.77625721849096163</c:v>
                </c:pt>
                <c:pt idx="4057">
                  <c:v>0.77625721849096163</c:v>
                </c:pt>
                <c:pt idx="4058">
                  <c:v>0.77625721849096163</c:v>
                </c:pt>
                <c:pt idx="4059">
                  <c:v>0.77625721849096163</c:v>
                </c:pt>
                <c:pt idx="4060">
                  <c:v>0.77625721849096163</c:v>
                </c:pt>
                <c:pt idx="4061">
                  <c:v>0.77625721849096163</c:v>
                </c:pt>
                <c:pt idx="4062">
                  <c:v>0.77625721849096163</c:v>
                </c:pt>
                <c:pt idx="4063">
                  <c:v>0.77625721849096163</c:v>
                </c:pt>
                <c:pt idx="4064">
                  <c:v>0.77625721849096163</c:v>
                </c:pt>
                <c:pt idx="4065">
                  <c:v>0.77625721849096163</c:v>
                </c:pt>
                <c:pt idx="4066">
                  <c:v>0.77625721849096163</c:v>
                </c:pt>
                <c:pt idx="4067">
                  <c:v>0.77625721849096163</c:v>
                </c:pt>
                <c:pt idx="4068">
                  <c:v>0.77625721849096163</c:v>
                </c:pt>
                <c:pt idx="4069">
                  <c:v>0.77625721849096163</c:v>
                </c:pt>
                <c:pt idx="4070">
                  <c:v>0.77625721849096163</c:v>
                </c:pt>
                <c:pt idx="4071">
                  <c:v>0.77625721849096163</c:v>
                </c:pt>
                <c:pt idx="4072">
                  <c:v>0.77625721849096163</c:v>
                </c:pt>
                <c:pt idx="4073">
                  <c:v>0.77625721849096163</c:v>
                </c:pt>
                <c:pt idx="4074">
                  <c:v>0.77625721849096163</c:v>
                </c:pt>
                <c:pt idx="4075">
                  <c:v>0.77625721849096163</c:v>
                </c:pt>
                <c:pt idx="4076">
                  <c:v>0.77625721849096163</c:v>
                </c:pt>
                <c:pt idx="4077">
                  <c:v>0.77625721849096163</c:v>
                </c:pt>
                <c:pt idx="4078">
                  <c:v>0.77625721849096163</c:v>
                </c:pt>
                <c:pt idx="4079">
                  <c:v>0.77625721849096163</c:v>
                </c:pt>
                <c:pt idx="4080">
                  <c:v>0.77625721849096163</c:v>
                </c:pt>
                <c:pt idx="4081">
                  <c:v>0.77625721849096163</c:v>
                </c:pt>
                <c:pt idx="4082">
                  <c:v>0.77625721849096163</c:v>
                </c:pt>
                <c:pt idx="4083">
                  <c:v>0.77625721849096163</c:v>
                </c:pt>
                <c:pt idx="4084">
                  <c:v>0.77625721849096163</c:v>
                </c:pt>
                <c:pt idx="4085">
                  <c:v>0.77625721849096163</c:v>
                </c:pt>
                <c:pt idx="4086">
                  <c:v>0.77625721849096163</c:v>
                </c:pt>
                <c:pt idx="4087">
                  <c:v>0.77625721849096163</c:v>
                </c:pt>
                <c:pt idx="4088">
                  <c:v>0.77625721849096163</c:v>
                </c:pt>
                <c:pt idx="4089">
                  <c:v>0.77625721849096163</c:v>
                </c:pt>
                <c:pt idx="4090">
                  <c:v>0.77625721849096163</c:v>
                </c:pt>
                <c:pt idx="4091">
                  <c:v>0.77625721849096163</c:v>
                </c:pt>
                <c:pt idx="4092">
                  <c:v>0.77625721849096163</c:v>
                </c:pt>
                <c:pt idx="4093">
                  <c:v>0.77625721849096163</c:v>
                </c:pt>
                <c:pt idx="4094">
                  <c:v>0.77625721849096163</c:v>
                </c:pt>
                <c:pt idx="4095">
                  <c:v>0.77625721849096163</c:v>
                </c:pt>
                <c:pt idx="4096">
                  <c:v>0.77625721849096163</c:v>
                </c:pt>
                <c:pt idx="4097">
                  <c:v>0.77625721849096163</c:v>
                </c:pt>
                <c:pt idx="4098">
                  <c:v>0.77625721849096163</c:v>
                </c:pt>
                <c:pt idx="4099">
                  <c:v>0.77625721849096163</c:v>
                </c:pt>
                <c:pt idx="4100">
                  <c:v>0.77625721849096163</c:v>
                </c:pt>
                <c:pt idx="4101">
                  <c:v>0.77625721849096163</c:v>
                </c:pt>
                <c:pt idx="4102">
                  <c:v>0.77625721849096163</c:v>
                </c:pt>
                <c:pt idx="4103">
                  <c:v>0.77625721849096163</c:v>
                </c:pt>
                <c:pt idx="4104">
                  <c:v>0.77625721849096163</c:v>
                </c:pt>
                <c:pt idx="4105">
                  <c:v>0.77625721849096163</c:v>
                </c:pt>
                <c:pt idx="4106">
                  <c:v>0.77625721849096163</c:v>
                </c:pt>
                <c:pt idx="4107">
                  <c:v>0.77625721849096163</c:v>
                </c:pt>
                <c:pt idx="4108">
                  <c:v>0.77625721849096163</c:v>
                </c:pt>
                <c:pt idx="4109">
                  <c:v>0.77625721849096163</c:v>
                </c:pt>
                <c:pt idx="4110">
                  <c:v>0.77625721849096163</c:v>
                </c:pt>
                <c:pt idx="4111">
                  <c:v>0.77625721849096163</c:v>
                </c:pt>
                <c:pt idx="4112">
                  <c:v>0.77625721849096163</c:v>
                </c:pt>
                <c:pt idx="4113">
                  <c:v>0.77625721849096163</c:v>
                </c:pt>
                <c:pt idx="4114">
                  <c:v>0.77625721849096163</c:v>
                </c:pt>
                <c:pt idx="4115">
                  <c:v>0.77625721849096163</c:v>
                </c:pt>
                <c:pt idx="4116">
                  <c:v>0.77625721849096163</c:v>
                </c:pt>
                <c:pt idx="4117">
                  <c:v>0.77625721849096163</c:v>
                </c:pt>
                <c:pt idx="4118">
                  <c:v>0.77625721849096163</c:v>
                </c:pt>
                <c:pt idx="4119">
                  <c:v>0.77625721849096163</c:v>
                </c:pt>
                <c:pt idx="4120">
                  <c:v>0.77625721849096163</c:v>
                </c:pt>
                <c:pt idx="4121">
                  <c:v>0.77625721849096163</c:v>
                </c:pt>
                <c:pt idx="4122">
                  <c:v>0.77625721849096163</c:v>
                </c:pt>
                <c:pt idx="4123">
                  <c:v>0.77625721849096163</c:v>
                </c:pt>
                <c:pt idx="4124">
                  <c:v>0.77625721849096163</c:v>
                </c:pt>
                <c:pt idx="4125">
                  <c:v>0.77625721849096163</c:v>
                </c:pt>
                <c:pt idx="4126">
                  <c:v>0.77625721849096163</c:v>
                </c:pt>
                <c:pt idx="4127">
                  <c:v>0.77625963393986419</c:v>
                </c:pt>
                <c:pt idx="4128">
                  <c:v>0.77626029424729182</c:v>
                </c:pt>
                <c:pt idx="4129">
                  <c:v>0.77628206574619885</c:v>
                </c:pt>
                <c:pt idx="4130">
                  <c:v>0.77631768823617453</c:v>
                </c:pt>
                <c:pt idx="4131">
                  <c:v>0.77632394139470595</c:v>
                </c:pt>
                <c:pt idx="4132">
                  <c:v>0.77632526502320909</c:v>
                </c:pt>
                <c:pt idx="4133">
                  <c:v>0.7763854830135839</c:v>
                </c:pt>
                <c:pt idx="4134">
                  <c:v>0.77641538604568761</c:v>
                </c:pt>
                <c:pt idx="4135">
                  <c:v>0.77681913025755178</c:v>
                </c:pt>
                <c:pt idx="4136">
                  <c:v>0.77711910211373547</c:v>
                </c:pt>
                <c:pt idx="4137">
                  <c:v>0.7773897956829755</c:v>
                </c:pt>
                <c:pt idx="4138">
                  <c:v>0.77774362033029476</c:v>
                </c:pt>
                <c:pt idx="4139">
                  <c:v>0.77775218988454831</c:v>
                </c:pt>
                <c:pt idx="4140">
                  <c:v>0.77841159458707576</c:v>
                </c:pt>
                <c:pt idx="4141">
                  <c:v>0.7784615703006228</c:v>
                </c:pt>
                <c:pt idx="4142">
                  <c:v>0.77862737203391275</c:v>
                </c:pt>
                <c:pt idx="4143">
                  <c:v>0.77912798399476957</c:v>
                </c:pt>
                <c:pt idx="4144">
                  <c:v>0.77913536976988329</c:v>
                </c:pt>
                <c:pt idx="4145">
                  <c:v>0.77915778134722236</c:v>
                </c:pt>
                <c:pt idx="4146">
                  <c:v>0.77919479421582827</c:v>
                </c:pt>
                <c:pt idx="4147">
                  <c:v>0.77922533740344868</c:v>
                </c:pt>
                <c:pt idx="4148">
                  <c:v>0.77925164204099739</c:v>
                </c:pt>
                <c:pt idx="4149">
                  <c:v>0.77928598497577406</c:v>
                </c:pt>
                <c:pt idx="4150">
                  <c:v>0.7793143457508338</c:v>
                </c:pt>
                <c:pt idx="4151">
                  <c:v>0.77933828186827103</c:v>
                </c:pt>
                <c:pt idx="4152">
                  <c:v>0.77936674691984842</c:v>
                </c:pt>
                <c:pt idx="4153">
                  <c:v>0.77937025569612961</c:v>
                </c:pt>
                <c:pt idx="4154">
                  <c:v>0.77937025569612961</c:v>
                </c:pt>
                <c:pt idx="4155">
                  <c:v>0.77937025569612961</c:v>
                </c:pt>
                <c:pt idx="4156">
                  <c:v>0.77937025569612961</c:v>
                </c:pt>
                <c:pt idx="4157">
                  <c:v>0.77937025569612961</c:v>
                </c:pt>
                <c:pt idx="4158">
                  <c:v>0.77937025569612961</c:v>
                </c:pt>
                <c:pt idx="4159">
                  <c:v>0.77937025569612961</c:v>
                </c:pt>
                <c:pt idx="4160">
                  <c:v>0.77937025569612961</c:v>
                </c:pt>
                <c:pt idx="4161">
                  <c:v>0.77937025569612961</c:v>
                </c:pt>
                <c:pt idx="4162">
                  <c:v>0.77937025569612961</c:v>
                </c:pt>
                <c:pt idx="4163">
                  <c:v>0.77937025569612961</c:v>
                </c:pt>
                <c:pt idx="4164">
                  <c:v>0.77937025569612961</c:v>
                </c:pt>
                <c:pt idx="4165">
                  <c:v>0.77937025569612961</c:v>
                </c:pt>
                <c:pt idx="4166">
                  <c:v>0.77937025569612961</c:v>
                </c:pt>
                <c:pt idx="4167">
                  <c:v>0.77937025569612961</c:v>
                </c:pt>
                <c:pt idx="4168">
                  <c:v>0.77937025569612961</c:v>
                </c:pt>
                <c:pt idx="4169">
                  <c:v>0.77937025569612961</c:v>
                </c:pt>
                <c:pt idx="4170">
                  <c:v>0.77937025569612961</c:v>
                </c:pt>
                <c:pt idx="4171">
                  <c:v>0.77937025569612961</c:v>
                </c:pt>
                <c:pt idx="4172">
                  <c:v>0.77937025569612961</c:v>
                </c:pt>
                <c:pt idx="4173">
                  <c:v>0.77937025569612961</c:v>
                </c:pt>
                <c:pt idx="4174">
                  <c:v>0.77937025569612961</c:v>
                </c:pt>
                <c:pt idx="4175">
                  <c:v>0.77937025569612961</c:v>
                </c:pt>
                <c:pt idx="4176">
                  <c:v>0.77937025569612961</c:v>
                </c:pt>
                <c:pt idx="4177">
                  <c:v>0.77937025569612961</c:v>
                </c:pt>
                <c:pt idx="4178">
                  <c:v>0.77937025569612961</c:v>
                </c:pt>
                <c:pt idx="4179">
                  <c:v>0.77937025569612961</c:v>
                </c:pt>
                <c:pt idx="4180">
                  <c:v>0.77937025569612961</c:v>
                </c:pt>
                <c:pt idx="4181">
                  <c:v>0.77937025569612961</c:v>
                </c:pt>
                <c:pt idx="4182">
                  <c:v>0.77937025569612961</c:v>
                </c:pt>
                <c:pt idx="4183">
                  <c:v>0.77937025569612961</c:v>
                </c:pt>
                <c:pt idx="4184">
                  <c:v>0.77937025569612961</c:v>
                </c:pt>
                <c:pt idx="4185">
                  <c:v>0.77937025569612961</c:v>
                </c:pt>
                <c:pt idx="4186">
                  <c:v>0.77937025569612961</c:v>
                </c:pt>
                <c:pt idx="4187">
                  <c:v>0.77937025569612961</c:v>
                </c:pt>
                <c:pt idx="4188">
                  <c:v>0.77937025569612961</c:v>
                </c:pt>
                <c:pt idx="4189">
                  <c:v>0.77937025569612961</c:v>
                </c:pt>
                <c:pt idx="4190">
                  <c:v>0.77937025569612961</c:v>
                </c:pt>
                <c:pt idx="4191">
                  <c:v>0.77937025569612961</c:v>
                </c:pt>
                <c:pt idx="4192">
                  <c:v>0.77937025569612961</c:v>
                </c:pt>
                <c:pt idx="4193">
                  <c:v>0.77937025569612961</c:v>
                </c:pt>
                <c:pt idx="4194">
                  <c:v>0.77937025569612961</c:v>
                </c:pt>
                <c:pt idx="4195">
                  <c:v>0.77937025569612961</c:v>
                </c:pt>
                <c:pt idx="4196">
                  <c:v>0.77937025569612961</c:v>
                </c:pt>
                <c:pt idx="4197">
                  <c:v>0.77937025569612961</c:v>
                </c:pt>
                <c:pt idx="4198">
                  <c:v>0.77937025569612961</c:v>
                </c:pt>
                <c:pt idx="4199">
                  <c:v>0.77937025569612961</c:v>
                </c:pt>
                <c:pt idx="4200">
                  <c:v>0.77937025569612961</c:v>
                </c:pt>
                <c:pt idx="4201">
                  <c:v>0.77937025569612961</c:v>
                </c:pt>
                <c:pt idx="4202">
                  <c:v>0.77937025569612961</c:v>
                </c:pt>
                <c:pt idx="4203">
                  <c:v>0.77937025569612961</c:v>
                </c:pt>
                <c:pt idx="4204">
                  <c:v>0.77937025569612961</c:v>
                </c:pt>
                <c:pt idx="4205">
                  <c:v>0.77937025569612961</c:v>
                </c:pt>
                <c:pt idx="4206">
                  <c:v>0.77937025569612961</c:v>
                </c:pt>
                <c:pt idx="4207">
                  <c:v>0.77937025569612961</c:v>
                </c:pt>
                <c:pt idx="4208">
                  <c:v>0.77937025569612961</c:v>
                </c:pt>
                <c:pt idx="4209">
                  <c:v>0.77937025569612961</c:v>
                </c:pt>
                <c:pt idx="4210">
                  <c:v>0.77937025569612961</c:v>
                </c:pt>
                <c:pt idx="4211">
                  <c:v>0.77937025569612961</c:v>
                </c:pt>
                <c:pt idx="4212">
                  <c:v>0.77937025569612961</c:v>
                </c:pt>
                <c:pt idx="4213">
                  <c:v>0.77937025569612961</c:v>
                </c:pt>
                <c:pt idx="4214">
                  <c:v>0.77937025569612961</c:v>
                </c:pt>
                <c:pt idx="4215">
                  <c:v>0.77937025569612961</c:v>
                </c:pt>
                <c:pt idx="4216">
                  <c:v>0.77937025569612961</c:v>
                </c:pt>
                <c:pt idx="4217">
                  <c:v>0.77937025569612961</c:v>
                </c:pt>
                <c:pt idx="4218">
                  <c:v>0.77937025569612961</c:v>
                </c:pt>
                <c:pt idx="4219">
                  <c:v>0.77937025569612961</c:v>
                </c:pt>
                <c:pt idx="4220">
                  <c:v>0.77937025569612961</c:v>
                </c:pt>
                <c:pt idx="4221">
                  <c:v>0.77937025569612961</c:v>
                </c:pt>
                <c:pt idx="4222">
                  <c:v>0.77937025569612961</c:v>
                </c:pt>
                <c:pt idx="4223">
                  <c:v>0.77937025569612961</c:v>
                </c:pt>
                <c:pt idx="4224">
                  <c:v>0.77937025569612961</c:v>
                </c:pt>
                <c:pt idx="4225">
                  <c:v>0.77937025569612961</c:v>
                </c:pt>
                <c:pt idx="4226">
                  <c:v>0.77937025569612961</c:v>
                </c:pt>
                <c:pt idx="4227">
                  <c:v>0.77937025569612961</c:v>
                </c:pt>
                <c:pt idx="4228">
                  <c:v>0.77937025569612961</c:v>
                </c:pt>
                <c:pt idx="4229">
                  <c:v>0.77937025569612961</c:v>
                </c:pt>
                <c:pt idx="4230">
                  <c:v>0.77942504557896752</c:v>
                </c:pt>
                <c:pt idx="4231">
                  <c:v>0.77942884430726733</c:v>
                </c:pt>
                <c:pt idx="4232">
                  <c:v>0.77943637025198953</c:v>
                </c:pt>
                <c:pt idx="4233">
                  <c:v>0.77946970984825958</c:v>
                </c:pt>
                <c:pt idx="4234">
                  <c:v>0.77948654038974086</c:v>
                </c:pt>
                <c:pt idx="4235">
                  <c:v>0.77948864530504447</c:v>
                </c:pt>
                <c:pt idx="4236">
                  <c:v>0.77980801932527832</c:v>
                </c:pt>
                <c:pt idx="4237">
                  <c:v>0.77994438106323949</c:v>
                </c:pt>
                <c:pt idx="4238">
                  <c:v>0.77997106916633818</c:v>
                </c:pt>
                <c:pt idx="4239">
                  <c:v>0.78004820586884971</c:v>
                </c:pt>
                <c:pt idx="4240">
                  <c:v>0.78050408098332302</c:v>
                </c:pt>
                <c:pt idx="4241">
                  <c:v>0.7807348856736136</c:v>
                </c:pt>
                <c:pt idx="4242">
                  <c:v>0.78074227664113571</c:v>
                </c:pt>
                <c:pt idx="4243">
                  <c:v>0.78089669665943751</c:v>
                </c:pt>
                <c:pt idx="4244">
                  <c:v>0.78098425616268019</c:v>
                </c:pt>
                <c:pt idx="4245">
                  <c:v>0.78102784934722191</c:v>
                </c:pt>
                <c:pt idx="4246">
                  <c:v>0.7812725116284136</c:v>
                </c:pt>
                <c:pt idx="4247">
                  <c:v>0.78156912829579905</c:v>
                </c:pt>
                <c:pt idx="4248">
                  <c:v>0.78170124839338007</c:v>
                </c:pt>
                <c:pt idx="4249">
                  <c:v>0.78177714589884695</c:v>
                </c:pt>
                <c:pt idx="4250">
                  <c:v>0.78180936472161122</c:v>
                </c:pt>
                <c:pt idx="4251">
                  <c:v>0.78183790794970331</c:v>
                </c:pt>
                <c:pt idx="4252">
                  <c:v>0.78186637923999069</c:v>
                </c:pt>
                <c:pt idx="4253">
                  <c:v>0.78190721071155844</c:v>
                </c:pt>
                <c:pt idx="4254">
                  <c:v>0.78195743957044828</c:v>
                </c:pt>
                <c:pt idx="4255">
                  <c:v>0.78195934687980095</c:v>
                </c:pt>
                <c:pt idx="4256">
                  <c:v>0.78196532147305176</c:v>
                </c:pt>
                <c:pt idx="4257">
                  <c:v>0.7819829080834253</c:v>
                </c:pt>
                <c:pt idx="4258">
                  <c:v>0.78198375548420107</c:v>
                </c:pt>
                <c:pt idx="4259">
                  <c:v>0.7820353964978467</c:v>
                </c:pt>
                <c:pt idx="4260">
                  <c:v>0.78205711680753853</c:v>
                </c:pt>
                <c:pt idx="4261">
                  <c:v>0.78206121681498253</c:v>
                </c:pt>
                <c:pt idx="4262">
                  <c:v>0.78206121681498253</c:v>
                </c:pt>
                <c:pt idx="4263">
                  <c:v>0.78206121681498253</c:v>
                </c:pt>
                <c:pt idx="4264">
                  <c:v>0.78206121681498253</c:v>
                </c:pt>
                <c:pt idx="4265">
                  <c:v>0.78206121681498253</c:v>
                </c:pt>
                <c:pt idx="4266">
                  <c:v>0.78206121681498253</c:v>
                </c:pt>
                <c:pt idx="4267">
                  <c:v>0.78206121681498253</c:v>
                </c:pt>
                <c:pt idx="4268">
                  <c:v>0.78206121681498253</c:v>
                </c:pt>
                <c:pt idx="4269">
                  <c:v>0.78206121681498253</c:v>
                </c:pt>
                <c:pt idx="4270">
                  <c:v>0.78206121681498253</c:v>
                </c:pt>
                <c:pt idx="4271">
                  <c:v>0.78206121681498253</c:v>
                </c:pt>
                <c:pt idx="4272">
                  <c:v>0.78206121681498253</c:v>
                </c:pt>
                <c:pt idx="4273">
                  <c:v>0.78206121681498253</c:v>
                </c:pt>
                <c:pt idx="4274">
                  <c:v>0.78206121681498253</c:v>
                </c:pt>
                <c:pt idx="4275">
                  <c:v>0.78206121681498253</c:v>
                </c:pt>
                <c:pt idx="4276">
                  <c:v>0.78206121681498253</c:v>
                </c:pt>
                <c:pt idx="4277">
                  <c:v>0.78206121681498253</c:v>
                </c:pt>
                <c:pt idx="4278">
                  <c:v>0.78206121681498253</c:v>
                </c:pt>
                <c:pt idx="4279">
                  <c:v>0.78206121681498253</c:v>
                </c:pt>
                <c:pt idx="4280">
                  <c:v>0.78206121681498253</c:v>
                </c:pt>
                <c:pt idx="4281">
                  <c:v>0.78206121681498253</c:v>
                </c:pt>
                <c:pt idx="4282">
                  <c:v>0.78206121681498253</c:v>
                </c:pt>
                <c:pt idx="4283">
                  <c:v>0.78206121681498253</c:v>
                </c:pt>
                <c:pt idx="4284">
                  <c:v>0.78206121681498253</c:v>
                </c:pt>
                <c:pt idx="4285">
                  <c:v>0.78206121681498253</c:v>
                </c:pt>
                <c:pt idx="4286">
                  <c:v>0.78206121681498253</c:v>
                </c:pt>
                <c:pt idx="4287">
                  <c:v>0.78206121681498253</c:v>
                </c:pt>
                <c:pt idx="4288">
                  <c:v>0.78206121681498253</c:v>
                </c:pt>
                <c:pt idx="4289">
                  <c:v>0.78206121681498253</c:v>
                </c:pt>
                <c:pt idx="4290">
                  <c:v>0.78206121681498253</c:v>
                </c:pt>
                <c:pt idx="4291">
                  <c:v>0.78206121681498253</c:v>
                </c:pt>
                <c:pt idx="4292">
                  <c:v>0.78206121681498253</c:v>
                </c:pt>
                <c:pt idx="4293">
                  <c:v>0.78206121681498253</c:v>
                </c:pt>
                <c:pt idx="4294">
                  <c:v>0.78206121681498253</c:v>
                </c:pt>
                <c:pt idx="4295">
                  <c:v>0.78206121681498253</c:v>
                </c:pt>
                <c:pt idx="4296">
                  <c:v>0.78206121681498253</c:v>
                </c:pt>
                <c:pt idx="4297">
                  <c:v>0.78206121681498253</c:v>
                </c:pt>
                <c:pt idx="4298">
                  <c:v>0.78206121681498253</c:v>
                </c:pt>
                <c:pt idx="4299">
                  <c:v>0.78206121681498253</c:v>
                </c:pt>
                <c:pt idx="4300">
                  <c:v>0.78206121681498253</c:v>
                </c:pt>
                <c:pt idx="4301">
                  <c:v>0.78206121681498253</c:v>
                </c:pt>
                <c:pt idx="4302">
                  <c:v>0.78206121681498253</c:v>
                </c:pt>
                <c:pt idx="4303">
                  <c:v>0.78206121681498253</c:v>
                </c:pt>
                <c:pt idx="4304">
                  <c:v>0.78206121681498253</c:v>
                </c:pt>
                <c:pt idx="4305">
                  <c:v>0.78206121681498253</c:v>
                </c:pt>
                <c:pt idx="4306">
                  <c:v>0.78206121681498253</c:v>
                </c:pt>
                <c:pt idx="4307">
                  <c:v>0.78206121681498253</c:v>
                </c:pt>
                <c:pt idx="4308">
                  <c:v>0.78206121681498253</c:v>
                </c:pt>
                <c:pt idx="4309">
                  <c:v>0.78206121681498253</c:v>
                </c:pt>
                <c:pt idx="4310">
                  <c:v>0.78206121681498253</c:v>
                </c:pt>
                <c:pt idx="4311">
                  <c:v>0.78206121681498253</c:v>
                </c:pt>
                <c:pt idx="4312">
                  <c:v>0.78206121681498253</c:v>
                </c:pt>
                <c:pt idx="4313">
                  <c:v>0.78206121681498253</c:v>
                </c:pt>
                <c:pt idx="4314">
                  <c:v>0.78206121681498253</c:v>
                </c:pt>
                <c:pt idx="4315">
                  <c:v>0.78206121681498253</c:v>
                </c:pt>
                <c:pt idx="4316">
                  <c:v>0.78206424087612469</c:v>
                </c:pt>
                <c:pt idx="4317">
                  <c:v>0.7820661578001189</c:v>
                </c:pt>
                <c:pt idx="4318">
                  <c:v>0.78208633385700255</c:v>
                </c:pt>
                <c:pt idx="4319">
                  <c:v>0.78210693162925016</c:v>
                </c:pt>
                <c:pt idx="4320">
                  <c:v>0.78211548768890693</c:v>
                </c:pt>
                <c:pt idx="4321">
                  <c:v>0.78213211200681532</c:v>
                </c:pt>
                <c:pt idx="4322">
                  <c:v>0.78215627488277151</c:v>
                </c:pt>
                <c:pt idx="4323">
                  <c:v>0.78216078344043916</c:v>
                </c:pt>
                <c:pt idx="4324">
                  <c:v>0.78218306669217585</c:v>
                </c:pt>
                <c:pt idx="4325">
                  <c:v>0.78220299928986603</c:v>
                </c:pt>
                <c:pt idx="4326">
                  <c:v>0.78244683997507614</c:v>
                </c:pt>
                <c:pt idx="4327">
                  <c:v>0.78255699446144633</c:v>
                </c:pt>
                <c:pt idx="4328">
                  <c:v>0.78258275482385042</c:v>
                </c:pt>
                <c:pt idx="4329">
                  <c:v>0.78296805104035272</c:v>
                </c:pt>
                <c:pt idx="4330">
                  <c:v>0.78304831433035016</c:v>
                </c:pt>
                <c:pt idx="4331">
                  <c:v>0.78312182092992066</c:v>
                </c:pt>
                <c:pt idx="4332">
                  <c:v>0.78345150170352862</c:v>
                </c:pt>
                <c:pt idx="4333">
                  <c:v>0.78355679525220423</c:v>
                </c:pt>
                <c:pt idx="4334">
                  <c:v>0.7836320345459411</c:v>
                </c:pt>
                <c:pt idx="4335">
                  <c:v>0.7836320345459411</c:v>
                </c:pt>
                <c:pt idx="4336">
                  <c:v>0.78371230149424442</c:v>
                </c:pt>
                <c:pt idx="4337">
                  <c:v>0.78372370364982036</c:v>
                </c:pt>
                <c:pt idx="4338">
                  <c:v>0.78403088724548708</c:v>
                </c:pt>
                <c:pt idx="4339">
                  <c:v>0.78406909427979121</c:v>
                </c:pt>
                <c:pt idx="4340">
                  <c:v>0.78412166599532562</c:v>
                </c:pt>
                <c:pt idx="4341">
                  <c:v>0.78415028459277747</c:v>
                </c:pt>
                <c:pt idx="4342">
                  <c:v>0.78419320460591901</c:v>
                </c:pt>
                <c:pt idx="4343">
                  <c:v>0.78420008913199069</c:v>
                </c:pt>
                <c:pt idx="4344">
                  <c:v>0.78423958526740689</c:v>
                </c:pt>
                <c:pt idx="4345">
                  <c:v>0.78424505531291322</c:v>
                </c:pt>
                <c:pt idx="4346">
                  <c:v>0.78425857391524034</c:v>
                </c:pt>
                <c:pt idx="4347">
                  <c:v>0.78426238133401371</c:v>
                </c:pt>
                <c:pt idx="4348">
                  <c:v>0.78426238133401371</c:v>
                </c:pt>
                <c:pt idx="4349">
                  <c:v>0.78426238133401371</c:v>
                </c:pt>
                <c:pt idx="4350">
                  <c:v>0.78426238133401371</c:v>
                </c:pt>
                <c:pt idx="4351">
                  <c:v>0.78426238133401371</c:v>
                </c:pt>
                <c:pt idx="4352">
                  <c:v>0.78426238133401371</c:v>
                </c:pt>
                <c:pt idx="4353">
                  <c:v>0.78426238133401371</c:v>
                </c:pt>
                <c:pt idx="4354">
                  <c:v>0.78426238133401371</c:v>
                </c:pt>
                <c:pt idx="4355">
                  <c:v>0.78426238133401371</c:v>
                </c:pt>
                <c:pt idx="4356">
                  <c:v>0.78426238133401371</c:v>
                </c:pt>
                <c:pt idx="4357">
                  <c:v>0.78426238133401371</c:v>
                </c:pt>
                <c:pt idx="4358">
                  <c:v>0.78426238133401371</c:v>
                </c:pt>
                <c:pt idx="4359">
                  <c:v>0.78426238133401371</c:v>
                </c:pt>
                <c:pt idx="4360">
                  <c:v>0.78426238133401371</c:v>
                </c:pt>
                <c:pt idx="4361">
                  <c:v>0.78426238133401371</c:v>
                </c:pt>
                <c:pt idx="4362">
                  <c:v>0.78426238133401371</c:v>
                </c:pt>
                <c:pt idx="4363">
                  <c:v>0.78426238133401371</c:v>
                </c:pt>
                <c:pt idx="4364">
                  <c:v>0.78426238133401371</c:v>
                </c:pt>
                <c:pt idx="4365">
                  <c:v>0.78426238133401371</c:v>
                </c:pt>
                <c:pt idx="4366">
                  <c:v>0.78426238133401371</c:v>
                </c:pt>
                <c:pt idx="4367">
                  <c:v>0.78426238133401371</c:v>
                </c:pt>
                <c:pt idx="4368">
                  <c:v>0.78426238133401371</c:v>
                </c:pt>
                <c:pt idx="4369">
                  <c:v>0.78426238133401371</c:v>
                </c:pt>
                <c:pt idx="4370">
                  <c:v>0.78426238133401371</c:v>
                </c:pt>
                <c:pt idx="4371">
                  <c:v>0.78426238133401371</c:v>
                </c:pt>
                <c:pt idx="4372">
                  <c:v>0.78426238133401371</c:v>
                </c:pt>
                <c:pt idx="4373">
                  <c:v>0.78426238133401371</c:v>
                </c:pt>
                <c:pt idx="4374">
                  <c:v>0.78426238133401371</c:v>
                </c:pt>
                <c:pt idx="4375">
                  <c:v>0.78426238133401371</c:v>
                </c:pt>
                <c:pt idx="4376">
                  <c:v>0.78426238133401371</c:v>
                </c:pt>
                <c:pt idx="4377">
                  <c:v>0.78426238133401371</c:v>
                </c:pt>
                <c:pt idx="4378">
                  <c:v>0.78426238133401371</c:v>
                </c:pt>
                <c:pt idx="4379">
                  <c:v>0.78426238133401371</c:v>
                </c:pt>
                <c:pt idx="4380">
                  <c:v>0.78426238133401371</c:v>
                </c:pt>
                <c:pt idx="4381">
                  <c:v>0.78426238133401371</c:v>
                </c:pt>
                <c:pt idx="4382">
                  <c:v>0.78426238133401371</c:v>
                </c:pt>
                <c:pt idx="4383">
                  <c:v>0.78426238133401371</c:v>
                </c:pt>
                <c:pt idx="4384">
                  <c:v>0.78426238133401371</c:v>
                </c:pt>
                <c:pt idx="4385">
                  <c:v>0.78426238133401371</c:v>
                </c:pt>
                <c:pt idx="4386">
                  <c:v>0.78426238133401371</c:v>
                </c:pt>
                <c:pt idx="4387">
                  <c:v>0.78426238133401371</c:v>
                </c:pt>
                <c:pt idx="4388">
                  <c:v>0.78426238133401371</c:v>
                </c:pt>
                <c:pt idx="4389">
                  <c:v>0.78426238133401371</c:v>
                </c:pt>
                <c:pt idx="4390">
                  <c:v>0.78426238133401371</c:v>
                </c:pt>
                <c:pt idx="4391">
                  <c:v>0.78426238133401371</c:v>
                </c:pt>
                <c:pt idx="4392">
                  <c:v>0.78426238133401371</c:v>
                </c:pt>
                <c:pt idx="4393">
                  <c:v>0.78426238133401371</c:v>
                </c:pt>
                <c:pt idx="4394">
                  <c:v>0.78426238133401371</c:v>
                </c:pt>
                <c:pt idx="4395">
                  <c:v>0.78426238133401371</c:v>
                </c:pt>
                <c:pt idx="4396">
                  <c:v>0.78426238133401371</c:v>
                </c:pt>
                <c:pt idx="4397">
                  <c:v>0.78426238133401371</c:v>
                </c:pt>
                <c:pt idx="4398">
                  <c:v>0.78426238133401371</c:v>
                </c:pt>
                <c:pt idx="4399">
                  <c:v>0.78426238133401371</c:v>
                </c:pt>
                <c:pt idx="4400">
                  <c:v>0.78426238133401371</c:v>
                </c:pt>
                <c:pt idx="4401">
                  <c:v>0.78426238133401371</c:v>
                </c:pt>
                <c:pt idx="4402">
                  <c:v>0.78426238133401371</c:v>
                </c:pt>
                <c:pt idx="4403">
                  <c:v>0.78426238133401371</c:v>
                </c:pt>
                <c:pt idx="4404">
                  <c:v>0.78426238133401371</c:v>
                </c:pt>
                <c:pt idx="4405">
                  <c:v>0.78426238133401371</c:v>
                </c:pt>
                <c:pt idx="4406">
                  <c:v>0.78426238133401371</c:v>
                </c:pt>
                <c:pt idx="4407">
                  <c:v>0.78426238133401371</c:v>
                </c:pt>
                <c:pt idx="4408">
                  <c:v>0.78426238133401371</c:v>
                </c:pt>
                <c:pt idx="4409">
                  <c:v>0.78426238133401371</c:v>
                </c:pt>
                <c:pt idx="4410">
                  <c:v>0.78426238133401371</c:v>
                </c:pt>
                <c:pt idx="4411">
                  <c:v>0.78426238133401371</c:v>
                </c:pt>
                <c:pt idx="4412">
                  <c:v>0.78426238133401371</c:v>
                </c:pt>
                <c:pt idx="4413">
                  <c:v>0.78426238133401371</c:v>
                </c:pt>
                <c:pt idx="4414">
                  <c:v>0.78430062292823477</c:v>
                </c:pt>
                <c:pt idx="4415">
                  <c:v>0.78436221450678345</c:v>
                </c:pt>
                <c:pt idx="4416">
                  <c:v>0.78445034133950386</c:v>
                </c:pt>
                <c:pt idx="4417">
                  <c:v>0.78454213655825855</c:v>
                </c:pt>
                <c:pt idx="4418">
                  <c:v>0.78467737598815535</c:v>
                </c:pt>
                <c:pt idx="4419">
                  <c:v>0.78491005920635315</c:v>
                </c:pt>
                <c:pt idx="4420">
                  <c:v>0.78518229249164295</c:v>
                </c:pt>
                <c:pt idx="4421">
                  <c:v>0.78550600183607311</c:v>
                </c:pt>
                <c:pt idx="4422">
                  <c:v>0.78571546933817848</c:v>
                </c:pt>
                <c:pt idx="4423">
                  <c:v>0.78578507863581404</c:v>
                </c:pt>
                <c:pt idx="4424">
                  <c:v>0.78579272031403669</c:v>
                </c:pt>
                <c:pt idx="4425">
                  <c:v>0.7858155338302828</c:v>
                </c:pt>
                <c:pt idx="4426">
                  <c:v>0.78588911152608176</c:v>
                </c:pt>
                <c:pt idx="4427">
                  <c:v>0.78590602873971815</c:v>
                </c:pt>
                <c:pt idx="4428">
                  <c:v>0.78590602873971815</c:v>
                </c:pt>
                <c:pt idx="4429">
                  <c:v>0.78590602873971815</c:v>
                </c:pt>
                <c:pt idx="4430">
                  <c:v>0.78590602873971815</c:v>
                </c:pt>
                <c:pt idx="4431">
                  <c:v>0.78590602873971815</c:v>
                </c:pt>
                <c:pt idx="4432">
                  <c:v>0.78590602873971815</c:v>
                </c:pt>
                <c:pt idx="4433">
                  <c:v>0.78590602873971815</c:v>
                </c:pt>
                <c:pt idx="4434">
                  <c:v>0.78590602873971815</c:v>
                </c:pt>
                <c:pt idx="4435">
                  <c:v>0.78590602873971815</c:v>
                </c:pt>
                <c:pt idx="4436">
                  <c:v>0.78590602873971815</c:v>
                </c:pt>
                <c:pt idx="4437">
                  <c:v>0.78590602873971815</c:v>
                </c:pt>
                <c:pt idx="4438">
                  <c:v>0.78590602873971815</c:v>
                </c:pt>
                <c:pt idx="4439">
                  <c:v>0.78590602873971815</c:v>
                </c:pt>
                <c:pt idx="4440">
                  <c:v>0.78590602873971815</c:v>
                </c:pt>
                <c:pt idx="4441">
                  <c:v>0.78590602873971815</c:v>
                </c:pt>
                <c:pt idx="4442">
                  <c:v>0.78590602873971815</c:v>
                </c:pt>
                <c:pt idx="4443">
                  <c:v>0.78590602873971815</c:v>
                </c:pt>
                <c:pt idx="4444">
                  <c:v>0.78590602873971815</c:v>
                </c:pt>
                <c:pt idx="4445">
                  <c:v>0.78590602873971815</c:v>
                </c:pt>
                <c:pt idx="4446">
                  <c:v>0.78590602873971815</c:v>
                </c:pt>
                <c:pt idx="4447">
                  <c:v>0.78590602873971815</c:v>
                </c:pt>
                <c:pt idx="4448">
                  <c:v>0.78590602873971815</c:v>
                </c:pt>
                <c:pt idx="4449">
                  <c:v>0.78590602873971815</c:v>
                </c:pt>
                <c:pt idx="4450">
                  <c:v>0.78590602873971815</c:v>
                </c:pt>
                <c:pt idx="4451">
                  <c:v>0.78590602873971815</c:v>
                </c:pt>
                <c:pt idx="4452">
                  <c:v>0.78590602873971815</c:v>
                </c:pt>
                <c:pt idx="4453">
                  <c:v>0.78590602873971815</c:v>
                </c:pt>
                <c:pt idx="4454">
                  <c:v>0.78590602873971815</c:v>
                </c:pt>
                <c:pt idx="4455">
                  <c:v>0.78590602873971815</c:v>
                </c:pt>
                <c:pt idx="4456">
                  <c:v>0.78590602873971815</c:v>
                </c:pt>
                <c:pt idx="4457">
                  <c:v>0.78590602873971815</c:v>
                </c:pt>
                <c:pt idx="4458">
                  <c:v>0.78590602873971815</c:v>
                </c:pt>
                <c:pt idx="4459">
                  <c:v>0.78590602873971815</c:v>
                </c:pt>
                <c:pt idx="4460">
                  <c:v>0.78590602873971815</c:v>
                </c:pt>
                <c:pt idx="4461">
                  <c:v>0.78590602873971815</c:v>
                </c:pt>
                <c:pt idx="4462">
                  <c:v>0.78590602873971815</c:v>
                </c:pt>
                <c:pt idx="4463">
                  <c:v>0.78590602873971815</c:v>
                </c:pt>
                <c:pt idx="4464">
                  <c:v>0.78590602873971815</c:v>
                </c:pt>
                <c:pt idx="4465">
                  <c:v>0.78590796750456238</c:v>
                </c:pt>
                <c:pt idx="4466">
                  <c:v>0.78591982043451836</c:v>
                </c:pt>
                <c:pt idx="4467">
                  <c:v>0.7859310651517899</c:v>
                </c:pt>
                <c:pt idx="4468">
                  <c:v>0.78593133180287067</c:v>
                </c:pt>
                <c:pt idx="4469">
                  <c:v>0.78593319116744009</c:v>
                </c:pt>
                <c:pt idx="4470">
                  <c:v>0.78593436959398044</c:v>
                </c:pt>
                <c:pt idx="4471">
                  <c:v>0.78597135683467689</c:v>
                </c:pt>
                <c:pt idx="4472">
                  <c:v>0.7859721430936093</c:v>
                </c:pt>
                <c:pt idx="4473">
                  <c:v>0.78600977016729234</c:v>
                </c:pt>
                <c:pt idx="4474">
                  <c:v>0.78611719825535764</c:v>
                </c:pt>
                <c:pt idx="4475">
                  <c:v>0.78611719825535764</c:v>
                </c:pt>
                <c:pt idx="4476">
                  <c:v>0.78631521715293196</c:v>
                </c:pt>
                <c:pt idx="4477">
                  <c:v>0.78633985378137683</c:v>
                </c:pt>
                <c:pt idx="4478">
                  <c:v>0.78645548485464545</c:v>
                </c:pt>
                <c:pt idx="4479">
                  <c:v>0.78650076321453355</c:v>
                </c:pt>
                <c:pt idx="4480">
                  <c:v>0.78651741673064457</c:v>
                </c:pt>
                <c:pt idx="4481">
                  <c:v>0.78651741673064457</c:v>
                </c:pt>
                <c:pt idx="4482">
                  <c:v>0.78663153363819305</c:v>
                </c:pt>
                <c:pt idx="4483">
                  <c:v>0.78663407772385274</c:v>
                </c:pt>
                <c:pt idx="4484">
                  <c:v>0.78683186566916641</c:v>
                </c:pt>
                <c:pt idx="4485">
                  <c:v>0.78688929185979872</c:v>
                </c:pt>
                <c:pt idx="4486">
                  <c:v>0.78692343458292657</c:v>
                </c:pt>
                <c:pt idx="4487">
                  <c:v>0.78692443851858962</c:v>
                </c:pt>
                <c:pt idx="4488">
                  <c:v>0.78692443851858962</c:v>
                </c:pt>
                <c:pt idx="4489">
                  <c:v>0.78692443851858962</c:v>
                </c:pt>
                <c:pt idx="4490">
                  <c:v>0.78692443851858962</c:v>
                </c:pt>
                <c:pt idx="4491">
                  <c:v>0.78692443851858962</c:v>
                </c:pt>
                <c:pt idx="4492">
                  <c:v>0.78692443851858962</c:v>
                </c:pt>
                <c:pt idx="4493">
                  <c:v>0.78692443851858962</c:v>
                </c:pt>
                <c:pt idx="4494">
                  <c:v>0.78692443851858962</c:v>
                </c:pt>
                <c:pt idx="4495">
                  <c:v>0.78692443851858962</c:v>
                </c:pt>
                <c:pt idx="4496">
                  <c:v>0.78692443851858962</c:v>
                </c:pt>
                <c:pt idx="4497">
                  <c:v>0.78692443851858962</c:v>
                </c:pt>
                <c:pt idx="4498">
                  <c:v>0.78692443851858962</c:v>
                </c:pt>
                <c:pt idx="4499">
                  <c:v>0.78692443851858962</c:v>
                </c:pt>
                <c:pt idx="4500">
                  <c:v>0.78692443851858962</c:v>
                </c:pt>
                <c:pt idx="4501">
                  <c:v>0.78692443851858962</c:v>
                </c:pt>
                <c:pt idx="4502">
                  <c:v>0.78692443851858962</c:v>
                </c:pt>
                <c:pt idx="4503">
                  <c:v>0.78692443851858962</c:v>
                </c:pt>
                <c:pt idx="4504">
                  <c:v>0.78692443851858962</c:v>
                </c:pt>
                <c:pt idx="4505">
                  <c:v>0.78692443851858962</c:v>
                </c:pt>
                <c:pt idx="4506">
                  <c:v>0.78692443851858962</c:v>
                </c:pt>
                <c:pt idx="4507">
                  <c:v>0.78692443851858962</c:v>
                </c:pt>
                <c:pt idx="4508">
                  <c:v>0.78692443851858962</c:v>
                </c:pt>
                <c:pt idx="4509">
                  <c:v>0.78692443851858962</c:v>
                </c:pt>
                <c:pt idx="4510">
                  <c:v>0.78692443851858962</c:v>
                </c:pt>
                <c:pt idx="4511">
                  <c:v>0.78692443851858962</c:v>
                </c:pt>
                <c:pt idx="4512">
                  <c:v>0.78692443851858962</c:v>
                </c:pt>
                <c:pt idx="4513">
                  <c:v>0.78692443851858962</c:v>
                </c:pt>
                <c:pt idx="4514">
                  <c:v>0.78692443851858962</c:v>
                </c:pt>
                <c:pt idx="4515">
                  <c:v>0.78692443851858962</c:v>
                </c:pt>
                <c:pt idx="4516">
                  <c:v>0.78692443851858962</c:v>
                </c:pt>
                <c:pt idx="4517">
                  <c:v>0.78692443851858962</c:v>
                </c:pt>
                <c:pt idx="4518">
                  <c:v>0.78692443851858962</c:v>
                </c:pt>
                <c:pt idx="4519">
                  <c:v>0.78692443851858962</c:v>
                </c:pt>
                <c:pt idx="4520">
                  <c:v>0.78692443851858962</c:v>
                </c:pt>
                <c:pt idx="4521">
                  <c:v>0.78692443851858962</c:v>
                </c:pt>
                <c:pt idx="4522">
                  <c:v>0.78692443851858962</c:v>
                </c:pt>
                <c:pt idx="4523">
                  <c:v>0.78692443851858962</c:v>
                </c:pt>
                <c:pt idx="4524">
                  <c:v>0.78692443851858962</c:v>
                </c:pt>
                <c:pt idx="4525">
                  <c:v>0.78692443851858962</c:v>
                </c:pt>
                <c:pt idx="4526">
                  <c:v>0.78692443851858962</c:v>
                </c:pt>
                <c:pt idx="4527">
                  <c:v>0.78692443851858962</c:v>
                </c:pt>
                <c:pt idx="4528">
                  <c:v>0.78692443851858962</c:v>
                </c:pt>
                <c:pt idx="4529">
                  <c:v>0.78692443851858962</c:v>
                </c:pt>
                <c:pt idx="4530">
                  <c:v>0.78692443851858962</c:v>
                </c:pt>
                <c:pt idx="4531">
                  <c:v>0.78692443851858962</c:v>
                </c:pt>
                <c:pt idx="4532">
                  <c:v>0.78692443851858962</c:v>
                </c:pt>
                <c:pt idx="4533">
                  <c:v>0.78692443851858962</c:v>
                </c:pt>
                <c:pt idx="4534">
                  <c:v>0.78694457917346794</c:v>
                </c:pt>
                <c:pt idx="4535">
                  <c:v>0.78704181893807901</c:v>
                </c:pt>
                <c:pt idx="4536">
                  <c:v>0.78705369901093025</c:v>
                </c:pt>
                <c:pt idx="4537">
                  <c:v>0.78711048575244758</c:v>
                </c:pt>
                <c:pt idx="4538">
                  <c:v>0.78712380010778227</c:v>
                </c:pt>
                <c:pt idx="4539">
                  <c:v>0.78712615106998207</c:v>
                </c:pt>
                <c:pt idx="4540">
                  <c:v>0.78713980466665756</c:v>
                </c:pt>
                <c:pt idx="4541">
                  <c:v>0.78717609446669767</c:v>
                </c:pt>
                <c:pt idx="4542">
                  <c:v>0.78721603760092584</c:v>
                </c:pt>
                <c:pt idx="4543">
                  <c:v>0.7872242506063396</c:v>
                </c:pt>
                <c:pt idx="4544">
                  <c:v>0.78722586947556228</c:v>
                </c:pt>
                <c:pt idx="4545">
                  <c:v>0.787232764207908</c:v>
                </c:pt>
                <c:pt idx="4546">
                  <c:v>0.78723621497529672</c:v>
                </c:pt>
                <c:pt idx="4547">
                  <c:v>0.78724002690498085</c:v>
                </c:pt>
                <c:pt idx="4548">
                  <c:v>0.78725113773841016</c:v>
                </c:pt>
                <c:pt idx="4549">
                  <c:v>0.78724989015712299</c:v>
                </c:pt>
                <c:pt idx="4550">
                  <c:v>0.78724989015712299</c:v>
                </c:pt>
                <c:pt idx="4551">
                  <c:v>0.78724989015712299</c:v>
                </c:pt>
                <c:pt idx="4552">
                  <c:v>0.78724989015712299</c:v>
                </c:pt>
                <c:pt idx="4553">
                  <c:v>0.78724989015712299</c:v>
                </c:pt>
                <c:pt idx="4554">
                  <c:v>0.78724989015712299</c:v>
                </c:pt>
                <c:pt idx="4555">
                  <c:v>0.78724989015712299</c:v>
                </c:pt>
                <c:pt idx="4556">
                  <c:v>0.78724989015712299</c:v>
                </c:pt>
                <c:pt idx="4557">
                  <c:v>0.78724989015712299</c:v>
                </c:pt>
                <c:pt idx="4558">
                  <c:v>0.78724989015712299</c:v>
                </c:pt>
                <c:pt idx="4559">
                  <c:v>0.78724989015712299</c:v>
                </c:pt>
                <c:pt idx="4560">
                  <c:v>0.78724989015712299</c:v>
                </c:pt>
                <c:pt idx="4561">
                  <c:v>0.78724989015712299</c:v>
                </c:pt>
                <c:pt idx="4562">
                  <c:v>0.78724989015712299</c:v>
                </c:pt>
                <c:pt idx="4563">
                  <c:v>0.78724989015712299</c:v>
                </c:pt>
                <c:pt idx="4564">
                  <c:v>0.78724989015712299</c:v>
                </c:pt>
                <c:pt idx="4565">
                  <c:v>0.78724989015712299</c:v>
                </c:pt>
                <c:pt idx="4566">
                  <c:v>0.78724989015712299</c:v>
                </c:pt>
                <c:pt idx="4567">
                  <c:v>0.78724989015712299</c:v>
                </c:pt>
                <c:pt idx="4568">
                  <c:v>0.78724989015712299</c:v>
                </c:pt>
                <c:pt idx="4569">
                  <c:v>0.78724989015712299</c:v>
                </c:pt>
                <c:pt idx="4570">
                  <c:v>0.78724989015712299</c:v>
                </c:pt>
                <c:pt idx="4571">
                  <c:v>0.78724989015712299</c:v>
                </c:pt>
                <c:pt idx="4572">
                  <c:v>0.78724989015712299</c:v>
                </c:pt>
                <c:pt idx="4573">
                  <c:v>0.78724989015712299</c:v>
                </c:pt>
                <c:pt idx="4574">
                  <c:v>0.78724989015712299</c:v>
                </c:pt>
                <c:pt idx="4575">
                  <c:v>0.78724989015712299</c:v>
                </c:pt>
                <c:pt idx="4576">
                  <c:v>0.78724395353180587</c:v>
                </c:pt>
                <c:pt idx="4577">
                  <c:v>0.78722682799322952</c:v>
                </c:pt>
                <c:pt idx="4578">
                  <c:v>0.78721823717578743</c:v>
                </c:pt>
                <c:pt idx="4579">
                  <c:v>0.78721378013537935</c:v>
                </c:pt>
                <c:pt idx="4580">
                  <c:v>0.78720762971933267</c:v>
                </c:pt>
                <c:pt idx="4581">
                  <c:v>0.7871963266016011</c:v>
                </c:pt>
                <c:pt idx="4582">
                  <c:v>0.78718805837074224</c:v>
                </c:pt>
                <c:pt idx="4583">
                  <c:v>0.78709253869920737</c:v>
                </c:pt>
                <c:pt idx="4584">
                  <c:v>0.78696201873858485</c:v>
                </c:pt>
                <c:pt idx="4585">
                  <c:v>0.78692364815910909</c:v>
                </c:pt>
                <c:pt idx="4586">
                  <c:v>0.78689739123630931</c:v>
                </c:pt>
                <c:pt idx="4587">
                  <c:v>0.78686364634053763</c:v>
                </c:pt>
                <c:pt idx="4588">
                  <c:v>0.78684151952244918</c:v>
                </c:pt>
                <c:pt idx="4589">
                  <c:v>0.78683969433388423</c:v>
                </c:pt>
                <c:pt idx="4590">
                  <c:v>0.78681466314181248</c:v>
                </c:pt>
                <c:pt idx="4591">
                  <c:v>0.78681466314181248</c:v>
                </c:pt>
                <c:pt idx="4592">
                  <c:v>0.78681466314181248</c:v>
                </c:pt>
                <c:pt idx="4593">
                  <c:v>0.78681466314181248</c:v>
                </c:pt>
                <c:pt idx="4594">
                  <c:v>0.78681466314181248</c:v>
                </c:pt>
                <c:pt idx="4595">
                  <c:v>0.78681466314181248</c:v>
                </c:pt>
                <c:pt idx="4596">
                  <c:v>0.78681466314181248</c:v>
                </c:pt>
                <c:pt idx="4597">
                  <c:v>0.78681466314181248</c:v>
                </c:pt>
                <c:pt idx="4598">
                  <c:v>0.78681466314181248</c:v>
                </c:pt>
                <c:pt idx="4599">
                  <c:v>0.78681466314181248</c:v>
                </c:pt>
                <c:pt idx="4600">
                  <c:v>0.78681466314181248</c:v>
                </c:pt>
                <c:pt idx="4601">
                  <c:v>0.78681466314181248</c:v>
                </c:pt>
                <c:pt idx="4602">
                  <c:v>0.78681466314181248</c:v>
                </c:pt>
                <c:pt idx="4603">
                  <c:v>0.78681466314181248</c:v>
                </c:pt>
                <c:pt idx="4604">
                  <c:v>0.78681466314181248</c:v>
                </c:pt>
                <c:pt idx="4605">
                  <c:v>0.78681466314181248</c:v>
                </c:pt>
                <c:pt idx="4606">
                  <c:v>0.78681466314181248</c:v>
                </c:pt>
                <c:pt idx="4607">
                  <c:v>0.78681466314181248</c:v>
                </c:pt>
                <c:pt idx="4608">
                  <c:v>0.78681466314181248</c:v>
                </c:pt>
                <c:pt idx="4609">
                  <c:v>0.78681466314181248</c:v>
                </c:pt>
                <c:pt idx="4610">
                  <c:v>0.78681466314181248</c:v>
                </c:pt>
                <c:pt idx="4611">
                  <c:v>0.78681466314181248</c:v>
                </c:pt>
                <c:pt idx="4612">
                  <c:v>0.78681466314181248</c:v>
                </c:pt>
                <c:pt idx="4613">
                  <c:v>0.78681466314181248</c:v>
                </c:pt>
                <c:pt idx="4614">
                  <c:v>0.78681466314181248</c:v>
                </c:pt>
                <c:pt idx="4615">
                  <c:v>0.78681466314181248</c:v>
                </c:pt>
                <c:pt idx="4616">
                  <c:v>0.78681466314181248</c:v>
                </c:pt>
                <c:pt idx="4617">
                  <c:v>0.78681466314181248</c:v>
                </c:pt>
                <c:pt idx="4618">
                  <c:v>0.78637367918509349</c:v>
                </c:pt>
                <c:pt idx="4619">
                  <c:v>0.78589073390942521</c:v>
                </c:pt>
                <c:pt idx="4620">
                  <c:v>0.78588243931713531</c:v>
                </c:pt>
                <c:pt idx="4621">
                  <c:v>0.78584478616500641</c:v>
                </c:pt>
                <c:pt idx="4622">
                  <c:v>0.78578945062515748</c:v>
                </c:pt>
                <c:pt idx="4623">
                  <c:v>0.7857198038141382</c:v>
                </c:pt>
                <c:pt idx="4624">
                  <c:v>0.78570212571822418</c:v>
                </c:pt>
                <c:pt idx="4625">
                  <c:v>0.78555103695915229</c:v>
                </c:pt>
                <c:pt idx="4626">
                  <c:v>0.78555103695915229</c:v>
                </c:pt>
                <c:pt idx="4627">
                  <c:v>0.78555103695915229</c:v>
                </c:pt>
                <c:pt idx="4628">
                  <c:v>0.78555103695915229</c:v>
                </c:pt>
                <c:pt idx="4629">
                  <c:v>0.78555103695915229</c:v>
                </c:pt>
                <c:pt idx="4630">
                  <c:v>0.78555103695915229</c:v>
                </c:pt>
                <c:pt idx="4631">
                  <c:v>0.78555103695915229</c:v>
                </c:pt>
                <c:pt idx="4632">
                  <c:v>0.78555103695915229</c:v>
                </c:pt>
                <c:pt idx="4633">
                  <c:v>0.78555103695915229</c:v>
                </c:pt>
                <c:pt idx="4634">
                  <c:v>0.78555103695915229</c:v>
                </c:pt>
                <c:pt idx="4635">
                  <c:v>0.78555103695915229</c:v>
                </c:pt>
                <c:pt idx="4636">
                  <c:v>0.78555103695915229</c:v>
                </c:pt>
                <c:pt idx="4637">
                  <c:v>0.78555103695915229</c:v>
                </c:pt>
                <c:pt idx="4638">
                  <c:v>0.78555103695915229</c:v>
                </c:pt>
                <c:pt idx="4639">
                  <c:v>0.78555103695915229</c:v>
                </c:pt>
                <c:pt idx="4640">
                  <c:v>0.78555103695915229</c:v>
                </c:pt>
                <c:pt idx="4641">
                  <c:v>0.78555103695915229</c:v>
                </c:pt>
                <c:pt idx="4642">
                  <c:v>0.78555103695915229</c:v>
                </c:pt>
                <c:pt idx="4643">
                  <c:v>0.78555103695915229</c:v>
                </c:pt>
                <c:pt idx="4644">
                  <c:v>0.78555103695915229</c:v>
                </c:pt>
                <c:pt idx="4645">
                  <c:v>0.78555103695915229</c:v>
                </c:pt>
                <c:pt idx="4646">
                  <c:v>0.78555103695915229</c:v>
                </c:pt>
                <c:pt idx="4647">
                  <c:v>0.78555103695915229</c:v>
                </c:pt>
                <c:pt idx="4648">
                  <c:v>0.78555103695915229</c:v>
                </c:pt>
                <c:pt idx="4649">
                  <c:v>0.78555103695915229</c:v>
                </c:pt>
                <c:pt idx="4650">
                  <c:v>0.78555103695915229</c:v>
                </c:pt>
                <c:pt idx="4651">
                  <c:v>0.7855315398140561</c:v>
                </c:pt>
                <c:pt idx="4652">
                  <c:v>0.78537540209145051</c:v>
                </c:pt>
                <c:pt idx="4653">
                  <c:v>0.78527093964577621</c:v>
                </c:pt>
                <c:pt idx="4654">
                  <c:v>0.78496136646758696</c:v>
                </c:pt>
                <c:pt idx="4655">
                  <c:v>0.78462784603971669</c:v>
                </c:pt>
                <c:pt idx="4656">
                  <c:v>0.78448525929452018</c:v>
                </c:pt>
                <c:pt idx="4657">
                  <c:v>0.78364240524009676</c:v>
                </c:pt>
                <c:pt idx="4658">
                  <c:v>0.78341645240469115</c:v>
                </c:pt>
                <c:pt idx="4659">
                  <c:v>0.78339129109563643</c:v>
                </c:pt>
                <c:pt idx="4660">
                  <c:v>0.78339129109563643</c:v>
                </c:pt>
                <c:pt idx="4661">
                  <c:v>0.78339129109563643</c:v>
                </c:pt>
                <c:pt idx="4662">
                  <c:v>0.78339129109563643</c:v>
                </c:pt>
                <c:pt idx="4663">
                  <c:v>0.78339129109563643</c:v>
                </c:pt>
                <c:pt idx="4664">
                  <c:v>0.78339129109563643</c:v>
                </c:pt>
                <c:pt idx="4665">
                  <c:v>0.78339129109563643</c:v>
                </c:pt>
                <c:pt idx="4666">
                  <c:v>0.78339129109563643</c:v>
                </c:pt>
                <c:pt idx="4667">
                  <c:v>0.78339129109563643</c:v>
                </c:pt>
                <c:pt idx="4668">
                  <c:v>0.78339129109563643</c:v>
                </c:pt>
                <c:pt idx="4669">
                  <c:v>0.78339129109563643</c:v>
                </c:pt>
                <c:pt idx="4670">
                  <c:v>0.78339129109563643</c:v>
                </c:pt>
                <c:pt idx="4671">
                  <c:v>0.78285010023341584</c:v>
                </c:pt>
                <c:pt idx="4672">
                  <c:v>0.78240574715954292</c:v>
                </c:pt>
                <c:pt idx="4673">
                  <c:v>0.78230751638458473</c:v>
                </c:pt>
                <c:pt idx="4674">
                  <c:v>0.78224143574792593</c:v>
                </c:pt>
                <c:pt idx="4675">
                  <c:v>0.78216652651150587</c:v>
                </c:pt>
                <c:pt idx="4676">
                  <c:v>0.78139313391899268</c:v>
                </c:pt>
                <c:pt idx="4677">
                  <c:v>0.78127517264378987</c:v>
                </c:pt>
                <c:pt idx="4678">
                  <c:v>0.78100740421736126</c:v>
                </c:pt>
                <c:pt idx="4679">
                  <c:v>0.78073322254856037</c:v>
                </c:pt>
                <c:pt idx="4680">
                  <c:v>0.78067569149068006</c:v>
                </c:pt>
                <c:pt idx="4681">
                  <c:v>0.78066607613174921</c:v>
                </c:pt>
                <c:pt idx="4682">
                  <c:v>0.78047215513754176</c:v>
                </c:pt>
                <c:pt idx="4683">
                  <c:v>0.78030489995772012</c:v>
                </c:pt>
                <c:pt idx="4684">
                  <c:v>0.78026770503776033</c:v>
                </c:pt>
                <c:pt idx="4685">
                  <c:v>0.78026770503776033</c:v>
                </c:pt>
                <c:pt idx="4686">
                  <c:v>0.78026770503776033</c:v>
                </c:pt>
                <c:pt idx="4687">
                  <c:v>0.78026770503776033</c:v>
                </c:pt>
                <c:pt idx="4688">
                  <c:v>0.78026770503776033</c:v>
                </c:pt>
                <c:pt idx="4689">
                  <c:v>0.78026770503776033</c:v>
                </c:pt>
                <c:pt idx="4690">
                  <c:v>0.78026770503776033</c:v>
                </c:pt>
                <c:pt idx="4691">
                  <c:v>0.78026770503776033</c:v>
                </c:pt>
                <c:pt idx="4692">
                  <c:v>0.78026770503776033</c:v>
                </c:pt>
                <c:pt idx="4693">
                  <c:v>0.78026770503776033</c:v>
                </c:pt>
                <c:pt idx="4694">
                  <c:v>0.78026770503776033</c:v>
                </c:pt>
                <c:pt idx="4695">
                  <c:v>0.78009520673490873</c:v>
                </c:pt>
                <c:pt idx="4696">
                  <c:v>0.78003466668049914</c:v>
                </c:pt>
                <c:pt idx="4697">
                  <c:v>0.77996826652456996</c:v>
                </c:pt>
                <c:pt idx="4698">
                  <c:v>0.77858686787430442</c:v>
                </c:pt>
                <c:pt idx="4699">
                  <c:v>0.77773751772647803</c:v>
                </c:pt>
                <c:pt idx="4700">
                  <c:v>0.77622787565900897</c:v>
                </c:pt>
                <c:pt idx="4701">
                  <c:v>0.77611255827201653</c:v>
                </c:pt>
                <c:pt idx="4702">
                  <c:v>0.77611255827201653</c:v>
                </c:pt>
                <c:pt idx="4703">
                  <c:v>0.77611255827201653</c:v>
                </c:pt>
                <c:pt idx="4704">
                  <c:v>0.77312771154098647</c:v>
                </c:pt>
                <c:pt idx="4705">
                  <c:v>0.7716021444137422</c:v>
                </c:pt>
                <c:pt idx="4706">
                  <c:v>0.77085813028490313</c:v>
                </c:pt>
                <c:pt idx="4707">
                  <c:v>0.77085813028490313</c:v>
                </c:pt>
                <c:pt idx="4708">
                  <c:v>0.77085813028490313</c:v>
                </c:pt>
                <c:pt idx="4709">
                  <c:v>0.77085813028490313</c:v>
                </c:pt>
                <c:pt idx="4710">
                  <c:v>0.77085813028490313</c:v>
                </c:pt>
                <c:pt idx="4711">
                  <c:v>0.77085813028490313</c:v>
                </c:pt>
                <c:pt idx="4712">
                  <c:v>0.76988930557541901</c:v>
                </c:pt>
                <c:pt idx="4713">
                  <c:v>0.76650655700945103</c:v>
                </c:pt>
                <c:pt idx="4714">
                  <c:v>0.76584451102067841</c:v>
                </c:pt>
                <c:pt idx="4715">
                  <c:v>0.76443670056291002</c:v>
                </c:pt>
                <c:pt idx="4716">
                  <c:v>0.76319622512567231</c:v>
                </c:pt>
                <c:pt idx="4717">
                  <c:v>0.76013695663716185</c:v>
                </c:pt>
                <c:pt idx="4718">
                  <c:v>0.7567805485925333</c:v>
                </c:pt>
                <c:pt idx="4719">
                  <c:v>0.7567805485925333</c:v>
                </c:pt>
                <c:pt idx="4720">
                  <c:v>0.7567805485925333</c:v>
                </c:pt>
                <c:pt idx="4721">
                  <c:v>0.7567805485925333</c:v>
                </c:pt>
                <c:pt idx="4722">
                  <c:v>0.75328105962079306</c:v>
                </c:pt>
                <c:pt idx="4723">
                  <c:v>0.74837350431859262</c:v>
                </c:pt>
                <c:pt idx="4724">
                  <c:v>0.74718606365925566</c:v>
                </c:pt>
                <c:pt idx="4725">
                  <c:v>0.74061400773640718</c:v>
                </c:pt>
                <c:pt idx="4726">
                  <c:v>0.73749319585260853</c:v>
                </c:pt>
                <c:pt idx="4727">
                  <c:v>0.73749319585260853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5B-4A42-8225-2D5D3C02CBA5}"/>
            </c:ext>
          </c:extLst>
        </c:ser>
        <c:ser>
          <c:idx val="1"/>
          <c:order val="1"/>
          <c:tx>
            <c:v>CKD-EPI</c:v>
          </c:tx>
          <c:spPr>
            <a:ln w="190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P30_EKFC_age_CG!$B$2:$B$4729</c:f>
              <c:numCache>
                <c:formatCode>General</c:formatCode>
                <c:ptCount val="4728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18.000622740000111</c:v>
                </c:pt>
                <c:pt idx="26">
                  <c:v>18.010000000000002</c:v>
                </c:pt>
                <c:pt idx="27">
                  <c:v>18.02</c:v>
                </c:pt>
                <c:pt idx="28">
                  <c:v>18.029655059999968</c:v>
                </c:pt>
                <c:pt idx="29">
                  <c:v>18.03</c:v>
                </c:pt>
                <c:pt idx="30">
                  <c:v>18.050383900000156</c:v>
                </c:pt>
                <c:pt idx="31">
                  <c:v>18.101543369999902</c:v>
                </c:pt>
                <c:pt idx="32">
                  <c:v>18.149999999999999</c:v>
                </c:pt>
                <c:pt idx="33">
                  <c:v>18.183561644000001</c:v>
                </c:pt>
                <c:pt idx="34">
                  <c:v>18.183561644000001</c:v>
                </c:pt>
                <c:pt idx="35">
                  <c:v>18.190000000000001</c:v>
                </c:pt>
                <c:pt idx="36">
                  <c:v>18.198494182067076</c:v>
                </c:pt>
                <c:pt idx="37">
                  <c:v>18.2</c:v>
                </c:pt>
                <c:pt idx="38">
                  <c:v>18.2</c:v>
                </c:pt>
                <c:pt idx="39">
                  <c:v>18.23</c:v>
                </c:pt>
                <c:pt idx="40">
                  <c:v>18.242299794661189</c:v>
                </c:pt>
                <c:pt idx="41">
                  <c:v>18.261308979999999</c:v>
                </c:pt>
                <c:pt idx="42">
                  <c:v>18.28</c:v>
                </c:pt>
                <c:pt idx="43">
                  <c:v>18.29</c:v>
                </c:pt>
                <c:pt idx="44">
                  <c:v>18.29</c:v>
                </c:pt>
                <c:pt idx="45">
                  <c:v>18.298630137</c:v>
                </c:pt>
                <c:pt idx="46">
                  <c:v>18.3</c:v>
                </c:pt>
                <c:pt idx="47">
                  <c:v>18.309999999999999</c:v>
                </c:pt>
                <c:pt idx="48">
                  <c:v>18.34</c:v>
                </c:pt>
                <c:pt idx="49">
                  <c:v>18.350000000000001</c:v>
                </c:pt>
                <c:pt idx="50">
                  <c:v>18.37</c:v>
                </c:pt>
                <c:pt idx="51">
                  <c:v>18.420000000000002</c:v>
                </c:pt>
                <c:pt idx="52">
                  <c:v>18.440000000000001</c:v>
                </c:pt>
                <c:pt idx="53">
                  <c:v>18.46</c:v>
                </c:pt>
                <c:pt idx="54">
                  <c:v>18.46</c:v>
                </c:pt>
                <c:pt idx="55">
                  <c:v>18.479452054999999</c:v>
                </c:pt>
                <c:pt idx="56">
                  <c:v>18.510000000000002</c:v>
                </c:pt>
                <c:pt idx="57">
                  <c:v>18.52</c:v>
                </c:pt>
                <c:pt idx="58">
                  <c:v>18.526027397</c:v>
                </c:pt>
                <c:pt idx="59">
                  <c:v>18.526027397</c:v>
                </c:pt>
                <c:pt idx="60">
                  <c:v>18.53</c:v>
                </c:pt>
                <c:pt idx="61">
                  <c:v>18.55</c:v>
                </c:pt>
                <c:pt idx="62">
                  <c:v>18.55</c:v>
                </c:pt>
                <c:pt idx="63">
                  <c:v>18.559999999999999</c:v>
                </c:pt>
                <c:pt idx="64">
                  <c:v>18.559999999999999</c:v>
                </c:pt>
                <c:pt idx="65">
                  <c:v>18.561643835999998</c:v>
                </c:pt>
                <c:pt idx="66">
                  <c:v>18.579999999999998</c:v>
                </c:pt>
                <c:pt idx="67">
                  <c:v>18.600000000000001</c:v>
                </c:pt>
                <c:pt idx="68">
                  <c:v>18.617385351999999</c:v>
                </c:pt>
                <c:pt idx="69">
                  <c:v>18.617385351999999</c:v>
                </c:pt>
                <c:pt idx="70">
                  <c:v>18.62</c:v>
                </c:pt>
                <c:pt idx="71">
                  <c:v>18.656449771999998</c:v>
                </c:pt>
                <c:pt idx="72">
                  <c:v>18.656449771999998</c:v>
                </c:pt>
                <c:pt idx="73">
                  <c:v>18.670000000000002</c:v>
                </c:pt>
                <c:pt idx="74">
                  <c:v>18.68</c:v>
                </c:pt>
                <c:pt idx="75">
                  <c:v>18.7</c:v>
                </c:pt>
                <c:pt idx="76">
                  <c:v>18.716816971</c:v>
                </c:pt>
                <c:pt idx="77">
                  <c:v>18.716816971</c:v>
                </c:pt>
                <c:pt idx="78">
                  <c:v>18.72</c:v>
                </c:pt>
                <c:pt idx="79">
                  <c:v>18.75</c:v>
                </c:pt>
                <c:pt idx="80">
                  <c:v>18.77</c:v>
                </c:pt>
                <c:pt idx="81">
                  <c:v>18.77</c:v>
                </c:pt>
                <c:pt idx="82">
                  <c:v>18.78</c:v>
                </c:pt>
                <c:pt idx="83">
                  <c:v>18.82</c:v>
                </c:pt>
                <c:pt idx="84">
                  <c:v>18.829999999999998</c:v>
                </c:pt>
                <c:pt idx="85">
                  <c:v>18.850000000000001</c:v>
                </c:pt>
                <c:pt idx="86">
                  <c:v>18.86</c:v>
                </c:pt>
                <c:pt idx="87">
                  <c:v>18.93</c:v>
                </c:pt>
                <c:pt idx="88">
                  <c:v>18.93</c:v>
                </c:pt>
                <c:pt idx="89">
                  <c:v>18.998754270000006</c:v>
                </c:pt>
                <c:pt idx="90">
                  <c:v>19</c:v>
                </c:pt>
                <c:pt idx="91">
                  <c:v>19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19</c:v>
                </c:pt>
                <c:pt idx="96">
                  <c:v>19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19</c:v>
                </c:pt>
                <c:pt idx="102">
                  <c:v>19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19.100000000000001</c:v>
                </c:pt>
                <c:pt idx="112">
                  <c:v>19.11</c:v>
                </c:pt>
                <c:pt idx="113">
                  <c:v>19.13</c:v>
                </c:pt>
                <c:pt idx="114">
                  <c:v>19.143635844999999</c:v>
                </c:pt>
                <c:pt idx="115">
                  <c:v>19.143635844999999</c:v>
                </c:pt>
                <c:pt idx="116">
                  <c:v>19.145205479000001</c:v>
                </c:pt>
                <c:pt idx="117">
                  <c:v>19.145205479000001</c:v>
                </c:pt>
                <c:pt idx="118">
                  <c:v>19.170000000000002</c:v>
                </c:pt>
                <c:pt idx="119">
                  <c:v>19.173515982000001</c:v>
                </c:pt>
                <c:pt idx="120">
                  <c:v>19.173515982000001</c:v>
                </c:pt>
                <c:pt idx="121">
                  <c:v>19.25</c:v>
                </c:pt>
                <c:pt idx="122">
                  <c:v>19.260000000000002</c:v>
                </c:pt>
                <c:pt idx="123">
                  <c:v>19.290896646</c:v>
                </c:pt>
                <c:pt idx="124">
                  <c:v>19.290896646</c:v>
                </c:pt>
                <c:pt idx="125">
                  <c:v>19.350000000000001</c:v>
                </c:pt>
                <c:pt idx="126">
                  <c:v>19.36</c:v>
                </c:pt>
                <c:pt idx="127">
                  <c:v>19.41</c:v>
                </c:pt>
                <c:pt idx="128">
                  <c:v>19.48</c:v>
                </c:pt>
                <c:pt idx="129">
                  <c:v>19.489999999999998</c:v>
                </c:pt>
                <c:pt idx="130">
                  <c:v>19.579999999999998</c:v>
                </c:pt>
                <c:pt idx="131">
                  <c:v>19.590011415999999</c:v>
                </c:pt>
                <c:pt idx="132">
                  <c:v>19.590011415999999</c:v>
                </c:pt>
                <c:pt idx="133">
                  <c:v>19.608487337</c:v>
                </c:pt>
                <c:pt idx="134">
                  <c:v>19.608487337</c:v>
                </c:pt>
                <c:pt idx="135">
                  <c:v>19.625570776</c:v>
                </c:pt>
                <c:pt idx="136">
                  <c:v>19.625570776</c:v>
                </c:pt>
                <c:pt idx="137">
                  <c:v>19.75</c:v>
                </c:pt>
                <c:pt idx="138">
                  <c:v>19.8</c:v>
                </c:pt>
                <c:pt idx="139">
                  <c:v>19.88</c:v>
                </c:pt>
                <c:pt idx="140">
                  <c:v>19.953456537000001</c:v>
                </c:pt>
                <c:pt idx="141">
                  <c:v>19.953456537000001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20.005475701999998</c:v>
                </c:pt>
                <c:pt idx="178">
                  <c:v>20.005475701999998</c:v>
                </c:pt>
                <c:pt idx="179">
                  <c:v>20.09</c:v>
                </c:pt>
                <c:pt idx="180">
                  <c:v>20.109514031</c:v>
                </c:pt>
                <c:pt idx="181">
                  <c:v>20.109514031</c:v>
                </c:pt>
                <c:pt idx="182">
                  <c:v>20.11</c:v>
                </c:pt>
                <c:pt idx="183">
                  <c:v>20.11</c:v>
                </c:pt>
                <c:pt idx="184">
                  <c:v>20.13</c:v>
                </c:pt>
                <c:pt idx="185">
                  <c:v>20.14</c:v>
                </c:pt>
                <c:pt idx="186">
                  <c:v>20.16</c:v>
                </c:pt>
                <c:pt idx="187">
                  <c:v>20.170000000000002</c:v>
                </c:pt>
                <c:pt idx="188">
                  <c:v>20.2</c:v>
                </c:pt>
                <c:pt idx="189">
                  <c:v>20.21</c:v>
                </c:pt>
                <c:pt idx="190">
                  <c:v>20.239999999999998</c:v>
                </c:pt>
                <c:pt idx="191">
                  <c:v>20.3</c:v>
                </c:pt>
                <c:pt idx="192">
                  <c:v>20.309999999999999</c:v>
                </c:pt>
                <c:pt idx="193">
                  <c:v>20.309999999999999</c:v>
                </c:pt>
                <c:pt idx="194">
                  <c:v>20.329999999999998</c:v>
                </c:pt>
                <c:pt idx="195">
                  <c:v>20.38</c:v>
                </c:pt>
                <c:pt idx="196">
                  <c:v>20.39</c:v>
                </c:pt>
                <c:pt idx="197">
                  <c:v>20.399999999999999</c:v>
                </c:pt>
                <c:pt idx="198">
                  <c:v>20.41</c:v>
                </c:pt>
                <c:pt idx="199">
                  <c:v>20.418891170431213</c:v>
                </c:pt>
                <c:pt idx="200">
                  <c:v>20.420000000000002</c:v>
                </c:pt>
                <c:pt idx="201">
                  <c:v>20.56</c:v>
                </c:pt>
                <c:pt idx="202">
                  <c:v>20.63</c:v>
                </c:pt>
                <c:pt idx="203">
                  <c:v>20.64</c:v>
                </c:pt>
                <c:pt idx="204">
                  <c:v>20.67</c:v>
                </c:pt>
                <c:pt idx="205">
                  <c:v>20.75</c:v>
                </c:pt>
                <c:pt idx="206">
                  <c:v>20.79</c:v>
                </c:pt>
                <c:pt idx="207">
                  <c:v>20.85</c:v>
                </c:pt>
                <c:pt idx="208">
                  <c:v>20.94</c:v>
                </c:pt>
                <c:pt idx="209">
                  <c:v>20.971939299999917</c:v>
                </c:pt>
                <c:pt idx="210">
                  <c:v>21</c:v>
                </c:pt>
                <c:pt idx="211">
                  <c:v>21</c:v>
                </c:pt>
                <c:pt idx="212">
                  <c:v>21</c:v>
                </c:pt>
                <c:pt idx="213">
                  <c:v>21</c:v>
                </c:pt>
                <c:pt idx="214">
                  <c:v>21</c:v>
                </c:pt>
                <c:pt idx="215">
                  <c:v>21</c:v>
                </c:pt>
                <c:pt idx="216">
                  <c:v>21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21</c:v>
                </c:pt>
                <c:pt idx="223">
                  <c:v>21</c:v>
                </c:pt>
                <c:pt idx="224">
                  <c:v>21</c:v>
                </c:pt>
                <c:pt idx="225">
                  <c:v>21</c:v>
                </c:pt>
                <c:pt idx="226">
                  <c:v>21</c:v>
                </c:pt>
                <c:pt idx="227">
                  <c:v>21</c:v>
                </c:pt>
                <c:pt idx="228">
                  <c:v>21</c:v>
                </c:pt>
                <c:pt idx="229">
                  <c:v>21</c:v>
                </c:pt>
                <c:pt idx="230">
                  <c:v>21</c:v>
                </c:pt>
                <c:pt idx="231">
                  <c:v>21.068663709999996</c:v>
                </c:pt>
                <c:pt idx="232">
                  <c:v>21.1</c:v>
                </c:pt>
                <c:pt idx="233">
                  <c:v>21.117043120999998</c:v>
                </c:pt>
                <c:pt idx="234">
                  <c:v>21.117043120999998</c:v>
                </c:pt>
                <c:pt idx="235">
                  <c:v>21.147159479999999</c:v>
                </c:pt>
                <c:pt idx="236">
                  <c:v>21.147159479999999</c:v>
                </c:pt>
                <c:pt idx="237">
                  <c:v>21.22</c:v>
                </c:pt>
                <c:pt idx="238">
                  <c:v>21.25</c:v>
                </c:pt>
                <c:pt idx="239">
                  <c:v>21.3</c:v>
                </c:pt>
                <c:pt idx="240">
                  <c:v>21.42</c:v>
                </c:pt>
                <c:pt idx="241">
                  <c:v>21.43</c:v>
                </c:pt>
                <c:pt idx="242">
                  <c:v>21.51</c:v>
                </c:pt>
                <c:pt idx="243">
                  <c:v>21.58</c:v>
                </c:pt>
                <c:pt idx="244">
                  <c:v>21.629021217999998</c:v>
                </c:pt>
                <c:pt idx="245">
                  <c:v>21.629021217999998</c:v>
                </c:pt>
                <c:pt idx="246">
                  <c:v>21.8</c:v>
                </c:pt>
                <c:pt idx="247">
                  <c:v>21.93</c:v>
                </c:pt>
                <c:pt idx="248">
                  <c:v>21.95</c:v>
                </c:pt>
                <c:pt idx="249">
                  <c:v>21.959233410000053</c:v>
                </c:pt>
                <c:pt idx="250">
                  <c:v>21.96942745999992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22.050729844999999</c:v>
                </c:pt>
                <c:pt idx="273">
                  <c:v>22.06</c:v>
                </c:pt>
                <c:pt idx="274">
                  <c:v>22.15</c:v>
                </c:pt>
                <c:pt idx="275">
                  <c:v>22.22</c:v>
                </c:pt>
                <c:pt idx="276">
                  <c:v>22.23</c:v>
                </c:pt>
                <c:pt idx="277">
                  <c:v>22.26</c:v>
                </c:pt>
                <c:pt idx="278">
                  <c:v>22.27</c:v>
                </c:pt>
                <c:pt idx="279">
                  <c:v>22.35</c:v>
                </c:pt>
                <c:pt idx="280">
                  <c:v>22.48</c:v>
                </c:pt>
                <c:pt idx="281">
                  <c:v>22.58</c:v>
                </c:pt>
                <c:pt idx="282">
                  <c:v>22.58</c:v>
                </c:pt>
                <c:pt idx="283">
                  <c:v>22.59</c:v>
                </c:pt>
                <c:pt idx="284">
                  <c:v>22.64</c:v>
                </c:pt>
                <c:pt idx="285">
                  <c:v>22.73</c:v>
                </c:pt>
                <c:pt idx="286">
                  <c:v>22.8</c:v>
                </c:pt>
                <c:pt idx="287">
                  <c:v>22.85</c:v>
                </c:pt>
                <c:pt idx="288">
                  <c:v>22.87</c:v>
                </c:pt>
                <c:pt idx="289">
                  <c:v>22.9</c:v>
                </c:pt>
                <c:pt idx="290">
                  <c:v>22.93</c:v>
                </c:pt>
                <c:pt idx="291">
                  <c:v>23</c:v>
                </c:pt>
                <c:pt idx="292">
                  <c:v>23</c:v>
                </c:pt>
                <c:pt idx="293">
                  <c:v>23</c:v>
                </c:pt>
                <c:pt idx="294">
                  <c:v>23</c:v>
                </c:pt>
                <c:pt idx="295">
                  <c:v>23</c:v>
                </c:pt>
                <c:pt idx="296">
                  <c:v>23</c:v>
                </c:pt>
                <c:pt idx="297">
                  <c:v>23</c:v>
                </c:pt>
                <c:pt idx="298">
                  <c:v>23</c:v>
                </c:pt>
                <c:pt idx="299">
                  <c:v>23</c:v>
                </c:pt>
                <c:pt idx="300">
                  <c:v>23</c:v>
                </c:pt>
                <c:pt idx="301">
                  <c:v>23</c:v>
                </c:pt>
                <c:pt idx="302">
                  <c:v>23</c:v>
                </c:pt>
                <c:pt idx="303">
                  <c:v>23</c:v>
                </c:pt>
                <c:pt idx="304">
                  <c:v>23</c:v>
                </c:pt>
                <c:pt idx="305">
                  <c:v>23</c:v>
                </c:pt>
                <c:pt idx="306">
                  <c:v>23</c:v>
                </c:pt>
                <c:pt idx="307">
                  <c:v>23</c:v>
                </c:pt>
                <c:pt idx="308">
                  <c:v>23</c:v>
                </c:pt>
                <c:pt idx="309">
                  <c:v>23</c:v>
                </c:pt>
                <c:pt idx="310">
                  <c:v>23</c:v>
                </c:pt>
                <c:pt idx="311">
                  <c:v>23</c:v>
                </c:pt>
                <c:pt idx="312">
                  <c:v>23</c:v>
                </c:pt>
                <c:pt idx="313">
                  <c:v>23</c:v>
                </c:pt>
                <c:pt idx="314">
                  <c:v>23</c:v>
                </c:pt>
                <c:pt idx="315">
                  <c:v>23</c:v>
                </c:pt>
                <c:pt idx="316">
                  <c:v>23</c:v>
                </c:pt>
                <c:pt idx="317">
                  <c:v>23</c:v>
                </c:pt>
                <c:pt idx="318">
                  <c:v>23</c:v>
                </c:pt>
                <c:pt idx="319">
                  <c:v>23</c:v>
                </c:pt>
                <c:pt idx="320">
                  <c:v>23</c:v>
                </c:pt>
                <c:pt idx="321">
                  <c:v>23</c:v>
                </c:pt>
                <c:pt idx="322">
                  <c:v>23.02963396999985</c:v>
                </c:pt>
                <c:pt idx="323">
                  <c:v>23.059585297999998</c:v>
                </c:pt>
                <c:pt idx="324">
                  <c:v>23.07</c:v>
                </c:pt>
                <c:pt idx="325">
                  <c:v>23.09</c:v>
                </c:pt>
                <c:pt idx="326">
                  <c:v>23.1</c:v>
                </c:pt>
                <c:pt idx="327">
                  <c:v>23.11</c:v>
                </c:pt>
                <c:pt idx="328">
                  <c:v>23.17</c:v>
                </c:pt>
                <c:pt idx="329">
                  <c:v>23.233401780000001</c:v>
                </c:pt>
                <c:pt idx="330">
                  <c:v>23.233401780000001</c:v>
                </c:pt>
                <c:pt idx="331">
                  <c:v>23.32</c:v>
                </c:pt>
                <c:pt idx="332">
                  <c:v>23.32</c:v>
                </c:pt>
                <c:pt idx="333">
                  <c:v>23.348391512999999</c:v>
                </c:pt>
                <c:pt idx="334">
                  <c:v>23.348391512999999</c:v>
                </c:pt>
                <c:pt idx="335">
                  <c:v>23.41</c:v>
                </c:pt>
                <c:pt idx="336">
                  <c:v>23.41</c:v>
                </c:pt>
                <c:pt idx="337">
                  <c:v>23.48</c:v>
                </c:pt>
                <c:pt idx="338">
                  <c:v>23.54</c:v>
                </c:pt>
                <c:pt idx="339">
                  <c:v>23.58</c:v>
                </c:pt>
                <c:pt idx="340">
                  <c:v>23.83</c:v>
                </c:pt>
                <c:pt idx="341">
                  <c:v>23.84</c:v>
                </c:pt>
                <c:pt idx="342">
                  <c:v>23.91</c:v>
                </c:pt>
                <c:pt idx="343">
                  <c:v>23.97</c:v>
                </c:pt>
                <c:pt idx="344">
                  <c:v>24</c:v>
                </c:pt>
                <c:pt idx="345">
                  <c:v>24</c:v>
                </c:pt>
                <c:pt idx="346">
                  <c:v>24</c:v>
                </c:pt>
                <c:pt idx="347">
                  <c:v>24</c:v>
                </c:pt>
                <c:pt idx="348">
                  <c:v>24</c:v>
                </c:pt>
                <c:pt idx="349">
                  <c:v>24</c:v>
                </c:pt>
                <c:pt idx="350">
                  <c:v>24</c:v>
                </c:pt>
                <c:pt idx="351">
                  <c:v>24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24.01</c:v>
                </c:pt>
                <c:pt idx="365">
                  <c:v>24.02</c:v>
                </c:pt>
                <c:pt idx="366">
                  <c:v>24.058932860000059</c:v>
                </c:pt>
                <c:pt idx="367">
                  <c:v>24.14</c:v>
                </c:pt>
                <c:pt idx="368">
                  <c:v>24.15</c:v>
                </c:pt>
                <c:pt idx="369">
                  <c:v>24.16</c:v>
                </c:pt>
                <c:pt idx="370">
                  <c:v>24.19</c:v>
                </c:pt>
                <c:pt idx="371">
                  <c:v>24.3</c:v>
                </c:pt>
                <c:pt idx="372">
                  <c:v>24.31</c:v>
                </c:pt>
                <c:pt idx="373">
                  <c:v>24.372602740000001</c:v>
                </c:pt>
                <c:pt idx="374">
                  <c:v>24.4</c:v>
                </c:pt>
                <c:pt idx="375">
                  <c:v>24.73</c:v>
                </c:pt>
                <c:pt idx="376">
                  <c:v>24.74</c:v>
                </c:pt>
                <c:pt idx="377">
                  <c:v>24.8</c:v>
                </c:pt>
                <c:pt idx="378">
                  <c:v>24.84</c:v>
                </c:pt>
                <c:pt idx="379">
                  <c:v>24.85</c:v>
                </c:pt>
                <c:pt idx="380">
                  <c:v>24.990254800000045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25.02</c:v>
                </c:pt>
                <c:pt idx="386">
                  <c:v>25.048080480000003</c:v>
                </c:pt>
                <c:pt idx="387">
                  <c:v>25.07</c:v>
                </c:pt>
                <c:pt idx="388">
                  <c:v>25.08</c:v>
                </c:pt>
                <c:pt idx="389">
                  <c:v>25.08</c:v>
                </c:pt>
                <c:pt idx="390">
                  <c:v>25.09</c:v>
                </c:pt>
                <c:pt idx="391">
                  <c:v>25.158110882999999</c:v>
                </c:pt>
                <c:pt idx="392">
                  <c:v>25.16</c:v>
                </c:pt>
                <c:pt idx="393">
                  <c:v>25.23</c:v>
                </c:pt>
                <c:pt idx="394">
                  <c:v>25.26</c:v>
                </c:pt>
                <c:pt idx="395">
                  <c:v>25.27</c:v>
                </c:pt>
                <c:pt idx="396">
                  <c:v>25.31</c:v>
                </c:pt>
                <c:pt idx="397">
                  <c:v>25.33</c:v>
                </c:pt>
                <c:pt idx="398">
                  <c:v>25.34</c:v>
                </c:pt>
                <c:pt idx="399">
                  <c:v>25.41</c:v>
                </c:pt>
                <c:pt idx="400">
                  <c:v>25.44</c:v>
                </c:pt>
                <c:pt idx="401">
                  <c:v>25.45</c:v>
                </c:pt>
                <c:pt idx="402">
                  <c:v>25.49</c:v>
                </c:pt>
                <c:pt idx="403">
                  <c:v>25.67</c:v>
                </c:pt>
                <c:pt idx="404">
                  <c:v>25.68</c:v>
                </c:pt>
                <c:pt idx="405">
                  <c:v>25.689253936</c:v>
                </c:pt>
                <c:pt idx="406">
                  <c:v>25.705681040000002</c:v>
                </c:pt>
                <c:pt idx="407">
                  <c:v>25.79</c:v>
                </c:pt>
                <c:pt idx="408">
                  <c:v>25.81</c:v>
                </c:pt>
                <c:pt idx="409">
                  <c:v>25.849315067999999</c:v>
                </c:pt>
                <c:pt idx="410">
                  <c:v>25.87</c:v>
                </c:pt>
                <c:pt idx="411">
                  <c:v>25.897687159999833</c:v>
                </c:pt>
                <c:pt idx="412">
                  <c:v>25.96</c:v>
                </c:pt>
                <c:pt idx="413">
                  <c:v>25.97</c:v>
                </c:pt>
                <c:pt idx="414">
                  <c:v>26</c:v>
                </c:pt>
                <c:pt idx="415">
                  <c:v>26</c:v>
                </c:pt>
                <c:pt idx="416">
                  <c:v>26</c:v>
                </c:pt>
                <c:pt idx="417">
                  <c:v>26</c:v>
                </c:pt>
                <c:pt idx="418">
                  <c:v>26.03</c:v>
                </c:pt>
                <c:pt idx="419">
                  <c:v>26.04</c:v>
                </c:pt>
                <c:pt idx="420">
                  <c:v>26.12</c:v>
                </c:pt>
                <c:pt idx="421">
                  <c:v>26.13</c:v>
                </c:pt>
                <c:pt idx="422">
                  <c:v>26.16</c:v>
                </c:pt>
                <c:pt idx="423">
                  <c:v>26.33</c:v>
                </c:pt>
                <c:pt idx="424">
                  <c:v>26.48</c:v>
                </c:pt>
                <c:pt idx="425">
                  <c:v>26.56</c:v>
                </c:pt>
                <c:pt idx="426">
                  <c:v>26.668687775999999</c:v>
                </c:pt>
                <c:pt idx="427">
                  <c:v>26.71</c:v>
                </c:pt>
                <c:pt idx="428">
                  <c:v>26.84</c:v>
                </c:pt>
                <c:pt idx="429">
                  <c:v>26.88</c:v>
                </c:pt>
                <c:pt idx="430">
                  <c:v>26.91</c:v>
                </c:pt>
                <c:pt idx="431">
                  <c:v>26.91</c:v>
                </c:pt>
                <c:pt idx="432">
                  <c:v>26.970124560000002</c:v>
                </c:pt>
                <c:pt idx="433">
                  <c:v>27</c:v>
                </c:pt>
                <c:pt idx="434">
                  <c:v>27.078432999999819</c:v>
                </c:pt>
                <c:pt idx="435">
                  <c:v>27.17</c:v>
                </c:pt>
                <c:pt idx="436">
                  <c:v>27.31</c:v>
                </c:pt>
                <c:pt idx="437">
                  <c:v>27.36</c:v>
                </c:pt>
                <c:pt idx="438">
                  <c:v>27.863073582999998</c:v>
                </c:pt>
                <c:pt idx="439">
                  <c:v>27.9</c:v>
                </c:pt>
                <c:pt idx="440">
                  <c:v>27.980821918</c:v>
                </c:pt>
                <c:pt idx="441">
                  <c:v>27.990026779999951</c:v>
                </c:pt>
                <c:pt idx="442">
                  <c:v>28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28.002251880000159</c:v>
                </c:pt>
                <c:pt idx="449">
                  <c:v>28.002739726000001</c:v>
                </c:pt>
                <c:pt idx="450">
                  <c:v>28.069428020000089</c:v>
                </c:pt>
                <c:pt idx="451">
                  <c:v>28.079232869999856</c:v>
                </c:pt>
                <c:pt idx="452">
                  <c:v>28.145106091999999</c:v>
                </c:pt>
                <c:pt idx="453">
                  <c:v>28.19</c:v>
                </c:pt>
                <c:pt idx="454">
                  <c:v>28.908966460999999</c:v>
                </c:pt>
                <c:pt idx="455">
                  <c:v>28.989133130000155</c:v>
                </c:pt>
                <c:pt idx="456">
                  <c:v>28.990339420000097</c:v>
                </c:pt>
                <c:pt idx="457">
                  <c:v>29</c:v>
                </c:pt>
                <c:pt idx="458">
                  <c:v>29</c:v>
                </c:pt>
                <c:pt idx="459">
                  <c:v>29.018511865000001</c:v>
                </c:pt>
                <c:pt idx="460">
                  <c:v>29.282191781000002</c:v>
                </c:pt>
                <c:pt idx="461">
                  <c:v>29.297741273</c:v>
                </c:pt>
                <c:pt idx="462">
                  <c:v>29.439464032</c:v>
                </c:pt>
                <c:pt idx="463">
                  <c:v>29.890233590000122</c:v>
                </c:pt>
                <c:pt idx="464">
                  <c:v>29.922133630000054</c:v>
                </c:pt>
                <c:pt idx="465">
                  <c:v>29.979433570000158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30.000033520000056</c:v>
                </c:pt>
                <c:pt idx="470">
                  <c:v>30.040272474999998</c:v>
                </c:pt>
                <c:pt idx="471">
                  <c:v>30.541844448999999</c:v>
                </c:pt>
                <c:pt idx="472">
                  <c:v>30.908033269999923</c:v>
                </c:pt>
                <c:pt idx="473">
                  <c:v>30.974990643000002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31.021593600000074</c:v>
                </c:pt>
                <c:pt idx="481">
                  <c:v>31.049233379999919</c:v>
                </c:pt>
                <c:pt idx="482">
                  <c:v>31.096391946000001</c:v>
                </c:pt>
                <c:pt idx="483">
                  <c:v>31.228377872999999</c:v>
                </c:pt>
                <c:pt idx="484">
                  <c:v>31.424657534000001</c:v>
                </c:pt>
                <c:pt idx="485">
                  <c:v>31.505464481000001</c:v>
                </c:pt>
                <c:pt idx="486">
                  <c:v>31.980874317000001</c:v>
                </c:pt>
                <c:pt idx="487">
                  <c:v>32</c:v>
                </c:pt>
                <c:pt idx="488">
                  <c:v>32</c:v>
                </c:pt>
                <c:pt idx="489">
                  <c:v>32</c:v>
                </c:pt>
                <c:pt idx="490">
                  <c:v>32.019511589999865</c:v>
                </c:pt>
                <c:pt idx="491">
                  <c:v>32.030637819999825</c:v>
                </c:pt>
                <c:pt idx="492">
                  <c:v>32.03939475000017</c:v>
                </c:pt>
                <c:pt idx="493">
                  <c:v>32.065753424999997</c:v>
                </c:pt>
                <c:pt idx="494">
                  <c:v>32.112328767000001</c:v>
                </c:pt>
                <c:pt idx="495">
                  <c:v>32.232719514999999</c:v>
                </c:pt>
                <c:pt idx="496">
                  <c:v>32.932080660000068</c:v>
                </c:pt>
                <c:pt idx="497">
                  <c:v>32.968333630000053</c:v>
                </c:pt>
                <c:pt idx="498">
                  <c:v>32.98943306999989</c:v>
                </c:pt>
                <c:pt idx="499">
                  <c:v>33</c:v>
                </c:pt>
                <c:pt idx="500">
                  <c:v>33</c:v>
                </c:pt>
                <c:pt idx="501">
                  <c:v>33.000533469999951</c:v>
                </c:pt>
                <c:pt idx="502">
                  <c:v>33.009144860000163</c:v>
                </c:pt>
                <c:pt idx="503">
                  <c:v>33.019959849999843</c:v>
                </c:pt>
                <c:pt idx="504">
                  <c:v>33.021032369999958</c:v>
                </c:pt>
                <c:pt idx="505">
                  <c:v>33.325997455</c:v>
                </c:pt>
                <c:pt idx="506">
                  <c:v>33.705681040000002</c:v>
                </c:pt>
                <c:pt idx="507">
                  <c:v>33.754547496000001</c:v>
                </c:pt>
                <c:pt idx="508">
                  <c:v>33.785078712999997</c:v>
                </c:pt>
                <c:pt idx="509">
                  <c:v>33.927940650000053</c:v>
                </c:pt>
                <c:pt idx="510">
                  <c:v>33.969272140000015</c:v>
                </c:pt>
                <c:pt idx="511">
                  <c:v>33.97910634000003</c:v>
                </c:pt>
                <c:pt idx="512">
                  <c:v>34</c:v>
                </c:pt>
                <c:pt idx="513">
                  <c:v>34</c:v>
                </c:pt>
                <c:pt idx="514">
                  <c:v>34</c:v>
                </c:pt>
                <c:pt idx="515">
                  <c:v>34</c:v>
                </c:pt>
                <c:pt idx="516">
                  <c:v>34.000383309999847</c:v>
                </c:pt>
                <c:pt idx="517">
                  <c:v>34.011833260000131</c:v>
                </c:pt>
                <c:pt idx="518">
                  <c:v>34.059333570000163</c:v>
                </c:pt>
                <c:pt idx="519">
                  <c:v>34.272416153000002</c:v>
                </c:pt>
                <c:pt idx="520">
                  <c:v>34.361127330000002</c:v>
                </c:pt>
                <c:pt idx="521">
                  <c:v>34.750684931999999</c:v>
                </c:pt>
                <c:pt idx="522">
                  <c:v>34.909608119999987</c:v>
                </c:pt>
                <c:pt idx="523">
                  <c:v>34.919683240000161</c:v>
                </c:pt>
                <c:pt idx="524">
                  <c:v>34.981933630000057</c:v>
                </c:pt>
                <c:pt idx="525">
                  <c:v>35</c:v>
                </c:pt>
                <c:pt idx="526">
                  <c:v>35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35</c:v>
                </c:pt>
                <c:pt idx="531">
                  <c:v>35</c:v>
                </c:pt>
                <c:pt idx="532">
                  <c:v>35</c:v>
                </c:pt>
                <c:pt idx="533">
                  <c:v>35</c:v>
                </c:pt>
                <c:pt idx="534">
                  <c:v>35</c:v>
                </c:pt>
                <c:pt idx="535">
                  <c:v>35.00168817999996</c:v>
                </c:pt>
                <c:pt idx="536">
                  <c:v>35.048533069999891</c:v>
                </c:pt>
                <c:pt idx="537">
                  <c:v>35.090133439999818</c:v>
                </c:pt>
                <c:pt idx="538">
                  <c:v>35.822404372000001</c:v>
                </c:pt>
                <c:pt idx="539">
                  <c:v>35.959893930000064</c:v>
                </c:pt>
                <c:pt idx="540">
                  <c:v>35.969863013999998</c:v>
                </c:pt>
                <c:pt idx="541">
                  <c:v>35.990033870000019</c:v>
                </c:pt>
                <c:pt idx="542">
                  <c:v>36</c:v>
                </c:pt>
                <c:pt idx="543">
                  <c:v>36</c:v>
                </c:pt>
                <c:pt idx="544">
                  <c:v>36</c:v>
                </c:pt>
                <c:pt idx="545">
                  <c:v>36.022532039999959</c:v>
                </c:pt>
                <c:pt idx="546">
                  <c:v>36.04839990000017</c:v>
                </c:pt>
                <c:pt idx="547">
                  <c:v>36.070486149999873</c:v>
                </c:pt>
                <c:pt idx="548">
                  <c:v>36.108932250000166</c:v>
                </c:pt>
                <c:pt idx="549">
                  <c:v>36.109064809999985</c:v>
                </c:pt>
                <c:pt idx="550">
                  <c:v>36.221765914000002</c:v>
                </c:pt>
                <c:pt idx="551">
                  <c:v>36.668493151</c:v>
                </c:pt>
                <c:pt idx="552">
                  <c:v>36.684931507000002</c:v>
                </c:pt>
                <c:pt idx="553">
                  <c:v>36.910533610000087</c:v>
                </c:pt>
                <c:pt idx="554">
                  <c:v>36.929233249999953</c:v>
                </c:pt>
                <c:pt idx="555">
                  <c:v>36.953424658000003</c:v>
                </c:pt>
                <c:pt idx="556">
                  <c:v>36.964076652000003</c:v>
                </c:pt>
                <c:pt idx="557">
                  <c:v>36.99873365000002</c:v>
                </c:pt>
                <c:pt idx="558">
                  <c:v>37</c:v>
                </c:pt>
                <c:pt idx="559">
                  <c:v>37</c:v>
                </c:pt>
                <c:pt idx="560">
                  <c:v>37</c:v>
                </c:pt>
                <c:pt idx="561">
                  <c:v>37</c:v>
                </c:pt>
                <c:pt idx="562">
                  <c:v>37</c:v>
                </c:pt>
                <c:pt idx="563">
                  <c:v>37</c:v>
                </c:pt>
                <c:pt idx="564">
                  <c:v>37</c:v>
                </c:pt>
                <c:pt idx="565">
                  <c:v>37.005479452000003</c:v>
                </c:pt>
                <c:pt idx="566">
                  <c:v>37.042433929999916</c:v>
                </c:pt>
                <c:pt idx="567">
                  <c:v>37.061744099999963</c:v>
                </c:pt>
                <c:pt idx="568">
                  <c:v>37.068493150999998</c:v>
                </c:pt>
                <c:pt idx="569">
                  <c:v>37.091668538</c:v>
                </c:pt>
                <c:pt idx="570">
                  <c:v>37.102447787999999</c:v>
                </c:pt>
                <c:pt idx="571">
                  <c:v>37.193702942999998</c:v>
                </c:pt>
                <c:pt idx="572">
                  <c:v>37.589041096000003</c:v>
                </c:pt>
                <c:pt idx="573">
                  <c:v>37.746748802190282</c:v>
                </c:pt>
                <c:pt idx="574">
                  <c:v>37.774127309999997</c:v>
                </c:pt>
                <c:pt idx="575">
                  <c:v>37.954825462000002</c:v>
                </c:pt>
                <c:pt idx="576">
                  <c:v>37.96213304999992</c:v>
                </c:pt>
                <c:pt idx="577">
                  <c:v>37.993155373</c:v>
                </c:pt>
                <c:pt idx="578">
                  <c:v>37.998433949999885</c:v>
                </c:pt>
                <c:pt idx="579">
                  <c:v>38</c:v>
                </c:pt>
                <c:pt idx="580">
                  <c:v>38</c:v>
                </c:pt>
                <c:pt idx="581">
                  <c:v>38</c:v>
                </c:pt>
                <c:pt idx="582">
                  <c:v>38</c:v>
                </c:pt>
                <c:pt idx="583">
                  <c:v>38</c:v>
                </c:pt>
                <c:pt idx="584">
                  <c:v>38</c:v>
                </c:pt>
                <c:pt idx="585">
                  <c:v>38</c:v>
                </c:pt>
                <c:pt idx="586">
                  <c:v>38.009633280000088</c:v>
                </c:pt>
                <c:pt idx="587">
                  <c:v>38.040933969999848</c:v>
                </c:pt>
                <c:pt idx="588">
                  <c:v>38.241095889999997</c:v>
                </c:pt>
                <c:pt idx="589">
                  <c:v>38.4</c:v>
                </c:pt>
                <c:pt idx="590">
                  <c:v>38.443281683000002</c:v>
                </c:pt>
                <c:pt idx="591">
                  <c:v>38.949762999999898</c:v>
                </c:pt>
                <c:pt idx="592">
                  <c:v>38.965092402000003</c:v>
                </c:pt>
                <c:pt idx="593">
                  <c:v>38.996983307000001</c:v>
                </c:pt>
                <c:pt idx="594">
                  <c:v>39</c:v>
                </c:pt>
                <c:pt idx="595">
                  <c:v>39</c:v>
                </c:pt>
                <c:pt idx="596">
                  <c:v>39</c:v>
                </c:pt>
                <c:pt idx="597">
                  <c:v>39</c:v>
                </c:pt>
                <c:pt idx="598">
                  <c:v>39</c:v>
                </c:pt>
                <c:pt idx="599">
                  <c:v>39</c:v>
                </c:pt>
                <c:pt idx="600">
                  <c:v>39</c:v>
                </c:pt>
                <c:pt idx="601">
                  <c:v>39.000528350000081</c:v>
                </c:pt>
                <c:pt idx="602">
                  <c:v>39.00162432000004</c:v>
                </c:pt>
                <c:pt idx="603">
                  <c:v>39.010533590000122</c:v>
                </c:pt>
                <c:pt idx="604">
                  <c:v>39.020833419999853</c:v>
                </c:pt>
                <c:pt idx="605">
                  <c:v>39.046575341999997</c:v>
                </c:pt>
                <c:pt idx="606">
                  <c:v>39.098392779999969</c:v>
                </c:pt>
                <c:pt idx="607">
                  <c:v>39.128415300999997</c:v>
                </c:pt>
                <c:pt idx="608">
                  <c:v>39.297477356000002</c:v>
                </c:pt>
                <c:pt idx="609">
                  <c:v>39.589707312999998</c:v>
                </c:pt>
                <c:pt idx="610">
                  <c:v>39.693150684999999</c:v>
                </c:pt>
                <c:pt idx="611">
                  <c:v>39.918736890000105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40.528405202000002</c:v>
                </c:pt>
                <c:pt idx="623">
                  <c:v>40.802739725999999</c:v>
                </c:pt>
                <c:pt idx="624">
                  <c:v>40.804034733000002</c:v>
                </c:pt>
                <c:pt idx="625">
                  <c:v>40.915068493</c:v>
                </c:pt>
                <c:pt idx="626">
                  <c:v>40.916603039000002</c:v>
                </c:pt>
                <c:pt idx="627">
                  <c:v>40.921933889999984</c:v>
                </c:pt>
                <c:pt idx="628">
                  <c:v>40.950230499999968</c:v>
                </c:pt>
                <c:pt idx="629">
                  <c:v>41</c:v>
                </c:pt>
                <c:pt idx="630">
                  <c:v>41</c:v>
                </c:pt>
                <c:pt idx="631">
                  <c:v>41</c:v>
                </c:pt>
                <c:pt idx="632">
                  <c:v>41</c:v>
                </c:pt>
                <c:pt idx="633">
                  <c:v>41</c:v>
                </c:pt>
                <c:pt idx="634">
                  <c:v>41</c:v>
                </c:pt>
                <c:pt idx="635">
                  <c:v>41</c:v>
                </c:pt>
                <c:pt idx="636">
                  <c:v>41</c:v>
                </c:pt>
                <c:pt idx="637">
                  <c:v>41.008632829999925</c:v>
                </c:pt>
                <c:pt idx="638">
                  <c:v>41.0096319600001</c:v>
                </c:pt>
                <c:pt idx="639">
                  <c:v>41.01369863</c:v>
                </c:pt>
                <c:pt idx="640">
                  <c:v>41.069932679999994</c:v>
                </c:pt>
                <c:pt idx="641">
                  <c:v>41.082533439999821</c:v>
                </c:pt>
                <c:pt idx="642">
                  <c:v>41.138945927000002</c:v>
                </c:pt>
                <c:pt idx="643">
                  <c:v>41.240309903000004</c:v>
                </c:pt>
                <c:pt idx="644">
                  <c:v>41.295890411000002</c:v>
                </c:pt>
                <c:pt idx="645">
                  <c:v>41.481177275999997</c:v>
                </c:pt>
                <c:pt idx="646">
                  <c:v>41.572168574999999</c:v>
                </c:pt>
                <c:pt idx="647">
                  <c:v>41.758432517000003</c:v>
                </c:pt>
                <c:pt idx="648">
                  <c:v>41.931433969999851</c:v>
                </c:pt>
                <c:pt idx="649">
                  <c:v>41.94934017000012</c:v>
                </c:pt>
                <c:pt idx="650">
                  <c:v>41.960333410000054</c:v>
                </c:pt>
                <c:pt idx="651">
                  <c:v>41.999717709999906</c:v>
                </c:pt>
                <c:pt idx="652">
                  <c:v>42</c:v>
                </c:pt>
                <c:pt idx="653">
                  <c:v>42</c:v>
                </c:pt>
                <c:pt idx="654">
                  <c:v>42</c:v>
                </c:pt>
                <c:pt idx="655">
                  <c:v>42</c:v>
                </c:pt>
                <c:pt idx="656">
                  <c:v>42</c:v>
                </c:pt>
                <c:pt idx="657">
                  <c:v>42</c:v>
                </c:pt>
                <c:pt idx="658">
                  <c:v>42</c:v>
                </c:pt>
                <c:pt idx="659">
                  <c:v>42</c:v>
                </c:pt>
                <c:pt idx="660">
                  <c:v>42</c:v>
                </c:pt>
                <c:pt idx="661">
                  <c:v>42</c:v>
                </c:pt>
                <c:pt idx="662">
                  <c:v>42</c:v>
                </c:pt>
                <c:pt idx="663">
                  <c:v>42</c:v>
                </c:pt>
                <c:pt idx="664">
                  <c:v>42.000933669999988</c:v>
                </c:pt>
                <c:pt idx="665">
                  <c:v>42.008437750000134</c:v>
                </c:pt>
                <c:pt idx="666">
                  <c:v>42.031133689999955</c:v>
                </c:pt>
                <c:pt idx="667">
                  <c:v>42.041133219999821</c:v>
                </c:pt>
                <c:pt idx="668">
                  <c:v>42.049833989999819</c:v>
                </c:pt>
                <c:pt idx="669">
                  <c:v>42.051480620000142</c:v>
                </c:pt>
                <c:pt idx="670">
                  <c:v>42.079582679999994</c:v>
                </c:pt>
                <c:pt idx="671">
                  <c:v>42.183561644000001</c:v>
                </c:pt>
                <c:pt idx="672">
                  <c:v>42.239561944000002</c:v>
                </c:pt>
                <c:pt idx="673">
                  <c:v>42.690410958999998</c:v>
                </c:pt>
                <c:pt idx="674">
                  <c:v>42.698630137000002</c:v>
                </c:pt>
                <c:pt idx="675">
                  <c:v>42.772453028000001</c:v>
                </c:pt>
                <c:pt idx="676">
                  <c:v>42.778381615000001</c:v>
                </c:pt>
                <c:pt idx="677">
                  <c:v>42.847364818999999</c:v>
                </c:pt>
                <c:pt idx="678">
                  <c:v>42.896646132999997</c:v>
                </c:pt>
                <c:pt idx="679">
                  <c:v>42.928767123</c:v>
                </c:pt>
                <c:pt idx="680">
                  <c:v>42.935885919999997</c:v>
                </c:pt>
                <c:pt idx="681">
                  <c:v>42.970033309999856</c:v>
                </c:pt>
                <c:pt idx="682">
                  <c:v>42.972132409999894</c:v>
                </c:pt>
                <c:pt idx="683">
                  <c:v>42.979433740000054</c:v>
                </c:pt>
                <c:pt idx="684">
                  <c:v>42.979913949999961</c:v>
                </c:pt>
                <c:pt idx="685">
                  <c:v>42.980372782000003</c:v>
                </c:pt>
                <c:pt idx="686">
                  <c:v>42.987583480000126</c:v>
                </c:pt>
                <c:pt idx="687">
                  <c:v>42.989533940000086</c:v>
                </c:pt>
                <c:pt idx="688">
                  <c:v>42.991586196999997</c:v>
                </c:pt>
                <c:pt idx="689">
                  <c:v>43</c:v>
                </c:pt>
                <c:pt idx="690">
                  <c:v>43</c:v>
                </c:pt>
                <c:pt idx="691">
                  <c:v>43</c:v>
                </c:pt>
                <c:pt idx="692">
                  <c:v>43</c:v>
                </c:pt>
                <c:pt idx="693">
                  <c:v>43</c:v>
                </c:pt>
                <c:pt idx="694">
                  <c:v>43</c:v>
                </c:pt>
                <c:pt idx="695">
                  <c:v>43</c:v>
                </c:pt>
                <c:pt idx="696">
                  <c:v>43</c:v>
                </c:pt>
                <c:pt idx="697">
                  <c:v>43</c:v>
                </c:pt>
                <c:pt idx="698">
                  <c:v>43</c:v>
                </c:pt>
                <c:pt idx="699">
                  <c:v>43.010566450000184</c:v>
                </c:pt>
                <c:pt idx="700">
                  <c:v>43.031236870000136</c:v>
                </c:pt>
                <c:pt idx="701">
                  <c:v>43.039014373999997</c:v>
                </c:pt>
                <c:pt idx="702">
                  <c:v>43.04762159000002</c:v>
                </c:pt>
                <c:pt idx="703">
                  <c:v>43.061933049999922</c:v>
                </c:pt>
                <c:pt idx="704">
                  <c:v>43.069963030000032</c:v>
                </c:pt>
                <c:pt idx="705">
                  <c:v>43.1</c:v>
                </c:pt>
                <c:pt idx="706">
                  <c:v>43.2</c:v>
                </c:pt>
                <c:pt idx="707">
                  <c:v>43.600273784999999</c:v>
                </c:pt>
                <c:pt idx="708">
                  <c:v>43.712328767000002</c:v>
                </c:pt>
                <c:pt idx="709">
                  <c:v>43.901733850000056</c:v>
                </c:pt>
                <c:pt idx="710">
                  <c:v>43.919540960000084</c:v>
                </c:pt>
                <c:pt idx="711">
                  <c:v>43.979106170000136</c:v>
                </c:pt>
                <c:pt idx="712">
                  <c:v>43.992433419999855</c:v>
                </c:pt>
                <c:pt idx="713">
                  <c:v>44</c:v>
                </c:pt>
                <c:pt idx="714">
                  <c:v>44</c:v>
                </c:pt>
                <c:pt idx="715">
                  <c:v>44</c:v>
                </c:pt>
                <c:pt idx="716">
                  <c:v>44</c:v>
                </c:pt>
                <c:pt idx="717">
                  <c:v>44</c:v>
                </c:pt>
                <c:pt idx="718">
                  <c:v>44</c:v>
                </c:pt>
                <c:pt idx="719">
                  <c:v>44</c:v>
                </c:pt>
                <c:pt idx="720">
                  <c:v>44</c:v>
                </c:pt>
                <c:pt idx="721">
                  <c:v>44</c:v>
                </c:pt>
                <c:pt idx="722">
                  <c:v>44</c:v>
                </c:pt>
                <c:pt idx="723">
                  <c:v>44</c:v>
                </c:pt>
                <c:pt idx="724">
                  <c:v>44</c:v>
                </c:pt>
                <c:pt idx="725">
                  <c:v>44</c:v>
                </c:pt>
                <c:pt idx="726">
                  <c:v>44</c:v>
                </c:pt>
                <c:pt idx="727">
                  <c:v>44</c:v>
                </c:pt>
                <c:pt idx="728">
                  <c:v>44.000299260000141</c:v>
                </c:pt>
                <c:pt idx="729">
                  <c:v>44.00223308000006</c:v>
                </c:pt>
                <c:pt idx="730">
                  <c:v>44.029733579999956</c:v>
                </c:pt>
                <c:pt idx="731">
                  <c:v>44.038811270000039</c:v>
                </c:pt>
                <c:pt idx="732">
                  <c:v>44.078833590000123</c:v>
                </c:pt>
                <c:pt idx="733">
                  <c:v>44.081133100000024</c:v>
                </c:pt>
                <c:pt idx="734">
                  <c:v>44.08721099999994</c:v>
                </c:pt>
                <c:pt idx="735">
                  <c:v>44.089398209999871</c:v>
                </c:pt>
                <c:pt idx="736">
                  <c:v>44.155737705</c:v>
                </c:pt>
                <c:pt idx="737">
                  <c:v>44.432577289000001</c:v>
                </c:pt>
                <c:pt idx="738">
                  <c:v>44.43442623</c:v>
                </c:pt>
                <c:pt idx="739">
                  <c:v>44.563672431000001</c:v>
                </c:pt>
                <c:pt idx="740">
                  <c:v>44.569472963999999</c:v>
                </c:pt>
                <c:pt idx="741">
                  <c:v>44.657189909000003</c:v>
                </c:pt>
                <c:pt idx="742">
                  <c:v>44.796714579000003</c:v>
                </c:pt>
                <c:pt idx="743">
                  <c:v>44.89033376999982</c:v>
                </c:pt>
                <c:pt idx="744">
                  <c:v>44.895156823000001</c:v>
                </c:pt>
                <c:pt idx="745">
                  <c:v>44.89968398000002</c:v>
                </c:pt>
                <c:pt idx="746">
                  <c:v>44.916251215999999</c:v>
                </c:pt>
                <c:pt idx="747">
                  <c:v>44.979833439999815</c:v>
                </c:pt>
                <c:pt idx="748">
                  <c:v>44.980150582</c:v>
                </c:pt>
                <c:pt idx="749">
                  <c:v>44.98153273000009</c:v>
                </c:pt>
                <c:pt idx="750">
                  <c:v>45</c:v>
                </c:pt>
                <c:pt idx="751">
                  <c:v>45</c:v>
                </c:pt>
                <c:pt idx="752">
                  <c:v>45</c:v>
                </c:pt>
                <c:pt idx="753">
                  <c:v>45</c:v>
                </c:pt>
                <c:pt idx="754">
                  <c:v>45</c:v>
                </c:pt>
                <c:pt idx="755">
                  <c:v>45</c:v>
                </c:pt>
                <c:pt idx="756">
                  <c:v>45</c:v>
                </c:pt>
                <c:pt idx="757">
                  <c:v>45</c:v>
                </c:pt>
                <c:pt idx="758">
                  <c:v>45</c:v>
                </c:pt>
                <c:pt idx="759">
                  <c:v>45</c:v>
                </c:pt>
                <c:pt idx="760">
                  <c:v>45</c:v>
                </c:pt>
                <c:pt idx="761">
                  <c:v>45</c:v>
                </c:pt>
                <c:pt idx="762">
                  <c:v>45</c:v>
                </c:pt>
                <c:pt idx="763">
                  <c:v>45.011537539999935</c:v>
                </c:pt>
                <c:pt idx="764">
                  <c:v>45.019178082000003</c:v>
                </c:pt>
                <c:pt idx="765">
                  <c:v>45.028343169999864</c:v>
                </c:pt>
                <c:pt idx="766">
                  <c:v>45.061333309999853</c:v>
                </c:pt>
                <c:pt idx="767">
                  <c:v>45.084931507</c:v>
                </c:pt>
                <c:pt idx="768">
                  <c:v>45.090410959000003</c:v>
                </c:pt>
                <c:pt idx="769">
                  <c:v>45.2</c:v>
                </c:pt>
                <c:pt idx="770">
                  <c:v>45.219178081999999</c:v>
                </c:pt>
                <c:pt idx="771">
                  <c:v>45.265753425</c:v>
                </c:pt>
                <c:pt idx="772">
                  <c:v>45.430136986000001</c:v>
                </c:pt>
                <c:pt idx="773">
                  <c:v>45.473972603</c:v>
                </c:pt>
                <c:pt idx="774">
                  <c:v>45.804243669000002</c:v>
                </c:pt>
                <c:pt idx="775">
                  <c:v>45.830136985999999</c:v>
                </c:pt>
                <c:pt idx="776">
                  <c:v>45.901433709999921</c:v>
                </c:pt>
                <c:pt idx="777">
                  <c:v>45.910133029999955</c:v>
                </c:pt>
                <c:pt idx="778">
                  <c:v>45.963039014000003</c:v>
                </c:pt>
                <c:pt idx="779">
                  <c:v>45.979533760000024</c:v>
                </c:pt>
                <c:pt idx="780">
                  <c:v>45.990714009999856</c:v>
                </c:pt>
                <c:pt idx="781">
                  <c:v>46</c:v>
                </c:pt>
                <c:pt idx="782">
                  <c:v>46</c:v>
                </c:pt>
                <c:pt idx="783">
                  <c:v>46</c:v>
                </c:pt>
                <c:pt idx="784">
                  <c:v>46</c:v>
                </c:pt>
                <c:pt idx="785">
                  <c:v>46</c:v>
                </c:pt>
                <c:pt idx="786">
                  <c:v>46</c:v>
                </c:pt>
                <c:pt idx="787">
                  <c:v>46.001633469999952</c:v>
                </c:pt>
                <c:pt idx="788">
                  <c:v>46.020005790000035</c:v>
                </c:pt>
                <c:pt idx="789">
                  <c:v>46.047912388999997</c:v>
                </c:pt>
                <c:pt idx="790">
                  <c:v>46.06183772</c:v>
                </c:pt>
                <c:pt idx="791">
                  <c:v>46.068463207999997</c:v>
                </c:pt>
                <c:pt idx="792">
                  <c:v>46.069832759999855</c:v>
                </c:pt>
                <c:pt idx="793">
                  <c:v>46.070933379999921</c:v>
                </c:pt>
                <c:pt idx="794">
                  <c:v>46.108145106000002</c:v>
                </c:pt>
                <c:pt idx="795">
                  <c:v>46.290410958999999</c:v>
                </c:pt>
                <c:pt idx="796">
                  <c:v>46.449028443227633</c:v>
                </c:pt>
                <c:pt idx="797">
                  <c:v>46.520937195999998</c:v>
                </c:pt>
                <c:pt idx="798">
                  <c:v>46.852840520000001</c:v>
                </c:pt>
                <c:pt idx="799">
                  <c:v>46.932933159999919</c:v>
                </c:pt>
                <c:pt idx="800">
                  <c:v>46.959433989999816</c:v>
                </c:pt>
                <c:pt idx="801">
                  <c:v>46.959876720000061</c:v>
                </c:pt>
                <c:pt idx="802">
                  <c:v>46.989733059999999</c:v>
                </c:pt>
                <c:pt idx="803">
                  <c:v>46.990733269999922</c:v>
                </c:pt>
                <c:pt idx="804">
                  <c:v>47</c:v>
                </c:pt>
                <c:pt idx="805">
                  <c:v>47</c:v>
                </c:pt>
                <c:pt idx="806">
                  <c:v>47</c:v>
                </c:pt>
                <c:pt idx="807">
                  <c:v>47</c:v>
                </c:pt>
                <c:pt idx="808">
                  <c:v>47</c:v>
                </c:pt>
                <c:pt idx="809">
                  <c:v>47</c:v>
                </c:pt>
                <c:pt idx="810">
                  <c:v>47</c:v>
                </c:pt>
                <c:pt idx="811">
                  <c:v>47.009887889999895</c:v>
                </c:pt>
                <c:pt idx="812">
                  <c:v>47.010958903999999</c:v>
                </c:pt>
                <c:pt idx="813">
                  <c:v>47.051233410000059</c:v>
                </c:pt>
                <c:pt idx="814">
                  <c:v>47.197260274000001</c:v>
                </c:pt>
                <c:pt idx="815">
                  <c:v>47.499214013</c:v>
                </c:pt>
                <c:pt idx="816">
                  <c:v>47.879534565</c:v>
                </c:pt>
                <c:pt idx="817">
                  <c:v>47.919329809999837</c:v>
                </c:pt>
                <c:pt idx="818">
                  <c:v>47.938533709999916</c:v>
                </c:pt>
                <c:pt idx="819">
                  <c:v>47.947733559999989</c:v>
                </c:pt>
                <c:pt idx="820">
                  <c:v>47.950633870000019</c:v>
                </c:pt>
                <c:pt idx="821">
                  <c:v>47.969133179999886</c:v>
                </c:pt>
                <c:pt idx="822">
                  <c:v>47.980183359999955</c:v>
                </c:pt>
                <c:pt idx="823">
                  <c:v>48</c:v>
                </c:pt>
                <c:pt idx="824">
                  <c:v>48</c:v>
                </c:pt>
                <c:pt idx="825">
                  <c:v>48</c:v>
                </c:pt>
                <c:pt idx="826">
                  <c:v>48</c:v>
                </c:pt>
                <c:pt idx="827">
                  <c:v>48</c:v>
                </c:pt>
                <c:pt idx="828">
                  <c:v>48</c:v>
                </c:pt>
                <c:pt idx="829">
                  <c:v>48</c:v>
                </c:pt>
                <c:pt idx="830">
                  <c:v>48</c:v>
                </c:pt>
                <c:pt idx="831">
                  <c:v>48</c:v>
                </c:pt>
                <c:pt idx="832">
                  <c:v>48</c:v>
                </c:pt>
                <c:pt idx="833">
                  <c:v>48</c:v>
                </c:pt>
                <c:pt idx="834">
                  <c:v>48</c:v>
                </c:pt>
                <c:pt idx="835">
                  <c:v>48.038733619999888</c:v>
                </c:pt>
                <c:pt idx="836">
                  <c:v>48.040232910000164</c:v>
                </c:pt>
                <c:pt idx="837">
                  <c:v>48.04183291000016</c:v>
                </c:pt>
                <c:pt idx="838">
                  <c:v>48.05765395000018</c:v>
                </c:pt>
                <c:pt idx="839">
                  <c:v>48.060273973000001</c:v>
                </c:pt>
                <c:pt idx="840">
                  <c:v>48.109168059999867</c:v>
                </c:pt>
                <c:pt idx="841">
                  <c:v>48.109476757000003</c:v>
                </c:pt>
                <c:pt idx="842">
                  <c:v>48.191780821999998</c:v>
                </c:pt>
                <c:pt idx="843">
                  <c:v>48.626967829999998</c:v>
                </c:pt>
                <c:pt idx="844">
                  <c:v>48.720054757</c:v>
                </c:pt>
                <c:pt idx="845">
                  <c:v>48.747433264999998</c:v>
                </c:pt>
                <c:pt idx="846">
                  <c:v>48.926027396999999</c:v>
                </c:pt>
                <c:pt idx="847">
                  <c:v>48.939430119999869</c:v>
                </c:pt>
                <c:pt idx="848">
                  <c:v>48.942098240000007</c:v>
                </c:pt>
                <c:pt idx="849">
                  <c:v>48.97792404000014</c:v>
                </c:pt>
                <c:pt idx="850">
                  <c:v>48.980843950000036</c:v>
                </c:pt>
                <c:pt idx="851">
                  <c:v>48.98943387000002</c:v>
                </c:pt>
                <c:pt idx="852">
                  <c:v>48.996577686999998</c:v>
                </c:pt>
                <c:pt idx="853">
                  <c:v>48.997733210000021</c:v>
                </c:pt>
                <c:pt idx="854">
                  <c:v>49</c:v>
                </c:pt>
                <c:pt idx="855">
                  <c:v>49</c:v>
                </c:pt>
                <c:pt idx="856">
                  <c:v>49</c:v>
                </c:pt>
                <c:pt idx="857">
                  <c:v>49</c:v>
                </c:pt>
                <c:pt idx="858">
                  <c:v>49</c:v>
                </c:pt>
                <c:pt idx="859">
                  <c:v>49</c:v>
                </c:pt>
                <c:pt idx="860">
                  <c:v>49</c:v>
                </c:pt>
                <c:pt idx="861">
                  <c:v>49</c:v>
                </c:pt>
                <c:pt idx="862">
                  <c:v>49.017332750000058</c:v>
                </c:pt>
                <c:pt idx="863">
                  <c:v>49.018298860000073</c:v>
                </c:pt>
                <c:pt idx="864">
                  <c:v>49.021533489999918</c:v>
                </c:pt>
                <c:pt idx="865">
                  <c:v>49.021917807999998</c:v>
                </c:pt>
                <c:pt idx="866">
                  <c:v>49.030127789999916</c:v>
                </c:pt>
                <c:pt idx="867">
                  <c:v>49.048333769999815</c:v>
                </c:pt>
                <c:pt idx="868">
                  <c:v>49.050098919999975</c:v>
                </c:pt>
                <c:pt idx="869">
                  <c:v>49.058843980000169</c:v>
                </c:pt>
                <c:pt idx="870">
                  <c:v>49.069604069999976</c:v>
                </c:pt>
                <c:pt idx="871">
                  <c:v>49.071730380000176</c:v>
                </c:pt>
                <c:pt idx="872">
                  <c:v>49.081472899999845</c:v>
                </c:pt>
                <c:pt idx="873">
                  <c:v>49.089664612999997</c:v>
                </c:pt>
                <c:pt idx="874">
                  <c:v>49.091033260000124</c:v>
                </c:pt>
                <c:pt idx="875">
                  <c:v>49.108528040000053</c:v>
                </c:pt>
                <c:pt idx="876">
                  <c:v>49.252054794999999</c:v>
                </c:pt>
                <c:pt idx="877">
                  <c:v>49.315068492999998</c:v>
                </c:pt>
                <c:pt idx="878">
                  <c:v>49.327857631999997</c:v>
                </c:pt>
                <c:pt idx="879">
                  <c:v>49.366187543000002</c:v>
                </c:pt>
                <c:pt idx="880">
                  <c:v>49.394520548000003</c:v>
                </c:pt>
                <c:pt idx="881">
                  <c:v>49.405479452000002</c:v>
                </c:pt>
                <c:pt idx="882">
                  <c:v>49.55890411</c:v>
                </c:pt>
                <c:pt idx="883">
                  <c:v>49.642710471999997</c:v>
                </c:pt>
                <c:pt idx="884">
                  <c:v>49.731424508000003</c:v>
                </c:pt>
                <c:pt idx="885">
                  <c:v>49.809719370000003</c:v>
                </c:pt>
                <c:pt idx="886">
                  <c:v>49.828884326000001</c:v>
                </c:pt>
                <c:pt idx="887">
                  <c:v>49.93983376000002</c:v>
                </c:pt>
                <c:pt idx="888">
                  <c:v>49.959233570000158</c:v>
                </c:pt>
                <c:pt idx="889">
                  <c:v>49.980656619999934</c:v>
                </c:pt>
                <c:pt idx="890">
                  <c:v>49.989933799999953</c:v>
                </c:pt>
                <c:pt idx="891">
                  <c:v>50</c:v>
                </c:pt>
                <c:pt idx="892">
                  <c:v>50</c:v>
                </c:pt>
                <c:pt idx="893">
                  <c:v>50</c:v>
                </c:pt>
                <c:pt idx="894">
                  <c:v>50</c:v>
                </c:pt>
                <c:pt idx="895">
                  <c:v>50</c:v>
                </c:pt>
                <c:pt idx="896">
                  <c:v>50</c:v>
                </c:pt>
                <c:pt idx="897">
                  <c:v>50</c:v>
                </c:pt>
                <c:pt idx="898">
                  <c:v>50</c:v>
                </c:pt>
                <c:pt idx="899">
                  <c:v>50</c:v>
                </c:pt>
                <c:pt idx="900">
                  <c:v>50</c:v>
                </c:pt>
                <c:pt idx="901">
                  <c:v>50</c:v>
                </c:pt>
                <c:pt idx="902">
                  <c:v>50</c:v>
                </c:pt>
                <c:pt idx="903">
                  <c:v>50</c:v>
                </c:pt>
                <c:pt idx="904">
                  <c:v>50.004106776</c:v>
                </c:pt>
                <c:pt idx="905">
                  <c:v>50.018698479999976</c:v>
                </c:pt>
                <c:pt idx="906">
                  <c:v>50.032533619999889</c:v>
                </c:pt>
                <c:pt idx="907">
                  <c:v>50.099977010000124</c:v>
                </c:pt>
                <c:pt idx="908">
                  <c:v>50.115068493000003</c:v>
                </c:pt>
                <c:pt idx="909">
                  <c:v>50.247775496000003</c:v>
                </c:pt>
                <c:pt idx="910">
                  <c:v>50.275154004000001</c:v>
                </c:pt>
                <c:pt idx="911">
                  <c:v>50.282191781000002</c:v>
                </c:pt>
                <c:pt idx="912">
                  <c:v>50.488706366000002</c:v>
                </c:pt>
                <c:pt idx="913">
                  <c:v>50.5</c:v>
                </c:pt>
                <c:pt idx="914">
                  <c:v>50.528767123000002</c:v>
                </c:pt>
                <c:pt idx="915">
                  <c:v>50.583561644</c:v>
                </c:pt>
                <c:pt idx="916">
                  <c:v>50.6</c:v>
                </c:pt>
                <c:pt idx="917">
                  <c:v>50.661190965000003</c:v>
                </c:pt>
                <c:pt idx="918">
                  <c:v>50.844626968</c:v>
                </c:pt>
                <c:pt idx="919">
                  <c:v>50.939488809999823</c:v>
                </c:pt>
                <c:pt idx="920">
                  <c:v>50.947833949999882</c:v>
                </c:pt>
                <c:pt idx="921">
                  <c:v>50.958083579999951</c:v>
                </c:pt>
                <c:pt idx="922">
                  <c:v>50.990933799999951</c:v>
                </c:pt>
                <c:pt idx="923">
                  <c:v>50.995208761000001</c:v>
                </c:pt>
                <c:pt idx="924">
                  <c:v>50.997260273999999</c:v>
                </c:pt>
                <c:pt idx="925">
                  <c:v>51</c:v>
                </c:pt>
                <c:pt idx="926">
                  <c:v>51</c:v>
                </c:pt>
                <c:pt idx="927">
                  <c:v>51</c:v>
                </c:pt>
                <c:pt idx="928">
                  <c:v>51</c:v>
                </c:pt>
                <c:pt idx="929">
                  <c:v>51</c:v>
                </c:pt>
                <c:pt idx="930">
                  <c:v>51</c:v>
                </c:pt>
                <c:pt idx="931">
                  <c:v>51</c:v>
                </c:pt>
                <c:pt idx="932">
                  <c:v>51</c:v>
                </c:pt>
                <c:pt idx="933">
                  <c:v>51</c:v>
                </c:pt>
                <c:pt idx="934">
                  <c:v>51</c:v>
                </c:pt>
                <c:pt idx="935">
                  <c:v>51</c:v>
                </c:pt>
                <c:pt idx="936">
                  <c:v>51</c:v>
                </c:pt>
                <c:pt idx="937">
                  <c:v>51</c:v>
                </c:pt>
                <c:pt idx="938">
                  <c:v>51.001479589999839</c:v>
                </c:pt>
                <c:pt idx="939">
                  <c:v>51.011105040000004</c:v>
                </c:pt>
                <c:pt idx="940">
                  <c:v>51.01888761</c:v>
                </c:pt>
                <c:pt idx="941">
                  <c:v>51.020511609999836</c:v>
                </c:pt>
                <c:pt idx="942">
                  <c:v>51.027397260000001</c:v>
                </c:pt>
                <c:pt idx="943">
                  <c:v>51.028487229999897</c:v>
                </c:pt>
                <c:pt idx="944">
                  <c:v>51.041533520000058</c:v>
                </c:pt>
                <c:pt idx="945">
                  <c:v>51.044490074999999</c:v>
                </c:pt>
                <c:pt idx="946">
                  <c:v>51.049933320000022</c:v>
                </c:pt>
                <c:pt idx="947">
                  <c:v>51.058179328999998</c:v>
                </c:pt>
                <c:pt idx="948">
                  <c:v>51.312799452</c:v>
                </c:pt>
                <c:pt idx="949">
                  <c:v>51.488021903000003</c:v>
                </c:pt>
                <c:pt idx="950">
                  <c:v>51.728952772</c:v>
                </c:pt>
                <c:pt idx="951">
                  <c:v>51.928744929999858</c:v>
                </c:pt>
                <c:pt idx="952">
                  <c:v>51.960176610000062</c:v>
                </c:pt>
                <c:pt idx="953">
                  <c:v>51.969033430000025</c:v>
                </c:pt>
                <c:pt idx="954">
                  <c:v>51.981756619999928</c:v>
                </c:pt>
                <c:pt idx="955">
                  <c:v>51.989332840000095</c:v>
                </c:pt>
                <c:pt idx="956">
                  <c:v>51.990933350000155</c:v>
                </c:pt>
                <c:pt idx="957">
                  <c:v>52</c:v>
                </c:pt>
                <c:pt idx="958">
                  <c:v>52</c:v>
                </c:pt>
                <c:pt idx="959">
                  <c:v>52</c:v>
                </c:pt>
                <c:pt idx="960">
                  <c:v>52</c:v>
                </c:pt>
                <c:pt idx="961">
                  <c:v>52</c:v>
                </c:pt>
                <c:pt idx="962">
                  <c:v>52</c:v>
                </c:pt>
                <c:pt idx="963">
                  <c:v>52</c:v>
                </c:pt>
                <c:pt idx="964">
                  <c:v>52</c:v>
                </c:pt>
                <c:pt idx="965">
                  <c:v>52</c:v>
                </c:pt>
                <c:pt idx="966">
                  <c:v>52</c:v>
                </c:pt>
                <c:pt idx="967">
                  <c:v>52</c:v>
                </c:pt>
                <c:pt idx="968">
                  <c:v>52</c:v>
                </c:pt>
                <c:pt idx="969">
                  <c:v>52</c:v>
                </c:pt>
                <c:pt idx="970">
                  <c:v>52</c:v>
                </c:pt>
                <c:pt idx="971">
                  <c:v>52</c:v>
                </c:pt>
                <c:pt idx="972">
                  <c:v>52</c:v>
                </c:pt>
                <c:pt idx="973">
                  <c:v>52</c:v>
                </c:pt>
                <c:pt idx="974">
                  <c:v>52.009133650000024</c:v>
                </c:pt>
                <c:pt idx="975">
                  <c:v>52.019634860000018</c:v>
                </c:pt>
                <c:pt idx="976">
                  <c:v>52.038670190000161</c:v>
                </c:pt>
                <c:pt idx="977">
                  <c:v>52.080433920000118</c:v>
                </c:pt>
                <c:pt idx="978">
                  <c:v>52.099110790000111</c:v>
                </c:pt>
                <c:pt idx="979">
                  <c:v>52.169746748999998</c:v>
                </c:pt>
                <c:pt idx="980">
                  <c:v>52.219178081999999</c:v>
                </c:pt>
                <c:pt idx="981">
                  <c:v>52.355920601999998</c:v>
                </c:pt>
                <c:pt idx="982">
                  <c:v>52.372347707000003</c:v>
                </c:pt>
                <c:pt idx="983">
                  <c:v>52.5119781</c:v>
                </c:pt>
                <c:pt idx="984">
                  <c:v>52.517453799999998</c:v>
                </c:pt>
                <c:pt idx="985">
                  <c:v>52.528405202000002</c:v>
                </c:pt>
                <c:pt idx="986">
                  <c:v>52.569863013999999</c:v>
                </c:pt>
                <c:pt idx="987">
                  <c:v>52.607802874999997</c:v>
                </c:pt>
                <c:pt idx="988">
                  <c:v>52.687200500000003</c:v>
                </c:pt>
                <c:pt idx="989">
                  <c:v>52.775342465999998</c:v>
                </c:pt>
                <c:pt idx="990">
                  <c:v>52.816438355999999</c:v>
                </c:pt>
                <c:pt idx="991">
                  <c:v>52.887169698000001</c:v>
                </c:pt>
                <c:pt idx="992">
                  <c:v>52.906228611000003</c:v>
                </c:pt>
                <c:pt idx="993">
                  <c:v>52.928433630000058</c:v>
                </c:pt>
                <c:pt idx="994">
                  <c:v>52.93973368000016</c:v>
                </c:pt>
                <c:pt idx="995">
                  <c:v>52.948433280000089</c:v>
                </c:pt>
                <c:pt idx="996">
                  <c:v>52.94943004000001</c:v>
                </c:pt>
                <c:pt idx="997">
                  <c:v>52.957932490000125</c:v>
                </c:pt>
                <c:pt idx="998">
                  <c:v>52.96213385000005</c:v>
                </c:pt>
                <c:pt idx="999">
                  <c:v>52.969576900000128</c:v>
                </c:pt>
                <c:pt idx="1000">
                  <c:v>52.970533210000021</c:v>
                </c:pt>
                <c:pt idx="1001">
                  <c:v>53</c:v>
                </c:pt>
                <c:pt idx="1002">
                  <c:v>53</c:v>
                </c:pt>
                <c:pt idx="1003">
                  <c:v>53</c:v>
                </c:pt>
                <c:pt idx="1004">
                  <c:v>53</c:v>
                </c:pt>
                <c:pt idx="1005">
                  <c:v>53</c:v>
                </c:pt>
                <c:pt idx="1006">
                  <c:v>53</c:v>
                </c:pt>
                <c:pt idx="1007">
                  <c:v>53</c:v>
                </c:pt>
                <c:pt idx="1008">
                  <c:v>53</c:v>
                </c:pt>
                <c:pt idx="1009">
                  <c:v>53</c:v>
                </c:pt>
                <c:pt idx="1010">
                  <c:v>53</c:v>
                </c:pt>
                <c:pt idx="1011">
                  <c:v>53</c:v>
                </c:pt>
                <c:pt idx="1012">
                  <c:v>53.008219177999997</c:v>
                </c:pt>
                <c:pt idx="1013">
                  <c:v>53.028610759999978</c:v>
                </c:pt>
                <c:pt idx="1014">
                  <c:v>53.030233549999821</c:v>
                </c:pt>
                <c:pt idx="1015">
                  <c:v>53.049733399999887</c:v>
                </c:pt>
                <c:pt idx="1016">
                  <c:v>53.063013699000003</c:v>
                </c:pt>
                <c:pt idx="1017">
                  <c:v>53.070330229999868</c:v>
                </c:pt>
                <c:pt idx="1018">
                  <c:v>53.081451061000003</c:v>
                </c:pt>
                <c:pt idx="1019">
                  <c:v>53.081765329999847</c:v>
                </c:pt>
                <c:pt idx="1020">
                  <c:v>53.087671233000002</c:v>
                </c:pt>
                <c:pt idx="1021">
                  <c:v>53.089732939999926</c:v>
                </c:pt>
                <c:pt idx="1022">
                  <c:v>53.226557153000002</c:v>
                </c:pt>
                <c:pt idx="1023">
                  <c:v>53.320547945000001</c:v>
                </c:pt>
                <c:pt idx="1024">
                  <c:v>53.355236140000002</c:v>
                </c:pt>
                <c:pt idx="1025">
                  <c:v>53.382614648000001</c:v>
                </c:pt>
                <c:pt idx="1026">
                  <c:v>53.394048955999999</c:v>
                </c:pt>
                <c:pt idx="1027">
                  <c:v>53.523287670999999</c:v>
                </c:pt>
                <c:pt idx="1028">
                  <c:v>53.593075829</c:v>
                </c:pt>
                <c:pt idx="1029">
                  <c:v>53.650924024640659</c:v>
                </c:pt>
                <c:pt idx="1030">
                  <c:v>53.687671233000003</c:v>
                </c:pt>
                <c:pt idx="1031">
                  <c:v>53.752224503999997</c:v>
                </c:pt>
                <c:pt idx="1032">
                  <c:v>53.771389459274467</c:v>
                </c:pt>
                <c:pt idx="1033">
                  <c:v>53.887588891</c:v>
                </c:pt>
                <c:pt idx="1034">
                  <c:v>53.9</c:v>
                </c:pt>
                <c:pt idx="1035">
                  <c:v>53.908140249999988</c:v>
                </c:pt>
                <c:pt idx="1036">
                  <c:v>53.921323519999909</c:v>
                </c:pt>
                <c:pt idx="1037">
                  <c:v>53.948424040000141</c:v>
                </c:pt>
                <c:pt idx="1038">
                  <c:v>53.969133529999851</c:v>
                </c:pt>
                <c:pt idx="1039">
                  <c:v>53.980780860000102</c:v>
                </c:pt>
                <c:pt idx="1040">
                  <c:v>54</c:v>
                </c:pt>
                <c:pt idx="1041">
                  <c:v>54</c:v>
                </c:pt>
                <c:pt idx="1042">
                  <c:v>54</c:v>
                </c:pt>
                <c:pt idx="1043">
                  <c:v>54</c:v>
                </c:pt>
                <c:pt idx="1044">
                  <c:v>54</c:v>
                </c:pt>
                <c:pt idx="1045">
                  <c:v>54</c:v>
                </c:pt>
                <c:pt idx="1046">
                  <c:v>54</c:v>
                </c:pt>
                <c:pt idx="1047">
                  <c:v>54</c:v>
                </c:pt>
                <c:pt idx="1048">
                  <c:v>54</c:v>
                </c:pt>
                <c:pt idx="1049">
                  <c:v>54</c:v>
                </c:pt>
                <c:pt idx="1050">
                  <c:v>54</c:v>
                </c:pt>
                <c:pt idx="1051">
                  <c:v>54</c:v>
                </c:pt>
                <c:pt idx="1052">
                  <c:v>54</c:v>
                </c:pt>
                <c:pt idx="1053">
                  <c:v>54</c:v>
                </c:pt>
                <c:pt idx="1054">
                  <c:v>54</c:v>
                </c:pt>
                <c:pt idx="1055">
                  <c:v>54.011380590000002</c:v>
                </c:pt>
                <c:pt idx="1056">
                  <c:v>54.011733210000024</c:v>
                </c:pt>
                <c:pt idx="1057">
                  <c:v>54.019178082000003</c:v>
                </c:pt>
                <c:pt idx="1058">
                  <c:v>54.021233610000088</c:v>
                </c:pt>
                <c:pt idx="1059">
                  <c:v>54.029233480000123</c:v>
                </c:pt>
                <c:pt idx="1060">
                  <c:v>54.030444889999927</c:v>
                </c:pt>
                <c:pt idx="1061">
                  <c:v>54.032133779999988</c:v>
                </c:pt>
                <c:pt idx="1062">
                  <c:v>54.039482869999858</c:v>
                </c:pt>
                <c:pt idx="1063">
                  <c:v>54.040537849999964</c:v>
                </c:pt>
                <c:pt idx="1064">
                  <c:v>54.048932840000091</c:v>
                </c:pt>
                <c:pt idx="1065">
                  <c:v>54.049828280000014</c:v>
                </c:pt>
                <c:pt idx="1066">
                  <c:v>54.059533590000122</c:v>
                </c:pt>
                <c:pt idx="1067">
                  <c:v>54.069583439999818</c:v>
                </c:pt>
                <c:pt idx="1068">
                  <c:v>54.078933150000125</c:v>
                </c:pt>
                <c:pt idx="1069">
                  <c:v>54.079533419999855</c:v>
                </c:pt>
                <c:pt idx="1070">
                  <c:v>54.10173344999999</c:v>
                </c:pt>
                <c:pt idx="1071">
                  <c:v>54.3</c:v>
                </c:pt>
                <c:pt idx="1072">
                  <c:v>54.336986301000003</c:v>
                </c:pt>
                <c:pt idx="1073">
                  <c:v>54.372602739999998</c:v>
                </c:pt>
                <c:pt idx="1074">
                  <c:v>54.408219178000003</c:v>
                </c:pt>
                <c:pt idx="1075">
                  <c:v>54.425735797000002</c:v>
                </c:pt>
                <c:pt idx="1076">
                  <c:v>54.457534246999998</c:v>
                </c:pt>
                <c:pt idx="1077">
                  <c:v>54.482191780999997</c:v>
                </c:pt>
                <c:pt idx="1078">
                  <c:v>54.5</c:v>
                </c:pt>
                <c:pt idx="1079">
                  <c:v>54.521560575000002</c:v>
                </c:pt>
                <c:pt idx="1080">
                  <c:v>54.532457518999998</c:v>
                </c:pt>
                <c:pt idx="1081">
                  <c:v>54.553424657999997</c:v>
                </c:pt>
                <c:pt idx="1082">
                  <c:v>54.559890486</c:v>
                </c:pt>
                <c:pt idx="1083">
                  <c:v>54.568104038000001</c:v>
                </c:pt>
                <c:pt idx="1084">
                  <c:v>54.663928800000001</c:v>
                </c:pt>
                <c:pt idx="1085">
                  <c:v>54.736986301000002</c:v>
                </c:pt>
                <c:pt idx="1086">
                  <c:v>54.792607803000003</c:v>
                </c:pt>
                <c:pt idx="1087">
                  <c:v>54.830937714000001</c:v>
                </c:pt>
                <c:pt idx="1088">
                  <c:v>54.909683870000016</c:v>
                </c:pt>
                <c:pt idx="1089">
                  <c:v>54.93088947999999</c:v>
                </c:pt>
                <c:pt idx="1090">
                  <c:v>54.939433500000092</c:v>
                </c:pt>
                <c:pt idx="1091">
                  <c:v>54.950106359999999</c:v>
                </c:pt>
                <c:pt idx="1092">
                  <c:v>54.950198999999834</c:v>
                </c:pt>
                <c:pt idx="1093">
                  <c:v>54.951583850000056</c:v>
                </c:pt>
                <c:pt idx="1094">
                  <c:v>54.959533060000091</c:v>
                </c:pt>
                <c:pt idx="1095">
                  <c:v>54.967928079999986</c:v>
                </c:pt>
                <c:pt idx="1096">
                  <c:v>54.980332259999962</c:v>
                </c:pt>
                <c:pt idx="1097">
                  <c:v>54.980633280000092</c:v>
                </c:pt>
                <c:pt idx="1098">
                  <c:v>54.988433309999856</c:v>
                </c:pt>
                <c:pt idx="1099">
                  <c:v>54.989733059999999</c:v>
                </c:pt>
                <c:pt idx="1100">
                  <c:v>54.990333819999918</c:v>
                </c:pt>
                <c:pt idx="1101">
                  <c:v>54.999333859999851</c:v>
                </c:pt>
                <c:pt idx="1102">
                  <c:v>55</c:v>
                </c:pt>
                <c:pt idx="1103">
                  <c:v>55</c:v>
                </c:pt>
                <c:pt idx="1104">
                  <c:v>55</c:v>
                </c:pt>
                <c:pt idx="1105">
                  <c:v>55</c:v>
                </c:pt>
                <c:pt idx="1106">
                  <c:v>55</c:v>
                </c:pt>
                <c:pt idx="1107">
                  <c:v>55</c:v>
                </c:pt>
                <c:pt idx="1108">
                  <c:v>55</c:v>
                </c:pt>
                <c:pt idx="1109">
                  <c:v>55</c:v>
                </c:pt>
                <c:pt idx="1110">
                  <c:v>55</c:v>
                </c:pt>
                <c:pt idx="1111">
                  <c:v>55</c:v>
                </c:pt>
                <c:pt idx="1112">
                  <c:v>55</c:v>
                </c:pt>
                <c:pt idx="1113">
                  <c:v>55</c:v>
                </c:pt>
                <c:pt idx="1114">
                  <c:v>55</c:v>
                </c:pt>
                <c:pt idx="1115">
                  <c:v>55</c:v>
                </c:pt>
                <c:pt idx="1116">
                  <c:v>55</c:v>
                </c:pt>
                <c:pt idx="1117">
                  <c:v>55</c:v>
                </c:pt>
                <c:pt idx="1118">
                  <c:v>55</c:v>
                </c:pt>
                <c:pt idx="1119">
                  <c:v>55</c:v>
                </c:pt>
                <c:pt idx="1120">
                  <c:v>55</c:v>
                </c:pt>
                <c:pt idx="1121">
                  <c:v>55.021183260000122</c:v>
                </c:pt>
                <c:pt idx="1122">
                  <c:v>55.028833130000159</c:v>
                </c:pt>
                <c:pt idx="1123">
                  <c:v>55.028933630000054</c:v>
                </c:pt>
                <c:pt idx="1124">
                  <c:v>55.029032449999825</c:v>
                </c:pt>
                <c:pt idx="1125">
                  <c:v>55.051978840000181</c:v>
                </c:pt>
                <c:pt idx="1126">
                  <c:v>55.060732880000025</c:v>
                </c:pt>
                <c:pt idx="1127">
                  <c:v>55.069606560000032</c:v>
                </c:pt>
                <c:pt idx="1128">
                  <c:v>55.085557837000003</c:v>
                </c:pt>
                <c:pt idx="1129">
                  <c:v>55.156742000000001</c:v>
                </c:pt>
                <c:pt idx="1130">
                  <c:v>55.282191781000002</c:v>
                </c:pt>
                <c:pt idx="1131">
                  <c:v>55.383983572895275</c:v>
                </c:pt>
                <c:pt idx="1132">
                  <c:v>55.413698629999999</c:v>
                </c:pt>
                <c:pt idx="1133">
                  <c:v>55.709787800000001</c:v>
                </c:pt>
                <c:pt idx="1134">
                  <c:v>55.737166324</c:v>
                </c:pt>
                <c:pt idx="1135">
                  <c:v>55.756331279999998</c:v>
                </c:pt>
                <c:pt idx="1136">
                  <c:v>55.904175221999999</c:v>
                </c:pt>
                <c:pt idx="1137">
                  <c:v>55.927833799999952</c:v>
                </c:pt>
                <c:pt idx="1138">
                  <c:v>55.959233669999989</c:v>
                </c:pt>
                <c:pt idx="1139">
                  <c:v>55.970140630000081</c:v>
                </c:pt>
                <c:pt idx="1140">
                  <c:v>55.971379450000079</c:v>
                </c:pt>
                <c:pt idx="1141">
                  <c:v>55.978975659999996</c:v>
                </c:pt>
                <c:pt idx="1142">
                  <c:v>55.981667889999969</c:v>
                </c:pt>
                <c:pt idx="1143">
                  <c:v>56</c:v>
                </c:pt>
                <c:pt idx="1144">
                  <c:v>56</c:v>
                </c:pt>
                <c:pt idx="1145">
                  <c:v>56</c:v>
                </c:pt>
                <c:pt idx="1146">
                  <c:v>56</c:v>
                </c:pt>
                <c:pt idx="1147">
                  <c:v>56</c:v>
                </c:pt>
                <c:pt idx="1148">
                  <c:v>56</c:v>
                </c:pt>
                <c:pt idx="1149">
                  <c:v>56</c:v>
                </c:pt>
                <c:pt idx="1150">
                  <c:v>56</c:v>
                </c:pt>
                <c:pt idx="1151">
                  <c:v>56</c:v>
                </c:pt>
                <c:pt idx="1152">
                  <c:v>56</c:v>
                </c:pt>
                <c:pt idx="1153">
                  <c:v>56</c:v>
                </c:pt>
                <c:pt idx="1154">
                  <c:v>56</c:v>
                </c:pt>
                <c:pt idx="1155">
                  <c:v>56</c:v>
                </c:pt>
                <c:pt idx="1156">
                  <c:v>56</c:v>
                </c:pt>
                <c:pt idx="1157">
                  <c:v>56</c:v>
                </c:pt>
                <c:pt idx="1158">
                  <c:v>56</c:v>
                </c:pt>
                <c:pt idx="1159">
                  <c:v>56</c:v>
                </c:pt>
                <c:pt idx="1160">
                  <c:v>56</c:v>
                </c:pt>
                <c:pt idx="1161">
                  <c:v>56</c:v>
                </c:pt>
                <c:pt idx="1162">
                  <c:v>56</c:v>
                </c:pt>
                <c:pt idx="1163">
                  <c:v>56</c:v>
                </c:pt>
                <c:pt idx="1164">
                  <c:v>56.00943311999999</c:v>
                </c:pt>
                <c:pt idx="1165">
                  <c:v>56.010279969999942</c:v>
                </c:pt>
                <c:pt idx="1166">
                  <c:v>56.022709459999952</c:v>
                </c:pt>
                <c:pt idx="1167">
                  <c:v>56.030533540000022</c:v>
                </c:pt>
                <c:pt idx="1168">
                  <c:v>56.031633219999819</c:v>
                </c:pt>
                <c:pt idx="1169">
                  <c:v>56.046575341999997</c:v>
                </c:pt>
                <c:pt idx="1170">
                  <c:v>56.058233020000159</c:v>
                </c:pt>
                <c:pt idx="1171">
                  <c:v>56.059633359999957</c:v>
                </c:pt>
                <c:pt idx="1172">
                  <c:v>56.060232716999998</c:v>
                </c:pt>
                <c:pt idx="1173">
                  <c:v>56.077933980000019</c:v>
                </c:pt>
                <c:pt idx="1174">
                  <c:v>56.088633430000023</c:v>
                </c:pt>
                <c:pt idx="1175">
                  <c:v>56.088933909999952</c:v>
                </c:pt>
                <c:pt idx="1176">
                  <c:v>56.101369863000002</c:v>
                </c:pt>
                <c:pt idx="1177">
                  <c:v>56.117727584000001</c:v>
                </c:pt>
                <c:pt idx="1178">
                  <c:v>56.147843942999998</c:v>
                </c:pt>
                <c:pt idx="1179">
                  <c:v>56.3</c:v>
                </c:pt>
                <c:pt idx="1180">
                  <c:v>56.306849315000001</c:v>
                </c:pt>
                <c:pt idx="1181">
                  <c:v>56.334017795999998</c:v>
                </c:pt>
                <c:pt idx="1182">
                  <c:v>56.383299110000003</c:v>
                </c:pt>
                <c:pt idx="1183">
                  <c:v>56.44109589</c:v>
                </c:pt>
                <c:pt idx="1184">
                  <c:v>56.5</c:v>
                </c:pt>
                <c:pt idx="1185">
                  <c:v>56.556164383999999</c:v>
                </c:pt>
                <c:pt idx="1186">
                  <c:v>56.575342466000002</c:v>
                </c:pt>
                <c:pt idx="1187">
                  <c:v>56.607802874999997</c:v>
                </c:pt>
                <c:pt idx="1188">
                  <c:v>56.643835615999997</c:v>
                </c:pt>
                <c:pt idx="1189">
                  <c:v>56.681724799999998</c:v>
                </c:pt>
                <c:pt idx="1190">
                  <c:v>56.725530458999998</c:v>
                </c:pt>
                <c:pt idx="1191">
                  <c:v>56.734044464</c:v>
                </c:pt>
                <c:pt idx="1192">
                  <c:v>56.761643835999998</c:v>
                </c:pt>
                <c:pt idx="1193">
                  <c:v>56.808032038</c:v>
                </c:pt>
                <c:pt idx="1194">
                  <c:v>56.832876712000001</c:v>
                </c:pt>
                <c:pt idx="1195">
                  <c:v>56.873972602999999</c:v>
                </c:pt>
                <c:pt idx="1196">
                  <c:v>56.884123062999997</c:v>
                </c:pt>
                <c:pt idx="1197">
                  <c:v>56.910132899999994</c:v>
                </c:pt>
                <c:pt idx="1198">
                  <c:v>56.919425107000002</c:v>
                </c:pt>
                <c:pt idx="1199">
                  <c:v>56.964331162999997</c:v>
                </c:pt>
                <c:pt idx="1200">
                  <c:v>56.984931506999999</c:v>
                </c:pt>
                <c:pt idx="1201">
                  <c:v>56.987933080000055</c:v>
                </c:pt>
                <c:pt idx="1202">
                  <c:v>56.98953284999989</c:v>
                </c:pt>
                <c:pt idx="1203">
                  <c:v>56.997782889999819</c:v>
                </c:pt>
                <c:pt idx="1204">
                  <c:v>57</c:v>
                </c:pt>
                <c:pt idx="1205">
                  <c:v>57</c:v>
                </c:pt>
                <c:pt idx="1206">
                  <c:v>57</c:v>
                </c:pt>
                <c:pt idx="1207">
                  <c:v>57</c:v>
                </c:pt>
                <c:pt idx="1208">
                  <c:v>57</c:v>
                </c:pt>
                <c:pt idx="1209">
                  <c:v>57</c:v>
                </c:pt>
                <c:pt idx="1210">
                  <c:v>57</c:v>
                </c:pt>
                <c:pt idx="1211">
                  <c:v>57</c:v>
                </c:pt>
                <c:pt idx="1212">
                  <c:v>57</c:v>
                </c:pt>
                <c:pt idx="1213">
                  <c:v>57</c:v>
                </c:pt>
                <c:pt idx="1214">
                  <c:v>57</c:v>
                </c:pt>
                <c:pt idx="1215">
                  <c:v>57</c:v>
                </c:pt>
                <c:pt idx="1216">
                  <c:v>57</c:v>
                </c:pt>
                <c:pt idx="1217">
                  <c:v>57</c:v>
                </c:pt>
                <c:pt idx="1218">
                  <c:v>57</c:v>
                </c:pt>
                <c:pt idx="1219">
                  <c:v>57</c:v>
                </c:pt>
                <c:pt idx="1220">
                  <c:v>57</c:v>
                </c:pt>
                <c:pt idx="1221">
                  <c:v>57</c:v>
                </c:pt>
                <c:pt idx="1222">
                  <c:v>57</c:v>
                </c:pt>
                <c:pt idx="1223">
                  <c:v>57</c:v>
                </c:pt>
                <c:pt idx="1224">
                  <c:v>57</c:v>
                </c:pt>
                <c:pt idx="1225">
                  <c:v>57</c:v>
                </c:pt>
                <c:pt idx="1226">
                  <c:v>57.009933219999823</c:v>
                </c:pt>
                <c:pt idx="1227">
                  <c:v>57.010833009999992</c:v>
                </c:pt>
                <c:pt idx="1228">
                  <c:v>57.011433549999815</c:v>
                </c:pt>
                <c:pt idx="1229">
                  <c:v>57.019280310000106</c:v>
                </c:pt>
                <c:pt idx="1230">
                  <c:v>57.029431895999998</c:v>
                </c:pt>
                <c:pt idx="1231">
                  <c:v>57.038528240000083</c:v>
                </c:pt>
                <c:pt idx="1232">
                  <c:v>57.079133879999816</c:v>
                </c:pt>
                <c:pt idx="1233">
                  <c:v>57.079831810000165</c:v>
                </c:pt>
                <c:pt idx="1234">
                  <c:v>57.09093376000002</c:v>
                </c:pt>
                <c:pt idx="1235">
                  <c:v>57.1</c:v>
                </c:pt>
                <c:pt idx="1236">
                  <c:v>57.114305270000003</c:v>
                </c:pt>
                <c:pt idx="1237">
                  <c:v>57.136986301</c:v>
                </c:pt>
                <c:pt idx="1238">
                  <c:v>57.199178645000003</c:v>
                </c:pt>
                <c:pt idx="1239">
                  <c:v>57.341546885694733</c:v>
                </c:pt>
                <c:pt idx="1240">
                  <c:v>57.344284700000003</c:v>
                </c:pt>
                <c:pt idx="1241">
                  <c:v>57.352498289000003</c:v>
                </c:pt>
                <c:pt idx="1242">
                  <c:v>57.437371663</c:v>
                </c:pt>
                <c:pt idx="1243">
                  <c:v>57.446575342000003</c:v>
                </c:pt>
                <c:pt idx="1244">
                  <c:v>57.596129949999998</c:v>
                </c:pt>
                <c:pt idx="1245">
                  <c:v>57.6</c:v>
                </c:pt>
                <c:pt idx="1246">
                  <c:v>57.7</c:v>
                </c:pt>
                <c:pt idx="1247">
                  <c:v>57.711156699999997</c:v>
                </c:pt>
                <c:pt idx="1248">
                  <c:v>57.876712329</c:v>
                </c:pt>
                <c:pt idx="1249">
                  <c:v>57.882191781000003</c:v>
                </c:pt>
                <c:pt idx="1250">
                  <c:v>57.909589040999997</c:v>
                </c:pt>
                <c:pt idx="1251">
                  <c:v>57.910731100000071</c:v>
                </c:pt>
                <c:pt idx="1252">
                  <c:v>57.920547945000003</c:v>
                </c:pt>
                <c:pt idx="1253">
                  <c:v>57.930883790000152</c:v>
                </c:pt>
                <c:pt idx="1254">
                  <c:v>57.971795549999925</c:v>
                </c:pt>
                <c:pt idx="1255">
                  <c:v>57.979133850000053</c:v>
                </c:pt>
                <c:pt idx="1256">
                  <c:v>57.984941821</c:v>
                </c:pt>
                <c:pt idx="1257">
                  <c:v>57.990417522000001</c:v>
                </c:pt>
                <c:pt idx="1258">
                  <c:v>57.99908881999999</c:v>
                </c:pt>
                <c:pt idx="1259">
                  <c:v>58</c:v>
                </c:pt>
                <c:pt idx="1260">
                  <c:v>58</c:v>
                </c:pt>
                <c:pt idx="1261">
                  <c:v>58</c:v>
                </c:pt>
                <c:pt idx="1262">
                  <c:v>58</c:v>
                </c:pt>
                <c:pt idx="1263">
                  <c:v>58</c:v>
                </c:pt>
                <c:pt idx="1264">
                  <c:v>58</c:v>
                </c:pt>
                <c:pt idx="1265">
                  <c:v>58</c:v>
                </c:pt>
                <c:pt idx="1266">
                  <c:v>58</c:v>
                </c:pt>
                <c:pt idx="1267">
                  <c:v>58</c:v>
                </c:pt>
                <c:pt idx="1268">
                  <c:v>58</c:v>
                </c:pt>
                <c:pt idx="1269">
                  <c:v>58</c:v>
                </c:pt>
                <c:pt idx="1270">
                  <c:v>58</c:v>
                </c:pt>
                <c:pt idx="1271">
                  <c:v>58</c:v>
                </c:pt>
                <c:pt idx="1272">
                  <c:v>58</c:v>
                </c:pt>
                <c:pt idx="1273">
                  <c:v>58</c:v>
                </c:pt>
                <c:pt idx="1274">
                  <c:v>58</c:v>
                </c:pt>
                <c:pt idx="1275">
                  <c:v>58</c:v>
                </c:pt>
                <c:pt idx="1276">
                  <c:v>58</c:v>
                </c:pt>
                <c:pt idx="1277">
                  <c:v>58</c:v>
                </c:pt>
                <c:pt idx="1278">
                  <c:v>58</c:v>
                </c:pt>
                <c:pt idx="1279">
                  <c:v>58</c:v>
                </c:pt>
                <c:pt idx="1280">
                  <c:v>58</c:v>
                </c:pt>
                <c:pt idx="1281">
                  <c:v>58</c:v>
                </c:pt>
                <c:pt idx="1282">
                  <c:v>58</c:v>
                </c:pt>
                <c:pt idx="1283">
                  <c:v>58</c:v>
                </c:pt>
                <c:pt idx="1284">
                  <c:v>58</c:v>
                </c:pt>
                <c:pt idx="1285">
                  <c:v>58.000685049999881</c:v>
                </c:pt>
                <c:pt idx="1286">
                  <c:v>58.008219177999997</c:v>
                </c:pt>
                <c:pt idx="1287">
                  <c:v>58.008533940000085</c:v>
                </c:pt>
                <c:pt idx="1288">
                  <c:v>58.010132899999988</c:v>
                </c:pt>
                <c:pt idx="1289">
                  <c:v>58.017795999999997</c:v>
                </c:pt>
                <c:pt idx="1290">
                  <c:v>58.018032149999961</c:v>
                </c:pt>
                <c:pt idx="1291">
                  <c:v>58.018789139999825</c:v>
                </c:pt>
                <c:pt idx="1292">
                  <c:v>58.039927919999883</c:v>
                </c:pt>
                <c:pt idx="1293">
                  <c:v>58.049489750000092</c:v>
                </c:pt>
                <c:pt idx="1294">
                  <c:v>58.082820570000003</c:v>
                </c:pt>
                <c:pt idx="1295">
                  <c:v>58.08783284000009</c:v>
                </c:pt>
                <c:pt idx="1296">
                  <c:v>58.088918919999898</c:v>
                </c:pt>
                <c:pt idx="1297">
                  <c:v>58.088933509999883</c:v>
                </c:pt>
                <c:pt idx="1298">
                  <c:v>58.110933009999989</c:v>
                </c:pt>
                <c:pt idx="1299">
                  <c:v>58.198494181999997</c:v>
                </c:pt>
                <c:pt idx="1300">
                  <c:v>58.334980162999997</c:v>
                </c:pt>
                <c:pt idx="1301">
                  <c:v>58.469541399999997</c:v>
                </c:pt>
                <c:pt idx="1302">
                  <c:v>58.488706365503077</c:v>
                </c:pt>
                <c:pt idx="1303">
                  <c:v>58.556164383999999</c:v>
                </c:pt>
                <c:pt idx="1304">
                  <c:v>58.587268993999999</c:v>
                </c:pt>
                <c:pt idx="1305">
                  <c:v>58.663537689999998</c:v>
                </c:pt>
                <c:pt idx="1306">
                  <c:v>58.663928816000002</c:v>
                </c:pt>
                <c:pt idx="1307">
                  <c:v>58.736986301000002</c:v>
                </c:pt>
                <c:pt idx="1308">
                  <c:v>58.759753600000003</c:v>
                </c:pt>
                <c:pt idx="1309">
                  <c:v>58.776180699999998</c:v>
                </c:pt>
                <c:pt idx="1310">
                  <c:v>58.8</c:v>
                </c:pt>
                <c:pt idx="1311">
                  <c:v>58.904109589000001</c:v>
                </c:pt>
                <c:pt idx="1312">
                  <c:v>58.926027396999999</c:v>
                </c:pt>
                <c:pt idx="1313">
                  <c:v>58.940733489999921</c:v>
                </c:pt>
                <c:pt idx="1314">
                  <c:v>58.94916700000018</c:v>
                </c:pt>
                <c:pt idx="1315">
                  <c:v>58.949524060000108</c:v>
                </c:pt>
                <c:pt idx="1316">
                  <c:v>58.950684932000001</c:v>
                </c:pt>
                <c:pt idx="1317">
                  <c:v>58.950907869999853</c:v>
                </c:pt>
                <c:pt idx="1318">
                  <c:v>58.959616699999998</c:v>
                </c:pt>
                <c:pt idx="1319">
                  <c:v>58.964383562000002</c:v>
                </c:pt>
                <c:pt idx="1320">
                  <c:v>58.967983900000156</c:v>
                </c:pt>
                <c:pt idx="1321">
                  <c:v>58.968773719999938</c:v>
                </c:pt>
                <c:pt idx="1322">
                  <c:v>58.969533870000021</c:v>
                </c:pt>
                <c:pt idx="1323">
                  <c:v>58.972602739999999</c:v>
                </c:pt>
                <c:pt idx="1324">
                  <c:v>58.972731780000032</c:v>
                </c:pt>
                <c:pt idx="1325">
                  <c:v>58.977677970000002</c:v>
                </c:pt>
                <c:pt idx="1326">
                  <c:v>58.990631799999996</c:v>
                </c:pt>
                <c:pt idx="1327">
                  <c:v>58.990706610000132</c:v>
                </c:pt>
                <c:pt idx="1328">
                  <c:v>58.999133379999918</c:v>
                </c:pt>
                <c:pt idx="1329">
                  <c:v>59</c:v>
                </c:pt>
                <c:pt idx="1330">
                  <c:v>59</c:v>
                </c:pt>
                <c:pt idx="1331">
                  <c:v>59</c:v>
                </c:pt>
                <c:pt idx="1332">
                  <c:v>59</c:v>
                </c:pt>
                <c:pt idx="1333">
                  <c:v>59</c:v>
                </c:pt>
                <c:pt idx="1334">
                  <c:v>59</c:v>
                </c:pt>
                <c:pt idx="1335">
                  <c:v>59</c:v>
                </c:pt>
                <c:pt idx="1336">
                  <c:v>59</c:v>
                </c:pt>
                <c:pt idx="1337">
                  <c:v>59</c:v>
                </c:pt>
                <c:pt idx="1338">
                  <c:v>59</c:v>
                </c:pt>
                <c:pt idx="1339">
                  <c:v>59</c:v>
                </c:pt>
                <c:pt idx="1340">
                  <c:v>59</c:v>
                </c:pt>
                <c:pt idx="1341">
                  <c:v>59</c:v>
                </c:pt>
                <c:pt idx="1342">
                  <c:v>59</c:v>
                </c:pt>
                <c:pt idx="1343">
                  <c:v>59</c:v>
                </c:pt>
                <c:pt idx="1344">
                  <c:v>59</c:v>
                </c:pt>
                <c:pt idx="1345">
                  <c:v>59</c:v>
                </c:pt>
                <c:pt idx="1346">
                  <c:v>59</c:v>
                </c:pt>
                <c:pt idx="1347">
                  <c:v>59</c:v>
                </c:pt>
                <c:pt idx="1348">
                  <c:v>59</c:v>
                </c:pt>
                <c:pt idx="1349">
                  <c:v>59</c:v>
                </c:pt>
                <c:pt idx="1350">
                  <c:v>59</c:v>
                </c:pt>
                <c:pt idx="1351">
                  <c:v>59</c:v>
                </c:pt>
                <c:pt idx="1352">
                  <c:v>59</c:v>
                </c:pt>
                <c:pt idx="1353">
                  <c:v>59</c:v>
                </c:pt>
                <c:pt idx="1354">
                  <c:v>59</c:v>
                </c:pt>
                <c:pt idx="1355">
                  <c:v>59</c:v>
                </c:pt>
                <c:pt idx="1356">
                  <c:v>59</c:v>
                </c:pt>
                <c:pt idx="1357">
                  <c:v>59.000128950000182</c:v>
                </c:pt>
                <c:pt idx="1358">
                  <c:v>59.001337469999868</c:v>
                </c:pt>
                <c:pt idx="1359">
                  <c:v>59.008020120000097</c:v>
                </c:pt>
                <c:pt idx="1360">
                  <c:v>59.00867397999987</c:v>
                </c:pt>
                <c:pt idx="1361">
                  <c:v>59.008733909999954</c:v>
                </c:pt>
                <c:pt idx="1362">
                  <c:v>59.009831810000165</c:v>
                </c:pt>
                <c:pt idx="1363">
                  <c:v>59.010633639999853</c:v>
                </c:pt>
                <c:pt idx="1364">
                  <c:v>59.019033449999988</c:v>
                </c:pt>
                <c:pt idx="1365">
                  <c:v>59.019633870000021</c:v>
                </c:pt>
                <c:pt idx="1366">
                  <c:v>59.028033359999952</c:v>
                </c:pt>
                <c:pt idx="1367">
                  <c:v>59.030383749999849</c:v>
                </c:pt>
                <c:pt idx="1368">
                  <c:v>59.039014373999997</c:v>
                </c:pt>
                <c:pt idx="1369">
                  <c:v>59.047652820000053</c:v>
                </c:pt>
                <c:pt idx="1370">
                  <c:v>59.051440689999986</c:v>
                </c:pt>
                <c:pt idx="1371">
                  <c:v>59.060331850000097</c:v>
                </c:pt>
                <c:pt idx="1372">
                  <c:v>59.06091479000002</c:v>
                </c:pt>
                <c:pt idx="1373">
                  <c:v>59.0615375</c:v>
                </c:pt>
                <c:pt idx="1374">
                  <c:v>59.070427739999815</c:v>
                </c:pt>
                <c:pt idx="1375">
                  <c:v>59.079475189999862</c:v>
                </c:pt>
                <c:pt idx="1376">
                  <c:v>59.081721440000088</c:v>
                </c:pt>
                <c:pt idx="1377">
                  <c:v>59.08943341999985</c:v>
                </c:pt>
                <c:pt idx="1378">
                  <c:v>59.090410959000003</c:v>
                </c:pt>
                <c:pt idx="1379">
                  <c:v>59.10093352999985</c:v>
                </c:pt>
                <c:pt idx="1380">
                  <c:v>59.121149897330596</c:v>
                </c:pt>
                <c:pt idx="1381">
                  <c:v>59.206023272000003</c:v>
                </c:pt>
                <c:pt idx="1382">
                  <c:v>59.221917808000001</c:v>
                </c:pt>
                <c:pt idx="1383">
                  <c:v>59.304109588999999</c:v>
                </c:pt>
                <c:pt idx="1384">
                  <c:v>59.334246575000002</c:v>
                </c:pt>
                <c:pt idx="1385">
                  <c:v>59.364383562</c:v>
                </c:pt>
                <c:pt idx="1386">
                  <c:v>59.369863014000003</c:v>
                </c:pt>
                <c:pt idx="1387">
                  <c:v>59.413698629999999</c:v>
                </c:pt>
                <c:pt idx="1388">
                  <c:v>59.490643012</c:v>
                </c:pt>
                <c:pt idx="1389">
                  <c:v>59.518138260999997</c:v>
                </c:pt>
                <c:pt idx="1390">
                  <c:v>59.610958904</c:v>
                </c:pt>
                <c:pt idx="1391">
                  <c:v>59.613698630000002</c:v>
                </c:pt>
                <c:pt idx="1392">
                  <c:v>59.643835615999997</c:v>
                </c:pt>
                <c:pt idx="1393">
                  <c:v>59.693360712</c:v>
                </c:pt>
                <c:pt idx="1394">
                  <c:v>59.709589041000001</c:v>
                </c:pt>
                <c:pt idx="1395">
                  <c:v>59.769863014000002</c:v>
                </c:pt>
                <c:pt idx="1396">
                  <c:v>59.783561644000002</c:v>
                </c:pt>
                <c:pt idx="1397">
                  <c:v>59.797260274000003</c:v>
                </c:pt>
                <c:pt idx="1398">
                  <c:v>59.887748117999998</c:v>
                </c:pt>
                <c:pt idx="1399">
                  <c:v>59.900433339999992</c:v>
                </c:pt>
                <c:pt idx="1400">
                  <c:v>59.917932690000164</c:v>
                </c:pt>
                <c:pt idx="1401">
                  <c:v>59.919230999999868</c:v>
                </c:pt>
                <c:pt idx="1402">
                  <c:v>59.93052972000018</c:v>
                </c:pt>
                <c:pt idx="1403">
                  <c:v>59.939531810000169</c:v>
                </c:pt>
                <c:pt idx="1404">
                  <c:v>59.94223357999995</c:v>
                </c:pt>
                <c:pt idx="1405">
                  <c:v>59.945205479000002</c:v>
                </c:pt>
                <c:pt idx="1406">
                  <c:v>59.950133370000124</c:v>
                </c:pt>
                <c:pt idx="1407">
                  <c:v>59.981631810000167</c:v>
                </c:pt>
                <c:pt idx="1408">
                  <c:v>59.988032649999859</c:v>
                </c:pt>
                <c:pt idx="1409">
                  <c:v>59.991547610000147</c:v>
                </c:pt>
                <c:pt idx="1410">
                  <c:v>59.998533590000122</c:v>
                </c:pt>
                <c:pt idx="1411">
                  <c:v>59.999244530000162</c:v>
                </c:pt>
                <c:pt idx="1412">
                  <c:v>59.999433680000159</c:v>
                </c:pt>
                <c:pt idx="1413">
                  <c:v>60</c:v>
                </c:pt>
                <c:pt idx="1414">
                  <c:v>60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60</c:v>
                </c:pt>
                <c:pt idx="1419">
                  <c:v>60</c:v>
                </c:pt>
                <c:pt idx="1420">
                  <c:v>60</c:v>
                </c:pt>
                <c:pt idx="1421">
                  <c:v>60</c:v>
                </c:pt>
                <c:pt idx="1422">
                  <c:v>60</c:v>
                </c:pt>
                <c:pt idx="1423">
                  <c:v>60</c:v>
                </c:pt>
                <c:pt idx="1424">
                  <c:v>60</c:v>
                </c:pt>
                <c:pt idx="1425">
                  <c:v>60</c:v>
                </c:pt>
                <c:pt idx="1426">
                  <c:v>60</c:v>
                </c:pt>
                <c:pt idx="1427">
                  <c:v>60</c:v>
                </c:pt>
                <c:pt idx="1428">
                  <c:v>60</c:v>
                </c:pt>
                <c:pt idx="1429">
                  <c:v>60</c:v>
                </c:pt>
                <c:pt idx="1430">
                  <c:v>60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60.008433630000056</c:v>
                </c:pt>
                <c:pt idx="1435">
                  <c:v>60.009883879999819</c:v>
                </c:pt>
                <c:pt idx="1436">
                  <c:v>60.018533210000022</c:v>
                </c:pt>
                <c:pt idx="1437">
                  <c:v>60.019935960000005</c:v>
                </c:pt>
                <c:pt idx="1438">
                  <c:v>60.020232519999894</c:v>
                </c:pt>
                <c:pt idx="1439">
                  <c:v>60.027333390000088</c:v>
                </c:pt>
                <c:pt idx="1440">
                  <c:v>60.029240810000154</c:v>
                </c:pt>
                <c:pt idx="1441">
                  <c:v>60.031431540000064</c:v>
                </c:pt>
                <c:pt idx="1442">
                  <c:v>60.03813319000006</c:v>
                </c:pt>
                <c:pt idx="1443">
                  <c:v>60.039533419999856</c:v>
                </c:pt>
                <c:pt idx="1444">
                  <c:v>60.059331360000002</c:v>
                </c:pt>
                <c:pt idx="1445">
                  <c:v>60.060433790000154</c:v>
                </c:pt>
                <c:pt idx="1446">
                  <c:v>60.098562628336758</c:v>
                </c:pt>
                <c:pt idx="1447">
                  <c:v>60.131416838</c:v>
                </c:pt>
                <c:pt idx="1448">
                  <c:v>60.178082191999998</c:v>
                </c:pt>
                <c:pt idx="1449">
                  <c:v>60.194387405999997</c:v>
                </c:pt>
                <c:pt idx="1450">
                  <c:v>60.276712328999999</c:v>
                </c:pt>
                <c:pt idx="1451">
                  <c:v>60.326027396999997</c:v>
                </c:pt>
                <c:pt idx="1452">
                  <c:v>60.345205479000001</c:v>
                </c:pt>
                <c:pt idx="1453">
                  <c:v>60.416438356</c:v>
                </c:pt>
                <c:pt idx="1454">
                  <c:v>60.465753425000003</c:v>
                </c:pt>
                <c:pt idx="1455">
                  <c:v>60.479452055000003</c:v>
                </c:pt>
                <c:pt idx="1456">
                  <c:v>60.482191780999997</c:v>
                </c:pt>
                <c:pt idx="1457">
                  <c:v>60.509589040999998</c:v>
                </c:pt>
                <c:pt idx="1458">
                  <c:v>60.531143052703626</c:v>
                </c:pt>
                <c:pt idx="1459">
                  <c:v>60.597765989809105</c:v>
                </c:pt>
                <c:pt idx="1460">
                  <c:v>60.652017366999999</c:v>
                </c:pt>
                <c:pt idx="1461">
                  <c:v>60.676249144421632</c:v>
                </c:pt>
                <c:pt idx="1462">
                  <c:v>60.780287473999998</c:v>
                </c:pt>
                <c:pt idx="1463">
                  <c:v>60.780634778</c:v>
                </c:pt>
                <c:pt idx="1464">
                  <c:v>60.8</c:v>
                </c:pt>
                <c:pt idx="1465">
                  <c:v>60.830136985999999</c:v>
                </c:pt>
                <c:pt idx="1466">
                  <c:v>60.845995893223822</c:v>
                </c:pt>
                <c:pt idx="1467">
                  <c:v>60.878850102999998</c:v>
                </c:pt>
                <c:pt idx="1468">
                  <c:v>60.917493823999997</c:v>
                </c:pt>
                <c:pt idx="1469">
                  <c:v>60.928633830000088</c:v>
                </c:pt>
                <c:pt idx="1470">
                  <c:v>60.929033960000055</c:v>
                </c:pt>
                <c:pt idx="1471">
                  <c:v>60.940433590000126</c:v>
                </c:pt>
                <c:pt idx="1472">
                  <c:v>60.949398200000076</c:v>
                </c:pt>
                <c:pt idx="1473">
                  <c:v>60.950684932000001</c:v>
                </c:pt>
                <c:pt idx="1474">
                  <c:v>60.960749430000035</c:v>
                </c:pt>
                <c:pt idx="1475">
                  <c:v>60.960985626000003</c:v>
                </c:pt>
                <c:pt idx="1476">
                  <c:v>60.968861219999937</c:v>
                </c:pt>
                <c:pt idx="1477">
                  <c:v>60.969054619999973</c:v>
                </c:pt>
                <c:pt idx="1478">
                  <c:v>60.970131260000173</c:v>
                </c:pt>
                <c:pt idx="1479">
                  <c:v>60.970132899999989</c:v>
                </c:pt>
                <c:pt idx="1480">
                  <c:v>60.970633540000023</c:v>
                </c:pt>
                <c:pt idx="1481">
                  <c:v>60.978221849999947</c:v>
                </c:pt>
                <c:pt idx="1482">
                  <c:v>60.978231529999896</c:v>
                </c:pt>
                <c:pt idx="1483">
                  <c:v>60.979633219999819</c:v>
                </c:pt>
                <c:pt idx="1484">
                  <c:v>60.980333870000017</c:v>
                </c:pt>
                <c:pt idx="1485">
                  <c:v>60.989277650000155</c:v>
                </c:pt>
                <c:pt idx="1486">
                  <c:v>60.990831480000168</c:v>
                </c:pt>
                <c:pt idx="1487">
                  <c:v>61</c:v>
                </c:pt>
                <c:pt idx="1488">
                  <c:v>61</c:v>
                </c:pt>
                <c:pt idx="1489">
                  <c:v>61</c:v>
                </c:pt>
                <c:pt idx="1490">
                  <c:v>61</c:v>
                </c:pt>
                <c:pt idx="1491">
                  <c:v>61</c:v>
                </c:pt>
                <c:pt idx="1492">
                  <c:v>61</c:v>
                </c:pt>
                <c:pt idx="1493">
                  <c:v>61</c:v>
                </c:pt>
                <c:pt idx="1494">
                  <c:v>61</c:v>
                </c:pt>
                <c:pt idx="1495">
                  <c:v>61</c:v>
                </c:pt>
                <c:pt idx="1496">
                  <c:v>61</c:v>
                </c:pt>
                <c:pt idx="1497">
                  <c:v>61</c:v>
                </c:pt>
                <c:pt idx="1498">
                  <c:v>61</c:v>
                </c:pt>
                <c:pt idx="1499">
                  <c:v>61</c:v>
                </c:pt>
                <c:pt idx="1500">
                  <c:v>61</c:v>
                </c:pt>
                <c:pt idx="1501">
                  <c:v>61</c:v>
                </c:pt>
                <c:pt idx="1502">
                  <c:v>61</c:v>
                </c:pt>
                <c:pt idx="1503">
                  <c:v>61</c:v>
                </c:pt>
                <c:pt idx="1504">
                  <c:v>61</c:v>
                </c:pt>
                <c:pt idx="1505">
                  <c:v>61</c:v>
                </c:pt>
                <c:pt idx="1506">
                  <c:v>61</c:v>
                </c:pt>
                <c:pt idx="1507">
                  <c:v>61</c:v>
                </c:pt>
                <c:pt idx="1508">
                  <c:v>61</c:v>
                </c:pt>
                <c:pt idx="1509">
                  <c:v>61</c:v>
                </c:pt>
                <c:pt idx="1510">
                  <c:v>61</c:v>
                </c:pt>
                <c:pt idx="1511">
                  <c:v>61</c:v>
                </c:pt>
                <c:pt idx="1512">
                  <c:v>61</c:v>
                </c:pt>
                <c:pt idx="1513">
                  <c:v>61</c:v>
                </c:pt>
                <c:pt idx="1514">
                  <c:v>61</c:v>
                </c:pt>
                <c:pt idx="1515">
                  <c:v>61</c:v>
                </c:pt>
                <c:pt idx="1516">
                  <c:v>61.00013370000012</c:v>
                </c:pt>
                <c:pt idx="1517">
                  <c:v>61.000333549999816</c:v>
                </c:pt>
                <c:pt idx="1518">
                  <c:v>61.009033989999814</c:v>
                </c:pt>
                <c:pt idx="1519">
                  <c:v>61.010958903999999</c:v>
                </c:pt>
                <c:pt idx="1520">
                  <c:v>61.011033650000023</c:v>
                </c:pt>
                <c:pt idx="1521">
                  <c:v>61.017930559999868</c:v>
                </c:pt>
                <c:pt idx="1522">
                  <c:v>61.021045179999994</c:v>
                </c:pt>
                <c:pt idx="1523">
                  <c:v>61.029331920000168</c:v>
                </c:pt>
                <c:pt idx="1524">
                  <c:v>61.029531630000101</c:v>
                </c:pt>
                <c:pt idx="1525">
                  <c:v>61.029956659999861</c:v>
                </c:pt>
                <c:pt idx="1526">
                  <c:v>61.034907597999997</c:v>
                </c:pt>
                <c:pt idx="1527">
                  <c:v>61.038733769999816</c:v>
                </c:pt>
                <c:pt idx="1528">
                  <c:v>61.039610200000183</c:v>
                </c:pt>
                <c:pt idx="1529">
                  <c:v>61.039731630000098</c:v>
                </c:pt>
                <c:pt idx="1530">
                  <c:v>61.050733210000026</c:v>
                </c:pt>
                <c:pt idx="1531">
                  <c:v>61.068406280000133</c:v>
                </c:pt>
                <c:pt idx="1532">
                  <c:v>61.069431989999863</c:v>
                </c:pt>
                <c:pt idx="1533">
                  <c:v>61.069831960000094</c:v>
                </c:pt>
                <c:pt idx="1534">
                  <c:v>61.071832660000027</c:v>
                </c:pt>
                <c:pt idx="1535">
                  <c:v>61.079480380000177</c:v>
                </c:pt>
                <c:pt idx="1536">
                  <c:v>61.081451060917182</c:v>
                </c:pt>
                <c:pt idx="1537">
                  <c:v>61.1</c:v>
                </c:pt>
                <c:pt idx="1538">
                  <c:v>61.100733500000089</c:v>
                </c:pt>
                <c:pt idx="1539">
                  <c:v>61.155373032</c:v>
                </c:pt>
                <c:pt idx="1540">
                  <c:v>61.166324400000001</c:v>
                </c:pt>
                <c:pt idx="1541">
                  <c:v>61.207392197125259</c:v>
                </c:pt>
                <c:pt idx="1542">
                  <c:v>61.229295002999997</c:v>
                </c:pt>
                <c:pt idx="1543">
                  <c:v>61.249315068000001</c:v>
                </c:pt>
                <c:pt idx="1544">
                  <c:v>61.289527700000001</c:v>
                </c:pt>
                <c:pt idx="1545">
                  <c:v>61.295003422000001</c:v>
                </c:pt>
                <c:pt idx="1546">
                  <c:v>61.309589041000002</c:v>
                </c:pt>
                <c:pt idx="1547">
                  <c:v>61.366187543000002</c:v>
                </c:pt>
                <c:pt idx="1548">
                  <c:v>61.401779603011633</c:v>
                </c:pt>
                <c:pt idx="1549">
                  <c:v>61.473972603</c:v>
                </c:pt>
                <c:pt idx="1550">
                  <c:v>61.516769336000003</c:v>
                </c:pt>
                <c:pt idx="1551">
                  <c:v>61.524982887999997</c:v>
                </c:pt>
                <c:pt idx="1552">
                  <c:v>61.527726626000003</c:v>
                </c:pt>
                <c:pt idx="1553">
                  <c:v>61.549623500000003</c:v>
                </c:pt>
                <c:pt idx="1554">
                  <c:v>61.6</c:v>
                </c:pt>
                <c:pt idx="1555">
                  <c:v>61.615331963999999</c:v>
                </c:pt>
                <c:pt idx="1556">
                  <c:v>61.619178081999998</c:v>
                </c:pt>
                <c:pt idx="1557">
                  <c:v>61.6618754</c:v>
                </c:pt>
                <c:pt idx="1558">
                  <c:v>61.673972603000003</c:v>
                </c:pt>
                <c:pt idx="1559">
                  <c:v>61.681040383000003</c:v>
                </c:pt>
                <c:pt idx="1560">
                  <c:v>61.728767122999997</c:v>
                </c:pt>
                <c:pt idx="1561">
                  <c:v>61.768651607999999</c:v>
                </c:pt>
                <c:pt idx="1562">
                  <c:v>61.785078712999997</c:v>
                </c:pt>
                <c:pt idx="1563">
                  <c:v>61.865753425000001</c:v>
                </c:pt>
                <c:pt idx="1564">
                  <c:v>61.900244929999857</c:v>
                </c:pt>
                <c:pt idx="1565">
                  <c:v>61.913757699999998</c:v>
                </c:pt>
                <c:pt idx="1566">
                  <c:v>61.932922656000002</c:v>
                </c:pt>
                <c:pt idx="1567">
                  <c:v>61.952630299999939</c:v>
                </c:pt>
                <c:pt idx="1568">
                  <c:v>61.968642862000003</c:v>
                </c:pt>
                <c:pt idx="1569">
                  <c:v>61.97003189000003</c:v>
                </c:pt>
                <c:pt idx="1570">
                  <c:v>61.971306780000027</c:v>
                </c:pt>
                <c:pt idx="1571">
                  <c:v>61.971332910000157</c:v>
                </c:pt>
                <c:pt idx="1572">
                  <c:v>61.978082192000002</c:v>
                </c:pt>
                <c:pt idx="1573">
                  <c:v>61.979333940000089</c:v>
                </c:pt>
                <c:pt idx="1574">
                  <c:v>61.980189999999851</c:v>
                </c:pt>
                <c:pt idx="1575">
                  <c:v>61.980821917999997</c:v>
                </c:pt>
                <c:pt idx="1576">
                  <c:v>61.989383749999853</c:v>
                </c:pt>
                <c:pt idx="1577">
                  <c:v>61.989531890000031</c:v>
                </c:pt>
                <c:pt idx="1578">
                  <c:v>61.99830449000001</c:v>
                </c:pt>
                <c:pt idx="1579">
                  <c:v>62</c:v>
                </c:pt>
                <c:pt idx="1580">
                  <c:v>62</c:v>
                </c:pt>
                <c:pt idx="1581">
                  <c:v>62</c:v>
                </c:pt>
                <c:pt idx="1582">
                  <c:v>62</c:v>
                </c:pt>
                <c:pt idx="1583">
                  <c:v>62</c:v>
                </c:pt>
                <c:pt idx="1584">
                  <c:v>62</c:v>
                </c:pt>
                <c:pt idx="1585">
                  <c:v>62</c:v>
                </c:pt>
                <c:pt idx="1586">
                  <c:v>62</c:v>
                </c:pt>
                <c:pt idx="1587">
                  <c:v>62</c:v>
                </c:pt>
                <c:pt idx="1588">
                  <c:v>62</c:v>
                </c:pt>
                <c:pt idx="1589">
                  <c:v>62</c:v>
                </c:pt>
                <c:pt idx="1590">
                  <c:v>62</c:v>
                </c:pt>
                <c:pt idx="1591">
                  <c:v>62</c:v>
                </c:pt>
                <c:pt idx="1592">
                  <c:v>62</c:v>
                </c:pt>
                <c:pt idx="1593">
                  <c:v>62</c:v>
                </c:pt>
                <c:pt idx="1594">
                  <c:v>62</c:v>
                </c:pt>
                <c:pt idx="1595">
                  <c:v>62</c:v>
                </c:pt>
                <c:pt idx="1596">
                  <c:v>62</c:v>
                </c:pt>
                <c:pt idx="1597">
                  <c:v>62</c:v>
                </c:pt>
                <c:pt idx="1598">
                  <c:v>62</c:v>
                </c:pt>
                <c:pt idx="1599">
                  <c:v>62</c:v>
                </c:pt>
                <c:pt idx="1600">
                  <c:v>62</c:v>
                </c:pt>
                <c:pt idx="1601">
                  <c:v>62</c:v>
                </c:pt>
                <c:pt idx="1602">
                  <c:v>62</c:v>
                </c:pt>
                <c:pt idx="1603">
                  <c:v>62</c:v>
                </c:pt>
                <c:pt idx="1604">
                  <c:v>62</c:v>
                </c:pt>
                <c:pt idx="1605">
                  <c:v>62</c:v>
                </c:pt>
                <c:pt idx="1606">
                  <c:v>62</c:v>
                </c:pt>
                <c:pt idx="1607">
                  <c:v>62</c:v>
                </c:pt>
                <c:pt idx="1608">
                  <c:v>62</c:v>
                </c:pt>
                <c:pt idx="1609">
                  <c:v>62</c:v>
                </c:pt>
                <c:pt idx="1610">
                  <c:v>62</c:v>
                </c:pt>
                <c:pt idx="1611">
                  <c:v>62</c:v>
                </c:pt>
                <c:pt idx="1612">
                  <c:v>62</c:v>
                </c:pt>
                <c:pt idx="1613">
                  <c:v>62</c:v>
                </c:pt>
                <c:pt idx="1614">
                  <c:v>62</c:v>
                </c:pt>
                <c:pt idx="1615">
                  <c:v>62</c:v>
                </c:pt>
                <c:pt idx="1616">
                  <c:v>62</c:v>
                </c:pt>
                <c:pt idx="1617">
                  <c:v>62.001003350000083</c:v>
                </c:pt>
                <c:pt idx="1618">
                  <c:v>62.007344429999961</c:v>
                </c:pt>
                <c:pt idx="1619">
                  <c:v>62.009754789999874</c:v>
                </c:pt>
                <c:pt idx="1620">
                  <c:v>62.011438459999859</c:v>
                </c:pt>
                <c:pt idx="1621">
                  <c:v>62.017735819999871</c:v>
                </c:pt>
                <c:pt idx="1622">
                  <c:v>62.019206170000139</c:v>
                </c:pt>
                <c:pt idx="1623">
                  <c:v>62.019433889999988</c:v>
                </c:pt>
                <c:pt idx="1624">
                  <c:v>62.029637189999967</c:v>
                </c:pt>
                <c:pt idx="1625">
                  <c:v>62.030432899999994</c:v>
                </c:pt>
                <c:pt idx="1626">
                  <c:v>62.038031749999895</c:v>
                </c:pt>
                <c:pt idx="1627">
                  <c:v>62.03903343999982</c:v>
                </c:pt>
                <c:pt idx="1628">
                  <c:v>62.039698835999999</c:v>
                </c:pt>
                <c:pt idx="1629">
                  <c:v>62.048333749999848</c:v>
                </c:pt>
                <c:pt idx="1630">
                  <c:v>62.049205440000073</c:v>
                </c:pt>
                <c:pt idx="1631">
                  <c:v>62.063013699000003</c:v>
                </c:pt>
                <c:pt idx="1632">
                  <c:v>62.067733700000119</c:v>
                </c:pt>
                <c:pt idx="1633">
                  <c:v>62.068144480000065</c:v>
                </c:pt>
                <c:pt idx="1634">
                  <c:v>62.088980151000001</c:v>
                </c:pt>
                <c:pt idx="1635">
                  <c:v>62.139726027000002</c:v>
                </c:pt>
                <c:pt idx="1636">
                  <c:v>62.170244779000001</c:v>
                </c:pt>
                <c:pt idx="1637">
                  <c:v>62.187542800000003</c:v>
                </c:pt>
                <c:pt idx="1638">
                  <c:v>62.2</c:v>
                </c:pt>
                <c:pt idx="1639">
                  <c:v>62.2</c:v>
                </c:pt>
                <c:pt idx="1640">
                  <c:v>62.209445600000002</c:v>
                </c:pt>
                <c:pt idx="1641">
                  <c:v>62.214921287000003</c:v>
                </c:pt>
                <c:pt idx="1642">
                  <c:v>62.225872690000003</c:v>
                </c:pt>
                <c:pt idx="1643">
                  <c:v>62.246575342</c:v>
                </c:pt>
                <c:pt idx="1644">
                  <c:v>62.250513300000001</c:v>
                </c:pt>
                <c:pt idx="1645">
                  <c:v>62.349075974999998</c:v>
                </c:pt>
                <c:pt idx="1646">
                  <c:v>62.376847069</c:v>
                </c:pt>
                <c:pt idx="1647">
                  <c:v>62.442162902</c:v>
                </c:pt>
                <c:pt idx="1648">
                  <c:v>62.501369863000001</c:v>
                </c:pt>
                <c:pt idx="1649">
                  <c:v>62.512328767</c:v>
                </c:pt>
                <c:pt idx="1650">
                  <c:v>62.543925444000003</c:v>
                </c:pt>
                <c:pt idx="1651">
                  <c:v>62.57357974</c:v>
                </c:pt>
                <c:pt idx="1652">
                  <c:v>62.587124785</c:v>
                </c:pt>
                <c:pt idx="1653">
                  <c:v>62.591780821999997</c:v>
                </c:pt>
                <c:pt idx="1654">
                  <c:v>62.606433948999999</c:v>
                </c:pt>
                <c:pt idx="1655">
                  <c:v>62.642196272</c:v>
                </c:pt>
                <c:pt idx="1656">
                  <c:v>62.652977413000002</c:v>
                </c:pt>
                <c:pt idx="1657">
                  <c:v>62.754277891999998</c:v>
                </c:pt>
                <c:pt idx="1658">
                  <c:v>62.759753592999999</c:v>
                </c:pt>
                <c:pt idx="1659">
                  <c:v>62.778918548999997</c:v>
                </c:pt>
                <c:pt idx="1660">
                  <c:v>62.808219178000002</c:v>
                </c:pt>
                <c:pt idx="1661">
                  <c:v>62.817248460000002</c:v>
                </c:pt>
                <c:pt idx="1662">
                  <c:v>62.817248460000002</c:v>
                </c:pt>
                <c:pt idx="1663">
                  <c:v>62.828199863000002</c:v>
                </c:pt>
                <c:pt idx="1664">
                  <c:v>62.835616438000002</c:v>
                </c:pt>
                <c:pt idx="1665">
                  <c:v>62.861054072999998</c:v>
                </c:pt>
                <c:pt idx="1666">
                  <c:v>62.869267600000001</c:v>
                </c:pt>
                <c:pt idx="1667">
                  <c:v>62.873972602999999</c:v>
                </c:pt>
                <c:pt idx="1668">
                  <c:v>62.882956878999998</c:v>
                </c:pt>
                <c:pt idx="1669">
                  <c:v>62.91770729999989</c:v>
                </c:pt>
                <c:pt idx="1670">
                  <c:v>62.927951309999827</c:v>
                </c:pt>
                <c:pt idx="1671">
                  <c:v>62.930226539999992</c:v>
                </c:pt>
                <c:pt idx="1672">
                  <c:v>62.938238980000094</c:v>
                </c:pt>
                <c:pt idx="1673">
                  <c:v>62.948331610000132</c:v>
                </c:pt>
                <c:pt idx="1674">
                  <c:v>62.953170147000002</c:v>
                </c:pt>
                <c:pt idx="1675">
                  <c:v>62.958831689999997</c:v>
                </c:pt>
                <c:pt idx="1676">
                  <c:v>62.968633639999851</c:v>
                </c:pt>
                <c:pt idx="1677">
                  <c:v>62.970333500000088</c:v>
                </c:pt>
                <c:pt idx="1678">
                  <c:v>62.970833419999856</c:v>
                </c:pt>
                <c:pt idx="1679">
                  <c:v>62.971333969999847</c:v>
                </c:pt>
                <c:pt idx="1680">
                  <c:v>62.978781699999999</c:v>
                </c:pt>
                <c:pt idx="1681">
                  <c:v>62.980531500000133</c:v>
                </c:pt>
                <c:pt idx="1682">
                  <c:v>62.987931769999861</c:v>
                </c:pt>
                <c:pt idx="1683">
                  <c:v>62.988487929999827</c:v>
                </c:pt>
                <c:pt idx="1684">
                  <c:v>62.989233830000089</c:v>
                </c:pt>
                <c:pt idx="1685">
                  <c:v>62.989833769999819</c:v>
                </c:pt>
                <c:pt idx="1686">
                  <c:v>62.989989479999991</c:v>
                </c:pt>
                <c:pt idx="1687">
                  <c:v>62.990233659999816</c:v>
                </c:pt>
                <c:pt idx="1688">
                  <c:v>62.990433720000091</c:v>
                </c:pt>
                <c:pt idx="1689">
                  <c:v>62.991032829999924</c:v>
                </c:pt>
                <c:pt idx="1690">
                  <c:v>62.997260273999999</c:v>
                </c:pt>
                <c:pt idx="1691">
                  <c:v>62.999633689999953</c:v>
                </c:pt>
                <c:pt idx="1692">
                  <c:v>63</c:v>
                </c:pt>
                <c:pt idx="1693">
                  <c:v>63</c:v>
                </c:pt>
                <c:pt idx="1694">
                  <c:v>63</c:v>
                </c:pt>
                <c:pt idx="1695">
                  <c:v>63</c:v>
                </c:pt>
                <c:pt idx="1696">
                  <c:v>63</c:v>
                </c:pt>
                <c:pt idx="1697">
                  <c:v>63</c:v>
                </c:pt>
                <c:pt idx="1698">
                  <c:v>63</c:v>
                </c:pt>
                <c:pt idx="1699">
                  <c:v>63</c:v>
                </c:pt>
                <c:pt idx="1700">
                  <c:v>63</c:v>
                </c:pt>
                <c:pt idx="1701">
                  <c:v>63</c:v>
                </c:pt>
                <c:pt idx="1702">
                  <c:v>63</c:v>
                </c:pt>
                <c:pt idx="1703">
                  <c:v>63</c:v>
                </c:pt>
                <c:pt idx="1704">
                  <c:v>63</c:v>
                </c:pt>
                <c:pt idx="1705">
                  <c:v>63</c:v>
                </c:pt>
                <c:pt idx="1706">
                  <c:v>63</c:v>
                </c:pt>
                <c:pt idx="1707">
                  <c:v>63</c:v>
                </c:pt>
                <c:pt idx="1708">
                  <c:v>63</c:v>
                </c:pt>
                <c:pt idx="1709">
                  <c:v>63</c:v>
                </c:pt>
                <c:pt idx="1710">
                  <c:v>63</c:v>
                </c:pt>
                <c:pt idx="1711">
                  <c:v>63</c:v>
                </c:pt>
                <c:pt idx="1712">
                  <c:v>63</c:v>
                </c:pt>
                <c:pt idx="1713">
                  <c:v>63</c:v>
                </c:pt>
                <c:pt idx="1714">
                  <c:v>63</c:v>
                </c:pt>
                <c:pt idx="1715">
                  <c:v>63</c:v>
                </c:pt>
                <c:pt idx="1716">
                  <c:v>63</c:v>
                </c:pt>
                <c:pt idx="1717">
                  <c:v>63</c:v>
                </c:pt>
                <c:pt idx="1718">
                  <c:v>63</c:v>
                </c:pt>
                <c:pt idx="1719">
                  <c:v>63</c:v>
                </c:pt>
                <c:pt idx="1720">
                  <c:v>63</c:v>
                </c:pt>
                <c:pt idx="1721">
                  <c:v>63</c:v>
                </c:pt>
                <c:pt idx="1722">
                  <c:v>63</c:v>
                </c:pt>
                <c:pt idx="1723">
                  <c:v>63</c:v>
                </c:pt>
                <c:pt idx="1724">
                  <c:v>63</c:v>
                </c:pt>
                <c:pt idx="1725">
                  <c:v>63</c:v>
                </c:pt>
                <c:pt idx="1726">
                  <c:v>63</c:v>
                </c:pt>
                <c:pt idx="1727">
                  <c:v>63</c:v>
                </c:pt>
                <c:pt idx="1728">
                  <c:v>63</c:v>
                </c:pt>
                <c:pt idx="1729">
                  <c:v>63</c:v>
                </c:pt>
                <c:pt idx="1730">
                  <c:v>63</c:v>
                </c:pt>
                <c:pt idx="1731">
                  <c:v>63</c:v>
                </c:pt>
                <c:pt idx="1732">
                  <c:v>63</c:v>
                </c:pt>
                <c:pt idx="1733">
                  <c:v>63</c:v>
                </c:pt>
                <c:pt idx="1734">
                  <c:v>63</c:v>
                </c:pt>
                <c:pt idx="1735">
                  <c:v>63</c:v>
                </c:pt>
                <c:pt idx="1736">
                  <c:v>63</c:v>
                </c:pt>
                <c:pt idx="1737">
                  <c:v>63.006160164000001</c:v>
                </c:pt>
                <c:pt idx="1738">
                  <c:v>63.007533830000085</c:v>
                </c:pt>
                <c:pt idx="1739">
                  <c:v>63.009033439999818</c:v>
                </c:pt>
                <c:pt idx="1740">
                  <c:v>63.011635865999999</c:v>
                </c:pt>
                <c:pt idx="1741">
                  <c:v>63.017831399999935</c:v>
                </c:pt>
                <c:pt idx="1742">
                  <c:v>63.021608839999885</c:v>
                </c:pt>
                <c:pt idx="1743">
                  <c:v>63.028062970999997</c:v>
                </c:pt>
                <c:pt idx="1744">
                  <c:v>63.028433139999954</c:v>
                </c:pt>
                <c:pt idx="1745">
                  <c:v>63.029030400000138</c:v>
                </c:pt>
                <c:pt idx="1746">
                  <c:v>63.050033669999983</c:v>
                </c:pt>
                <c:pt idx="1747">
                  <c:v>63.05987041999996</c:v>
                </c:pt>
                <c:pt idx="1748">
                  <c:v>63.060152219999956</c:v>
                </c:pt>
                <c:pt idx="1749">
                  <c:v>63.060231619999932</c:v>
                </c:pt>
                <c:pt idx="1750">
                  <c:v>63.090605584000002</c:v>
                </c:pt>
                <c:pt idx="1751">
                  <c:v>63.203285420999997</c:v>
                </c:pt>
                <c:pt idx="1752">
                  <c:v>63.210958904000002</c:v>
                </c:pt>
                <c:pt idx="1753">
                  <c:v>63.211498972999998</c:v>
                </c:pt>
                <c:pt idx="1754">
                  <c:v>63.234755595000003</c:v>
                </c:pt>
                <c:pt idx="1755">
                  <c:v>63.249828899999997</c:v>
                </c:pt>
                <c:pt idx="1756">
                  <c:v>63.296372347999998</c:v>
                </c:pt>
                <c:pt idx="1757">
                  <c:v>63.348391513000003</c:v>
                </c:pt>
                <c:pt idx="1758">
                  <c:v>63.375770021000001</c:v>
                </c:pt>
                <c:pt idx="1759">
                  <c:v>63.390545699999997</c:v>
                </c:pt>
                <c:pt idx="1760">
                  <c:v>63.410958903999997</c:v>
                </c:pt>
                <c:pt idx="1761">
                  <c:v>63.444988397000003</c:v>
                </c:pt>
                <c:pt idx="1762">
                  <c:v>63.564681725</c:v>
                </c:pt>
                <c:pt idx="1763">
                  <c:v>63.567419575999999</c:v>
                </c:pt>
                <c:pt idx="1764">
                  <c:v>63.570157399999999</c:v>
                </c:pt>
                <c:pt idx="1765">
                  <c:v>63.586584531</c:v>
                </c:pt>
                <c:pt idx="1766">
                  <c:v>63.613963038999998</c:v>
                </c:pt>
                <c:pt idx="1767">
                  <c:v>63.632876711999998</c:v>
                </c:pt>
                <c:pt idx="1768">
                  <c:v>63.643835615999997</c:v>
                </c:pt>
                <c:pt idx="1769">
                  <c:v>63.671457906000001</c:v>
                </c:pt>
                <c:pt idx="1770">
                  <c:v>63.690622861000001</c:v>
                </c:pt>
                <c:pt idx="1771">
                  <c:v>63.715263499999999</c:v>
                </c:pt>
                <c:pt idx="1772">
                  <c:v>63.761643835999998</c:v>
                </c:pt>
                <c:pt idx="1773">
                  <c:v>63.767282682999998</c:v>
                </c:pt>
                <c:pt idx="1774">
                  <c:v>63.8</c:v>
                </c:pt>
                <c:pt idx="1775">
                  <c:v>63.819301848000002</c:v>
                </c:pt>
                <c:pt idx="1776">
                  <c:v>63.821917808000002</c:v>
                </c:pt>
                <c:pt idx="1777">
                  <c:v>63.830253251000002</c:v>
                </c:pt>
                <c:pt idx="1778">
                  <c:v>63.835728953</c:v>
                </c:pt>
                <c:pt idx="1779">
                  <c:v>63.852054795000001</c:v>
                </c:pt>
                <c:pt idx="1780">
                  <c:v>63.873972602999999</c:v>
                </c:pt>
                <c:pt idx="1781">
                  <c:v>63.928815880000002</c:v>
                </c:pt>
                <c:pt idx="1782">
                  <c:v>63.968038679999857</c:v>
                </c:pt>
                <c:pt idx="1783">
                  <c:v>63.970031780000028</c:v>
                </c:pt>
                <c:pt idx="1784">
                  <c:v>63.970398229999837</c:v>
                </c:pt>
                <c:pt idx="1785">
                  <c:v>63.981005200000105</c:v>
                </c:pt>
                <c:pt idx="1786">
                  <c:v>63.982937640000138</c:v>
                </c:pt>
                <c:pt idx="1787">
                  <c:v>63.987833430000023</c:v>
                </c:pt>
                <c:pt idx="1788">
                  <c:v>63.988133669999989</c:v>
                </c:pt>
                <c:pt idx="1789">
                  <c:v>63.989233639999853</c:v>
                </c:pt>
                <c:pt idx="1790">
                  <c:v>63.989731500000133</c:v>
                </c:pt>
                <c:pt idx="1791">
                  <c:v>63.997260273999999</c:v>
                </c:pt>
                <c:pt idx="1792">
                  <c:v>63.997417949999871</c:v>
                </c:pt>
                <c:pt idx="1793">
                  <c:v>63.998531850000099</c:v>
                </c:pt>
                <c:pt idx="1794">
                  <c:v>63.999863650000094</c:v>
                </c:pt>
                <c:pt idx="1795">
                  <c:v>64</c:v>
                </c:pt>
                <c:pt idx="1796">
                  <c:v>64</c:v>
                </c:pt>
                <c:pt idx="1797">
                  <c:v>64</c:v>
                </c:pt>
                <c:pt idx="1798">
                  <c:v>64</c:v>
                </c:pt>
                <c:pt idx="1799">
                  <c:v>64</c:v>
                </c:pt>
                <c:pt idx="1800">
                  <c:v>64</c:v>
                </c:pt>
                <c:pt idx="1801">
                  <c:v>64</c:v>
                </c:pt>
                <c:pt idx="1802">
                  <c:v>64</c:v>
                </c:pt>
                <c:pt idx="1803">
                  <c:v>64</c:v>
                </c:pt>
                <c:pt idx="1804">
                  <c:v>64</c:v>
                </c:pt>
                <c:pt idx="1805">
                  <c:v>64</c:v>
                </c:pt>
                <c:pt idx="1806">
                  <c:v>64</c:v>
                </c:pt>
                <c:pt idx="1807">
                  <c:v>64</c:v>
                </c:pt>
                <c:pt idx="1808">
                  <c:v>64</c:v>
                </c:pt>
                <c:pt idx="1809">
                  <c:v>64</c:v>
                </c:pt>
                <c:pt idx="1810">
                  <c:v>64</c:v>
                </c:pt>
                <c:pt idx="1811">
                  <c:v>64</c:v>
                </c:pt>
                <c:pt idx="1812">
                  <c:v>64</c:v>
                </c:pt>
                <c:pt idx="1813">
                  <c:v>64</c:v>
                </c:pt>
                <c:pt idx="1814">
                  <c:v>64</c:v>
                </c:pt>
                <c:pt idx="1815">
                  <c:v>64</c:v>
                </c:pt>
                <c:pt idx="1816">
                  <c:v>64</c:v>
                </c:pt>
                <c:pt idx="1817">
                  <c:v>64</c:v>
                </c:pt>
                <c:pt idx="1818">
                  <c:v>64</c:v>
                </c:pt>
                <c:pt idx="1819">
                  <c:v>64</c:v>
                </c:pt>
                <c:pt idx="1820">
                  <c:v>64</c:v>
                </c:pt>
                <c:pt idx="1821">
                  <c:v>64</c:v>
                </c:pt>
                <c:pt idx="1822">
                  <c:v>64</c:v>
                </c:pt>
                <c:pt idx="1823">
                  <c:v>64</c:v>
                </c:pt>
                <c:pt idx="1824">
                  <c:v>64</c:v>
                </c:pt>
                <c:pt idx="1825">
                  <c:v>64</c:v>
                </c:pt>
                <c:pt idx="1826">
                  <c:v>64</c:v>
                </c:pt>
                <c:pt idx="1827">
                  <c:v>64</c:v>
                </c:pt>
                <c:pt idx="1828">
                  <c:v>64</c:v>
                </c:pt>
                <c:pt idx="1829">
                  <c:v>64</c:v>
                </c:pt>
                <c:pt idx="1830">
                  <c:v>64</c:v>
                </c:pt>
                <c:pt idx="1831">
                  <c:v>64</c:v>
                </c:pt>
                <c:pt idx="1832">
                  <c:v>64</c:v>
                </c:pt>
                <c:pt idx="1833">
                  <c:v>64</c:v>
                </c:pt>
                <c:pt idx="1834">
                  <c:v>64</c:v>
                </c:pt>
                <c:pt idx="1835">
                  <c:v>64</c:v>
                </c:pt>
                <c:pt idx="1836">
                  <c:v>64</c:v>
                </c:pt>
                <c:pt idx="1837">
                  <c:v>64</c:v>
                </c:pt>
                <c:pt idx="1838">
                  <c:v>64</c:v>
                </c:pt>
                <c:pt idx="1839">
                  <c:v>64</c:v>
                </c:pt>
                <c:pt idx="1840">
                  <c:v>64</c:v>
                </c:pt>
                <c:pt idx="1841">
                  <c:v>64</c:v>
                </c:pt>
                <c:pt idx="1842">
                  <c:v>64</c:v>
                </c:pt>
                <c:pt idx="1843">
                  <c:v>64.00983574</c:v>
                </c:pt>
                <c:pt idx="1844">
                  <c:v>64.019178081999996</c:v>
                </c:pt>
                <c:pt idx="1845">
                  <c:v>64.020638960000127</c:v>
                </c:pt>
                <c:pt idx="1846">
                  <c:v>64.021452369999878</c:v>
                </c:pt>
                <c:pt idx="1847">
                  <c:v>64.021902806297064</c:v>
                </c:pt>
                <c:pt idx="1848">
                  <c:v>64.038829980000102</c:v>
                </c:pt>
                <c:pt idx="1849">
                  <c:v>64.039033370000126</c:v>
                </c:pt>
                <c:pt idx="1850">
                  <c:v>64.041833460000163</c:v>
                </c:pt>
                <c:pt idx="1851">
                  <c:v>64.050585049999881</c:v>
                </c:pt>
                <c:pt idx="1852">
                  <c:v>64.050603849999987</c:v>
                </c:pt>
                <c:pt idx="1853">
                  <c:v>64.059731709999966</c:v>
                </c:pt>
                <c:pt idx="1854">
                  <c:v>64.081031029999991</c:v>
                </c:pt>
                <c:pt idx="1855">
                  <c:v>64.087887440000102</c:v>
                </c:pt>
                <c:pt idx="1856">
                  <c:v>64.089649210000033</c:v>
                </c:pt>
                <c:pt idx="1857">
                  <c:v>64.092131450000039</c:v>
                </c:pt>
                <c:pt idx="1858">
                  <c:v>64.131506849000004</c:v>
                </c:pt>
                <c:pt idx="1859">
                  <c:v>64.153424658000006</c:v>
                </c:pt>
                <c:pt idx="1860">
                  <c:v>64.153424658000006</c:v>
                </c:pt>
                <c:pt idx="1861">
                  <c:v>64.208219177999993</c:v>
                </c:pt>
                <c:pt idx="1862">
                  <c:v>64.3</c:v>
                </c:pt>
                <c:pt idx="1863">
                  <c:v>64.383299109999996</c:v>
                </c:pt>
                <c:pt idx="1864">
                  <c:v>64.397260274000004</c:v>
                </c:pt>
                <c:pt idx="1865">
                  <c:v>64.473648186173847</c:v>
                </c:pt>
                <c:pt idx="1866">
                  <c:v>64.484599588999998</c:v>
                </c:pt>
                <c:pt idx="1867">
                  <c:v>64.484931506999999</c:v>
                </c:pt>
                <c:pt idx="1868">
                  <c:v>64.601092895999997</c:v>
                </c:pt>
                <c:pt idx="1869">
                  <c:v>64.638356164000001</c:v>
                </c:pt>
                <c:pt idx="1870">
                  <c:v>64.704109588999998</c:v>
                </c:pt>
                <c:pt idx="1871">
                  <c:v>64.721640840999996</c:v>
                </c:pt>
                <c:pt idx="1872">
                  <c:v>64.739219712999997</c:v>
                </c:pt>
                <c:pt idx="1873">
                  <c:v>64.824657533999996</c:v>
                </c:pt>
                <c:pt idx="1874">
                  <c:v>64.851732913999996</c:v>
                </c:pt>
                <c:pt idx="1875">
                  <c:v>64.884684481999997</c:v>
                </c:pt>
                <c:pt idx="1876">
                  <c:v>64.887063655000006</c:v>
                </c:pt>
                <c:pt idx="1877">
                  <c:v>64.903490759999997</c:v>
                </c:pt>
                <c:pt idx="1878">
                  <c:v>64.908532609999924</c:v>
                </c:pt>
                <c:pt idx="1879">
                  <c:v>64.910126539999993</c:v>
                </c:pt>
                <c:pt idx="1880">
                  <c:v>64.91859772000015</c:v>
                </c:pt>
                <c:pt idx="1881">
                  <c:v>64.92044296999984</c:v>
                </c:pt>
                <c:pt idx="1882">
                  <c:v>64.920533300000059</c:v>
                </c:pt>
                <c:pt idx="1883">
                  <c:v>64.930183439999809</c:v>
                </c:pt>
                <c:pt idx="1884">
                  <c:v>64.930185770000151</c:v>
                </c:pt>
                <c:pt idx="1885">
                  <c:v>64.930978240000087</c:v>
                </c:pt>
                <c:pt idx="1886">
                  <c:v>64.931737689999864</c:v>
                </c:pt>
                <c:pt idx="1887">
                  <c:v>64.948434710000086</c:v>
                </c:pt>
                <c:pt idx="1888">
                  <c:v>64.951898009999837</c:v>
                </c:pt>
                <c:pt idx="1889">
                  <c:v>64.958631670000031</c:v>
                </c:pt>
                <c:pt idx="1890">
                  <c:v>64.960131100000069</c:v>
                </c:pt>
                <c:pt idx="1891">
                  <c:v>64.960314350000033</c:v>
                </c:pt>
                <c:pt idx="1892">
                  <c:v>64.960631839999934</c:v>
                </c:pt>
                <c:pt idx="1893">
                  <c:v>64.961331580000007</c:v>
                </c:pt>
                <c:pt idx="1894">
                  <c:v>64.96903167999983</c:v>
                </c:pt>
                <c:pt idx="1895">
                  <c:v>64.969533850000047</c:v>
                </c:pt>
                <c:pt idx="1896">
                  <c:v>64.971433870000027</c:v>
                </c:pt>
                <c:pt idx="1897">
                  <c:v>64.972189490000162</c:v>
                </c:pt>
                <c:pt idx="1898">
                  <c:v>64.979896640000121</c:v>
                </c:pt>
                <c:pt idx="1899">
                  <c:v>64.98003777999989</c:v>
                </c:pt>
                <c:pt idx="1900">
                  <c:v>64.987279969999946</c:v>
                </c:pt>
                <c:pt idx="1901">
                  <c:v>64.991325649999823</c:v>
                </c:pt>
                <c:pt idx="1902">
                  <c:v>64.998731509999928</c:v>
                </c:pt>
                <c:pt idx="1903">
                  <c:v>64.999512979999935</c:v>
                </c:pt>
                <c:pt idx="1904">
                  <c:v>65</c:v>
                </c:pt>
                <c:pt idx="1905">
                  <c:v>65</c:v>
                </c:pt>
                <c:pt idx="1906">
                  <c:v>65</c:v>
                </c:pt>
                <c:pt idx="1907">
                  <c:v>65</c:v>
                </c:pt>
                <c:pt idx="1908">
                  <c:v>65</c:v>
                </c:pt>
                <c:pt idx="1909">
                  <c:v>65</c:v>
                </c:pt>
                <c:pt idx="1910">
                  <c:v>65</c:v>
                </c:pt>
                <c:pt idx="1911">
                  <c:v>65</c:v>
                </c:pt>
                <c:pt idx="1912">
                  <c:v>65</c:v>
                </c:pt>
                <c:pt idx="1913">
                  <c:v>65</c:v>
                </c:pt>
                <c:pt idx="1914">
                  <c:v>65</c:v>
                </c:pt>
                <c:pt idx="1915">
                  <c:v>65</c:v>
                </c:pt>
                <c:pt idx="1916">
                  <c:v>65</c:v>
                </c:pt>
                <c:pt idx="1917">
                  <c:v>65</c:v>
                </c:pt>
                <c:pt idx="1918">
                  <c:v>65</c:v>
                </c:pt>
                <c:pt idx="1919">
                  <c:v>65</c:v>
                </c:pt>
                <c:pt idx="1920">
                  <c:v>65</c:v>
                </c:pt>
                <c:pt idx="1921">
                  <c:v>65</c:v>
                </c:pt>
                <c:pt idx="1922">
                  <c:v>65</c:v>
                </c:pt>
                <c:pt idx="1923">
                  <c:v>65</c:v>
                </c:pt>
                <c:pt idx="1924">
                  <c:v>65</c:v>
                </c:pt>
                <c:pt idx="1925">
                  <c:v>65</c:v>
                </c:pt>
                <c:pt idx="1926">
                  <c:v>65</c:v>
                </c:pt>
                <c:pt idx="1927">
                  <c:v>65</c:v>
                </c:pt>
                <c:pt idx="1928">
                  <c:v>65</c:v>
                </c:pt>
                <c:pt idx="1929">
                  <c:v>65</c:v>
                </c:pt>
                <c:pt idx="1930">
                  <c:v>65</c:v>
                </c:pt>
                <c:pt idx="1931">
                  <c:v>65</c:v>
                </c:pt>
                <c:pt idx="1932">
                  <c:v>65</c:v>
                </c:pt>
                <c:pt idx="1933">
                  <c:v>65</c:v>
                </c:pt>
                <c:pt idx="1934">
                  <c:v>65</c:v>
                </c:pt>
                <c:pt idx="1935">
                  <c:v>65</c:v>
                </c:pt>
                <c:pt idx="1936">
                  <c:v>65</c:v>
                </c:pt>
                <c:pt idx="1937">
                  <c:v>65</c:v>
                </c:pt>
                <c:pt idx="1938">
                  <c:v>65</c:v>
                </c:pt>
                <c:pt idx="1939">
                  <c:v>65</c:v>
                </c:pt>
                <c:pt idx="1940">
                  <c:v>65</c:v>
                </c:pt>
                <c:pt idx="1941">
                  <c:v>65</c:v>
                </c:pt>
                <c:pt idx="1942">
                  <c:v>65</c:v>
                </c:pt>
                <c:pt idx="1943">
                  <c:v>65</c:v>
                </c:pt>
                <c:pt idx="1944">
                  <c:v>65</c:v>
                </c:pt>
                <c:pt idx="1945">
                  <c:v>65</c:v>
                </c:pt>
                <c:pt idx="1946">
                  <c:v>65.000731819999956</c:v>
                </c:pt>
                <c:pt idx="1947">
                  <c:v>65.000933960000054</c:v>
                </c:pt>
                <c:pt idx="1948">
                  <c:v>65.006938039999824</c:v>
                </c:pt>
                <c:pt idx="1949">
                  <c:v>65.0124319600001</c:v>
                </c:pt>
                <c:pt idx="1950">
                  <c:v>65.021218344000005</c:v>
                </c:pt>
                <c:pt idx="1951">
                  <c:v>65.028533410000051</c:v>
                </c:pt>
                <c:pt idx="1952">
                  <c:v>65.030483619999885</c:v>
                </c:pt>
                <c:pt idx="1953">
                  <c:v>65.030633830000085</c:v>
                </c:pt>
                <c:pt idx="1954">
                  <c:v>65.031396040000018</c:v>
                </c:pt>
                <c:pt idx="1955">
                  <c:v>65.039733900000158</c:v>
                </c:pt>
                <c:pt idx="1956">
                  <c:v>65.048131949999927</c:v>
                </c:pt>
                <c:pt idx="1957">
                  <c:v>65.04913288000003</c:v>
                </c:pt>
                <c:pt idx="1958">
                  <c:v>65.050033969999845</c:v>
                </c:pt>
                <c:pt idx="1959">
                  <c:v>65.059935880000154</c:v>
                </c:pt>
                <c:pt idx="1960">
                  <c:v>65.060733830000089</c:v>
                </c:pt>
                <c:pt idx="1961">
                  <c:v>65.061469249999902</c:v>
                </c:pt>
                <c:pt idx="1962">
                  <c:v>65.063013698999995</c:v>
                </c:pt>
                <c:pt idx="1963">
                  <c:v>65.070204879999906</c:v>
                </c:pt>
                <c:pt idx="1964">
                  <c:v>65.097589639999995</c:v>
                </c:pt>
                <c:pt idx="1965">
                  <c:v>65.122518822999993</c:v>
                </c:pt>
                <c:pt idx="1966">
                  <c:v>65.141683778000001</c:v>
                </c:pt>
                <c:pt idx="1967">
                  <c:v>65.145205478999998</c:v>
                </c:pt>
                <c:pt idx="1968">
                  <c:v>65.2</c:v>
                </c:pt>
                <c:pt idx="1969">
                  <c:v>65.212867899000003</c:v>
                </c:pt>
                <c:pt idx="1970">
                  <c:v>65.235616437999994</c:v>
                </c:pt>
                <c:pt idx="1971">
                  <c:v>65.330595482999996</c:v>
                </c:pt>
                <c:pt idx="1972">
                  <c:v>65.338809034907598</c:v>
                </c:pt>
                <c:pt idx="1973">
                  <c:v>65.371663244000004</c:v>
                </c:pt>
                <c:pt idx="1974">
                  <c:v>65.389011154000002</c:v>
                </c:pt>
                <c:pt idx="1975">
                  <c:v>65.514031485000004</c:v>
                </c:pt>
                <c:pt idx="1976">
                  <c:v>65.689253936</c:v>
                </c:pt>
                <c:pt idx="1977">
                  <c:v>65.7</c:v>
                </c:pt>
                <c:pt idx="1978">
                  <c:v>65.834360027000002</c:v>
                </c:pt>
                <c:pt idx="1979">
                  <c:v>65.879362228000005</c:v>
                </c:pt>
                <c:pt idx="1980">
                  <c:v>65.886379192000007</c:v>
                </c:pt>
                <c:pt idx="1981">
                  <c:v>65.886379192000007</c:v>
                </c:pt>
                <c:pt idx="1982">
                  <c:v>65.905544148000004</c:v>
                </c:pt>
                <c:pt idx="1983">
                  <c:v>65.908281998999996</c:v>
                </c:pt>
                <c:pt idx="1984">
                  <c:v>65.919133359999961</c:v>
                </c:pt>
                <c:pt idx="1985">
                  <c:v>65.930610280000039</c:v>
                </c:pt>
                <c:pt idx="1986">
                  <c:v>65.931331120000038</c:v>
                </c:pt>
                <c:pt idx="1987">
                  <c:v>65.939326150000099</c:v>
                </c:pt>
                <c:pt idx="1988">
                  <c:v>65.949631670000031</c:v>
                </c:pt>
                <c:pt idx="1989">
                  <c:v>65.958904110000006</c:v>
                </c:pt>
                <c:pt idx="1990">
                  <c:v>65.978376759999989</c:v>
                </c:pt>
                <c:pt idx="1991">
                  <c:v>65.978428480000048</c:v>
                </c:pt>
                <c:pt idx="1992">
                  <c:v>65.978803359999887</c:v>
                </c:pt>
                <c:pt idx="1993">
                  <c:v>65.980138289999957</c:v>
                </c:pt>
                <c:pt idx="1994">
                  <c:v>65.988428979999952</c:v>
                </c:pt>
                <c:pt idx="1995">
                  <c:v>65.988433760000021</c:v>
                </c:pt>
                <c:pt idx="1996">
                  <c:v>65.989033810000123</c:v>
                </c:pt>
                <c:pt idx="1997">
                  <c:v>65.989833190000056</c:v>
                </c:pt>
                <c:pt idx="1998">
                  <c:v>65.989958069999886</c:v>
                </c:pt>
                <c:pt idx="1999">
                  <c:v>65.990833799999962</c:v>
                </c:pt>
                <c:pt idx="2000">
                  <c:v>65.991337610000002</c:v>
                </c:pt>
                <c:pt idx="2001">
                  <c:v>66</c:v>
                </c:pt>
                <c:pt idx="2002">
                  <c:v>66</c:v>
                </c:pt>
                <c:pt idx="2003">
                  <c:v>66</c:v>
                </c:pt>
                <c:pt idx="2004">
                  <c:v>66</c:v>
                </c:pt>
                <c:pt idx="2005">
                  <c:v>66</c:v>
                </c:pt>
                <c:pt idx="2006">
                  <c:v>66</c:v>
                </c:pt>
                <c:pt idx="2007">
                  <c:v>66</c:v>
                </c:pt>
                <c:pt idx="2008">
                  <c:v>66</c:v>
                </c:pt>
                <c:pt idx="2009">
                  <c:v>66</c:v>
                </c:pt>
                <c:pt idx="2010">
                  <c:v>66</c:v>
                </c:pt>
                <c:pt idx="2011">
                  <c:v>66</c:v>
                </c:pt>
                <c:pt idx="2012">
                  <c:v>66</c:v>
                </c:pt>
                <c:pt idx="2013">
                  <c:v>66</c:v>
                </c:pt>
                <c:pt idx="2014">
                  <c:v>66</c:v>
                </c:pt>
                <c:pt idx="2015">
                  <c:v>66</c:v>
                </c:pt>
                <c:pt idx="2016">
                  <c:v>66</c:v>
                </c:pt>
                <c:pt idx="2017">
                  <c:v>66</c:v>
                </c:pt>
                <c:pt idx="2018">
                  <c:v>66</c:v>
                </c:pt>
                <c:pt idx="2019">
                  <c:v>66</c:v>
                </c:pt>
                <c:pt idx="2020">
                  <c:v>66</c:v>
                </c:pt>
                <c:pt idx="2021">
                  <c:v>66</c:v>
                </c:pt>
                <c:pt idx="2022">
                  <c:v>66</c:v>
                </c:pt>
                <c:pt idx="2023">
                  <c:v>66</c:v>
                </c:pt>
                <c:pt idx="2024">
                  <c:v>66</c:v>
                </c:pt>
                <c:pt idx="2025">
                  <c:v>66</c:v>
                </c:pt>
                <c:pt idx="2026">
                  <c:v>66</c:v>
                </c:pt>
                <c:pt idx="2027">
                  <c:v>66</c:v>
                </c:pt>
                <c:pt idx="2028">
                  <c:v>66</c:v>
                </c:pt>
                <c:pt idx="2029">
                  <c:v>66</c:v>
                </c:pt>
                <c:pt idx="2030">
                  <c:v>66</c:v>
                </c:pt>
                <c:pt idx="2031">
                  <c:v>66</c:v>
                </c:pt>
                <c:pt idx="2032">
                  <c:v>66</c:v>
                </c:pt>
                <c:pt idx="2033">
                  <c:v>66</c:v>
                </c:pt>
                <c:pt idx="2034">
                  <c:v>66</c:v>
                </c:pt>
                <c:pt idx="2035">
                  <c:v>66</c:v>
                </c:pt>
                <c:pt idx="2036">
                  <c:v>66</c:v>
                </c:pt>
                <c:pt idx="2037">
                  <c:v>66</c:v>
                </c:pt>
                <c:pt idx="2038">
                  <c:v>66</c:v>
                </c:pt>
                <c:pt idx="2039">
                  <c:v>66.000031679999836</c:v>
                </c:pt>
                <c:pt idx="2040">
                  <c:v>66.000533870000027</c:v>
                </c:pt>
                <c:pt idx="2041">
                  <c:v>66.00133352000006</c:v>
                </c:pt>
                <c:pt idx="2042">
                  <c:v>66.01080417999998</c:v>
                </c:pt>
                <c:pt idx="2043">
                  <c:v>66.011331239999834</c:v>
                </c:pt>
                <c:pt idx="2044">
                  <c:v>66.017933720000087</c:v>
                </c:pt>
                <c:pt idx="2045">
                  <c:v>66.01979466000013</c:v>
                </c:pt>
                <c:pt idx="2046">
                  <c:v>66.028933799999947</c:v>
                </c:pt>
                <c:pt idx="2047">
                  <c:v>66.034223135000005</c:v>
                </c:pt>
                <c:pt idx="2048">
                  <c:v>66.041006799999991</c:v>
                </c:pt>
                <c:pt idx="2049">
                  <c:v>66.048756659999867</c:v>
                </c:pt>
                <c:pt idx="2050">
                  <c:v>66.049005139999835</c:v>
                </c:pt>
                <c:pt idx="2051">
                  <c:v>66.050778400000183</c:v>
                </c:pt>
                <c:pt idx="2052">
                  <c:v>66.052318340000141</c:v>
                </c:pt>
                <c:pt idx="2053">
                  <c:v>66.058626949999848</c:v>
                </c:pt>
                <c:pt idx="2054">
                  <c:v>66.061635370000076</c:v>
                </c:pt>
                <c:pt idx="2055">
                  <c:v>66.062033909999954</c:v>
                </c:pt>
                <c:pt idx="2056">
                  <c:v>66.070419810000061</c:v>
                </c:pt>
                <c:pt idx="2057">
                  <c:v>66.08053374000005</c:v>
                </c:pt>
                <c:pt idx="2058">
                  <c:v>66.101880860000108</c:v>
                </c:pt>
                <c:pt idx="2059">
                  <c:v>66.113620807999993</c:v>
                </c:pt>
                <c:pt idx="2060">
                  <c:v>66.124572211</c:v>
                </c:pt>
                <c:pt idx="2061">
                  <c:v>66.140999316000006</c:v>
                </c:pt>
                <c:pt idx="2062">
                  <c:v>66.258726898999996</c:v>
                </c:pt>
                <c:pt idx="2063">
                  <c:v>66.280629705999999</c:v>
                </c:pt>
                <c:pt idx="2064">
                  <c:v>66.290410958999999</c:v>
                </c:pt>
                <c:pt idx="2065">
                  <c:v>66.328767123000006</c:v>
                </c:pt>
                <c:pt idx="2066">
                  <c:v>66.334246574999995</c:v>
                </c:pt>
                <c:pt idx="2067">
                  <c:v>66.380821917999995</c:v>
                </c:pt>
                <c:pt idx="2068">
                  <c:v>66.384668035999994</c:v>
                </c:pt>
                <c:pt idx="2069">
                  <c:v>66.410958903999997</c:v>
                </c:pt>
                <c:pt idx="2070">
                  <c:v>66.505133470000004</c:v>
                </c:pt>
                <c:pt idx="2071">
                  <c:v>66.586301370000001</c:v>
                </c:pt>
                <c:pt idx="2072">
                  <c:v>66.595482546</c:v>
                </c:pt>
                <c:pt idx="2073">
                  <c:v>66.609171799999999</c:v>
                </c:pt>
                <c:pt idx="2074">
                  <c:v>66.652977413000002</c:v>
                </c:pt>
                <c:pt idx="2075">
                  <c:v>66.682042069000005</c:v>
                </c:pt>
                <c:pt idx="2076">
                  <c:v>66.685831621999995</c:v>
                </c:pt>
                <c:pt idx="2077">
                  <c:v>66.706849314999999</c:v>
                </c:pt>
                <c:pt idx="2078">
                  <c:v>66.735112936344976</c:v>
                </c:pt>
                <c:pt idx="2079">
                  <c:v>66.784394250999995</c:v>
                </c:pt>
                <c:pt idx="2080">
                  <c:v>66.855578370999993</c:v>
                </c:pt>
                <c:pt idx="2081">
                  <c:v>66.918991600000112</c:v>
                </c:pt>
                <c:pt idx="2082">
                  <c:v>66.930833399999884</c:v>
                </c:pt>
                <c:pt idx="2083">
                  <c:v>66.931706920000167</c:v>
                </c:pt>
                <c:pt idx="2084">
                  <c:v>66.939731890000033</c:v>
                </c:pt>
                <c:pt idx="2085">
                  <c:v>66.950433339999989</c:v>
                </c:pt>
                <c:pt idx="2086">
                  <c:v>66.959616701000002</c:v>
                </c:pt>
                <c:pt idx="2087">
                  <c:v>66.959616701000002</c:v>
                </c:pt>
                <c:pt idx="2088">
                  <c:v>66.971931879999858</c:v>
                </c:pt>
                <c:pt idx="2089">
                  <c:v>66.976043806000007</c:v>
                </c:pt>
                <c:pt idx="2090">
                  <c:v>66.980889009999856</c:v>
                </c:pt>
                <c:pt idx="2091">
                  <c:v>66.982037939999998</c:v>
                </c:pt>
                <c:pt idx="2092">
                  <c:v>66.99743370999991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67.006160163999994</c:v>
                </c:pt>
                <c:pt idx="2134">
                  <c:v>67.010677279999854</c:v>
                </c:pt>
                <c:pt idx="2135">
                  <c:v>67.010733819999928</c:v>
                </c:pt>
                <c:pt idx="2136">
                  <c:v>67.018531679999825</c:v>
                </c:pt>
                <c:pt idx="2137">
                  <c:v>67.019849418000007</c:v>
                </c:pt>
                <c:pt idx="2138">
                  <c:v>67.02173161999994</c:v>
                </c:pt>
                <c:pt idx="2139">
                  <c:v>67.030433889999983</c:v>
                </c:pt>
                <c:pt idx="2140">
                  <c:v>67.035616438000005</c:v>
                </c:pt>
                <c:pt idx="2141">
                  <c:v>67.050830149999996</c:v>
                </c:pt>
                <c:pt idx="2142">
                  <c:v>67.060645650000126</c:v>
                </c:pt>
                <c:pt idx="2143">
                  <c:v>67.061337629999969</c:v>
                </c:pt>
                <c:pt idx="2144">
                  <c:v>67.078206749999893</c:v>
                </c:pt>
                <c:pt idx="2145">
                  <c:v>67.120547944999998</c:v>
                </c:pt>
                <c:pt idx="2146">
                  <c:v>67.126625598999993</c:v>
                </c:pt>
                <c:pt idx="2147">
                  <c:v>67.156164383999993</c:v>
                </c:pt>
                <c:pt idx="2148">
                  <c:v>67.164955509999999</c:v>
                </c:pt>
                <c:pt idx="2149">
                  <c:v>67.167123287999999</c:v>
                </c:pt>
                <c:pt idx="2150">
                  <c:v>67.167123287999999</c:v>
                </c:pt>
                <c:pt idx="2151">
                  <c:v>67.184120465000007</c:v>
                </c:pt>
                <c:pt idx="2152">
                  <c:v>67.189596167000005</c:v>
                </c:pt>
                <c:pt idx="2153">
                  <c:v>67.200547569999998</c:v>
                </c:pt>
                <c:pt idx="2154">
                  <c:v>67.227397260000004</c:v>
                </c:pt>
                <c:pt idx="2155">
                  <c:v>67.246575342</c:v>
                </c:pt>
                <c:pt idx="2156">
                  <c:v>67.260780287474333</c:v>
                </c:pt>
                <c:pt idx="2157">
                  <c:v>67.277207391999994</c:v>
                </c:pt>
                <c:pt idx="2158">
                  <c:v>67.278157047999997</c:v>
                </c:pt>
                <c:pt idx="2159">
                  <c:v>67.372602740000005</c:v>
                </c:pt>
                <c:pt idx="2160">
                  <c:v>67.383983572999995</c:v>
                </c:pt>
                <c:pt idx="2161">
                  <c:v>67.526351813999995</c:v>
                </c:pt>
                <c:pt idx="2162">
                  <c:v>67.572602739999994</c:v>
                </c:pt>
                <c:pt idx="2163">
                  <c:v>67.586584531</c:v>
                </c:pt>
                <c:pt idx="2164">
                  <c:v>67.644471891999999</c:v>
                </c:pt>
                <c:pt idx="2165">
                  <c:v>67.695890410999993</c:v>
                </c:pt>
                <c:pt idx="2166">
                  <c:v>67.775496235455165</c:v>
                </c:pt>
                <c:pt idx="2167">
                  <c:v>67.789041096000005</c:v>
                </c:pt>
                <c:pt idx="2168">
                  <c:v>67.794520547999994</c:v>
                </c:pt>
                <c:pt idx="2169">
                  <c:v>67.838356164000004</c:v>
                </c:pt>
                <c:pt idx="2170">
                  <c:v>67.843942505000001</c:v>
                </c:pt>
                <c:pt idx="2171">
                  <c:v>67.852054795000001</c:v>
                </c:pt>
                <c:pt idx="2172">
                  <c:v>67.852156057000002</c:v>
                </c:pt>
                <c:pt idx="2173">
                  <c:v>67.895961670000005</c:v>
                </c:pt>
                <c:pt idx="2174">
                  <c:v>67.895961670000005</c:v>
                </c:pt>
                <c:pt idx="2175">
                  <c:v>67.900000000000006</c:v>
                </c:pt>
                <c:pt idx="2176">
                  <c:v>67.920532820000119</c:v>
                </c:pt>
                <c:pt idx="2177">
                  <c:v>67.928830970000107</c:v>
                </c:pt>
                <c:pt idx="2178">
                  <c:v>67.929826979999987</c:v>
                </c:pt>
                <c:pt idx="2179">
                  <c:v>67.939767282999995</c:v>
                </c:pt>
                <c:pt idx="2180">
                  <c:v>67.949761690000074</c:v>
                </c:pt>
                <c:pt idx="2181">
                  <c:v>67.950833989999808</c:v>
                </c:pt>
                <c:pt idx="2182">
                  <c:v>67.958131289999926</c:v>
                </c:pt>
                <c:pt idx="2183">
                  <c:v>67.96143376000002</c:v>
                </c:pt>
                <c:pt idx="2184">
                  <c:v>67.969235119999951</c:v>
                </c:pt>
                <c:pt idx="2185">
                  <c:v>67.970217249999934</c:v>
                </c:pt>
                <c:pt idx="2186">
                  <c:v>67.978919310000165</c:v>
                </c:pt>
                <c:pt idx="2187">
                  <c:v>67.988631890000022</c:v>
                </c:pt>
                <c:pt idx="2188">
                  <c:v>67.989541679999974</c:v>
                </c:pt>
                <c:pt idx="2189">
                  <c:v>67.989633639999852</c:v>
                </c:pt>
                <c:pt idx="2190">
                  <c:v>67.990431839999928</c:v>
                </c:pt>
                <c:pt idx="2191">
                  <c:v>67.999431459999826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68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68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68.002006590000164</c:v>
                </c:pt>
                <c:pt idx="2222">
                  <c:v>68.007928280000016</c:v>
                </c:pt>
                <c:pt idx="2223">
                  <c:v>68.008213552000001</c:v>
                </c:pt>
                <c:pt idx="2224">
                  <c:v>68.009431980000059</c:v>
                </c:pt>
                <c:pt idx="2225">
                  <c:v>68.010958904000006</c:v>
                </c:pt>
                <c:pt idx="2226">
                  <c:v>68.019728869999938</c:v>
                </c:pt>
                <c:pt idx="2227">
                  <c:v>68.020533920000119</c:v>
                </c:pt>
                <c:pt idx="2228">
                  <c:v>68.027831789999823</c:v>
                </c:pt>
                <c:pt idx="2229">
                  <c:v>68.030116359000004</c:v>
                </c:pt>
                <c:pt idx="2230">
                  <c:v>68.035616438000005</c:v>
                </c:pt>
                <c:pt idx="2231">
                  <c:v>68.052054795000004</c:v>
                </c:pt>
                <c:pt idx="2232">
                  <c:v>68.060433850000052</c:v>
                </c:pt>
                <c:pt idx="2233">
                  <c:v>68.073921971000004</c:v>
                </c:pt>
                <c:pt idx="2234">
                  <c:v>68.087783080000065</c:v>
                </c:pt>
                <c:pt idx="2235">
                  <c:v>68.089151590000085</c:v>
                </c:pt>
                <c:pt idx="2236">
                  <c:v>68.090431859999896</c:v>
                </c:pt>
                <c:pt idx="2237">
                  <c:v>68.2</c:v>
                </c:pt>
                <c:pt idx="2238">
                  <c:v>68.3</c:v>
                </c:pt>
                <c:pt idx="2239">
                  <c:v>68.3</c:v>
                </c:pt>
                <c:pt idx="2240">
                  <c:v>68.432876711999995</c:v>
                </c:pt>
                <c:pt idx="2241">
                  <c:v>68.473815404999996</c:v>
                </c:pt>
                <c:pt idx="2242">
                  <c:v>68.511978096999997</c:v>
                </c:pt>
                <c:pt idx="2243">
                  <c:v>68.515068493000001</c:v>
                </c:pt>
                <c:pt idx="2244">
                  <c:v>68.517453798767974</c:v>
                </c:pt>
                <c:pt idx="2245">
                  <c:v>68.580424367000006</c:v>
                </c:pt>
                <c:pt idx="2246">
                  <c:v>68.583162217999998</c:v>
                </c:pt>
                <c:pt idx="2247">
                  <c:v>68.632443531999996</c:v>
                </c:pt>
                <c:pt idx="2248">
                  <c:v>68.646575342000006</c:v>
                </c:pt>
                <c:pt idx="2249">
                  <c:v>68.681724845999994</c:v>
                </c:pt>
                <c:pt idx="2250">
                  <c:v>68.684931507000002</c:v>
                </c:pt>
                <c:pt idx="2251">
                  <c:v>68.693150685000006</c:v>
                </c:pt>
                <c:pt idx="2252">
                  <c:v>68.701369862999996</c:v>
                </c:pt>
                <c:pt idx="2253">
                  <c:v>68.729508197000001</c:v>
                </c:pt>
                <c:pt idx="2254">
                  <c:v>68.736986301000002</c:v>
                </c:pt>
                <c:pt idx="2255">
                  <c:v>68.808219178000002</c:v>
                </c:pt>
                <c:pt idx="2256">
                  <c:v>68.845781869999996</c:v>
                </c:pt>
                <c:pt idx="2257">
                  <c:v>68.846575341999994</c:v>
                </c:pt>
                <c:pt idx="2258">
                  <c:v>68.859685146999993</c:v>
                </c:pt>
                <c:pt idx="2259">
                  <c:v>68.859685146999993</c:v>
                </c:pt>
                <c:pt idx="2260">
                  <c:v>68.899183760000028</c:v>
                </c:pt>
                <c:pt idx="2261">
                  <c:v>68.908633650000013</c:v>
                </c:pt>
                <c:pt idx="2262">
                  <c:v>68.909331949999924</c:v>
                </c:pt>
                <c:pt idx="2263">
                  <c:v>68.942465752999993</c:v>
                </c:pt>
                <c:pt idx="2264">
                  <c:v>68.959033659999818</c:v>
                </c:pt>
                <c:pt idx="2265">
                  <c:v>68.968333900000147</c:v>
                </c:pt>
                <c:pt idx="2266">
                  <c:v>68.989230700000007</c:v>
                </c:pt>
                <c:pt idx="2267">
                  <c:v>68.998975820000098</c:v>
                </c:pt>
                <c:pt idx="2268">
                  <c:v>68.999131509999927</c:v>
                </c:pt>
                <c:pt idx="2269">
                  <c:v>69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69</c:v>
                </c:pt>
                <c:pt idx="2276">
                  <c:v>69</c:v>
                </c:pt>
                <c:pt idx="2277">
                  <c:v>69</c:v>
                </c:pt>
                <c:pt idx="2278">
                  <c:v>69</c:v>
                </c:pt>
                <c:pt idx="2279">
                  <c:v>69</c:v>
                </c:pt>
                <c:pt idx="2280">
                  <c:v>69</c:v>
                </c:pt>
                <c:pt idx="2281">
                  <c:v>69</c:v>
                </c:pt>
                <c:pt idx="2282">
                  <c:v>69</c:v>
                </c:pt>
                <c:pt idx="2283">
                  <c:v>69</c:v>
                </c:pt>
                <c:pt idx="2284">
                  <c:v>69</c:v>
                </c:pt>
                <c:pt idx="2285">
                  <c:v>69</c:v>
                </c:pt>
                <c:pt idx="2286">
                  <c:v>69</c:v>
                </c:pt>
                <c:pt idx="2287">
                  <c:v>69</c:v>
                </c:pt>
                <c:pt idx="2288">
                  <c:v>69</c:v>
                </c:pt>
                <c:pt idx="2289">
                  <c:v>69</c:v>
                </c:pt>
                <c:pt idx="2290">
                  <c:v>69</c:v>
                </c:pt>
                <c:pt idx="2291">
                  <c:v>69</c:v>
                </c:pt>
                <c:pt idx="2292">
                  <c:v>69</c:v>
                </c:pt>
                <c:pt idx="2293">
                  <c:v>69</c:v>
                </c:pt>
                <c:pt idx="2294">
                  <c:v>69</c:v>
                </c:pt>
                <c:pt idx="2295">
                  <c:v>69</c:v>
                </c:pt>
                <c:pt idx="2296">
                  <c:v>69</c:v>
                </c:pt>
                <c:pt idx="2297">
                  <c:v>69</c:v>
                </c:pt>
                <c:pt idx="2298">
                  <c:v>69</c:v>
                </c:pt>
                <c:pt idx="2299">
                  <c:v>69</c:v>
                </c:pt>
                <c:pt idx="2300">
                  <c:v>69</c:v>
                </c:pt>
                <c:pt idx="2301">
                  <c:v>69</c:v>
                </c:pt>
                <c:pt idx="2302">
                  <c:v>69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69</c:v>
                </c:pt>
                <c:pt idx="2311">
                  <c:v>69</c:v>
                </c:pt>
                <c:pt idx="2312">
                  <c:v>69</c:v>
                </c:pt>
                <c:pt idx="2313">
                  <c:v>69</c:v>
                </c:pt>
                <c:pt idx="2314">
                  <c:v>69</c:v>
                </c:pt>
                <c:pt idx="2315">
                  <c:v>69</c:v>
                </c:pt>
                <c:pt idx="2316">
                  <c:v>69</c:v>
                </c:pt>
                <c:pt idx="2317">
                  <c:v>69</c:v>
                </c:pt>
                <c:pt idx="2318">
                  <c:v>69.000733879999814</c:v>
                </c:pt>
                <c:pt idx="2319">
                  <c:v>69.000739770000052</c:v>
                </c:pt>
                <c:pt idx="2320">
                  <c:v>69.001505590000008</c:v>
                </c:pt>
                <c:pt idx="2321">
                  <c:v>69.009275829999893</c:v>
                </c:pt>
                <c:pt idx="2322">
                  <c:v>69.010535599999884</c:v>
                </c:pt>
                <c:pt idx="2323">
                  <c:v>69.019031569999825</c:v>
                </c:pt>
                <c:pt idx="2324">
                  <c:v>69.019331969999897</c:v>
                </c:pt>
                <c:pt idx="2325">
                  <c:v>69.019533870000018</c:v>
                </c:pt>
                <c:pt idx="2326">
                  <c:v>69.019741220000014</c:v>
                </c:pt>
                <c:pt idx="2327">
                  <c:v>69.021033439999826</c:v>
                </c:pt>
                <c:pt idx="2328">
                  <c:v>69.021292199999834</c:v>
                </c:pt>
                <c:pt idx="2329">
                  <c:v>69.030031969999897</c:v>
                </c:pt>
                <c:pt idx="2330">
                  <c:v>69.039815769999848</c:v>
                </c:pt>
                <c:pt idx="2331">
                  <c:v>69.040322610000146</c:v>
                </c:pt>
                <c:pt idx="2332">
                  <c:v>69.040934719999882</c:v>
                </c:pt>
                <c:pt idx="2333">
                  <c:v>69.041531230000032</c:v>
                </c:pt>
                <c:pt idx="2334">
                  <c:v>69.046800136892543</c:v>
                </c:pt>
                <c:pt idx="2335">
                  <c:v>69.052728330000122</c:v>
                </c:pt>
                <c:pt idx="2336">
                  <c:v>69.059333729999878</c:v>
                </c:pt>
                <c:pt idx="2337">
                  <c:v>69.068231155000007</c:v>
                </c:pt>
                <c:pt idx="2338">
                  <c:v>69.069133779999987</c:v>
                </c:pt>
                <c:pt idx="2339">
                  <c:v>69.082675710000103</c:v>
                </c:pt>
                <c:pt idx="2340">
                  <c:v>69.089664612999997</c:v>
                </c:pt>
                <c:pt idx="2341">
                  <c:v>69.142450781999997</c:v>
                </c:pt>
                <c:pt idx="2342">
                  <c:v>69.171800137000005</c:v>
                </c:pt>
                <c:pt idx="2343">
                  <c:v>69.201916495999996</c:v>
                </c:pt>
                <c:pt idx="2344">
                  <c:v>69.202949322999999</c:v>
                </c:pt>
                <c:pt idx="2345">
                  <c:v>69.301369863000005</c:v>
                </c:pt>
                <c:pt idx="2346">
                  <c:v>69.303216974999998</c:v>
                </c:pt>
                <c:pt idx="2347">
                  <c:v>69.317808219</c:v>
                </c:pt>
                <c:pt idx="2348">
                  <c:v>69.503080081999997</c:v>
                </c:pt>
                <c:pt idx="2349">
                  <c:v>69.582477754999999</c:v>
                </c:pt>
                <c:pt idx="2350">
                  <c:v>69.587953456999998</c:v>
                </c:pt>
                <c:pt idx="2351">
                  <c:v>69.599999999999994</c:v>
                </c:pt>
                <c:pt idx="2352">
                  <c:v>69.600284451999997</c:v>
                </c:pt>
                <c:pt idx="2353">
                  <c:v>69.604700950999998</c:v>
                </c:pt>
                <c:pt idx="2354">
                  <c:v>69.672826830999995</c:v>
                </c:pt>
                <c:pt idx="2355">
                  <c:v>69.700205338999993</c:v>
                </c:pt>
                <c:pt idx="2356">
                  <c:v>69.705681040000002</c:v>
                </c:pt>
                <c:pt idx="2357">
                  <c:v>69.746425630999994</c:v>
                </c:pt>
                <c:pt idx="2358">
                  <c:v>69.771389459000005</c:v>
                </c:pt>
                <c:pt idx="2359">
                  <c:v>69.779603011999995</c:v>
                </c:pt>
                <c:pt idx="2360">
                  <c:v>69.801505817999995</c:v>
                </c:pt>
                <c:pt idx="2361">
                  <c:v>69.857264764999996</c:v>
                </c:pt>
                <c:pt idx="2362">
                  <c:v>69.864476386000007</c:v>
                </c:pt>
                <c:pt idx="2363">
                  <c:v>69.869952088000005</c:v>
                </c:pt>
                <c:pt idx="2364">
                  <c:v>69.889431879999862</c:v>
                </c:pt>
                <c:pt idx="2365">
                  <c:v>69.901932000000031</c:v>
                </c:pt>
                <c:pt idx="2366">
                  <c:v>69.909559099000006</c:v>
                </c:pt>
                <c:pt idx="2367">
                  <c:v>69.931233700000121</c:v>
                </c:pt>
                <c:pt idx="2368">
                  <c:v>69.941231940000137</c:v>
                </c:pt>
                <c:pt idx="2369">
                  <c:v>69.951333009999985</c:v>
                </c:pt>
                <c:pt idx="2370">
                  <c:v>69.958790170000128</c:v>
                </c:pt>
                <c:pt idx="2371">
                  <c:v>69.959531810000158</c:v>
                </c:pt>
                <c:pt idx="2372">
                  <c:v>69.960031850000092</c:v>
                </c:pt>
                <c:pt idx="2373">
                  <c:v>69.96133167999983</c:v>
                </c:pt>
                <c:pt idx="2374">
                  <c:v>69.96918097000011</c:v>
                </c:pt>
                <c:pt idx="2375">
                  <c:v>69.971010750000175</c:v>
                </c:pt>
                <c:pt idx="2376">
                  <c:v>69.978631929999963</c:v>
                </c:pt>
                <c:pt idx="2377">
                  <c:v>69.980533509999887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70</c:v>
                </c:pt>
                <c:pt idx="2388">
                  <c:v>70</c:v>
                </c:pt>
                <c:pt idx="2389">
                  <c:v>70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70</c:v>
                </c:pt>
                <c:pt idx="2406">
                  <c:v>70</c:v>
                </c:pt>
                <c:pt idx="2407">
                  <c:v>70</c:v>
                </c:pt>
                <c:pt idx="2408">
                  <c:v>70</c:v>
                </c:pt>
                <c:pt idx="2409">
                  <c:v>70</c:v>
                </c:pt>
                <c:pt idx="2410">
                  <c:v>70</c:v>
                </c:pt>
                <c:pt idx="2411">
                  <c:v>70</c:v>
                </c:pt>
                <c:pt idx="2412">
                  <c:v>70</c:v>
                </c:pt>
                <c:pt idx="2413">
                  <c:v>70</c:v>
                </c:pt>
                <c:pt idx="2414">
                  <c:v>70</c:v>
                </c:pt>
                <c:pt idx="2415">
                  <c:v>70</c:v>
                </c:pt>
                <c:pt idx="2416">
                  <c:v>70</c:v>
                </c:pt>
                <c:pt idx="2417">
                  <c:v>70</c:v>
                </c:pt>
                <c:pt idx="2418">
                  <c:v>70</c:v>
                </c:pt>
                <c:pt idx="2419">
                  <c:v>70</c:v>
                </c:pt>
                <c:pt idx="2420">
                  <c:v>70</c:v>
                </c:pt>
                <c:pt idx="2421">
                  <c:v>70</c:v>
                </c:pt>
                <c:pt idx="2422">
                  <c:v>70</c:v>
                </c:pt>
                <c:pt idx="2423">
                  <c:v>70</c:v>
                </c:pt>
                <c:pt idx="2424">
                  <c:v>70</c:v>
                </c:pt>
                <c:pt idx="2425">
                  <c:v>70</c:v>
                </c:pt>
                <c:pt idx="2426">
                  <c:v>70</c:v>
                </c:pt>
                <c:pt idx="2427">
                  <c:v>70</c:v>
                </c:pt>
                <c:pt idx="2428">
                  <c:v>70</c:v>
                </c:pt>
                <c:pt idx="2429">
                  <c:v>70</c:v>
                </c:pt>
                <c:pt idx="2430">
                  <c:v>70</c:v>
                </c:pt>
                <c:pt idx="2431">
                  <c:v>70</c:v>
                </c:pt>
                <c:pt idx="2432">
                  <c:v>70</c:v>
                </c:pt>
                <c:pt idx="2433">
                  <c:v>70</c:v>
                </c:pt>
                <c:pt idx="2434">
                  <c:v>70</c:v>
                </c:pt>
                <c:pt idx="2435">
                  <c:v>70</c:v>
                </c:pt>
                <c:pt idx="2436">
                  <c:v>70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70.001531969999888</c:v>
                </c:pt>
                <c:pt idx="2444">
                  <c:v>70.004106776</c:v>
                </c:pt>
                <c:pt idx="2445">
                  <c:v>70.009204380000014</c:v>
                </c:pt>
                <c:pt idx="2446">
                  <c:v>70.010030770000071</c:v>
                </c:pt>
                <c:pt idx="2447">
                  <c:v>70.011431890000026</c:v>
                </c:pt>
                <c:pt idx="2448">
                  <c:v>70.021531850000102</c:v>
                </c:pt>
                <c:pt idx="2449">
                  <c:v>70.021732849999893</c:v>
                </c:pt>
                <c:pt idx="2450">
                  <c:v>70.029031879999863</c:v>
                </c:pt>
                <c:pt idx="2451">
                  <c:v>70.030331810000163</c:v>
                </c:pt>
                <c:pt idx="2452">
                  <c:v>70.031738129999866</c:v>
                </c:pt>
                <c:pt idx="2453">
                  <c:v>70.038531830000125</c:v>
                </c:pt>
                <c:pt idx="2454">
                  <c:v>70.04023355999999</c:v>
                </c:pt>
                <c:pt idx="2455">
                  <c:v>70.04223161000013</c:v>
                </c:pt>
                <c:pt idx="2456">
                  <c:v>70.045174537999998</c:v>
                </c:pt>
                <c:pt idx="2457">
                  <c:v>70.051031690000002</c:v>
                </c:pt>
                <c:pt idx="2458">
                  <c:v>70.068749740000072</c:v>
                </c:pt>
                <c:pt idx="2459">
                  <c:v>70.070631700000163</c:v>
                </c:pt>
                <c:pt idx="2460">
                  <c:v>70.071232877</c:v>
                </c:pt>
                <c:pt idx="2461">
                  <c:v>70.071278810000052</c:v>
                </c:pt>
                <c:pt idx="2462">
                  <c:v>70.078738699999832</c:v>
                </c:pt>
                <c:pt idx="2463">
                  <c:v>70.089170699999855</c:v>
                </c:pt>
                <c:pt idx="2464">
                  <c:v>70.089866450000187</c:v>
                </c:pt>
                <c:pt idx="2465">
                  <c:v>70.097193703000002</c:v>
                </c:pt>
                <c:pt idx="2466">
                  <c:v>70.141574968</c:v>
                </c:pt>
                <c:pt idx="2467">
                  <c:v>70.154688569000001</c:v>
                </c:pt>
                <c:pt idx="2468">
                  <c:v>70.208458716999999</c:v>
                </c:pt>
                <c:pt idx="2469">
                  <c:v>70.231348392000001</c:v>
                </c:pt>
                <c:pt idx="2470">
                  <c:v>70.239561944000002</c:v>
                </c:pt>
                <c:pt idx="2471">
                  <c:v>70.242299794999994</c:v>
                </c:pt>
                <c:pt idx="2472">
                  <c:v>70.250513346999995</c:v>
                </c:pt>
                <c:pt idx="2473">
                  <c:v>70.253251198000001</c:v>
                </c:pt>
                <c:pt idx="2474">
                  <c:v>70.286105406999994</c:v>
                </c:pt>
                <c:pt idx="2475">
                  <c:v>70.356164383999996</c:v>
                </c:pt>
                <c:pt idx="2476">
                  <c:v>70.357289527999995</c:v>
                </c:pt>
                <c:pt idx="2477">
                  <c:v>70.375911371000001</c:v>
                </c:pt>
                <c:pt idx="2478">
                  <c:v>70.482191780999997</c:v>
                </c:pt>
                <c:pt idx="2479">
                  <c:v>70.491444216000005</c:v>
                </c:pt>
                <c:pt idx="2480">
                  <c:v>70.583546673000001</c:v>
                </c:pt>
                <c:pt idx="2481">
                  <c:v>70.611984430000007</c:v>
                </c:pt>
                <c:pt idx="2482">
                  <c:v>70.617385351999999</c:v>
                </c:pt>
                <c:pt idx="2483">
                  <c:v>70.707734427999995</c:v>
                </c:pt>
                <c:pt idx="2484">
                  <c:v>70.740588638000006</c:v>
                </c:pt>
                <c:pt idx="2485">
                  <c:v>70.808219178000002</c:v>
                </c:pt>
                <c:pt idx="2486">
                  <c:v>70.867946703000001</c:v>
                </c:pt>
                <c:pt idx="2487">
                  <c:v>70.879309828999993</c:v>
                </c:pt>
                <c:pt idx="2488">
                  <c:v>70.900000000000006</c:v>
                </c:pt>
                <c:pt idx="2489">
                  <c:v>70.902485216000002</c:v>
                </c:pt>
                <c:pt idx="2490">
                  <c:v>70.915811087999998</c:v>
                </c:pt>
                <c:pt idx="2491">
                  <c:v>70.924024641000003</c:v>
                </c:pt>
                <c:pt idx="2492">
                  <c:v>70.930031659999855</c:v>
                </c:pt>
                <c:pt idx="2493">
                  <c:v>70.931631799999991</c:v>
                </c:pt>
                <c:pt idx="2494">
                  <c:v>70.940130330000073</c:v>
                </c:pt>
                <c:pt idx="2495">
                  <c:v>70.940451745000004</c:v>
                </c:pt>
                <c:pt idx="2496">
                  <c:v>70.958904110000006</c:v>
                </c:pt>
                <c:pt idx="2497">
                  <c:v>70.96033181000017</c:v>
                </c:pt>
                <c:pt idx="2498">
                  <c:v>70.961337720000003</c:v>
                </c:pt>
                <c:pt idx="2499">
                  <c:v>70.96189811000005</c:v>
                </c:pt>
                <c:pt idx="2500">
                  <c:v>70.978082192000002</c:v>
                </c:pt>
                <c:pt idx="2501">
                  <c:v>70.979583819999917</c:v>
                </c:pt>
                <c:pt idx="2502">
                  <c:v>70.989812579999864</c:v>
                </c:pt>
                <c:pt idx="2503">
                  <c:v>70.989831700000167</c:v>
                </c:pt>
                <c:pt idx="2504">
                  <c:v>70.991931910000005</c:v>
                </c:pt>
                <c:pt idx="2505">
                  <c:v>70.998904190000147</c:v>
                </c:pt>
                <c:pt idx="2506">
                  <c:v>70.999335799999912</c:v>
                </c:pt>
                <c:pt idx="2507">
                  <c:v>71</c:v>
                </c:pt>
                <c:pt idx="2508">
                  <c:v>71</c:v>
                </c:pt>
                <c:pt idx="2509">
                  <c:v>71</c:v>
                </c:pt>
                <c:pt idx="2510">
                  <c:v>71</c:v>
                </c:pt>
                <c:pt idx="2511">
                  <c:v>71</c:v>
                </c:pt>
                <c:pt idx="2512">
                  <c:v>71</c:v>
                </c:pt>
                <c:pt idx="2513">
                  <c:v>71</c:v>
                </c:pt>
                <c:pt idx="2514">
                  <c:v>71</c:v>
                </c:pt>
                <c:pt idx="2515">
                  <c:v>71</c:v>
                </c:pt>
                <c:pt idx="2516">
                  <c:v>71</c:v>
                </c:pt>
                <c:pt idx="2517">
                  <c:v>71</c:v>
                </c:pt>
                <c:pt idx="2518">
                  <c:v>71</c:v>
                </c:pt>
                <c:pt idx="2519">
                  <c:v>71</c:v>
                </c:pt>
                <c:pt idx="2520">
                  <c:v>71</c:v>
                </c:pt>
                <c:pt idx="2521">
                  <c:v>71</c:v>
                </c:pt>
                <c:pt idx="2522">
                  <c:v>71</c:v>
                </c:pt>
                <c:pt idx="2523">
                  <c:v>71</c:v>
                </c:pt>
                <c:pt idx="2524">
                  <c:v>71</c:v>
                </c:pt>
                <c:pt idx="2525">
                  <c:v>71</c:v>
                </c:pt>
                <c:pt idx="2526">
                  <c:v>71</c:v>
                </c:pt>
                <c:pt idx="2527">
                  <c:v>71</c:v>
                </c:pt>
                <c:pt idx="2528">
                  <c:v>71</c:v>
                </c:pt>
                <c:pt idx="2529">
                  <c:v>71</c:v>
                </c:pt>
                <c:pt idx="2530">
                  <c:v>71</c:v>
                </c:pt>
                <c:pt idx="2531">
                  <c:v>71</c:v>
                </c:pt>
                <c:pt idx="2532">
                  <c:v>71</c:v>
                </c:pt>
                <c:pt idx="2533">
                  <c:v>71</c:v>
                </c:pt>
                <c:pt idx="2534">
                  <c:v>71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71</c:v>
                </c:pt>
                <c:pt idx="2541">
                  <c:v>71</c:v>
                </c:pt>
                <c:pt idx="2542">
                  <c:v>71</c:v>
                </c:pt>
                <c:pt idx="2543">
                  <c:v>71</c:v>
                </c:pt>
                <c:pt idx="2544">
                  <c:v>71</c:v>
                </c:pt>
                <c:pt idx="2545">
                  <c:v>71</c:v>
                </c:pt>
                <c:pt idx="2546">
                  <c:v>71</c:v>
                </c:pt>
                <c:pt idx="2547">
                  <c:v>71</c:v>
                </c:pt>
                <c:pt idx="2548">
                  <c:v>71</c:v>
                </c:pt>
                <c:pt idx="2549">
                  <c:v>71</c:v>
                </c:pt>
                <c:pt idx="2550">
                  <c:v>71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71</c:v>
                </c:pt>
                <c:pt idx="2555">
                  <c:v>71</c:v>
                </c:pt>
                <c:pt idx="2556">
                  <c:v>71</c:v>
                </c:pt>
                <c:pt idx="2557">
                  <c:v>71</c:v>
                </c:pt>
                <c:pt idx="2558">
                  <c:v>71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71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71</c:v>
                </c:pt>
                <c:pt idx="2574">
                  <c:v>71</c:v>
                </c:pt>
                <c:pt idx="2575">
                  <c:v>71</c:v>
                </c:pt>
                <c:pt idx="2576">
                  <c:v>71</c:v>
                </c:pt>
                <c:pt idx="2577">
                  <c:v>71</c:v>
                </c:pt>
                <c:pt idx="2578">
                  <c:v>71</c:v>
                </c:pt>
                <c:pt idx="2579">
                  <c:v>71</c:v>
                </c:pt>
                <c:pt idx="2580">
                  <c:v>71</c:v>
                </c:pt>
                <c:pt idx="2581">
                  <c:v>71</c:v>
                </c:pt>
                <c:pt idx="2582">
                  <c:v>71</c:v>
                </c:pt>
                <c:pt idx="2583">
                  <c:v>71</c:v>
                </c:pt>
                <c:pt idx="2584">
                  <c:v>71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71</c:v>
                </c:pt>
                <c:pt idx="2592">
                  <c:v>71</c:v>
                </c:pt>
                <c:pt idx="2593">
                  <c:v>71</c:v>
                </c:pt>
                <c:pt idx="2594">
                  <c:v>71</c:v>
                </c:pt>
                <c:pt idx="2595">
                  <c:v>71</c:v>
                </c:pt>
                <c:pt idx="2596">
                  <c:v>71</c:v>
                </c:pt>
                <c:pt idx="2597">
                  <c:v>71</c:v>
                </c:pt>
                <c:pt idx="2598">
                  <c:v>71</c:v>
                </c:pt>
                <c:pt idx="2599">
                  <c:v>71</c:v>
                </c:pt>
                <c:pt idx="2600">
                  <c:v>71</c:v>
                </c:pt>
                <c:pt idx="2601">
                  <c:v>71</c:v>
                </c:pt>
                <c:pt idx="2602">
                  <c:v>71</c:v>
                </c:pt>
                <c:pt idx="2603">
                  <c:v>71</c:v>
                </c:pt>
                <c:pt idx="2604">
                  <c:v>71</c:v>
                </c:pt>
                <c:pt idx="2605">
                  <c:v>71</c:v>
                </c:pt>
                <c:pt idx="2606">
                  <c:v>71</c:v>
                </c:pt>
                <c:pt idx="2607">
                  <c:v>71</c:v>
                </c:pt>
                <c:pt idx="2608">
                  <c:v>71</c:v>
                </c:pt>
                <c:pt idx="2609">
                  <c:v>71</c:v>
                </c:pt>
                <c:pt idx="2610">
                  <c:v>71</c:v>
                </c:pt>
                <c:pt idx="2611">
                  <c:v>71</c:v>
                </c:pt>
                <c:pt idx="2612">
                  <c:v>71</c:v>
                </c:pt>
                <c:pt idx="2613">
                  <c:v>71</c:v>
                </c:pt>
                <c:pt idx="2614">
                  <c:v>71</c:v>
                </c:pt>
                <c:pt idx="2615">
                  <c:v>71</c:v>
                </c:pt>
                <c:pt idx="2616">
                  <c:v>71</c:v>
                </c:pt>
                <c:pt idx="2617">
                  <c:v>71</c:v>
                </c:pt>
                <c:pt idx="2618">
                  <c:v>71.001880900000032</c:v>
                </c:pt>
                <c:pt idx="2619">
                  <c:v>71.009631049999967</c:v>
                </c:pt>
                <c:pt idx="2620">
                  <c:v>71.009633850000057</c:v>
                </c:pt>
                <c:pt idx="2621">
                  <c:v>71.010004309999943</c:v>
                </c:pt>
                <c:pt idx="2622">
                  <c:v>71.010528819999848</c:v>
                </c:pt>
                <c:pt idx="2623">
                  <c:v>71.010735660000137</c:v>
                </c:pt>
                <c:pt idx="2624">
                  <c:v>71.012231650000061</c:v>
                </c:pt>
                <c:pt idx="2625">
                  <c:v>71.019187240000065</c:v>
                </c:pt>
                <c:pt idx="2626">
                  <c:v>71.029831509999923</c:v>
                </c:pt>
                <c:pt idx="2627">
                  <c:v>71.049838969999925</c:v>
                </c:pt>
                <c:pt idx="2628">
                  <c:v>71.050308379999919</c:v>
                </c:pt>
                <c:pt idx="2629">
                  <c:v>71.051380840000135</c:v>
                </c:pt>
                <c:pt idx="2630">
                  <c:v>71.060935999999941</c:v>
                </c:pt>
                <c:pt idx="2631">
                  <c:v>71.070033879999812</c:v>
                </c:pt>
                <c:pt idx="2632">
                  <c:v>71.088831839999926</c:v>
                </c:pt>
                <c:pt idx="2633">
                  <c:v>71.09150667000003</c:v>
                </c:pt>
                <c:pt idx="2634">
                  <c:v>71.100405900000041</c:v>
                </c:pt>
                <c:pt idx="2635">
                  <c:v>71.104722792999993</c:v>
                </c:pt>
                <c:pt idx="2636">
                  <c:v>71.142465752999996</c:v>
                </c:pt>
                <c:pt idx="2637">
                  <c:v>71.156741957999998</c:v>
                </c:pt>
                <c:pt idx="2638">
                  <c:v>71.257534246999995</c:v>
                </c:pt>
                <c:pt idx="2639">
                  <c:v>71.294962197999993</c:v>
                </c:pt>
                <c:pt idx="2640">
                  <c:v>71.326488706000006</c:v>
                </c:pt>
                <c:pt idx="2641">
                  <c:v>71.343596078000004</c:v>
                </c:pt>
                <c:pt idx="2642">
                  <c:v>71.372602740000005</c:v>
                </c:pt>
                <c:pt idx="2643">
                  <c:v>71.389041096</c:v>
                </c:pt>
                <c:pt idx="2644">
                  <c:v>71.455167693000007</c:v>
                </c:pt>
                <c:pt idx="2645">
                  <c:v>71.534246574999997</c:v>
                </c:pt>
                <c:pt idx="2646">
                  <c:v>71.616700890000004</c:v>
                </c:pt>
                <c:pt idx="2647">
                  <c:v>71.679452054999999</c:v>
                </c:pt>
                <c:pt idx="2648">
                  <c:v>71.698836412999995</c:v>
                </c:pt>
                <c:pt idx="2649">
                  <c:v>71.701574264000001</c:v>
                </c:pt>
                <c:pt idx="2650">
                  <c:v>71.835728953</c:v>
                </c:pt>
                <c:pt idx="2651">
                  <c:v>71.841204653999995</c:v>
                </c:pt>
                <c:pt idx="2652">
                  <c:v>71.852156057000002</c:v>
                </c:pt>
                <c:pt idx="2653">
                  <c:v>71.901369862999999</c:v>
                </c:pt>
                <c:pt idx="2654">
                  <c:v>71.901433810000128</c:v>
                </c:pt>
                <c:pt idx="2655">
                  <c:v>71.912388774999997</c:v>
                </c:pt>
                <c:pt idx="2656">
                  <c:v>71.931613500000168</c:v>
                </c:pt>
                <c:pt idx="2657">
                  <c:v>71.937029432000003</c:v>
                </c:pt>
                <c:pt idx="2658">
                  <c:v>71.941433980000028</c:v>
                </c:pt>
                <c:pt idx="2659">
                  <c:v>71.958933859999846</c:v>
                </c:pt>
                <c:pt idx="2660">
                  <c:v>71.962306879999858</c:v>
                </c:pt>
                <c:pt idx="2661">
                  <c:v>71.969312489999822</c:v>
                </c:pt>
                <c:pt idx="2662">
                  <c:v>71.975359342999994</c:v>
                </c:pt>
                <c:pt idx="2663">
                  <c:v>71.975359342999994</c:v>
                </c:pt>
                <c:pt idx="2664">
                  <c:v>71.977335469999915</c:v>
                </c:pt>
                <c:pt idx="2665">
                  <c:v>71.979578959999984</c:v>
                </c:pt>
                <c:pt idx="2666">
                  <c:v>71.986301370000007</c:v>
                </c:pt>
                <c:pt idx="2667">
                  <c:v>71.989517410000047</c:v>
                </c:pt>
                <c:pt idx="2668">
                  <c:v>71.990033960000048</c:v>
                </c:pt>
                <c:pt idx="2669">
                  <c:v>71.999133280000095</c:v>
                </c:pt>
                <c:pt idx="2670">
                  <c:v>71.99925355000012</c:v>
                </c:pt>
                <c:pt idx="2671">
                  <c:v>72</c:v>
                </c:pt>
                <c:pt idx="2672">
                  <c:v>72</c:v>
                </c:pt>
                <c:pt idx="2673">
                  <c:v>72</c:v>
                </c:pt>
                <c:pt idx="2674">
                  <c:v>72</c:v>
                </c:pt>
                <c:pt idx="2675">
                  <c:v>72</c:v>
                </c:pt>
                <c:pt idx="2676">
                  <c:v>72</c:v>
                </c:pt>
                <c:pt idx="2677">
                  <c:v>72</c:v>
                </c:pt>
                <c:pt idx="2678">
                  <c:v>72</c:v>
                </c:pt>
                <c:pt idx="2679">
                  <c:v>72</c:v>
                </c:pt>
                <c:pt idx="2680">
                  <c:v>72</c:v>
                </c:pt>
                <c:pt idx="2681">
                  <c:v>72</c:v>
                </c:pt>
                <c:pt idx="2682">
                  <c:v>72</c:v>
                </c:pt>
                <c:pt idx="2683">
                  <c:v>72</c:v>
                </c:pt>
                <c:pt idx="2684">
                  <c:v>72</c:v>
                </c:pt>
                <c:pt idx="2685">
                  <c:v>72</c:v>
                </c:pt>
                <c:pt idx="2686">
                  <c:v>72</c:v>
                </c:pt>
                <c:pt idx="2687">
                  <c:v>72</c:v>
                </c:pt>
                <c:pt idx="2688">
                  <c:v>72</c:v>
                </c:pt>
                <c:pt idx="2689">
                  <c:v>72</c:v>
                </c:pt>
                <c:pt idx="2690">
                  <c:v>72</c:v>
                </c:pt>
                <c:pt idx="2691">
                  <c:v>72</c:v>
                </c:pt>
                <c:pt idx="2692">
                  <c:v>72</c:v>
                </c:pt>
                <c:pt idx="2693">
                  <c:v>72</c:v>
                </c:pt>
                <c:pt idx="2694">
                  <c:v>72</c:v>
                </c:pt>
                <c:pt idx="2695">
                  <c:v>72</c:v>
                </c:pt>
                <c:pt idx="2696">
                  <c:v>72</c:v>
                </c:pt>
                <c:pt idx="2697">
                  <c:v>72</c:v>
                </c:pt>
                <c:pt idx="2698">
                  <c:v>72</c:v>
                </c:pt>
                <c:pt idx="2699">
                  <c:v>72</c:v>
                </c:pt>
                <c:pt idx="2700">
                  <c:v>72</c:v>
                </c:pt>
                <c:pt idx="2701">
                  <c:v>72</c:v>
                </c:pt>
                <c:pt idx="2702">
                  <c:v>72</c:v>
                </c:pt>
                <c:pt idx="2703">
                  <c:v>72</c:v>
                </c:pt>
                <c:pt idx="2704">
                  <c:v>72</c:v>
                </c:pt>
                <c:pt idx="2705">
                  <c:v>72</c:v>
                </c:pt>
                <c:pt idx="2706">
                  <c:v>72</c:v>
                </c:pt>
                <c:pt idx="2707">
                  <c:v>72</c:v>
                </c:pt>
                <c:pt idx="2708">
                  <c:v>72</c:v>
                </c:pt>
                <c:pt idx="2709">
                  <c:v>72</c:v>
                </c:pt>
                <c:pt idx="2710">
                  <c:v>72</c:v>
                </c:pt>
                <c:pt idx="2711">
                  <c:v>72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72</c:v>
                </c:pt>
                <c:pt idx="2751">
                  <c:v>72</c:v>
                </c:pt>
                <c:pt idx="2752">
                  <c:v>72</c:v>
                </c:pt>
                <c:pt idx="2753">
                  <c:v>72</c:v>
                </c:pt>
                <c:pt idx="2754">
                  <c:v>72</c:v>
                </c:pt>
                <c:pt idx="2755">
                  <c:v>72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72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72.011331789999829</c:v>
                </c:pt>
                <c:pt idx="2776">
                  <c:v>72.019596550000088</c:v>
                </c:pt>
                <c:pt idx="2777">
                  <c:v>72.019633469999945</c:v>
                </c:pt>
                <c:pt idx="2778">
                  <c:v>72.027397260000001</c:v>
                </c:pt>
                <c:pt idx="2779">
                  <c:v>72.028131940000137</c:v>
                </c:pt>
                <c:pt idx="2780">
                  <c:v>72.028631469999993</c:v>
                </c:pt>
                <c:pt idx="2781">
                  <c:v>72.035616438000005</c:v>
                </c:pt>
                <c:pt idx="2782">
                  <c:v>72.039515940000115</c:v>
                </c:pt>
                <c:pt idx="2783">
                  <c:v>72.040633969999845</c:v>
                </c:pt>
                <c:pt idx="2784">
                  <c:v>72.049133630000057</c:v>
                </c:pt>
                <c:pt idx="2785">
                  <c:v>72.06284153</c:v>
                </c:pt>
                <c:pt idx="2786">
                  <c:v>72.073921971000004</c:v>
                </c:pt>
                <c:pt idx="2787">
                  <c:v>72.081033830000081</c:v>
                </c:pt>
                <c:pt idx="2788">
                  <c:v>72.089030869999903</c:v>
                </c:pt>
                <c:pt idx="2789">
                  <c:v>72.120465435</c:v>
                </c:pt>
                <c:pt idx="2790">
                  <c:v>72.123203285000002</c:v>
                </c:pt>
                <c:pt idx="2791">
                  <c:v>72.145106092000006</c:v>
                </c:pt>
                <c:pt idx="2792">
                  <c:v>72.2</c:v>
                </c:pt>
                <c:pt idx="2793">
                  <c:v>72.213698629999996</c:v>
                </c:pt>
                <c:pt idx="2794">
                  <c:v>72.227241614999997</c:v>
                </c:pt>
                <c:pt idx="2795">
                  <c:v>72.243668720000002</c:v>
                </c:pt>
                <c:pt idx="2796">
                  <c:v>72.243835615999998</c:v>
                </c:pt>
                <c:pt idx="2797">
                  <c:v>72.265304288999999</c:v>
                </c:pt>
                <c:pt idx="2798">
                  <c:v>72.3</c:v>
                </c:pt>
                <c:pt idx="2799">
                  <c:v>72.304109589000007</c:v>
                </c:pt>
                <c:pt idx="2800">
                  <c:v>72.317808219</c:v>
                </c:pt>
                <c:pt idx="2801">
                  <c:v>72.350684931999993</c:v>
                </c:pt>
                <c:pt idx="2802">
                  <c:v>72.361396303999996</c:v>
                </c:pt>
                <c:pt idx="2803">
                  <c:v>72.361643835999999</c:v>
                </c:pt>
                <c:pt idx="2804">
                  <c:v>72.388774811999994</c:v>
                </c:pt>
                <c:pt idx="2805">
                  <c:v>72.446575342000003</c:v>
                </c:pt>
                <c:pt idx="2806">
                  <c:v>72.469945354999993</c:v>
                </c:pt>
                <c:pt idx="2807">
                  <c:v>72.495550992000005</c:v>
                </c:pt>
                <c:pt idx="2808">
                  <c:v>72.498630137000006</c:v>
                </c:pt>
                <c:pt idx="2809">
                  <c:v>72.635181383000003</c:v>
                </c:pt>
                <c:pt idx="2810">
                  <c:v>72.659822039999995</c:v>
                </c:pt>
                <c:pt idx="2811">
                  <c:v>72.684462697000001</c:v>
                </c:pt>
                <c:pt idx="2812">
                  <c:v>72.731506848999999</c:v>
                </c:pt>
                <c:pt idx="2813">
                  <c:v>72.732270380000003</c:v>
                </c:pt>
                <c:pt idx="2814">
                  <c:v>72.739219712999997</c:v>
                </c:pt>
                <c:pt idx="2815">
                  <c:v>72.747653267000004</c:v>
                </c:pt>
                <c:pt idx="2816">
                  <c:v>72.780821918000001</c:v>
                </c:pt>
                <c:pt idx="2817">
                  <c:v>72.813141684000001</c:v>
                </c:pt>
                <c:pt idx="2818">
                  <c:v>72.827397259999998</c:v>
                </c:pt>
                <c:pt idx="2819">
                  <c:v>72.856947296000001</c:v>
                </c:pt>
                <c:pt idx="2820">
                  <c:v>72.889233399999881</c:v>
                </c:pt>
                <c:pt idx="2821">
                  <c:v>72.889533889999981</c:v>
                </c:pt>
                <c:pt idx="2822">
                  <c:v>72.891131069999929</c:v>
                </c:pt>
                <c:pt idx="2823">
                  <c:v>72.911704312114992</c:v>
                </c:pt>
                <c:pt idx="2824">
                  <c:v>72.921883229999992</c:v>
                </c:pt>
                <c:pt idx="2825">
                  <c:v>72.93172864999994</c:v>
                </c:pt>
                <c:pt idx="2826">
                  <c:v>72.939235830000044</c:v>
                </c:pt>
                <c:pt idx="2827">
                  <c:v>72.951224040000142</c:v>
                </c:pt>
                <c:pt idx="2828">
                  <c:v>72.953574368999995</c:v>
                </c:pt>
                <c:pt idx="2829">
                  <c:v>72.95903341000006</c:v>
                </c:pt>
                <c:pt idx="2830">
                  <c:v>72.960306239999824</c:v>
                </c:pt>
                <c:pt idx="2831">
                  <c:v>72.96173383999988</c:v>
                </c:pt>
                <c:pt idx="2832">
                  <c:v>72.977412731006154</c:v>
                </c:pt>
                <c:pt idx="2833">
                  <c:v>72.987933850000047</c:v>
                </c:pt>
                <c:pt idx="2834">
                  <c:v>72.989831630000097</c:v>
                </c:pt>
                <c:pt idx="2835">
                  <c:v>72.991531960000103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73.000887339999906</c:v>
                </c:pt>
                <c:pt idx="2935">
                  <c:v>73.020133909999956</c:v>
                </c:pt>
                <c:pt idx="2936">
                  <c:v>73.021433489999922</c:v>
                </c:pt>
                <c:pt idx="2937">
                  <c:v>73.022633219999818</c:v>
                </c:pt>
                <c:pt idx="2938">
                  <c:v>73.029931839999932</c:v>
                </c:pt>
                <c:pt idx="2939">
                  <c:v>73.038003489999852</c:v>
                </c:pt>
                <c:pt idx="2940">
                  <c:v>73.038531439999872</c:v>
                </c:pt>
                <c:pt idx="2941">
                  <c:v>73.040683520000059</c:v>
                </c:pt>
                <c:pt idx="2942">
                  <c:v>73.051631859999901</c:v>
                </c:pt>
                <c:pt idx="2943">
                  <c:v>73.0517313000001</c:v>
                </c:pt>
                <c:pt idx="2944">
                  <c:v>73.068131729999934</c:v>
                </c:pt>
                <c:pt idx="2945">
                  <c:v>73.088969460000101</c:v>
                </c:pt>
                <c:pt idx="2946">
                  <c:v>73.089554809999839</c:v>
                </c:pt>
                <c:pt idx="2947">
                  <c:v>73.100119099999972</c:v>
                </c:pt>
                <c:pt idx="2948">
                  <c:v>73.101146539999917</c:v>
                </c:pt>
                <c:pt idx="2949">
                  <c:v>73.11024653999992</c:v>
                </c:pt>
                <c:pt idx="2950">
                  <c:v>73.2</c:v>
                </c:pt>
                <c:pt idx="2951">
                  <c:v>73.228317988000001</c:v>
                </c:pt>
                <c:pt idx="2952">
                  <c:v>73.249315068000001</c:v>
                </c:pt>
                <c:pt idx="2953">
                  <c:v>73.265753425</c:v>
                </c:pt>
                <c:pt idx="2954">
                  <c:v>73.267624913999995</c:v>
                </c:pt>
                <c:pt idx="2955">
                  <c:v>73.270362765000002</c:v>
                </c:pt>
                <c:pt idx="2956">
                  <c:v>73.273100615999994</c:v>
                </c:pt>
                <c:pt idx="2957">
                  <c:v>73.295890411000002</c:v>
                </c:pt>
                <c:pt idx="2958">
                  <c:v>73.319644079</c:v>
                </c:pt>
                <c:pt idx="2959">
                  <c:v>73.352498288999996</c:v>
                </c:pt>
                <c:pt idx="2960">
                  <c:v>73.368925394000001</c:v>
                </c:pt>
                <c:pt idx="2961">
                  <c:v>73.375537090999998</c:v>
                </c:pt>
                <c:pt idx="2962">
                  <c:v>73.388090348999995</c:v>
                </c:pt>
                <c:pt idx="2963">
                  <c:v>73.42642026</c:v>
                </c:pt>
                <c:pt idx="2964">
                  <c:v>73.427397260000006</c:v>
                </c:pt>
                <c:pt idx="2965">
                  <c:v>73.467488021999998</c:v>
                </c:pt>
                <c:pt idx="2966">
                  <c:v>73.467488021999998</c:v>
                </c:pt>
                <c:pt idx="2967">
                  <c:v>73.488000599000003</c:v>
                </c:pt>
                <c:pt idx="2968">
                  <c:v>73.509012651000006</c:v>
                </c:pt>
                <c:pt idx="2969">
                  <c:v>73.514031485000004</c:v>
                </c:pt>
                <c:pt idx="2970">
                  <c:v>73.517808219000003</c:v>
                </c:pt>
                <c:pt idx="2971">
                  <c:v>73.547945205000005</c:v>
                </c:pt>
                <c:pt idx="2972">
                  <c:v>73.561037502999994</c:v>
                </c:pt>
                <c:pt idx="2973">
                  <c:v>73.582477754999999</c:v>
                </c:pt>
                <c:pt idx="2974">
                  <c:v>73.583561644</c:v>
                </c:pt>
                <c:pt idx="2975">
                  <c:v>73.593429158000006</c:v>
                </c:pt>
                <c:pt idx="2976">
                  <c:v>73.602283104999998</c:v>
                </c:pt>
                <c:pt idx="2977">
                  <c:v>73.614102852000002</c:v>
                </c:pt>
                <c:pt idx="2978">
                  <c:v>73.618069814999998</c:v>
                </c:pt>
                <c:pt idx="2979">
                  <c:v>73.623811662999998</c:v>
                </c:pt>
                <c:pt idx="2980">
                  <c:v>73.629021218000005</c:v>
                </c:pt>
                <c:pt idx="2981">
                  <c:v>73.648186174000003</c:v>
                </c:pt>
                <c:pt idx="2982">
                  <c:v>73.654794520999999</c:v>
                </c:pt>
                <c:pt idx="2983">
                  <c:v>73.675245153000006</c:v>
                </c:pt>
                <c:pt idx="2984">
                  <c:v>73.724215884000003</c:v>
                </c:pt>
                <c:pt idx="2985">
                  <c:v>73.727583847000005</c:v>
                </c:pt>
                <c:pt idx="2986">
                  <c:v>73.745205479000006</c:v>
                </c:pt>
                <c:pt idx="2987">
                  <c:v>73.766509468999999</c:v>
                </c:pt>
                <c:pt idx="2988">
                  <c:v>73.785078713000004</c:v>
                </c:pt>
                <c:pt idx="2989">
                  <c:v>73.786301370000004</c:v>
                </c:pt>
                <c:pt idx="2990">
                  <c:v>73.8</c:v>
                </c:pt>
                <c:pt idx="2991">
                  <c:v>73.801818998000002</c:v>
                </c:pt>
                <c:pt idx="2992">
                  <c:v>73.843835616000007</c:v>
                </c:pt>
                <c:pt idx="2993">
                  <c:v>73.850787131999994</c:v>
                </c:pt>
                <c:pt idx="2994">
                  <c:v>73.872689937999994</c:v>
                </c:pt>
                <c:pt idx="2995">
                  <c:v>73.872689937999994</c:v>
                </c:pt>
                <c:pt idx="2996">
                  <c:v>73.875427789</c:v>
                </c:pt>
                <c:pt idx="2997">
                  <c:v>73.880440152999995</c:v>
                </c:pt>
                <c:pt idx="2998">
                  <c:v>73.905544148000004</c:v>
                </c:pt>
                <c:pt idx="2999">
                  <c:v>73.909333819999915</c:v>
                </c:pt>
                <c:pt idx="3000">
                  <c:v>73.931431940000124</c:v>
                </c:pt>
                <c:pt idx="3001">
                  <c:v>73.938733870000021</c:v>
                </c:pt>
                <c:pt idx="3002">
                  <c:v>73.942631760000069</c:v>
                </c:pt>
                <c:pt idx="3003">
                  <c:v>73.949402840000019</c:v>
                </c:pt>
                <c:pt idx="3004">
                  <c:v>73.950631430000072</c:v>
                </c:pt>
                <c:pt idx="3005">
                  <c:v>73.950806980000067</c:v>
                </c:pt>
                <c:pt idx="3006">
                  <c:v>73.958904110000006</c:v>
                </c:pt>
                <c:pt idx="3007">
                  <c:v>73.968930730000139</c:v>
                </c:pt>
                <c:pt idx="3008">
                  <c:v>73.970676949999856</c:v>
                </c:pt>
                <c:pt idx="3009">
                  <c:v>73.970731989999862</c:v>
                </c:pt>
                <c:pt idx="3010">
                  <c:v>73.977733830000091</c:v>
                </c:pt>
                <c:pt idx="3011">
                  <c:v>73.980331830000125</c:v>
                </c:pt>
                <c:pt idx="3012">
                  <c:v>73.988489799999826</c:v>
                </c:pt>
                <c:pt idx="3013">
                  <c:v>73.999631980000061</c:v>
                </c:pt>
                <c:pt idx="3014">
                  <c:v>74</c:v>
                </c:pt>
                <c:pt idx="3015">
                  <c:v>74</c:v>
                </c:pt>
                <c:pt idx="3016">
                  <c:v>74</c:v>
                </c:pt>
                <c:pt idx="3017">
                  <c:v>74</c:v>
                </c:pt>
                <c:pt idx="3018">
                  <c:v>74</c:v>
                </c:pt>
                <c:pt idx="3019">
                  <c:v>74</c:v>
                </c:pt>
                <c:pt idx="3020">
                  <c:v>74</c:v>
                </c:pt>
                <c:pt idx="3021">
                  <c:v>74</c:v>
                </c:pt>
                <c:pt idx="3022">
                  <c:v>74</c:v>
                </c:pt>
                <c:pt idx="3023">
                  <c:v>74</c:v>
                </c:pt>
                <c:pt idx="3024">
                  <c:v>74</c:v>
                </c:pt>
                <c:pt idx="3025">
                  <c:v>74</c:v>
                </c:pt>
                <c:pt idx="3026">
                  <c:v>74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74</c:v>
                </c:pt>
                <c:pt idx="3032">
                  <c:v>74</c:v>
                </c:pt>
                <c:pt idx="3033">
                  <c:v>74</c:v>
                </c:pt>
                <c:pt idx="3034">
                  <c:v>74</c:v>
                </c:pt>
                <c:pt idx="3035">
                  <c:v>74</c:v>
                </c:pt>
                <c:pt idx="3036">
                  <c:v>74</c:v>
                </c:pt>
                <c:pt idx="3037">
                  <c:v>74</c:v>
                </c:pt>
                <c:pt idx="3038">
                  <c:v>74</c:v>
                </c:pt>
                <c:pt idx="3039">
                  <c:v>74</c:v>
                </c:pt>
                <c:pt idx="3040">
                  <c:v>74</c:v>
                </c:pt>
                <c:pt idx="3041">
                  <c:v>74</c:v>
                </c:pt>
                <c:pt idx="3042">
                  <c:v>74</c:v>
                </c:pt>
                <c:pt idx="3043">
                  <c:v>74</c:v>
                </c:pt>
                <c:pt idx="3044">
                  <c:v>74</c:v>
                </c:pt>
                <c:pt idx="3045">
                  <c:v>74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74</c:v>
                </c:pt>
                <c:pt idx="3050">
                  <c:v>74</c:v>
                </c:pt>
                <c:pt idx="3051">
                  <c:v>74</c:v>
                </c:pt>
                <c:pt idx="3052">
                  <c:v>74</c:v>
                </c:pt>
                <c:pt idx="3053">
                  <c:v>74</c:v>
                </c:pt>
                <c:pt idx="3054">
                  <c:v>74</c:v>
                </c:pt>
                <c:pt idx="3055">
                  <c:v>74</c:v>
                </c:pt>
                <c:pt idx="3056">
                  <c:v>74</c:v>
                </c:pt>
                <c:pt idx="3057">
                  <c:v>74</c:v>
                </c:pt>
                <c:pt idx="3058">
                  <c:v>74</c:v>
                </c:pt>
                <c:pt idx="3059">
                  <c:v>74</c:v>
                </c:pt>
                <c:pt idx="3060">
                  <c:v>74</c:v>
                </c:pt>
                <c:pt idx="3061">
                  <c:v>74</c:v>
                </c:pt>
                <c:pt idx="3062">
                  <c:v>74</c:v>
                </c:pt>
                <c:pt idx="3063">
                  <c:v>74</c:v>
                </c:pt>
                <c:pt idx="3064">
                  <c:v>74</c:v>
                </c:pt>
                <c:pt idx="3065">
                  <c:v>74</c:v>
                </c:pt>
                <c:pt idx="3066">
                  <c:v>74</c:v>
                </c:pt>
                <c:pt idx="3067">
                  <c:v>74</c:v>
                </c:pt>
                <c:pt idx="3068">
                  <c:v>74</c:v>
                </c:pt>
                <c:pt idx="3069">
                  <c:v>74</c:v>
                </c:pt>
                <c:pt idx="3070">
                  <c:v>74</c:v>
                </c:pt>
                <c:pt idx="3071">
                  <c:v>74</c:v>
                </c:pt>
                <c:pt idx="3072">
                  <c:v>74</c:v>
                </c:pt>
                <c:pt idx="3073">
                  <c:v>74</c:v>
                </c:pt>
                <c:pt idx="3074">
                  <c:v>74</c:v>
                </c:pt>
                <c:pt idx="3075">
                  <c:v>74</c:v>
                </c:pt>
                <c:pt idx="3076">
                  <c:v>74</c:v>
                </c:pt>
                <c:pt idx="3077">
                  <c:v>74</c:v>
                </c:pt>
                <c:pt idx="3078">
                  <c:v>74</c:v>
                </c:pt>
                <c:pt idx="3079">
                  <c:v>74</c:v>
                </c:pt>
                <c:pt idx="3080">
                  <c:v>74</c:v>
                </c:pt>
                <c:pt idx="3081">
                  <c:v>74</c:v>
                </c:pt>
                <c:pt idx="3082">
                  <c:v>74</c:v>
                </c:pt>
                <c:pt idx="3083">
                  <c:v>74</c:v>
                </c:pt>
                <c:pt idx="3084">
                  <c:v>74</c:v>
                </c:pt>
                <c:pt idx="3085">
                  <c:v>74</c:v>
                </c:pt>
                <c:pt idx="3086">
                  <c:v>74</c:v>
                </c:pt>
                <c:pt idx="3087">
                  <c:v>74</c:v>
                </c:pt>
                <c:pt idx="3088">
                  <c:v>74</c:v>
                </c:pt>
                <c:pt idx="3089">
                  <c:v>74</c:v>
                </c:pt>
                <c:pt idx="3090">
                  <c:v>74</c:v>
                </c:pt>
                <c:pt idx="3091">
                  <c:v>74</c:v>
                </c:pt>
                <c:pt idx="3092">
                  <c:v>74</c:v>
                </c:pt>
                <c:pt idx="3093">
                  <c:v>74</c:v>
                </c:pt>
                <c:pt idx="3094">
                  <c:v>74</c:v>
                </c:pt>
                <c:pt idx="3095">
                  <c:v>74</c:v>
                </c:pt>
                <c:pt idx="3096">
                  <c:v>74</c:v>
                </c:pt>
                <c:pt idx="3097">
                  <c:v>74</c:v>
                </c:pt>
                <c:pt idx="3098">
                  <c:v>74</c:v>
                </c:pt>
                <c:pt idx="3099">
                  <c:v>74</c:v>
                </c:pt>
                <c:pt idx="3100">
                  <c:v>74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74</c:v>
                </c:pt>
                <c:pt idx="3108">
                  <c:v>74</c:v>
                </c:pt>
                <c:pt idx="3109">
                  <c:v>74</c:v>
                </c:pt>
                <c:pt idx="3110">
                  <c:v>74</c:v>
                </c:pt>
                <c:pt idx="3111">
                  <c:v>74</c:v>
                </c:pt>
                <c:pt idx="3112">
                  <c:v>74</c:v>
                </c:pt>
                <c:pt idx="3113">
                  <c:v>74</c:v>
                </c:pt>
                <c:pt idx="3114">
                  <c:v>74</c:v>
                </c:pt>
                <c:pt idx="3115">
                  <c:v>74</c:v>
                </c:pt>
                <c:pt idx="3116">
                  <c:v>74</c:v>
                </c:pt>
                <c:pt idx="3117">
                  <c:v>74</c:v>
                </c:pt>
                <c:pt idx="3118">
                  <c:v>74.001333769999817</c:v>
                </c:pt>
                <c:pt idx="3119">
                  <c:v>74.002032000000028</c:v>
                </c:pt>
                <c:pt idx="3120">
                  <c:v>74.007533630000054</c:v>
                </c:pt>
                <c:pt idx="3121">
                  <c:v>74.01913167999983</c:v>
                </c:pt>
                <c:pt idx="3122">
                  <c:v>74.019478379999853</c:v>
                </c:pt>
                <c:pt idx="3123">
                  <c:v>74.028533839999881</c:v>
                </c:pt>
                <c:pt idx="3124">
                  <c:v>74.038037920000036</c:v>
                </c:pt>
                <c:pt idx="3125">
                  <c:v>74.042038910000031</c:v>
                </c:pt>
                <c:pt idx="3126">
                  <c:v>74.049733650000022</c:v>
                </c:pt>
                <c:pt idx="3127">
                  <c:v>74.050033760000019</c:v>
                </c:pt>
                <c:pt idx="3128">
                  <c:v>74.064339493000006</c:v>
                </c:pt>
                <c:pt idx="3129">
                  <c:v>74.108333619999883</c:v>
                </c:pt>
                <c:pt idx="3130">
                  <c:v>74.110882957000001</c:v>
                </c:pt>
                <c:pt idx="3131">
                  <c:v>74.121834359999994</c:v>
                </c:pt>
                <c:pt idx="3132">
                  <c:v>74.178082192000005</c:v>
                </c:pt>
                <c:pt idx="3133">
                  <c:v>74.261464750000002</c:v>
                </c:pt>
                <c:pt idx="3134">
                  <c:v>74.269678303000006</c:v>
                </c:pt>
                <c:pt idx="3135">
                  <c:v>74.276712329000006</c:v>
                </c:pt>
                <c:pt idx="3136">
                  <c:v>74.305270363000005</c:v>
                </c:pt>
                <c:pt idx="3137">
                  <c:v>74.378082191999994</c:v>
                </c:pt>
                <c:pt idx="3138">
                  <c:v>74.402739725999993</c:v>
                </c:pt>
                <c:pt idx="3139">
                  <c:v>74.425735797000002</c:v>
                </c:pt>
                <c:pt idx="3140">
                  <c:v>74.436687200999998</c:v>
                </c:pt>
                <c:pt idx="3141">
                  <c:v>74.450376453999993</c:v>
                </c:pt>
                <c:pt idx="3142">
                  <c:v>74.496919918000003</c:v>
                </c:pt>
                <c:pt idx="3143">
                  <c:v>74.499657768999995</c:v>
                </c:pt>
                <c:pt idx="3144">
                  <c:v>74.513347022999994</c:v>
                </c:pt>
                <c:pt idx="3145">
                  <c:v>74.559890486</c:v>
                </c:pt>
                <c:pt idx="3146">
                  <c:v>74.561643836000002</c:v>
                </c:pt>
                <c:pt idx="3147">
                  <c:v>74.583561644</c:v>
                </c:pt>
                <c:pt idx="3148">
                  <c:v>74.642026009999995</c:v>
                </c:pt>
                <c:pt idx="3149">
                  <c:v>74.655715263999994</c:v>
                </c:pt>
                <c:pt idx="3150">
                  <c:v>74.668493151000007</c:v>
                </c:pt>
                <c:pt idx="3151">
                  <c:v>74.682191781</c:v>
                </c:pt>
                <c:pt idx="3152">
                  <c:v>74.691307323999993</c:v>
                </c:pt>
                <c:pt idx="3153">
                  <c:v>74.696783025000002</c:v>
                </c:pt>
                <c:pt idx="3154">
                  <c:v>74.702258727</c:v>
                </c:pt>
                <c:pt idx="3155">
                  <c:v>74.707734427999995</c:v>
                </c:pt>
                <c:pt idx="3156">
                  <c:v>74.756164384000002</c:v>
                </c:pt>
                <c:pt idx="3157">
                  <c:v>74.846463059000001</c:v>
                </c:pt>
                <c:pt idx="3158">
                  <c:v>74.850102668999995</c:v>
                </c:pt>
                <c:pt idx="3159">
                  <c:v>74.852840520191648</c:v>
                </c:pt>
                <c:pt idx="3160">
                  <c:v>74.907726440000161</c:v>
                </c:pt>
                <c:pt idx="3161">
                  <c:v>74.920533390000088</c:v>
                </c:pt>
                <c:pt idx="3162">
                  <c:v>74.929633889999991</c:v>
                </c:pt>
                <c:pt idx="3163">
                  <c:v>74.938133889999989</c:v>
                </c:pt>
                <c:pt idx="3164">
                  <c:v>74.949333949999883</c:v>
                </c:pt>
                <c:pt idx="3165">
                  <c:v>74.951076810000089</c:v>
                </c:pt>
                <c:pt idx="3166">
                  <c:v>74.96023183000014</c:v>
                </c:pt>
                <c:pt idx="3167">
                  <c:v>74.968033669999983</c:v>
                </c:pt>
                <c:pt idx="3168">
                  <c:v>74.970176909999921</c:v>
                </c:pt>
                <c:pt idx="3169">
                  <c:v>74.97033399999998</c:v>
                </c:pt>
                <c:pt idx="3170">
                  <c:v>74.97813194999992</c:v>
                </c:pt>
                <c:pt idx="3171">
                  <c:v>74.988515260000156</c:v>
                </c:pt>
                <c:pt idx="3172">
                  <c:v>74.988928390000012</c:v>
                </c:pt>
                <c:pt idx="3173">
                  <c:v>74.990833900000155</c:v>
                </c:pt>
                <c:pt idx="3174">
                  <c:v>74.991837810000035</c:v>
                </c:pt>
                <c:pt idx="3175">
                  <c:v>74.998376949999852</c:v>
                </c:pt>
                <c:pt idx="3176">
                  <c:v>74.998831810000169</c:v>
                </c:pt>
                <c:pt idx="3177">
                  <c:v>75</c:v>
                </c:pt>
                <c:pt idx="3178">
                  <c:v>75</c:v>
                </c:pt>
                <c:pt idx="3179">
                  <c:v>75</c:v>
                </c:pt>
                <c:pt idx="3180">
                  <c:v>75</c:v>
                </c:pt>
                <c:pt idx="3181">
                  <c:v>75</c:v>
                </c:pt>
                <c:pt idx="3182">
                  <c:v>75</c:v>
                </c:pt>
                <c:pt idx="3183">
                  <c:v>75</c:v>
                </c:pt>
                <c:pt idx="3184">
                  <c:v>75</c:v>
                </c:pt>
                <c:pt idx="3185">
                  <c:v>75</c:v>
                </c:pt>
                <c:pt idx="3186">
                  <c:v>75</c:v>
                </c:pt>
                <c:pt idx="3187">
                  <c:v>75</c:v>
                </c:pt>
                <c:pt idx="3188">
                  <c:v>75</c:v>
                </c:pt>
                <c:pt idx="3189">
                  <c:v>75</c:v>
                </c:pt>
                <c:pt idx="3190">
                  <c:v>75</c:v>
                </c:pt>
                <c:pt idx="3191">
                  <c:v>75</c:v>
                </c:pt>
                <c:pt idx="3192">
                  <c:v>75</c:v>
                </c:pt>
                <c:pt idx="3193">
                  <c:v>75</c:v>
                </c:pt>
                <c:pt idx="3194">
                  <c:v>75</c:v>
                </c:pt>
                <c:pt idx="3195">
                  <c:v>75</c:v>
                </c:pt>
                <c:pt idx="3196">
                  <c:v>75</c:v>
                </c:pt>
                <c:pt idx="3197">
                  <c:v>75</c:v>
                </c:pt>
                <c:pt idx="3198">
                  <c:v>75</c:v>
                </c:pt>
                <c:pt idx="3199">
                  <c:v>75</c:v>
                </c:pt>
                <c:pt idx="3200">
                  <c:v>75</c:v>
                </c:pt>
                <c:pt idx="3201">
                  <c:v>75</c:v>
                </c:pt>
                <c:pt idx="3202">
                  <c:v>75</c:v>
                </c:pt>
                <c:pt idx="3203">
                  <c:v>75</c:v>
                </c:pt>
                <c:pt idx="3204">
                  <c:v>75</c:v>
                </c:pt>
                <c:pt idx="3205">
                  <c:v>75</c:v>
                </c:pt>
                <c:pt idx="3206">
                  <c:v>75</c:v>
                </c:pt>
                <c:pt idx="3207">
                  <c:v>75</c:v>
                </c:pt>
                <c:pt idx="3208">
                  <c:v>75</c:v>
                </c:pt>
                <c:pt idx="3209">
                  <c:v>75</c:v>
                </c:pt>
                <c:pt idx="3210">
                  <c:v>75</c:v>
                </c:pt>
                <c:pt idx="3211">
                  <c:v>75</c:v>
                </c:pt>
                <c:pt idx="3212">
                  <c:v>75</c:v>
                </c:pt>
                <c:pt idx="3213">
                  <c:v>75</c:v>
                </c:pt>
                <c:pt idx="3214">
                  <c:v>75</c:v>
                </c:pt>
                <c:pt idx="3215">
                  <c:v>75</c:v>
                </c:pt>
                <c:pt idx="3216">
                  <c:v>75</c:v>
                </c:pt>
                <c:pt idx="3217">
                  <c:v>75</c:v>
                </c:pt>
                <c:pt idx="3218">
                  <c:v>75</c:v>
                </c:pt>
                <c:pt idx="3219">
                  <c:v>75</c:v>
                </c:pt>
                <c:pt idx="3220">
                  <c:v>75</c:v>
                </c:pt>
                <c:pt idx="3221">
                  <c:v>75</c:v>
                </c:pt>
                <c:pt idx="3222">
                  <c:v>75</c:v>
                </c:pt>
                <c:pt idx="3223">
                  <c:v>75</c:v>
                </c:pt>
                <c:pt idx="3224">
                  <c:v>75</c:v>
                </c:pt>
                <c:pt idx="3225">
                  <c:v>75</c:v>
                </c:pt>
                <c:pt idx="3226">
                  <c:v>75</c:v>
                </c:pt>
                <c:pt idx="3227">
                  <c:v>75</c:v>
                </c:pt>
                <c:pt idx="3228">
                  <c:v>75</c:v>
                </c:pt>
                <c:pt idx="3229">
                  <c:v>75</c:v>
                </c:pt>
                <c:pt idx="3230">
                  <c:v>75</c:v>
                </c:pt>
                <c:pt idx="3231">
                  <c:v>75</c:v>
                </c:pt>
                <c:pt idx="3232">
                  <c:v>75</c:v>
                </c:pt>
                <c:pt idx="3233">
                  <c:v>75</c:v>
                </c:pt>
                <c:pt idx="3234">
                  <c:v>75</c:v>
                </c:pt>
                <c:pt idx="3235">
                  <c:v>75</c:v>
                </c:pt>
                <c:pt idx="3236">
                  <c:v>75</c:v>
                </c:pt>
                <c:pt idx="3237">
                  <c:v>75</c:v>
                </c:pt>
                <c:pt idx="3238">
                  <c:v>75</c:v>
                </c:pt>
                <c:pt idx="3239">
                  <c:v>75</c:v>
                </c:pt>
                <c:pt idx="3240">
                  <c:v>75</c:v>
                </c:pt>
                <c:pt idx="3241">
                  <c:v>75</c:v>
                </c:pt>
                <c:pt idx="3242">
                  <c:v>75</c:v>
                </c:pt>
                <c:pt idx="3243">
                  <c:v>75</c:v>
                </c:pt>
                <c:pt idx="3244">
                  <c:v>75</c:v>
                </c:pt>
                <c:pt idx="3245">
                  <c:v>75</c:v>
                </c:pt>
                <c:pt idx="3246">
                  <c:v>75</c:v>
                </c:pt>
                <c:pt idx="3247">
                  <c:v>75</c:v>
                </c:pt>
                <c:pt idx="3248">
                  <c:v>75</c:v>
                </c:pt>
                <c:pt idx="3249">
                  <c:v>75</c:v>
                </c:pt>
                <c:pt idx="3250">
                  <c:v>75</c:v>
                </c:pt>
                <c:pt idx="3251">
                  <c:v>75</c:v>
                </c:pt>
                <c:pt idx="3252">
                  <c:v>75</c:v>
                </c:pt>
                <c:pt idx="3253">
                  <c:v>75</c:v>
                </c:pt>
                <c:pt idx="3254">
                  <c:v>75</c:v>
                </c:pt>
                <c:pt idx="3255">
                  <c:v>75</c:v>
                </c:pt>
                <c:pt idx="3256">
                  <c:v>75</c:v>
                </c:pt>
                <c:pt idx="3257">
                  <c:v>75</c:v>
                </c:pt>
                <c:pt idx="3258">
                  <c:v>75</c:v>
                </c:pt>
                <c:pt idx="3259">
                  <c:v>75</c:v>
                </c:pt>
                <c:pt idx="3260">
                  <c:v>75</c:v>
                </c:pt>
                <c:pt idx="3261">
                  <c:v>75</c:v>
                </c:pt>
                <c:pt idx="3262">
                  <c:v>75</c:v>
                </c:pt>
                <c:pt idx="3263">
                  <c:v>75</c:v>
                </c:pt>
                <c:pt idx="3264">
                  <c:v>75</c:v>
                </c:pt>
                <c:pt idx="3265">
                  <c:v>75</c:v>
                </c:pt>
                <c:pt idx="3266">
                  <c:v>75</c:v>
                </c:pt>
                <c:pt idx="3267">
                  <c:v>75</c:v>
                </c:pt>
                <c:pt idx="3268">
                  <c:v>75</c:v>
                </c:pt>
                <c:pt idx="3269">
                  <c:v>75</c:v>
                </c:pt>
                <c:pt idx="3270">
                  <c:v>75</c:v>
                </c:pt>
                <c:pt idx="3271">
                  <c:v>75</c:v>
                </c:pt>
                <c:pt idx="3272">
                  <c:v>75</c:v>
                </c:pt>
                <c:pt idx="3273">
                  <c:v>75</c:v>
                </c:pt>
                <c:pt idx="3274">
                  <c:v>75</c:v>
                </c:pt>
                <c:pt idx="3275">
                  <c:v>75</c:v>
                </c:pt>
                <c:pt idx="3276">
                  <c:v>75</c:v>
                </c:pt>
                <c:pt idx="3277">
                  <c:v>75</c:v>
                </c:pt>
                <c:pt idx="3278">
                  <c:v>75</c:v>
                </c:pt>
                <c:pt idx="3279">
                  <c:v>75</c:v>
                </c:pt>
                <c:pt idx="3280">
                  <c:v>75</c:v>
                </c:pt>
                <c:pt idx="3281">
                  <c:v>75</c:v>
                </c:pt>
                <c:pt idx="3282">
                  <c:v>75</c:v>
                </c:pt>
                <c:pt idx="3283">
                  <c:v>75</c:v>
                </c:pt>
                <c:pt idx="3284">
                  <c:v>75</c:v>
                </c:pt>
                <c:pt idx="3285">
                  <c:v>75</c:v>
                </c:pt>
                <c:pt idx="3286">
                  <c:v>75.000234950000049</c:v>
                </c:pt>
                <c:pt idx="3287">
                  <c:v>75.000699700000141</c:v>
                </c:pt>
                <c:pt idx="3288">
                  <c:v>75.007833779999984</c:v>
                </c:pt>
                <c:pt idx="3289">
                  <c:v>75.00966103999987</c:v>
                </c:pt>
                <c:pt idx="3290">
                  <c:v>75.009751440000159</c:v>
                </c:pt>
                <c:pt idx="3291">
                  <c:v>75.01003359000012</c:v>
                </c:pt>
                <c:pt idx="3292">
                  <c:v>75.010733889999983</c:v>
                </c:pt>
                <c:pt idx="3293">
                  <c:v>75.01143546999991</c:v>
                </c:pt>
                <c:pt idx="3294">
                  <c:v>75.018131850000103</c:v>
                </c:pt>
                <c:pt idx="3295">
                  <c:v>75.020605959999926</c:v>
                </c:pt>
                <c:pt idx="3296">
                  <c:v>75.021004280000184</c:v>
                </c:pt>
                <c:pt idx="3297">
                  <c:v>75.028031839999926</c:v>
                </c:pt>
                <c:pt idx="3298">
                  <c:v>75.032131489999969</c:v>
                </c:pt>
                <c:pt idx="3299">
                  <c:v>75.041752224999996</c:v>
                </c:pt>
                <c:pt idx="3300">
                  <c:v>75.04243387999982</c:v>
                </c:pt>
                <c:pt idx="3301">
                  <c:v>75.050078550000109</c:v>
                </c:pt>
                <c:pt idx="3302">
                  <c:v>75.062192999999965</c:v>
                </c:pt>
                <c:pt idx="3303">
                  <c:v>75.083846096000002</c:v>
                </c:pt>
                <c:pt idx="3304">
                  <c:v>75.097631610000136</c:v>
                </c:pt>
                <c:pt idx="3305">
                  <c:v>75.099247090999995</c:v>
                </c:pt>
                <c:pt idx="3306">
                  <c:v>75.148528404999993</c:v>
                </c:pt>
                <c:pt idx="3307">
                  <c:v>75.162217659000007</c:v>
                </c:pt>
                <c:pt idx="3308">
                  <c:v>75.186858315999999</c:v>
                </c:pt>
                <c:pt idx="3309">
                  <c:v>75.293634496999999</c:v>
                </c:pt>
                <c:pt idx="3310">
                  <c:v>75.312799451999993</c:v>
                </c:pt>
                <c:pt idx="3311">
                  <c:v>75.315537302999999</c:v>
                </c:pt>
                <c:pt idx="3312">
                  <c:v>75.342915810999997</c:v>
                </c:pt>
                <c:pt idx="3313">
                  <c:v>75.353867214000005</c:v>
                </c:pt>
                <c:pt idx="3314">
                  <c:v>75.416837782000002</c:v>
                </c:pt>
                <c:pt idx="3315">
                  <c:v>75.457905543999999</c:v>
                </c:pt>
                <c:pt idx="3316">
                  <c:v>75.611225188000006</c:v>
                </c:pt>
                <c:pt idx="3317">
                  <c:v>75.663244352999996</c:v>
                </c:pt>
                <c:pt idx="3318">
                  <c:v>75.811088295999994</c:v>
                </c:pt>
                <c:pt idx="3319">
                  <c:v>75.830253251000002</c:v>
                </c:pt>
                <c:pt idx="3320">
                  <c:v>75.89123346999996</c:v>
                </c:pt>
                <c:pt idx="3321">
                  <c:v>75.898699520999998</c:v>
                </c:pt>
                <c:pt idx="3322">
                  <c:v>75.900000000000006</c:v>
                </c:pt>
                <c:pt idx="3323">
                  <c:v>75.917864476000005</c:v>
                </c:pt>
                <c:pt idx="3324">
                  <c:v>75.928535740000001</c:v>
                </c:pt>
                <c:pt idx="3325">
                  <c:v>75.928880829999969</c:v>
                </c:pt>
                <c:pt idx="3326">
                  <c:v>75.947833610000089</c:v>
                </c:pt>
                <c:pt idx="3327">
                  <c:v>75.949731410000098</c:v>
                </c:pt>
                <c:pt idx="3328">
                  <c:v>75.950831890000032</c:v>
                </c:pt>
                <c:pt idx="3329">
                  <c:v>75.959831789999825</c:v>
                </c:pt>
                <c:pt idx="3330">
                  <c:v>75.961670088999995</c:v>
                </c:pt>
                <c:pt idx="3331">
                  <c:v>75.961706800000002</c:v>
                </c:pt>
                <c:pt idx="3332">
                  <c:v>75.968228370000048</c:v>
                </c:pt>
                <c:pt idx="3333">
                  <c:v>75.969531579999995</c:v>
                </c:pt>
                <c:pt idx="3334">
                  <c:v>75.971017850000038</c:v>
                </c:pt>
                <c:pt idx="3335">
                  <c:v>75.972621492000002</c:v>
                </c:pt>
                <c:pt idx="3336">
                  <c:v>75.978380229999871</c:v>
                </c:pt>
                <c:pt idx="3337">
                  <c:v>75.980231419999896</c:v>
                </c:pt>
                <c:pt idx="3338">
                  <c:v>75.990285260000078</c:v>
                </c:pt>
                <c:pt idx="3339">
                  <c:v>75.991786447999999</c:v>
                </c:pt>
                <c:pt idx="3340">
                  <c:v>75.998631419999896</c:v>
                </c:pt>
                <c:pt idx="3341">
                  <c:v>75.999438980000093</c:v>
                </c:pt>
                <c:pt idx="3342">
                  <c:v>76</c:v>
                </c:pt>
                <c:pt idx="3343">
                  <c:v>76</c:v>
                </c:pt>
                <c:pt idx="3344">
                  <c:v>76</c:v>
                </c:pt>
                <c:pt idx="3345">
                  <c:v>76</c:v>
                </c:pt>
                <c:pt idx="3346">
                  <c:v>76</c:v>
                </c:pt>
                <c:pt idx="3347">
                  <c:v>76</c:v>
                </c:pt>
                <c:pt idx="3348">
                  <c:v>76</c:v>
                </c:pt>
                <c:pt idx="3349">
                  <c:v>76</c:v>
                </c:pt>
                <c:pt idx="3350">
                  <c:v>76</c:v>
                </c:pt>
                <c:pt idx="3351">
                  <c:v>76</c:v>
                </c:pt>
                <c:pt idx="3352">
                  <c:v>76</c:v>
                </c:pt>
                <c:pt idx="3353">
                  <c:v>76</c:v>
                </c:pt>
                <c:pt idx="3354">
                  <c:v>76</c:v>
                </c:pt>
                <c:pt idx="3355">
                  <c:v>76</c:v>
                </c:pt>
                <c:pt idx="3356">
                  <c:v>76</c:v>
                </c:pt>
                <c:pt idx="3357">
                  <c:v>76</c:v>
                </c:pt>
                <c:pt idx="3358">
                  <c:v>76</c:v>
                </c:pt>
                <c:pt idx="3359">
                  <c:v>76</c:v>
                </c:pt>
                <c:pt idx="3360">
                  <c:v>76</c:v>
                </c:pt>
                <c:pt idx="3361">
                  <c:v>76</c:v>
                </c:pt>
                <c:pt idx="3362">
                  <c:v>76</c:v>
                </c:pt>
                <c:pt idx="3363">
                  <c:v>76</c:v>
                </c:pt>
                <c:pt idx="3364">
                  <c:v>76</c:v>
                </c:pt>
                <c:pt idx="3365">
                  <c:v>76</c:v>
                </c:pt>
                <c:pt idx="3366">
                  <c:v>76</c:v>
                </c:pt>
                <c:pt idx="3367">
                  <c:v>76</c:v>
                </c:pt>
                <c:pt idx="3368">
                  <c:v>76</c:v>
                </c:pt>
                <c:pt idx="3369">
                  <c:v>76</c:v>
                </c:pt>
                <c:pt idx="3370">
                  <c:v>76</c:v>
                </c:pt>
                <c:pt idx="3371">
                  <c:v>76</c:v>
                </c:pt>
                <c:pt idx="3372">
                  <c:v>76</c:v>
                </c:pt>
                <c:pt idx="3373">
                  <c:v>76</c:v>
                </c:pt>
                <c:pt idx="3374">
                  <c:v>76</c:v>
                </c:pt>
                <c:pt idx="3375">
                  <c:v>76</c:v>
                </c:pt>
                <c:pt idx="3376">
                  <c:v>76</c:v>
                </c:pt>
                <c:pt idx="3377">
                  <c:v>76</c:v>
                </c:pt>
                <c:pt idx="3378">
                  <c:v>76</c:v>
                </c:pt>
                <c:pt idx="3379">
                  <c:v>76</c:v>
                </c:pt>
                <c:pt idx="3380">
                  <c:v>76</c:v>
                </c:pt>
                <c:pt idx="3381">
                  <c:v>76</c:v>
                </c:pt>
                <c:pt idx="3382">
                  <c:v>76</c:v>
                </c:pt>
                <c:pt idx="3383">
                  <c:v>76</c:v>
                </c:pt>
                <c:pt idx="3384">
                  <c:v>76</c:v>
                </c:pt>
                <c:pt idx="3385">
                  <c:v>76</c:v>
                </c:pt>
                <c:pt idx="3386">
                  <c:v>76</c:v>
                </c:pt>
                <c:pt idx="3387">
                  <c:v>76</c:v>
                </c:pt>
                <c:pt idx="3388">
                  <c:v>76</c:v>
                </c:pt>
                <c:pt idx="3389">
                  <c:v>76</c:v>
                </c:pt>
                <c:pt idx="3390">
                  <c:v>76</c:v>
                </c:pt>
                <c:pt idx="3391">
                  <c:v>76</c:v>
                </c:pt>
                <c:pt idx="3392">
                  <c:v>76</c:v>
                </c:pt>
                <c:pt idx="3393">
                  <c:v>76</c:v>
                </c:pt>
                <c:pt idx="3394">
                  <c:v>76</c:v>
                </c:pt>
                <c:pt idx="3395">
                  <c:v>76</c:v>
                </c:pt>
                <c:pt idx="3396">
                  <c:v>76</c:v>
                </c:pt>
                <c:pt idx="3397">
                  <c:v>76</c:v>
                </c:pt>
                <c:pt idx="3398">
                  <c:v>76</c:v>
                </c:pt>
                <c:pt idx="3399">
                  <c:v>76</c:v>
                </c:pt>
                <c:pt idx="3400">
                  <c:v>76</c:v>
                </c:pt>
                <c:pt idx="3401">
                  <c:v>76</c:v>
                </c:pt>
                <c:pt idx="3402">
                  <c:v>76</c:v>
                </c:pt>
                <c:pt idx="3403">
                  <c:v>76</c:v>
                </c:pt>
                <c:pt idx="3404">
                  <c:v>76</c:v>
                </c:pt>
                <c:pt idx="3405">
                  <c:v>76</c:v>
                </c:pt>
                <c:pt idx="3406">
                  <c:v>76</c:v>
                </c:pt>
                <c:pt idx="3407">
                  <c:v>76</c:v>
                </c:pt>
                <c:pt idx="3408">
                  <c:v>76</c:v>
                </c:pt>
                <c:pt idx="3409">
                  <c:v>76</c:v>
                </c:pt>
                <c:pt idx="3410">
                  <c:v>76</c:v>
                </c:pt>
                <c:pt idx="3411">
                  <c:v>76</c:v>
                </c:pt>
                <c:pt idx="3412">
                  <c:v>76</c:v>
                </c:pt>
                <c:pt idx="3413">
                  <c:v>76</c:v>
                </c:pt>
                <c:pt idx="3414">
                  <c:v>76</c:v>
                </c:pt>
                <c:pt idx="3415">
                  <c:v>76</c:v>
                </c:pt>
                <c:pt idx="3416">
                  <c:v>76</c:v>
                </c:pt>
                <c:pt idx="3417">
                  <c:v>76</c:v>
                </c:pt>
                <c:pt idx="3418">
                  <c:v>76</c:v>
                </c:pt>
                <c:pt idx="3419">
                  <c:v>76</c:v>
                </c:pt>
                <c:pt idx="3420">
                  <c:v>76</c:v>
                </c:pt>
                <c:pt idx="3421">
                  <c:v>76</c:v>
                </c:pt>
                <c:pt idx="3422">
                  <c:v>76</c:v>
                </c:pt>
                <c:pt idx="3423">
                  <c:v>76</c:v>
                </c:pt>
                <c:pt idx="3424">
                  <c:v>76</c:v>
                </c:pt>
                <c:pt idx="3425">
                  <c:v>76</c:v>
                </c:pt>
                <c:pt idx="3426">
                  <c:v>76</c:v>
                </c:pt>
                <c:pt idx="3427">
                  <c:v>76</c:v>
                </c:pt>
                <c:pt idx="3428">
                  <c:v>76</c:v>
                </c:pt>
                <c:pt idx="3429">
                  <c:v>76</c:v>
                </c:pt>
                <c:pt idx="3430">
                  <c:v>76</c:v>
                </c:pt>
                <c:pt idx="3431">
                  <c:v>76</c:v>
                </c:pt>
                <c:pt idx="3432">
                  <c:v>76</c:v>
                </c:pt>
                <c:pt idx="3433">
                  <c:v>76</c:v>
                </c:pt>
                <c:pt idx="3434">
                  <c:v>76</c:v>
                </c:pt>
                <c:pt idx="3435">
                  <c:v>76</c:v>
                </c:pt>
                <c:pt idx="3436">
                  <c:v>76</c:v>
                </c:pt>
                <c:pt idx="3437">
                  <c:v>76</c:v>
                </c:pt>
                <c:pt idx="3438">
                  <c:v>76</c:v>
                </c:pt>
                <c:pt idx="3439">
                  <c:v>76</c:v>
                </c:pt>
                <c:pt idx="3440">
                  <c:v>76</c:v>
                </c:pt>
                <c:pt idx="3441">
                  <c:v>76</c:v>
                </c:pt>
                <c:pt idx="3442">
                  <c:v>76</c:v>
                </c:pt>
                <c:pt idx="3443">
                  <c:v>76</c:v>
                </c:pt>
                <c:pt idx="3444">
                  <c:v>76</c:v>
                </c:pt>
                <c:pt idx="3445">
                  <c:v>76</c:v>
                </c:pt>
                <c:pt idx="3446">
                  <c:v>76</c:v>
                </c:pt>
                <c:pt idx="3447">
                  <c:v>76</c:v>
                </c:pt>
                <c:pt idx="3448">
                  <c:v>76</c:v>
                </c:pt>
                <c:pt idx="3449">
                  <c:v>76</c:v>
                </c:pt>
                <c:pt idx="3450">
                  <c:v>76</c:v>
                </c:pt>
                <c:pt idx="3451">
                  <c:v>76</c:v>
                </c:pt>
                <c:pt idx="3452">
                  <c:v>76.000631590000168</c:v>
                </c:pt>
                <c:pt idx="3453">
                  <c:v>76.001831450000026</c:v>
                </c:pt>
                <c:pt idx="3454">
                  <c:v>76.007531960000094</c:v>
                </c:pt>
                <c:pt idx="3455">
                  <c:v>76.009789869999878</c:v>
                </c:pt>
                <c:pt idx="3456">
                  <c:v>76.010031980000065</c:v>
                </c:pt>
                <c:pt idx="3457">
                  <c:v>76.010951403000007</c:v>
                </c:pt>
                <c:pt idx="3458">
                  <c:v>76.011631700000166</c:v>
                </c:pt>
                <c:pt idx="3459">
                  <c:v>76.020695329999924</c:v>
                </c:pt>
                <c:pt idx="3460">
                  <c:v>76.027378507999998</c:v>
                </c:pt>
                <c:pt idx="3461">
                  <c:v>76.028433680000148</c:v>
                </c:pt>
                <c:pt idx="3462">
                  <c:v>76.03203359999992</c:v>
                </c:pt>
                <c:pt idx="3463">
                  <c:v>76.035592059999999</c:v>
                </c:pt>
                <c:pt idx="3464">
                  <c:v>76.035592059999999</c:v>
                </c:pt>
                <c:pt idx="3465">
                  <c:v>76.038931439999857</c:v>
                </c:pt>
                <c:pt idx="3466">
                  <c:v>76.050131639999904</c:v>
                </c:pt>
                <c:pt idx="3467">
                  <c:v>76.050131690000001</c:v>
                </c:pt>
                <c:pt idx="3468">
                  <c:v>76.051706850000102</c:v>
                </c:pt>
                <c:pt idx="3469">
                  <c:v>76.059631929999966</c:v>
                </c:pt>
                <c:pt idx="3470">
                  <c:v>76.060304390000184</c:v>
                </c:pt>
                <c:pt idx="3471">
                  <c:v>76.060506799999999</c:v>
                </c:pt>
                <c:pt idx="3472">
                  <c:v>76.077733729999892</c:v>
                </c:pt>
                <c:pt idx="3473">
                  <c:v>76.145106092000006</c:v>
                </c:pt>
                <c:pt idx="3474">
                  <c:v>76.249144422000001</c:v>
                </c:pt>
                <c:pt idx="3475">
                  <c:v>76.257357974000001</c:v>
                </c:pt>
                <c:pt idx="3476">
                  <c:v>76.325804243999997</c:v>
                </c:pt>
                <c:pt idx="3477">
                  <c:v>76.435318275</c:v>
                </c:pt>
                <c:pt idx="3478">
                  <c:v>76.509240246000005</c:v>
                </c:pt>
                <c:pt idx="3479">
                  <c:v>76.624229979000006</c:v>
                </c:pt>
                <c:pt idx="3480">
                  <c:v>76.648870637000002</c:v>
                </c:pt>
                <c:pt idx="3481">
                  <c:v>76.747433264999998</c:v>
                </c:pt>
                <c:pt idx="3482">
                  <c:v>76.843258042000002</c:v>
                </c:pt>
                <c:pt idx="3483">
                  <c:v>76.876112251999999</c:v>
                </c:pt>
                <c:pt idx="3484">
                  <c:v>76.919033639999853</c:v>
                </c:pt>
                <c:pt idx="3485">
                  <c:v>76.941706049999965</c:v>
                </c:pt>
                <c:pt idx="3486">
                  <c:v>76.950971930000179</c:v>
                </c:pt>
                <c:pt idx="3487">
                  <c:v>76.959204500000183</c:v>
                </c:pt>
                <c:pt idx="3488">
                  <c:v>76.961776900000132</c:v>
                </c:pt>
                <c:pt idx="3489">
                  <c:v>76.969444440000132</c:v>
                </c:pt>
                <c:pt idx="3490">
                  <c:v>76.971731300000101</c:v>
                </c:pt>
                <c:pt idx="3491">
                  <c:v>76.99073168999999</c:v>
                </c:pt>
                <c:pt idx="3492">
                  <c:v>76.996577686999998</c:v>
                </c:pt>
                <c:pt idx="3493">
                  <c:v>76.996577686999998</c:v>
                </c:pt>
                <c:pt idx="3494">
                  <c:v>76.999231679999824</c:v>
                </c:pt>
                <c:pt idx="3495">
                  <c:v>77</c:v>
                </c:pt>
                <c:pt idx="3496">
                  <c:v>77</c:v>
                </c:pt>
                <c:pt idx="3497">
                  <c:v>77</c:v>
                </c:pt>
                <c:pt idx="3498">
                  <c:v>77</c:v>
                </c:pt>
                <c:pt idx="3499">
                  <c:v>77</c:v>
                </c:pt>
                <c:pt idx="3500">
                  <c:v>77</c:v>
                </c:pt>
                <c:pt idx="3501">
                  <c:v>77</c:v>
                </c:pt>
                <c:pt idx="3502">
                  <c:v>77</c:v>
                </c:pt>
                <c:pt idx="3503">
                  <c:v>77</c:v>
                </c:pt>
                <c:pt idx="3504">
                  <c:v>77</c:v>
                </c:pt>
                <c:pt idx="3505">
                  <c:v>77</c:v>
                </c:pt>
                <c:pt idx="3506">
                  <c:v>77</c:v>
                </c:pt>
                <c:pt idx="3507">
                  <c:v>77</c:v>
                </c:pt>
                <c:pt idx="3508">
                  <c:v>77</c:v>
                </c:pt>
                <c:pt idx="3509">
                  <c:v>77</c:v>
                </c:pt>
                <c:pt idx="3510">
                  <c:v>77</c:v>
                </c:pt>
                <c:pt idx="3511">
                  <c:v>77</c:v>
                </c:pt>
                <c:pt idx="3512">
                  <c:v>77</c:v>
                </c:pt>
                <c:pt idx="3513">
                  <c:v>77</c:v>
                </c:pt>
                <c:pt idx="3514">
                  <c:v>77</c:v>
                </c:pt>
                <c:pt idx="3515">
                  <c:v>77</c:v>
                </c:pt>
                <c:pt idx="3516">
                  <c:v>77</c:v>
                </c:pt>
                <c:pt idx="3517">
                  <c:v>77</c:v>
                </c:pt>
                <c:pt idx="3518">
                  <c:v>77</c:v>
                </c:pt>
                <c:pt idx="3519">
                  <c:v>77</c:v>
                </c:pt>
                <c:pt idx="3520">
                  <c:v>77</c:v>
                </c:pt>
                <c:pt idx="3521">
                  <c:v>77</c:v>
                </c:pt>
                <c:pt idx="3522">
                  <c:v>77</c:v>
                </c:pt>
                <c:pt idx="3523">
                  <c:v>77</c:v>
                </c:pt>
                <c:pt idx="3524">
                  <c:v>77</c:v>
                </c:pt>
                <c:pt idx="3525">
                  <c:v>77</c:v>
                </c:pt>
                <c:pt idx="3526">
                  <c:v>77</c:v>
                </c:pt>
                <c:pt idx="3527">
                  <c:v>77</c:v>
                </c:pt>
                <c:pt idx="3528">
                  <c:v>77</c:v>
                </c:pt>
                <c:pt idx="3529">
                  <c:v>77</c:v>
                </c:pt>
                <c:pt idx="3530">
                  <c:v>77</c:v>
                </c:pt>
                <c:pt idx="3531">
                  <c:v>77</c:v>
                </c:pt>
                <c:pt idx="3532">
                  <c:v>77</c:v>
                </c:pt>
                <c:pt idx="3533">
                  <c:v>77</c:v>
                </c:pt>
                <c:pt idx="3534">
                  <c:v>77</c:v>
                </c:pt>
                <c:pt idx="3535">
                  <c:v>77</c:v>
                </c:pt>
                <c:pt idx="3536">
                  <c:v>77</c:v>
                </c:pt>
                <c:pt idx="3537">
                  <c:v>77</c:v>
                </c:pt>
                <c:pt idx="3538">
                  <c:v>77</c:v>
                </c:pt>
                <c:pt idx="3539">
                  <c:v>77</c:v>
                </c:pt>
                <c:pt idx="3540">
                  <c:v>77</c:v>
                </c:pt>
                <c:pt idx="3541">
                  <c:v>77</c:v>
                </c:pt>
                <c:pt idx="3542">
                  <c:v>77</c:v>
                </c:pt>
                <c:pt idx="3543">
                  <c:v>77</c:v>
                </c:pt>
                <c:pt idx="3544">
                  <c:v>77</c:v>
                </c:pt>
                <c:pt idx="3545">
                  <c:v>77</c:v>
                </c:pt>
                <c:pt idx="3546">
                  <c:v>77</c:v>
                </c:pt>
                <c:pt idx="3547">
                  <c:v>77</c:v>
                </c:pt>
                <c:pt idx="3548">
                  <c:v>77</c:v>
                </c:pt>
                <c:pt idx="3549">
                  <c:v>77</c:v>
                </c:pt>
                <c:pt idx="3550">
                  <c:v>77</c:v>
                </c:pt>
                <c:pt idx="3551">
                  <c:v>77</c:v>
                </c:pt>
                <c:pt idx="3552">
                  <c:v>77</c:v>
                </c:pt>
                <c:pt idx="3553">
                  <c:v>77</c:v>
                </c:pt>
                <c:pt idx="3554">
                  <c:v>77</c:v>
                </c:pt>
                <c:pt idx="3555">
                  <c:v>77</c:v>
                </c:pt>
                <c:pt idx="3556">
                  <c:v>77</c:v>
                </c:pt>
                <c:pt idx="3557">
                  <c:v>77</c:v>
                </c:pt>
                <c:pt idx="3558">
                  <c:v>77</c:v>
                </c:pt>
                <c:pt idx="3559">
                  <c:v>77</c:v>
                </c:pt>
                <c:pt idx="3560">
                  <c:v>77</c:v>
                </c:pt>
                <c:pt idx="3561">
                  <c:v>77</c:v>
                </c:pt>
                <c:pt idx="3562">
                  <c:v>77</c:v>
                </c:pt>
                <c:pt idx="3563">
                  <c:v>77</c:v>
                </c:pt>
                <c:pt idx="3564">
                  <c:v>77</c:v>
                </c:pt>
                <c:pt idx="3565">
                  <c:v>77</c:v>
                </c:pt>
                <c:pt idx="3566">
                  <c:v>77</c:v>
                </c:pt>
                <c:pt idx="3567">
                  <c:v>77</c:v>
                </c:pt>
                <c:pt idx="3568">
                  <c:v>77</c:v>
                </c:pt>
                <c:pt idx="3569">
                  <c:v>77</c:v>
                </c:pt>
                <c:pt idx="3570">
                  <c:v>77</c:v>
                </c:pt>
                <c:pt idx="3571">
                  <c:v>77</c:v>
                </c:pt>
                <c:pt idx="3572">
                  <c:v>77</c:v>
                </c:pt>
                <c:pt idx="3573">
                  <c:v>77</c:v>
                </c:pt>
                <c:pt idx="3574">
                  <c:v>77</c:v>
                </c:pt>
                <c:pt idx="3575">
                  <c:v>77</c:v>
                </c:pt>
                <c:pt idx="3576">
                  <c:v>77</c:v>
                </c:pt>
                <c:pt idx="3577">
                  <c:v>77</c:v>
                </c:pt>
                <c:pt idx="3578">
                  <c:v>77</c:v>
                </c:pt>
                <c:pt idx="3579">
                  <c:v>77</c:v>
                </c:pt>
                <c:pt idx="3580">
                  <c:v>77</c:v>
                </c:pt>
                <c:pt idx="3581">
                  <c:v>77</c:v>
                </c:pt>
                <c:pt idx="3582">
                  <c:v>77</c:v>
                </c:pt>
                <c:pt idx="3583">
                  <c:v>77</c:v>
                </c:pt>
                <c:pt idx="3584">
                  <c:v>77</c:v>
                </c:pt>
                <c:pt idx="3585">
                  <c:v>77</c:v>
                </c:pt>
                <c:pt idx="3586">
                  <c:v>77</c:v>
                </c:pt>
                <c:pt idx="3587">
                  <c:v>77</c:v>
                </c:pt>
                <c:pt idx="3588">
                  <c:v>77.001042909999939</c:v>
                </c:pt>
                <c:pt idx="3589">
                  <c:v>77.008231700000167</c:v>
                </c:pt>
                <c:pt idx="3590">
                  <c:v>77.008633779999982</c:v>
                </c:pt>
                <c:pt idx="3591">
                  <c:v>77.009940870000051</c:v>
                </c:pt>
                <c:pt idx="3592">
                  <c:v>77.010431610000126</c:v>
                </c:pt>
                <c:pt idx="3593">
                  <c:v>77.010633619999879</c:v>
                </c:pt>
                <c:pt idx="3594">
                  <c:v>77.017533630000059</c:v>
                </c:pt>
                <c:pt idx="3595">
                  <c:v>77.01928707999997</c:v>
                </c:pt>
                <c:pt idx="3596">
                  <c:v>77.019533949999882</c:v>
                </c:pt>
                <c:pt idx="3597">
                  <c:v>77.030333350000163</c:v>
                </c:pt>
                <c:pt idx="3598">
                  <c:v>77.039660500000053</c:v>
                </c:pt>
                <c:pt idx="3599">
                  <c:v>77.041233740000052</c:v>
                </c:pt>
                <c:pt idx="3600">
                  <c:v>77.04867294999994</c:v>
                </c:pt>
                <c:pt idx="3601">
                  <c:v>77.049433909999948</c:v>
                </c:pt>
                <c:pt idx="3602">
                  <c:v>77.051031859999895</c:v>
                </c:pt>
                <c:pt idx="3603">
                  <c:v>77.068133900000163</c:v>
                </c:pt>
                <c:pt idx="3604">
                  <c:v>77.081731230000031</c:v>
                </c:pt>
                <c:pt idx="3605">
                  <c:v>77.084188912000002</c:v>
                </c:pt>
                <c:pt idx="3606">
                  <c:v>77.095140314999995</c:v>
                </c:pt>
                <c:pt idx="3607">
                  <c:v>77.149897331000005</c:v>
                </c:pt>
                <c:pt idx="3608">
                  <c:v>77.2</c:v>
                </c:pt>
                <c:pt idx="3609">
                  <c:v>77.251197809999994</c:v>
                </c:pt>
                <c:pt idx="3610">
                  <c:v>77.3</c:v>
                </c:pt>
                <c:pt idx="3611">
                  <c:v>77.341546886000003</c:v>
                </c:pt>
                <c:pt idx="3612">
                  <c:v>77.379876796999994</c:v>
                </c:pt>
                <c:pt idx="3613">
                  <c:v>77.396303900999996</c:v>
                </c:pt>
                <c:pt idx="3614">
                  <c:v>77.557837097999993</c:v>
                </c:pt>
                <c:pt idx="3615">
                  <c:v>77.590691307</c:v>
                </c:pt>
                <c:pt idx="3616">
                  <c:v>77.631759068999997</c:v>
                </c:pt>
                <c:pt idx="3617">
                  <c:v>77.631759068999997</c:v>
                </c:pt>
                <c:pt idx="3618">
                  <c:v>77.650924024999995</c:v>
                </c:pt>
                <c:pt idx="3619">
                  <c:v>77.672826830999995</c:v>
                </c:pt>
                <c:pt idx="3620">
                  <c:v>77.779603011999995</c:v>
                </c:pt>
                <c:pt idx="3621">
                  <c:v>77.823408623999995</c:v>
                </c:pt>
                <c:pt idx="3622">
                  <c:v>77.842573580000007</c:v>
                </c:pt>
                <c:pt idx="3623">
                  <c:v>77.902806296999998</c:v>
                </c:pt>
                <c:pt idx="3624">
                  <c:v>77.927331879999855</c:v>
                </c:pt>
                <c:pt idx="3625">
                  <c:v>77.927931549999869</c:v>
                </c:pt>
                <c:pt idx="3626">
                  <c:v>77.948931780000038</c:v>
                </c:pt>
                <c:pt idx="3627">
                  <c:v>77.950033329999826</c:v>
                </c:pt>
                <c:pt idx="3628">
                  <c:v>77.959175939999895</c:v>
                </c:pt>
                <c:pt idx="3629">
                  <c:v>77.959919420000162</c:v>
                </c:pt>
                <c:pt idx="3630">
                  <c:v>77.970833720000087</c:v>
                </c:pt>
                <c:pt idx="3631">
                  <c:v>77.981531980000071</c:v>
                </c:pt>
                <c:pt idx="3632">
                  <c:v>77.988131459999835</c:v>
                </c:pt>
                <c:pt idx="3633">
                  <c:v>77.989433940000083</c:v>
                </c:pt>
                <c:pt idx="3634">
                  <c:v>78</c:v>
                </c:pt>
                <c:pt idx="3635">
                  <c:v>78</c:v>
                </c:pt>
                <c:pt idx="3636">
                  <c:v>78</c:v>
                </c:pt>
                <c:pt idx="3637">
                  <c:v>78</c:v>
                </c:pt>
                <c:pt idx="3638">
                  <c:v>78</c:v>
                </c:pt>
                <c:pt idx="3639">
                  <c:v>78</c:v>
                </c:pt>
                <c:pt idx="3640">
                  <c:v>78</c:v>
                </c:pt>
                <c:pt idx="3641">
                  <c:v>78</c:v>
                </c:pt>
                <c:pt idx="3642">
                  <c:v>78</c:v>
                </c:pt>
                <c:pt idx="3643">
                  <c:v>78</c:v>
                </c:pt>
                <c:pt idx="3644">
                  <c:v>78</c:v>
                </c:pt>
                <c:pt idx="3645">
                  <c:v>78</c:v>
                </c:pt>
                <c:pt idx="3646">
                  <c:v>78</c:v>
                </c:pt>
                <c:pt idx="3647">
                  <c:v>78</c:v>
                </c:pt>
                <c:pt idx="3648">
                  <c:v>78</c:v>
                </c:pt>
                <c:pt idx="3649">
                  <c:v>78</c:v>
                </c:pt>
                <c:pt idx="3650">
                  <c:v>78</c:v>
                </c:pt>
                <c:pt idx="3651">
                  <c:v>78</c:v>
                </c:pt>
                <c:pt idx="3652">
                  <c:v>78</c:v>
                </c:pt>
                <c:pt idx="3653">
                  <c:v>78</c:v>
                </c:pt>
                <c:pt idx="3654">
                  <c:v>78</c:v>
                </c:pt>
                <c:pt idx="3655">
                  <c:v>78</c:v>
                </c:pt>
                <c:pt idx="3656">
                  <c:v>78</c:v>
                </c:pt>
                <c:pt idx="3657">
                  <c:v>78</c:v>
                </c:pt>
                <c:pt idx="3658">
                  <c:v>78</c:v>
                </c:pt>
                <c:pt idx="3659">
                  <c:v>78</c:v>
                </c:pt>
                <c:pt idx="3660">
                  <c:v>78</c:v>
                </c:pt>
                <c:pt idx="3661">
                  <c:v>78</c:v>
                </c:pt>
                <c:pt idx="3662">
                  <c:v>78</c:v>
                </c:pt>
                <c:pt idx="3663">
                  <c:v>78</c:v>
                </c:pt>
                <c:pt idx="3664">
                  <c:v>78</c:v>
                </c:pt>
                <c:pt idx="3665">
                  <c:v>78</c:v>
                </c:pt>
                <c:pt idx="3666">
                  <c:v>78</c:v>
                </c:pt>
                <c:pt idx="3667">
                  <c:v>78</c:v>
                </c:pt>
                <c:pt idx="3668">
                  <c:v>78</c:v>
                </c:pt>
                <c:pt idx="3669">
                  <c:v>78</c:v>
                </c:pt>
                <c:pt idx="3670">
                  <c:v>78</c:v>
                </c:pt>
                <c:pt idx="3671">
                  <c:v>78</c:v>
                </c:pt>
                <c:pt idx="3672">
                  <c:v>78</c:v>
                </c:pt>
                <c:pt idx="3673">
                  <c:v>78</c:v>
                </c:pt>
                <c:pt idx="3674">
                  <c:v>78</c:v>
                </c:pt>
                <c:pt idx="3675">
                  <c:v>78</c:v>
                </c:pt>
                <c:pt idx="3676">
                  <c:v>78</c:v>
                </c:pt>
                <c:pt idx="3677">
                  <c:v>78</c:v>
                </c:pt>
                <c:pt idx="3678">
                  <c:v>78</c:v>
                </c:pt>
                <c:pt idx="3679">
                  <c:v>78</c:v>
                </c:pt>
                <c:pt idx="3680">
                  <c:v>78</c:v>
                </c:pt>
                <c:pt idx="3681">
                  <c:v>78</c:v>
                </c:pt>
                <c:pt idx="3682">
                  <c:v>78</c:v>
                </c:pt>
                <c:pt idx="3683">
                  <c:v>78</c:v>
                </c:pt>
                <c:pt idx="3684">
                  <c:v>78</c:v>
                </c:pt>
                <c:pt idx="3685">
                  <c:v>78</c:v>
                </c:pt>
                <c:pt idx="3686">
                  <c:v>78</c:v>
                </c:pt>
                <c:pt idx="3687">
                  <c:v>78</c:v>
                </c:pt>
                <c:pt idx="3688">
                  <c:v>78</c:v>
                </c:pt>
                <c:pt idx="3689">
                  <c:v>78</c:v>
                </c:pt>
                <c:pt idx="3690">
                  <c:v>78</c:v>
                </c:pt>
                <c:pt idx="3691">
                  <c:v>78</c:v>
                </c:pt>
                <c:pt idx="3692">
                  <c:v>78</c:v>
                </c:pt>
                <c:pt idx="3693">
                  <c:v>78</c:v>
                </c:pt>
                <c:pt idx="3694">
                  <c:v>78</c:v>
                </c:pt>
                <c:pt idx="3695">
                  <c:v>78</c:v>
                </c:pt>
                <c:pt idx="3696">
                  <c:v>78</c:v>
                </c:pt>
                <c:pt idx="3697">
                  <c:v>78</c:v>
                </c:pt>
                <c:pt idx="3698">
                  <c:v>78</c:v>
                </c:pt>
                <c:pt idx="3699">
                  <c:v>78</c:v>
                </c:pt>
                <c:pt idx="3700">
                  <c:v>78</c:v>
                </c:pt>
                <c:pt idx="3701">
                  <c:v>78</c:v>
                </c:pt>
                <c:pt idx="3702">
                  <c:v>78</c:v>
                </c:pt>
                <c:pt idx="3703">
                  <c:v>78</c:v>
                </c:pt>
                <c:pt idx="3704">
                  <c:v>78</c:v>
                </c:pt>
                <c:pt idx="3705">
                  <c:v>78</c:v>
                </c:pt>
                <c:pt idx="3706">
                  <c:v>78</c:v>
                </c:pt>
                <c:pt idx="3707">
                  <c:v>78</c:v>
                </c:pt>
                <c:pt idx="3708">
                  <c:v>78</c:v>
                </c:pt>
                <c:pt idx="3709">
                  <c:v>78</c:v>
                </c:pt>
                <c:pt idx="3710">
                  <c:v>78</c:v>
                </c:pt>
                <c:pt idx="3711">
                  <c:v>78</c:v>
                </c:pt>
                <c:pt idx="3712">
                  <c:v>78</c:v>
                </c:pt>
                <c:pt idx="3713">
                  <c:v>78</c:v>
                </c:pt>
                <c:pt idx="3714">
                  <c:v>78</c:v>
                </c:pt>
                <c:pt idx="3715">
                  <c:v>78</c:v>
                </c:pt>
                <c:pt idx="3716">
                  <c:v>78</c:v>
                </c:pt>
                <c:pt idx="3717">
                  <c:v>78</c:v>
                </c:pt>
                <c:pt idx="3718">
                  <c:v>78</c:v>
                </c:pt>
                <c:pt idx="3719">
                  <c:v>78.000131920000172</c:v>
                </c:pt>
                <c:pt idx="3720">
                  <c:v>78.009033430000017</c:v>
                </c:pt>
                <c:pt idx="3721">
                  <c:v>78.009033700000117</c:v>
                </c:pt>
                <c:pt idx="3722">
                  <c:v>78.009731969999891</c:v>
                </c:pt>
                <c:pt idx="3723">
                  <c:v>78.011131859999892</c:v>
                </c:pt>
                <c:pt idx="3724">
                  <c:v>78.011789900000025</c:v>
                </c:pt>
                <c:pt idx="3725">
                  <c:v>78.018685819999874</c:v>
                </c:pt>
                <c:pt idx="3726">
                  <c:v>78.021518760000163</c:v>
                </c:pt>
                <c:pt idx="3727">
                  <c:v>78.030731579999994</c:v>
                </c:pt>
                <c:pt idx="3728">
                  <c:v>78.030833500000085</c:v>
                </c:pt>
                <c:pt idx="3729">
                  <c:v>78.036960985999997</c:v>
                </c:pt>
                <c:pt idx="3730">
                  <c:v>78.039537849999959</c:v>
                </c:pt>
                <c:pt idx="3731">
                  <c:v>78.04112862000018</c:v>
                </c:pt>
                <c:pt idx="3732">
                  <c:v>78.049751949999859</c:v>
                </c:pt>
                <c:pt idx="3733">
                  <c:v>78.069137799999865</c:v>
                </c:pt>
                <c:pt idx="3734">
                  <c:v>78.071831850000095</c:v>
                </c:pt>
                <c:pt idx="3735">
                  <c:v>78.078233839999882</c:v>
                </c:pt>
                <c:pt idx="3736">
                  <c:v>78.113620807999993</c:v>
                </c:pt>
                <c:pt idx="3737">
                  <c:v>78.198494182000005</c:v>
                </c:pt>
                <c:pt idx="3738">
                  <c:v>78.214921286999996</c:v>
                </c:pt>
                <c:pt idx="3739">
                  <c:v>78.3</c:v>
                </c:pt>
                <c:pt idx="3740">
                  <c:v>78.581793292</c:v>
                </c:pt>
                <c:pt idx="3741">
                  <c:v>78.614647501999997</c:v>
                </c:pt>
                <c:pt idx="3742">
                  <c:v>78.614647501999997</c:v>
                </c:pt>
                <c:pt idx="3743">
                  <c:v>78.685831621999995</c:v>
                </c:pt>
                <c:pt idx="3744">
                  <c:v>78.721423681999994</c:v>
                </c:pt>
                <c:pt idx="3745">
                  <c:v>78.811772758000004</c:v>
                </c:pt>
                <c:pt idx="3746">
                  <c:v>78.850102668999995</c:v>
                </c:pt>
                <c:pt idx="3747">
                  <c:v>78.889231749999894</c:v>
                </c:pt>
                <c:pt idx="3748">
                  <c:v>78.890417870000007</c:v>
                </c:pt>
                <c:pt idx="3749">
                  <c:v>78.900000000000006</c:v>
                </c:pt>
                <c:pt idx="3750">
                  <c:v>78.920831599999957</c:v>
                </c:pt>
                <c:pt idx="3751">
                  <c:v>78.930033630000054</c:v>
                </c:pt>
                <c:pt idx="3752">
                  <c:v>78.93953183999993</c:v>
                </c:pt>
                <c:pt idx="3753">
                  <c:v>78.948665297999995</c:v>
                </c:pt>
                <c:pt idx="3754">
                  <c:v>78.950531249999997</c:v>
                </c:pt>
                <c:pt idx="3755">
                  <c:v>78.959831969999897</c:v>
                </c:pt>
                <c:pt idx="3756">
                  <c:v>78.968531390000138</c:v>
                </c:pt>
                <c:pt idx="3757">
                  <c:v>78.980833650000022</c:v>
                </c:pt>
                <c:pt idx="3758">
                  <c:v>78.989531470000003</c:v>
                </c:pt>
                <c:pt idx="3759">
                  <c:v>78.999869979999957</c:v>
                </c:pt>
                <c:pt idx="3760">
                  <c:v>79</c:v>
                </c:pt>
                <c:pt idx="3761">
                  <c:v>79</c:v>
                </c:pt>
                <c:pt idx="3762">
                  <c:v>79</c:v>
                </c:pt>
                <c:pt idx="3763">
                  <c:v>79</c:v>
                </c:pt>
                <c:pt idx="3764">
                  <c:v>79</c:v>
                </c:pt>
                <c:pt idx="3765">
                  <c:v>79</c:v>
                </c:pt>
                <c:pt idx="3766">
                  <c:v>79</c:v>
                </c:pt>
                <c:pt idx="3767">
                  <c:v>79</c:v>
                </c:pt>
                <c:pt idx="3768">
                  <c:v>79</c:v>
                </c:pt>
                <c:pt idx="3769">
                  <c:v>79</c:v>
                </c:pt>
                <c:pt idx="3770">
                  <c:v>79</c:v>
                </c:pt>
                <c:pt idx="3771">
                  <c:v>79</c:v>
                </c:pt>
                <c:pt idx="3772">
                  <c:v>79</c:v>
                </c:pt>
                <c:pt idx="3773">
                  <c:v>79</c:v>
                </c:pt>
                <c:pt idx="3774">
                  <c:v>79</c:v>
                </c:pt>
                <c:pt idx="3775">
                  <c:v>79</c:v>
                </c:pt>
                <c:pt idx="3776">
                  <c:v>79</c:v>
                </c:pt>
                <c:pt idx="3777">
                  <c:v>79</c:v>
                </c:pt>
                <c:pt idx="3778">
                  <c:v>79</c:v>
                </c:pt>
                <c:pt idx="3779">
                  <c:v>79</c:v>
                </c:pt>
                <c:pt idx="3780">
                  <c:v>79</c:v>
                </c:pt>
                <c:pt idx="3781">
                  <c:v>79</c:v>
                </c:pt>
                <c:pt idx="3782">
                  <c:v>79</c:v>
                </c:pt>
                <c:pt idx="3783">
                  <c:v>79</c:v>
                </c:pt>
                <c:pt idx="3784">
                  <c:v>79</c:v>
                </c:pt>
                <c:pt idx="3785">
                  <c:v>79</c:v>
                </c:pt>
                <c:pt idx="3786">
                  <c:v>79</c:v>
                </c:pt>
                <c:pt idx="3787">
                  <c:v>79</c:v>
                </c:pt>
                <c:pt idx="3788">
                  <c:v>79</c:v>
                </c:pt>
                <c:pt idx="3789">
                  <c:v>79</c:v>
                </c:pt>
                <c:pt idx="3790">
                  <c:v>79</c:v>
                </c:pt>
                <c:pt idx="3791">
                  <c:v>79</c:v>
                </c:pt>
                <c:pt idx="3792">
                  <c:v>79</c:v>
                </c:pt>
                <c:pt idx="3793">
                  <c:v>79</c:v>
                </c:pt>
                <c:pt idx="3794">
                  <c:v>79</c:v>
                </c:pt>
                <c:pt idx="3795">
                  <c:v>79</c:v>
                </c:pt>
                <c:pt idx="3796">
                  <c:v>79</c:v>
                </c:pt>
                <c:pt idx="3797">
                  <c:v>79</c:v>
                </c:pt>
                <c:pt idx="3798">
                  <c:v>79</c:v>
                </c:pt>
                <c:pt idx="3799">
                  <c:v>79</c:v>
                </c:pt>
                <c:pt idx="3800">
                  <c:v>79</c:v>
                </c:pt>
                <c:pt idx="3801">
                  <c:v>79</c:v>
                </c:pt>
                <c:pt idx="3802">
                  <c:v>79</c:v>
                </c:pt>
                <c:pt idx="3803">
                  <c:v>79</c:v>
                </c:pt>
                <c:pt idx="3804">
                  <c:v>79</c:v>
                </c:pt>
                <c:pt idx="3805">
                  <c:v>79</c:v>
                </c:pt>
                <c:pt idx="3806">
                  <c:v>79</c:v>
                </c:pt>
                <c:pt idx="3807">
                  <c:v>79</c:v>
                </c:pt>
                <c:pt idx="3808">
                  <c:v>79</c:v>
                </c:pt>
                <c:pt idx="3809">
                  <c:v>79</c:v>
                </c:pt>
                <c:pt idx="3810">
                  <c:v>79</c:v>
                </c:pt>
                <c:pt idx="3811">
                  <c:v>79</c:v>
                </c:pt>
                <c:pt idx="3812">
                  <c:v>79</c:v>
                </c:pt>
                <c:pt idx="3813">
                  <c:v>79</c:v>
                </c:pt>
                <c:pt idx="3814">
                  <c:v>79</c:v>
                </c:pt>
                <c:pt idx="3815">
                  <c:v>79</c:v>
                </c:pt>
                <c:pt idx="3816">
                  <c:v>79</c:v>
                </c:pt>
                <c:pt idx="3817">
                  <c:v>79</c:v>
                </c:pt>
                <c:pt idx="3818">
                  <c:v>79</c:v>
                </c:pt>
                <c:pt idx="3819">
                  <c:v>79</c:v>
                </c:pt>
                <c:pt idx="3820">
                  <c:v>79</c:v>
                </c:pt>
                <c:pt idx="3821">
                  <c:v>79</c:v>
                </c:pt>
                <c:pt idx="3822">
                  <c:v>79</c:v>
                </c:pt>
                <c:pt idx="3823">
                  <c:v>79</c:v>
                </c:pt>
                <c:pt idx="3824">
                  <c:v>79</c:v>
                </c:pt>
                <c:pt idx="3825">
                  <c:v>79</c:v>
                </c:pt>
                <c:pt idx="3826">
                  <c:v>79</c:v>
                </c:pt>
                <c:pt idx="3827">
                  <c:v>79</c:v>
                </c:pt>
                <c:pt idx="3828">
                  <c:v>79</c:v>
                </c:pt>
                <c:pt idx="3829">
                  <c:v>79</c:v>
                </c:pt>
                <c:pt idx="3830">
                  <c:v>79</c:v>
                </c:pt>
                <c:pt idx="3831">
                  <c:v>79</c:v>
                </c:pt>
                <c:pt idx="3832">
                  <c:v>79</c:v>
                </c:pt>
                <c:pt idx="3833">
                  <c:v>79</c:v>
                </c:pt>
                <c:pt idx="3834">
                  <c:v>79</c:v>
                </c:pt>
                <c:pt idx="3835">
                  <c:v>79</c:v>
                </c:pt>
                <c:pt idx="3836">
                  <c:v>79</c:v>
                </c:pt>
                <c:pt idx="3837">
                  <c:v>79</c:v>
                </c:pt>
                <c:pt idx="3838">
                  <c:v>79</c:v>
                </c:pt>
                <c:pt idx="3839">
                  <c:v>79</c:v>
                </c:pt>
                <c:pt idx="3840">
                  <c:v>79</c:v>
                </c:pt>
                <c:pt idx="3841">
                  <c:v>79</c:v>
                </c:pt>
                <c:pt idx="3842">
                  <c:v>79</c:v>
                </c:pt>
                <c:pt idx="3843">
                  <c:v>79</c:v>
                </c:pt>
                <c:pt idx="3844">
                  <c:v>79</c:v>
                </c:pt>
                <c:pt idx="3845">
                  <c:v>79</c:v>
                </c:pt>
                <c:pt idx="3846">
                  <c:v>79</c:v>
                </c:pt>
                <c:pt idx="3847">
                  <c:v>79</c:v>
                </c:pt>
                <c:pt idx="3848">
                  <c:v>79</c:v>
                </c:pt>
                <c:pt idx="3849">
                  <c:v>79</c:v>
                </c:pt>
                <c:pt idx="3850">
                  <c:v>79</c:v>
                </c:pt>
                <c:pt idx="3851">
                  <c:v>79</c:v>
                </c:pt>
                <c:pt idx="3852">
                  <c:v>79</c:v>
                </c:pt>
                <c:pt idx="3853">
                  <c:v>79</c:v>
                </c:pt>
                <c:pt idx="3854">
                  <c:v>79</c:v>
                </c:pt>
                <c:pt idx="3855">
                  <c:v>79</c:v>
                </c:pt>
                <c:pt idx="3856">
                  <c:v>79</c:v>
                </c:pt>
                <c:pt idx="3857">
                  <c:v>79</c:v>
                </c:pt>
                <c:pt idx="3858">
                  <c:v>79</c:v>
                </c:pt>
                <c:pt idx="3859">
                  <c:v>79</c:v>
                </c:pt>
                <c:pt idx="3860">
                  <c:v>79</c:v>
                </c:pt>
                <c:pt idx="3861">
                  <c:v>79</c:v>
                </c:pt>
                <c:pt idx="3862">
                  <c:v>79</c:v>
                </c:pt>
                <c:pt idx="3863">
                  <c:v>79</c:v>
                </c:pt>
                <c:pt idx="3864">
                  <c:v>79</c:v>
                </c:pt>
                <c:pt idx="3865">
                  <c:v>79</c:v>
                </c:pt>
                <c:pt idx="3866">
                  <c:v>79</c:v>
                </c:pt>
                <c:pt idx="3867">
                  <c:v>79</c:v>
                </c:pt>
                <c:pt idx="3868">
                  <c:v>79</c:v>
                </c:pt>
                <c:pt idx="3869">
                  <c:v>79</c:v>
                </c:pt>
                <c:pt idx="3870">
                  <c:v>79</c:v>
                </c:pt>
                <c:pt idx="3871">
                  <c:v>79</c:v>
                </c:pt>
                <c:pt idx="3872">
                  <c:v>79.002776839999854</c:v>
                </c:pt>
                <c:pt idx="3873">
                  <c:v>79.008931749999903</c:v>
                </c:pt>
                <c:pt idx="3874">
                  <c:v>79.010131850000107</c:v>
                </c:pt>
                <c:pt idx="3875">
                  <c:v>79.01013377999999</c:v>
                </c:pt>
                <c:pt idx="3876">
                  <c:v>79.011059919999909</c:v>
                </c:pt>
                <c:pt idx="3877">
                  <c:v>79.020333889999989</c:v>
                </c:pt>
                <c:pt idx="3878">
                  <c:v>79.020376579999919</c:v>
                </c:pt>
                <c:pt idx="3879">
                  <c:v>79.030800821</c:v>
                </c:pt>
                <c:pt idx="3880">
                  <c:v>79.031031799999994</c:v>
                </c:pt>
                <c:pt idx="3881">
                  <c:v>79.037531949999931</c:v>
                </c:pt>
                <c:pt idx="3882">
                  <c:v>79.038705270000179</c:v>
                </c:pt>
                <c:pt idx="3883">
                  <c:v>79.041731709999965</c:v>
                </c:pt>
                <c:pt idx="3884">
                  <c:v>79.050505810000004</c:v>
                </c:pt>
                <c:pt idx="3885">
                  <c:v>79.058931170000136</c:v>
                </c:pt>
                <c:pt idx="3886">
                  <c:v>79.062076850000025</c:v>
                </c:pt>
                <c:pt idx="3887">
                  <c:v>79.068831309999894</c:v>
                </c:pt>
                <c:pt idx="3888">
                  <c:v>79.121149896999995</c:v>
                </c:pt>
                <c:pt idx="3889">
                  <c:v>79.145790554000001</c:v>
                </c:pt>
                <c:pt idx="3890">
                  <c:v>79.181382615000004</c:v>
                </c:pt>
                <c:pt idx="3891">
                  <c:v>79.266255989000001</c:v>
                </c:pt>
                <c:pt idx="3892">
                  <c:v>79.414099931999999</c:v>
                </c:pt>
                <c:pt idx="3893">
                  <c:v>79.490759753999995</c:v>
                </c:pt>
                <c:pt idx="3894">
                  <c:v>79.523613963000003</c:v>
                </c:pt>
                <c:pt idx="3895">
                  <c:v>79.526351813999995</c:v>
                </c:pt>
                <c:pt idx="3896">
                  <c:v>79.586584531</c:v>
                </c:pt>
                <c:pt idx="3897">
                  <c:v>79.613963038999998</c:v>
                </c:pt>
                <c:pt idx="3898">
                  <c:v>79.701574264000001</c:v>
                </c:pt>
                <c:pt idx="3899">
                  <c:v>79.759069131000004</c:v>
                </c:pt>
                <c:pt idx="3900">
                  <c:v>79.786447639000002</c:v>
                </c:pt>
                <c:pt idx="3901">
                  <c:v>79.794661191000003</c:v>
                </c:pt>
                <c:pt idx="3902">
                  <c:v>79.797399041999995</c:v>
                </c:pt>
                <c:pt idx="3903">
                  <c:v>79.824777549999993</c:v>
                </c:pt>
                <c:pt idx="3904">
                  <c:v>79.927530279999971</c:v>
                </c:pt>
                <c:pt idx="3905">
                  <c:v>79.959203170000023</c:v>
                </c:pt>
                <c:pt idx="3906">
                  <c:v>79.960931689999995</c:v>
                </c:pt>
                <c:pt idx="3907">
                  <c:v>79.961335860000176</c:v>
                </c:pt>
                <c:pt idx="3908">
                  <c:v>79.967605730000145</c:v>
                </c:pt>
                <c:pt idx="3909">
                  <c:v>79.972621492000002</c:v>
                </c:pt>
                <c:pt idx="3910">
                  <c:v>79.979231890000023</c:v>
                </c:pt>
                <c:pt idx="3911">
                  <c:v>79.989731230000032</c:v>
                </c:pt>
                <c:pt idx="3912">
                  <c:v>79.989833740000051</c:v>
                </c:pt>
                <c:pt idx="3913">
                  <c:v>80</c:v>
                </c:pt>
                <c:pt idx="3914">
                  <c:v>80</c:v>
                </c:pt>
                <c:pt idx="3915">
                  <c:v>80</c:v>
                </c:pt>
                <c:pt idx="3916">
                  <c:v>80</c:v>
                </c:pt>
                <c:pt idx="3917">
                  <c:v>80</c:v>
                </c:pt>
                <c:pt idx="3918">
                  <c:v>80</c:v>
                </c:pt>
                <c:pt idx="3919">
                  <c:v>80</c:v>
                </c:pt>
                <c:pt idx="3920">
                  <c:v>80</c:v>
                </c:pt>
                <c:pt idx="3921">
                  <c:v>80</c:v>
                </c:pt>
                <c:pt idx="3922">
                  <c:v>80</c:v>
                </c:pt>
                <c:pt idx="3923">
                  <c:v>80</c:v>
                </c:pt>
                <c:pt idx="3924">
                  <c:v>80</c:v>
                </c:pt>
                <c:pt idx="3925">
                  <c:v>80</c:v>
                </c:pt>
                <c:pt idx="3926">
                  <c:v>80</c:v>
                </c:pt>
                <c:pt idx="3927">
                  <c:v>80</c:v>
                </c:pt>
                <c:pt idx="3928">
                  <c:v>80</c:v>
                </c:pt>
                <c:pt idx="3929">
                  <c:v>80</c:v>
                </c:pt>
                <c:pt idx="3930">
                  <c:v>80</c:v>
                </c:pt>
                <c:pt idx="3931">
                  <c:v>80</c:v>
                </c:pt>
                <c:pt idx="3932">
                  <c:v>80</c:v>
                </c:pt>
                <c:pt idx="3933">
                  <c:v>80</c:v>
                </c:pt>
                <c:pt idx="3934">
                  <c:v>80</c:v>
                </c:pt>
                <c:pt idx="3935">
                  <c:v>80</c:v>
                </c:pt>
                <c:pt idx="3936">
                  <c:v>80</c:v>
                </c:pt>
                <c:pt idx="3937">
                  <c:v>80</c:v>
                </c:pt>
                <c:pt idx="3938">
                  <c:v>80</c:v>
                </c:pt>
                <c:pt idx="3939">
                  <c:v>80</c:v>
                </c:pt>
                <c:pt idx="3940">
                  <c:v>80</c:v>
                </c:pt>
                <c:pt idx="3941">
                  <c:v>80</c:v>
                </c:pt>
                <c:pt idx="3942">
                  <c:v>80</c:v>
                </c:pt>
                <c:pt idx="3943">
                  <c:v>80</c:v>
                </c:pt>
                <c:pt idx="3944">
                  <c:v>80</c:v>
                </c:pt>
                <c:pt idx="3945">
                  <c:v>80</c:v>
                </c:pt>
                <c:pt idx="3946">
                  <c:v>80</c:v>
                </c:pt>
                <c:pt idx="3947">
                  <c:v>80</c:v>
                </c:pt>
                <c:pt idx="3948">
                  <c:v>80</c:v>
                </c:pt>
                <c:pt idx="3949">
                  <c:v>80</c:v>
                </c:pt>
                <c:pt idx="3950">
                  <c:v>80</c:v>
                </c:pt>
                <c:pt idx="3951">
                  <c:v>80</c:v>
                </c:pt>
                <c:pt idx="3952">
                  <c:v>80</c:v>
                </c:pt>
                <c:pt idx="3953">
                  <c:v>80</c:v>
                </c:pt>
                <c:pt idx="3954">
                  <c:v>80</c:v>
                </c:pt>
                <c:pt idx="3955">
                  <c:v>80</c:v>
                </c:pt>
                <c:pt idx="3956">
                  <c:v>80</c:v>
                </c:pt>
                <c:pt idx="3957">
                  <c:v>80</c:v>
                </c:pt>
                <c:pt idx="3958">
                  <c:v>80</c:v>
                </c:pt>
                <c:pt idx="3959">
                  <c:v>80</c:v>
                </c:pt>
                <c:pt idx="3960">
                  <c:v>80</c:v>
                </c:pt>
                <c:pt idx="3961">
                  <c:v>80</c:v>
                </c:pt>
                <c:pt idx="3962">
                  <c:v>80</c:v>
                </c:pt>
                <c:pt idx="3963">
                  <c:v>80</c:v>
                </c:pt>
                <c:pt idx="3964">
                  <c:v>80</c:v>
                </c:pt>
                <c:pt idx="3965">
                  <c:v>80</c:v>
                </c:pt>
                <c:pt idx="3966">
                  <c:v>80</c:v>
                </c:pt>
                <c:pt idx="3967">
                  <c:v>80</c:v>
                </c:pt>
                <c:pt idx="3968">
                  <c:v>80</c:v>
                </c:pt>
                <c:pt idx="3969">
                  <c:v>80</c:v>
                </c:pt>
                <c:pt idx="3970">
                  <c:v>80</c:v>
                </c:pt>
                <c:pt idx="3971">
                  <c:v>80</c:v>
                </c:pt>
                <c:pt idx="3972">
                  <c:v>80</c:v>
                </c:pt>
                <c:pt idx="3973">
                  <c:v>80</c:v>
                </c:pt>
                <c:pt idx="3974">
                  <c:v>80</c:v>
                </c:pt>
                <c:pt idx="3975">
                  <c:v>80</c:v>
                </c:pt>
                <c:pt idx="3976">
                  <c:v>80</c:v>
                </c:pt>
                <c:pt idx="3977">
                  <c:v>80</c:v>
                </c:pt>
                <c:pt idx="3978">
                  <c:v>80</c:v>
                </c:pt>
                <c:pt idx="3979">
                  <c:v>80</c:v>
                </c:pt>
                <c:pt idx="3980">
                  <c:v>80</c:v>
                </c:pt>
                <c:pt idx="3981">
                  <c:v>80</c:v>
                </c:pt>
                <c:pt idx="3982">
                  <c:v>80</c:v>
                </c:pt>
                <c:pt idx="3983">
                  <c:v>80</c:v>
                </c:pt>
                <c:pt idx="3984">
                  <c:v>80</c:v>
                </c:pt>
                <c:pt idx="3985">
                  <c:v>80</c:v>
                </c:pt>
                <c:pt idx="3986">
                  <c:v>80</c:v>
                </c:pt>
                <c:pt idx="3987">
                  <c:v>80</c:v>
                </c:pt>
                <c:pt idx="3988">
                  <c:v>80</c:v>
                </c:pt>
                <c:pt idx="3989">
                  <c:v>80</c:v>
                </c:pt>
                <c:pt idx="3990">
                  <c:v>80</c:v>
                </c:pt>
                <c:pt idx="3991">
                  <c:v>80</c:v>
                </c:pt>
                <c:pt idx="3992">
                  <c:v>80</c:v>
                </c:pt>
                <c:pt idx="3993">
                  <c:v>80</c:v>
                </c:pt>
                <c:pt idx="3994">
                  <c:v>80</c:v>
                </c:pt>
                <c:pt idx="3995">
                  <c:v>80</c:v>
                </c:pt>
                <c:pt idx="3996">
                  <c:v>80</c:v>
                </c:pt>
                <c:pt idx="3997">
                  <c:v>80</c:v>
                </c:pt>
                <c:pt idx="3998">
                  <c:v>80</c:v>
                </c:pt>
                <c:pt idx="3999">
                  <c:v>80</c:v>
                </c:pt>
                <c:pt idx="4000">
                  <c:v>80</c:v>
                </c:pt>
                <c:pt idx="4001">
                  <c:v>80</c:v>
                </c:pt>
                <c:pt idx="4002">
                  <c:v>80</c:v>
                </c:pt>
                <c:pt idx="4003">
                  <c:v>80</c:v>
                </c:pt>
                <c:pt idx="4004">
                  <c:v>80</c:v>
                </c:pt>
                <c:pt idx="4005">
                  <c:v>80</c:v>
                </c:pt>
                <c:pt idx="4006">
                  <c:v>80</c:v>
                </c:pt>
                <c:pt idx="4007">
                  <c:v>80</c:v>
                </c:pt>
                <c:pt idx="4008">
                  <c:v>80</c:v>
                </c:pt>
                <c:pt idx="4009">
                  <c:v>80.001131879999861</c:v>
                </c:pt>
                <c:pt idx="4010">
                  <c:v>80.007931650000074</c:v>
                </c:pt>
                <c:pt idx="4011">
                  <c:v>80.008031879999862</c:v>
                </c:pt>
                <c:pt idx="4012">
                  <c:v>80.018435990000143</c:v>
                </c:pt>
                <c:pt idx="4013">
                  <c:v>80.019758900000156</c:v>
                </c:pt>
                <c:pt idx="4014">
                  <c:v>80.021637849999962</c:v>
                </c:pt>
                <c:pt idx="4015">
                  <c:v>80.028333439999813</c:v>
                </c:pt>
                <c:pt idx="4016">
                  <c:v>80.030116359000004</c:v>
                </c:pt>
                <c:pt idx="4017">
                  <c:v>80.05923363999986</c:v>
                </c:pt>
                <c:pt idx="4018">
                  <c:v>80.070842689999935</c:v>
                </c:pt>
                <c:pt idx="4019">
                  <c:v>80.106776181000001</c:v>
                </c:pt>
                <c:pt idx="4020">
                  <c:v>80.128678987000001</c:v>
                </c:pt>
                <c:pt idx="4021">
                  <c:v>80.3</c:v>
                </c:pt>
                <c:pt idx="4022">
                  <c:v>80.331279945000006</c:v>
                </c:pt>
                <c:pt idx="4023">
                  <c:v>80.391512663</c:v>
                </c:pt>
                <c:pt idx="4024">
                  <c:v>80.405201915999996</c:v>
                </c:pt>
                <c:pt idx="4025">
                  <c:v>80.435318275</c:v>
                </c:pt>
                <c:pt idx="4026">
                  <c:v>80.501026694000004</c:v>
                </c:pt>
                <c:pt idx="4027">
                  <c:v>80.533880902999996</c:v>
                </c:pt>
                <c:pt idx="4028">
                  <c:v>80.676249143999996</c:v>
                </c:pt>
                <c:pt idx="4029">
                  <c:v>80.692676249000002</c:v>
                </c:pt>
                <c:pt idx="4030">
                  <c:v>80.700889802000006</c:v>
                </c:pt>
                <c:pt idx="4031">
                  <c:v>80.752908966000007</c:v>
                </c:pt>
                <c:pt idx="4032">
                  <c:v>80.761122518999997</c:v>
                </c:pt>
                <c:pt idx="4033">
                  <c:v>80.772073922000004</c:v>
                </c:pt>
                <c:pt idx="4034">
                  <c:v>80.818617384999996</c:v>
                </c:pt>
                <c:pt idx="4035">
                  <c:v>80.837782340999993</c:v>
                </c:pt>
                <c:pt idx="4036">
                  <c:v>80.867898699999998</c:v>
                </c:pt>
                <c:pt idx="4037">
                  <c:v>80.890204320000109</c:v>
                </c:pt>
                <c:pt idx="4038">
                  <c:v>80.938331700000163</c:v>
                </c:pt>
                <c:pt idx="4039">
                  <c:v>80.939082819999996</c:v>
                </c:pt>
                <c:pt idx="4040">
                  <c:v>80.947871829999983</c:v>
                </c:pt>
                <c:pt idx="4041">
                  <c:v>80.971654529999938</c:v>
                </c:pt>
                <c:pt idx="4042">
                  <c:v>80.978733799999958</c:v>
                </c:pt>
                <c:pt idx="4043">
                  <c:v>80.97923198999986</c:v>
                </c:pt>
                <c:pt idx="4044">
                  <c:v>80.981605579999837</c:v>
                </c:pt>
                <c:pt idx="4045">
                  <c:v>80.988335740000011</c:v>
                </c:pt>
                <c:pt idx="4046">
                  <c:v>80.989731879999866</c:v>
                </c:pt>
                <c:pt idx="4047">
                  <c:v>80.991489669999851</c:v>
                </c:pt>
                <c:pt idx="4048">
                  <c:v>80.991731720000132</c:v>
                </c:pt>
                <c:pt idx="4049">
                  <c:v>81</c:v>
                </c:pt>
                <c:pt idx="4050">
                  <c:v>81</c:v>
                </c:pt>
                <c:pt idx="4051">
                  <c:v>81</c:v>
                </c:pt>
                <c:pt idx="4052">
                  <c:v>81</c:v>
                </c:pt>
                <c:pt idx="4053">
                  <c:v>81</c:v>
                </c:pt>
                <c:pt idx="4054">
                  <c:v>81</c:v>
                </c:pt>
                <c:pt idx="4055">
                  <c:v>81</c:v>
                </c:pt>
                <c:pt idx="4056">
                  <c:v>81</c:v>
                </c:pt>
                <c:pt idx="4057">
                  <c:v>81</c:v>
                </c:pt>
                <c:pt idx="4058">
                  <c:v>81</c:v>
                </c:pt>
                <c:pt idx="4059">
                  <c:v>81</c:v>
                </c:pt>
                <c:pt idx="4060">
                  <c:v>81</c:v>
                </c:pt>
                <c:pt idx="4061">
                  <c:v>81</c:v>
                </c:pt>
                <c:pt idx="4062">
                  <c:v>81</c:v>
                </c:pt>
                <c:pt idx="4063">
                  <c:v>81</c:v>
                </c:pt>
                <c:pt idx="4064">
                  <c:v>81</c:v>
                </c:pt>
                <c:pt idx="4065">
                  <c:v>81</c:v>
                </c:pt>
                <c:pt idx="4066">
                  <c:v>81</c:v>
                </c:pt>
                <c:pt idx="4067">
                  <c:v>81</c:v>
                </c:pt>
                <c:pt idx="4068">
                  <c:v>81</c:v>
                </c:pt>
                <c:pt idx="4069">
                  <c:v>81</c:v>
                </c:pt>
                <c:pt idx="4070">
                  <c:v>81</c:v>
                </c:pt>
                <c:pt idx="4071">
                  <c:v>81</c:v>
                </c:pt>
                <c:pt idx="4072">
                  <c:v>81</c:v>
                </c:pt>
                <c:pt idx="4073">
                  <c:v>81</c:v>
                </c:pt>
                <c:pt idx="4074">
                  <c:v>81</c:v>
                </c:pt>
                <c:pt idx="4075">
                  <c:v>81</c:v>
                </c:pt>
                <c:pt idx="4076">
                  <c:v>81</c:v>
                </c:pt>
                <c:pt idx="4077">
                  <c:v>81</c:v>
                </c:pt>
                <c:pt idx="4078">
                  <c:v>81</c:v>
                </c:pt>
                <c:pt idx="4079">
                  <c:v>81</c:v>
                </c:pt>
                <c:pt idx="4080">
                  <c:v>81</c:v>
                </c:pt>
                <c:pt idx="4081">
                  <c:v>81</c:v>
                </c:pt>
                <c:pt idx="4082">
                  <c:v>81</c:v>
                </c:pt>
                <c:pt idx="4083">
                  <c:v>81</c:v>
                </c:pt>
                <c:pt idx="4084">
                  <c:v>81</c:v>
                </c:pt>
                <c:pt idx="4085">
                  <c:v>81</c:v>
                </c:pt>
                <c:pt idx="4086">
                  <c:v>81</c:v>
                </c:pt>
                <c:pt idx="4087">
                  <c:v>81</c:v>
                </c:pt>
                <c:pt idx="4088">
                  <c:v>81</c:v>
                </c:pt>
                <c:pt idx="4089">
                  <c:v>81</c:v>
                </c:pt>
                <c:pt idx="4090">
                  <c:v>81</c:v>
                </c:pt>
                <c:pt idx="4091">
                  <c:v>81</c:v>
                </c:pt>
                <c:pt idx="4092">
                  <c:v>81</c:v>
                </c:pt>
                <c:pt idx="4093">
                  <c:v>81</c:v>
                </c:pt>
                <c:pt idx="4094">
                  <c:v>81</c:v>
                </c:pt>
                <c:pt idx="4095">
                  <c:v>81</c:v>
                </c:pt>
                <c:pt idx="4096">
                  <c:v>81</c:v>
                </c:pt>
                <c:pt idx="4097">
                  <c:v>81</c:v>
                </c:pt>
                <c:pt idx="4098">
                  <c:v>81</c:v>
                </c:pt>
                <c:pt idx="4099">
                  <c:v>81</c:v>
                </c:pt>
                <c:pt idx="4100">
                  <c:v>81</c:v>
                </c:pt>
                <c:pt idx="4101">
                  <c:v>81</c:v>
                </c:pt>
                <c:pt idx="4102">
                  <c:v>81</c:v>
                </c:pt>
                <c:pt idx="4103">
                  <c:v>81</c:v>
                </c:pt>
                <c:pt idx="4104">
                  <c:v>81</c:v>
                </c:pt>
                <c:pt idx="4105">
                  <c:v>81</c:v>
                </c:pt>
                <c:pt idx="4106">
                  <c:v>81</c:v>
                </c:pt>
                <c:pt idx="4107">
                  <c:v>81</c:v>
                </c:pt>
                <c:pt idx="4108">
                  <c:v>81</c:v>
                </c:pt>
                <c:pt idx="4109">
                  <c:v>81</c:v>
                </c:pt>
                <c:pt idx="4110">
                  <c:v>81</c:v>
                </c:pt>
                <c:pt idx="4111">
                  <c:v>81</c:v>
                </c:pt>
                <c:pt idx="4112">
                  <c:v>81</c:v>
                </c:pt>
                <c:pt idx="4113">
                  <c:v>81</c:v>
                </c:pt>
                <c:pt idx="4114">
                  <c:v>81</c:v>
                </c:pt>
                <c:pt idx="4115">
                  <c:v>81</c:v>
                </c:pt>
                <c:pt idx="4116">
                  <c:v>81</c:v>
                </c:pt>
                <c:pt idx="4117">
                  <c:v>81</c:v>
                </c:pt>
                <c:pt idx="4118">
                  <c:v>81</c:v>
                </c:pt>
                <c:pt idx="4119">
                  <c:v>81</c:v>
                </c:pt>
                <c:pt idx="4120">
                  <c:v>81</c:v>
                </c:pt>
                <c:pt idx="4121">
                  <c:v>81</c:v>
                </c:pt>
                <c:pt idx="4122">
                  <c:v>81</c:v>
                </c:pt>
                <c:pt idx="4123">
                  <c:v>81</c:v>
                </c:pt>
                <c:pt idx="4124">
                  <c:v>81</c:v>
                </c:pt>
                <c:pt idx="4125">
                  <c:v>81</c:v>
                </c:pt>
                <c:pt idx="4126">
                  <c:v>81</c:v>
                </c:pt>
                <c:pt idx="4127">
                  <c:v>81.000731650000063</c:v>
                </c:pt>
                <c:pt idx="4128">
                  <c:v>81.000931670000028</c:v>
                </c:pt>
                <c:pt idx="4129">
                  <c:v>81.007529090000006</c:v>
                </c:pt>
                <c:pt idx="4130">
                  <c:v>81.01833388999998</c:v>
                </c:pt>
                <c:pt idx="4131">
                  <c:v>81.020231859999896</c:v>
                </c:pt>
                <c:pt idx="4132">
                  <c:v>81.020633659999817</c:v>
                </c:pt>
                <c:pt idx="4133">
                  <c:v>81.038931899999824</c:v>
                </c:pt>
                <c:pt idx="4134">
                  <c:v>81.048031949999924</c:v>
                </c:pt>
                <c:pt idx="4135">
                  <c:v>81.171800137000005</c:v>
                </c:pt>
                <c:pt idx="4136">
                  <c:v>81.264887064000007</c:v>
                </c:pt>
                <c:pt idx="4137">
                  <c:v>81.349760438000004</c:v>
                </c:pt>
                <c:pt idx="4138">
                  <c:v>81.462012319999999</c:v>
                </c:pt>
                <c:pt idx="4139">
                  <c:v>81.464750171000006</c:v>
                </c:pt>
                <c:pt idx="4140">
                  <c:v>81.678302532999993</c:v>
                </c:pt>
                <c:pt idx="4141">
                  <c:v>81.694729636999995</c:v>
                </c:pt>
                <c:pt idx="4142">
                  <c:v>81.749486653000005</c:v>
                </c:pt>
                <c:pt idx="4143">
                  <c:v>81.917331890000028</c:v>
                </c:pt>
                <c:pt idx="4144">
                  <c:v>81.919837730000168</c:v>
                </c:pt>
                <c:pt idx="4145">
                  <c:v>81.927446954000004</c:v>
                </c:pt>
                <c:pt idx="4146">
                  <c:v>81.940031639999901</c:v>
                </c:pt>
                <c:pt idx="4147">
                  <c:v>81.950433570000158</c:v>
                </c:pt>
                <c:pt idx="4148">
                  <c:v>81.959404390000174</c:v>
                </c:pt>
                <c:pt idx="4149">
                  <c:v>81.971133920000113</c:v>
                </c:pt>
                <c:pt idx="4150">
                  <c:v>81.980835209999981</c:v>
                </c:pt>
                <c:pt idx="4151">
                  <c:v>81.989033529999858</c:v>
                </c:pt>
                <c:pt idx="4152">
                  <c:v>81.998795699999846</c:v>
                </c:pt>
                <c:pt idx="4153">
                  <c:v>82</c:v>
                </c:pt>
                <c:pt idx="4154">
                  <c:v>82</c:v>
                </c:pt>
                <c:pt idx="4155">
                  <c:v>82</c:v>
                </c:pt>
                <c:pt idx="4156">
                  <c:v>82</c:v>
                </c:pt>
                <c:pt idx="4157">
                  <c:v>82</c:v>
                </c:pt>
                <c:pt idx="4158">
                  <c:v>82</c:v>
                </c:pt>
                <c:pt idx="4159">
                  <c:v>82</c:v>
                </c:pt>
                <c:pt idx="4160">
                  <c:v>82</c:v>
                </c:pt>
                <c:pt idx="4161">
                  <c:v>82</c:v>
                </c:pt>
                <c:pt idx="4162">
                  <c:v>82</c:v>
                </c:pt>
                <c:pt idx="4163">
                  <c:v>82</c:v>
                </c:pt>
                <c:pt idx="4164">
                  <c:v>82</c:v>
                </c:pt>
                <c:pt idx="4165">
                  <c:v>82</c:v>
                </c:pt>
                <c:pt idx="4166">
                  <c:v>82</c:v>
                </c:pt>
                <c:pt idx="4167">
                  <c:v>82</c:v>
                </c:pt>
                <c:pt idx="4168">
                  <c:v>82</c:v>
                </c:pt>
                <c:pt idx="4169">
                  <c:v>82</c:v>
                </c:pt>
                <c:pt idx="4170">
                  <c:v>82</c:v>
                </c:pt>
                <c:pt idx="4171">
                  <c:v>82</c:v>
                </c:pt>
                <c:pt idx="4172">
                  <c:v>82</c:v>
                </c:pt>
                <c:pt idx="4173">
                  <c:v>82</c:v>
                </c:pt>
                <c:pt idx="4174">
                  <c:v>82</c:v>
                </c:pt>
                <c:pt idx="4175">
                  <c:v>82</c:v>
                </c:pt>
                <c:pt idx="4176">
                  <c:v>82</c:v>
                </c:pt>
                <c:pt idx="4177">
                  <c:v>82</c:v>
                </c:pt>
                <c:pt idx="4178">
                  <c:v>82</c:v>
                </c:pt>
                <c:pt idx="4179">
                  <c:v>82</c:v>
                </c:pt>
                <c:pt idx="4180">
                  <c:v>82</c:v>
                </c:pt>
                <c:pt idx="4181">
                  <c:v>82</c:v>
                </c:pt>
                <c:pt idx="4182">
                  <c:v>82</c:v>
                </c:pt>
                <c:pt idx="4183">
                  <c:v>82</c:v>
                </c:pt>
                <c:pt idx="4184">
                  <c:v>82</c:v>
                </c:pt>
                <c:pt idx="4185">
                  <c:v>82</c:v>
                </c:pt>
                <c:pt idx="4186">
                  <c:v>82</c:v>
                </c:pt>
                <c:pt idx="4187">
                  <c:v>82</c:v>
                </c:pt>
                <c:pt idx="4188">
                  <c:v>82</c:v>
                </c:pt>
                <c:pt idx="4189">
                  <c:v>82</c:v>
                </c:pt>
                <c:pt idx="4190">
                  <c:v>82</c:v>
                </c:pt>
                <c:pt idx="4191">
                  <c:v>82</c:v>
                </c:pt>
                <c:pt idx="4192">
                  <c:v>82</c:v>
                </c:pt>
                <c:pt idx="4193">
                  <c:v>82</c:v>
                </c:pt>
                <c:pt idx="4194">
                  <c:v>82</c:v>
                </c:pt>
                <c:pt idx="4195">
                  <c:v>82</c:v>
                </c:pt>
                <c:pt idx="4196">
                  <c:v>82</c:v>
                </c:pt>
                <c:pt idx="4197">
                  <c:v>82</c:v>
                </c:pt>
                <c:pt idx="4198">
                  <c:v>82</c:v>
                </c:pt>
                <c:pt idx="4199">
                  <c:v>82</c:v>
                </c:pt>
                <c:pt idx="4200">
                  <c:v>82</c:v>
                </c:pt>
                <c:pt idx="4201">
                  <c:v>82</c:v>
                </c:pt>
                <c:pt idx="4202">
                  <c:v>82</c:v>
                </c:pt>
                <c:pt idx="4203">
                  <c:v>82</c:v>
                </c:pt>
                <c:pt idx="4204">
                  <c:v>82</c:v>
                </c:pt>
                <c:pt idx="4205">
                  <c:v>82</c:v>
                </c:pt>
                <c:pt idx="4206">
                  <c:v>82</c:v>
                </c:pt>
                <c:pt idx="4207">
                  <c:v>82</c:v>
                </c:pt>
                <c:pt idx="4208">
                  <c:v>82</c:v>
                </c:pt>
                <c:pt idx="4209">
                  <c:v>82</c:v>
                </c:pt>
                <c:pt idx="4210">
                  <c:v>82</c:v>
                </c:pt>
                <c:pt idx="4211">
                  <c:v>82</c:v>
                </c:pt>
                <c:pt idx="4212">
                  <c:v>82</c:v>
                </c:pt>
                <c:pt idx="4213">
                  <c:v>82</c:v>
                </c:pt>
                <c:pt idx="4214">
                  <c:v>82</c:v>
                </c:pt>
                <c:pt idx="4215">
                  <c:v>82</c:v>
                </c:pt>
                <c:pt idx="4216">
                  <c:v>82</c:v>
                </c:pt>
                <c:pt idx="4217">
                  <c:v>82</c:v>
                </c:pt>
                <c:pt idx="4218">
                  <c:v>82</c:v>
                </c:pt>
                <c:pt idx="4219">
                  <c:v>82</c:v>
                </c:pt>
                <c:pt idx="4220">
                  <c:v>82</c:v>
                </c:pt>
                <c:pt idx="4221">
                  <c:v>82</c:v>
                </c:pt>
                <c:pt idx="4222">
                  <c:v>82</c:v>
                </c:pt>
                <c:pt idx="4223">
                  <c:v>82</c:v>
                </c:pt>
                <c:pt idx="4224">
                  <c:v>82</c:v>
                </c:pt>
                <c:pt idx="4225">
                  <c:v>82</c:v>
                </c:pt>
                <c:pt idx="4226">
                  <c:v>82</c:v>
                </c:pt>
                <c:pt idx="4227">
                  <c:v>82</c:v>
                </c:pt>
                <c:pt idx="4228">
                  <c:v>82</c:v>
                </c:pt>
                <c:pt idx="4229">
                  <c:v>82</c:v>
                </c:pt>
                <c:pt idx="4230">
                  <c:v>82.018832620000097</c:v>
                </c:pt>
                <c:pt idx="4231">
                  <c:v>82.020140249999983</c:v>
                </c:pt>
                <c:pt idx="4232">
                  <c:v>82.022731630000095</c:v>
                </c:pt>
                <c:pt idx="4233">
                  <c:v>82.034223135000005</c:v>
                </c:pt>
                <c:pt idx="4234">
                  <c:v>82.040031639999896</c:v>
                </c:pt>
                <c:pt idx="4235">
                  <c:v>82.040758430000025</c:v>
                </c:pt>
                <c:pt idx="4236">
                  <c:v>82.151950718999998</c:v>
                </c:pt>
                <c:pt idx="4237">
                  <c:v>82.2</c:v>
                </c:pt>
                <c:pt idx="4238">
                  <c:v>82.209445584999997</c:v>
                </c:pt>
                <c:pt idx="4239">
                  <c:v>82.236824092999996</c:v>
                </c:pt>
                <c:pt idx="4240">
                  <c:v>82.401095139999995</c:v>
                </c:pt>
                <c:pt idx="4241">
                  <c:v>82.485968514999996</c:v>
                </c:pt>
                <c:pt idx="4242">
                  <c:v>82.488706366000002</c:v>
                </c:pt>
                <c:pt idx="4243">
                  <c:v>82.546201232000001</c:v>
                </c:pt>
                <c:pt idx="4244">
                  <c:v>82.579055440999994</c:v>
                </c:pt>
                <c:pt idx="4245">
                  <c:v>82.595482546</c:v>
                </c:pt>
                <c:pt idx="4246">
                  <c:v>82.688569473000001</c:v>
                </c:pt>
                <c:pt idx="4247">
                  <c:v>82.803559206000003</c:v>
                </c:pt>
                <c:pt idx="4248">
                  <c:v>82.855578370999993</c:v>
                </c:pt>
                <c:pt idx="4249">
                  <c:v>82.885694729999997</c:v>
                </c:pt>
                <c:pt idx="4250">
                  <c:v>82.898531949999921</c:v>
                </c:pt>
                <c:pt idx="4251">
                  <c:v>82.90993125</c:v>
                </c:pt>
                <c:pt idx="4252">
                  <c:v>82.92132690999992</c:v>
                </c:pt>
                <c:pt idx="4253">
                  <c:v>82.937713895000002</c:v>
                </c:pt>
                <c:pt idx="4254">
                  <c:v>82.957944550000136</c:v>
                </c:pt>
                <c:pt idx="4255">
                  <c:v>82.958714339999858</c:v>
                </c:pt>
                <c:pt idx="4256">
                  <c:v>82.961126440000157</c:v>
                </c:pt>
                <c:pt idx="4257">
                  <c:v>82.968233269999928</c:v>
                </c:pt>
                <c:pt idx="4258">
                  <c:v>82.968575959999868</c:v>
                </c:pt>
                <c:pt idx="4259">
                  <c:v>82.989503590000055</c:v>
                </c:pt>
                <c:pt idx="4260">
                  <c:v>82.998331810000167</c:v>
                </c:pt>
                <c:pt idx="4261">
                  <c:v>83</c:v>
                </c:pt>
                <c:pt idx="4262">
                  <c:v>83</c:v>
                </c:pt>
                <c:pt idx="4263">
                  <c:v>83</c:v>
                </c:pt>
                <c:pt idx="4264">
                  <c:v>83</c:v>
                </c:pt>
                <c:pt idx="4265">
                  <c:v>83</c:v>
                </c:pt>
                <c:pt idx="4266">
                  <c:v>83</c:v>
                </c:pt>
                <c:pt idx="4267">
                  <c:v>83</c:v>
                </c:pt>
                <c:pt idx="4268">
                  <c:v>83</c:v>
                </c:pt>
                <c:pt idx="4269">
                  <c:v>83</c:v>
                </c:pt>
                <c:pt idx="4270">
                  <c:v>83</c:v>
                </c:pt>
                <c:pt idx="4271">
                  <c:v>83</c:v>
                </c:pt>
                <c:pt idx="4272">
                  <c:v>83</c:v>
                </c:pt>
                <c:pt idx="4273">
                  <c:v>83</c:v>
                </c:pt>
                <c:pt idx="4274">
                  <c:v>83</c:v>
                </c:pt>
                <c:pt idx="4275">
                  <c:v>83</c:v>
                </c:pt>
                <c:pt idx="4276">
                  <c:v>83</c:v>
                </c:pt>
                <c:pt idx="4277">
                  <c:v>83</c:v>
                </c:pt>
                <c:pt idx="4278">
                  <c:v>83</c:v>
                </c:pt>
                <c:pt idx="4279">
                  <c:v>83</c:v>
                </c:pt>
                <c:pt idx="4280">
                  <c:v>83</c:v>
                </c:pt>
                <c:pt idx="4281">
                  <c:v>83</c:v>
                </c:pt>
                <c:pt idx="4282">
                  <c:v>83</c:v>
                </c:pt>
                <c:pt idx="4283">
                  <c:v>83</c:v>
                </c:pt>
                <c:pt idx="4284">
                  <c:v>83</c:v>
                </c:pt>
                <c:pt idx="4285">
                  <c:v>83</c:v>
                </c:pt>
                <c:pt idx="4286">
                  <c:v>83</c:v>
                </c:pt>
                <c:pt idx="4287">
                  <c:v>83</c:v>
                </c:pt>
                <c:pt idx="4288">
                  <c:v>83</c:v>
                </c:pt>
                <c:pt idx="4289">
                  <c:v>83</c:v>
                </c:pt>
                <c:pt idx="4290">
                  <c:v>83</c:v>
                </c:pt>
                <c:pt idx="4291">
                  <c:v>83</c:v>
                </c:pt>
                <c:pt idx="4292">
                  <c:v>83</c:v>
                </c:pt>
                <c:pt idx="4293">
                  <c:v>83</c:v>
                </c:pt>
                <c:pt idx="4294">
                  <c:v>83</c:v>
                </c:pt>
                <c:pt idx="4295">
                  <c:v>83</c:v>
                </c:pt>
                <c:pt idx="4296">
                  <c:v>83</c:v>
                </c:pt>
                <c:pt idx="4297">
                  <c:v>83</c:v>
                </c:pt>
                <c:pt idx="4298">
                  <c:v>83</c:v>
                </c:pt>
                <c:pt idx="4299">
                  <c:v>83</c:v>
                </c:pt>
                <c:pt idx="4300">
                  <c:v>83</c:v>
                </c:pt>
                <c:pt idx="4301">
                  <c:v>83</c:v>
                </c:pt>
                <c:pt idx="4302">
                  <c:v>83</c:v>
                </c:pt>
                <c:pt idx="4303">
                  <c:v>83</c:v>
                </c:pt>
                <c:pt idx="4304">
                  <c:v>83</c:v>
                </c:pt>
                <c:pt idx="4305">
                  <c:v>83</c:v>
                </c:pt>
                <c:pt idx="4306">
                  <c:v>83</c:v>
                </c:pt>
                <c:pt idx="4307">
                  <c:v>83</c:v>
                </c:pt>
                <c:pt idx="4308">
                  <c:v>83</c:v>
                </c:pt>
                <c:pt idx="4309">
                  <c:v>83</c:v>
                </c:pt>
                <c:pt idx="4310">
                  <c:v>83</c:v>
                </c:pt>
                <c:pt idx="4311">
                  <c:v>83</c:v>
                </c:pt>
                <c:pt idx="4312">
                  <c:v>83</c:v>
                </c:pt>
                <c:pt idx="4313">
                  <c:v>83</c:v>
                </c:pt>
                <c:pt idx="4314">
                  <c:v>83</c:v>
                </c:pt>
                <c:pt idx="4315">
                  <c:v>83</c:v>
                </c:pt>
                <c:pt idx="4316">
                  <c:v>83.001230770000063</c:v>
                </c:pt>
                <c:pt idx="4317">
                  <c:v>83.002011100000146</c:v>
                </c:pt>
                <c:pt idx="4318">
                  <c:v>83.010231630000106</c:v>
                </c:pt>
                <c:pt idx="4319">
                  <c:v>83.018637950000169</c:v>
                </c:pt>
                <c:pt idx="4320">
                  <c:v>83.02213399999998</c:v>
                </c:pt>
                <c:pt idx="4321">
                  <c:v>83.028933810000126</c:v>
                </c:pt>
                <c:pt idx="4322">
                  <c:v>83.03883372999988</c:v>
                </c:pt>
                <c:pt idx="4323">
                  <c:v>83.04068315000012</c:v>
                </c:pt>
                <c:pt idx="4324">
                  <c:v>83.049833960000058</c:v>
                </c:pt>
                <c:pt idx="4325">
                  <c:v>83.058033859999853</c:v>
                </c:pt>
                <c:pt idx="4326">
                  <c:v>83.159479808</c:v>
                </c:pt>
                <c:pt idx="4327">
                  <c:v>83.206023271999996</c:v>
                </c:pt>
                <c:pt idx="4328">
                  <c:v>83.216974675000003</c:v>
                </c:pt>
                <c:pt idx="4329">
                  <c:v>83.383983572999995</c:v>
                </c:pt>
                <c:pt idx="4330">
                  <c:v>83.419575632999994</c:v>
                </c:pt>
                <c:pt idx="4331">
                  <c:v>83.452429843000004</c:v>
                </c:pt>
                <c:pt idx="4332">
                  <c:v>83.603011636000005</c:v>
                </c:pt>
                <c:pt idx="4333">
                  <c:v>83.652292950000003</c:v>
                </c:pt>
                <c:pt idx="4334">
                  <c:v>83.687885010000002</c:v>
                </c:pt>
                <c:pt idx="4335">
                  <c:v>83.687885010000002</c:v>
                </c:pt>
                <c:pt idx="4336">
                  <c:v>83.726214920999993</c:v>
                </c:pt>
                <c:pt idx="4337">
                  <c:v>83.731690623000006</c:v>
                </c:pt>
                <c:pt idx="4338">
                  <c:v>83.882272416000006</c:v>
                </c:pt>
                <c:pt idx="4339">
                  <c:v>83.901437372000004</c:v>
                </c:pt>
                <c:pt idx="4340">
                  <c:v>83.927975380000106</c:v>
                </c:pt>
                <c:pt idx="4341">
                  <c:v>83.942505132999997</c:v>
                </c:pt>
                <c:pt idx="4342">
                  <c:v>83.964407940000001</c:v>
                </c:pt>
                <c:pt idx="4343">
                  <c:v>83.967933920000121</c:v>
                </c:pt>
                <c:pt idx="4344">
                  <c:v>83.988231080000105</c:v>
                </c:pt>
                <c:pt idx="4345">
                  <c:v>83.991051469999917</c:v>
                </c:pt>
                <c:pt idx="4346">
                  <c:v>83.998031569999824</c:v>
                </c:pt>
                <c:pt idx="4347">
                  <c:v>84</c:v>
                </c:pt>
                <c:pt idx="4348">
                  <c:v>84</c:v>
                </c:pt>
                <c:pt idx="4349">
                  <c:v>84</c:v>
                </c:pt>
                <c:pt idx="4350">
                  <c:v>84</c:v>
                </c:pt>
                <c:pt idx="4351">
                  <c:v>84</c:v>
                </c:pt>
                <c:pt idx="4352">
                  <c:v>84</c:v>
                </c:pt>
                <c:pt idx="4353">
                  <c:v>84</c:v>
                </c:pt>
                <c:pt idx="4354">
                  <c:v>84</c:v>
                </c:pt>
                <c:pt idx="4355">
                  <c:v>84</c:v>
                </c:pt>
                <c:pt idx="4356">
                  <c:v>84</c:v>
                </c:pt>
                <c:pt idx="4357">
                  <c:v>84</c:v>
                </c:pt>
                <c:pt idx="4358">
                  <c:v>84</c:v>
                </c:pt>
                <c:pt idx="4359">
                  <c:v>84</c:v>
                </c:pt>
                <c:pt idx="4360">
                  <c:v>84</c:v>
                </c:pt>
                <c:pt idx="4361">
                  <c:v>84</c:v>
                </c:pt>
                <c:pt idx="4362">
                  <c:v>84</c:v>
                </c:pt>
                <c:pt idx="4363">
                  <c:v>84</c:v>
                </c:pt>
                <c:pt idx="4364">
                  <c:v>84</c:v>
                </c:pt>
                <c:pt idx="4365">
                  <c:v>84</c:v>
                </c:pt>
                <c:pt idx="4366">
                  <c:v>84</c:v>
                </c:pt>
                <c:pt idx="4367">
                  <c:v>84</c:v>
                </c:pt>
                <c:pt idx="4368">
                  <c:v>84</c:v>
                </c:pt>
                <c:pt idx="4369">
                  <c:v>84</c:v>
                </c:pt>
                <c:pt idx="4370">
                  <c:v>84</c:v>
                </c:pt>
                <c:pt idx="4371">
                  <c:v>84</c:v>
                </c:pt>
                <c:pt idx="4372">
                  <c:v>84</c:v>
                </c:pt>
                <c:pt idx="4373">
                  <c:v>84</c:v>
                </c:pt>
                <c:pt idx="4374">
                  <c:v>84</c:v>
                </c:pt>
                <c:pt idx="4375">
                  <c:v>84</c:v>
                </c:pt>
                <c:pt idx="4376">
                  <c:v>84</c:v>
                </c:pt>
                <c:pt idx="4377">
                  <c:v>84</c:v>
                </c:pt>
                <c:pt idx="4378">
                  <c:v>84</c:v>
                </c:pt>
                <c:pt idx="4379">
                  <c:v>84</c:v>
                </c:pt>
                <c:pt idx="4380">
                  <c:v>84</c:v>
                </c:pt>
                <c:pt idx="4381">
                  <c:v>84</c:v>
                </c:pt>
                <c:pt idx="4382">
                  <c:v>84</c:v>
                </c:pt>
                <c:pt idx="4383">
                  <c:v>84</c:v>
                </c:pt>
                <c:pt idx="4384">
                  <c:v>84</c:v>
                </c:pt>
                <c:pt idx="4385">
                  <c:v>84</c:v>
                </c:pt>
                <c:pt idx="4386">
                  <c:v>84</c:v>
                </c:pt>
                <c:pt idx="4387">
                  <c:v>84</c:v>
                </c:pt>
                <c:pt idx="4388">
                  <c:v>84</c:v>
                </c:pt>
                <c:pt idx="4389">
                  <c:v>84</c:v>
                </c:pt>
                <c:pt idx="4390">
                  <c:v>84</c:v>
                </c:pt>
                <c:pt idx="4391">
                  <c:v>84</c:v>
                </c:pt>
                <c:pt idx="4392">
                  <c:v>84</c:v>
                </c:pt>
                <c:pt idx="4393">
                  <c:v>84</c:v>
                </c:pt>
                <c:pt idx="4394">
                  <c:v>84</c:v>
                </c:pt>
                <c:pt idx="4395">
                  <c:v>84</c:v>
                </c:pt>
                <c:pt idx="4396">
                  <c:v>84</c:v>
                </c:pt>
                <c:pt idx="4397">
                  <c:v>84</c:v>
                </c:pt>
                <c:pt idx="4398">
                  <c:v>84</c:v>
                </c:pt>
                <c:pt idx="4399">
                  <c:v>84</c:v>
                </c:pt>
                <c:pt idx="4400">
                  <c:v>84</c:v>
                </c:pt>
                <c:pt idx="4401">
                  <c:v>84</c:v>
                </c:pt>
                <c:pt idx="4402">
                  <c:v>84</c:v>
                </c:pt>
                <c:pt idx="4403">
                  <c:v>84</c:v>
                </c:pt>
                <c:pt idx="4404">
                  <c:v>84</c:v>
                </c:pt>
                <c:pt idx="4405">
                  <c:v>84</c:v>
                </c:pt>
                <c:pt idx="4406">
                  <c:v>84</c:v>
                </c:pt>
                <c:pt idx="4407">
                  <c:v>84</c:v>
                </c:pt>
                <c:pt idx="4408">
                  <c:v>84</c:v>
                </c:pt>
                <c:pt idx="4409">
                  <c:v>84</c:v>
                </c:pt>
                <c:pt idx="4410">
                  <c:v>84</c:v>
                </c:pt>
                <c:pt idx="4411">
                  <c:v>84</c:v>
                </c:pt>
                <c:pt idx="4412">
                  <c:v>84</c:v>
                </c:pt>
                <c:pt idx="4413">
                  <c:v>84</c:v>
                </c:pt>
                <c:pt idx="4414">
                  <c:v>84.01983321000003</c:v>
                </c:pt>
                <c:pt idx="4415">
                  <c:v>84.052019165000004</c:v>
                </c:pt>
                <c:pt idx="4416">
                  <c:v>84.098610009999945</c:v>
                </c:pt>
                <c:pt idx="4417">
                  <c:v>84.147843942999998</c:v>
                </c:pt>
                <c:pt idx="4418">
                  <c:v>84.221765914000002</c:v>
                </c:pt>
                <c:pt idx="4419">
                  <c:v>84.353182751999995</c:v>
                </c:pt>
                <c:pt idx="4420">
                  <c:v>84.514715948000003</c:v>
                </c:pt>
                <c:pt idx="4421">
                  <c:v>84.720054757</c:v>
                </c:pt>
                <c:pt idx="4422">
                  <c:v>84.862422998</c:v>
                </c:pt>
                <c:pt idx="4423">
                  <c:v>84.911704311999998</c:v>
                </c:pt>
                <c:pt idx="4424">
                  <c:v>84.917180013999996</c:v>
                </c:pt>
                <c:pt idx="4425">
                  <c:v>84.933607117999998</c:v>
                </c:pt>
                <c:pt idx="4426">
                  <c:v>84.987433749999852</c:v>
                </c:pt>
                <c:pt idx="4427">
                  <c:v>85</c:v>
                </c:pt>
                <c:pt idx="4428">
                  <c:v>85</c:v>
                </c:pt>
                <c:pt idx="4429">
                  <c:v>85</c:v>
                </c:pt>
                <c:pt idx="4430">
                  <c:v>85</c:v>
                </c:pt>
                <c:pt idx="4431">
                  <c:v>85</c:v>
                </c:pt>
                <c:pt idx="4432">
                  <c:v>85</c:v>
                </c:pt>
                <c:pt idx="4433">
                  <c:v>85</c:v>
                </c:pt>
                <c:pt idx="4434">
                  <c:v>85</c:v>
                </c:pt>
                <c:pt idx="4435">
                  <c:v>85</c:v>
                </c:pt>
                <c:pt idx="4436">
                  <c:v>85</c:v>
                </c:pt>
                <c:pt idx="4437">
                  <c:v>85</c:v>
                </c:pt>
                <c:pt idx="4438">
                  <c:v>85</c:v>
                </c:pt>
                <c:pt idx="4439">
                  <c:v>85</c:v>
                </c:pt>
                <c:pt idx="4440">
                  <c:v>85</c:v>
                </c:pt>
                <c:pt idx="4441">
                  <c:v>85</c:v>
                </c:pt>
                <c:pt idx="4442">
                  <c:v>85</c:v>
                </c:pt>
                <c:pt idx="4443">
                  <c:v>85</c:v>
                </c:pt>
                <c:pt idx="4444">
                  <c:v>85</c:v>
                </c:pt>
                <c:pt idx="4445">
                  <c:v>85</c:v>
                </c:pt>
                <c:pt idx="4446">
                  <c:v>85</c:v>
                </c:pt>
                <c:pt idx="4447">
                  <c:v>85</c:v>
                </c:pt>
                <c:pt idx="4448">
                  <c:v>85</c:v>
                </c:pt>
                <c:pt idx="4449">
                  <c:v>85</c:v>
                </c:pt>
                <c:pt idx="4450">
                  <c:v>85</c:v>
                </c:pt>
                <c:pt idx="4451">
                  <c:v>85</c:v>
                </c:pt>
                <c:pt idx="4452">
                  <c:v>85</c:v>
                </c:pt>
                <c:pt idx="4453">
                  <c:v>85</c:v>
                </c:pt>
                <c:pt idx="4454">
                  <c:v>85</c:v>
                </c:pt>
                <c:pt idx="4455">
                  <c:v>85</c:v>
                </c:pt>
                <c:pt idx="4456">
                  <c:v>85</c:v>
                </c:pt>
                <c:pt idx="4457">
                  <c:v>85</c:v>
                </c:pt>
                <c:pt idx="4458">
                  <c:v>85</c:v>
                </c:pt>
                <c:pt idx="4459">
                  <c:v>85</c:v>
                </c:pt>
                <c:pt idx="4460">
                  <c:v>85</c:v>
                </c:pt>
                <c:pt idx="4461">
                  <c:v>85</c:v>
                </c:pt>
                <c:pt idx="4462">
                  <c:v>85</c:v>
                </c:pt>
                <c:pt idx="4463">
                  <c:v>85</c:v>
                </c:pt>
                <c:pt idx="4464">
                  <c:v>85</c:v>
                </c:pt>
                <c:pt idx="4465">
                  <c:v>85.001444830000025</c:v>
                </c:pt>
                <c:pt idx="4466">
                  <c:v>85.010299269999933</c:v>
                </c:pt>
                <c:pt idx="4467">
                  <c:v>85.018733449999985</c:v>
                </c:pt>
                <c:pt idx="4468">
                  <c:v>85.018933859999848</c:v>
                </c:pt>
                <c:pt idx="4469">
                  <c:v>85.020331850000105</c:v>
                </c:pt>
                <c:pt idx="4470">
                  <c:v>85.021218344000005</c:v>
                </c:pt>
                <c:pt idx="4471">
                  <c:v>85.049233749999857</c:v>
                </c:pt>
                <c:pt idx="4472">
                  <c:v>85.04983337000013</c:v>
                </c:pt>
                <c:pt idx="4473">
                  <c:v>85.078733240000162</c:v>
                </c:pt>
                <c:pt idx="4474">
                  <c:v>85.163586585000004</c:v>
                </c:pt>
                <c:pt idx="4475">
                  <c:v>85.163586585000004</c:v>
                </c:pt>
                <c:pt idx="4476">
                  <c:v>85.330595482999996</c:v>
                </c:pt>
                <c:pt idx="4477">
                  <c:v>85.352498288999996</c:v>
                </c:pt>
                <c:pt idx="4478">
                  <c:v>85.459274469999997</c:v>
                </c:pt>
                <c:pt idx="4479">
                  <c:v>85.503080081999997</c:v>
                </c:pt>
                <c:pt idx="4480">
                  <c:v>85.519507187000002</c:v>
                </c:pt>
                <c:pt idx="4481">
                  <c:v>85.519507187000002</c:v>
                </c:pt>
                <c:pt idx="4482">
                  <c:v>85.637234770999996</c:v>
                </c:pt>
                <c:pt idx="4483">
                  <c:v>85.639972620999998</c:v>
                </c:pt>
                <c:pt idx="4484">
                  <c:v>85.872689937999994</c:v>
                </c:pt>
                <c:pt idx="4485">
                  <c:v>85.949831439999869</c:v>
                </c:pt>
                <c:pt idx="4486">
                  <c:v>85.998531670000034</c:v>
                </c:pt>
                <c:pt idx="4487">
                  <c:v>86</c:v>
                </c:pt>
                <c:pt idx="4488">
                  <c:v>86</c:v>
                </c:pt>
                <c:pt idx="4489">
                  <c:v>86</c:v>
                </c:pt>
                <c:pt idx="4490">
                  <c:v>86</c:v>
                </c:pt>
                <c:pt idx="4491">
                  <c:v>86</c:v>
                </c:pt>
                <c:pt idx="4492">
                  <c:v>86</c:v>
                </c:pt>
                <c:pt idx="4493">
                  <c:v>86</c:v>
                </c:pt>
                <c:pt idx="4494">
                  <c:v>86</c:v>
                </c:pt>
                <c:pt idx="4495">
                  <c:v>86</c:v>
                </c:pt>
                <c:pt idx="4496">
                  <c:v>86</c:v>
                </c:pt>
                <c:pt idx="4497">
                  <c:v>86</c:v>
                </c:pt>
                <c:pt idx="4498">
                  <c:v>86</c:v>
                </c:pt>
                <c:pt idx="4499">
                  <c:v>86</c:v>
                </c:pt>
                <c:pt idx="4500">
                  <c:v>86</c:v>
                </c:pt>
                <c:pt idx="4501">
                  <c:v>86</c:v>
                </c:pt>
                <c:pt idx="4502">
                  <c:v>86</c:v>
                </c:pt>
                <c:pt idx="4503">
                  <c:v>86</c:v>
                </c:pt>
                <c:pt idx="4504">
                  <c:v>86</c:v>
                </c:pt>
                <c:pt idx="4505">
                  <c:v>86</c:v>
                </c:pt>
                <c:pt idx="4506">
                  <c:v>86</c:v>
                </c:pt>
                <c:pt idx="4507">
                  <c:v>86</c:v>
                </c:pt>
                <c:pt idx="4508">
                  <c:v>86</c:v>
                </c:pt>
                <c:pt idx="4509">
                  <c:v>86</c:v>
                </c:pt>
                <c:pt idx="4510">
                  <c:v>86</c:v>
                </c:pt>
                <c:pt idx="4511">
                  <c:v>86</c:v>
                </c:pt>
                <c:pt idx="4512">
                  <c:v>86</c:v>
                </c:pt>
                <c:pt idx="4513">
                  <c:v>86</c:v>
                </c:pt>
                <c:pt idx="4514">
                  <c:v>86</c:v>
                </c:pt>
                <c:pt idx="4515">
                  <c:v>86</c:v>
                </c:pt>
                <c:pt idx="4516">
                  <c:v>86</c:v>
                </c:pt>
                <c:pt idx="4517">
                  <c:v>86</c:v>
                </c:pt>
                <c:pt idx="4518">
                  <c:v>86</c:v>
                </c:pt>
                <c:pt idx="4519">
                  <c:v>86</c:v>
                </c:pt>
                <c:pt idx="4520">
                  <c:v>86</c:v>
                </c:pt>
                <c:pt idx="4521">
                  <c:v>86</c:v>
                </c:pt>
                <c:pt idx="4522">
                  <c:v>86</c:v>
                </c:pt>
                <c:pt idx="4523">
                  <c:v>86</c:v>
                </c:pt>
                <c:pt idx="4524">
                  <c:v>86</c:v>
                </c:pt>
                <c:pt idx="4525">
                  <c:v>86</c:v>
                </c:pt>
                <c:pt idx="4526">
                  <c:v>86</c:v>
                </c:pt>
                <c:pt idx="4527">
                  <c:v>86</c:v>
                </c:pt>
                <c:pt idx="4528">
                  <c:v>86</c:v>
                </c:pt>
                <c:pt idx="4529">
                  <c:v>86</c:v>
                </c:pt>
                <c:pt idx="4530">
                  <c:v>86</c:v>
                </c:pt>
                <c:pt idx="4531">
                  <c:v>86</c:v>
                </c:pt>
                <c:pt idx="4532">
                  <c:v>86</c:v>
                </c:pt>
                <c:pt idx="4533">
                  <c:v>86</c:v>
                </c:pt>
                <c:pt idx="4534">
                  <c:v>86.029933980000024</c:v>
                </c:pt>
                <c:pt idx="4535">
                  <c:v>86.190280630000004</c:v>
                </c:pt>
                <c:pt idx="4536">
                  <c:v>86.212183436000004</c:v>
                </c:pt>
                <c:pt idx="4537">
                  <c:v>86.327173169000005</c:v>
                </c:pt>
                <c:pt idx="4538">
                  <c:v>86.357289527999995</c:v>
                </c:pt>
                <c:pt idx="4539">
                  <c:v>86.362765229000004</c:v>
                </c:pt>
                <c:pt idx="4540">
                  <c:v>86.395619439000001</c:v>
                </c:pt>
                <c:pt idx="4541">
                  <c:v>86.494182066999997</c:v>
                </c:pt>
                <c:pt idx="4542">
                  <c:v>86.636550307999997</c:v>
                </c:pt>
                <c:pt idx="4543">
                  <c:v>86.674880219000002</c:v>
                </c:pt>
                <c:pt idx="4544">
                  <c:v>86.683093771000003</c:v>
                </c:pt>
                <c:pt idx="4545">
                  <c:v>86.721423681999994</c:v>
                </c:pt>
                <c:pt idx="4546">
                  <c:v>86.743326488999998</c:v>
                </c:pt>
                <c:pt idx="4547">
                  <c:v>86.770704996999996</c:v>
                </c:pt>
                <c:pt idx="4548">
                  <c:v>86.939233929999915</c:v>
                </c:pt>
                <c:pt idx="4549">
                  <c:v>87</c:v>
                </c:pt>
                <c:pt idx="4550">
                  <c:v>87</c:v>
                </c:pt>
                <c:pt idx="4551">
                  <c:v>87</c:v>
                </c:pt>
                <c:pt idx="4552">
                  <c:v>87</c:v>
                </c:pt>
                <c:pt idx="4553">
                  <c:v>87</c:v>
                </c:pt>
                <c:pt idx="4554">
                  <c:v>87</c:v>
                </c:pt>
                <c:pt idx="4555">
                  <c:v>87</c:v>
                </c:pt>
                <c:pt idx="4556">
                  <c:v>87</c:v>
                </c:pt>
                <c:pt idx="4557">
                  <c:v>87</c:v>
                </c:pt>
                <c:pt idx="4558">
                  <c:v>87</c:v>
                </c:pt>
                <c:pt idx="4559">
                  <c:v>87</c:v>
                </c:pt>
                <c:pt idx="4560">
                  <c:v>87</c:v>
                </c:pt>
                <c:pt idx="4561">
                  <c:v>87</c:v>
                </c:pt>
                <c:pt idx="4562">
                  <c:v>87</c:v>
                </c:pt>
                <c:pt idx="4563">
                  <c:v>87</c:v>
                </c:pt>
                <c:pt idx="4564">
                  <c:v>87</c:v>
                </c:pt>
                <c:pt idx="4565">
                  <c:v>87</c:v>
                </c:pt>
                <c:pt idx="4566">
                  <c:v>87</c:v>
                </c:pt>
                <c:pt idx="4567">
                  <c:v>87</c:v>
                </c:pt>
                <c:pt idx="4568">
                  <c:v>87</c:v>
                </c:pt>
                <c:pt idx="4569">
                  <c:v>87</c:v>
                </c:pt>
                <c:pt idx="4570">
                  <c:v>87</c:v>
                </c:pt>
                <c:pt idx="4571">
                  <c:v>87</c:v>
                </c:pt>
                <c:pt idx="4572">
                  <c:v>87</c:v>
                </c:pt>
                <c:pt idx="4573">
                  <c:v>87</c:v>
                </c:pt>
                <c:pt idx="4574">
                  <c:v>87</c:v>
                </c:pt>
                <c:pt idx="4575">
                  <c:v>87</c:v>
                </c:pt>
                <c:pt idx="4576">
                  <c:v>87.080082136000001</c:v>
                </c:pt>
                <c:pt idx="4577">
                  <c:v>87.195071869000003</c:v>
                </c:pt>
                <c:pt idx="4578">
                  <c:v>87.236139629999997</c:v>
                </c:pt>
                <c:pt idx="4579">
                  <c:v>87.255304585999994</c:v>
                </c:pt>
                <c:pt idx="4580">
                  <c:v>87.279945243</c:v>
                </c:pt>
                <c:pt idx="4581">
                  <c:v>87.321013004999998</c:v>
                </c:pt>
                <c:pt idx="4582">
                  <c:v>87.348391512999996</c:v>
                </c:pt>
                <c:pt idx="4583">
                  <c:v>87.583846679999994</c:v>
                </c:pt>
                <c:pt idx="4584">
                  <c:v>87.805612593999996</c:v>
                </c:pt>
                <c:pt idx="4585">
                  <c:v>87.860369610000006</c:v>
                </c:pt>
                <c:pt idx="4586">
                  <c:v>87.895961670000005</c:v>
                </c:pt>
                <c:pt idx="4587">
                  <c:v>87.939767282999995</c:v>
                </c:pt>
                <c:pt idx="4588">
                  <c:v>87.967433500000084</c:v>
                </c:pt>
                <c:pt idx="4589">
                  <c:v>87.969680920000002</c:v>
                </c:pt>
                <c:pt idx="4590">
                  <c:v>88</c:v>
                </c:pt>
                <c:pt idx="4591">
                  <c:v>88</c:v>
                </c:pt>
                <c:pt idx="4592">
                  <c:v>88</c:v>
                </c:pt>
                <c:pt idx="4593">
                  <c:v>88</c:v>
                </c:pt>
                <c:pt idx="4594">
                  <c:v>88</c:v>
                </c:pt>
                <c:pt idx="4595">
                  <c:v>88</c:v>
                </c:pt>
                <c:pt idx="4596">
                  <c:v>88</c:v>
                </c:pt>
                <c:pt idx="4597">
                  <c:v>88</c:v>
                </c:pt>
                <c:pt idx="4598">
                  <c:v>88</c:v>
                </c:pt>
                <c:pt idx="4599">
                  <c:v>88</c:v>
                </c:pt>
                <c:pt idx="4600">
                  <c:v>88</c:v>
                </c:pt>
                <c:pt idx="4601">
                  <c:v>88</c:v>
                </c:pt>
                <c:pt idx="4602">
                  <c:v>88</c:v>
                </c:pt>
                <c:pt idx="4603">
                  <c:v>88</c:v>
                </c:pt>
                <c:pt idx="4604">
                  <c:v>88</c:v>
                </c:pt>
                <c:pt idx="4605">
                  <c:v>88</c:v>
                </c:pt>
                <c:pt idx="4606">
                  <c:v>88</c:v>
                </c:pt>
                <c:pt idx="4607">
                  <c:v>88</c:v>
                </c:pt>
                <c:pt idx="4608">
                  <c:v>88</c:v>
                </c:pt>
                <c:pt idx="4609">
                  <c:v>88</c:v>
                </c:pt>
                <c:pt idx="4610">
                  <c:v>88</c:v>
                </c:pt>
                <c:pt idx="4611">
                  <c:v>88</c:v>
                </c:pt>
                <c:pt idx="4612">
                  <c:v>88</c:v>
                </c:pt>
                <c:pt idx="4613">
                  <c:v>88</c:v>
                </c:pt>
                <c:pt idx="4614">
                  <c:v>88</c:v>
                </c:pt>
                <c:pt idx="4615">
                  <c:v>88</c:v>
                </c:pt>
                <c:pt idx="4616">
                  <c:v>88</c:v>
                </c:pt>
                <c:pt idx="4617">
                  <c:v>88</c:v>
                </c:pt>
                <c:pt idx="4618">
                  <c:v>88.432580423999994</c:v>
                </c:pt>
                <c:pt idx="4619">
                  <c:v>88.788501026999995</c:v>
                </c:pt>
                <c:pt idx="4620">
                  <c:v>88.793976728000004</c:v>
                </c:pt>
                <c:pt idx="4621">
                  <c:v>88.818617384999996</c:v>
                </c:pt>
                <c:pt idx="4622">
                  <c:v>88.854209445999999</c:v>
                </c:pt>
                <c:pt idx="4623">
                  <c:v>88.898015057999999</c:v>
                </c:pt>
                <c:pt idx="4624">
                  <c:v>88.908966461000006</c:v>
                </c:pt>
                <c:pt idx="4625">
                  <c:v>89</c:v>
                </c:pt>
                <c:pt idx="4626">
                  <c:v>89</c:v>
                </c:pt>
                <c:pt idx="4627">
                  <c:v>89</c:v>
                </c:pt>
                <c:pt idx="4628">
                  <c:v>89</c:v>
                </c:pt>
                <c:pt idx="4629">
                  <c:v>89</c:v>
                </c:pt>
                <c:pt idx="4630">
                  <c:v>89</c:v>
                </c:pt>
                <c:pt idx="4631">
                  <c:v>89</c:v>
                </c:pt>
                <c:pt idx="4632">
                  <c:v>89</c:v>
                </c:pt>
                <c:pt idx="4633">
                  <c:v>89</c:v>
                </c:pt>
                <c:pt idx="4634">
                  <c:v>89</c:v>
                </c:pt>
                <c:pt idx="4635">
                  <c:v>89</c:v>
                </c:pt>
                <c:pt idx="4636">
                  <c:v>89</c:v>
                </c:pt>
                <c:pt idx="4637">
                  <c:v>89</c:v>
                </c:pt>
                <c:pt idx="4638">
                  <c:v>89</c:v>
                </c:pt>
                <c:pt idx="4639">
                  <c:v>89</c:v>
                </c:pt>
                <c:pt idx="4640">
                  <c:v>89</c:v>
                </c:pt>
                <c:pt idx="4641">
                  <c:v>89</c:v>
                </c:pt>
                <c:pt idx="4642">
                  <c:v>89</c:v>
                </c:pt>
                <c:pt idx="4643">
                  <c:v>89</c:v>
                </c:pt>
                <c:pt idx="4644">
                  <c:v>89</c:v>
                </c:pt>
                <c:pt idx="4645">
                  <c:v>89</c:v>
                </c:pt>
                <c:pt idx="4646">
                  <c:v>89</c:v>
                </c:pt>
                <c:pt idx="4647">
                  <c:v>89</c:v>
                </c:pt>
                <c:pt idx="4648">
                  <c:v>89</c:v>
                </c:pt>
                <c:pt idx="4649">
                  <c:v>89</c:v>
                </c:pt>
                <c:pt idx="4650">
                  <c:v>89</c:v>
                </c:pt>
                <c:pt idx="4651">
                  <c:v>89.011431769999859</c:v>
                </c:pt>
                <c:pt idx="4652">
                  <c:v>89.100616016000004</c:v>
                </c:pt>
                <c:pt idx="4653">
                  <c:v>89.158110883000006</c:v>
                </c:pt>
                <c:pt idx="4654">
                  <c:v>89.319644079</c:v>
                </c:pt>
                <c:pt idx="4655">
                  <c:v>89.481177275999997</c:v>
                </c:pt>
                <c:pt idx="4656">
                  <c:v>89.546885695</c:v>
                </c:pt>
                <c:pt idx="4657">
                  <c:v>89.902806296999998</c:v>
                </c:pt>
                <c:pt idx="4658">
                  <c:v>89.990417522000001</c:v>
                </c:pt>
                <c:pt idx="4659">
                  <c:v>90</c:v>
                </c:pt>
                <c:pt idx="4660">
                  <c:v>90</c:v>
                </c:pt>
                <c:pt idx="4661">
                  <c:v>90</c:v>
                </c:pt>
                <c:pt idx="4662">
                  <c:v>90</c:v>
                </c:pt>
                <c:pt idx="4663">
                  <c:v>90</c:v>
                </c:pt>
                <c:pt idx="4664">
                  <c:v>90</c:v>
                </c:pt>
                <c:pt idx="4665">
                  <c:v>90</c:v>
                </c:pt>
                <c:pt idx="4666">
                  <c:v>90</c:v>
                </c:pt>
                <c:pt idx="4667">
                  <c:v>90</c:v>
                </c:pt>
                <c:pt idx="4668">
                  <c:v>90</c:v>
                </c:pt>
                <c:pt idx="4669">
                  <c:v>90</c:v>
                </c:pt>
                <c:pt idx="4670">
                  <c:v>90</c:v>
                </c:pt>
                <c:pt idx="4671">
                  <c:v>90.198494182000005</c:v>
                </c:pt>
                <c:pt idx="4672">
                  <c:v>90.351813825999997</c:v>
                </c:pt>
                <c:pt idx="4673">
                  <c:v>90.384668035999994</c:v>
                </c:pt>
                <c:pt idx="4674">
                  <c:v>90.406570841999994</c:v>
                </c:pt>
                <c:pt idx="4675">
                  <c:v>90.431211499</c:v>
                </c:pt>
                <c:pt idx="4676">
                  <c:v>90.674880219000002</c:v>
                </c:pt>
                <c:pt idx="4677">
                  <c:v>90.710472279000001</c:v>
                </c:pt>
                <c:pt idx="4678">
                  <c:v>90.789869952000004</c:v>
                </c:pt>
                <c:pt idx="4679">
                  <c:v>90.869267625000006</c:v>
                </c:pt>
                <c:pt idx="4680">
                  <c:v>90.885694729999997</c:v>
                </c:pt>
                <c:pt idx="4681">
                  <c:v>90.88843258</c:v>
                </c:pt>
                <c:pt idx="4682">
                  <c:v>90.943189595999996</c:v>
                </c:pt>
                <c:pt idx="4683">
                  <c:v>90.989733060000006</c:v>
                </c:pt>
                <c:pt idx="4684">
                  <c:v>91</c:v>
                </c:pt>
                <c:pt idx="4685">
                  <c:v>91</c:v>
                </c:pt>
                <c:pt idx="4686">
                  <c:v>91</c:v>
                </c:pt>
                <c:pt idx="4687">
                  <c:v>91</c:v>
                </c:pt>
                <c:pt idx="4688">
                  <c:v>91</c:v>
                </c:pt>
                <c:pt idx="4689">
                  <c:v>91</c:v>
                </c:pt>
                <c:pt idx="4690">
                  <c:v>91</c:v>
                </c:pt>
                <c:pt idx="4691">
                  <c:v>91</c:v>
                </c:pt>
                <c:pt idx="4692">
                  <c:v>91</c:v>
                </c:pt>
                <c:pt idx="4693">
                  <c:v>91</c:v>
                </c:pt>
                <c:pt idx="4694">
                  <c:v>91</c:v>
                </c:pt>
                <c:pt idx="4695">
                  <c:v>91.047227926000005</c:v>
                </c:pt>
                <c:pt idx="4696">
                  <c:v>91.063655030999996</c:v>
                </c:pt>
                <c:pt idx="4697">
                  <c:v>91.08158564999998</c:v>
                </c:pt>
                <c:pt idx="4698">
                  <c:v>91.436002737999999</c:v>
                </c:pt>
                <c:pt idx="4699">
                  <c:v>91.638603696000004</c:v>
                </c:pt>
                <c:pt idx="4700">
                  <c:v>91.975359342999994</c:v>
                </c:pt>
                <c:pt idx="4701">
                  <c:v>92</c:v>
                </c:pt>
                <c:pt idx="4702">
                  <c:v>92</c:v>
                </c:pt>
                <c:pt idx="4703">
                  <c:v>92</c:v>
                </c:pt>
                <c:pt idx="4704">
                  <c:v>92.594113621000005</c:v>
                </c:pt>
                <c:pt idx="4705">
                  <c:v>92.87063655</c:v>
                </c:pt>
                <c:pt idx="4706">
                  <c:v>93</c:v>
                </c:pt>
                <c:pt idx="4707">
                  <c:v>93</c:v>
                </c:pt>
                <c:pt idx="4708">
                  <c:v>93</c:v>
                </c:pt>
                <c:pt idx="4709">
                  <c:v>93</c:v>
                </c:pt>
                <c:pt idx="4710">
                  <c:v>93</c:v>
                </c:pt>
                <c:pt idx="4711">
                  <c:v>93</c:v>
                </c:pt>
                <c:pt idx="4712">
                  <c:v>93.163586585000004</c:v>
                </c:pt>
                <c:pt idx="4713">
                  <c:v>93.697467488000001</c:v>
                </c:pt>
                <c:pt idx="4714">
                  <c:v>93.796030115999997</c:v>
                </c:pt>
                <c:pt idx="4715">
                  <c:v>94</c:v>
                </c:pt>
                <c:pt idx="4716">
                  <c:v>94.173853524999998</c:v>
                </c:pt>
                <c:pt idx="4717">
                  <c:v>94.581793292</c:v>
                </c:pt>
                <c:pt idx="4718">
                  <c:v>95</c:v>
                </c:pt>
                <c:pt idx="4719">
                  <c:v>95</c:v>
                </c:pt>
                <c:pt idx="4720">
                  <c:v>95</c:v>
                </c:pt>
                <c:pt idx="4721">
                  <c:v>95</c:v>
                </c:pt>
                <c:pt idx="4722">
                  <c:v>95.408624230000001</c:v>
                </c:pt>
                <c:pt idx="4723">
                  <c:v>95.942505132999997</c:v>
                </c:pt>
                <c:pt idx="4724">
                  <c:v>96.065708419000003</c:v>
                </c:pt>
                <c:pt idx="4725">
                  <c:v>96.711841204999999</c:v>
                </c:pt>
                <c:pt idx="4726">
                  <c:v>97</c:v>
                </c:pt>
                <c:pt idx="4727">
                  <c:v>97</c:v>
                </c:pt>
              </c:numCache>
            </c:numRef>
          </c:xVal>
          <c:yVal>
            <c:numRef>
              <c:f>P30_EKFC_age_CG!$C$2:$C$4729</c:f>
              <c:numCache>
                <c:formatCode>General</c:formatCode>
                <c:ptCount val="4728"/>
                <c:pt idx="0">
                  <c:v>0.30440274340020101</c:v>
                </c:pt>
                <c:pt idx="1">
                  <c:v>0.30440274340020101</c:v>
                </c:pt>
                <c:pt idx="2">
                  <c:v>0.30440274340020101</c:v>
                </c:pt>
                <c:pt idx="3">
                  <c:v>0.30440274340020101</c:v>
                </c:pt>
                <c:pt idx="4">
                  <c:v>0.30440274340020101</c:v>
                </c:pt>
                <c:pt idx="5">
                  <c:v>0.30440274340020101</c:v>
                </c:pt>
                <c:pt idx="6">
                  <c:v>0.30440274340020101</c:v>
                </c:pt>
                <c:pt idx="7">
                  <c:v>0.30440274340020101</c:v>
                </c:pt>
                <c:pt idx="8">
                  <c:v>0.30440274340020101</c:v>
                </c:pt>
                <c:pt idx="9">
                  <c:v>0.30440274340020101</c:v>
                </c:pt>
                <c:pt idx="10">
                  <c:v>0.30440274340020101</c:v>
                </c:pt>
                <c:pt idx="11">
                  <c:v>0.30440274340020101</c:v>
                </c:pt>
                <c:pt idx="12">
                  <c:v>0.30440274340020101</c:v>
                </c:pt>
                <c:pt idx="13">
                  <c:v>0.30440274340020101</c:v>
                </c:pt>
                <c:pt idx="14">
                  <c:v>0.30440274340020101</c:v>
                </c:pt>
                <c:pt idx="15">
                  <c:v>0.30440274340020101</c:v>
                </c:pt>
                <c:pt idx="16">
                  <c:v>0.30440274340020101</c:v>
                </c:pt>
                <c:pt idx="17">
                  <c:v>0.30440274340020101</c:v>
                </c:pt>
                <c:pt idx="18">
                  <c:v>0.30440274340020101</c:v>
                </c:pt>
                <c:pt idx="19">
                  <c:v>0.30440274340020101</c:v>
                </c:pt>
                <c:pt idx="20">
                  <c:v>0.30440274340020101</c:v>
                </c:pt>
                <c:pt idx="21">
                  <c:v>0.30440274340020101</c:v>
                </c:pt>
                <c:pt idx="22">
                  <c:v>0.30440274340020101</c:v>
                </c:pt>
                <c:pt idx="23">
                  <c:v>0.30440274340020101</c:v>
                </c:pt>
                <c:pt idx="24">
                  <c:v>0.30440274340020101</c:v>
                </c:pt>
                <c:pt idx="25">
                  <c:v>0.30442853202980147</c:v>
                </c:pt>
                <c:pt idx="26">
                  <c:v>0.30481673717923097</c:v>
                </c:pt>
                <c:pt idx="27">
                  <c:v>0.30523047136536885</c:v>
                </c:pt>
                <c:pt idx="28">
                  <c:v>0.30562968795870105</c:v>
                </c:pt>
                <c:pt idx="29">
                  <c:v>0.30564394603318634</c:v>
                </c:pt>
                <c:pt idx="30">
                  <c:v>0.30648596531862182</c:v>
                </c:pt>
                <c:pt idx="31">
                  <c:v>0.30859451978011232</c:v>
                </c:pt>
                <c:pt idx="32">
                  <c:v>0.31058542675523859</c:v>
                </c:pt>
                <c:pt idx="33">
                  <c:v>0.311960793831908</c:v>
                </c:pt>
                <c:pt idx="34">
                  <c:v>0.311960793831908</c:v>
                </c:pt>
                <c:pt idx="35">
                  <c:v>0.31222430706200788</c:v>
                </c:pt>
                <c:pt idx="36">
                  <c:v>0.31257179870203</c:v>
                </c:pt>
                <c:pt idx="37">
                  <c:v>0.3126333813250477</c:v>
                </c:pt>
                <c:pt idx="38">
                  <c:v>0.3126333813250477</c:v>
                </c:pt>
                <c:pt idx="39">
                  <c:v>0.31385905535424197</c:v>
                </c:pt>
                <c:pt idx="40">
                  <c:v>0.31436090216592971</c:v>
                </c:pt>
                <c:pt idx="41">
                  <c:v>0.3151357331121496</c:v>
                </c:pt>
                <c:pt idx="42">
                  <c:v>0.31589668734309395</c:v>
                </c:pt>
                <c:pt idx="43">
                  <c:v>0.31630344070287908</c:v>
                </c:pt>
                <c:pt idx="44">
                  <c:v>0.31630344070287908</c:v>
                </c:pt>
                <c:pt idx="45">
                  <c:v>0.31665426741277169</c:v>
                </c:pt>
                <c:pt idx="46">
                  <c:v>0.31670993655729163</c:v>
                </c:pt>
                <c:pt idx="47">
                  <c:v>0.31711617498089106</c:v>
                </c:pt>
                <c:pt idx="48">
                  <c:v>0.31833334641232947</c:v>
                </c:pt>
                <c:pt idx="49">
                  <c:v>0.31873855585820432</c:v>
                </c:pt>
                <c:pt idx="50">
                  <c:v>0.3195482036503674</c:v>
                </c:pt>
                <c:pt idx="51">
                  <c:v>0.32156782852904664</c:v>
                </c:pt>
                <c:pt idx="52">
                  <c:v>0.32237388220545915</c:v>
                </c:pt>
                <c:pt idx="53">
                  <c:v>0.32317891033362445</c:v>
                </c:pt>
                <c:pt idx="54">
                  <c:v>0.32317891033362445</c:v>
                </c:pt>
                <c:pt idx="55">
                  <c:v>0.32396089968449049</c:v>
                </c:pt>
                <c:pt idx="56">
                  <c:v>0.32518699779455518</c:v>
                </c:pt>
                <c:pt idx="57">
                  <c:v>0.32558784739297386</c:v>
                </c:pt>
                <c:pt idx="58">
                  <c:v>0.32582933180356832</c:v>
                </c:pt>
                <c:pt idx="59">
                  <c:v>0.32582933180356832</c:v>
                </c:pt>
                <c:pt idx="60">
                  <c:v>0.32598844120076076</c:v>
                </c:pt>
                <c:pt idx="61">
                  <c:v>0.32678886174266375</c:v>
                </c:pt>
                <c:pt idx="62">
                  <c:v>0.32678886174266375</c:v>
                </c:pt>
                <c:pt idx="63">
                  <c:v>0.32718868862588546</c:v>
                </c:pt>
                <c:pt idx="64">
                  <c:v>0.32718868862588546</c:v>
                </c:pt>
                <c:pt idx="65">
                  <c:v>0.32725438915500371</c:v>
                </c:pt>
                <c:pt idx="66">
                  <c:v>0.32798757598964223</c:v>
                </c:pt>
                <c:pt idx="67">
                  <c:v>0.32878544198017234</c:v>
                </c:pt>
                <c:pt idx="68">
                  <c:v>0.32947817168684379</c:v>
                </c:pt>
                <c:pt idx="69">
                  <c:v>0.32947817168684379</c:v>
                </c:pt>
                <c:pt idx="70">
                  <c:v>0.32958228719390825</c:v>
                </c:pt>
                <c:pt idx="71">
                  <c:v>0.33103190505240154</c:v>
                </c:pt>
                <c:pt idx="72">
                  <c:v>0.33103190505240154</c:v>
                </c:pt>
                <c:pt idx="73">
                  <c:v>0.33156993824384817</c:v>
                </c:pt>
                <c:pt idx="74">
                  <c:v>0.33196670413865803</c:v>
                </c:pt>
                <c:pt idx="75">
                  <c:v>0.33275947220952573</c:v>
                </c:pt>
                <c:pt idx="76">
                  <c:v>0.33342528235856039</c:v>
                </c:pt>
                <c:pt idx="77">
                  <c:v>0.33342528235856039</c:v>
                </c:pt>
                <c:pt idx="78">
                  <c:v>0.33355122248575686</c:v>
                </c:pt>
                <c:pt idx="79">
                  <c:v>0.33473694083984884</c:v>
                </c:pt>
                <c:pt idx="80">
                  <c:v>0.33552614923886837</c:v>
                </c:pt>
                <c:pt idx="81">
                  <c:v>0.33552614923886837</c:v>
                </c:pt>
                <c:pt idx="82">
                  <c:v>0.33592037251092832</c:v>
                </c:pt>
                <c:pt idx="83">
                  <c:v>0.3374947278224214</c:v>
                </c:pt>
                <c:pt idx="84">
                  <c:v>0.3378876825788788</c:v>
                </c:pt>
                <c:pt idx="85">
                  <c:v>0.33867283172796792</c:v>
                </c:pt>
                <c:pt idx="86">
                  <c:v>0.33906502626971147</c:v>
                </c:pt>
                <c:pt idx="87">
                  <c:v>0.3418033010746</c:v>
                </c:pt>
                <c:pt idx="88">
                  <c:v>0.3418033010746</c:v>
                </c:pt>
                <c:pt idx="89">
                  <c:v>0.34448078965925588</c:v>
                </c:pt>
                <c:pt idx="90">
                  <c:v>0.34452919191740672</c:v>
                </c:pt>
                <c:pt idx="91">
                  <c:v>0.34452919191740672</c:v>
                </c:pt>
                <c:pt idx="92">
                  <c:v>0.34452919191740672</c:v>
                </c:pt>
                <c:pt idx="93">
                  <c:v>0.34452919191740672</c:v>
                </c:pt>
                <c:pt idx="94">
                  <c:v>0.34452919191740672</c:v>
                </c:pt>
                <c:pt idx="95">
                  <c:v>0.34452919191740672</c:v>
                </c:pt>
                <c:pt idx="96">
                  <c:v>0.34452919191740672</c:v>
                </c:pt>
                <c:pt idx="97">
                  <c:v>0.34452919191740672</c:v>
                </c:pt>
                <c:pt idx="98">
                  <c:v>0.34452919191740672</c:v>
                </c:pt>
                <c:pt idx="99">
                  <c:v>0.34452919191740672</c:v>
                </c:pt>
                <c:pt idx="100">
                  <c:v>0.34452919191740672</c:v>
                </c:pt>
                <c:pt idx="101">
                  <c:v>0.34452919191740672</c:v>
                </c:pt>
                <c:pt idx="102">
                  <c:v>0.34452919191740672</c:v>
                </c:pt>
                <c:pt idx="103">
                  <c:v>0.34452919191740672</c:v>
                </c:pt>
                <c:pt idx="104">
                  <c:v>0.34452919191740672</c:v>
                </c:pt>
                <c:pt idx="105">
                  <c:v>0.34452919191740672</c:v>
                </c:pt>
                <c:pt idx="106">
                  <c:v>0.34452919191740672</c:v>
                </c:pt>
                <c:pt idx="107">
                  <c:v>0.34452919191740672</c:v>
                </c:pt>
                <c:pt idx="108">
                  <c:v>0.34452919191740672</c:v>
                </c:pt>
                <c:pt idx="109">
                  <c:v>0.34452919191740672</c:v>
                </c:pt>
                <c:pt idx="110">
                  <c:v>0.34452919191740672</c:v>
                </c:pt>
                <c:pt idx="111">
                  <c:v>0.34840189000633259</c:v>
                </c:pt>
                <c:pt idx="112">
                  <c:v>0.34878777551931539</c:v>
                </c:pt>
                <c:pt idx="113">
                  <c:v>0.34955879244398491</c:v>
                </c:pt>
                <c:pt idx="114">
                  <c:v>0.35008388960494896</c:v>
                </c:pt>
                <c:pt idx="115">
                  <c:v>0.35008388960494896</c:v>
                </c:pt>
                <c:pt idx="116">
                  <c:v>0.35014430402314956</c:v>
                </c:pt>
                <c:pt idx="117">
                  <c:v>0.35014430402314956</c:v>
                </c:pt>
                <c:pt idx="118">
                  <c:v>0.35109781197565737</c:v>
                </c:pt>
                <c:pt idx="119">
                  <c:v>0.35123289905616395</c:v>
                </c:pt>
                <c:pt idx="120">
                  <c:v>0.35123289905616395</c:v>
                </c:pt>
                <c:pt idx="121">
                  <c:v>0.35416381046839418</c:v>
                </c:pt>
                <c:pt idx="122">
                  <c:v>0.35454593293029313</c:v>
                </c:pt>
                <c:pt idx="123">
                  <c:v>0.35572498231146299</c:v>
                </c:pt>
                <c:pt idx="124">
                  <c:v>0.35572498231146299</c:v>
                </c:pt>
                <c:pt idx="125">
                  <c:v>0.35797378172000127</c:v>
                </c:pt>
                <c:pt idx="126">
                  <c:v>0.35835340480041666</c:v>
                </c:pt>
                <c:pt idx="127">
                  <c:v>0.36024777877203307</c:v>
                </c:pt>
                <c:pt idx="128">
                  <c:v>0.36288943989584044</c:v>
                </c:pt>
                <c:pt idx="129">
                  <c:v>0.36326582492613202</c:v>
                </c:pt>
                <c:pt idx="130">
                  <c:v>0.36664211399467073</c:v>
                </c:pt>
                <c:pt idx="131">
                  <c:v>0.36701644349668006</c:v>
                </c:pt>
                <c:pt idx="132">
                  <c:v>0.36701644349668006</c:v>
                </c:pt>
                <c:pt idx="133">
                  <c:v>0.36770661098555402</c:v>
                </c:pt>
                <c:pt idx="134">
                  <c:v>0.36770661098555402</c:v>
                </c:pt>
                <c:pt idx="135">
                  <c:v>0.36834401005461204</c:v>
                </c:pt>
                <c:pt idx="136">
                  <c:v>0.36834401005461204</c:v>
                </c:pt>
                <c:pt idx="137">
                  <c:v>0.37296480960954281</c:v>
                </c:pt>
                <c:pt idx="138">
                  <c:v>0.37481084543751009</c:v>
                </c:pt>
                <c:pt idx="139">
                  <c:v>0.37775170175708839</c:v>
                </c:pt>
                <c:pt idx="140">
                  <c:v>0.38043816947263953</c:v>
                </c:pt>
                <c:pt idx="141">
                  <c:v>0.38043816947263953</c:v>
                </c:pt>
                <c:pt idx="142">
                  <c:v>0.38213352000918333</c:v>
                </c:pt>
                <c:pt idx="143">
                  <c:v>0.38213352000918333</c:v>
                </c:pt>
                <c:pt idx="144">
                  <c:v>0.38213352000918333</c:v>
                </c:pt>
                <c:pt idx="145">
                  <c:v>0.38213352000918333</c:v>
                </c:pt>
                <c:pt idx="146">
                  <c:v>0.38213352000918333</c:v>
                </c:pt>
                <c:pt idx="147">
                  <c:v>0.38213352000918333</c:v>
                </c:pt>
                <c:pt idx="148">
                  <c:v>0.38213352000918333</c:v>
                </c:pt>
                <c:pt idx="149">
                  <c:v>0.38213352000918333</c:v>
                </c:pt>
                <c:pt idx="150">
                  <c:v>0.38213352000918333</c:v>
                </c:pt>
                <c:pt idx="151">
                  <c:v>0.38213352000918333</c:v>
                </c:pt>
                <c:pt idx="152">
                  <c:v>0.38213352000918333</c:v>
                </c:pt>
                <c:pt idx="153">
                  <c:v>0.38213352000918333</c:v>
                </c:pt>
                <c:pt idx="154">
                  <c:v>0.38213352000918333</c:v>
                </c:pt>
                <c:pt idx="155">
                  <c:v>0.38213352000918333</c:v>
                </c:pt>
                <c:pt idx="156">
                  <c:v>0.38213352000918333</c:v>
                </c:pt>
                <c:pt idx="157">
                  <c:v>0.38213352000918333</c:v>
                </c:pt>
                <c:pt idx="158">
                  <c:v>0.38213352000918333</c:v>
                </c:pt>
                <c:pt idx="159">
                  <c:v>0.38213352000918333</c:v>
                </c:pt>
                <c:pt idx="160">
                  <c:v>0.38213352000918333</c:v>
                </c:pt>
                <c:pt idx="161">
                  <c:v>0.38213352000918333</c:v>
                </c:pt>
                <c:pt idx="162">
                  <c:v>0.38213352000918333</c:v>
                </c:pt>
                <c:pt idx="163">
                  <c:v>0.38213352000918333</c:v>
                </c:pt>
                <c:pt idx="164">
                  <c:v>0.38213352000918333</c:v>
                </c:pt>
                <c:pt idx="165">
                  <c:v>0.38213352000918333</c:v>
                </c:pt>
                <c:pt idx="166">
                  <c:v>0.38213352000918333</c:v>
                </c:pt>
                <c:pt idx="167">
                  <c:v>0.38213352000918333</c:v>
                </c:pt>
                <c:pt idx="168">
                  <c:v>0.38213352000918333</c:v>
                </c:pt>
                <c:pt idx="169">
                  <c:v>0.38213352000918333</c:v>
                </c:pt>
                <c:pt idx="170">
                  <c:v>0.38213352000918333</c:v>
                </c:pt>
                <c:pt idx="171">
                  <c:v>0.38213352000918333</c:v>
                </c:pt>
                <c:pt idx="172">
                  <c:v>0.38213352000918333</c:v>
                </c:pt>
                <c:pt idx="173">
                  <c:v>0.38213352000918333</c:v>
                </c:pt>
                <c:pt idx="174">
                  <c:v>0.38213352000918333</c:v>
                </c:pt>
                <c:pt idx="175">
                  <c:v>0.38213352000918333</c:v>
                </c:pt>
                <c:pt idx="176">
                  <c:v>0.38213352000918333</c:v>
                </c:pt>
                <c:pt idx="177">
                  <c:v>0.38233262430108805</c:v>
                </c:pt>
                <c:pt idx="178">
                  <c:v>0.38233262430108805</c:v>
                </c:pt>
                <c:pt idx="179">
                  <c:v>0.38539674714929562</c:v>
                </c:pt>
                <c:pt idx="180">
                  <c:v>0.38610167843290011</c:v>
                </c:pt>
                <c:pt idx="181">
                  <c:v>0.38610167843290011</c:v>
                </c:pt>
                <c:pt idx="182">
                  <c:v>0.38611922188009551</c:v>
                </c:pt>
                <c:pt idx="183">
                  <c:v>0.38611922188009551</c:v>
                </c:pt>
                <c:pt idx="184">
                  <c:v>0.38684072086465959</c:v>
                </c:pt>
                <c:pt idx="185">
                  <c:v>0.38720110463848756</c:v>
                </c:pt>
                <c:pt idx="186">
                  <c:v>0.38792114112200404</c:v>
                </c:pt>
                <c:pt idx="187">
                  <c:v>0.38828079398080106</c:v>
                </c:pt>
                <c:pt idx="188">
                  <c:v>0.38935829191999338</c:v>
                </c:pt>
                <c:pt idx="189">
                  <c:v>0.38971697126916904</c:v>
                </c:pt>
                <c:pt idx="190">
                  <c:v>0.3907915504687931</c:v>
                </c:pt>
                <c:pt idx="191">
                  <c:v>0.39293415076231919</c:v>
                </c:pt>
                <c:pt idx="192">
                  <c:v>0.39329040155622041</c:v>
                </c:pt>
                <c:pt idx="193">
                  <c:v>0.39329040155622041</c:v>
                </c:pt>
                <c:pt idx="194">
                  <c:v>0.39400217588212993</c:v>
                </c:pt>
                <c:pt idx="195">
                  <c:v>0.3957773728150662</c:v>
                </c:pt>
                <c:pt idx="196">
                  <c:v>0.3961316861326265</c:v>
                </c:pt>
                <c:pt idx="197">
                  <c:v>0.39648575760113558</c:v>
                </c:pt>
                <c:pt idx="198">
                  <c:v>0.39683958729514934</c:v>
                </c:pt>
                <c:pt idx="199">
                  <c:v>0.39715398031895544</c:v>
                </c:pt>
                <c:pt idx="200">
                  <c:v>0.3971931752892226</c:v>
                </c:pt>
                <c:pt idx="201">
                  <c:v>0.40211807046248271</c:v>
                </c:pt>
                <c:pt idx="202">
                  <c:v>0.4045628225130482</c:v>
                </c:pt>
                <c:pt idx="203">
                  <c:v>0.40491111197053042</c:v>
                </c:pt>
                <c:pt idx="204">
                  <c:v>0.40595454072997494</c:v>
                </c:pt>
                <c:pt idx="205">
                  <c:v>0.40872647338132717</c:v>
                </c:pt>
                <c:pt idx="206">
                  <c:v>0.41010669735865113</c:v>
                </c:pt>
                <c:pt idx="207">
                  <c:v>0.41216986880890016</c:v>
                </c:pt>
                <c:pt idx="208">
                  <c:v>0.41524853769565695</c:v>
                </c:pt>
                <c:pt idx="209">
                  <c:v>0.41633646657652812</c:v>
                </c:pt>
                <c:pt idx="210">
                  <c:v>0.41729028157888925</c:v>
                </c:pt>
                <c:pt idx="211">
                  <c:v>0.41729028157888925</c:v>
                </c:pt>
                <c:pt idx="212">
                  <c:v>0.41729028157888925</c:v>
                </c:pt>
                <c:pt idx="213">
                  <c:v>0.41729028157888925</c:v>
                </c:pt>
                <c:pt idx="214">
                  <c:v>0.41729028157888925</c:v>
                </c:pt>
                <c:pt idx="215">
                  <c:v>0.41729028157888925</c:v>
                </c:pt>
                <c:pt idx="216">
                  <c:v>0.41729028157888925</c:v>
                </c:pt>
                <c:pt idx="217">
                  <c:v>0.41729028157888925</c:v>
                </c:pt>
                <c:pt idx="218">
                  <c:v>0.41729028157888925</c:v>
                </c:pt>
                <c:pt idx="219">
                  <c:v>0.41729028157888925</c:v>
                </c:pt>
                <c:pt idx="220">
                  <c:v>0.41729028157888925</c:v>
                </c:pt>
                <c:pt idx="221">
                  <c:v>0.41729028157888925</c:v>
                </c:pt>
                <c:pt idx="222">
                  <c:v>0.41729028157888925</c:v>
                </c:pt>
                <c:pt idx="223">
                  <c:v>0.41729028157888925</c:v>
                </c:pt>
                <c:pt idx="224">
                  <c:v>0.41729028157888925</c:v>
                </c:pt>
                <c:pt idx="225">
                  <c:v>0.41729028157888925</c:v>
                </c:pt>
                <c:pt idx="226">
                  <c:v>0.41729028157888925</c:v>
                </c:pt>
                <c:pt idx="227">
                  <c:v>0.41729028157888925</c:v>
                </c:pt>
                <c:pt idx="228">
                  <c:v>0.41729028157888925</c:v>
                </c:pt>
                <c:pt idx="229">
                  <c:v>0.41729028157888925</c:v>
                </c:pt>
                <c:pt idx="230">
                  <c:v>0.41729028157888925</c:v>
                </c:pt>
                <c:pt idx="231">
                  <c:v>0.4196163621386868</c:v>
                </c:pt>
                <c:pt idx="232">
                  <c:v>0.42067421190243404</c:v>
                </c:pt>
                <c:pt idx="233">
                  <c:v>0.42124857780261449</c:v>
                </c:pt>
                <c:pt idx="234">
                  <c:v>0.42124857780261449</c:v>
                </c:pt>
                <c:pt idx="235">
                  <c:v>0.42226184284829049</c:v>
                </c:pt>
                <c:pt idx="236">
                  <c:v>0.42226184284829049</c:v>
                </c:pt>
                <c:pt idx="237">
                  <c:v>0.424703709496008</c:v>
                </c:pt>
                <c:pt idx="238">
                  <c:v>0.42570577648780072</c:v>
                </c:pt>
                <c:pt idx="239">
                  <c:v>0.42737118038655852</c:v>
                </c:pt>
                <c:pt idx="240">
                  <c:v>0.43134419089363818</c:v>
                </c:pt>
                <c:pt idx="241">
                  <c:v>0.43167375122070673</c:v>
                </c:pt>
                <c:pt idx="242">
                  <c:v>0.43430181266380008</c:v>
                </c:pt>
                <c:pt idx="243">
                  <c:v>0.43658910642363979</c:v>
                </c:pt>
                <c:pt idx="244">
                  <c:v>0.43818410724472878</c:v>
                </c:pt>
                <c:pt idx="245">
                  <c:v>0.43818410724472878</c:v>
                </c:pt>
                <c:pt idx="246">
                  <c:v>0.44370354316182725</c:v>
                </c:pt>
                <c:pt idx="247">
                  <c:v>0.44785484846804646</c:v>
                </c:pt>
                <c:pt idx="248">
                  <c:v>0.44849005120615204</c:v>
                </c:pt>
                <c:pt idx="249">
                  <c:v>0.44878299482799378</c:v>
                </c:pt>
                <c:pt idx="250">
                  <c:v>0.44910618828094129</c:v>
                </c:pt>
                <c:pt idx="251">
                  <c:v>0.45007403052988093</c:v>
                </c:pt>
                <c:pt idx="252">
                  <c:v>0.45007403052988093</c:v>
                </c:pt>
                <c:pt idx="253">
                  <c:v>0.45007403052988093</c:v>
                </c:pt>
                <c:pt idx="254">
                  <c:v>0.45007403052988093</c:v>
                </c:pt>
                <c:pt idx="255">
                  <c:v>0.45007403052988093</c:v>
                </c:pt>
                <c:pt idx="256">
                  <c:v>0.45007403052988093</c:v>
                </c:pt>
                <c:pt idx="257">
                  <c:v>0.45007403052988093</c:v>
                </c:pt>
                <c:pt idx="258">
                  <c:v>0.45007403052988093</c:v>
                </c:pt>
                <c:pt idx="259">
                  <c:v>0.45007403052988093</c:v>
                </c:pt>
                <c:pt idx="260">
                  <c:v>0.45007403052988093</c:v>
                </c:pt>
                <c:pt idx="261">
                  <c:v>0.45007403052988093</c:v>
                </c:pt>
                <c:pt idx="262">
                  <c:v>0.45007403052988093</c:v>
                </c:pt>
                <c:pt idx="263">
                  <c:v>0.45007403052988093</c:v>
                </c:pt>
                <c:pt idx="264">
                  <c:v>0.45007403052988093</c:v>
                </c:pt>
                <c:pt idx="265">
                  <c:v>0.45007403052988093</c:v>
                </c:pt>
                <c:pt idx="266">
                  <c:v>0.45007403052988093</c:v>
                </c:pt>
                <c:pt idx="267">
                  <c:v>0.45007403052988093</c:v>
                </c:pt>
                <c:pt idx="268">
                  <c:v>0.45007403052988093</c:v>
                </c:pt>
                <c:pt idx="269">
                  <c:v>0.45007403052988093</c:v>
                </c:pt>
                <c:pt idx="270">
                  <c:v>0.45007403052988093</c:v>
                </c:pt>
                <c:pt idx="271">
                  <c:v>0.45007403052988093</c:v>
                </c:pt>
                <c:pt idx="272">
                  <c:v>0.45167525851491264</c:v>
                </c:pt>
                <c:pt idx="273">
                  <c:v>0.45196722162470793</c:v>
                </c:pt>
                <c:pt idx="274">
                  <c:v>0.45479152889732655</c:v>
                </c:pt>
                <c:pt idx="275">
                  <c:v>0.45697540080471155</c:v>
                </c:pt>
                <c:pt idx="276">
                  <c:v>0.45728646908659276</c:v>
                </c:pt>
                <c:pt idx="277">
                  <c:v>0.45821830544366193</c:v>
                </c:pt>
                <c:pt idx="278">
                  <c:v>0.4585284616483376</c:v>
                </c:pt>
                <c:pt idx="279">
                  <c:v>0.46100151556330604</c:v>
                </c:pt>
                <c:pt idx="280">
                  <c:v>0.46498922735594839</c:v>
                </c:pt>
                <c:pt idx="281">
                  <c:v>0.4680306686542941</c:v>
                </c:pt>
                <c:pt idx="282">
                  <c:v>0.4680306686542941</c:v>
                </c:pt>
                <c:pt idx="283">
                  <c:v>0.46833357118439145</c:v>
                </c:pt>
                <c:pt idx="284">
                  <c:v>0.46984470361808706</c:v>
                </c:pt>
                <c:pt idx="285">
                  <c:v>0.47255056857269651</c:v>
                </c:pt>
                <c:pt idx="286">
                  <c:v>0.47464256082826406</c:v>
                </c:pt>
                <c:pt idx="287">
                  <c:v>0.47613012307295666</c:v>
                </c:pt>
                <c:pt idx="288">
                  <c:v>0.47672358288742833</c:v>
                </c:pt>
                <c:pt idx="289">
                  <c:v>0.47761209759790657</c:v>
                </c:pt>
                <c:pt idx="290">
                  <c:v>0.47849860408420075</c:v>
                </c:pt>
                <c:pt idx="291">
                  <c:v>0.48055932076551455</c:v>
                </c:pt>
                <c:pt idx="292">
                  <c:v>0.48055932076551455</c:v>
                </c:pt>
                <c:pt idx="293">
                  <c:v>0.48055932076551455</c:v>
                </c:pt>
                <c:pt idx="294">
                  <c:v>0.48055932076551455</c:v>
                </c:pt>
                <c:pt idx="295">
                  <c:v>0.48055932076551455</c:v>
                </c:pt>
                <c:pt idx="296">
                  <c:v>0.48055932076551455</c:v>
                </c:pt>
                <c:pt idx="297">
                  <c:v>0.48055932076551455</c:v>
                </c:pt>
                <c:pt idx="298">
                  <c:v>0.48055932076551455</c:v>
                </c:pt>
                <c:pt idx="299">
                  <c:v>0.48055932076551455</c:v>
                </c:pt>
                <c:pt idx="300">
                  <c:v>0.48055932076551455</c:v>
                </c:pt>
                <c:pt idx="301">
                  <c:v>0.48055932076551455</c:v>
                </c:pt>
                <c:pt idx="302">
                  <c:v>0.48055932076551455</c:v>
                </c:pt>
                <c:pt idx="303">
                  <c:v>0.48055932076551455</c:v>
                </c:pt>
                <c:pt idx="304">
                  <c:v>0.48055932076551455</c:v>
                </c:pt>
                <c:pt idx="305">
                  <c:v>0.48055932076551455</c:v>
                </c:pt>
                <c:pt idx="306">
                  <c:v>0.48055932076551455</c:v>
                </c:pt>
                <c:pt idx="307">
                  <c:v>0.48055932076551455</c:v>
                </c:pt>
                <c:pt idx="308">
                  <c:v>0.48055932076551455</c:v>
                </c:pt>
                <c:pt idx="309">
                  <c:v>0.48055932076551455</c:v>
                </c:pt>
                <c:pt idx="310">
                  <c:v>0.48055932076551455</c:v>
                </c:pt>
                <c:pt idx="311">
                  <c:v>0.48055932076551455</c:v>
                </c:pt>
                <c:pt idx="312">
                  <c:v>0.48055932076551455</c:v>
                </c:pt>
                <c:pt idx="313">
                  <c:v>0.48055932076551455</c:v>
                </c:pt>
                <c:pt idx="314">
                  <c:v>0.48055932076551455</c:v>
                </c:pt>
                <c:pt idx="315">
                  <c:v>0.48055932076551455</c:v>
                </c:pt>
                <c:pt idx="316">
                  <c:v>0.48055932076551455</c:v>
                </c:pt>
                <c:pt idx="317">
                  <c:v>0.48055932076551455</c:v>
                </c:pt>
                <c:pt idx="318">
                  <c:v>0.48055932076551455</c:v>
                </c:pt>
                <c:pt idx="319">
                  <c:v>0.48055932076551455</c:v>
                </c:pt>
                <c:pt idx="320">
                  <c:v>0.48055932076551455</c:v>
                </c:pt>
                <c:pt idx="321">
                  <c:v>0.48055932076551455</c:v>
                </c:pt>
                <c:pt idx="322">
                  <c:v>0.48142842499390293</c:v>
                </c:pt>
                <c:pt idx="323">
                  <c:v>0.48230485421151181</c:v>
                </c:pt>
                <c:pt idx="324">
                  <c:v>0.48260914031326774</c:v>
                </c:pt>
                <c:pt idx="325">
                  <c:v>0.48319280510545148</c:v>
                </c:pt>
                <c:pt idx="326">
                  <c:v>0.4834843048850217</c:v>
                </c:pt>
                <c:pt idx="327">
                  <c:v>0.48377558301965018</c:v>
                </c:pt>
                <c:pt idx="328">
                  <c:v>0.48551860145865411</c:v>
                </c:pt>
                <c:pt idx="329">
                  <c:v>0.48735179276734231</c:v>
                </c:pt>
                <c:pt idx="330">
                  <c:v>0.48735179276734231</c:v>
                </c:pt>
                <c:pt idx="331">
                  <c:v>0.4898413559001713</c:v>
                </c:pt>
                <c:pt idx="332">
                  <c:v>0.4898413559001713</c:v>
                </c:pt>
                <c:pt idx="333">
                  <c:v>0.49065397376716668</c:v>
                </c:pt>
                <c:pt idx="334">
                  <c:v>0.49065397376716668</c:v>
                </c:pt>
                <c:pt idx="335">
                  <c:v>0.49241123194775871</c:v>
                </c:pt>
                <c:pt idx="336">
                  <c:v>0.49241123194775871</c:v>
                </c:pt>
                <c:pt idx="337">
                  <c:v>0.49439773895468342</c:v>
                </c:pt>
                <c:pt idx="338">
                  <c:v>0.49609192461327445</c:v>
                </c:pt>
                <c:pt idx="339">
                  <c:v>0.49721701343354074</c:v>
                </c:pt>
                <c:pt idx="340">
                  <c:v>0.50416995868711934</c:v>
                </c:pt>
                <c:pt idx="341">
                  <c:v>0.50444525811106211</c:v>
                </c:pt>
                <c:pt idx="342">
                  <c:v>0.50636630667099003</c:v>
                </c:pt>
                <c:pt idx="343">
                  <c:v>0.50800451011619385</c:v>
                </c:pt>
                <c:pt idx="344">
                  <c:v>0.50882070618914832</c:v>
                </c:pt>
                <c:pt idx="345">
                  <c:v>0.50882070618914832</c:v>
                </c:pt>
                <c:pt idx="346">
                  <c:v>0.50882070618914832</c:v>
                </c:pt>
                <c:pt idx="347">
                  <c:v>0.50882070618914832</c:v>
                </c:pt>
                <c:pt idx="348">
                  <c:v>0.50882070618914832</c:v>
                </c:pt>
                <c:pt idx="349">
                  <c:v>0.50882070618914832</c:v>
                </c:pt>
                <c:pt idx="350">
                  <c:v>0.50882070618914832</c:v>
                </c:pt>
                <c:pt idx="351">
                  <c:v>0.50882070618914832</c:v>
                </c:pt>
                <c:pt idx="352">
                  <c:v>0.50882070618914832</c:v>
                </c:pt>
                <c:pt idx="353">
                  <c:v>0.50882070618914832</c:v>
                </c:pt>
                <c:pt idx="354">
                  <c:v>0.50882070618914832</c:v>
                </c:pt>
                <c:pt idx="355">
                  <c:v>0.50882070618914832</c:v>
                </c:pt>
                <c:pt idx="356">
                  <c:v>0.50882070618914832</c:v>
                </c:pt>
                <c:pt idx="357">
                  <c:v>0.50882070618914832</c:v>
                </c:pt>
                <c:pt idx="358">
                  <c:v>0.50882070618914832</c:v>
                </c:pt>
                <c:pt idx="359">
                  <c:v>0.50882070618914832</c:v>
                </c:pt>
                <c:pt idx="360">
                  <c:v>0.50882070618914832</c:v>
                </c:pt>
                <c:pt idx="361">
                  <c:v>0.50882070618914832</c:v>
                </c:pt>
                <c:pt idx="362">
                  <c:v>0.50882070618914832</c:v>
                </c:pt>
                <c:pt idx="363">
                  <c:v>0.50882070618914832</c:v>
                </c:pt>
                <c:pt idx="364">
                  <c:v>0.50909234157722572</c:v>
                </c:pt>
                <c:pt idx="365">
                  <c:v>0.50936376210475642</c:v>
                </c:pt>
                <c:pt idx="366">
                  <c:v>0.51041843458981861</c:v>
                </c:pt>
                <c:pt idx="367">
                  <c:v>0.51260407645086414</c:v>
                </c:pt>
                <c:pt idx="368">
                  <c:v>0.51287271057581996</c:v>
                </c:pt>
                <c:pt idx="369">
                  <c:v>0.51314113088399194</c:v>
                </c:pt>
                <c:pt idx="370">
                  <c:v>0.51394510965335694</c:v>
                </c:pt>
                <c:pt idx="371">
                  <c:v>0.51687660618646025</c:v>
                </c:pt>
                <c:pt idx="372">
                  <c:v>0.51714182818936805</c:v>
                </c:pt>
                <c:pt idx="373">
                  <c:v>0.51879736155192746</c:v>
                </c:pt>
                <c:pt idx="374">
                  <c:v>0.51951926708560414</c:v>
                </c:pt>
                <c:pt idx="375">
                  <c:v>0.52809007298154342</c:v>
                </c:pt>
                <c:pt idx="376">
                  <c:v>0.52834621947807103</c:v>
                </c:pt>
                <c:pt idx="377">
                  <c:v>0.52987870328648135</c:v>
                </c:pt>
                <c:pt idx="378">
                  <c:v>0.53089617874913131</c:v>
                </c:pt>
                <c:pt idx="379">
                  <c:v>0.53115002574700054</c:v>
                </c:pt>
                <c:pt idx="380">
                  <c:v>0.53468840591961531</c:v>
                </c:pt>
                <c:pt idx="381">
                  <c:v>0.53493274070414176</c:v>
                </c:pt>
                <c:pt idx="382">
                  <c:v>0.53493274070414176</c:v>
                </c:pt>
                <c:pt idx="383">
                  <c:v>0.53493274070414176</c:v>
                </c:pt>
                <c:pt idx="384">
                  <c:v>0.53493274070414176</c:v>
                </c:pt>
                <c:pt idx="385">
                  <c:v>0.53543357005139036</c:v>
                </c:pt>
                <c:pt idx="386">
                  <c:v>0.5361353470014143</c:v>
                </c:pt>
                <c:pt idx="387">
                  <c:v>0.53668201643881064</c:v>
                </c:pt>
                <c:pt idx="388">
                  <c:v>0.53693108454460892</c:v>
                </c:pt>
                <c:pt idx="389">
                  <c:v>0.53693108454460892</c:v>
                </c:pt>
                <c:pt idx="390">
                  <c:v>0.53717994576714045</c:v>
                </c:pt>
                <c:pt idx="391">
                  <c:v>0.53886946404987479</c:v>
                </c:pt>
                <c:pt idx="392">
                  <c:v>0.53891618785583284</c:v>
                </c:pt>
                <c:pt idx="393">
                  <c:v>0.54064232188946337</c:v>
                </c:pt>
                <c:pt idx="394">
                  <c:v>0.54137900565267061</c:v>
                </c:pt>
                <c:pt idx="395">
                  <c:v>0.54162415572507094</c:v>
                </c:pt>
                <c:pt idx="396">
                  <c:v>0.54260270209275796</c:v>
                </c:pt>
                <c:pt idx="397">
                  <c:v>0.54309074396720658</c:v>
                </c:pt>
                <c:pt idx="398">
                  <c:v>0.54333445733802299</c:v>
                </c:pt>
                <c:pt idx="399">
                  <c:v>0.54503471665245073</c:v>
                </c:pt>
                <c:pt idx="400">
                  <c:v>0.54576033137984115</c:v>
                </c:pt>
                <c:pt idx="401">
                  <c:v>0.54600179445757813</c:v>
                </c:pt>
                <c:pt idx="402">
                  <c:v>0.54696560626630442</c:v>
                </c:pt>
                <c:pt idx="403">
                  <c:v>0.55126247063465095</c:v>
                </c:pt>
                <c:pt idx="404">
                  <c:v>0.55149925770470087</c:v>
                </c:pt>
                <c:pt idx="405">
                  <c:v>0.5517181986205093</c:v>
                </c:pt>
                <c:pt idx="406">
                  <c:v>0.55210642433688206</c:v>
                </c:pt>
                <c:pt idx="407">
                  <c:v>0.55409057281479202</c:v>
                </c:pt>
                <c:pt idx="408">
                  <c:v>0.55455909743977538</c:v>
                </c:pt>
                <c:pt idx="409">
                  <c:v>0.55547775309811365</c:v>
                </c:pt>
                <c:pt idx="410">
                  <c:v>0.55595983912042701</c:v>
                </c:pt>
                <c:pt idx="411">
                  <c:v>0.55660377426078678</c:v>
                </c:pt>
                <c:pt idx="412">
                  <c:v>0.55804738961180589</c:v>
                </c:pt>
                <c:pt idx="413">
                  <c:v>0.55827833705972374</c:v>
                </c:pt>
                <c:pt idx="414">
                  <c:v>0.55896997821384753</c:v>
                </c:pt>
                <c:pt idx="415">
                  <c:v>0.55896997821384753</c:v>
                </c:pt>
                <c:pt idx="416">
                  <c:v>0.55896997821384753</c:v>
                </c:pt>
                <c:pt idx="417">
                  <c:v>0.55896997821384753</c:v>
                </c:pt>
                <c:pt idx="418">
                  <c:v>0.55965981914919882</c:v>
                </c:pt>
                <c:pt idx="419">
                  <c:v>0.5598893664269442</c:v>
                </c:pt>
                <c:pt idx="420">
                  <c:v>0.56171856077202986</c:v>
                </c:pt>
                <c:pt idx="421">
                  <c:v>0.56194631319886357</c:v>
                </c:pt>
                <c:pt idx="422">
                  <c:v>0.56262837644692598</c:v>
                </c:pt>
                <c:pt idx="423">
                  <c:v>0.56645965931926145</c:v>
                </c:pt>
                <c:pt idx="424">
                  <c:v>0.56979277573398956</c:v>
                </c:pt>
                <c:pt idx="425">
                  <c:v>0.57155234881110739</c:v>
                </c:pt>
                <c:pt idx="426">
                  <c:v>0.57392282473730405</c:v>
                </c:pt>
                <c:pt idx="427">
                  <c:v>0.57481779433584212</c:v>
                </c:pt>
                <c:pt idx="428">
                  <c:v>0.57761239703915934</c:v>
                </c:pt>
                <c:pt idx="429">
                  <c:v>0.57846567928892867</c:v>
                </c:pt>
                <c:pt idx="430">
                  <c:v>0.57910360934786831</c:v>
                </c:pt>
                <c:pt idx="431">
                  <c:v>0.57910360934786831</c:v>
                </c:pt>
                <c:pt idx="432">
                  <c:v>0.58037688463476544</c:v>
                </c:pt>
                <c:pt idx="433">
                  <c:v>0.58100697262162604</c:v>
                </c:pt>
                <c:pt idx="434">
                  <c:v>0.58265298966258383</c:v>
                </c:pt>
                <c:pt idx="435">
                  <c:v>0.58455970056678663</c:v>
                </c:pt>
                <c:pt idx="436">
                  <c:v>0.58744394791716048</c:v>
                </c:pt>
                <c:pt idx="437">
                  <c:v>0.58846498838957673</c:v>
                </c:pt>
                <c:pt idx="438">
                  <c:v>0.59847555970643018</c:v>
                </c:pt>
                <c:pt idx="439">
                  <c:v>0.59919167853761435</c:v>
                </c:pt>
                <c:pt idx="440">
                  <c:v>0.60075022997245964</c:v>
                </c:pt>
                <c:pt idx="441">
                  <c:v>0.60092696609900531</c:v>
                </c:pt>
                <c:pt idx="442">
                  <c:v>0.60111827783083549</c:v>
                </c:pt>
                <c:pt idx="443">
                  <c:v>0.60111827783083549</c:v>
                </c:pt>
                <c:pt idx="444">
                  <c:v>0.60111827783083549</c:v>
                </c:pt>
                <c:pt idx="445">
                  <c:v>0.60111827783083549</c:v>
                </c:pt>
                <c:pt idx="446">
                  <c:v>0.60111827783083549</c:v>
                </c:pt>
                <c:pt idx="447">
                  <c:v>0.60111827783083549</c:v>
                </c:pt>
                <c:pt idx="448">
                  <c:v>0.6011614491350965</c:v>
                </c:pt>
                <c:pt idx="449">
                  <c:v>0.60117080050484728</c:v>
                </c:pt>
                <c:pt idx="450">
                  <c:v>0.60244498560462723</c:v>
                </c:pt>
                <c:pt idx="451">
                  <c:v>0.60263162996890762</c:v>
                </c:pt>
                <c:pt idx="452">
                  <c:v>0.60388099161045949</c:v>
                </c:pt>
                <c:pt idx="453">
                  <c:v>0.60472787932940086</c:v>
                </c:pt>
                <c:pt idx="454">
                  <c:v>0.61779078451905156</c:v>
                </c:pt>
                <c:pt idx="455">
                  <c:v>0.61918969990646899</c:v>
                </c:pt>
                <c:pt idx="456">
                  <c:v>0.61921066244236012</c:v>
                </c:pt>
                <c:pt idx="457">
                  <c:v>0.61937844774483097</c:v>
                </c:pt>
                <c:pt idx="458">
                  <c:v>0.61937844774483097</c:v>
                </c:pt>
                <c:pt idx="459">
                  <c:v>0.61969949927700152</c:v>
                </c:pt>
                <c:pt idx="460">
                  <c:v>0.62420668554442327</c:v>
                </c:pt>
                <c:pt idx="461">
                  <c:v>0.62446865466937873</c:v>
                </c:pt>
                <c:pt idx="462">
                  <c:v>0.62683680343631498</c:v>
                </c:pt>
                <c:pt idx="463">
                  <c:v>0.63413719856089279</c:v>
                </c:pt>
                <c:pt idx="464">
                  <c:v>0.63464058624686848</c:v>
                </c:pt>
                <c:pt idx="465">
                  <c:v>0.63554042549514467</c:v>
                </c:pt>
                <c:pt idx="466">
                  <c:v>0.63586203626697113</c:v>
                </c:pt>
                <c:pt idx="467">
                  <c:v>0.63586203626697113</c:v>
                </c:pt>
                <c:pt idx="468">
                  <c:v>0.63586203626697113</c:v>
                </c:pt>
                <c:pt idx="469">
                  <c:v>0.63586255985342266</c:v>
                </c:pt>
                <c:pt idx="470">
                  <c:v>0.63648971890823924</c:v>
                </c:pt>
                <c:pt idx="471">
                  <c:v>0.64407785034792919</c:v>
                </c:pt>
                <c:pt idx="472">
                  <c:v>0.64935327277351518</c:v>
                </c:pt>
                <c:pt idx="473">
                  <c:v>0.65029407259455208</c:v>
                </c:pt>
                <c:pt idx="474">
                  <c:v>0.65064359730061327</c:v>
                </c:pt>
                <c:pt idx="475">
                  <c:v>0.65064359730061327</c:v>
                </c:pt>
                <c:pt idx="476">
                  <c:v>0.65064359730061327</c:v>
                </c:pt>
                <c:pt idx="477">
                  <c:v>0.65064359730061327</c:v>
                </c:pt>
                <c:pt idx="478">
                  <c:v>0.65064359730061327</c:v>
                </c:pt>
                <c:pt idx="479">
                  <c:v>0.65064359730061327</c:v>
                </c:pt>
                <c:pt idx="480">
                  <c:v>0.65094456528864675</c:v>
                </c:pt>
                <c:pt idx="481">
                  <c:v>0.65132869778780256</c:v>
                </c:pt>
                <c:pt idx="482">
                  <c:v>0.6519812356966519</c:v>
                </c:pt>
                <c:pt idx="483">
                  <c:v>0.65378840792955661</c:v>
                </c:pt>
                <c:pt idx="484">
                  <c:v>0.65642406958288135</c:v>
                </c:pt>
                <c:pt idx="485">
                  <c:v>0.65749125515000939</c:v>
                </c:pt>
                <c:pt idx="486">
                  <c:v>0.66356090770672638</c:v>
                </c:pt>
                <c:pt idx="487">
                  <c:v>0.66379768474911316</c:v>
                </c:pt>
                <c:pt idx="488">
                  <c:v>0.66379768474911316</c:v>
                </c:pt>
                <c:pt idx="489">
                  <c:v>0.66379768474911316</c:v>
                </c:pt>
                <c:pt idx="490">
                  <c:v>0.66403865399234552</c:v>
                </c:pt>
                <c:pt idx="491">
                  <c:v>0.66417579909406332</c:v>
                </c:pt>
                <c:pt idx="492">
                  <c:v>0.66428360452460855</c:v>
                </c:pt>
                <c:pt idx="493">
                  <c:v>0.66460738562691146</c:v>
                </c:pt>
                <c:pt idx="494">
                  <c:v>0.6651768730723624</c:v>
                </c:pt>
                <c:pt idx="495">
                  <c:v>0.66663341335932214</c:v>
                </c:pt>
                <c:pt idx="496">
                  <c:v>0.67465854384289003</c:v>
                </c:pt>
                <c:pt idx="497">
                  <c:v>0.67505454474217386</c:v>
                </c:pt>
                <c:pt idx="498">
                  <c:v>0.67528412343112731</c:v>
                </c:pt>
                <c:pt idx="499">
                  <c:v>0.67539885251583076</c:v>
                </c:pt>
                <c:pt idx="500">
                  <c:v>0.67539885251583076</c:v>
                </c:pt>
                <c:pt idx="501">
                  <c:v>0.67540464021983615</c:v>
                </c:pt>
                <c:pt idx="502">
                  <c:v>0.6754980084088047</c:v>
                </c:pt>
                <c:pt idx="503">
                  <c:v>0.67561511370216265</c:v>
                </c:pt>
                <c:pt idx="504">
                  <c:v>0.67562671759006676</c:v>
                </c:pt>
                <c:pt idx="505">
                  <c:v>0.67885765552622179</c:v>
                </c:pt>
                <c:pt idx="506">
                  <c:v>0.68269144483458977</c:v>
                </c:pt>
                <c:pt idx="507">
                  <c:v>0.68316985045895673</c:v>
                </c:pt>
                <c:pt idx="508">
                  <c:v>0.68346702873263743</c:v>
                </c:pt>
                <c:pt idx="509">
                  <c:v>0.68484003691164697</c:v>
                </c:pt>
                <c:pt idx="510">
                  <c:v>0.68523188924179412</c:v>
                </c:pt>
                <c:pt idx="511">
                  <c:v>0.68532477059558494</c:v>
                </c:pt>
                <c:pt idx="512">
                  <c:v>0.6855216545041205</c:v>
                </c:pt>
                <c:pt idx="513">
                  <c:v>0.6855216545041205</c:v>
                </c:pt>
                <c:pt idx="514">
                  <c:v>0.6855216545041205</c:v>
                </c:pt>
                <c:pt idx="515">
                  <c:v>0.6855216545041205</c:v>
                </c:pt>
                <c:pt idx="516">
                  <c:v>0.68552526076178788</c:v>
                </c:pt>
                <c:pt idx="517">
                  <c:v>0.6856328891160568</c:v>
                </c:pt>
                <c:pt idx="518">
                  <c:v>0.68607742419614026</c:v>
                </c:pt>
                <c:pt idx="519">
                  <c:v>0.68803283618206423</c:v>
                </c:pt>
                <c:pt idx="520">
                  <c:v>0.68882835787073282</c:v>
                </c:pt>
                <c:pt idx="521">
                  <c:v>0.69219416435711811</c:v>
                </c:pt>
                <c:pt idx="522">
                  <c:v>0.69350827929490411</c:v>
                </c:pt>
                <c:pt idx="523">
                  <c:v>0.69359044860126584</c:v>
                </c:pt>
                <c:pt idx="524">
                  <c:v>0.6940951390315091</c:v>
                </c:pt>
                <c:pt idx="525">
                  <c:v>0.6942406446173417</c:v>
                </c:pt>
                <c:pt idx="526">
                  <c:v>0.6942406446173417</c:v>
                </c:pt>
                <c:pt idx="527">
                  <c:v>0.6942406446173417</c:v>
                </c:pt>
                <c:pt idx="528">
                  <c:v>0.6942406446173417</c:v>
                </c:pt>
                <c:pt idx="529">
                  <c:v>0.6942406446173417</c:v>
                </c:pt>
                <c:pt idx="530">
                  <c:v>0.6942406446173417</c:v>
                </c:pt>
                <c:pt idx="531">
                  <c:v>0.6942406446173417</c:v>
                </c:pt>
                <c:pt idx="532">
                  <c:v>0.6942406446173417</c:v>
                </c:pt>
                <c:pt idx="533">
                  <c:v>0.6942406446173417</c:v>
                </c:pt>
                <c:pt idx="534">
                  <c:v>0.6942406446173417</c:v>
                </c:pt>
                <c:pt idx="535">
                  <c:v>0.69425421895788264</c:v>
                </c:pt>
                <c:pt idx="536">
                  <c:v>0.69462938034900312</c:v>
                </c:pt>
                <c:pt idx="537">
                  <c:v>0.69496010155430588</c:v>
                </c:pt>
                <c:pt idx="538">
                  <c:v>0.70041175794399058</c:v>
                </c:pt>
                <c:pt idx="539">
                  <c:v>0.70135865271756415</c:v>
                </c:pt>
                <c:pt idx="540">
                  <c:v>0.70142638335087626</c:v>
                </c:pt>
                <c:pt idx="541">
                  <c:v>0.70156304351199483</c:v>
                </c:pt>
                <c:pt idx="542">
                  <c:v>0.7016303767588512</c:v>
                </c:pt>
                <c:pt idx="543">
                  <c:v>0.7016303767588512</c:v>
                </c:pt>
                <c:pt idx="544">
                  <c:v>0.7016303767588512</c:v>
                </c:pt>
                <c:pt idx="545">
                  <c:v>0.70178214864269273</c:v>
                </c:pt>
                <c:pt idx="546">
                  <c:v>0.70195560568467719</c:v>
                </c:pt>
                <c:pt idx="547">
                  <c:v>0.70210304254116473</c:v>
                </c:pt>
                <c:pt idx="548">
                  <c:v>0.70235823624010507</c:v>
                </c:pt>
                <c:pt idx="549">
                  <c:v>0.70235911294374809</c:v>
                </c:pt>
                <c:pt idx="550">
                  <c:v>0.70309656884975769</c:v>
                </c:pt>
                <c:pt idx="551">
                  <c:v>0.7058660340829459</c:v>
                </c:pt>
                <c:pt idx="552">
                  <c:v>0.70596331548759461</c:v>
                </c:pt>
                <c:pt idx="553">
                  <c:v>0.70726569758559688</c:v>
                </c:pt>
                <c:pt idx="554">
                  <c:v>0.7073709263928587</c:v>
                </c:pt>
                <c:pt idx="555">
                  <c:v>0.70750644419587272</c:v>
                </c:pt>
                <c:pt idx="556">
                  <c:v>0.70756589586684027</c:v>
                </c:pt>
                <c:pt idx="557">
                  <c:v>0.70775839776972505</c:v>
                </c:pt>
                <c:pt idx="558">
                  <c:v>0.70776540483200767</c:v>
                </c:pt>
                <c:pt idx="559">
                  <c:v>0.70776540483200767</c:v>
                </c:pt>
                <c:pt idx="560">
                  <c:v>0.70776540483200767</c:v>
                </c:pt>
                <c:pt idx="561">
                  <c:v>0.70776540483200767</c:v>
                </c:pt>
                <c:pt idx="562">
                  <c:v>0.70776540483200767</c:v>
                </c:pt>
                <c:pt idx="563">
                  <c:v>0.70776540483200767</c:v>
                </c:pt>
                <c:pt idx="564">
                  <c:v>0.70776540483200767</c:v>
                </c:pt>
                <c:pt idx="565">
                  <c:v>0.70779570233541245</c:v>
                </c:pt>
                <c:pt idx="566">
                  <c:v>0.70799911014744787</c:v>
                </c:pt>
                <c:pt idx="567">
                  <c:v>0.7081047591149876</c:v>
                </c:pt>
                <c:pt idx="568">
                  <c:v>0.7081415808290179</c:v>
                </c:pt>
                <c:pt idx="569">
                  <c:v>0.70826761462399612</c:v>
                </c:pt>
                <c:pt idx="570">
                  <c:v>0.70832602021858815</c:v>
                </c:pt>
                <c:pt idx="571">
                  <c:v>0.70881502186141443</c:v>
                </c:pt>
                <c:pt idx="572">
                  <c:v>0.71082209234026617</c:v>
                </c:pt>
                <c:pt idx="573">
                  <c:v>0.711572941395753</c:v>
                </c:pt>
                <c:pt idx="574">
                  <c:v>0.71170043364916658</c:v>
                </c:pt>
                <c:pt idx="575">
                  <c:v>0.71252085288086242</c:v>
                </c:pt>
                <c:pt idx="576">
                  <c:v>0.7125532665916523</c:v>
                </c:pt>
                <c:pt idx="577">
                  <c:v>0.71269021129303889</c:v>
                </c:pt>
                <c:pt idx="578">
                  <c:v>0.71271340696653662</c:v>
                </c:pt>
                <c:pt idx="579">
                  <c:v>0.71272028274016574</c:v>
                </c:pt>
                <c:pt idx="580">
                  <c:v>0.71272028274016574</c:v>
                </c:pt>
                <c:pt idx="581">
                  <c:v>0.71272028274016574</c:v>
                </c:pt>
                <c:pt idx="582">
                  <c:v>0.71272028274016574</c:v>
                </c:pt>
                <c:pt idx="583">
                  <c:v>0.71272028274016574</c:v>
                </c:pt>
                <c:pt idx="584">
                  <c:v>0.71272028274016574</c:v>
                </c:pt>
                <c:pt idx="585">
                  <c:v>0.71272028274016574</c:v>
                </c:pt>
                <c:pt idx="586">
                  <c:v>0.71276251821887704</c:v>
                </c:pt>
                <c:pt idx="587">
                  <c:v>0.71289904329980369</c:v>
                </c:pt>
                <c:pt idx="588">
                  <c:v>0.71374665182157426</c:v>
                </c:pt>
                <c:pt idx="589">
                  <c:v>0.7143884919315906</c:v>
                </c:pt>
                <c:pt idx="590">
                  <c:v>0.7145585942495889</c:v>
                </c:pt>
                <c:pt idx="591">
                  <c:v>0.71640140786434747</c:v>
                </c:pt>
                <c:pt idx="592">
                  <c:v>0.71645299585416122</c:v>
                </c:pt>
                <c:pt idx="593">
                  <c:v>0.71655954024739188</c:v>
                </c:pt>
                <c:pt idx="594">
                  <c:v>0.71656956438668495</c:v>
                </c:pt>
                <c:pt idx="595">
                  <c:v>0.71656956438668495</c:v>
                </c:pt>
                <c:pt idx="596">
                  <c:v>0.71656956438668495</c:v>
                </c:pt>
                <c:pt idx="597">
                  <c:v>0.71656956438668495</c:v>
                </c:pt>
                <c:pt idx="598">
                  <c:v>0.71656956438668495</c:v>
                </c:pt>
                <c:pt idx="599">
                  <c:v>0.71656956438668495</c:v>
                </c:pt>
                <c:pt idx="600">
                  <c:v>0.71656956438668495</c:v>
                </c:pt>
                <c:pt idx="601">
                  <c:v>0.71657131907003624</c:v>
                </c:pt>
                <c:pt idx="602">
                  <c:v>0.71657495793715742</c:v>
                </c:pt>
                <c:pt idx="603">
                  <c:v>0.71660449277999438</c:v>
                </c:pt>
                <c:pt idx="604">
                  <c:v>0.71663853550987788</c:v>
                </c:pt>
                <c:pt idx="605">
                  <c:v>0.71672313964634582</c:v>
                </c:pt>
                <c:pt idx="606">
                  <c:v>0.71689138075646253</c:v>
                </c:pt>
                <c:pt idx="607">
                  <c:v>0.7169875997132551</c:v>
                </c:pt>
                <c:pt idx="608">
                  <c:v>0.71751229348572432</c:v>
                </c:pt>
                <c:pt idx="609">
                  <c:v>0.71835145306799286</c:v>
                </c:pt>
                <c:pt idx="610">
                  <c:v>0.71862820179204268</c:v>
                </c:pt>
                <c:pt idx="611">
                  <c:v>0.71919549329977728</c:v>
                </c:pt>
                <c:pt idx="612">
                  <c:v>0.71938780367492083</c:v>
                </c:pt>
                <c:pt idx="613">
                  <c:v>0.71938780367492083</c:v>
                </c:pt>
                <c:pt idx="614">
                  <c:v>0.71938780367492083</c:v>
                </c:pt>
                <c:pt idx="615">
                  <c:v>0.71938780367492083</c:v>
                </c:pt>
                <c:pt idx="616">
                  <c:v>0.71938780367492083</c:v>
                </c:pt>
                <c:pt idx="617">
                  <c:v>0.71938780367492083</c:v>
                </c:pt>
                <c:pt idx="618">
                  <c:v>0.71938780367492083</c:v>
                </c:pt>
                <c:pt idx="619">
                  <c:v>0.71938780367492083</c:v>
                </c:pt>
                <c:pt idx="620">
                  <c:v>0.71938780367492083</c:v>
                </c:pt>
                <c:pt idx="621">
                  <c:v>0.71938780367492083</c:v>
                </c:pt>
                <c:pt idx="622">
                  <c:v>0.72048600514906025</c:v>
                </c:pt>
                <c:pt idx="623">
                  <c:v>0.72095448731668799</c:v>
                </c:pt>
                <c:pt idx="624">
                  <c:v>0.72095653756983835</c:v>
                </c:pt>
                <c:pt idx="625">
                  <c:v>0.72112675208023957</c:v>
                </c:pt>
                <c:pt idx="626">
                  <c:v>0.72112902758072717</c:v>
                </c:pt>
                <c:pt idx="627">
                  <c:v>0.7211369161787351</c:v>
                </c:pt>
                <c:pt idx="628">
                  <c:v>0.72117836743024455</c:v>
                </c:pt>
                <c:pt idx="629">
                  <c:v>0.72124955450823403</c:v>
                </c:pt>
                <c:pt idx="630">
                  <c:v>0.72124955450823403</c:v>
                </c:pt>
                <c:pt idx="631">
                  <c:v>0.72124955450823403</c:v>
                </c:pt>
                <c:pt idx="632">
                  <c:v>0.72124955450823403</c:v>
                </c:pt>
                <c:pt idx="633">
                  <c:v>0.72124955450823403</c:v>
                </c:pt>
                <c:pt idx="634">
                  <c:v>0.72124955450823403</c:v>
                </c:pt>
                <c:pt idx="635">
                  <c:v>0.72124955450823403</c:v>
                </c:pt>
                <c:pt idx="636">
                  <c:v>0.72124955450823403</c:v>
                </c:pt>
                <c:pt idx="637">
                  <c:v>0.72126167976720645</c:v>
                </c:pt>
                <c:pt idx="638">
                  <c:v>0.72126307885578522</c:v>
                </c:pt>
                <c:pt idx="639">
                  <c:v>0.72126876436546383</c:v>
                </c:pt>
                <c:pt idx="640">
                  <c:v>0.72134589241516744</c:v>
                </c:pt>
                <c:pt idx="641">
                  <c:v>0.72136279434964412</c:v>
                </c:pt>
                <c:pt idx="642">
                  <c:v>0.72143676013353253</c:v>
                </c:pt>
                <c:pt idx="643">
                  <c:v>0.72156270394588251</c:v>
                </c:pt>
                <c:pt idx="644">
                  <c:v>0.72162798881574064</c:v>
                </c:pt>
                <c:pt idx="645">
                  <c:v>0.72182651079698457</c:v>
                </c:pt>
                <c:pt idx="646">
                  <c:v>0.7219133376625968</c:v>
                </c:pt>
                <c:pt idx="647">
                  <c:v>0.72206946667794814</c:v>
                </c:pt>
                <c:pt idx="648">
                  <c:v>0.72218881822290748</c:v>
                </c:pt>
                <c:pt idx="649">
                  <c:v>0.72219977617447939</c:v>
                </c:pt>
                <c:pt idx="650">
                  <c:v>0.72220637476365712</c:v>
                </c:pt>
                <c:pt idx="651">
                  <c:v>0.72222921163085751</c:v>
                </c:pt>
                <c:pt idx="652">
                  <c:v>0.72222937078997762</c:v>
                </c:pt>
                <c:pt idx="653">
                  <c:v>0.72222937078997762</c:v>
                </c:pt>
                <c:pt idx="654">
                  <c:v>0.72222937078997762</c:v>
                </c:pt>
                <c:pt idx="655">
                  <c:v>0.72222937078997762</c:v>
                </c:pt>
                <c:pt idx="656">
                  <c:v>0.72222937078997762</c:v>
                </c:pt>
                <c:pt idx="657">
                  <c:v>0.72222937078997762</c:v>
                </c:pt>
                <c:pt idx="658">
                  <c:v>0.72222937078997762</c:v>
                </c:pt>
                <c:pt idx="659">
                  <c:v>0.72222937078997762</c:v>
                </c:pt>
                <c:pt idx="660">
                  <c:v>0.72222937078997762</c:v>
                </c:pt>
                <c:pt idx="661">
                  <c:v>0.72222937078997762</c:v>
                </c:pt>
                <c:pt idx="662">
                  <c:v>0.72222937078997762</c:v>
                </c:pt>
                <c:pt idx="663">
                  <c:v>0.72222937078997762</c:v>
                </c:pt>
                <c:pt idx="664">
                  <c:v>0.72222989674814997</c:v>
                </c:pt>
                <c:pt idx="665">
                  <c:v>0.72223409841873143</c:v>
                </c:pt>
                <c:pt idx="666">
                  <c:v>0.72224652993586402</c:v>
                </c:pt>
                <c:pt idx="667">
                  <c:v>0.72225187544296587</c:v>
                </c:pt>
                <c:pt idx="668">
                  <c:v>0.7222564612279665</c:v>
                </c:pt>
                <c:pt idx="669">
                  <c:v>0.72225732224461359</c:v>
                </c:pt>
                <c:pt idx="670">
                  <c:v>0.72227168110053808</c:v>
                </c:pt>
                <c:pt idx="671">
                  <c:v>0.72231931910293112</c:v>
                </c:pt>
                <c:pt idx="672">
                  <c:v>0.72234141500729065</c:v>
                </c:pt>
                <c:pt idx="673">
                  <c:v>0.72243021892176684</c:v>
                </c:pt>
                <c:pt idx="674">
                  <c:v>0.72243039102257556</c:v>
                </c:pt>
                <c:pt idx="675">
                  <c:v>0.72242965447875629</c:v>
                </c:pt>
                <c:pt idx="676">
                  <c:v>0.72242941767358793</c:v>
                </c:pt>
                <c:pt idx="677">
                  <c:v>0.72242473014140507</c:v>
                </c:pt>
                <c:pt idx="678">
                  <c:v>0.72241921125807251</c:v>
                </c:pt>
                <c:pt idx="679">
                  <c:v>0.72241464541315592</c:v>
                </c:pt>
                <c:pt idx="680">
                  <c:v>0.72241353032778677</c:v>
                </c:pt>
                <c:pt idx="681">
                  <c:v>0.72240766227540232</c:v>
                </c:pt>
                <c:pt idx="682">
                  <c:v>0.72240727356206746</c:v>
                </c:pt>
                <c:pt idx="683">
                  <c:v>0.72240589627895369</c:v>
                </c:pt>
                <c:pt idx="684">
                  <c:v>0.72240580432237089</c:v>
                </c:pt>
                <c:pt idx="685">
                  <c:v>0.72240571630131512</c:v>
                </c:pt>
                <c:pt idx="686">
                  <c:v>0.72240431272160888</c:v>
                </c:pt>
                <c:pt idx="687">
                  <c:v>0.72240392650319318</c:v>
                </c:pt>
                <c:pt idx="688">
                  <c:v>0.72240351711441186</c:v>
                </c:pt>
                <c:pt idx="689">
                  <c:v>0.72240180642351137</c:v>
                </c:pt>
                <c:pt idx="690">
                  <c:v>0.72240180642351137</c:v>
                </c:pt>
                <c:pt idx="691">
                  <c:v>0.72240180642351137</c:v>
                </c:pt>
                <c:pt idx="692">
                  <c:v>0.72240180642351137</c:v>
                </c:pt>
                <c:pt idx="693">
                  <c:v>0.72240180642351137</c:v>
                </c:pt>
                <c:pt idx="694">
                  <c:v>0.72240180642351137</c:v>
                </c:pt>
                <c:pt idx="695">
                  <c:v>0.72240180642351137</c:v>
                </c:pt>
                <c:pt idx="696">
                  <c:v>0.72240180642351137</c:v>
                </c:pt>
                <c:pt idx="697">
                  <c:v>0.72240180642351137</c:v>
                </c:pt>
                <c:pt idx="698">
                  <c:v>0.72240180642351137</c:v>
                </c:pt>
                <c:pt idx="699">
                  <c:v>0.72239958457708031</c:v>
                </c:pt>
                <c:pt idx="700">
                  <c:v>0.7223950018814651</c:v>
                </c:pt>
                <c:pt idx="701">
                  <c:v>0.72239319673675451</c:v>
                </c:pt>
                <c:pt idx="702">
                  <c:v>0.72239114754981704</c:v>
                </c:pt>
                <c:pt idx="703">
                  <c:v>0.72238762073112239</c:v>
                </c:pt>
                <c:pt idx="704">
                  <c:v>0.72238557654269742</c:v>
                </c:pt>
                <c:pt idx="705">
                  <c:v>0.72237751437650055</c:v>
                </c:pt>
                <c:pt idx="706">
                  <c:v>0.72234596861593703</c:v>
                </c:pt>
                <c:pt idx="707">
                  <c:v>0.72214856627228574</c:v>
                </c:pt>
                <c:pt idx="708">
                  <c:v>0.72207334789099642</c:v>
                </c:pt>
                <c:pt idx="709">
                  <c:v>0.72192685676943924</c:v>
                </c:pt>
                <c:pt idx="710">
                  <c:v>0.72191184841099143</c:v>
                </c:pt>
                <c:pt idx="711">
                  <c:v>0.72186011677012374</c:v>
                </c:pt>
                <c:pt idx="712">
                  <c:v>0.72184822116363878</c:v>
                </c:pt>
                <c:pt idx="713">
                  <c:v>0.72184141531219148</c:v>
                </c:pt>
                <c:pt idx="714">
                  <c:v>0.72184141531219148</c:v>
                </c:pt>
                <c:pt idx="715">
                  <c:v>0.72184141531219148</c:v>
                </c:pt>
                <c:pt idx="716">
                  <c:v>0.72184141531219148</c:v>
                </c:pt>
                <c:pt idx="717">
                  <c:v>0.72184141531219148</c:v>
                </c:pt>
                <c:pt idx="718">
                  <c:v>0.72184141531219148</c:v>
                </c:pt>
                <c:pt idx="719">
                  <c:v>0.72184141531219148</c:v>
                </c:pt>
                <c:pt idx="720">
                  <c:v>0.72184141531219148</c:v>
                </c:pt>
                <c:pt idx="721">
                  <c:v>0.72184141531219148</c:v>
                </c:pt>
                <c:pt idx="722">
                  <c:v>0.72184141531219148</c:v>
                </c:pt>
                <c:pt idx="723">
                  <c:v>0.72184141531219148</c:v>
                </c:pt>
                <c:pt idx="724">
                  <c:v>0.72184141531219148</c:v>
                </c:pt>
                <c:pt idx="725">
                  <c:v>0.72184141531219148</c:v>
                </c:pt>
                <c:pt idx="726">
                  <c:v>0.72184141531219148</c:v>
                </c:pt>
                <c:pt idx="727">
                  <c:v>0.72184141531219148</c:v>
                </c:pt>
                <c:pt idx="728">
                  <c:v>0.72184114536421506</c:v>
                </c:pt>
                <c:pt idx="729">
                  <c:v>0.72183939953743881</c:v>
                </c:pt>
                <c:pt idx="730">
                  <c:v>0.72181430635689403</c:v>
                </c:pt>
                <c:pt idx="731">
                  <c:v>0.72180591430710694</c:v>
                </c:pt>
                <c:pt idx="732">
                  <c:v>0.72176827169689539</c:v>
                </c:pt>
                <c:pt idx="733">
                  <c:v>0.72176607712375351</c:v>
                </c:pt>
                <c:pt idx="734">
                  <c:v>0.72176025998306059</c:v>
                </c:pt>
                <c:pt idx="735">
                  <c:v>0.72175816071855037</c:v>
                </c:pt>
                <c:pt idx="736">
                  <c:v>0.72169301117755547</c:v>
                </c:pt>
                <c:pt idx="737">
                  <c:v>0.72139066761554438</c:v>
                </c:pt>
                <c:pt idx="738">
                  <c:v>0.72138848529128818</c:v>
                </c:pt>
                <c:pt idx="739">
                  <c:v>0.72123065912619477</c:v>
                </c:pt>
                <c:pt idx="740">
                  <c:v>0.72122333336378586</c:v>
                </c:pt>
                <c:pt idx="741">
                  <c:v>0.72111003411962438</c:v>
                </c:pt>
                <c:pt idx="742">
                  <c:v>0.72092017923621876</c:v>
                </c:pt>
                <c:pt idx="743">
                  <c:v>0.72078624095317068</c:v>
                </c:pt>
                <c:pt idx="744">
                  <c:v>0.72077919971259541</c:v>
                </c:pt>
                <c:pt idx="745">
                  <c:v>0.72077257793464566</c:v>
                </c:pt>
                <c:pt idx="746">
                  <c:v>0.72074824213233191</c:v>
                </c:pt>
                <c:pt idx="747">
                  <c:v>0.72065334520495483</c:v>
                </c:pt>
                <c:pt idx="748">
                  <c:v>0.72065286592248601</c:v>
                </c:pt>
                <c:pt idx="749">
                  <c:v>0.72065077645707287</c:v>
                </c:pt>
                <c:pt idx="750">
                  <c:v>0.72062275135937792</c:v>
                </c:pt>
                <c:pt idx="751">
                  <c:v>0.72062275135937792</c:v>
                </c:pt>
                <c:pt idx="752">
                  <c:v>0.72062275135937792</c:v>
                </c:pt>
                <c:pt idx="753">
                  <c:v>0.72062275135937792</c:v>
                </c:pt>
                <c:pt idx="754">
                  <c:v>0.72062275135937792</c:v>
                </c:pt>
                <c:pt idx="755">
                  <c:v>0.72062275135937792</c:v>
                </c:pt>
                <c:pt idx="756">
                  <c:v>0.72062275135937792</c:v>
                </c:pt>
                <c:pt idx="757">
                  <c:v>0.72062275135937792</c:v>
                </c:pt>
                <c:pt idx="758">
                  <c:v>0.72062275135937792</c:v>
                </c:pt>
                <c:pt idx="759">
                  <c:v>0.72062275135937792</c:v>
                </c:pt>
                <c:pt idx="760">
                  <c:v>0.72062275135937792</c:v>
                </c:pt>
                <c:pt idx="761">
                  <c:v>0.72062275135937792</c:v>
                </c:pt>
                <c:pt idx="762">
                  <c:v>0.72062275135937792</c:v>
                </c:pt>
                <c:pt idx="763">
                  <c:v>0.72060514144180532</c:v>
                </c:pt>
                <c:pt idx="764">
                  <c:v>0.7205934368592688</c:v>
                </c:pt>
                <c:pt idx="765">
                  <c:v>0.72057935197683487</c:v>
                </c:pt>
                <c:pt idx="766">
                  <c:v>0.72052824880905386</c:v>
                </c:pt>
                <c:pt idx="767">
                  <c:v>0.7204913073243715</c:v>
                </c:pt>
                <c:pt idx="768">
                  <c:v>0.72048268355559109</c:v>
                </c:pt>
                <c:pt idx="769">
                  <c:v>0.72030658657133984</c:v>
                </c:pt>
                <c:pt idx="770">
                  <c:v>0.72027506448738987</c:v>
                </c:pt>
                <c:pt idx="771">
                  <c:v>0.72019764310106549</c:v>
                </c:pt>
                <c:pt idx="772">
                  <c:v>0.71991466430153328</c:v>
                </c:pt>
                <c:pt idx="773">
                  <c:v>0.71983667204317769</c:v>
                </c:pt>
                <c:pt idx="774">
                  <c:v>0.71921561591882477</c:v>
                </c:pt>
                <c:pt idx="775">
                  <c:v>0.71916447498879044</c:v>
                </c:pt>
                <c:pt idx="776">
                  <c:v>0.71902185541986152</c:v>
                </c:pt>
                <c:pt idx="777">
                  <c:v>0.7190042733276345</c:v>
                </c:pt>
                <c:pt idx="778">
                  <c:v>0.71889650678611683</c:v>
                </c:pt>
                <c:pt idx="779">
                  <c:v>0.71886261437976695</c:v>
                </c:pt>
                <c:pt idx="780">
                  <c:v>0.71883956285061079</c:v>
                </c:pt>
                <c:pt idx="781">
                  <c:v>0.71882036846842401</c:v>
                </c:pt>
                <c:pt idx="782">
                  <c:v>0.71882036846842401</c:v>
                </c:pt>
                <c:pt idx="783">
                  <c:v>0.71882036846842401</c:v>
                </c:pt>
                <c:pt idx="784">
                  <c:v>0.71882036846842401</c:v>
                </c:pt>
                <c:pt idx="785">
                  <c:v>0.71882036846842401</c:v>
                </c:pt>
                <c:pt idx="786">
                  <c:v>0.71882036846842401</c:v>
                </c:pt>
                <c:pt idx="787">
                  <c:v>0.7188169875009911</c:v>
                </c:pt>
                <c:pt idx="788">
                  <c:v>0.71877886687299597</c:v>
                </c:pt>
                <c:pt idx="789">
                  <c:v>0.71872063594682412</c:v>
                </c:pt>
                <c:pt idx="790">
                  <c:v>0.71869143148274039</c:v>
                </c:pt>
                <c:pt idx="791">
                  <c:v>0.71867750202340597</c:v>
                </c:pt>
                <c:pt idx="792">
                  <c:v>0.7186746199100309</c:v>
                </c:pt>
                <c:pt idx="793">
                  <c:v>0.71867230305761409</c:v>
                </c:pt>
                <c:pt idx="794">
                  <c:v>0.71859361223373375</c:v>
                </c:pt>
                <c:pt idx="795">
                  <c:v>0.71819822785180643</c:v>
                </c:pt>
                <c:pt idx="796">
                  <c:v>0.71784094739933146</c:v>
                </c:pt>
                <c:pt idx="797">
                  <c:v>0.71767501482855622</c:v>
                </c:pt>
                <c:pt idx="798">
                  <c:v>0.71687804831047441</c:v>
                </c:pt>
                <c:pt idx="799">
                  <c:v>0.71667827492397351</c:v>
                </c:pt>
                <c:pt idx="800">
                  <c:v>0.716611551670014</c:v>
                </c:pt>
                <c:pt idx="801">
                  <c:v>0.71661043435929317</c:v>
                </c:pt>
                <c:pt idx="802">
                  <c:v>0.71653488878353278</c:v>
                </c:pt>
                <c:pt idx="803">
                  <c:v>0.71653235121994907</c:v>
                </c:pt>
                <c:pt idx="804">
                  <c:v>0.71650882054269061</c:v>
                </c:pt>
                <c:pt idx="805">
                  <c:v>0.71650882054269061</c:v>
                </c:pt>
                <c:pt idx="806">
                  <c:v>0.71650882054269061</c:v>
                </c:pt>
                <c:pt idx="807">
                  <c:v>0.71650882054269061</c:v>
                </c:pt>
                <c:pt idx="808">
                  <c:v>0.71650882054269061</c:v>
                </c:pt>
                <c:pt idx="809">
                  <c:v>0.71650882054269061</c:v>
                </c:pt>
                <c:pt idx="810">
                  <c:v>0.71650882054269061</c:v>
                </c:pt>
                <c:pt idx="811">
                  <c:v>0.71648367142005132</c:v>
                </c:pt>
                <c:pt idx="812">
                  <c:v>0.71648094482702596</c:v>
                </c:pt>
                <c:pt idx="813">
                  <c:v>0.71637805342031391</c:v>
                </c:pt>
                <c:pt idx="814">
                  <c:v>0.71599916678793885</c:v>
                </c:pt>
                <c:pt idx="815">
                  <c:v>0.71518756855077048</c:v>
                </c:pt>
                <c:pt idx="816">
                  <c:v>0.71411402853427886</c:v>
                </c:pt>
                <c:pt idx="817">
                  <c:v>0.71399854188884859</c:v>
                </c:pt>
                <c:pt idx="818">
                  <c:v>0.71394260409164234</c:v>
                </c:pt>
                <c:pt idx="819">
                  <c:v>0.71391575876956304</c:v>
                </c:pt>
                <c:pt idx="820">
                  <c:v>0.71390728922552738</c:v>
                </c:pt>
                <c:pt idx="821">
                  <c:v>0.71385319524440582</c:v>
                </c:pt>
                <c:pt idx="822">
                  <c:v>0.71382082413404579</c:v>
                </c:pt>
                <c:pt idx="823">
                  <c:v>0.71376266148553325</c:v>
                </c:pt>
                <c:pt idx="824">
                  <c:v>0.71376266148553325</c:v>
                </c:pt>
                <c:pt idx="825">
                  <c:v>0.71376266148553325</c:v>
                </c:pt>
                <c:pt idx="826">
                  <c:v>0.71376266148553325</c:v>
                </c:pt>
                <c:pt idx="827">
                  <c:v>0.71376266148553325</c:v>
                </c:pt>
                <c:pt idx="828">
                  <c:v>0.71376266148553325</c:v>
                </c:pt>
                <c:pt idx="829">
                  <c:v>0.71376266148553325</c:v>
                </c:pt>
                <c:pt idx="830">
                  <c:v>0.71376266148553325</c:v>
                </c:pt>
                <c:pt idx="831">
                  <c:v>0.71376266148553325</c:v>
                </c:pt>
                <c:pt idx="832">
                  <c:v>0.71376266148553325</c:v>
                </c:pt>
                <c:pt idx="833">
                  <c:v>0.71376266148553325</c:v>
                </c:pt>
                <c:pt idx="834">
                  <c:v>0.71376266148553325</c:v>
                </c:pt>
                <c:pt idx="835">
                  <c:v>0.71364856898016038</c:v>
                </c:pt>
                <c:pt idx="836">
                  <c:v>0.71364414191947101</c:v>
                </c:pt>
                <c:pt idx="837">
                  <c:v>0.71363941659987695</c:v>
                </c:pt>
                <c:pt idx="838">
                  <c:v>0.71359264279013179</c:v>
                </c:pt>
                <c:pt idx="839">
                  <c:v>0.71358488827112243</c:v>
                </c:pt>
                <c:pt idx="840">
                  <c:v>0.71343972941546974</c:v>
                </c:pt>
                <c:pt idx="841">
                  <c:v>0.71343881026084932</c:v>
                </c:pt>
                <c:pt idx="842">
                  <c:v>0.71319255802218873</c:v>
                </c:pt>
                <c:pt idx="843">
                  <c:v>0.71185254061195646</c:v>
                </c:pt>
                <c:pt idx="844">
                  <c:v>0.71155799686235133</c:v>
                </c:pt>
                <c:pt idx="845">
                  <c:v>0.71147085841834223</c:v>
                </c:pt>
                <c:pt idx="846">
                  <c:v>0.7108969128152105</c:v>
                </c:pt>
                <c:pt idx="847">
                  <c:v>0.71085346094354152</c:v>
                </c:pt>
                <c:pt idx="848">
                  <c:v>0.7108448046264122</c:v>
                </c:pt>
                <c:pt idx="849">
                  <c:v>0.71072837389151156</c:v>
                </c:pt>
                <c:pt idx="850">
                  <c:v>0.71071886814847907</c:v>
                </c:pt>
                <c:pt idx="851">
                  <c:v>0.71069088955716175</c:v>
                </c:pt>
                <c:pt idx="852">
                  <c:v>0.71066760503758863</c:v>
                </c:pt>
                <c:pt idx="853">
                  <c:v>0.71066383736106054</c:v>
                </c:pt>
                <c:pt idx="854">
                  <c:v>0.71065644520030902</c:v>
                </c:pt>
                <c:pt idx="855">
                  <c:v>0.71065644520030902</c:v>
                </c:pt>
                <c:pt idx="856">
                  <c:v>0.71065644520030902</c:v>
                </c:pt>
                <c:pt idx="857">
                  <c:v>0.71065644520030902</c:v>
                </c:pt>
                <c:pt idx="858">
                  <c:v>0.71065644520030902</c:v>
                </c:pt>
                <c:pt idx="859">
                  <c:v>0.71065644520030902</c:v>
                </c:pt>
                <c:pt idx="860">
                  <c:v>0.71065644520030902</c:v>
                </c:pt>
                <c:pt idx="861">
                  <c:v>0.71065644520030902</c:v>
                </c:pt>
                <c:pt idx="862">
                  <c:v>0.71059987345907438</c:v>
                </c:pt>
                <c:pt idx="863">
                  <c:v>0.7105967176914485</c:v>
                </c:pt>
                <c:pt idx="864">
                  <c:v>0.71058614994526681</c:v>
                </c:pt>
                <c:pt idx="865">
                  <c:v>0.71058489415593673</c:v>
                </c:pt>
                <c:pt idx="866">
                  <c:v>0.71055805738532274</c:v>
                </c:pt>
                <c:pt idx="867">
                  <c:v>0.71049847766553964</c:v>
                </c:pt>
                <c:pt idx="868">
                  <c:v>0.71049269617314703</c:v>
                </c:pt>
                <c:pt idx="869">
                  <c:v>0.71046404005853026</c:v>
                </c:pt>
                <c:pt idx="870">
                  <c:v>0.71042875152933216</c:v>
                </c:pt>
                <c:pt idx="871">
                  <c:v>0.71042177429151332</c:v>
                </c:pt>
                <c:pt idx="872">
                  <c:v>0.71038978916391593</c:v>
                </c:pt>
                <c:pt idx="873">
                  <c:v>0.71036287487625538</c:v>
                </c:pt>
                <c:pt idx="874">
                  <c:v>0.71035837629202137</c:v>
                </c:pt>
                <c:pt idx="875">
                  <c:v>0.71030082705193265</c:v>
                </c:pt>
                <c:pt idx="876">
                  <c:v>0.70982552503872931</c:v>
                </c:pt>
                <c:pt idx="877">
                  <c:v>0.70961510076806511</c:v>
                </c:pt>
                <c:pt idx="878">
                  <c:v>0.70957226585262534</c:v>
                </c:pt>
                <c:pt idx="879">
                  <c:v>0.70944363158847223</c:v>
                </c:pt>
                <c:pt idx="880">
                  <c:v>0.7093483026255496</c:v>
                </c:pt>
                <c:pt idx="881">
                  <c:v>0.70931137517120435</c:v>
                </c:pt>
                <c:pt idx="882">
                  <c:v>0.7087912163912613</c:v>
                </c:pt>
                <c:pt idx="883">
                  <c:v>0.70850464485909947</c:v>
                </c:pt>
                <c:pt idx="884">
                  <c:v>0.70819947459182031</c:v>
                </c:pt>
                <c:pt idx="885">
                  <c:v>0.70792863379069848</c:v>
                </c:pt>
                <c:pt idx="886">
                  <c:v>0.70786212596013076</c:v>
                </c:pt>
                <c:pt idx="887">
                  <c:v>0.70747550170560158</c:v>
                </c:pt>
                <c:pt idx="888">
                  <c:v>0.70740762413681768</c:v>
                </c:pt>
                <c:pt idx="889">
                  <c:v>0.70733257394812243</c:v>
                </c:pt>
                <c:pt idx="890">
                  <c:v>0.70730004342668384</c:v>
                </c:pt>
                <c:pt idx="891">
                  <c:v>0.7072647255903759</c:v>
                </c:pt>
                <c:pt idx="892">
                  <c:v>0.7072647255903759</c:v>
                </c:pt>
                <c:pt idx="893">
                  <c:v>0.7072647255903759</c:v>
                </c:pt>
                <c:pt idx="894">
                  <c:v>0.7072647255903759</c:v>
                </c:pt>
                <c:pt idx="895">
                  <c:v>0.7072647255903759</c:v>
                </c:pt>
                <c:pt idx="896">
                  <c:v>0.7072647255903759</c:v>
                </c:pt>
                <c:pt idx="897">
                  <c:v>0.7072647255903759</c:v>
                </c:pt>
                <c:pt idx="898">
                  <c:v>0.7072647255903759</c:v>
                </c:pt>
                <c:pt idx="899">
                  <c:v>0.7072647255903759</c:v>
                </c:pt>
                <c:pt idx="900">
                  <c:v>0.7072647255903759</c:v>
                </c:pt>
                <c:pt idx="901">
                  <c:v>0.7072647255903759</c:v>
                </c:pt>
                <c:pt idx="902">
                  <c:v>0.7072647255903759</c:v>
                </c:pt>
                <c:pt idx="903">
                  <c:v>0.7072647255903759</c:v>
                </c:pt>
                <c:pt idx="904">
                  <c:v>0.70725031058928445</c:v>
                </c:pt>
                <c:pt idx="905">
                  <c:v>0.70719906423532497</c:v>
                </c:pt>
                <c:pt idx="906">
                  <c:v>0.70715043373749809</c:v>
                </c:pt>
                <c:pt idx="907">
                  <c:v>0.70691280243432253</c:v>
                </c:pt>
                <c:pt idx="908">
                  <c:v>0.70685950127582009</c:v>
                </c:pt>
                <c:pt idx="909">
                  <c:v>0.70638884139846292</c:v>
                </c:pt>
                <c:pt idx="910">
                  <c:v>0.70629131299045622</c:v>
                </c:pt>
                <c:pt idx="911">
                  <c:v>0.70626621972036152</c:v>
                </c:pt>
                <c:pt idx="912">
                  <c:v>0.70552581134807446</c:v>
                </c:pt>
                <c:pt idx="913">
                  <c:v>0.70548510013345322</c:v>
                </c:pt>
                <c:pt idx="914">
                  <c:v>0.70538130078245587</c:v>
                </c:pt>
                <c:pt idx="915">
                  <c:v>0.70518319652128847</c:v>
                </c:pt>
                <c:pt idx="916">
                  <c:v>0.7051236666523617</c:v>
                </c:pt>
                <c:pt idx="917">
                  <c:v>0.7049016775257102</c:v>
                </c:pt>
                <c:pt idx="918">
                  <c:v>0.70423264791988971</c:v>
                </c:pt>
                <c:pt idx="919">
                  <c:v>0.70388468450149322</c:v>
                </c:pt>
                <c:pt idx="920">
                  <c:v>0.70385401202645825</c:v>
                </c:pt>
                <c:pt idx="921">
                  <c:v>0.70381632625440127</c:v>
                </c:pt>
                <c:pt idx="922">
                  <c:v>0.70369544441018794</c:v>
                </c:pt>
                <c:pt idx="923">
                  <c:v>0.70367970252658041</c:v>
                </c:pt>
                <c:pt idx="924">
                  <c:v>0.70367214725901217</c:v>
                </c:pt>
                <c:pt idx="925">
                  <c:v>0.70366205655909297</c:v>
                </c:pt>
                <c:pt idx="926">
                  <c:v>0.70366205655909297</c:v>
                </c:pt>
                <c:pt idx="927">
                  <c:v>0.70366205655909297</c:v>
                </c:pt>
                <c:pt idx="928">
                  <c:v>0.70366205655909297</c:v>
                </c:pt>
                <c:pt idx="929">
                  <c:v>0.70366205655909297</c:v>
                </c:pt>
                <c:pt idx="930">
                  <c:v>0.70366205655909297</c:v>
                </c:pt>
                <c:pt idx="931">
                  <c:v>0.70366205655909297</c:v>
                </c:pt>
                <c:pt idx="932">
                  <c:v>0.70366205655909297</c:v>
                </c:pt>
                <c:pt idx="933">
                  <c:v>0.70366205655909297</c:v>
                </c:pt>
                <c:pt idx="934">
                  <c:v>0.70366205655909297</c:v>
                </c:pt>
                <c:pt idx="935">
                  <c:v>0.70366205655909297</c:v>
                </c:pt>
                <c:pt idx="936">
                  <c:v>0.70366205655909297</c:v>
                </c:pt>
                <c:pt idx="937">
                  <c:v>0.70366205655909297</c:v>
                </c:pt>
                <c:pt idx="938">
                  <c:v>0.70365660664718166</c:v>
                </c:pt>
                <c:pt idx="939">
                  <c:v>0.70362114505595286</c:v>
                </c:pt>
                <c:pt idx="940">
                  <c:v>0.70359246372269424</c:v>
                </c:pt>
                <c:pt idx="941">
                  <c:v>0.70358647771568861</c:v>
                </c:pt>
                <c:pt idx="942">
                  <c:v>0.70356109350406237</c:v>
                </c:pt>
                <c:pt idx="943">
                  <c:v>0.70355707470343853</c:v>
                </c:pt>
                <c:pt idx="944">
                  <c:v>0.70350895970569649</c:v>
                </c:pt>
                <c:pt idx="945">
                  <c:v>0.70349805270801302</c:v>
                </c:pt>
                <c:pt idx="946">
                  <c:v>0.70347796904604132</c:v>
                </c:pt>
                <c:pt idx="947">
                  <c:v>0.70344753668521798</c:v>
                </c:pt>
                <c:pt idx="948">
                  <c:v>0.7025036322867213</c:v>
                </c:pt>
                <c:pt idx="949">
                  <c:v>0.7018497310601608</c:v>
                </c:pt>
                <c:pt idx="950">
                  <c:v>0.70094568495092791</c:v>
                </c:pt>
                <c:pt idx="951">
                  <c:v>0.70019234648177586</c:v>
                </c:pt>
                <c:pt idx="952">
                  <c:v>0.70007357061636366</c:v>
                </c:pt>
                <c:pt idx="953">
                  <c:v>0.70004009028522529</c:v>
                </c:pt>
                <c:pt idx="954">
                  <c:v>0.69999198560460552</c:v>
                </c:pt>
                <c:pt idx="955">
                  <c:v>0.6999633360597135</c:v>
                </c:pt>
                <c:pt idx="956">
                  <c:v>0.69995728325550099</c:v>
                </c:pt>
                <c:pt idx="957">
                  <c:v>0.69992299200981445</c:v>
                </c:pt>
                <c:pt idx="958">
                  <c:v>0.69992299200981445</c:v>
                </c:pt>
                <c:pt idx="959">
                  <c:v>0.69992299200981445</c:v>
                </c:pt>
                <c:pt idx="960">
                  <c:v>0.69992299200981445</c:v>
                </c:pt>
                <c:pt idx="961">
                  <c:v>0.69992299200981445</c:v>
                </c:pt>
                <c:pt idx="962">
                  <c:v>0.69992299200981445</c:v>
                </c:pt>
                <c:pt idx="963">
                  <c:v>0.69992299200981445</c:v>
                </c:pt>
                <c:pt idx="964">
                  <c:v>0.69992299200981445</c:v>
                </c:pt>
                <c:pt idx="965">
                  <c:v>0.69992299200981445</c:v>
                </c:pt>
                <c:pt idx="966">
                  <c:v>0.69992299200981445</c:v>
                </c:pt>
                <c:pt idx="967">
                  <c:v>0.69992299200981445</c:v>
                </c:pt>
                <c:pt idx="968">
                  <c:v>0.69992299200981445</c:v>
                </c:pt>
                <c:pt idx="969">
                  <c:v>0.69992299200981445</c:v>
                </c:pt>
                <c:pt idx="970">
                  <c:v>0.69992299200981445</c:v>
                </c:pt>
                <c:pt idx="971">
                  <c:v>0.69992299200981445</c:v>
                </c:pt>
                <c:pt idx="972">
                  <c:v>0.69992299200981445</c:v>
                </c:pt>
                <c:pt idx="973">
                  <c:v>0.69992299200981445</c:v>
                </c:pt>
                <c:pt idx="974">
                  <c:v>0.69988844222147151</c:v>
                </c:pt>
                <c:pt idx="975">
                  <c:v>0.69984871307246532</c:v>
                </c:pt>
                <c:pt idx="976">
                  <c:v>0.6997766799375853</c:v>
                </c:pt>
                <c:pt idx="977">
                  <c:v>0.69961856428574865</c:v>
                </c:pt>
                <c:pt idx="978">
                  <c:v>0.6995478226304146</c:v>
                </c:pt>
                <c:pt idx="979">
                  <c:v>0.69928010986190747</c:v>
                </c:pt>
                <c:pt idx="980">
                  <c:v>0.69909261584524973</c:v>
                </c:pt>
                <c:pt idx="981">
                  <c:v>0.69857339722119094</c:v>
                </c:pt>
                <c:pt idx="982">
                  <c:v>0.698510974450123</c:v>
                </c:pt>
                <c:pt idx="983">
                  <c:v>0.69798004292683991</c:v>
                </c:pt>
                <c:pt idx="984">
                  <c:v>0.69795921136046379</c:v>
                </c:pt>
                <c:pt idx="985">
                  <c:v>0.69791754613980306</c:v>
                </c:pt>
                <c:pt idx="986">
                  <c:v>0.69775979401576582</c:v>
                </c:pt>
                <c:pt idx="987">
                  <c:v>0.69761539884701262</c:v>
                </c:pt>
                <c:pt idx="988">
                  <c:v>0.69731314754753004</c:v>
                </c:pt>
                <c:pt idx="989">
                  <c:v>0.69697753152233832</c:v>
                </c:pt>
                <c:pt idx="990">
                  <c:v>0.69682103787435445</c:v>
                </c:pt>
                <c:pt idx="991">
                  <c:v>0.69655169113021431</c:v>
                </c:pt>
                <c:pt idx="992">
                  <c:v>0.69647911688699837</c:v>
                </c:pt>
                <c:pt idx="993">
                  <c:v>0.69639456527529098</c:v>
                </c:pt>
                <c:pt idx="994">
                  <c:v>0.69635153862573818</c:v>
                </c:pt>
                <c:pt idx="995">
                  <c:v>0.69631841429229246</c:v>
                </c:pt>
                <c:pt idx="996">
                  <c:v>0.69631461910103676</c:v>
                </c:pt>
                <c:pt idx="997">
                  <c:v>0.69628224615625345</c:v>
                </c:pt>
                <c:pt idx="998">
                  <c:v>0.69626624979676488</c:v>
                </c:pt>
                <c:pt idx="999">
                  <c:v>0.69623791138055302</c:v>
                </c:pt>
                <c:pt idx="1000">
                  <c:v>0.69623427039958052</c:v>
                </c:pt>
                <c:pt idx="1001">
                  <c:v>0.69612208584589896</c:v>
                </c:pt>
                <c:pt idx="1002">
                  <c:v>0.69612208584589896</c:v>
                </c:pt>
                <c:pt idx="1003">
                  <c:v>0.69612208584589896</c:v>
                </c:pt>
                <c:pt idx="1004">
                  <c:v>0.69612208584589896</c:v>
                </c:pt>
                <c:pt idx="1005">
                  <c:v>0.69612208584589896</c:v>
                </c:pt>
                <c:pt idx="1006">
                  <c:v>0.69612208584589896</c:v>
                </c:pt>
                <c:pt idx="1007">
                  <c:v>0.69612208584589896</c:v>
                </c:pt>
                <c:pt idx="1008">
                  <c:v>0.69612208584589896</c:v>
                </c:pt>
                <c:pt idx="1009">
                  <c:v>0.69612208584589896</c:v>
                </c:pt>
                <c:pt idx="1010">
                  <c:v>0.69612208584589896</c:v>
                </c:pt>
                <c:pt idx="1011">
                  <c:v>0.69612208584589896</c:v>
                </c:pt>
                <c:pt idx="1012">
                  <c:v>0.69609079607152125</c:v>
                </c:pt>
                <c:pt idx="1013">
                  <c:v>0.69601317087267822</c:v>
                </c:pt>
                <c:pt idx="1014">
                  <c:v>0.69600699360997065</c:v>
                </c:pt>
                <c:pt idx="1015">
                  <c:v>0.6959327692519679</c:v>
                </c:pt>
                <c:pt idx="1016">
                  <c:v>0.69588222257446364</c:v>
                </c:pt>
                <c:pt idx="1017">
                  <c:v>0.69585437613368595</c:v>
                </c:pt>
                <c:pt idx="1018">
                  <c:v>0.69581205252122169</c:v>
                </c:pt>
                <c:pt idx="1019">
                  <c:v>0.69581085651083541</c:v>
                </c:pt>
                <c:pt idx="1020">
                  <c:v>0.6957883808229719</c:v>
                </c:pt>
                <c:pt idx="1021">
                  <c:v>0.69578053488409952</c:v>
                </c:pt>
                <c:pt idx="1022">
                  <c:v>0.69526005902052135</c:v>
                </c:pt>
                <c:pt idx="1023">
                  <c:v>0.69490282997717578</c:v>
                </c:pt>
                <c:pt idx="1024">
                  <c:v>0.69477106962260771</c:v>
                </c:pt>
                <c:pt idx="1025">
                  <c:v>0.69466710768260653</c:v>
                </c:pt>
                <c:pt idx="1026">
                  <c:v>0.69462369827842196</c:v>
                </c:pt>
                <c:pt idx="1027">
                  <c:v>0.69413346341139537</c:v>
                </c:pt>
                <c:pt idx="1028">
                  <c:v>0.69386908838625128</c:v>
                </c:pt>
                <c:pt idx="1029">
                  <c:v>0.69365015400055108</c:v>
                </c:pt>
                <c:pt idx="1030">
                  <c:v>0.69351118470835682</c:v>
                </c:pt>
                <c:pt idx="1031">
                  <c:v>0.69326727088612206</c:v>
                </c:pt>
                <c:pt idx="1032">
                  <c:v>0.69319491059731453</c:v>
                </c:pt>
                <c:pt idx="1033">
                  <c:v>0.69275675269072212</c:v>
                </c:pt>
                <c:pt idx="1034">
                  <c:v>0.6927100145189935</c:v>
                </c:pt>
                <c:pt idx="1035">
                  <c:v>0.69267936635876537</c:v>
                </c:pt>
                <c:pt idx="1036">
                  <c:v>0.6926297424754011</c:v>
                </c:pt>
                <c:pt idx="1037">
                  <c:v>0.69252777651529085</c:v>
                </c:pt>
                <c:pt idx="1038">
                  <c:v>0.69244989808517743</c:v>
                </c:pt>
                <c:pt idx="1039">
                  <c:v>0.6924061140476625</c:v>
                </c:pt>
                <c:pt idx="1040">
                  <c:v>0.69233389197070472</c:v>
                </c:pt>
                <c:pt idx="1041">
                  <c:v>0.69233389197070472</c:v>
                </c:pt>
                <c:pt idx="1042">
                  <c:v>0.69233389197070472</c:v>
                </c:pt>
                <c:pt idx="1043">
                  <c:v>0.69233389197070472</c:v>
                </c:pt>
                <c:pt idx="1044">
                  <c:v>0.69233389197070472</c:v>
                </c:pt>
                <c:pt idx="1045">
                  <c:v>0.69233389197070472</c:v>
                </c:pt>
                <c:pt idx="1046">
                  <c:v>0.69233389197070472</c:v>
                </c:pt>
                <c:pt idx="1047">
                  <c:v>0.69233389197070472</c:v>
                </c:pt>
                <c:pt idx="1048">
                  <c:v>0.69233389197070472</c:v>
                </c:pt>
                <c:pt idx="1049">
                  <c:v>0.69233389197070472</c:v>
                </c:pt>
                <c:pt idx="1050">
                  <c:v>0.69233389197070472</c:v>
                </c:pt>
                <c:pt idx="1051">
                  <c:v>0.69233389197070472</c:v>
                </c:pt>
                <c:pt idx="1052">
                  <c:v>0.69233389197070472</c:v>
                </c:pt>
                <c:pt idx="1053">
                  <c:v>0.69233389197070472</c:v>
                </c:pt>
                <c:pt idx="1054">
                  <c:v>0.69233389197070472</c:v>
                </c:pt>
                <c:pt idx="1055">
                  <c:v>0.69229114091810051</c:v>
                </c:pt>
                <c:pt idx="1056">
                  <c:v>0.69228981648692822</c:v>
                </c:pt>
                <c:pt idx="1057">
                  <c:v>0.69226185631273962</c:v>
                </c:pt>
                <c:pt idx="1058">
                  <c:v>0.69225413737773422</c:v>
                </c:pt>
                <c:pt idx="1059">
                  <c:v>0.69222409978217203</c:v>
                </c:pt>
                <c:pt idx="1060">
                  <c:v>0.69221955172590777</c:v>
                </c:pt>
                <c:pt idx="1061">
                  <c:v>0.69221321126226321</c:v>
                </c:pt>
                <c:pt idx="1062">
                  <c:v>0.69218562414821694</c:v>
                </c:pt>
                <c:pt idx="1063">
                  <c:v>0.69218166434914785</c:v>
                </c:pt>
                <c:pt idx="1064">
                  <c:v>0.69215015788680945</c:v>
                </c:pt>
                <c:pt idx="1065">
                  <c:v>0.69214679767095366</c:v>
                </c:pt>
                <c:pt idx="1066">
                  <c:v>0.69211038234933264</c:v>
                </c:pt>
                <c:pt idx="1067">
                  <c:v>0.69207268338239225</c:v>
                </c:pt>
                <c:pt idx="1068">
                  <c:v>0.69203761916158069</c:v>
                </c:pt>
                <c:pt idx="1069">
                  <c:v>0.6920353682463134</c:v>
                </c:pt>
                <c:pt idx="1070">
                  <c:v>0.69195214545193862</c:v>
                </c:pt>
                <c:pt idx="1071">
                  <c:v>0.69121105851300779</c:v>
                </c:pt>
                <c:pt idx="1072">
                  <c:v>0.69107326948094117</c:v>
                </c:pt>
                <c:pt idx="1073">
                  <c:v>0.69094072901030623</c:v>
                </c:pt>
                <c:pt idx="1074">
                  <c:v>0.69080833448173595</c:v>
                </c:pt>
                <c:pt idx="1075">
                  <c:v>0.69074327572531513</c:v>
                </c:pt>
                <c:pt idx="1076">
                  <c:v>0.6906252661784682</c:v>
                </c:pt>
                <c:pt idx="1077">
                  <c:v>0.69053384216471936</c:v>
                </c:pt>
                <c:pt idx="1078">
                  <c:v>0.69046786023618556</c:v>
                </c:pt>
                <c:pt idx="1079">
                  <c:v>0.69038802820326173</c:v>
                </c:pt>
                <c:pt idx="1080">
                  <c:v>0.69034770250653721</c:v>
                </c:pt>
                <c:pt idx="1081">
                  <c:v>0.69027015311126738</c:v>
                </c:pt>
                <c:pt idx="1082">
                  <c:v>0.69024624986335259</c:v>
                </c:pt>
                <c:pt idx="1083">
                  <c:v>0.69021589330787037</c:v>
                </c:pt>
                <c:pt idx="1084">
                  <c:v>0.68986239051145071</c:v>
                </c:pt>
                <c:pt idx="1085">
                  <c:v>0.68959371760687493</c:v>
                </c:pt>
                <c:pt idx="1086">
                  <c:v>0.68938967390559536</c:v>
                </c:pt>
                <c:pt idx="1087">
                  <c:v>0.68924932598626554</c:v>
                </c:pt>
                <c:pt idx="1088">
                  <c:v>0.6889616833370702</c:v>
                </c:pt>
                <c:pt idx="1089">
                  <c:v>0.68888438667812069</c:v>
                </c:pt>
                <c:pt idx="1090">
                  <c:v>0.68885326270559433</c:v>
                </c:pt>
                <c:pt idx="1091">
                  <c:v>0.68881439997738725</c:v>
                </c:pt>
                <c:pt idx="1092">
                  <c:v>0.68881406272916013</c:v>
                </c:pt>
                <c:pt idx="1093">
                  <c:v>0.68880902145951617</c:v>
                </c:pt>
                <c:pt idx="1094">
                  <c:v>0.68878008982481176</c:v>
                </c:pt>
                <c:pt idx="1095">
                  <c:v>0.68874954653288012</c:v>
                </c:pt>
                <c:pt idx="1096">
                  <c:v>0.68870443744080112</c:v>
                </c:pt>
                <c:pt idx="1097">
                  <c:v>0.68870334305629144</c:v>
                </c:pt>
                <c:pt idx="1098">
                  <c:v>0.68867499043861824</c:v>
                </c:pt>
                <c:pt idx="1099">
                  <c:v>0.68867026688015298</c:v>
                </c:pt>
                <c:pt idx="1100">
                  <c:v>0.68866808368684995</c:v>
                </c:pt>
                <c:pt idx="1101">
                  <c:v>0.68863538403926738</c:v>
                </c:pt>
                <c:pt idx="1102">
                  <c:v>0.68863296428758702</c:v>
                </c:pt>
                <c:pt idx="1103">
                  <c:v>0.68863296428758702</c:v>
                </c:pt>
                <c:pt idx="1104">
                  <c:v>0.68863296428758702</c:v>
                </c:pt>
                <c:pt idx="1105">
                  <c:v>0.68863296428758702</c:v>
                </c:pt>
                <c:pt idx="1106">
                  <c:v>0.68863296428758702</c:v>
                </c:pt>
                <c:pt idx="1107">
                  <c:v>0.68863296428758702</c:v>
                </c:pt>
                <c:pt idx="1108">
                  <c:v>0.68863296428758702</c:v>
                </c:pt>
                <c:pt idx="1109">
                  <c:v>0.68863296428758702</c:v>
                </c:pt>
                <c:pt idx="1110">
                  <c:v>0.68863296428758702</c:v>
                </c:pt>
                <c:pt idx="1111">
                  <c:v>0.68863296428758702</c:v>
                </c:pt>
                <c:pt idx="1112">
                  <c:v>0.68863296428758702</c:v>
                </c:pt>
                <c:pt idx="1113">
                  <c:v>0.68863296428758702</c:v>
                </c:pt>
                <c:pt idx="1114">
                  <c:v>0.68863296428758702</c:v>
                </c:pt>
                <c:pt idx="1115">
                  <c:v>0.68863296428758702</c:v>
                </c:pt>
                <c:pt idx="1116">
                  <c:v>0.68863296428758702</c:v>
                </c:pt>
                <c:pt idx="1117">
                  <c:v>0.68863296428758702</c:v>
                </c:pt>
                <c:pt idx="1118">
                  <c:v>0.68863296428758702</c:v>
                </c:pt>
                <c:pt idx="1119">
                  <c:v>0.68863296428758702</c:v>
                </c:pt>
                <c:pt idx="1120">
                  <c:v>0.68863296428758702</c:v>
                </c:pt>
                <c:pt idx="1121">
                  <c:v>0.68855605372195394</c:v>
                </c:pt>
                <c:pt idx="1122">
                  <c:v>0.68852829714048025</c:v>
                </c:pt>
                <c:pt idx="1123">
                  <c:v>0.68852793255278333</c:v>
                </c:pt>
                <c:pt idx="1124">
                  <c:v>0.68852757406130372</c:v>
                </c:pt>
                <c:pt idx="1125">
                  <c:v>0.68844437444698969</c:v>
                </c:pt>
                <c:pt idx="1126">
                  <c:v>0.68841265676421215</c:v>
                </c:pt>
                <c:pt idx="1127">
                  <c:v>0.68838051861170579</c:v>
                </c:pt>
                <c:pt idx="1128">
                  <c:v>0.68832278035231309</c:v>
                </c:pt>
                <c:pt idx="1129">
                  <c:v>0.68806564351380284</c:v>
                </c:pt>
                <c:pt idx="1130">
                  <c:v>0.68761464091621582</c:v>
                </c:pt>
                <c:pt idx="1131">
                  <c:v>0.68725079887618246</c:v>
                </c:pt>
                <c:pt idx="1132">
                  <c:v>0.68714495472722104</c:v>
                </c:pt>
                <c:pt idx="1133">
                  <c:v>0.68609990602828153</c:v>
                </c:pt>
                <c:pt idx="1134">
                  <c:v>0.68600419464093965</c:v>
                </c:pt>
                <c:pt idx="1135">
                  <c:v>0.68593729330023545</c:v>
                </c:pt>
                <c:pt idx="1136">
                  <c:v>0.68542393064660989</c:v>
                </c:pt>
                <c:pt idx="1137">
                  <c:v>0.68534223909443148</c:v>
                </c:pt>
                <c:pt idx="1138">
                  <c:v>0.68523401719808841</c:v>
                </c:pt>
                <c:pt idx="1139">
                  <c:v>0.68519647929820127</c:v>
                </c:pt>
                <c:pt idx="1140">
                  <c:v>0.68519221747751469</c:v>
                </c:pt>
                <c:pt idx="1141">
                  <c:v>0.68516609266446049</c:v>
                </c:pt>
                <c:pt idx="1142">
                  <c:v>0.68515683682294415</c:v>
                </c:pt>
                <c:pt idx="1143">
                  <c:v>0.68509385669990608</c:v>
                </c:pt>
                <c:pt idx="1144">
                  <c:v>0.68509385669990608</c:v>
                </c:pt>
                <c:pt idx="1145">
                  <c:v>0.68509385669990608</c:v>
                </c:pt>
                <c:pt idx="1146">
                  <c:v>0.68509385669990608</c:v>
                </c:pt>
                <c:pt idx="1147">
                  <c:v>0.68509385669990608</c:v>
                </c:pt>
                <c:pt idx="1148">
                  <c:v>0.68509385669990608</c:v>
                </c:pt>
                <c:pt idx="1149">
                  <c:v>0.68509385669990608</c:v>
                </c:pt>
                <c:pt idx="1150">
                  <c:v>0.68509385669990608</c:v>
                </c:pt>
                <c:pt idx="1151">
                  <c:v>0.68509385669990608</c:v>
                </c:pt>
                <c:pt idx="1152">
                  <c:v>0.68509385669990608</c:v>
                </c:pt>
                <c:pt idx="1153">
                  <c:v>0.68509385669990608</c:v>
                </c:pt>
                <c:pt idx="1154">
                  <c:v>0.68509385669990608</c:v>
                </c:pt>
                <c:pt idx="1155">
                  <c:v>0.68509385669990608</c:v>
                </c:pt>
                <c:pt idx="1156">
                  <c:v>0.68509385669990608</c:v>
                </c:pt>
                <c:pt idx="1157">
                  <c:v>0.68509385669990608</c:v>
                </c:pt>
                <c:pt idx="1158">
                  <c:v>0.68509385669990608</c:v>
                </c:pt>
                <c:pt idx="1159">
                  <c:v>0.68509385669990608</c:v>
                </c:pt>
                <c:pt idx="1160">
                  <c:v>0.68509385669990608</c:v>
                </c:pt>
                <c:pt idx="1161">
                  <c:v>0.68509385669990608</c:v>
                </c:pt>
                <c:pt idx="1162">
                  <c:v>0.68509385669990608</c:v>
                </c:pt>
                <c:pt idx="1163">
                  <c:v>0.68509385669990608</c:v>
                </c:pt>
                <c:pt idx="1164">
                  <c:v>0.68506148005999434</c:v>
                </c:pt>
                <c:pt idx="1165">
                  <c:v>0.68505857450681895</c:v>
                </c:pt>
                <c:pt idx="1166">
                  <c:v>0.68501594835771251</c:v>
                </c:pt>
                <c:pt idx="1167">
                  <c:v>0.68498913502430336</c:v>
                </c:pt>
                <c:pt idx="1168">
                  <c:v>0.68498536756140305</c:v>
                </c:pt>
                <c:pt idx="1169">
                  <c:v>0.68493420505867531</c:v>
                </c:pt>
                <c:pt idx="1170">
                  <c:v>0.68489432581556886</c:v>
                </c:pt>
                <c:pt idx="1171">
                  <c:v>0.68488953765192329</c:v>
                </c:pt>
                <c:pt idx="1172">
                  <c:v>0.68488748842293279</c:v>
                </c:pt>
                <c:pt idx="1173">
                  <c:v>0.68482700607745772</c:v>
                </c:pt>
                <c:pt idx="1174">
                  <c:v>0.68479048456175984</c:v>
                </c:pt>
                <c:pt idx="1175">
                  <c:v>0.68478945930409219</c:v>
                </c:pt>
                <c:pt idx="1176">
                  <c:v>0.68474704627714611</c:v>
                </c:pt>
                <c:pt idx="1177">
                  <c:v>0.68469131546313977</c:v>
                </c:pt>
                <c:pt idx="1178">
                  <c:v>0.68458888071988278</c:v>
                </c:pt>
                <c:pt idx="1179">
                  <c:v>0.68407482515077267</c:v>
                </c:pt>
                <c:pt idx="1180">
                  <c:v>0.68405182383296048</c:v>
                </c:pt>
                <c:pt idx="1181">
                  <c:v>0.68396070688029753</c:v>
                </c:pt>
                <c:pt idx="1182">
                  <c:v>0.6837959216977143</c:v>
                </c:pt>
                <c:pt idx="1183">
                  <c:v>0.68360348330276399</c:v>
                </c:pt>
                <c:pt idx="1184">
                  <c:v>0.6834082835366615</c:v>
                </c:pt>
                <c:pt idx="1185">
                  <c:v>0.68322304687827207</c:v>
                </c:pt>
                <c:pt idx="1186">
                  <c:v>0.68315999540101013</c:v>
                </c:pt>
                <c:pt idx="1187">
                  <c:v>0.68305351015916327</c:v>
                </c:pt>
                <c:pt idx="1188">
                  <c:v>0.68293565371859732</c:v>
                </c:pt>
                <c:pt idx="1189">
                  <c:v>0.68281212350435072</c:v>
                </c:pt>
                <c:pt idx="1190">
                  <c:v>0.68266981795239912</c:v>
                </c:pt>
                <c:pt idx="1191">
                  <c:v>0.68264222414809095</c:v>
                </c:pt>
                <c:pt idx="1192">
                  <c:v>0.68255292016882518</c:v>
                </c:pt>
                <c:pt idx="1193">
                  <c:v>0.68240332458337272</c:v>
                </c:pt>
                <c:pt idx="1194">
                  <c:v>0.68232346591464021</c:v>
                </c:pt>
                <c:pt idx="1195">
                  <c:v>0.68219177563047428</c:v>
                </c:pt>
                <c:pt idx="1196">
                  <c:v>0.68215932707609883</c:v>
                </c:pt>
                <c:pt idx="1197">
                  <c:v>0.68207632228698656</c:v>
                </c:pt>
                <c:pt idx="1198">
                  <c:v>0.68204671804141381</c:v>
                </c:pt>
                <c:pt idx="1199">
                  <c:v>0.68190402299484476</c:v>
                </c:pt>
                <c:pt idx="1200">
                  <c:v>0.68183877021441019</c:v>
                </c:pt>
                <c:pt idx="1201">
                  <c:v>0.68182927351665534</c:v>
                </c:pt>
                <c:pt idx="1202">
                  <c:v>0.68182421313413522</c:v>
                </c:pt>
                <c:pt idx="1203">
                  <c:v>0.68179812926710626</c:v>
                </c:pt>
                <c:pt idx="1204">
                  <c:v>0.68179112311101808</c:v>
                </c:pt>
                <c:pt idx="1205">
                  <c:v>0.68179112311101808</c:v>
                </c:pt>
                <c:pt idx="1206">
                  <c:v>0.68179112311101808</c:v>
                </c:pt>
                <c:pt idx="1207">
                  <c:v>0.68179112311101808</c:v>
                </c:pt>
                <c:pt idx="1208">
                  <c:v>0.68179112311101808</c:v>
                </c:pt>
                <c:pt idx="1209">
                  <c:v>0.68179112311101808</c:v>
                </c:pt>
                <c:pt idx="1210">
                  <c:v>0.68179112311101808</c:v>
                </c:pt>
                <c:pt idx="1211">
                  <c:v>0.68179112311101808</c:v>
                </c:pt>
                <c:pt idx="1212">
                  <c:v>0.68179112311101808</c:v>
                </c:pt>
                <c:pt idx="1213">
                  <c:v>0.68179112311101808</c:v>
                </c:pt>
                <c:pt idx="1214">
                  <c:v>0.68179112311101808</c:v>
                </c:pt>
                <c:pt idx="1215">
                  <c:v>0.68179112311101808</c:v>
                </c:pt>
                <c:pt idx="1216">
                  <c:v>0.68179112311101808</c:v>
                </c:pt>
                <c:pt idx="1217">
                  <c:v>0.68179112311101808</c:v>
                </c:pt>
                <c:pt idx="1218">
                  <c:v>0.68179112311101808</c:v>
                </c:pt>
                <c:pt idx="1219">
                  <c:v>0.68179112311101808</c:v>
                </c:pt>
                <c:pt idx="1220">
                  <c:v>0.68179112311101808</c:v>
                </c:pt>
                <c:pt idx="1221">
                  <c:v>0.68179112311101808</c:v>
                </c:pt>
                <c:pt idx="1222">
                  <c:v>0.68179112311101808</c:v>
                </c:pt>
                <c:pt idx="1223">
                  <c:v>0.68179112311101808</c:v>
                </c:pt>
                <c:pt idx="1224">
                  <c:v>0.68179112311101808</c:v>
                </c:pt>
                <c:pt idx="1225">
                  <c:v>0.68179112311101808</c:v>
                </c:pt>
                <c:pt idx="1226">
                  <c:v>0.6817597525142236</c:v>
                </c:pt>
                <c:pt idx="1227">
                  <c:v>0.68175691236049896</c:v>
                </c:pt>
                <c:pt idx="1228">
                  <c:v>0.68175501691872387</c:v>
                </c:pt>
                <c:pt idx="1229">
                  <c:v>0.68173026108608448</c:v>
                </c:pt>
                <c:pt idx="1230">
                  <c:v>0.68169826227324681</c:v>
                </c:pt>
                <c:pt idx="1231">
                  <c:v>0.6816696170978982</c:v>
                </c:pt>
                <c:pt idx="1232">
                  <c:v>0.68154206386260952</c:v>
                </c:pt>
                <c:pt idx="1233">
                  <c:v>0.6815398760290845</c:v>
                </c:pt>
                <c:pt idx="1234">
                  <c:v>0.68150509500461376</c:v>
                </c:pt>
                <c:pt idx="1235">
                  <c:v>0.68147672064734865</c:v>
                </c:pt>
                <c:pt idx="1236">
                  <c:v>0.68143200308993213</c:v>
                </c:pt>
                <c:pt idx="1237">
                  <c:v>0.68136123740172372</c:v>
                </c:pt>
                <c:pt idx="1238">
                  <c:v>0.68116804505688155</c:v>
                </c:pt>
                <c:pt idx="1239">
                  <c:v>0.68073056963406553</c:v>
                </c:pt>
                <c:pt idx="1240">
                  <c:v>0.68072222288769813</c:v>
                </c:pt>
                <c:pt idx="1241">
                  <c:v>0.68069719734780221</c:v>
                </c:pt>
                <c:pt idx="1242">
                  <c:v>0.6804399408562849</c:v>
                </c:pt>
                <c:pt idx="1243">
                  <c:v>0.68041219184297552</c:v>
                </c:pt>
                <c:pt idx="1244">
                  <c:v>0.67996541382351627</c:v>
                </c:pt>
                <c:pt idx="1245">
                  <c:v>0.67995395690090787</c:v>
                </c:pt>
                <c:pt idx="1246">
                  <c:v>0.67965977574333336</c:v>
                </c:pt>
                <c:pt idx="1247">
                  <c:v>0.67962717862255473</c:v>
                </c:pt>
                <c:pt idx="1248">
                  <c:v>0.67914884587967683</c:v>
                </c:pt>
                <c:pt idx="1249">
                  <c:v>0.67913318879665963</c:v>
                </c:pt>
                <c:pt idx="1250">
                  <c:v>0.67905507327915404</c:v>
                </c:pt>
                <c:pt idx="1251">
                  <c:v>0.67905182318341795</c:v>
                </c:pt>
                <c:pt idx="1252">
                  <c:v>0.67902390658664236</c:v>
                </c:pt>
                <c:pt idx="1253">
                  <c:v>0.6789945536179991</c:v>
                </c:pt>
                <c:pt idx="1254">
                  <c:v>0.67887876701053984</c:v>
                </c:pt>
                <c:pt idx="1255">
                  <c:v>0.67885806621118916</c:v>
                </c:pt>
                <c:pt idx="1256">
                  <c:v>0.67884169701184027</c:v>
                </c:pt>
                <c:pt idx="1257">
                  <c:v>0.67882627615680735</c:v>
                </c:pt>
                <c:pt idx="1258">
                  <c:v>0.67880187935815495</c:v>
                </c:pt>
                <c:pt idx="1259">
                  <c:v>0.67879931742427702</c:v>
                </c:pt>
                <c:pt idx="1260">
                  <c:v>0.67879931742427702</c:v>
                </c:pt>
                <c:pt idx="1261">
                  <c:v>0.67879931742427702</c:v>
                </c:pt>
                <c:pt idx="1262">
                  <c:v>0.67879931742427702</c:v>
                </c:pt>
                <c:pt idx="1263">
                  <c:v>0.67879931742427702</c:v>
                </c:pt>
                <c:pt idx="1264">
                  <c:v>0.67879931742427702</c:v>
                </c:pt>
                <c:pt idx="1265">
                  <c:v>0.67879931742427702</c:v>
                </c:pt>
                <c:pt idx="1266">
                  <c:v>0.67879931742427702</c:v>
                </c:pt>
                <c:pt idx="1267">
                  <c:v>0.67879931742427702</c:v>
                </c:pt>
                <c:pt idx="1268">
                  <c:v>0.67879931742427702</c:v>
                </c:pt>
                <c:pt idx="1269">
                  <c:v>0.67879931742427702</c:v>
                </c:pt>
                <c:pt idx="1270">
                  <c:v>0.67879931742427702</c:v>
                </c:pt>
                <c:pt idx="1271">
                  <c:v>0.67879931742427702</c:v>
                </c:pt>
                <c:pt idx="1272">
                  <c:v>0.67879931742427702</c:v>
                </c:pt>
                <c:pt idx="1273">
                  <c:v>0.67879931742427702</c:v>
                </c:pt>
                <c:pt idx="1274">
                  <c:v>0.67879931742427702</c:v>
                </c:pt>
                <c:pt idx="1275">
                  <c:v>0.67879931742427702</c:v>
                </c:pt>
                <c:pt idx="1276">
                  <c:v>0.67879931742427702</c:v>
                </c:pt>
                <c:pt idx="1277">
                  <c:v>0.67879931742427702</c:v>
                </c:pt>
                <c:pt idx="1278">
                  <c:v>0.67879931742427702</c:v>
                </c:pt>
                <c:pt idx="1279">
                  <c:v>0.67879931742427702</c:v>
                </c:pt>
                <c:pt idx="1280">
                  <c:v>0.67879931742427702</c:v>
                </c:pt>
                <c:pt idx="1281">
                  <c:v>0.67879931742427702</c:v>
                </c:pt>
                <c:pt idx="1282">
                  <c:v>0.67879931742427702</c:v>
                </c:pt>
                <c:pt idx="1283">
                  <c:v>0.67879931742427702</c:v>
                </c:pt>
                <c:pt idx="1284">
                  <c:v>0.67879931742427702</c:v>
                </c:pt>
                <c:pt idx="1285">
                  <c:v>0.6787973915032206</c:v>
                </c:pt>
                <c:pt idx="1286">
                  <c:v>0.67877622231144819</c:v>
                </c:pt>
                <c:pt idx="1287">
                  <c:v>0.67877533837828996</c:v>
                </c:pt>
                <c:pt idx="1288">
                  <c:v>0.67877084867559012</c:v>
                </c:pt>
                <c:pt idx="1289">
                  <c:v>0.67874934525112862</c:v>
                </c:pt>
                <c:pt idx="1290">
                  <c:v>0.67874868295123281</c:v>
                </c:pt>
                <c:pt idx="1291">
                  <c:v>0.67874656006298939</c:v>
                </c:pt>
                <c:pt idx="1292">
                  <c:v>0.67868736852511025</c:v>
                </c:pt>
                <c:pt idx="1293">
                  <c:v>0.67866065103952367</c:v>
                </c:pt>
                <c:pt idx="1294">
                  <c:v>0.67856779730021866</c:v>
                </c:pt>
                <c:pt idx="1295">
                  <c:v>0.6785538715748245</c:v>
                </c:pt>
                <c:pt idx="1296">
                  <c:v>0.67855085538731053</c:v>
                </c:pt>
                <c:pt idx="1297">
                  <c:v>0.67855081487210289</c:v>
                </c:pt>
                <c:pt idx="1298">
                  <c:v>0.67848981918587881</c:v>
                </c:pt>
                <c:pt idx="1299">
                  <c:v>0.678248944087114</c:v>
                </c:pt>
                <c:pt idx="1300">
                  <c:v>0.67787961875046876</c:v>
                </c:pt>
                <c:pt idx="1301">
                  <c:v>0.67752298598366933</c:v>
                </c:pt>
                <c:pt idx="1302">
                  <c:v>0.6774728075337404</c:v>
                </c:pt>
                <c:pt idx="1303">
                  <c:v>0.67729742257854197</c:v>
                </c:pt>
                <c:pt idx="1304">
                  <c:v>0.67721720638023597</c:v>
                </c:pt>
                <c:pt idx="1305">
                  <c:v>0.67702227803505344</c:v>
                </c:pt>
                <c:pt idx="1306">
                  <c:v>0.67702128488350044</c:v>
                </c:pt>
                <c:pt idx="1307">
                  <c:v>0.67683694838399844</c:v>
                </c:pt>
                <c:pt idx="1308">
                  <c:v>0.67677998167436271</c:v>
                </c:pt>
                <c:pt idx="1309">
                  <c:v>0.67673902123812435</c:v>
                </c:pt>
                <c:pt idx="1310">
                  <c:v>0.67667984118749946</c:v>
                </c:pt>
                <c:pt idx="1311">
                  <c:v>0.67642415405703393</c:v>
                </c:pt>
                <c:pt idx="1312">
                  <c:v>0.67637094785879337</c:v>
                </c:pt>
                <c:pt idx="1313">
                  <c:v>0.67633537068832283</c:v>
                </c:pt>
                <c:pt idx="1314">
                  <c:v>0.67631501267300265</c:v>
                </c:pt>
                <c:pt idx="1315">
                  <c:v>0.67631415146610219</c:v>
                </c:pt>
                <c:pt idx="1316">
                  <c:v>0.67631135191579683</c:v>
                </c:pt>
                <c:pt idx="1317">
                  <c:v>0.67631081435056006</c:v>
                </c:pt>
                <c:pt idx="1318">
                  <c:v>0.67628983270830623</c:v>
                </c:pt>
                <c:pt idx="1319">
                  <c:v>0.67627836288004128</c:v>
                </c:pt>
                <c:pt idx="1320">
                  <c:v>0.67626970678288312</c:v>
                </c:pt>
                <c:pt idx="1321">
                  <c:v>0.67626780865485769</c:v>
                </c:pt>
                <c:pt idx="1322">
                  <c:v>0.67626598210063649</c:v>
                </c:pt>
                <c:pt idx="1323">
                  <c:v>0.67625861064402915</c:v>
                </c:pt>
                <c:pt idx="1324">
                  <c:v>0.67625830078313265</c:v>
                </c:pt>
                <c:pt idx="1325">
                  <c:v>0.67624642935670587</c:v>
                </c:pt>
                <c:pt idx="1326">
                  <c:v>0.67621539183603452</c:v>
                </c:pt>
                <c:pt idx="1327">
                  <c:v>0.67621521281413766</c:v>
                </c:pt>
                <c:pt idx="1328">
                  <c:v>0.67619506383844308</c:v>
                </c:pt>
                <c:pt idx="1329">
                  <c:v>0.67619299354304618</c:v>
                </c:pt>
                <c:pt idx="1330">
                  <c:v>0.67619299354304618</c:v>
                </c:pt>
                <c:pt idx="1331">
                  <c:v>0.67619299354304618</c:v>
                </c:pt>
                <c:pt idx="1332">
                  <c:v>0.67619299354304618</c:v>
                </c:pt>
                <c:pt idx="1333">
                  <c:v>0.67619299354304618</c:v>
                </c:pt>
                <c:pt idx="1334">
                  <c:v>0.67619299354304618</c:v>
                </c:pt>
                <c:pt idx="1335">
                  <c:v>0.67619299354304618</c:v>
                </c:pt>
                <c:pt idx="1336">
                  <c:v>0.67619299354304618</c:v>
                </c:pt>
                <c:pt idx="1337">
                  <c:v>0.67619299354304618</c:v>
                </c:pt>
                <c:pt idx="1338">
                  <c:v>0.67619299354304618</c:v>
                </c:pt>
                <c:pt idx="1339">
                  <c:v>0.67619299354304618</c:v>
                </c:pt>
                <c:pt idx="1340">
                  <c:v>0.67619299354304618</c:v>
                </c:pt>
                <c:pt idx="1341">
                  <c:v>0.67619299354304618</c:v>
                </c:pt>
                <c:pt idx="1342">
                  <c:v>0.67619299354304618</c:v>
                </c:pt>
                <c:pt idx="1343">
                  <c:v>0.67619299354304618</c:v>
                </c:pt>
                <c:pt idx="1344">
                  <c:v>0.67619299354304618</c:v>
                </c:pt>
                <c:pt idx="1345">
                  <c:v>0.67619299354304618</c:v>
                </c:pt>
                <c:pt idx="1346">
                  <c:v>0.67619299354304618</c:v>
                </c:pt>
                <c:pt idx="1347">
                  <c:v>0.67619299354304618</c:v>
                </c:pt>
                <c:pt idx="1348">
                  <c:v>0.67619299354304618</c:v>
                </c:pt>
                <c:pt idx="1349">
                  <c:v>0.67619299354304618</c:v>
                </c:pt>
                <c:pt idx="1350">
                  <c:v>0.67619299354304618</c:v>
                </c:pt>
                <c:pt idx="1351">
                  <c:v>0.67619299354304618</c:v>
                </c:pt>
                <c:pt idx="1352">
                  <c:v>0.67619299354304618</c:v>
                </c:pt>
                <c:pt idx="1353">
                  <c:v>0.67619299354304618</c:v>
                </c:pt>
                <c:pt idx="1354">
                  <c:v>0.67619299354304618</c:v>
                </c:pt>
                <c:pt idx="1355">
                  <c:v>0.67619299354304618</c:v>
                </c:pt>
                <c:pt idx="1356">
                  <c:v>0.67619299354304618</c:v>
                </c:pt>
                <c:pt idx="1357">
                  <c:v>0.6761926855199285</c:v>
                </c:pt>
                <c:pt idx="1358">
                  <c:v>0.67618979909759003</c:v>
                </c:pt>
                <c:pt idx="1359">
                  <c:v>0.67617385043004608</c:v>
                </c:pt>
                <c:pt idx="1360">
                  <c:v>0.67617229104643584</c:v>
                </c:pt>
                <c:pt idx="1361">
                  <c:v>0.67617214812988213</c:v>
                </c:pt>
                <c:pt idx="1362">
                  <c:v>0.67616953023342741</c:v>
                </c:pt>
                <c:pt idx="1363">
                  <c:v>0.67616761865438924</c:v>
                </c:pt>
                <c:pt idx="1364">
                  <c:v>0.67614761115286703</c:v>
                </c:pt>
                <c:pt idx="1365">
                  <c:v>0.6761461822591992</c:v>
                </c:pt>
                <c:pt idx="1366">
                  <c:v>0.67612621040570686</c:v>
                </c:pt>
                <c:pt idx="1367">
                  <c:v>0.67612062761158831</c:v>
                </c:pt>
                <c:pt idx="1368">
                  <c:v>0.67610014952499475</c:v>
                </c:pt>
                <c:pt idx="1369">
                  <c:v>0.6760796874095123</c:v>
                </c:pt>
                <c:pt idx="1370">
                  <c:v>0.67607072588921979</c:v>
                </c:pt>
                <c:pt idx="1371">
                  <c:v>0.67604971691990445</c:v>
                </c:pt>
                <c:pt idx="1372">
                  <c:v>0.67604834077007347</c:v>
                </c:pt>
                <c:pt idx="1373">
                  <c:v>0.67604687090937055</c:v>
                </c:pt>
                <c:pt idx="1374">
                  <c:v>0.67602590581402677</c:v>
                </c:pt>
                <c:pt idx="1375">
                  <c:v>0.67600460773979854</c:v>
                </c:pt>
                <c:pt idx="1376">
                  <c:v>0.67599932588193101</c:v>
                </c:pt>
                <c:pt idx="1377">
                  <c:v>0.67598120974821208</c:v>
                </c:pt>
                <c:pt idx="1378">
                  <c:v>0.6759789154027549</c:v>
                </c:pt>
                <c:pt idx="1379">
                  <c:v>0.67595424652424918</c:v>
                </c:pt>
                <c:pt idx="1380">
                  <c:v>0.67590699708080826</c:v>
                </c:pt>
                <c:pt idx="1381">
                  <c:v>0.67571073112974456</c:v>
                </c:pt>
                <c:pt idx="1382">
                  <c:v>0.67567435505140305</c:v>
                </c:pt>
                <c:pt idx="1383">
                  <c:v>0.67548817946299455</c:v>
                </c:pt>
                <c:pt idx="1384">
                  <c:v>0.67542072993597269</c:v>
                </c:pt>
                <c:pt idx="1385">
                  <c:v>0.67535372086134626</c:v>
                </c:pt>
                <c:pt idx="1386">
                  <c:v>0.67534158487465734</c:v>
                </c:pt>
                <c:pt idx="1387">
                  <c:v>0.67524502505893191</c:v>
                </c:pt>
                <c:pt idx="1388">
                  <c:v>0.67507781899412556</c:v>
                </c:pt>
                <c:pt idx="1389">
                  <c:v>0.67501878097554235</c:v>
                </c:pt>
                <c:pt idx="1390">
                  <c:v>0.67482226930821887</c:v>
                </c:pt>
                <c:pt idx="1391">
                  <c:v>0.67481653489268001</c:v>
                </c:pt>
                <c:pt idx="1392">
                  <c:v>0.67475370722836403</c:v>
                </c:pt>
                <c:pt idx="1393">
                  <c:v>0.67465146359110517</c:v>
                </c:pt>
                <c:pt idx="1394">
                  <c:v>0.67461823309157665</c:v>
                </c:pt>
                <c:pt idx="1395">
                  <c:v>0.67449599613275502</c:v>
                </c:pt>
                <c:pt idx="1396">
                  <c:v>0.67446847658272824</c:v>
                </c:pt>
                <c:pt idx="1397">
                  <c:v>0.67444105432173873</c:v>
                </c:pt>
                <c:pt idx="1398">
                  <c:v>0.67426237118398347</c:v>
                </c:pt>
                <c:pt idx="1399">
                  <c:v>0.67423766521238604</c:v>
                </c:pt>
                <c:pt idx="1400">
                  <c:v>0.67420372241559989</c:v>
                </c:pt>
                <c:pt idx="1401">
                  <c:v>0.67420121057887106</c:v>
                </c:pt>
                <c:pt idx="1402">
                  <c:v>0.67417938861016746</c:v>
                </c:pt>
                <c:pt idx="1403">
                  <c:v>0.67416205064516732</c:v>
                </c:pt>
                <c:pt idx="1404">
                  <c:v>0.67415685543267201</c:v>
                </c:pt>
                <c:pt idx="1405">
                  <c:v>0.67415114526198194</c:v>
                </c:pt>
                <c:pt idx="1406">
                  <c:v>0.67414168719902068</c:v>
                </c:pt>
                <c:pt idx="1407">
                  <c:v>0.67408153742025445</c:v>
                </c:pt>
                <c:pt idx="1408">
                  <c:v>0.67406937890404595</c:v>
                </c:pt>
                <c:pt idx="1409">
                  <c:v>0.67406271147068231</c:v>
                </c:pt>
                <c:pt idx="1410">
                  <c:v>0.67404947954118666</c:v>
                </c:pt>
                <c:pt idx="1411">
                  <c:v>0.67404813443356004</c:v>
                </c:pt>
                <c:pt idx="1412">
                  <c:v>0.67404777660482851</c:v>
                </c:pt>
                <c:pt idx="1413">
                  <c:v>0.67404670537067779</c:v>
                </c:pt>
                <c:pt idx="1414">
                  <c:v>0.67404670537067779</c:v>
                </c:pt>
                <c:pt idx="1415">
                  <c:v>0.67404670537067779</c:v>
                </c:pt>
                <c:pt idx="1416">
                  <c:v>0.67404670537067779</c:v>
                </c:pt>
                <c:pt idx="1417">
                  <c:v>0.67404670537067779</c:v>
                </c:pt>
                <c:pt idx="1418">
                  <c:v>0.67404670537067779</c:v>
                </c:pt>
                <c:pt idx="1419">
                  <c:v>0.67404670537067779</c:v>
                </c:pt>
                <c:pt idx="1420">
                  <c:v>0.67404670537067779</c:v>
                </c:pt>
                <c:pt idx="1421">
                  <c:v>0.67404670537067779</c:v>
                </c:pt>
                <c:pt idx="1422">
                  <c:v>0.67404670537067779</c:v>
                </c:pt>
                <c:pt idx="1423">
                  <c:v>0.67404670537067779</c:v>
                </c:pt>
                <c:pt idx="1424">
                  <c:v>0.67404670537067779</c:v>
                </c:pt>
                <c:pt idx="1425">
                  <c:v>0.67404670537067779</c:v>
                </c:pt>
                <c:pt idx="1426">
                  <c:v>0.67404670537067779</c:v>
                </c:pt>
                <c:pt idx="1427">
                  <c:v>0.67404670537067779</c:v>
                </c:pt>
                <c:pt idx="1428">
                  <c:v>0.67404670537067779</c:v>
                </c:pt>
                <c:pt idx="1429">
                  <c:v>0.67404670537067779</c:v>
                </c:pt>
                <c:pt idx="1430">
                  <c:v>0.67404670537067779</c:v>
                </c:pt>
                <c:pt idx="1431">
                  <c:v>0.67404670537067779</c:v>
                </c:pt>
                <c:pt idx="1432">
                  <c:v>0.67404670537067779</c:v>
                </c:pt>
                <c:pt idx="1433">
                  <c:v>0.67404670537067779</c:v>
                </c:pt>
                <c:pt idx="1434">
                  <c:v>0.67403077286161861</c:v>
                </c:pt>
                <c:pt idx="1435">
                  <c:v>0.67402803693641222</c:v>
                </c:pt>
                <c:pt idx="1436">
                  <c:v>0.67401174319433532</c:v>
                </c:pt>
                <c:pt idx="1437">
                  <c:v>0.6740091044495935</c:v>
                </c:pt>
                <c:pt idx="1438">
                  <c:v>0.6740085467189425</c:v>
                </c:pt>
                <c:pt idx="1439">
                  <c:v>0.67399520643053967</c:v>
                </c:pt>
                <c:pt idx="1440">
                  <c:v>0.67399162760098075</c:v>
                </c:pt>
                <c:pt idx="1441">
                  <c:v>0.67398751961573677</c:v>
                </c:pt>
                <c:pt idx="1442">
                  <c:v>0.67397496890308051</c:v>
                </c:pt>
                <c:pt idx="1443">
                  <c:v>0.67397234962876129</c:v>
                </c:pt>
                <c:pt idx="1444">
                  <c:v>0.67393542843722032</c:v>
                </c:pt>
                <c:pt idx="1445">
                  <c:v>0.67393337871917436</c:v>
                </c:pt>
                <c:pt idx="1446">
                  <c:v>0.67386289069851579</c:v>
                </c:pt>
                <c:pt idx="1447">
                  <c:v>0.67380278554995443</c:v>
                </c:pt>
                <c:pt idx="1448">
                  <c:v>0.67371842429247164</c:v>
                </c:pt>
                <c:pt idx="1449">
                  <c:v>0.67368922872885872</c:v>
                </c:pt>
                <c:pt idx="1450">
                  <c:v>0.67354405636802039</c:v>
                </c:pt>
                <c:pt idx="1451">
                  <c:v>0.67345889335699627</c:v>
                </c:pt>
                <c:pt idx="1452">
                  <c:v>0.67342614099025888</c:v>
                </c:pt>
                <c:pt idx="1453">
                  <c:v>0.67330629782132267</c:v>
                </c:pt>
                <c:pt idx="1454">
                  <c:v>0.6732250091611871</c:v>
                </c:pt>
                <c:pt idx="1455">
                  <c:v>0.67320267431228253</c:v>
                </c:pt>
                <c:pt idx="1456">
                  <c:v>0.6731982201793334</c:v>
                </c:pt>
                <c:pt idx="1457">
                  <c:v>0.67315391464147134</c:v>
                </c:pt>
                <c:pt idx="1458">
                  <c:v>0.67311936051282673</c:v>
                </c:pt>
                <c:pt idx="1459">
                  <c:v>0.67301424437924084</c:v>
                </c:pt>
                <c:pt idx="1460">
                  <c:v>0.67293054573363942</c:v>
                </c:pt>
                <c:pt idx="1461">
                  <c:v>0.67289371496832762</c:v>
                </c:pt>
                <c:pt idx="1462">
                  <c:v>0.67273949999622285</c:v>
                </c:pt>
                <c:pt idx="1463">
                  <c:v>0.67273899588916009</c:v>
                </c:pt>
                <c:pt idx="1464">
                  <c:v>0.67271100076623047</c:v>
                </c:pt>
                <c:pt idx="1465">
                  <c:v>0.67266787701157216</c:v>
                </c:pt>
                <c:pt idx="1466">
                  <c:v>0.672645401531071</c:v>
                </c:pt>
                <c:pt idx="1467">
                  <c:v>0.6725993186499013</c:v>
                </c:pt>
                <c:pt idx="1468">
                  <c:v>0.67254594436060766</c:v>
                </c:pt>
                <c:pt idx="1469">
                  <c:v>0.6725307249224024</c:v>
                </c:pt>
                <c:pt idx="1470">
                  <c:v>0.67253017965963724</c:v>
                </c:pt>
                <c:pt idx="1471">
                  <c:v>0.67251468585526974</c:v>
                </c:pt>
                <c:pt idx="1472">
                  <c:v>0.67250255679871285</c:v>
                </c:pt>
                <c:pt idx="1473">
                  <c:v>0.67250081985042409</c:v>
                </c:pt>
                <c:pt idx="1474">
                  <c:v>0.67248726847054319</c:v>
                </c:pt>
                <c:pt idx="1475">
                  <c:v>0.67248695118074253</c:v>
                </c:pt>
                <c:pt idx="1476">
                  <c:v>0.67247639100887446</c:v>
                </c:pt>
                <c:pt idx="1477">
                  <c:v>0.67247613215736135</c:v>
                </c:pt>
                <c:pt idx="1478">
                  <c:v>0.67247469156970907</c:v>
                </c:pt>
                <c:pt idx="1479">
                  <c:v>0.67247468937585997</c:v>
                </c:pt>
                <c:pt idx="1480">
                  <c:v>0.67247401973950915</c:v>
                </c:pt>
                <c:pt idx="1481">
                  <c:v>0.67246388854812245</c:v>
                </c:pt>
                <c:pt idx="1482">
                  <c:v>0.67246387564663856</c:v>
                </c:pt>
                <c:pt idx="1483">
                  <c:v>0.67246200807818268</c:v>
                </c:pt>
                <c:pt idx="1484">
                  <c:v>0.67246107500127095</c:v>
                </c:pt>
                <c:pt idx="1485">
                  <c:v>0.67244919051471297</c:v>
                </c:pt>
                <c:pt idx="1486">
                  <c:v>0.67244713074685714</c:v>
                </c:pt>
                <c:pt idx="1487">
                  <c:v>0.67243500681053159</c:v>
                </c:pt>
                <c:pt idx="1488">
                  <c:v>0.67243500681053159</c:v>
                </c:pt>
                <c:pt idx="1489">
                  <c:v>0.67243500681053159</c:v>
                </c:pt>
                <c:pt idx="1490">
                  <c:v>0.67243500681053159</c:v>
                </c:pt>
                <c:pt idx="1491">
                  <c:v>0.67243500681053159</c:v>
                </c:pt>
                <c:pt idx="1492">
                  <c:v>0.67243500681053159</c:v>
                </c:pt>
                <c:pt idx="1493">
                  <c:v>0.67243500681053159</c:v>
                </c:pt>
                <c:pt idx="1494">
                  <c:v>0.67243500681053159</c:v>
                </c:pt>
                <c:pt idx="1495">
                  <c:v>0.67243500681053159</c:v>
                </c:pt>
                <c:pt idx="1496">
                  <c:v>0.67243500681053159</c:v>
                </c:pt>
                <c:pt idx="1497">
                  <c:v>0.67243500681053159</c:v>
                </c:pt>
                <c:pt idx="1498">
                  <c:v>0.67243500681053159</c:v>
                </c:pt>
                <c:pt idx="1499">
                  <c:v>0.67243500681053159</c:v>
                </c:pt>
                <c:pt idx="1500">
                  <c:v>0.67243500681053159</c:v>
                </c:pt>
                <c:pt idx="1501">
                  <c:v>0.67243500681053159</c:v>
                </c:pt>
                <c:pt idx="1502">
                  <c:v>0.67243500681053159</c:v>
                </c:pt>
                <c:pt idx="1503">
                  <c:v>0.67243500681053159</c:v>
                </c:pt>
                <c:pt idx="1504">
                  <c:v>0.67243500681053159</c:v>
                </c:pt>
                <c:pt idx="1505">
                  <c:v>0.67243500681053159</c:v>
                </c:pt>
                <c:pt idx="1506">
                  <c:v>0.67243500681053159</c:v>
                </c:pt>
                <c:pt idx="1507">
                  <c:v>0.67243500681053159</c:v>
                </c:pt>
                <c:pt idx="1508">
                  <c:v>0.67243500681053159</c:v>
                </c:pt>
                <c:pt idx="1509">
                  <c:v>0.67243500681053159</c:v>
                </c:pt>
                <c:pt idx="1510">
                  <c:v>0.67243500681053159</c:v>
                </c:pt>
                <c:pt idx="1511">
                  <c:v>0.67243500681053159</c:v>
                </c:pt>
                <c:pt idx="1512">
                  <c:v>0.67243500681053159</c:v>
                </c:pt>
                <c:pt idx="1513">
                  <c:v>0.67243500681053159</c:v>
                </c:pt>
                <c:pt idx="1514">
                  <c:v>0.67243500681053159</c:v>
                </c:pt>
                <c:pt idx="1515">
                  <c:v>0.67243500681053159</c:v>
                </c:pt>
                <c:pt idx="1516">
                  <c:v>0.67243483039182217</c:v>
                </c:pt>
                <c:pt idx="1517">
                  <c:v>0.67243456670770629</c:v>
                </c:pt>
                <c:pt idx="1518">
                  <c:v>0.6724231108530454</c:v>
                </c:pt>
                <c:pt idx="1519">
                  <c:v>0.67242058255656967</c:v>
                </c:pt>
                <c:pt idx="1520">
                  <c:v>0.67242048442631108</c:v>
                </c:pt>
                <c:pt idx="1521">
                  <c:v>0.67241144448907852</c:v>
                </c:pt>
                <c:pt idx="1522">
                  <c:v>0.67240737160217878</c:v>
                </c:pt>
                <c:pt idx="1523">
                  <c:v>0.67239656415895399</c:v>
                </c:pt>
                <c:pt idx="1524">
                  <c:v>0.67239630421801899</c:v>
                </c:pt>
                <c:pt idx="1525">
                  <c:v>0.67239575108354388</c:v>
                </c:pt>
                <c:pt idx="1526">
                  <c:v>0.67238931606550634</c:v>
                </c:pt>
                <c:pt idx="1527">
                  <c:v>0.67238435324192536</c:v>
                </c:pt>
                <c:pt idx="1528">
                  <c:v>0.6723832177095137</c:v>
                </c:pt>
                <c:pt idx="1529">
                  <c:v>0.67238306041777274</c:v>
                </c:pt>
                <c:pt idx="1530">
                  <c:v>0.67236884722602031</c:v>
                </c:pt>
                <c:pt idx="1531">
                  <c:v>0.67234617033235655</c:v>
                </c:pt>
                <c:pt idx="1532">
                  <c:v>0.67234486009681871</c:v>
                </c:pt>
                <c:pt idx="1533">
                  <c:v>0.67234434935278808</c:v>
                </c:pt>
                <c:pt idx="1534">
                  <c:v>0.67234179602269228</c:v>
                </c:pt>
                <c:pt idx="1535">
                  <c:v>0.67233205853855549</c:v>
                </c:pt>
                <c:pt idx="1536">
                  <c:v>0.67232955519064608</c:v>
                </c:pt>
                <c:pt idx="1537">
                  <c:v>0.67230610970847837</c:v>
                </c:pt>
                <c:pt idx="1538">
                  <c:v>0.67230518693673269</c:v>
                </c:pt>
                <c:pt idx="1539">
                  <c:v>0.67223738315101866</c:v>
                </c:pt>
                <c:pt idx="1540">
                  <c:v>0.67222401582705227</c:v>
                </c:pt>
                <c:pt idx="1541">
                  <c:v>0.67217455286336913</c:v>
                </c:pt>
                <c:pt idx="1542">
                  <c:v>0.67214860304898383</c:v>
                </c:pt>
                <c:pt idx="1543">
                  <c:v>0.67212514663268386</c:v>
                </c:pt>
                <c:pt idx="1544">
                  <c:v>0.67207879251497427</c:v>
                </c:pt>
                <c:pt idx="1545">
                  <c:v>0.67207255930063314</c:v>
                </c:pt>
                <c:pt idx="1546">
                  <c:v>0.67205604832854493</c:v>
                </c:pt>
                <c:pt idx="1547">
                  <c:v>0.67199325431758195</c:v>
                </c:pt>
                <c:pt idx="1548">
                  <c:v>0.67195480951216724</c:v>
                </c:pt>
                <c:pt idx="1549">
                  <c:v>0.67187932021158026</c:v>
                </c:pt>
                <c:pt idx="1550">
                  <c:v>0.67183615340372138</c:v>
                </c:pt>
                <c:pt idx="1551">
                  <c:v>0.67182800432600387</c:v>
                </c:pt>
                <c:pt idx="1552">
                  <c:v>0.67182529186857098</c:v>
                </c:pt>
                <c:pt idx="1553">
                  <c:v>0.67180381970944647</c:v>
                </c:pt>
                <c:pt idx="1554">
                  <c:v>0.67175560511211718</c:v>
                </c:pt>
                <c:pt idx="1555">
                  <c:v>0.67174126004947499</c:v>
                </c:pt>
                <c:pt idx="1556">
                  <c:v>0.67173768564873648</c:v>
                </c:pt>
                <c:pt idx="1557">
                  <c:v>0.6716986568716623</c:v>
                </c:pt>
                <c:pt idx="1558">
                  <c:v>0.67168781704785263</c:v>
                </c:pt>
                <c:pt idx="1559">
                  <c:v>0.67168152854057372</c:v>
                </c:pt>
                <c:pt idx="1560">
                  <c:v>0.67163992822884144</c:v>
                </c:pt>
                <c:pt idx="1561">
                  <c:v>0.67160632236444529</c:v>
                </c:pt>
                <c:pt idx="1562">
                  <c:v>0.67159278919176102</c:v>
                </c:pt>
                <c:pt idx="1563">
                  <c:v>0.6715289482131086</c:v>
                </c:pt>
                <c:pt idx="1564">
                  <c:v>0.67150298952155363</c:v>
                </c:pt>
                <c:pt idx="1565">
                  <c:v>0.67149303882609535</c:v>
                </c:pt>
                <c:pt idx="1566">
                  <c:v>0.67147913802545456</c:v>
                </c:pt>
                <c:pt idx="1567">
                  <c:v>0.67146510357582501</c:v>
                </c:pt>
                <c:pt idx="1568">
                  <c:v>0.67145389500504193</c:v>
                </c:pt>
                <c:pt idx="1569">
                  <c:v>0.67145293093503366</c:v>
                </c:pt>
                <c:pt idx="1570">
                  <c:v>0.67145204724093532</c:v>
                </c:pt>
                <c:pt idx="1571">
                  <c:v>0.67145202914042668</c:v>
                </c:pt>
                <c:pt idx="1572">
                  <c:v>0.67144736943356986</c:v>
                </c:pt>
                <c:pt idx="1573">
                  <c:v>0.67144650864111699</c:v>
                </c:pt>
                <c:pt idx="1574">
                  <c:v>0.67144592056778607</c:v>
                </c:pt>
                <c:pt idx="1575">
                  <c:v>0.67144548679030103</c:v>
                </c:pt>
                <c:pt idx="1576">
                  <c:v>0.67143963641652715</c:v>
                </c:pt>
                <c:pt idx="1577">
                  <c:v>0.67143953563162562</c:v>
                </c:pt>
                <c:pt idx="1578">
                  <c:v>0.67143359403409208</c:v>
                </c:pt>
                <c:pt idx="1579">
                  <c:v>0.67143245173804633</c:v>
                </c:pt>
                <c:pt idx="1580">
                  <c:v>0.67143245173804633</c:v>
                </c:pt>
                <c:pt idx="1581">
                  <c:v>0.67143245173804633</c:v>
                </c:pt>
                <c:pt idx="1582">
                  <c:v>0.67143245173804633</c:v>
                </c:pt>
                <c:pt idx="1583">
                  <c:v>0.67143245173804633</c:v>
                </c:pt>
                <c:pt idx="1584">
                  <c:v>0.67143245173804633</c:v>
                </c:pt>
                <c:pt idx="1585">
                  <c:v>0.67143245173804633</c:v>
                </c:pt>
                <c:pt idx="1586">
                  <c:v>0.67143245173804633</c:v>
                </c:pt>
                <c:pt idx="1587">
                  <c:v>0.67143245173804633</c:v>
                </c:pt>
                <c:pt idx="1588">
                  <c:v>0.67143245173804633</c:v>
                </c:pt>
                <c:pt idx="1589">
                  <c:v>0.67143245173804633</c:v>
                </c:pt>
                <c:pt idx="1590">
                  <c:v>0.67143245173804633</c:v>
                </c:pt>
                <c:pt idx="1591">
                  <c:v>0.67143245173804633</c:v>
                </c:pt>
                <c:pt idx="1592">
                  <c:v>0.67143245173804633</c:v>
                </c:pt>
                <c:pt idx="1593">
                  <c:v>0.67143245173804633</c:v>
                </c:pt>
                <c:pt idx="1594">
                  <c:v>0.67143245173804633</c:v>
                </c:pt>
                <c:pt idx="1595">
                  <c:v>0.67143245173804633</c:v>
                </c:pt>
                <c:pt idx="1596">
                  <c:v>0.67143245173804633</c:v>
                </c:pt>
                <c:pt idx="1597">
                  <c:v>0.67143245173804633</c:v>
                </c:pt>
                <c:pt idx="1598">
                  <c:v>0.67143245173804633</c:v>
                </c:pt>
                <c:pt idx="1599">
                  <c:v>0.67143245173804633</c:v>
                </c:pt>
                <c:pt idx="1600">
                  <c:v>0.67143245173804633</c:v>
                </c:pt>
                <c:pt idx="1601">
                  <c:v>0.67143245173804633</c:v>
                </c:pt>
                <c:pt idx="1602">
                  <c:v>0.67143245173804633</c:v>
                </c:pt>
                <c:pt idx="1603">
                  <c:v>0.67143245173804633</c:v>
                </c:pt>
                <c:pt idx="1604">
                  <c:v>0.67143245173804633</c:v>
                </c:pt>
                <c:pt idx="1605">
                  <c:v>0.67143245173804633</c:v>
                </c:pt>
                <c:pt idx="1606">
                  <c:v>0.67143245173804633</c:v>
                </c:pt>
                <c:pt idx="1607">
                  <c:v>0.67143245173804633</c:v>
                </c:pt>
                <c:pt idx="1608">
                  <c:v>0.67143245173804633</c:v>
                </c:pt>
                <c:pt idx="1609">
                  <c:v>0.67143245173804633</c:v>
                </c:pt>
                <c:pt idx="1610">
                  <c:v>0.67143245173804633</c:v>
                </c:pt>
                <c:pt idx="1611">
                  <c:v>0.67143245173804633</c:v>
                </c:pt>
                <c:pt idx="1612">
                  <c:v>0.67143245173804633</c:v>
                </c:pt>
                <c:pt idx="1613">
                  <c:v>0.67143245173804633</c:v>
                </c:pt>
                <c:pt idx="1614">
                  <c:v>0.67143245173804633</c:v>
                </c:pt>
                <c:pt idx="1615">
                  <c:v>0.67143245173804633</c:v>
                </c:pt>
                <c:pt idx="1616">
                  <c:v>0.67143245173804633</c:v>
                </c:pt>
                <c:pt idx="1617">
                  <c:v>0.67143177668654297</c:v>
                </c:pt>
                <c:pt idx="1618">
                  <c:v>0.67142752630449154</c:v>
                </c:pt>
                <c:pt idx="1619">
                  <c:v>0.6714259178480162</c:v>
                </c:pt>
                <c:pt idx="1620">
                  <c:v>0.67142479666787902</c:v>
                </c:pt>
                <c:pt idx="1621">
                  <c:v>0.67142062028744909</c:v>
                </c:pt>
                <c:pt idx="1622">
                  <c:v>0.67141964904785811</c:v>
                </c:pt>
                <c:pt idx="1623">
                  <c:v>0.6714194987590909</c:v>
                </c:pt>
                <c:pt idx="1624">
                  <c:v>0.67141280109417245</c:v>
                </c:pt>
                <c:pt idx="1625">
                  <c:v>0.67141228175083678</c:v>
                </c:pt>
                <c:pt idx="1626">
                  <c:v>0.67140734383031608</c:v>
                </c:pt>
                <c:pt idx="1627">
                  <c:v>0.6714066958359437</c:v>
                </c:pt>
                <c:pt idx="1628">
                  <c:v>0.67140626576750106</c:v>
                </c:pt>
                <c:pt idx="1629">
                  <c:v>0.67140071200597107</c:v>
                </c:pt>
                <c:pt idx="1630">
                  <c:v>0.67140015417095422</c:v>
                </c:pt>
                <c:pt idx="1631">
                  <c:v>0.67139138641170648</c:v>
                </c:pt>
                <c:pt idx="1632">
                  <c:v>0.67138841903609325</c:v>
                </c:pt>
                <c:pt idx="1633">
                  <c:v>0.67138816150080127</c:v>
                </c:pt>
                <c:pt idx="1634">
                  <c:v>0.67137524865681408</c:v>
                </c:pt>
                <c:pt idx="1635">
                  <c:v>0.67134502634573989</c:v>
                </c:pt>
                <c:pt idx="1636">
                  <c:v>0.67132768571974677</c:v>
                </c:pt>
                <c:pt idx="1637">
                  <c:v>0.67131813470860946</c:v>
                </c:pt>
                <c:pt idx="1638">
                  <c:v>0.67131138071228191</c:v>
                </c:pt>
                <c:pt idx="1639">
                  <c:v>0.67131138071228191</c:v>
                </c:pt>
                <c:pt idx="1640">
                  <c:v>0.67130632875584828</c:v>
                </c:pt>
                <c:pt idx="1641">
                  <c:v>0.67130342741111337</c:v>
                </c:pt>
                <c:pt idx="1642">
                  <c:v>0.67129768479494589</c:v>
                </c:pt>
                <c:pt idx="1643">
                  <c:v>0.67128704751085655</c:v>
                </c:pt>
                <c:pt idx="1644">
                  <c:v>0.67128505647174186</c:v>
                </c:pt>
                <c:pt idx="1645">
                  <c:v>0.67123857583725743</c:v>
                </c:pt>
                <c:pt idx="1646">
                  <c:v>0.67122663879077815</c:v>
                </c:pt>
                <c:pt idx="1647">
                  <c:v>0.67120056008548623</c:v>
                </c:pt>
                <c:pt idx="1648">
                  <c:v>0.67117932911938261</c:v>
                </c:pt>
                <c:pt idx="1649">
                  <c:v>0.6711756494544594</c:v>
                </c:pt>
                <c:pt idx="1650">
                  <c:v>0.67116547606406884</c:v>
                </c:pt>
                <c:pt idx="1651">
                  <c:v>0.67115651534896226</c:v>
                </c:pt>
                <c:pt idx="1652">
                  <c:v>0.67115261112016911</c:v>
                </c:pt>
                <c:pt idx="1653">
                  <c:v>0.6711512963491566</c:v>
                </c:pt>
                <c:pt idx="1654">
                  <c:v>0.67114724960307393</c:v>
                </c:pt>
                <c:pt idx="1655">
                  <c:v>0.67113795194778825</c:v>
                </c:pt>
                <c:pt idx="1656">
                  <c:v>0.67113530977097313</c:v>
                </c:pt>
                <c:pt idx="1657">
                  <c:v>0.6711141027032641</c:v>
                </c:pt>
                <c:pt idx="1658">
                  <c:v>0.67111314198945293</c:v>
                </c:pt>
                <c:pt idx="1659">
                  <c:v>0.67110992876093412</c:v>
                </c:pt>
                <c:pt idx="1660">
                  <c:v>0.67110546420603057</c:v>
                </c:pt>
                <c:pt idx="1661">
                  <c:v>0.67110419738473492</c:v>
                </c:pt>
                <c:pt idx="1662">
                  <c:v>0.67110419738473492</c:v>
                </c:pt>
                <c:pt idx="1663">
                  <c:v>0.67110272966955087</c:v>
                </c:pt>
                <c:pt idx="1664">
                  <c:v>0.67110177847547692</c:v>
                </c:pt>
                <c:pt idx="1665">
                  <c:v>0.67109877808994334</c:v>
                </c:pt>
                <c:pt idx="1666">
                  <c:v>0.671097895842099</c:v>
                </c:pt>
                <c:pt idx="1667">
                  <c:v>0.67109740946503393</c:v>
                </c:pt>
                <c:pt idx="1668">
                  <c:v>0.67109651914897261</c:v>
                </c:pt>
                <c:pt idx="1669">
                  <c:v>0.67109354954945166</c:v>
                </c:pt>
                <c:pt idx="1670">
                  <c:v>0.67109281765037632</c:v>
                </c:pt>
                <c:pt idx="1671">
                  <c:v>0.67109266394660527</c:v>
                </c:pt>
                <c:pt idx="1672">
                  <c:v>0.67109214826658592</c:v>
                </c:pt>
                <c:pt idx="1673">
                  <c:v>0.67109155542021992</c:v>
                </c:pt>
                <c:pt idx="1674">
                  <c:v>0.67109129360713982</c:v>
                </c:pt>
                <c:pt idx="1675">
                  <c:v>0.67109100568387992</c:v>
                </c:pt>
                <c:pt idx="1676">
                  <c:v>0.6710905541352512</c:v>
                </c:pt>
                <c:pt idx="1677">
                  <c:v>0.67109048187846976</c:v>
                </c:pt>
                <c:pt idx="1678">
                  <c:v>0.67109046096833636</c:v>
                </c:pt>
                <c:pt idx="1679">
                  <c:v>0.67109044018676212</c:v>
                </c:pt>
                <c:pt idx="1680">
                  <c:v>0.67109014928179733</c:v>
                </c:pt>
                <c:pt idx="1681">
                  <c:v>0.67109008591057173</c:v>
                </c:pt>
                <c:pt idx="1682">
                  <c:v>0.67108983882061457</c:v>
                </c:pt>
                <c:pt idx="1683">
                  <c:v>0.67108982161748076</c:v>
                </c:pt>
                <c:pt idx="1684">
                  <c:v>0.67108979884517428</c:v>
                </c:pt>
                <c:pt idx="1685">
                  <c:v>0.67108978077830006</c:v>
                </c:pt>
                <c:pt idx="1686">
                  <c:v>0.67108977612549991</c:v>
                </c:pt>
                <c:pt idx="1687">
                  <c:v>0.67108976885925609</c:v>
                </c:pt>
                <c:pt idx="1688">
                  <c:v>0.67108976293335854</c:v>
                </c:pt>
                <c:pt idx="1689">
                  <c:v>0.67108974533515631</c:v>
                </c:pt>
                <c:pt idx="1690">
                  <c:v>0.67108957553043735</c:v>
                </c:pt>
                <c:pt idx="1691">
                  <c:v>0.6710895171118707</c:v>
                </c:pt>
                <c:pt idx="1692">
                  <c:v>0.67108950840513337</c:v>
                </c:pt>
                <c:pt idx="1693">
                  <c:v>0.67108950840513337</c:v>
                </c:pt>
                <c:pt idx="1694">
                  <c:v>0.67108950840513337</c:v>
                </c:pt>
                <c:pt idx="1695">
                  <c:v>0.67108950840513337</c:v>
                </c:pt>
                <c:pt idx="1696">
                  <c:v>0.67108950840513337</c:v>
                </c:pt>
                <c:pt idx="1697">
                  <c:v>0.67108950840513337</c:v>
                </c:pt>
                <c:pt idx="1698">
                  <c:v>0.67108950840513337</c:v>
                </c:pt>
                <c:pt idx="1699">
                  <c:v>0.67108950840513337</c:v>
                </c:pt>
                <c:pt idx="1700">
                  <c:v>0.67108950840513337</c:v>
                </c:pt>
                <c:pt idx="1701">
                  <c:v>0.67108950840513337</c:v>
                </c:pt>
                <c:pt idx="1702">
                  <c:v>0.67108950840513337</c:v>
                </c:pt>
                <c:pt idx="1703">
                  <c:v>0.67108950840513337</c:v>
                </c:pt>
                <c:pt idx="1704">
                  <c:v>0.67108950840513337</c:v>
                </c:pt>
                <c:pt idx="1705">
                  <c:v>0.67108950840513337</c:v>
                </c:pt>
                <c:pt idx="1706">
                  <c:v>0.67108950840513337</c:v>
                </c:pt>
                <c:pt idx="1707">
                  <c:v>0.67108950840513337</c:v>
                </c:pt>
                <c:pt idx="1708">
                  <c:v>0.67108950840513337</c:v>
                </c:pt>
                <c:pt idx="1709">
                  <c:v>0.67108950840513337</c:v>
                </c:pt>
                <c:pt idx="1710">
                  <c:v>0.67108950840513337</c:v>
                </c:pt>
                <c:pt idx="1711">
                  <c:v>0.67108950840513337</c:v>
                </c:pt>
                <c:pt idx="1712">
                  <c:v>0.67108950840513337</c:v>
                </c:pt>
                <c:pt idx="1713">
                  <c:v>0.67108950840513337</c:v>
                </c:pt>
                <c:pt idx="1714">
                  <c:v>0.67108950840513337</c:v>
                </c:pt>
                <c:pt idx="1715">
                  <c:v>0.67108950840513337</c:v>
                </c:pt>
                <c:pt idx="1716">
                  <c:v>0.67108950840513337</c:v>
                </c:pt>
                <c:pt idx="1717">
                  <c:v>0.67108950840513337</c:v>
                </c:pt>
                <c:pt idx="1718">
                  <c:v>0.67108950840513337</c:v>
                </c:pt>
                <c:pt idx="1719">
                  <c:v>0.67108950840513337</c:v>
                </c:pt>
                <c:pt idx="1720">
                  <c:v>0.67108950840513337</c:v>
                </c:pt>
                <c:pt idx="1721">
                  <c:v>0.67108950840513337</c:v>
                </c:pt>
                <c:pt idx="1722">
                  <c:v>0.67108950840513337</c:v>
                </c:pt>
                <c:pt idx="1723">
                  <c:v>0.67108950840513337</c:v>
                </c:pt>
                <c:pt idx="1724">
                  <c:v>0.67108950840513337</c:v>
                </c:pt>
                <c:pt idx="1725">
                  <c:v>0.67108950840513337</c:v>
                </c:pt>
                <c:pt idx="1726">
                  <c:v>0.67108950840513337</c:v>
                </c:pt>
                <c:pt idx="1727">
                  <c:v>0.67108950840513337</c:v>
                </c:pt>
                <c:pt idx="1728">
                  <c:v>0.67108950840513337</c:v>
                </c:pt>
                <c:pt idx="1729">
                  <c:v>0.67108950840513337</c:v>
                </c:pt>
                <c:pt idx="1730">
                  <c:v>0.67108950840513337</c:v>
                </c:pt>
                <c:pt idx="1731">
                  <c:v>0.67108950840513337</c:v>
                </c:pt>
                <c:pt idx="1732">
                  <c:v>0.67108950840513337</c:v>
                </c:pt>
                <c:pt idx="1733">
                  <c:v>0.67108950840513337</c:v>
                </c:pt>
                <c:pt idx="1734">
                  <c:v>0.67108950840513337</c:v>
                </c:pt>
                <c:pt idx="1735">
                  <c:v>0.67108950840513337</c:v>
                </c:pt>
                <c:pt idx="1736">
                  <c:v>0.67108950840513337</c:v>
                </c:pt>
                <c:pt idx="1737">
                  <c:v>0.67108937438135086</c:v>
                </c:pt>
                <c:pt idx="1738">
                  <c:v>0.67108934768499973</c:v>
                </c:pt>
                <c:pt idx="1739">
                  <c:v>0.67108931986867515</c:v>
                </c:pt>
                <c:pt idx="1740">
                  <c:v>0.671089274884906</c:v>
                </c:pt>
                <c:pt idx="1741">
                  <c:v>0.67108918457933386</c:v>
                </c:pt>
                <c:pt idx="1742">
                  <c:v>0.67108914111603601</c:v>
                </c:pt>
                <c:pt idx="1743">
                  <c:v>0.67108908717010651</c:v>
                </c:pt>
                <c:pt idx="1744">
                  <c:v>0.67108908485295871</c:v>
                </c:pt>
                <c:pt idx="1745">
                  <c:v>0.67108908129193279</c:v>
                </c:pt>
                <c:pt idx="1746">
                  <c:v>0.67108909543843542</c:v>
                </c:pt>
                <c:pt idx="1747">
                  <c:v>0.67108919515550869</c:v>
                </c:pt>
                <c:pt idx="1748">
                  <c:v>0.67108919888619445</c:v>
                </c:pt>
                <c:pt idx="1749">
                  <c:v>0.67108919994613947</c:v>
                </c:pt>
                <c:pt idx="1750">
                  <c:v>0.67108988853959417</c:v>
                </c:pt>
                <c:pt idx="1751">
                  <c:v>0.67109735161915429</c:v>
                </c:pt>
                <c:pt idx="1752">
                  <c:v>0.67109813956430342</c:v>
                </c:pt>
                <c:pt idx="1753">
                  <c:v>0.67109819635848567</c:v>
                </c:pt>
                <c:pt idx="1754">
                  <c:v>0.671100808745837</c:v>
                </c:pt>
                <c:pt idx="1755">
                  <c:v>0.6711026756925389</c:v>
                </c:pt>
                <c:pt idx="1756">
                  <c:v>0.67110930041536898</c:v>
                </c:pt>
                <c:pt idx="1757">
                  <c:v>0.67111823558505468</c:v>
                </c:pt>
                <c:pt idx="1758">
                  <c:v>0.67112358445536491</c:v>
                </c:pt>
                <c:pt idx="1759">
                  <c:v>0.67112665564417062</c:v>
                </c:pt>
                <c:pt idx="1760">
                  <c:v>0.6711311109054956</c:v>
                </c:pt>
                <c:pt idx="1761">
                  <c:v>0.67113908410239609</c:v>
                </c:pt>
                <c:pt idx="1762">
                  <c:v>0.67117251744508089</c:v>
                </c:pt>
                <c:pt idx="1763">
                  <c:v>0.67117337979647451</c:v>
                </c:pt>
                <c:pt idx="1764">
                  <c:v>0.67117424648401225</c:v>
                </c:pt>
                <c:pt idx="1765">
                  <c:v>0.67117953783228224</c:v>
                </c:pt>
                <c:pt idx="1766">
                  <c:v>0.67118870341356529</c:v>
                </c:pt>
                <c:pt idx="1767">
                  <c:v>0.67119528768851455</c:v>
                </c:pt>
                <c:pt idx="1768">
                  <c:v>0.67119919693143926</c:v>
                </c:pt>
                <c:pt idx="1769">
                  <c:v>0.6712093563015431</c:v>
                </c:pt>
                <c:pt idx="1770">
                  <c:v>0.671216661990923</c:v>
                </c:pt>
                <c:pt idx="1771">
                  <c:v>0.67122636341562059</c:v>
                </c:pt>
                <c:pt idx="1772">
                  <c:v>0.6712455620203388</c:v>
                </c:pt>
                <c:pt idx="1773">
                  <c:v>0.67124797943088521</c:v>
                </c:pt>
                <c:pt idx="1774">
                  <c:v>0.67126236066344802</c:v>
                </c:pt>
                <c:pt idx="1775">
                  <c:v>0.67127112848024617</c:v>
                </c:pt>
                <c:pt idx="1776">
                  <c:v>0.67127233292791444</c:v>
                </c:pt>
                <c:pt idx="1777">
                  <c:v>0.67127619644516523</c:v>
                </c:pt>
                <c:pt idx="1778">
                  <c:v>0.67127875572776974</c:v>
                </c:pt>
                <c:pt idx="1779">
                  <c:v>0.67128648622956333</c:v>
                </c:pt>
                <c:pt idx="1780">
                  <c:v>0.67129709966430573</c:v>
                </c:pt>
                <c:pt idx="1781">
                  <c:v>0.67132483315870117</c:v>
                </c:pt>
                <c:pt idx="1782">
                  <c:v>0.67134569384193243</c:v>
                </c:pt>
                <c:pt idx="1783">
                  <c:v>0.6713467766374055</c:v>
                </c:pt>
                <c:pt idx="1784">
                  <c:v>0.67134697595864656</c:v>
                </c:pt>
                <c:pt idx="1785">
                  <c:v>0.67135277753677536</c:v>
                </c:pt>
                <c:pt idx="1786">
                  <c:v>0.67135384119915598</c:v>
                </c:pt>
                <c:pt idx="1787">
                  <c:v>0.67135654519457044</c:v>
                </c:pt>
                <c:pt idx="1788">
                  <c:v>0.67135671145095488</c:v>
                </c:pt>
                <c:pt idx="1789">
                  <c:v>0.67135732097893785</c:v>
                </c:pt>
                <c:pt idx="1790">
                  <c:v>0.67135759707839204</c:v>
                </c:pt>
                <c:pt idx="1791">
                  <c:v>0.67136178900274168</c:v>
                </c:pt>
                <c:pt idx="1792">
                  <c:v>0.67136187712899198</c:v>
                </c:pt>
                <c:pt idx="1793">
                  <c:v>0.6713625000862673</c:v>
                </c:pt>
                <c:pt idx="1794">
                  <c:v>0.67136324580381523</c:v>
                </c:pt>
                <c:pt idx="1795">
                  <c:v>0.67136332220573025</c:v>
                </c:pt>
                <c:pt idx="1796">
                  <c:v>0.67136332220573025</c:v>
                </c:pt>
                <c:pt idx="1797">
                  <c:v>0.67136332220573025</c:v>
                </c:pt>
                <c:pt idx="1798">
                  <c:v>0.67136332220573025</c:v>
                </c:pt>
                <c:pt idx="1799">
                  <c:v>0.67136332220573025</c:v>
                </c:pt>
                <c:pt idx="1800">
                  <c:v>0.67136332220573025</c:v>
                </c:pt>
                <c:pt idx="1801">
                  <c:v>0.67136332220573025</c:v>
                </c:pt>
                <c:pt idx="1802">
                  <c:v>0.67136332220573025</c:v>
                </c:pt>
                <c:pt idx="1803">
                  <c:v>0.67136332220573025</c:v>
                </c:pt>
                <c:pt idx="1804">
                  <c:v>0.67136332220573025</c:v>
                </c:pt>
                <c:pt idx="1805">
                  <c:v>0.67136332220573025</c:v>
                </c:pt>
                <c:pt idx="1806">
                  <c:v>0.67136332220573025</c:v>
                </c:pt>
                <c:pt idx="1807">
                  <c:v>0.67136332220573025</c:v>
                </c:pt>
                <c:pt idx="1808">
                  <c:v>0.67136332220573025</c:v>
                </c:pt>
                <c:pt idx="1809">
                  <c:v>0.67136332220573025</c:v>
                </c:pt>
                <c:pt idx="1810">
                  <c:v>0.67136332220573025</c:v>
                </c:pt>
                <c:pt idx="1811">
                  <c:v>0.67136332220573025</c:v>
                </c:pt>
                <c:pt idx="1812">
                  <c:v>0.67136332220573025</c:v>
                </c:pt>
                <c:pt idx="1813">
                  <c:v>0.67136332220573025</c:v>
                </c:pt>
                <c:pt idx="1814">
                  <c:v>0.67136332220573025</c:v>
                </c:pt>
                <c:pt idx="1815">
                  <c:v>0.67136332220573025</c:v>
                </c:pt>
                <c:pt idx="1816">
                  <c:v>0.67136332220573025</c:v>
                </c:pt>
                <c:pt idx="1817">
                  <c:v>0.67136332220573025</c:v>
                </c:pt>
                <c:pt idx="1818">
                  <c:v>0.67136332220573025</c:v>
                </c:pt>
                <c:pt idx="1819">
                  <c:v>0.67136332220573025</c:v>
                </c:pt>
                <c:pt idx="1820">
                  <c:v>0.67136332220573025</c:v>
                </c:pt>
                <c:pt idx="1821">
                  <c:v>0.67136332220573025</c:v>
                </c:pt>
                <c:pt idx="1822">
                  <c:v>0.67136332220573025</c:v>
                </c:pt>
                <c:pt idx="1823">
                  <c:v>0.67136332220573025</c:v>
                </c:pt>
                <c:pt idx="1824">
                  <c:v>0.67136332220573025</c:v>
                </c:pt>
                <c:pt idx="1825">
                  <c:v>0.67136332220573025</c:v>
                </c:pt>
                <c:pt idx="1826">
                  <c:v>0.67136332220573025</c:v>
                </c:pt>
                <c:pt idx="1827">
                  <c:v>0.67136332220573025</c:v>
                </c:pt>
                <c:pt idx="1828">
                  <c:v>0.67136332220573025</c:v>
                </c:pt>
                <c:pt idx="1829">
                  <c:v>0.67136332220573025</c:v>
                </c:pt>
                <c:pt idx="1830">
                  <c:v>0.67136332220573025</c:v>
                </c:pt>
                <c:pt idx="1831">
                  <c:v>0.67136332220573025</c:v>
                </c:pt>
                <c:pt idx="1832">
                  <c:v>0.67136332220573025</c:v>
                </c:pt>
                <c:pt idx="1833">
                  <c:v>0.67136332220573025</c:v>
                </c:pt>
                <c:pt idx="1834">
                  <c:v>0.67136332220573025</c:v>
                </c:pt>
                <c:pt idx="1835">
                  <c:v>0.67136332220573025</c:v>
                </c:pt>
                <c:pt idx="1836">
                  <c:v>0.67136332220573025</c:v>
                </c:pt>
                <c:pt idx="1837">
                  <c:v>0.67136332220573025</c:v>
                </c:pt>
                <c:pt idx="1838">
                  <c:v>0.67136332220573025</c:v>
                </c:pt>
                <c:pt idx="1839">
                  <c:v>0.67136332220573025</c:v>
                </c:pt>
                <c:pt idx="1840">
                  <c:v>0.67136332220573025</c:v>
                </c:pt>
                <c:pt idx="1841">
                  <c:v>0.67136332220573025</c:v>
                </c:pt>
                <c:pt idx="1842">
                  <c:v>0.67136332220573025</c:v>
                </c:pt>
                <c:pt idx="1843">
                  <c:v>0.67136886055920453</c:v>
                </c:pt>
                <c:pt idx="1844">
                  <c:v>0.67137417041915981</c:v>
                </c:pt>
                <c:pt idx="1845">
                  <c:v>0.67137500507288106</c:v>
                </c:pt>
                <c:pt idx="1846">
                  <c:v>0.6713754703128465</c:v>
                </c:pt>
                <c:pt idx="1847">
                  <c:v>0.67137572810201451</c:v>
                </c:pt>
                <c:pt idx="1848">
                  <c:v>0.67138549651195922</c:v>
                </c:pt>
                <c:pt idx="1849">
                  <c:v>0.67138561484180914</c:v>
                </c:pt>
                <c:pt idx="1850">
                  <c:v>0.67138724620766888</c:v>
                </c:pt>
                <c:pt idx="1851">
                  <c:v>0.67139237271065721</c:v>
                </c:pt>
                <c:pt idx="1852">
                  <c:v>0.67139238376850829</c:v>
                </c:pt>
                <c:pt idx="1853">
                  <c:v>0.67139777549257862</c:v>
                </c:pt>
                <c:pt idx="1854">
                  <c:v>0.67141053405181994</c:v>
                </c:pt>
                <c:pt idx="1855">
                  <c:v>0.67141469385947072</c:v>
                </c:pt>
                <c:pt idx="1856">
                  <c:v>0.67141576687388071</c:v>
                </c:pt>
                <c:pt idx="1857">
                  <c:v>0.67141728156687752</c:v>
                </c:pt>
                <c:pt idx="1858">
                  <c:v>0.67144175759904901</c:v>
                </c:pt>
                <c:pt idx="1859">
                  <c:v>0.67145574665523289</c:v>
                </c:pt>
                <c:pt idx="1860">
                  <c:v>0.67145574665523289</c:v>
                </c:pt>
                <c:pt idx="1861">
                  <c:v>0.67149185535881606</c:v>
                </c:pt>
                <c:pt idx="1862">
                  <c:v>0.67155594862482171</c:v>
                </c:pt>
                <c:pt idx="1863">
                  <c:v>0.6716179971262044</c:v>
                </c:pt>
                <c:pt idx="1864">
                  <c:v>0.67162875492056218</c:v>
                </c:pt>
                <c:pt idx="1865">
                  <c:v>0.67168942373515672</c:v>
                </c:pt>
                <c:pt idx="1866">
                  <c:v>0.67169837107296892</c:v>
                </c:pt>
                <c:pt idx="1867">
                  <c:v>0.67169864322463035</c:v>
                </c:pt>
                <c:pt idx="1868">
                  <c:v>0.67179738644719444</c:v>
                </c:pt>
                <c:pt idx="1869">
                  <c:v>0.6718305305462291</c:v>
                </c:pt>
                <c:pt idx="1870">
                  <c:v>0.67189073899718044</c:v>
                </c:pt>
                <c:pt idx="1871">
                  <c:v>0.67190716143946672</c:v>
                </c:pt>
                <c:pt idx="1872">
                  <c:v>0.67192378404435327</c:v>
                </c:pt>
                <c:pt idx="1873">
                  <c:v>0.67200678087020882</c:v>
                </c:pt>
                <c:pt idx="1874">
                  <c:v>0.67203384214619533</c:v>
                </c:pt>
                <c:pt idx="1875">
                  <c:v>0.67206726652078874</c:v>
                </c:pt>
                <c:pt idx="1876">
                  <c:v>0.67206970059643512</c:v>
                </c:pt>
                <c:pt idx="1877">
                  <c:v>0.67208658292103851</c:v>
                </c:pt>
                <c:pt idx="1878">
                  <c:v>0.67209179113850825</c:v>
                </c:pt>
                <c:pt idx="1879">
                  <c:v>0.6720934402653711</c:v>
                </c:pt>
                <c:pt idx="1880">
                  <c:v>0.67210222575432765</c:v>
                </c:pt>
                <c:pt idx="1881">
                  <c:v>0.6721041441457396</c:v>
                </c:pt>
                <c:pt idx="1882">
                  <c:v>0.67210423809914244</c:v>
                </c:pt>
                <c:pt idx="1883">
                  <c:v>0.67211429840352221</c:v>
                </c:pt>
                <c:pt idx="1884">
                  <c:v>0.67211430083807233</c:v>
                </c:pt>
                <c:pt idx="1885">
                  <c:v>0.67211512902171444</c:v>
                </c:pt>
                <c:pt idx="1886">
                  <c:v>0.67211592298625211</c:v>
                </c:pt>
                <c:pt idx="1887">
                  <c:v>0.67213345023749427</c:v>
                </c:pt>
                <c:pt idx="1888">
                  <c:v>0.67213710283346861</c:v>
                </c:pt>
                <c:pt idx="1889">
                  <c:v>0.67214422132531171</c:v>
                </c:pt>
                <c:pt idx="1890">
                  <c:v>0.67214580946475033</c:v>
                </c:pt>
                <c:pt idx="1891">
                  <c:v>0.67214600363151855</c:v>
                </c:pt>
                <c:pt idx="1892">
                  <c:v>0.67214634007420448</c:v>
                </c:pt>
                <c:pt idx="1893">
                  <c:v>0.67214708175928117</c:v>
                </c:pt>
                <c:pt idx="1894">
                  <c:v>0.67215525922172281</c:v>
                </c:pt>
                <c:pt idx="1895">
                  <c:v>0.67215579352849586</c:v>
                </c:pt>
                <c:pt idx="1896">
                  <c:v>0.67215781625504967</c:v>
                </c:pt>
                <c:pt idx="1897">
                  <c:v>0.6721586211636541</c:v>
                </c:pt>
                <c:pt idx="1898">
                  <c:v>0.67216684694496043</c:v>
                </c:pt>
                <c:pt idx="1899">
                  <c:v>0.67216699785249467</c:v>
                </c:pt>
                <c:pt idx="1900">
                  <c:v>0.67217475425557005</c:v>
                </c:pt>
                <c:pt idx="1901">
                  <c:v>0.67217909830294387</c:v>
                </c:pt>
                <c:pt idx="1902">
                  <c:v>0.67218707096536456</c:v>
                </c:pt>
                <c:pt idx="1903">
                  <c:v>0.67218791379963294</c:v>
                </c:pt>
                <c:pt idx="1904">
                  <c:v>0.67218843921254257</c:v>
                </c:pt>
                <c:pt idx="1905">
                  <c:v>0.67218843921254257</c:v>
                </c:pt>
                <c:pt idx="1906">
                  <c:v>0.67218843921254257</c:v>
                </c:pt>
                <c:pt idx="1907">
                  <c:v>0.67218843921254257</c:v>
                </c:pt>
                <c:pt idx="1908">
                  <c:v>0.67218843921254257</c:v>
                </c:pt>
                <c:pt idx="1909">
                  <c:v>0.67218843921254257</c:v>
                </c:pt>
                <c:pt idx="1910">
                  <c:v>0.67218843921254257</c:v>
                </c:pt>
                <c:pt idx="1911">
                  <c:v>0.67218843921254257</c:v>
                </c:pt>
                <c:pt idx="1912">
                  <c:v>0.67218843921254257</c:v>
                </c:pt>
                <c:pt idx="1913">
                  <c:v>0.67218843921254257</c:v>
                </c:pt>
                <c:pt idx="1914">
                  <c:v>0.67218843921254257</c:v>
                </c:pt>
                <c:pt idx="1915">
                  <c:v>0.67218843921254257</c:v>
                </c:pt>
                <c:pt idx="1916">
                  <c:v>0.67218843921254257</c:v>
                </c:pt>
                <c:pt idx="1917">
                  <c:v>0.67218843921254257</c:v>
                </c:pt>
                <c:pt idx="1918">
                  <c:v>0.67218843921254257</c:v>
                </c:pt>
                <c:pt idx="1919">
                  <c:v>0.67218843921254257</c:v>
                </c:pt>
                <c:pt idx="1920">
                  <c:v>0.67218843921254257</c:v>
                </c:pt>
                <c:pt idx="1921">
                  <c:v>0.67218843921254257</c:v>
                </c:pt>
                <c:pt idx="1922">
                  <c:v>0.67218843921254257</c:v>
                </c:pt>
                <c:pt idx="1923">
                  <c:v>0.67218843921254257</c:v>
                </c:pt>
                <c:pt idx="1924">
                  <c:v>0.67218843921254257</c:v>
                </c:pt>
                <c:pt idx="1925">
                  <c:v>0.67218843921254257</c:v>
                </c:pt>
                <c:pt idx="1926">
                  <c:v>0.67218843921254257</c:v>
                </c:pt>
                <c:pt idx="1927">
                  <c:v>0.67218843921254257</c:v>
                </c:pt>
                <c:pt idx="1928">
                  <c:v>0.67218843921254257</c:v>
                </c:pt>
                <c:pt idx="1929">
                  <c:v>0.67218843921254257</c:v>
                </c:pt>
                <c:pt idx="1930">
                  <c:v>0.67218843921254257</c:v>
                </c:pt>
                <c:pt idx="1931">
                  <c:v>0.67218843921254257</c:v>
                </c:pt>
                <c:pt idx="1932">
                  <c:v>0.67218843921254257</c:v>
                </c:pt>
                <c:pt idx="1933">
                  <c:v>0.67218843921254257</c:v>
                </c:pt>
                <c:pt idx="1934">
                  <c:v>0.67218843921254257</c:v>
                </c:pt>
                <c:pt idx="1935">
                  <c:v>0.67218843921254257</c:v>
                </c:pt>
                <c:pt idx="1936">
                  <c:v>0.67218843921254257</c:v>
                </c:pt>
                <c:pt idx="1937">
                  <c:v>0.67218843921254257</c:v>
                </c:pt>
                <c:pt idx="1938">
                  <c:v>0.67218843921254257</c:v>
                </c:pt>
                <c:pt idx="1939">
                  <c:v>0.67218843921254257</c:v>
                </c:pt>
                <c:pt idx="1940">
                  <c:v>0.67218843921254257</c:v>
                </c:pt>
                <c:pt idx="1941">
                  <c:v>0.67218843921254257</c:v>
                </c:pt>
                <c:pt idx="1942">
                  <c:v>0.67218843921254257</c:v>
                </c:pt>
                <c:pt idx="1943">
                  <c:v>0.67218843921254257</c:v>
                </c:pt>
                <c:pt idx="1944">
                  <c:v>0.67218843921254257</c:v>
                </c:pt>
                <c:pt idx="1945">
                  <c:v>0.67218843921254257</c:v>
                </c:pt>
                <c:pt idx="1946">
                  <c:v>0.6721892289403002</c:v>
                </c:pt>
                <c:pt idx="1947">
                  <c:v>0.67218944712117423</c:v>
                </c:pt>
                <c:pt idx="1948">
                  <c:v>0.6721959367050816</c:v>
                </c:pt>
                <c:pt idx="1949">
                  <c:v>0.67220189020759968</c:v>
                </c:pt>
                <c:pt idx="1950">
                  <c:v>0.67221144202312599</c:v>
                </c:pt>
                <c:pt idx="1951">
                  <c:v>0.67221942287836911</c:v>
                </c:pt>
                <c:pt idx="1952">
                  <c:v>0.67222155496264802</c:v>
                </c:pt>
                <c:pt idx="1953">
                  <c:v>0.67222171925739116</c:v>
                </c:pt>
                <c:pt idx="1954">
                  <c:v>0.67222255310578216</c:v>
                </c:pt>
                <c:pt idx="1955">
                  <c:v>0.67223169297006313</c:v>
                </c:pt>
                <c:pt idx="1956">
                  <c:v>0.67224093277387587</c:v>
                </c:pt>
                <c:pt idx="1957">
                  <c:v>0.6722420363004542</c:v>
                </c:pt>
                <c:pt idx="1958">
                  <c:v>0.67224303016690001</c:v>
                </c:pt>
                <c:pt idx="1959">
                  <c:v>0.67225397738003001</c:v>
                </c:pt>
                <c:pt idx="1960">
                  <c:v>0.67225486162444881</c:v>
                </c:pt>
                <c:pt idx="1961">
                  <c:v>0.67225567684824772</c:v>
                </c:pt>
                <c:pt idx="1962">
                  <c:v>0.67225738974075266</c:v>
                </c:pt>
                <c:pt idx="1963">
                  <c:v>0.67226538034639871</c:v>
                </c:pt>
                <c:pt idx="1964">
                  <c:v>0.67229603702808438</c:v>
                </c:pt>
                <c:pt idx="1965">
                  <c:v>0.67232425741969593</c:v>
                </c:pt>
                <c:pt idx="1966">
                  <c:v>0.67234615452768809</c:v>
                </c:pt>
                <c:pt idx="1967">
                  <c:v>0.67235019733361567</c:v>
                </c:pt>
                <c:pt idx="1968">
                  <c:v>0.67241385905305617</c:v>
                </c:pt>
                <c:pt idx="1969">
                  <c:v>0.67242901552474055</c:v>
                </c:pt>
                <c:pt idx="1970">
                  <c:v>0.67245600101229996</c:v>
                </c:pt>
                <c:pt idx="1971">
                  <c:v>0.67257129130949456</c:v>
                </c:pt>
                <c:pt idx="1972">
                  <c:v>0.67258145885754361</c:v>
                </c:pt>
                <c:pt idx="1973">
                  <c:v>0.6726224414939237</c:v>
                </c:pt>
                <c:pt idx="1974">
                  <c:v>0.6726442825508292</c:v>
                </c:pt>
                <c:pt idx="1975">
                  <c:v>0.67280575971291134</c:v>
                </c:pt>
                <c:pt idx="1976">
                  <c:v>0.67304394454382632</c:v>
                </c:pt>
                <c:pt idx="1977">
                  <c:v>0.67305899594694774</c:v>
                </c:pt>
                <c:pt idx="1978">
                  <c:v>0.67325144966295691</c:v>
                </c:pt>
                <c:pt idx="1979">
                  <c:v>0.67331765789001019</c:v>
                </c:pt>
                <c:pt idx="1980">
                  <c:v>0.6733280597196718</c:v>
                </c:pt>
                <c:pt idx="1981">
                  <c:v>0.6733280597196718</c:v>
                </c:pt>
                <c:pt idx="1982">
                  <c:v>0.67335657680012928</c:v>
                </c:pt>
                <c:pt idx="1983">
                  <c:v>0.67336066346994028</c:v>
                </c:pt>
                <c:pt idx="1984">
                  <c:v>0.67337689224503228</c:v>
                </c:pt>
                <c:pt idx="1985">
                  <c:v>0.6733941111178452</c:v>
                </c:pt>
                <c:pt idx="1986">
                  <c:v>0.67339519446641072</c:v>
                </c:pt>
                <c:pt idx="1987">
                  <c:v>0.67340722497466854</c:v>
                </c:pt>
                <c:pt idx="1988">
                  <c:v>0.673422772201278</c:v>
                </c:pt>
                <c:pt idx="1989">
                  <c:v>0.67343679935103107</c:v>
                </c:pt>
                <c:pt idx="1990">
                  <c:v>0.67346637550846222</c:v>
                </c:pt>
                <c:pt idx="1991">
                  <c:v>0.67346645427689711</c:v>
                </c:pt>
                <c:pt idx="1992">
                  <c:v>0.67346702524471147</c:v>
                </c:pt>
                <c:pt idx="1993">
                  <c:v>0.67346905891549369</c:v>
                </c:pt>
                <c:pt idx="1994">
                  <c:v>0.67348170601149304</c:v>
                </c:pt>
                <c:pt idx="1995">
                  <c:v>0.67348171331153361</c:v>
                </c:pt>
                <c:pt idx="1996">
                  <c:v>0.67348262978741991</c:v>
                </c:pt>
                <c:pt idx="1997">
                  <c:v>0.67348385094203844</c:v>
                </c:pt>
                <c:pt idx="1998">
                  <c:v>0.67348404173642207</c:v>
                </c:pt>
                <c:pt idx="1999">
                  <c:v>0.6734853798802567</c:v>
                </c:pt>
                <c:pt idx="2000">
                  <c:v>0.67348614986457767</c:v>
                </c:pt>
                <c:pt idx="2001">
                  <c:v>0.67349940549827125</c:v>
                </c:pt>
                <c:pt idx="2002">
                  <c:v>0.67349940549827125</c:v>
                </c:pt>
                <c:pt idx="2003">
                  <c:v>0.67349940549827125</c:v>
                </c:pt>
                <c:pt idx="2004">
                  <c:v>0.67349940549827125</c:v>
                </c:pt>
                <c:pt idx="2005">
                  <c:v>0.67349940549827125</c:v>
                </c:pt>
                <c:pt idx="2006">
                  <c:v>0.67349940549827125</c:v>
                </c:pt>
                <c:pt idx="2007">
                  <c:v>0.67349940549827125</c:v>
                </c:pt>
                <c:pt idx="2008">
                  <c:v>0.67349940549827125</c:v>
                </c:pt>
                <c:pt idx="2009">
                  <c:v>0.67349940549827125</c:v>
                </c:pt>
                <c:pt idx="2010">
                  <c:v>0.67349940549827125</c:v>
                </c:pt>
                <c:pt idx="2011">
                  <c:v>0.67349940549827125</c:v>
                </c:pt>
                <c:pt idx="2012">
                  <c:v>0.67349940549827125</c:v>
                </c:pt>
                <c:pt idx="2013">
                  <c:v>0.67349940549827125</c:v>
                </c:pt>
                <c:pt idx="2014">
                  <c:v>0.67349940549827125</c:v>
                </c:pt>
                <c:pt idx="2015">
                  <c:v>0.67349940549827125</c:v>
                </c:pt>
                <c:pt idx="2016">
                  <c:v>0.67349940549827125</c:v>
                </c:pt>
                <c:pt idx="2017">
                  <c:v>0.67349940549827125</c:v>
                </c:pt>
                <c:pt idx="2018">
                  <c:v>0.67349940549827125</c:v>
                </c:pt>
                <c:pt idx="2019">
                  <c:v>0.67349940549827125</c:v>
                </c:pt>
                <c:pt idx="2020">
                  <c:v>0.67349940549827125</c:v>
                </c:pt>
                <c:pt idx="2021">
                  <c:v>0.67349940549827125</c:v>
                </c:pt>
                <c:pt idx="2022">
                  <c:v>0.67349940549827125</c:v>
                </c:pt>
                <c:pt idx="2023">
                  <c:v>0.67349940549827125</c:v>
                </c:pt>
                <c:pt idx="2024">
                  <c:v>0.67349940549827125</c:v>
                </c:pt>
                <c:pt idx="2025">
                  <c:v>0.67349940549827125</c:v>
                </c:pt>
                <c:pt idx="2026">
                  <c:v>0.67349940549827125</c:v>
                </c:pt>
                <c:pt idx="2027">
                  <c:v>0.67349940549827125</c:v>
                </c:pt>
                <c:pt idx="2028">
                  <c:v>0.67349940549827125</c:v>
                </c:pt>
                <c:pt idx="2029">
                  <c:v>0.67349940549827125</c:v>
                </c:pt>
                <c:pt idx="2030">
                  <c:v>0.67349940549827125</c:v>
                </c:pt>
                <c:pt idx="2031">
                  <c:v>0.67349940549827125</c:v>
                </c:pt>
                <c:pt idx="2032">
                  <c:v>0.67349940549827125</c:v>
                </c:pt>
                <c:pt idx="2033">
                  <c:v>0.67349940549827125</c:v>
                </c:pt>
                <c:pt idx="2034">
                  <c:v>0.67349940549827125</c:v>
                </c:pt>
                <c:pt idx="2035">
                  <c:v>0.67349940549827125</c:v>
                </c:pt>
                <c:pt idx="2036">
                  <c:v>0.67349940549827125</c:v>
                </c:pt>
                <c:pt idx="2037">
                  <c:v>0.67349940549827125</c:v>
                </c:pt>
                <c:pt idx="2038">
                  <c:v>0.67349940549827125</c:v>
                </c:pt>
                <c:pt idx="2039">
                  <c:v>0.67349945403456113</c:v>
                </c:pt>
                <c:pt idx="2040">
                  <c:v>0.67350022348597505</c:v>
                </c:pt>
                <c:pt idx="2041">
                  <c:v>0.67350144892196306</c:v>
                </c:pt>
                <c:pt idx="2042">
                  <c:v>0.6735159828128805</c:v>
                </c:pt>
                <c:pt idx="2043">
                  <c:v>0.6735167927574468</c:v>
                </c:pt>
                <c:pt idx="2044">
                  <c:v>0.67352694880607444</c:v>
                </c:pt>
                <c:pt idx="2045">
                  <c:v>0.67352981463825135</c:v>
                </c:pt>
                <c:pt idx="2046">
                  <c:v>0.67354390989643487</c:v>
                </c:pt>
                <c:pt idx="2047">
                  <c:v>0.67355208358873964</c:v>
                </c:pt>
                <c:pt idx="2048">
                  <c:v>0.67356258361458088</c:v>
                </c:pt>
                <c:pt idx="2049">
                  <c:v>0.67357460267818015</c:v>
                </c:pt>
                <c:pt idx="2050">
                  <c:v>0.67357498845432762</c:v>
                </c:pt>
                <c:pt idx="2051">
                  <c:v>0.67357774226636535</c:v>
                </c:pt>
                <c:pt idx="2052">
                  <c:v>0.67358013480442591</c:v>
                </c:pt>
                <c:pt idx="2053">
                  <c:v>0.6735899465387174</c:v>
                </c:pt>
                <c:pt idx="2054">
                  <c:v>0.67359463135097797</c:v>
                </c:pt>
                <c:pt idx="2055">
                  <c:v>0.67359525225350914</c:v>
                </c:pt>
                <c:pt idx="2056">
                  <c:v>0.67360833233446438</c:v>
                </c:pt>
                <c:pt idx="2057">
                  <c:v>0.67362414664045889</c:v>
                </c:pt>
                <c:pt idx="2058">
                  <c:v>0.67365766466260535</c:v>
                </c:pt>
                <c:pt idx="2059">
                  <c:v>0.67367617844971894</c:v>
                </c:pt>
                <c:pt idx="2060">
                  <c:v>0.67369350002147921</c:v>
                </c:pt>
                <c:pt idx="2061">
                  <c:v>0.67371957505580005</c:v>
                </c:pt>
                <c:pt idx="2062">
                  <c:v>0.67390967559799897</c:v>
                </c:pt>
                <c:pt idx="2063">
                  <c:v>0.67394566329048033</c:v>
                </c:pt>
                <c:pt idx="2064">
                  <c:v>0.67396179684273361</c:v>
                </c:pt>
                <c:pt idx="2065">
                  <c:v>0.6740254328641202</c:v>
                </c:pt>
                <c:pt idx="2066">
                  <c:v>0.67403457171453618</c:v>
                </c:pt>
                <c:pt idx="2067">
                  <c:v>0.67411273395478699</c:v>
                </c:pt>
                <c:pt idx="2068">
                  <c:v>0.67411922690513126</c:v>
                </c:pt>
                <c:pt idx="2069">
                  <c:v>0.67416376707368708</c:v>
                </c:pt>
                <c:pt idx="2070">
                  <c:v>0.67432553476826862</c:v>
                </c:pt>
                <c:pt idx="2071">
                  <c:v>0.67446771866577504</c:v>
                </c:pt>
                <c:pt idx="2072">
                  <c:v>0.67448396066396299</c:v>
                </c:pt>
                <c:pt idx="2073">
                  <c:v>0.67450823738829935</c:v>
                </c:pt>
                <c:pt idx="2074">
                  <c:v>0.67458640127085645</c:v>
                </c:pt>
                <c:pt idx="2075">
                  <c:v>0.67463866261799521</c:v>
                </c:pt>
                <c:pt idx="2076">
                  <c:v>0.67464550006338264</c:v>
                </c:pt>
                <c:pt idx="2077">
                  <c:v>0.67468351983127595</c:v>
                </c:pt>
                <c:pt idx="2078">
                  <c:v>0.67473490750281395</c:v>
                </c:pt>
                <c:pt idx="2079">
                  <c:v>0.67482521907823068</c:v>
                </c:pt>
                <c:pt idx="2080">
                  <c:v>0.67495724943981705</c:v>
                </c:pt>
                <c:pt idx="2081">
                  <c:v>0.67507642238762511</c:v>
                </c:pt>
                <c:pt idx="2082">
                  <c:v>0.67509883778735147</c:v>
                </c:pt>
                <c:pt idx="2083">
                  <c:v>0.67510049327518118</c:v>
                </c:pt>
                <c:pt idx="2084">
                  <c:v>0.67511571495873479</c:v>
                </c:pt>
                <c:pt idx="2085">
                  <c:v>0.67513604931754334</c:v>
                </c:pt>
                <c:pt idx="2086">
                  <c:v>0.67515353178680515</c:v>
                </c:pt>
                <c:pt idx="2087">
                  <c:v>0.67515353178680515</c:v>
                </c:pt>
                <c:pt idx="2088">
                  <c:v>0.67517702366149845</c:v>
                </c:pt>
                <c:pt idx="2089">
                  <c:v>0.67518487944001504</c:v>
                </c:pt>
                <c:pt idx="2090">
                  <c:v>0.67519414387189625</c:v>
                </c:pt>
                <c:pt idx="2091">
                  <c:v>0.67519634194813882</c:v>
                </c:pt>
                <c:pt idx="2092">
                  <c:v>0.67522584169161881</c:v>
                </c:pt>
                <c:pt idx="2093">
                  <c:v>0.6752307671356288</c:v>
                </c:pt>
                <c:pt idx="2094">
                  <c:v>0.6752307671356288</c:v>
                </c:pt>
                <c:pt idx="2095">
                  <c:v>0.6752307671356288</c:v>
                </c:pt>
                <c:pt idx="2096">
                  <c:v>0.6752307671356288</c:v>
                </c:pt>
                <c:pt idx="2097">
                  <c:v>0.6752307671356288</c:v>
                </c:pt>
                <c:pt idx="2098">
                  <c:v>0.6752307671356288</c:v>
                </c:pt>
                <c:pt idx="2099">
                  <c:v>0.6752307671356288</c:v>
                </c:pt>
                <c:pt idx="2100">
                  <c:v>0.6752307671356288</c:v>
                </c:pt>
                <c:pt idx="2101">
                  <c:v>0.6752307671356288</c:v>
                </c:pt>
                <c:pt idx="2102">
                  <c:v>0.6752307671356288</c:v>
                </c:pt>
                <c:pt idx="2103">
                  <c:v>0.6752307671356288</c:v>
                </c:pt>
                <c:pt idx="2104">
                  <c:v>0.6752307671356288</c:v>
                </c:pt>
                <c:pt idx="2105">
                  <c:v>0.6752307671356288</c:v>
                </c:pt>
                <c:pt idx="2106">
                  <c:v>0.6752307671356288</c:v>
                </c:pt>
                <c:pt idx="2107">
                  <c:v>0.6752307671356288</c:v>
                </c:pt>
                <c:pt idx="2108">
                  <c:v>0.6752307671356288</c:v>
                </c:pt>
                <c:pt idx="2109">
                  <c:v>0.6752307671356288</c:v>
                </c:pt>
                <c:pt idx="2110">
                  <c:v>0.6752307671356288</c:v>
                </c:pt>
                <c:pt idx="2111">
                  <c:v>0.6752307671356288</c:v>
                </c:pt>
                <c:pt idx="2112">
                  <c:v>0.6752307671356288</c:v>
                </c:pt>
                <c:pt idx="2113">
                  <c:v>0.6752307671356288</c:v>
                </c:pt>
                <c:pt idx="2114">
                  <c:v>0.6752307671356288</c:v>
                </c:pt>
                <c:pt idx="2115">
                  <c:v>0.6752307671356288</c:v>
                </c:pt>
                <c:pt idx="2116">
                  <c:v>0.6752307671356288</c:v>
                </c:pt>
                <c:pt idx="2117">
                  <c:v>0.6752307671356288</c:v>
                </c:pt>
                <c:pt idx="2118">
                  <c:v>0.6752307671356288</c:v>
                </c:pt>
                <c:pt idx="2119">
                  <c:v>0.6752307671356288</c:v>
                </c:pt>
                <c:pt idx="2120">
                  <c:v>0.6752307671356288</c:v>
                </c:pt>
                <c:pt idx="2121">
                  <c:v>0.6752307671356288</c:v>
                </c:pt>
                <c:pt idx="2122">
                  <c:v>0.6752307671356288</c:v>
                </c:pt>
                <c:pt idx="2123">
                  <c:v>0.6752307671356288</c:v>
                </c:pt>
                <c:pt idx="2124">
                  <c:v>0.6752307671356288</c:v>
                </c:pt>
                <c:pt idx="2125">
                  <c:v>0.6752307671356288</c:v>
                </c:pt>
                <c:pt idx="2126">
                  <c:v>0.6752307671356288</c:v>
                </c:pt>
                <c:pt idx="2127">
                  <c:v>0.6752307671356288</c:v>
                </c:pt>
                <c:pt idx="2128">
                  <c:v>0.6752307671356288</c:v>
                </c:pt>
                <c:pt idx="2129">
                  <c:v>0.6752307671356288</c:v>
                </c:pt>
                <c:pt idx="2130">
                  <c:v>0.6752307671356288</c:v>
                </c:pt>
                <c:pt idx="2131">
                  <c:v>0.6752307671356288</c:v>
                </c:pt>
                <c:pt idx="2132">
                  <c:v>0.6752307671356288</c:v>
                </c:pt>
                <c:pt idx="2133">
                  <c:v>0.67524259978915446</c:v>
                </c:pt>
                <c:pt idx="2134">
                  <c:v>0.67525128497056963</c:v>
                </c:pt>
                <c:pt idx="2135">
                  <c:v>0.67525139372737786</c:v>
                </c:pt>
                <c:pt idx="2136">
                  <c:v>0.67526640404591043</c:v>
                </c:pt>
                <c:pt idx="2137">
                  <c:v>0.67526894272193183</c:v>
                </c:pt>
                <c:pt idx="2138">
                  <c:v>0.67527256992582618</c:v>
                </c:pt>
                <c:pt idx="2139">
                  <c:v>0.67528935640203702</c:v>
                </c:pt>
                <c:pt idx="2140">
                  <c:v>0.67529936611812147</c:v>
                </c:pt>
                <c:pt idx="2141">
                  <c:v>0.67532880497491621</c:v>
                </c:pt>
                <c:pt idx="2142">
                  <c:v>0.675347841382264</c:v>
                </c:pt>
                <c:pt idx="2143">
                  <c:v>0.67534918470093119</c:v>
                </c:pt>
                <c:pt idx="2144">
                  <c:v>0.67538198411167993</c:v>
                </c:pt>
                <c:pt idx="2145">
                  <c:v>0.67546474786879651</c:v>
                </c:pt>
                <c:pt idx="2146">
                  <c:v>0.67547667895658137</c:v>
                </c:pt>
                <c:pt idx="2147">
                  <c:v>0.6755348488470454</c:v>
                </c:pt>
                <c:pt idx="2148">
                  <c:v>0.6755522191170269</c:v>
                </c:pt>
                <c:pt idx="2149">
                  <c:v>0.67555650649054844</c:v>
                </c:pt>
                <c:pt idx="2150">
                  <c:v>0.67555650649054844</c:v>
                </c:pt>
                <c:pt idx="2151">
                  <c:v>0.67559017903069485</c:v>
                </c:pt>
                <c:pt idx="2152">
                  <c:v>0.67560104787379394</c:v>
                </c:pt>
                <c:pt idx="2153">
                  <c:v>0.67562281635795629</c:v>
                </c:pt>
                <c:pt idx="2154">
                  <c:v>0.6756763597054769</c:v>
                </c:pt>
                <c:pt idx="2155">
                  <c:v>0.67571475458161001</c:v>
                </c:pt>
                <c:pt idx="2156">
                  <c:v>0.67574327350250574</c:v>
                </c:pt>
                <c:pt idx="2157">
                  <c:v>0.67577633879345655</c:v>
                </c:pt>
                <c:pt idx="2158">
                  <c:v>0.67577825308985617</c:v>
                </c:pt>
                <c:pt idx="2159">
                  <c:v>0.67597014245796538</c:v>
                </c:pt>
                <c:pt idx="2160">
                  <c:v>0.67599346553454454</c:v>
                </c:pt>
                <c:pt idx="2161">
                  <c:v>0.67628880327317864</c:v>
                </c:pt>
                <c:pt idx="2162">
                  <c:v>0.67638615623001264</c:v>
                </c:pt>
                <c:pt idx="2163">
                  <c:v>0.6764157202889729</c:v>
                </c:pt>
                <c:pt idx="2164">
                  <c:v>0.67653877777534266</c:v>
                </c:pt>
                <c:pt idx="2165">
                  <c:v>0.67664896303903976</c:v>
                </c:pt>
                <c:pt idx="2166">
                  <c:v>0.67682116148631666</c:v>
                </c:pt>
                <c:pt idx="2167">
                  <c:v>0.67685065370420427</c:v>
                </c:pt>
                <c:pt idx="2168">
                  <c:v>0.67686260033412893</c:v>
                </c:pt>
                <c:pt idx="2169">
                  <c:v>0.67695849990689427</c:v>
                </c:pt>
                <c:pt idx="2170">
                  <c:v>0.67697076273325596</c:v>
                </c:pt>
                <c:pt idx="2171">
                  <c:v>0.67698858703243214</c:v>
                </c:pt>
                <c:pt idx="2172">
                  <c:v>0.67698880964948183</c:v>
                </c:pt>
                <c:pt idx="2173">
                  <c:v>0.67708539984744043</c:v>
                </c:pt>
                <c:pt idx="2174">
                  <c:v>0.67708539984744043</c:v>
                </c:pt>
                <c:pt idx="2175">
                  <c:v>0.6770943329639858</c:v>
                </c:pt>
                <c:pt idx="2176">
                  <c:v>0.67713982782840998</c:v>
                </c:pt>
                <c:pt idx="2177">
                  <c:v>0.67715824944181713</c:v>
                </c:pt>
                <c:pt idx="2178">
                  <c:v>0.67716046191266011</c:v>
                </c:pt>
                <c:pt idx="2179">
                  <c:v>0.67718255861952836</c:v>
                </c:pt>
                <c:pt idx="2180">
                  <c:v>0.67720480482712553</c:v>
                </c:pt>
                <c:pt idx="2181">
                  <c:v>0.67720719336121538</c:v>
                </c:pt>
                <c:pt idx="2182">
                  <c:v>0.67722345693502861</c:v>
                </c:pt>
                <c:pt idx="2183">
                  <c:v>0.67723082230302012</c:v>
                </c:pt>
                <c:pt idx="2184">
                  <c:v>0.67724823401062917</c:v>
                </c:pt>
                <c:pt idx="2185">
                  <c:v>0.67725042726593587</c:v>
                </c:pt>
                <c:pt idx="2186">
                  <c:v>0.67726987264781391</c:v>
                </c:pt>
                <c:pt idx="2187">
                  <c:v>0.67729160211902317</c:v>
                </c:pt>
                <c:pt idx="2188">
                  <c:v>0.67729363895019756</c:v>
                </c:pt>
                <c:pt idx="2189">
                  <c:v>0.67729384484293598</c:v>
                </c:pt>
                <c:pt idx="2190">
                  <c:v>0.67729563206633214</c:v>
                </c:pt>
                <c:pt idx="2191">
                  <c:v>0.67731579560255994</c:v>
                </c:pt>
                <c:pt idx="2192">
                  <c:v>0.67731707019731213</c:v>
                </c:pt>
                <c:pt idx="2193">
                  <c:v>0.67731707019731213</c:v>
                </c:pt>
                <c:pt idx="2194">
                  <c:v>0.67731707019731213</c:v>
                </c:pt>
                <c:pt idx="2195">
                  <c:v>0.67731707019731213</c:v>
                </c:pt>
                <c:pt idx="2196">
                  <c:v>0.67731707019731213</c:v>
                </c:pt>
                <c:pt idx="2197">
                  <c:v>0.67731707019731213</c:v>
                </c:pt>
                <c:pt idx="2198">
                  <c:v>0.67731707019731213</c:v>
                </c:pt>
                <c:pt idx="2199">
                  <c:v>0.67731707019731213</c:v>
                </c:pt>
                <c:pt idx="2200">
                  <c:v>0.67731707019731213</c:v>
                </c:pt>
                <c:pt idx="2201">
                  <c:v>0.67731707019731213</c:v>
                </c:pt>
                <c:pt idx="2202">
                  <c:v>0.67731707019731213</c:v>
                </c:pt>
                <c:pt idx="2203">
                  <c:v>0.67731707019731213</c:v>
                </c:pt>
                <c:pt idx="2204">
                  <c:v>0.67731707019731213</c:v>
                </c:pt>
                <c:pt idx="2205">
                  <c:v>0.67731707019731213</c:v>
                </c:pt>
                <c:pt idx="2206">
                  <c:v>0.67731707019731213</c:v>
                </c:pt>
                <c:pt idx="2207">
                  <c:v>0.67731707019731213</c:v>
                </c:pt>
                <c:pt idx="2208">
                  <c:v>0.67731707019731213</c:v>
                </c:pt>
                <c:pt idx="2209">
                  <c:v>0.67731707019731213</c:v>
                </c:pt>
                <c:pt idx="2210">
                  <c:v>0.67731707019731213</c:v>
                </c:pt>
                <c:pt idx="2211">
                  <c:v>0.67731707019731213</c:v>
                </c:pt>
                <c:pt idx="2212">
                  <c:v>0.67731707019731213</c:v>
                </c:pt>
                <c:pt idx="2213">
                  <c:v>0.67731707019731213</c:v>
                </c:pt>
                <c:pt idx="2214">
                  <c:v>0.67731707019731213</c:v>
                </c:pt>
                <c:pt idx="2215">
                  <c:v>0.67731707019731213</c:v>
                </c:pt>
                <c:pt idx="2216">
                  <c:v>0.67731707019731213</c:v>
                </c:pt>
                <c:pt idx="2217">
                  <c:v>0.67731707019731213</c:v>
                </c:pt>
                <c:pt idx="2218">
                  <c:v>0.67731707019731213</c:v>
                </c:pt>
                <c:pt idx="2219">
                  <c:v>0.67731707019731213</c:v>
                </c:pt>
                <c:pt idx="2220">
                  <c:v>0.67731707019731213</c:v>
                </c:pt>
                <c:pt idx="2221">
                  <c:v>0.67732156946611499</c:v>
                </c:pt>
                <c:pt idx="2222">
                  <c:v>0.67733485414344785</c:v>
                </c:pt>
                <c:pt idx="2223">
                  <c:v>0.67733549437657214</c:v>
                </c:pt>
                <c:pt idx="2224">
                  <c:v>0.6773382291471457</c:v>
                </c:pt>
                <c:pt idx="2225">
                  <c:v>0.67734165694469994</c:v>
                </c:pt>
                <c:pt idx="2226">
                  <c:v>0.67736135770640238</c:v>
                </c:pt>
                <c:pt idx="2227">
                  <c:v>0.67736316727389823</c:v>
                </c:pt>
                <c:pt idx="2228">
                  <c:v>0.67737957972484053</c:v>
                </c:pt>
                <c:pt idx="2229">
                  <c:v>0.67738472072688349</c:v>
                </c:pt>
                <c:pt idx="2230">
                  <c:v>0.67739710379601137</c:v>
                </c:pt>
                <c:pt idx="2231">
                  <c:v>0.67743416542042389</c:v>
                </c:pt>
                <c:pt idx="2232">
                  <c:v>0.67745308645029056</c:v>
                </c:pt>
                <c:pt idx="2233">
                  <c:v>0.67748358652829976</c:v>
                </c:pt>
                <c:pt idx="2234">
                  <c:v>0.67751498397955645</c:v>
                </c:pt>
                <c:pt idx="2235">
                  <c:v>0.67751808681574976</c:v>
                </c:pt>
                <c:pt idx="2236">
                  <c:v>0.67752099006547994</c:v>
                </c:pt>
                <c:pt idx="2237">
                  <c:v>0.67777116383497815</c:v>
                </c:pt>
                <c:pt idx="2238">
                  <c:v>0.67800238933144374</c:v>
                </c:pt>
                <c:pt idx="2239">
                  <c:v>0.67800238933144374</c:v>
                </c:pt>
                <c:pt idx="2240">
                  <c:v>0.67831379819537752</c:v>
                </c:pt>
                <c:pt idx="2241">
                  <c:v>0.67841067810216593</c:v>
                </c:pt>
                <c:pt idx="2242">
                  <c:v>0.67850137892758822</c:v>
                </c:pt>
                <c:pt idx="2243">
                  <c:v>0.67850874020154861</c:v>
                </c:pt>
                <c:pt idx="2244">
                  <c:v>0.6785144236322862</c:v>
                </c:pt>
                <c:pt idx="2245">
                  <c:v>0.67866498589785484</c:v>
                </c:pt>
                <c:pt idx="2246">
                  <c:v>0.67867155482410424</c:v>
                </c:pt>
                <c:pt idx="2247">
                  <c:v>0.67879011632040975</c:v>
                </c:pt>
                <c:pt idx="2248">
                  <c:v>0.6788242262817592</c:v>
                </c:pt>
                <c:pt idx="2249">
                  <c:v>0.67890928034382503</c:v>
                </c:pt>
                <c:pt idx="2250">
                  <c:v>0.67891705485907461</c:v>
                </c:pt>
                <c:pt idx="2251">
                  <c:v>0.67893699365092419</c:v>
                </c:pt>
                <c:pt idx="2252">
                  <c:v>0.67895694893414094</c:v>
                </c:pt>
                <c:pt idx="2253">
                  <c:v>0.67902539016686081</c:v>
                </c:pt>
                <c:pt idx="2254">
                  <c:v>0.67904361150840686</c:v>
                </c:pt>
                <c:pt idx="2255">
                  <c:v>0.67921785179683658</c:v>
                </c:pt>
                <c:pt idx="2256">
                  <c:v>0.67931021752918808</c:v>
                </c:pt>
                <c:pt idx="2257">
                  <c:v>0.67931217223224172</c:v>
                </c:pt>
                <c:pt idx="2258">
                  <c:v>0.67934448929333957</c:v>
                </c:pt>
                <c:pt idx="2259">
                  <c:v>0.67934448929333957</c:v>
                </c:pt>
                <c:pt idx="2260">
                  <c:v>0.67944209927797683</c:v>
                </c:pt>
                <c:pt idx="2261">
                  <c:v>0.67946550558036023</c:v>
                </c:pt>
                <c:pt idx="2262">
                  <c:v>0.67946723600568348</c:v>
                </c:pt>
                <c:pt idx="2263">
                  <c:v>0.67954947186784609</c:v>
                </c:pt>
                <c:pt idx="2264">
                  <c:v>0.67959068623441277</c:v>
                </c:pt>
                <c:pt idx="2265">
                  <c:v>0.67961384882513265</c:v>
                </c:pt>
                <c:pt idx="2266">
                  <c:v>0.67966596433534154</c:v>
                </c:pt>
                <c:pt idx="2267">
                  <c:v>0.67969030173826162</c:v>
                </c:pt>
                <c:pt idx="2268">
                  <c:v>0.67969069073039368</c:v>
                </c:pt>
                <c:pt idx="2269">
                  <c:v>0.67969286075603419</c:v>
                </c:pt>
                <c:pt idx="2270">
                  <c:v>0.67969286075603419</c:v>
                </c:pt>
                <c:pt idx="2271">
                  <c:v>0.67969286075603419</c:v>
                </c:pt>
                <c:pt idx="2272">
                  <c:v>0.67969286075603419</c:v>
                </c:pt>
                <c:pt idx="2273">
                  <c:v>0.67969286075603419</c:v>
                </c:pt>
                <c:pt idx="2274">
                  <c:v>0.67969286075603419</c:v>
                </c:pt>
                <c:pt idx="2275">
                  <c:v>0.67969286075603419</c:v>
                </c:pt>
                <c:pt idx="2276">
                  <c:v>0.67969286075603419</c:v>
                </c:pt>
                <c:pt idx="2277">
                  <c:v>0.67969286075603419</c:v>
                </c:pt>
                <c:pt idx="2278">
                  <c:v>0.67969286075603419</c:v>
                </c:pt>
                <c:pt idx="2279">
                  <c:v>0.67969286075603419</c:v>
                </c:pt>
                <c:pt idx="2280">
                  <c:v>0.67969286075603419</c:v>
                </c:pt>
                <c:pt idx="2281">
                  <c:v>0.67969286075603419</c:v>
                </c:pt>
                <c:pt idx="2282">
                  <c:v>0.67969286075603419</c:v>
                </c:pt>
                <c:pt idx="2283">
                  <c:v>0.67969286075603419</c:v>
                </c:pt>
                <c:pt idx="2284">
                  <c:v>0.67969286075603419</c:v>
                </c:pt>
                <c:pt idx="2285">
                  <c:v>0.67969286075603419</c:v>
                </c:pt>
                <c:pt idx="2286">
                  <c:v>0.67969286075603419</c:v>
                </c:pt>
                <c:pt idx="2287">
                  <c:v>0.67969286075603419</c:v>
                </c:pt>
                <c:pt idx="2288">
                  <c:v>0.67969286075603419</c:v>
                </c:pt>
                <c:pt idx="2289">
                  <c:v>0.67969286075603419</c:v>
                </c:pt>
                <c:pt idx="2290">
                  <c:v>0.67969286075603419</c:v>
                </c:pt>
                <c:pt idx="2291">
                  <c:v>0.67969286075603419</c:v>
                </c:pt>
                <c:pt idx="2292">
                  <c:v>0.67969286075603419</c:v>
                </c:pt>
                <c:pt idx="2293">
                  <c:v>0.67969286075603419</c:v>
                </c:pt>
                <c:pt idx="2294">
                  <c:v>0.67969286075603419</c:v>
                </c:pt>
                <c:pt idx="2295">
                  <c:v>0.67969286075603419</c:v>
                </c:pt>
                <c:pt idx="2296">
                  <c:v>0.67969286075603419</c:v>
                </c:pt>
                <c:pt idx="2297">
                  <c:v>0.67969286075603419</c:v>
                </c:pt>
                <c:pt idx="2298">
                  <c:v>0.67969286075603419</c:v>
                </c:pt>
                <c:pt idx="2299">
                  <c:v>0.67969286075603419</c:v>
                </c:pt>
                <c:pt idx="2300">
                  <c:v>0.67969286075603419</c:v>
                </c:pt>
                <c:pt idx="2301">
                  <c:v>0.67969286075603419</c:v>
                </c:pt>
                <c:pt idx="2302">
                  <c:v>0.67969286075603419</c:v>
                </c:pt>
                <c:pt idx="2303">
                  <c:v>0.67969286075603419</c:v>
                </c:pt>
                <c:pt idx="2304">
                  <c:v>0.67969286075603419</c:v>
                </c:pt>
                <c:pt idx="2305">
                  <c:v>0.67969286075603419</c:v>
                </c:pt>
                <c:pt idx="2306">
                  <c:v>0.67969286075603419</c:v>
                </c:pt>
                <c:pt idx="2307">
                  <c:v>0.67969286075603419</c:v>
                </c:pt>
                <c:pt idx="2308">
                  <c:v>0.67969286075603419</c:v>
                </c:pt>
                <c:pt idx="2309">
                  <c:v>0.67969286075603419</c:v>
                </c:pt>
                <c:pt idx="2310">
                  <c:v>0.67969286075603419</c:v>
                </c:pt>
                <c:pt idx="2311">
                  <c:v>0.67969286075603419</c:v>
                </c:pt>
                <c:pt idx="2312">
                  <c:v>0.67969286075603419</c:v>
                </c:pt>
                <c:pt idx="2313">
                  <c:v>0.67969286075603419</c:v>
                </c:pt>
                <c:pt idx="2314">
                  <c:v>0.67969286075603419</c:v>
                </c:pt>
                <c:pt idx="2315">
                  <c:v>0.67969286075603419</c:v>
                </c:pt>
                <c:pt idx="2316">
                  <c:v>0.67969286075603419</c:v>
                </c:pt>
                <c:pt idx="2317">
                  <c:v>0.67969286075603419</c:v>
                </c:pt>
                <c:pt idx="2318">
                  <c:v>0.67969469457430853</c:v>
                </c:pt>
                <c:pt idx="2319">
                  <c:v>0.67969470929271991</c:v>
                </c:pt>
                <c:pt idx="2320">
                  <c:v>0.67969662305224676</c:v>
                </c:pt>
                <c:pt idx="2321">
                  <c:v>0.6797160480532829</c:v>
                </c:pt>
                <c:pt idx="2322">
                  <c:v>0.67971919865280306</c:v>
                </c:pt>
                <c:pt idx="2323">
                  <c:v>0.67974045574816877</c:v>
                </c:pt>
                <c:pt idx="2324">
                  <c:v>0.67974120764986523</c:v>
                </c:pt>
                <c:pt idx="2325">
                  <c:v>0.67974171301719366</c:v>
                </c:pt>
                <c:pt idx="2326">
                  <c:v>0.67974223203563966</c:v>
                </c:pt>
                <c:pt idx="2327">
                  <c:v>0.67974546681141779</c:v>
                </c:pt>
                <c:pt idx="2328">
                  <c:v>0.67974611460229228</c:v>
                </c:pt>
                <c:pt idx="2329">
                  <c:v>0.67976800286455297</c:v>
                </c:pt>
                <c:pt idx="2330">
                  <c:v>0.67979252596192752</c:v>
                </c:pt>
                <c:pt idx="2331">
                  <c:v>0.67979379693450581</c:v>
                </c:pt>
                <c:pt idx="2332">
                  <c:v>0.67979533196222919</c:v>
                </c:pt>
                <c:pt idx="2333">
                  <c:v>0.67979682794862106</c:v>
                </c:pt>
                <c:pt idx="2334">
                  <c:v>0.67981004524927191</c:v>
                </c:pt>
                <c:pt idx="2335">
                  <c:v>0.67982492373376013</c:v>
                </c:pt>
                <c:pt idx="2336">
                  <c:v>0.67984151099162959</c:v>
                </c:pt>
                <c:pt idx="2337">
                  <c:v>0.67986386908520013</c:v>
                </c:pt>
                <c:pt idx="2338">
                  <c:v>0.67986613823852982</c:v>
                </c:pt>
                <c:pt idx="2339">
                  <c:v>0.67990020340335544</c:v>
                </c:pt>
                <c:pt idx="2340">
                  <c:v>0.67991779991096712</c:v>
                </c:pt>
                <c:pt idx="2341">
                  <c:v>0.68005104638729796</c:v>
                </c:pt>
                <c:pt idx="2342">
                  <c:v>0.68012539145514039</c:v>
                </c:pt>
                <c:pt idx="2343">
                  <c:v>0.68020186995204246</c:v>
                </c:pt>
                <c:pt idx="2344">
                  <c:v>0.68020449614911582</c:v>
                </c:pt>
                <c:pt idx="2345">
                  <c:v>0.6804557737480077</c:v>
                </c:pt>
                <c:pt idx="2346">
                  <c:v>0.68046050872645703</c:v>
                </c:pt>
                <c:pt idx="2347">
                  <c:v>0.68049793709889173</c:v>
                </c:pt>
                <c:pt idx="2348">
                  <c:v>0.68097687647329064</c:v>
                </c:pt>
                <c:pt idx="2349">
                  <c:v>0.68118415665786936</c:v>
                </c:pt>
                <c:pt idx="2350">
                  <c:v>0.68119849541845445</c:v>
                </c:pt>
                <c:pt idx="2351">
                  <c:v>0.68123006025609678</c:v>
                </c:pt>
                <c:pt idx="2352">
                  <c:v>0.6812308059131762</c:v>
                </c:pt>
                <c:pt idx="2353">
                  <c:v>0.68124238515678681</c:v>
                </c:pt>
                <c:pt idx="2354">
                  <c:v>0.68142145096640405</c:v>
                </c:pt>
                <c:pt idx="2355">
                  <c:v>0.68149365062660849</c:v>
                </c:pt>
                <c:pt idx="2356">
                  <c:v>0.6815081066293398</c:v>
                </c:pt>
                <c:pt idx="2357">
                  <c:v>0.68161584021700206</c:v>
                </c:pt>
                <c:pt idx="2358">
                  <c:v>0.68168199153053433</c:v>
                </c:pt>
                <c:pt idx="2359">
                  <c:v>0.6817037802100463</c:v>
                </c:pt>
                <c:pt idx="2360">
                  <c:v>0.68176194031164594</c:v>
                </c:pt>
                <c:pt idx="2361">
                  <c:v>0.68191037095069884</c:v>
                </c:pt>
                <c:pt idx="2362">
                  <c:v>0.68192960669637759</c:v>
                </c:pt>
                <c:pt idx="2363">
                  <c:v>0.68194421799768112</c:v>
                </c:pt>
                <c:pt idx="2364">
                  <c:v>0.68199623819411848</c:v>
                </c:pt>
                <c:pt idx="2365">
                  <c:v>0.68202965256048653</c:v>
                </c:pt>
                <c:pt idx="2366">
                  <c:v>0.68205005341200264</c:v>
                </c:pt>
                <c:pt idx="2367">
                  <c:v>0.68210808045360927</c:v>
                </c:pt>
                <c:pt idx="2368">
                  <c:v>0.68213487351132174</c:v>
                </c:pt>
                <c:pt idx="2369">
                  <c:v>0.68216195861857476</c:v>
                </c:pt>
                <c:pt idx="2370">
                  <c:v>0.68218196491395777</c:v>
                </c:pt>
                <c:pt idx="2371">
                  <c:v>0.68218395509905205</c:v>
                </c:pt>
                <c:pt idx="2372">
                  <c:v>0.68218529700250552</c:v>
                </c:pt>
                <c:pt idx="2373">
                  <c:v>0.68218878540471795</c:v>
                </c:pt>
                <c:pt idx="2374">
                  <c:v>0.68220985661669364</c:v>
                </c:pt>
                <c:pt idx="2375">
                  <c:v>0.68221477003613584</c:v>
                </c:pt>
                <c:pt idx="2376">
                  <c:v>0.68223524059579588</c:v>
                </c:pt>
                <c:pt idx="2377">
                  <c:v>0.6822403497067826</c:v>
                </c:pt>
                <c:pt idx="2378">
                  <c:v>0.68229268488449635</c:v>
                </c:pt>
                <c:pt idx="2379">
                  <c:v>0.68229268488449635</c:v>
                </c:pt>
                <c:pt idx="2380">
                  <c:v>0.68229268488449635</c:v>
                </c:pt>
                <c:pt idx="2381">
                  <c:v>0.68229268488449635</c:v>
                </c:pt>
                <c:pt idx="2382">
                  <c:v>0.68229268488449635</c:v>
                </c:pt>
                <c:pt idx="2383">
                  <c:v>0.68229268488449635</c:v>
                </c:pt>
                <c:pt idx="2384">
                  <c:v>0.68229268488449635</c:v>
                </c:pt>
                <c:pt idx="2385">
                  <c:v>0.68229268488449635</c:v>
                </c:pt>
                <c:pt idx="2386">
                  <c:v>0.68229268488449635</c:v>
                </c:pt>
                <c:pt idx="2387">
                  <c:v>0.68229268488449635</c:v>
                </c:pt>
                <c:pt idx="2388">
                  <c:v>0.68229268488449635</c:v>
                </c:pt>
                <c:pt idx="2389">
                  <c:v>0.68229268488449635</c:v>
                </c:pt>
                <c:pt idx="2390">
                  <c:v>0.68229268488449635</c:v>
                </c:pt>
                <c:pt idx="2391">
                  <c:v>0.68229268488449635</c:v>
                </c:pt>
                <c:pt idx="2392">
                  <c:v>0.68229268488449635</c:v>
                </c:pt>
                <c:pt idx="2393">
                  <c:v>0.68229268488449635</c:v>
                </c:pt>
                <c:pt idx="2394">
                  <c:v>0.68229268488449635</c:v>
                </c:pt>
                <c:pt idx="2395">
                  <c:v>0.68229268488449635</c:v>
                </c:pt>
                <c:pt idx="2396">
                  <c:v>0.68229268488449635</c:v>
                </c:pt>
                <c:pt idx="2397">
                  <c:v>0.68229268488449635</c:v>
                </c:pt>
                <c:pt idx="2398">
                  <c:v>0.68229268488449635</c:v>
                </c:pt>
                <c:pt idx="2399">
                  <c:v>0.68229268488449635</c:v>
                </c:pt>
                <c:pt idx="2400">
                  <c:v>0.68229268488449635</c:v>
                </c:pt>
                <c:pt idx="2401">
                  <c:v>0.68229268488449635</c:v>
                </c:pt>
                <c:pt idx="2402">
                  <c:v>0.68229268488449635</c:v>
                </c:pt>
                <c:pt idx="2403">
                  <c:v>0.68229268488449635</c:v>
                </c:pt>
                <c:pt idx="2404">
                  <c:v>0.68229268488449635</c:v>
                </c:pt>
                <c:pt idx="2405">
                  <c:v>0.68229268488449635</c:v>
                </c:pt>
                <c:pt idx="2406">
                  <c:v>0.68229268488449635</c:v>
                </c:pt>
                <c:pt idx="2407">
                  <c:v>0.68229268488449635</c:v>
                </c:pt>
                <c:pt idx="2408">
                  <c:v>0.68229268488449635</c:v>
                </c:pt>
                <c:pt idx="2409">
                  <c:v>0.68229268488449635</c:v>
                </c:pt>
                <c:pt idx="2410">
                  <c:v>0.68229268488449635</c:v>
                </c:pt>
                <c:pt idx="2411">
                  <c:v>0.68229268488449635</c:v>
                </c:pt>
                <c:pt idx="2412">
                  <c:v>0.68229268488449635</c:v>
                </c:pt>
                <c:pt idx="2413">
                  <c:v>0.68229268488449635</c:v>
                </c:pt>
                <c:pt idx="2414">
                  <c:v>0.68229268488449635</c:v>
                </c:pt>
                <c:pt idx="2415">
                  <c:v>0.68229268488449635</c:v>
                </c:pt>
                <c:pt idx="2416">
                  <c:v>0.68229268488449635</c:v>
                </c:pt>
                <c:pt idx="2417">
                  <c:v>0.68229268488449635</c:v>
                </c:pt>
                <c:pt idx="2418">
                  <c:v>0.68229268488449635</c:v>
                </c:pt>
                <c:pt idx="2419">
                  <c:v>0.68229268488449635</c:v>
                </c:pt>
                <c:pt idx="2420">
                  <c:v>0.68229268488449635</c:v>
                </c:pt>
                <c:pt idx="2421">
                  <c:v>0.68229268488449635</c:v>
                </c:pt>
                <c:pt idx="2422">
                  <c:v>0.68229268488449635</c:v>
                </c:pt>
                <c:pt idx="2423">
                  <c:v>0.68229268488449635</c:v>
                </c:pt>
                <c:pt idx="2424">
                  <c:v>0.68229268488449635</c:v>
                </c:pt>
                <c:pt idx="2425">
                  <c:v>0.68229268488449635</c:v>
                </c:pt>
                <c:pt idx="2426">
                  <c:v>0.68229268488449635</c:v>
                </c:pt>
                <c:pt idx="2427">
                  <c:v>0.68229268488449635</c:v>
                </c:pt>
                <c:pt idx="2428">
                  <c:v>0.68229268488449635</c:v>
                </c:pt>
                <c:pt idx="2429">
                  <c:v>0.68229268488449635</c:v>
                </c:pt>
                <c:pt idx="2430">
                  <c:v>0.68229268488449635</c:v>
                </c:pt>
                <c:pt idx="2431">
                  <c:v>0.68229268488449635</c:v>
                </c:pt>
                <c:pt idx="2432">
                  <c:v>0.68229268488449635</c:v>
                </c:pt>
                <c:pt idx="2433">
                  <c:v>0.68229268488449635</c:v>
                </c:pt>
                <c:pt idx="2434">
                  <c:v>0.68229268488449635</c:v>
                </c:pt>
                <c:pt idx="2435">
                  <c:v>0.68229268488449635</c:v>
                </c:pt>
                <c:pt idx="2436">
                  <c:v>0.68229268488449635</c:v>
                </c:pt>
                <c:pt idx="2437">
                  <c:v>0.68229268488449635</c:v>
                </c:pt>
                <c:pt idx="2438">
                  <c:v>0.68229268488449635</c:v>
                </c:pt>
                <c:pt idx="2439">
                  <c:v>0.68229268488449635</c:v>
                </c:pt>
                <c:pt idx="2440">
                  <c:v>0.68229268488449635</c:v>
                </c:pt>
                <c:pt idx="2441">
                  <c:v>0.68229268488449635</c:v>
                </c:pt>
                <c:pt idx="2442">
                  <c:v>0.68229268488449635</c:v>
                </c:pt>
                <c:pt idx="2443">
                  <c:v>0.6822968061049921</c:v>
                </c:pt>
                <c:pt idx="2444">
                  <c:v>0.68230373354265939</c:v>
                </c:pt>
                <c:pt idx="2445">
                  <c:v>0.68231745158680601</c:v>
                </c:pt>
                <c:pt idx="2446">
                  <c:v>0.68231967585272724</c:v>
                </c:pt>
                <c:pt idx="2447">
                  <c:v>0.68232344727676364</c:v>
                </c:pt>
                <c:pt idx="2448">
                  <c:v>0.68235064270638501</c:v>
                </c:pt>
                <c:pt idx="2449">
                  <c:v>0.68235118408743589</c:v>
                </c:pt>
                <c:pt idx="2450">
                  <c:v>0.68237084787011781</c:v>
                </c:pt>
                <c:pt idx="2451">
                  <c:v>0.68237435079283637</c:v>
                </c:pt>
                <c:pt idx="2452">
                  <c:v>0.68237814070278158</c:v>
                </c:pt>
                <c:pt idx="2453">
                  <c:v>0.68239645348869749</c:v>
                </c:pt>
                <c:pt idx="2454">
                  <c:v>0.68240104172283989</c:v>
                </c:pt>
                <c:pt idx="2455">
                  <c:v>0.68240642947652708</c:v>
                </c:pt>
                <c:pt idx="2456">
                  <c:v>0.6824143662320461</c:v>
                </c:pt>
                <c:pt idx="2457">
                  <c:v>0.6824301663405592</c:v>
                </c:pt>
                <c:pt idx="2458">
                  <c:v>0.68247799448266888</c:v>
                </c:pt>
                <c:pt idx="2459">
                  <c:v>0.68248307749762072</c:v>
                </c:pt>
                <c:pt idx="2460">
                  <c:v>0.68248470134083772</c:v>
                </c:pt>
                <c:pt idx="2461">
                  <c:v>0.68248482541305999</c:v>
                </c:pt>
                <c:pt idx="2462">
                  <c:v>0.68250498004789262</c:v>
                </c:pt>
                <c:pt idx="2463">
                  <c:v>0.68253317884420195</c:v>
                </c:pt>
                <c:pt idx="2464">
                  <c:v>0.68253506012193821</c:v>
                </c:pt>
                <c:pt idx="2465">
                  <c:v>0.68255487717934304</c:v>
                </c:pt>
                <c:pt idx="2466">
                  <c:v>0.68267508308315428</c:v>
                </c:pt>
                <c:pt idx="2467">
                  <c:v>0.68271065759468108</c:v>
                </c:pt>
                <c:pt idx="2468">
                  <c:v>0.68285679033690916</c:v>
                </c:pt>
                <c:pt idx="2469">
                  <c:v>0.68291912604380656</c:v>
                </c:pt>
                <c:pt idx="2470">
                  <c:v>0.68294151246413781</c:v>
                </c:pt>
                <c:pt idx="2471">
                  <c:v>0.6829489767492456</c:v>
                </c:pt>
                <c:pt idx="2472">
                  <c:v>0.68297137601530533</c:v>
                </c:pt>
                <c:pt idx="2473">
                  <c:v>0.68297884457157698</c:v>
                </c:pt>
                <c:pt idx="2474">
                  <c:v>0.68306854988021737</c:v>
                </c:pt>
                <c:pt idx="2475">
                  <c:v>0.68326034053010742</c:v>
                </c:pt>
                <c:pt idx="2476">
                  <c:v>0.68326342615643298</c:v>
                </c:pt>
                <c:pt idx="2477">
                  <c:v>0.68331452000558657</c:v>
                </c:pt>
                <c:pt idx="2478">
                  <c:v>0.68360700437685984</c:v>
                </c:pt>
                <c:pt idx="2479">
                  <c:v>0.68363253615765363</c:v>
                </c:pt>
                <c:pt idx="2480">
                  <c:v>0.68388727136246508</c:v>
                </c:pt>
                <c:pt idx="2481">
                  <c:v>0.68396613267689688</c:v>
                </c:pt>
                <c:pt idx="2482">
                  <c:v>0.68398112095859687</c:v>
                </c:pt>
                <c:pt idx="2483">
                  <c:v>0.68423235486187184</c:v>
                </c:pt>
                <c:pt idx="2484">
                  <c:v>0.68432394237639294</c:v>
                </c:pt>
                <c:pt idx="2485">
                  <c:v>0.68451284724000794</c:v>
                </c:pt>
                <c:pt idx="2486">
                  <c:v>0.68468008008357417</c:v>
                </c:pt>
                <c:pt idx="2487">
                  <c:v>0.68471193756366522</c:v>
                </c:pt>
                <c:pt idx="2488">
                  <c:v>0.68476997763133785</c:v>
                </c:pt>
                <c:pt idx="2489">
                  <c:v>0.68477695204101607</c:v>
                </c:pt>
                <c:pt idx="2490">
                  <c:v>0.68481435968742321</c:v>
                </c:pt>
                <c:pt idx="2491">
                  <c:v>0.68483742505138134</c:v>
                </c:pt>
                <c:pt idx="2492">
                  <c:v>0.68485429820125687</c:v>
                </c:pt>
                <c:pt idx="2493">
                  <c:v>0.68485879343886125</c:v>
                </c:pt>
                <c:pt idx="2494">
                  <c:v>0.68488267235136813</c:v>
                </c:pt>
                <c:pt idx="2495">
                  <c:v>0.68488357559132007</c:v>
                </c:pt>
                <c:pt idx="2496">
                  <c:v>0.6849354471366853</c:v>
                </c:pt>
                <c:pt idx="2497">
                  <c:v>0.68493946191708499</c:v>
                </c:pt>
                <c:pt idx="2498">
                  <c:v>0.68494229071517831</c:v>
                </c:pt>
                <c:pt idx="2499">
                  <c:v>0.68494386667366225</c:v>
                </c:pt>
                <c:pt idx="2500">
                  <c:v>0.68498939331750508</c:v>
                </c:pt>
                <c:pt idx="2501">
                  <c:v>0.68499361873315001</c:v>
                </c:pt>
                <c:pt idx="2502">
                  <c:v>0.68502240699182892</c:v>
                </c:pt>
                <c:pt idx="2503">
                  <c:v>0.68502246081318496</c:v>
                </c:pt>
                <c:pt idx="2504">
                  <c:v>0.68502837295420127</c:v>
                </c:pt>
                <c:pt idx="2505">
                  <c:v>0.68504800304667701</c:v>
                </c:pt>
                <c:pt idx="2506">
                  <c:v>0.68504921837136878</c:v>
                </c:pt>
                <c:pt idx="2507">
                  <c:v>0.68505108865540043</c:v>
                </c:pt>
                <c:pt idx="2508">
                  <c:v>0.68505108865540043</c:v>
                </c:pt>
                <c:pt idx="2509">
                  <c:v>0.68505108865540043</c:v>
                </c:pt>
                <c:pt idx="2510">
                  <c:v>0.68505108865540043</c:v>
                </c:pt>
                <c:pt idx="2511">
                  <c:v>0.68505108865540043</c:v>
                </c:pt>
                <c:pt idx="2512">
                  <c:v>0.68505108865540043</c:v>
                </c:pt>
                <c:pt idx="2513">
                  <c:v>0.68505108865540043</c:v>
                </c:pt>
                <c:pt idx="2514">
                  <c:v>0.68505108865540043</c:v>
                </c:pt>
                <c:pt idx="2515">
                  <c:v>0.68505108865540043</c:v>
                </c:pt>
                <c:pt idx="2516">
                  <c:v>0.68505108865540043</c:v>
                </c:pt>
                <c:pt idx="2517">
                  <c:v>0.68505108865540043</c:v>
                </c:pt>
                <c:pt idx="2518">
                  <c:v>0.68505108865540043</c:v>
                </c:pt>
                <c:pt idx="2519">
                  <c:v>0.68505108865540043</c:v>
                </c:pt>
                <c:pt idx="2520">
                  <c:v>0.68505108865540043</c:v>
                </c:pt>
                <c:pt idx="2521">
                  <c:v>0.68505108865540043</c:v>
                </c:pt>
                <c:pt idx="2522">
                  <c:v>0.68505108865540043</c:v>
                </c:pt>
                <c:pt idx="2523">
                  <c:v>0.68505108865540043</c:v>
                </c:pt>
                <c:pt idx="2524">
                  <c:v>0.68505108865540043</c:v>
                </c:pt>
                <c:pt idx="2525">
                  <c:v>0.68505108865540043</c:v>
                </c:pt>
                <c:pt idx="2526">
                  <c:v>0.68505108865540043</c:v>
                </c:pt>
                <c:pt idx="2527">
                  <c:v>0.68505108865540043</c:v>
                </c:pt>
                <c:pt idx="2528">
                  <c:v>0.68505108865540043</c:v>
                </c:pt>
                <c:pt idx="2529">
                  <c:v>0.68505108865540043</c:v>
                </c:pt>
                <c:pt idx="2530">
                  <c:v>0.68505108865540043</c:v>
                </c:pt>
                <c:pt idx="2531">
                  <c:v>0.68505108865540043</c:v>
                </c:pt>
                <c:pt idx="2532">
                  <c:v>0.68505108865540043</c:v>
                </c:pt>
                <c:pt idx="2533">
                  <c:v>0.68505108865540043</c:v>
                </c:pt>
                <c:pt idx="2534">
                  <c:v>0.68505108865540043</c:v>
                </c:pt>
                <c:pt idx="2535">
                  <c:v>0.68505108865540043</c:v>
                </c:pt>
                <c:pt idx="2536">
                  <c:v>0.68505108865540043</c:v>
                </c:pt>
                <c:pt idx="2537">
                  <c:v>0.68505108865540043</c:v>
                </c:pt>
                <c:pt idx="2538">
                  <c:v>0.68505108865540043</c:v>
                </c:pt>
                <c:pt idx="2539">
                  <c:v>0.68505108865540043</c:v>
                </c:pt>
                <c:pt idx="2540">
                  <c:v>0.68505108865540043</c:v>
                </c:pt>
                <c:pt idx="2541">
                  <c:v>0.68505108865540043</c:v>
                </c:pt>
                <c:pt idx="2542">
                  <c:v>0.68505108865540043</c:v>
                </c:pt>
                <c:pt idx="2543">
                  <c:v>0.68505108865540043</c:v>
                </c:pt>
                <c:pt idx="2544">
                  <c:v>0.68505108865540043</c:v>
                </c:pt>
                <c:pt idx="2545">
                  <c:v>0.68505108865540043</c:v>
                </c:pt>
                <c:pt idx="2546">
                  <c:v>0.68505108865540043</c:v>
                </c:pt>
                <c:pt idx="2547">
                  <c:v>0.68505108865540043</c:v>
                </c:pt>
                <c:pt idx="2548">
                  <c:v>0.68505108865540043</c:v>
                </c:pt>
                <c:pt idx="2549">
                  <c:v>0.68505108865540043</c:v>
                </c:pt>
                <c:pt idx="2550">
                  <c:v>0.68505108865540043</c:v>
                </c:pt>
                <c:pt idx="2551">
                  <c:v>0.68505108865540043</c:v>
                </c:pt>
                <c:pt idx="2552">
                  <c:v>0.68505108865540043</c:v>
                </c:pt>
                <c:pt idx="2553">
                  <c:v>0.68505108865540043</c:v>
                </c:pt>
                <c:pt idx="2554">
                  <c:v>0.68505108865540043</c:v>
                </c:pt>
                <c:pt idx="2555">
                  <c:v>0.68505108865540043</c:v>
                </c:pt>
                <c:pt idx="2556">
                  <c:v>0.68505108865540043</c:v>
                </c:pt>
                <c:pt idx="2557">
                  <c:v>0.68505108865540043</c:v>
                </c:pt>
                <c:pt idx="2558">
                  <c:v>0.68505108865540043</c:v>
                </c:pt>
                <c:pt idx="2559">
                  <c:v>0.68505108865540043</c:v>
                </c:pt>
                <c:pt idx="2560">
                  <c:v>0.68505108865540043</c:v>
                </c:pt>
                <c:pt idx="2561">
                  <c:v>0.68505108865540043</c:v>
                </c:pt>
                <c:pt idx="2562">
                  <c:v>0.68505108865540043</c:v>
                </c:pt>
                <c:pt idx="2563">
                  <c:v>0.68505108865540043</c:v>
                </c:pt>
                <c:pt idx="2564">
                  <c:v>0.68505108865540043</c:v>
                </c:pt>
                <c:pt idx="2565">
                  <c:v>0.68505108865540043</c:v>
                </c:pt>
                <c:pt idx="2566">
                  <c:v>0.68505108865540043</c:v>
                </c:pt>
                <c:pt idx="2567">
                  <c:v>0.68505108865540043</c:v>
                </c:pt>
                <c:pt idx="2568">
                  <c:v>0.68505108865540043</c:v>
                </c:pt>
                <c:pt idx="2569">
                  <c:v>0.68505108865540043</c:v>
                </c:pt>
                <c:pt idx="2570">
                  <c:v>0.68505108865540043</c:v>
                </c:pt>
                <c:pt idx="2571">
                  <c:v>0.68505108865540043</c:v>
                </c:pt>
                <c:pt idx="2572">
                  <c:v>0.68505108865540043</c:v>
                </c:pt>
                <c:pt idx="2573">
                  <c:v>0.68505108865540043</c:v>
                </c:pt>
                <c:pt idx="2574">
                  <c:v>0.68505108865540043</c:v>
                </c:pt>
                <c:pt idx="2575">
                  <c:v>0.68505108865540043</c:v>
                </c:pt>
                <c:pt idx="2576">
                  <c:v>0.68505108865540043</c:v>
                </c:pt>
                <c:pt idx="2577">
                  <c:v>0.68505108865540043</c:v>
                </c:pt>
                <c:pt idx="2578">
                  <c:v>0.68505108865540043</c:v>
                </c:pt>
                <c:pt idx="2579">
                  <c:v>0.68505108865540043</c:v>
                </c:pt>
                <c:pt idx="2580">
                  <c:v>0.68505108865540043</c:v>
                </c:pt>
                <c:pt idx="2581">
                  <c:v>0.68505108865540043</c:v>
                </c:pt>
                <c:pt idx="2582">
                  <c:v>0.68505108865540043</c:v>
                </c:pt>
                <c:pt idx="2583">
                  <c:v>0.68505108865540043</c:v>
                </c:pt>
                <c:pt idx="2584">
                  <c:v>0.68505108865540043</c:v>
                </c:pt>
                <c:pt idx="2585">
                  <c:v>0.68505108865540043</c:v>
                </c:pt>
                <c:pt idx="2586">
                  <c:v>0.68505108865540043</c:v>
                </c:pt>
                <c:pt idx="2587">
                  <c:v>0.68505108865540043</c:v>
                </c:pt>
                <c:pt idx="2588">
                  <c:v>0.68505108865540043</c:v>
                </c:pt>
                <c:pt idx="2589">
                  <c:v>0.68505108865540043</c:v>
                </c:pt>
                <c:pt idx="2590">
                  <c:v>0.68505108865540043</c:v>
                </c:pt>
                <c:pt idx="2591">
                  <c:v>0.68505108865540043</c:v>
                </c:pt>
                <c:pt idx="2592">
                  <c:v>0.68505108865540043</c:v>
                </c:pt>
                <c:pt idx="2593">
                  <c:v>0.68505108865540043</c:v>
                </c:pt>
                <c:pt idx="2594">
                  <c:v>0.68505108865540043</c:v>
                </c:pt>
                <c:pt idx="2595">
                  <c:v>0.68505108865540043</c:v>
                </c:pt>
                <c:pt idx="2596">
                  <c:v>0.68505108865540043</c:v>
                </c:pt>
                <c:pt idx="2597">
                  <c:v>0.68505108865540043</c:v>
                </c:pt>
                <c:pt idx="2598">
                  <c:v>0.68505108865540043</c:v>
                </c:pt>
                <c:pt idx="2599">
                  <c:v>0.68505108865540043</c:v>
                </c:pt>
                <c:pt idx="2600">
                  <c:v>0.68505108865540043</c:v>
                </c:pt>
                <c:pt idx="2601">
                  <c:v>0.68505108865540043</c:v>
                </c:pt>
                <c:pt idx="2602">
                  <c:v>0.68505108865540043</c:v>
                </c:pt>
                <c:pt idx="2603">
                  <c:v>0.68505108865540043</c:v>
                </c:pt>
                <c:pt idx="2604">
                  <c:v>0.68505108865540043</c:v>
                </c:pt>
                <c:pt idx="2605">
                  <c:v>0.68505108865540043</c:v>
                </c:pt>
                <c:pt idx="2606">
                  <c:v>0.68505108865540043</c:v>
                </c:pt>
                <c:pt idx="2607">
                  <c:v>0.68505108865540043</c:v>
                </c:pt>
                <c:pt idx="2608">
                  <c:v>0.68505108865540043</c:v>
                </c:pt>
                <c:pt idx="2609">
                  <c:v>0.68505108865540043</c:v>
                </c:pt>
                <c:pt idx="2610">
                  <c:v>0.68505108865540043</c:v>
                </c:pt>
                <c:pt idx="2611">
                  <c:v>0.68505108865540043</c:v>
                </c:pt>
                <c:pt idx="2612">
                  <c:v>0.68505108865540043</c:v>
                </c:pt>
                <c:pt idx="2613">
                  <c:v>0.68505108865540043</c:v>
                </c:pt>
                <c:pt idx="2614">
                  <c:v>0.68505108865540043</c:v>
                </c:pt>
                <c:pt idx="2615">
                  <c:v>0.68505108865540043</c:v>
                </c:pt>
                <c:pt idx="2616">
                  <c:v>0.68505108865540043</c:v>
                </c:pt>
                <c:pt idx="2617">
                  <c:v>0.68505108865540043</c:v>
                </c:pt>
                <c:pt idx="2618">
                  <c:v>0.68505638520051226</c:v>
                </c:pt>
                <c:pt idx="2619">
                  <c:v>0.68507821280355485</c:v>
                </c:pt>
                <c:pt idx="2620">
                  <c:v>0.68507822069051105</c:v>
                </c:pt>
                <c:pt idx="2621">
                  <c:v>0.68507926419737508</c:v>
                </c:pt>
                <c:pt idx="2622">
                  <c:v>0.68508074165195687</c:v>
                </c:pt>
                <c:pt idx="2623">
                  <c:v>0.68508132429170376</c:v>
                </c:pt>
                <c:pt idx="2624">
                  <c:v>0.68508553840684927</c:v>
                </c:pt>
                <c:pt idx="2625">
                  <c:v>0.68510513460173716</c:v>
                </c:pt>
                <c:pt idx="2626">
                  <c:v>0.68513513162458128</c:v>
                </c:pt>
                <c:pt idx="2627">
                  <c:v>0.68519154330383536</c:v>
                </c:pt>
                <c:pt idx="2628">
                  <c:v>0.68519286725441697</c:v>
                </c:pt>
                <c:pt idx="2629">
                  <c:v>0.68519589215567644</c:v>
                </c:pt>
                <c:pt idx="2630">
                  <c:v>0.68522284728064009</c:v>
                </c:pt>
                <c:pt idx="2631">
                  <c:v>0.68524851998211278</c:v>
                </c:pt>
                <c:pt idx="2632">
                  <c:v>0.68530158785260209</c:v>
                </c:pt>
                <c:pt idx="2633">
                  <c:v>0.685309141590142</c:v>
                </c:pt>
                <c:pt idx="2634">
                  <c:v>0.68533427755481147</c:v>
                </c:pt>
                <c:pt idx="2635">
                  <c:v>0.68534647313443209</c:v>
                </c:pt>
                <c:pt idx="2636">
                  <c:v>0.68545316801412226</c:v>
                </c:pt>
                <c:pt idx="2637">
                  <c:v>0.68549355646241694</c:v>
                </c:pt>
                <c:pt idx="2638">
                  <c:v>0.68577917495883245</c:v>
                </c:pt>
                <c:pt idx="2639">
                  <c:v>0.68588543665877544</c:v>
                </c:pt>
                <c:pt idx="2640">
                  <c:v>0.68597502394879695</c:v>
                </c:pt>
                <c:pt idx="2641">
                  <c:v>0.68602366708742002</c:v>
                </c:pt>
                <c:pt idx="2642">
                  <c:v>0.68610619176124921</c:v>
                </c:pt>
                <c:pt idx="2643">
                  <c:v>0.68615298506961531</c:v>
                </c:pt>
                <c:pt idx="2644">
                  <c:v>0.68634140232220364</c:v>
                </c:pt>
                <c:pt idx="2645">
                  <c:v>0.68656708705228375</c:v>
                </c:pt>
                <c:pt idx="2646">
                  <c:v>0.68680279180546422</c:v>
                </c:pt>
                <c:pt idx="2647">
                  <c:v>0.68698241526047843</c:v>
                </c:pt>
                <c:pt idx="2648">
                  <c:v>0.68703794192763201</c:v>
                </c:pt>
                <c:pt idx="2649">
                  <c:v>0.68704578597231469</c:v>
                </c:pt>
                <c:pt idx="2650">
                  <c:v>0.68743055125878549</c:v>
                </c:pt>
                <c:pt idx="2651">
                  <c:v>0.68744627172492678</c:v>
                </c:pt>
                <c:pt idx="2652">
                  <c:v>0.68747771607332719</c:v>
                </c:pt>
                <c:pt idx="2653">
                  <c:v>0.68761907586754734</c:v>
                </c:pt>
                <c:pt idx="2654">
                  <c:v>0.68761925960184622</c:v>
                </c:pt>
                <c:pt idx="2655">
                  <c:v>0.6876507377572767</c:v>
                </c:pt>
                <c:pt idx="2656">
                  <c:v>0.68770598799987548</c:v>
                </c:pt>
                <c:pt idx="2657">
                  <c:v>0.68772155509810262</c:v>
                </c:pt>
                <c:pt idx="2658">
                  <c:v>0.68773421584753347</c:v>
                </c:pt>
                <c:pt idx="2659">
                  <c:v>0.68778452474433571</c:v>
                </c:pt>
                <c:pt idx="2660">
                  <c:v>0.68779422262841838</c:v>
                </c:pt>
                <c:pt idx="2661">
                  <c:v>0.68781436578788235</c:v>
                </c:pt>
                <c:pt idx="2662">
                  <c:v>0.68783175341516634</c:v>
                </c:pt>
                <c:pt idx="2663">
                  <c:v>0.68783175341516634</c:v>
                </c:pt>
                <c:pt idx="2664">
                  <c:v>0.68783743596900959</c:v>
                </c:pt>
                <c:pt idx="2665">
                  <c:v>0.68784388749027903</c:v>
                </c:pt>
                <c:pt idx="2666">
                  <c:v>0.68786321974750475</c:v>
                </c:pt>
                <c:pt idx="2667">
                  <c:v>0.68787246886945996</c:v>
                </c:pt>
                <c:pt idx="2668">
                  <c:v>0.68787395446107191</c:v>
                </c:pt>
                <c:pt idx="2669">
                  <c:v>0.68790012522734534</c:v>
                </c:pt>
                <c:pt idx="2670">
                  <c:v>0.6879004711541794</c:v>
                </c:pt>
                <c:pt idx="2671">
                  <c:v>0.68790261814145648</c:v>
                </c:pt>
                <c:pt idx="2672">
                  <c:v>0.68790261814145648</c:v>
                </c:pt>
                <c:pt idx="2673">
                  <c:v>0.68790261814145648</c:v>
                </c:pt>
                <c:pt idx="2674">
                  <c:v>0.68790261814145648</c:v>
                </c:pt>
                <c:pt idx="2675">
                  <c:v>0.68790261814145648</c:v>
                </c:pt>
                <c:pt idx="2676">
                  <c:v>0.68790261814145648</c:v>
                </c:pt>
                <c:pt idx="2677">
                  <c:v>0.68790261814145648</c:v>
                </c:pt>
                <c:pt idx="2678">
                  <c:v>0.68790261814145648</c:v>
                </c:pt>
                <c:pt idx="2679">
                  <c:v>0.68790261814145648</c:v>
                </c:pt>
                <c:pt idx="2680">
                  <c:v>0.68790261814145648</c:v>
                </c:pt>
                <c:pt idx="2681">
                  <c:v>0.68790261814145648</c:v>
                </c:pt>
                <c:pt idx="2682">
                  <c:v>0.68790261814145648</c:v>
                </c:pt>
                <c:pt idx="2683">
                  <c:v>0.68790261814145648</c:v>
                </c:pt>
                <c:pt idx="2684">
                  <c:v>0.68790261814145648</c:v>
                </c:pt>
                <c:pt idx="2685">
                  <c:v>0.68790261814145648</c:v>
                </c:pt>
                <c:pt idx="2686">
                  <c:v>0.68790261814145648</c:v>
                </c:pt>
                <c:pt idx="2687">
                  <c:v>0.68790261814145648</c:v>
                </c:pt>
                <c:pt idx="2688">
                  <c:v>0.68790261814145648</c:v>
                </c:pt>
                <c:pt idx="2689">
                  <c:v>0.68790261814145648</c:v>
                </c:pt>
                <c:pt idx="2690">
                  <c:v>0.68790261814145648</c:v>
                </c:pt>
                <c:pt idx="2691">
                  <c:v>0.68790261814145648</c:v>
                </c:pt>
                <c:pt idx="2692">
                  <c:v>0.68790261814145648</c:v>
                </c:pt>
                <c:pt idx="2693">
                  <c:v>0.68790261814145648</c:v>
                </c:pt>
                <c:pt idx="2694">
                  <c:v>0.68790261814145648</c:v>
                </c:pt>
                <c:pt idx="2695">
                  <c:v>0.68790261814145648</c:v>
                </c:pt>
                <c:pt idx="2696">
                  <c:v>0.68790261814145648</c:v>
                </c:pt>
                <c:pt idx="2697">
                  <c:v>0.68790261814145648</c:v>
                </c:pt>
                <c:pt idx="2698">
                  <c:v>0.68790261814145648</c:v>
                </c:pt>
                <c:pt idx="2699">
                  <c:v>0.68790261814145648</c:v>
                </c:pt>
                <c:pt idx="2700">
                  <c:v>0.68790261814145648</c:v>
                </c:pt>
                <c:pt idx="2701">
                  <c:v>0.68790261814145648</c:v>
                </c:pt>
                <c:pt idx="2702">
                  <c:v>0.68790261814145648</c:v>
                </c:pt>
                <c:pt idx="2703">
                  <c:v>0.68790261814145648</c:v>
                </c:pt>
                <c:pt idx="2704">
                  <c:v>0.68790261814145648</c:v>
                </c:pt>
                <c:pt idx="2705">
                  <c:v>0.68790261814145648</c:v>
                </c:pt>
                <c:pt idx="2706">
                  <c:v>0.68790261814145648</c:v>
                </c:pt>
                <c:pt idx="2707">
                  <c:v>0.68790261814145648</c:v>
                </c:pt>
                <c:pt idx="2708">
                  <c:v>0.68790261814145648</c:v>
                </c:pt>
                <c:pt idx="2709">
                  <c:v>0.68790261814145648</c:v>
                </c:pt>
                <c:pt idx="2710">
                  <c:v>0.68790261814145648</c:v>
                </c:pt>
                <c:pt idx="2711">
                  <c:v>0.68790261814145648</c:v>
                </c:pt>
                <c:pt idx="2712">
                  <c:v>0.68790261814145648</c:v>
                </c:pt>
                <c:pt idx="2713">
                  <c:v>0.68790261814145648</c:v>
                </c:pt>
                <c:pt idx="2714">
                  <c:v>0.68790261814145648</c:v>
                </c:pt>
                <c:pt idx="2715">
                  <c:v>0.68790261814145648</c:v>
                </c:pt>
                <c:pt idx="2716">
                  <c:v>0.68790261814145648</c:v>
                </c:pt>
                <c:pt idx="2717">
                  <c:v>0.68790261814145648</c:v>
                </c:pt>
                <c:pt idx="2718">
                  <c:v>0.68790261814145648</c:v>
                </c:pt>
                <c:pt idx="2719">
                  <c:v>0.68790261814145648</c:v>
                </c:pt>
                <c:pt idx="2720">
                  <c:v>0.68790261814145648</c:v>
                </c:pt>
                <c:pt idx="2721">
                  <c:v>0.68790261814145648</c:v>
                </c:pt>
                <c:pt idx="2722">
                  <c:v>0.68790261814145648</c:v>
                </c:pt>
                <c:pt idx="2723">
                  <c:v>0.68790261814145648</c:v>
                </c:pt>
                <c:pt idx="2724">
                  <c:v>0.68790261814145648</c:v>
                </c:pt>
                <c:pt idx="2725">
                  <c:v>0.68790261814145648</c:v>
                </c:pt>
                <c:pt idx="2726">
                  <c:v>0.68790261814145648</c:v>
                </c:pt>
                <c:pt idx="2727">
                  <c:v>0.68790261814145648</c:v>
                </c:pt>
                <c:pt idx="2728">
                  <c:v>0.68790261814145648</c:v>
                </c:pt>
                <c:pt idx="2729">
                  <c:v>0.68790261814145648</c:v>
                </c:pt>
                <c:pt idx="2730">
                  <c:v>0.68790261814145648</c:v>
                </c:pt>
                <c:pt idx="2731">
                  <c:v>0.68790261814145648</c:v>
                </c:pt>
                <c:pt idx="2732">
                  <c:v>0.68790261814145648</c:v>
                </c:pt>
                <c:pt idx="2733">
                  <c:v>0.68790261814145648</c:v>
                </c:pt>
                <c:pt idx="2734">
                  <c:v>0.68790261814145648</c:v>
                </c:pt>
                <c:pt idx="2735">
                  <c:v>0.68790261814145648</c:v>
                </c:pt>
                <c:pt idx="2736">
                  <c:v>0.68790261814145648</c:v>
                </c:pt>
                <c:pt idx="2737">
                  <c:v>0.68790261814145648</c:v>
                </c:pt>
                <c:pt idx="2738">
                  <c:v>0.68790261814145648</c:v>
                </c:pt>
                <c:pt idx="2739">
                  <c:v>0.68790261814145648</c:v>
                </c:pt>
                <c:pt idx="2740">
                  <c:v>0.68790261814145648</c:v>
                </c:pt>
                <c:pt idx="2741">
                  <c:v>0.68790261814145648</c:v>
                </c:pt>
                <c:pt idx="2742">
                  <c:v>0.68790261814145648</c:v>
                </c:pt>
                <c:pt idx="2743">
                  <c:v>0.68790261814145648</c:v>
                </c:pt>
                <c:pt idx="2744">
                  <c:v>0.68790261814145648</c:v>
                </c:pt>
                <c:pt idx="2745">
                  <c:v>0.68790261814145648</c:v>
                </c:pt>
                <c:pt idx="2746">
                  <c:v>0.68790261814145648</c:v>
                </c:pt>
                <c:pt idx="2747">
                  <c:v>0.68790261814145648</c:v>
                </c:pt>
                <c:pt idx="2748">
                  <c:v>0.68790261814145648</c:v>
                </c:pt>
                <c:pt idx="2749">
                  <c:v>0.68790261814145648</c:v>
                </c:pt>
                <c:pt idx="2750">
                  <c:v>0.68790261814145648</c:v>
                </c:pt>
                <c:pt idx="2751">
                  <c:v>0.68790261814145648</c:v>
                </c:pt>
                <c:pt idx="2752">
                  <c:v>0.68790261814145648</c:v>
                </c:pt>
                <c:pt idx="2753">
                  <c:v>0.68790261814145648</c:v>
                </c:pt>
                <c:pt idx="2754">
                  <c:v>0.68790261814145648</c:v>
                </c:pt>
                <c:pt idx="2755">
                  <c:v>0.68790261814145648</c:v>
                </c:pt>
                <c:pt idx="2756">
                  <c:v>0.68790261814145648</c:v>
                </c:pt>
                <c:pt idx="2757">
                  <c:v>0.68790261814145648</c:v>
                </c:pt>
                <c:pt idx="2758">
                  <c:v>0.68790261814145648</c:v>
                </c:pt>
                <c:pt idx="2759">
                  <c:v>0.68790261814145648</c:v>
                </c:pt>
                <c:pt idx="2760">
                  <c:v>0.68790261814145648</c:v>
                </c:pt>
                <c:pt idx="2761">
                  <c:v>0.68790261814145648</c:v>
                </c:pt>
                <c:pt idx="2762">
                  <c:v>0.68790261814145648</c:v>
                </c:pt>
                <c:pt idx="2763">
                  <c:v>0.68790261814145648</c:v>
                </c:pt>
                <c:pt idx="2764">
                  <c:v>0.68790261814145648</c:v>
                </c:pt>
                <c:pt idx="2765">
                  <c:v>0.68790261814145648</c:v>
                </c:pt>
                <c:pt idx="2766">
                  <c:v>0.68790261814145648</c:v>
                </c:pt>
                <c:pt idx="2767">
                  <c:v>0.68790261814145648</c:v>
                </c:pt>
                <c:pt idx="2768">
                  <c:v>0.68790261814145648</c:v>
                </c:pt>
                <c:pt idx="2769">
                  <c:v>0.68790261814145648</c:v>
                </c:pt>
                <c:pt idx="2770">
                  <c:v>0.68790261814145648</c:v>
                </c:pt>
                <c:pt idx="2771">
                  <c:v>0.68790261814145648</c:v>
                </c:pt>
                <c:pt idx="2772">
                  <c:v>0.68790261814145648</c:v>
                </c:pt>
                <c:pt idx="2773">
                  <c:v>0.68790261814145648</c:v>
                </c:pt>
                <c:pt idx="2774">
                  <c:v>0.68790261814145648</c:v>
                </c:pt>
                <c:pt idx="2775">
                  <c:v>0.68793521323937035</c:v>
                </c:pt>
                <c:pt idx="2776">
                  <c:v>0.68795898842716041</c:v>
                </c:pt>
                <c:pt idx="2777">
                  <c:v>0.68795909463878324</c:v>
                </c:pt>
                <c:pt idx="2778">
                  <c:v>0.68798143033917181</c:v>
                </c:pt>
                <c:pt idx="2779">
                  <c:v>0.6879835440263411</c:v>
                </c:pt>
                <c:pt idx="2780">
                  <c:v>0.68798498119082363</c:v>
                </c:pt>
                <c:pt idx="2781">
                  <c:v>0.6880050778475415</c:v>
                </c:pt>
                <c:pt idx="2782">
                  <c:v>0.68801629775855688</c:v>
                </c:pt>
                <c:pt idx="2783">
                  <c:v>0.68801951470065603</c:v>
                </c:pt>
                <c:pt idx="2784">
                  <c:v>0.68804397204949486</c:v>
                </c:pt>
                <c:pt idx="2785">
                  <c:v>0.68808341955496122</c:v>
                </c:pt>
                <c:pt idx="2786">
                  <c:v>0.68811530921091912</c:v>
                </c:pt>
                <c:pt idx="2787">
                  <c:v>0.68813577871801779</c:v>
                </c:pt>
                <c:pt idx="2788">
                  <c:v>0.68815879732244811</c:v>
                </c:pt>
                <c:pt idx="2789">
                  <c:v>0.68824929149884273</c:v>
                </c:pt>
                <c:pt idx="2790">
                  <c:v>0.68825717420687305</c:v>
                </c:pt>
                <c:pt idx="2791">
                  <c:v>0.68832024106955059</c:v>
                </c:pt>
                <c:pt idx="2792">
                  <c:v>0.68847833917889312</c:v>
                </c:pt>
                <c:pt idx="2793">
                  <c:v>0.688517799417808</c:v>
                </c:pt>
                <c:pt idx="2794">
                  <c:v>0.68855681383106626</c:v>
                </c:pt>
                <c:pt idx="2795">
                  <c:v>0.68860413990566705</c:v>
                </c:pt>
                <c:pt idx="2796">
                  <c:v>0.6886046207455514</c:v>
                </c:pt>
                <c:pt idx="2797">
                  <c:v>0.68866647621358279</c:v>
                </c:pt>
                <c:pt idx="2798">
                  <c:v>0.68876645113960611</c:v>
                </c:pt>
                <c:pt idx="2799">
                  <c:v>0.68877829352361752</c:v>
                </c:pt>
                <c:pt idx="2800">
                  <c:v>0.6888177690587951</c:v>
                </c:pt>
                <c:pt idx="2801">
                  <c:v>0.68891251528556285</c:v>
                </c:pt>
                <c:pt idx="2802">
                  <c:v>0.68894338522084952</c:v>
                </c:pt>
                <c:pt idx="2803">
                  <c:v>0.68894409860831307</c:v>
                </c:pt>
                <c:pt idx="2804">
                  <c:v>0.68902229137541693</c:v>
                </c:pt>
                <c:pt idx="2805">
                  <c:v>0.6891888790790095</c:v>
                </c:pt>
                <c:pt idx="2806">
                  <c:v>0.68925623334981712</c:v>
                </c:pt>
                <c:pt idx="2807">
                  <c:v>0.68933002890328132</c:v>
                </c:pt>
                <c:pt idx="2808">
                  <c:v>0.68933890282343246</c:v>
                </c:pt>
                <c:pt idx="2809">
                  <c:v>0.68973236062086696</c:v>
                </c:pt>
                <c:pt idx="2810">
                  <c:v>0.68980333727406284</c:v>
                </c:pt>
                <c:pt idx="2811">
                  <c:v>0.68987430450644127</c:v>
                </c:pt>
                <c:pt idx="2812">
                  <c:v>0.69000976604364483</c:v>
                </c:pt>
                <c:pt idx="2813">
                  <c:v>0.69001196424670486</c:v>
                </c:pt>
                <c:pt idx="2814">
                  <c:v>0.69003197080539658</c:v>
                </c:pt>
                <c:pt idx="2815">
                  <c:v>0.69005624896871387</c:v>
                </c:pt>
                <c:pt idx="2816">
                  <c:v>0.69015171845301615</c:v>
                </c:pt>
                <c:pt idx="2817">
                  <c:v>0.69024471980517998</c:v>
                </c:pt>
                <c:pt idx="2818">
                  <c:v>0.69028573241392888</c:v>
                </c:pt>
                <c:pt idx="2819">
                  <c:v>0.69037072909331032</c:v>
                </c:pt>
                <c:pt idx="2820">
                  <c:v>0.69046356727410862</c:v>
                </c:pt>
                <c:pt idx="2821">
                  <c:v>0.69046443118228029</c:v>
                </c:pt>
                <c:pt idx="2822">
                  <c:v>0.69046902302535007</c:v>
                </c:pt>
                <c:pt idx="2823">
                  <c:v>0.69052816337389911</c:v>
                </c:pt>
                <c:pt idx="2824">
                  <c:v>0.69055741896864964</c:v>
                </c:pt>
                <c:pt idx="2825">
                  <c:v>0.69058571282550574</c:v>
                </c:pt>
                <c:pt idx="2826">
                  <c:v>0.69060728486060863</c:v>
                </c:pt>
                <c:pt idx="2827">
                  <c:v>0.69064172926518652</c:v>
                </c:pt>
                <c:pt idx="2828">
                  <c:v>0.69064848162757109</c:v>
                </c:pt>
                <c:pt idx="2829">
                  <c:v>0.690664164401803</c:v>
                </c:pt>
                <c:pt idx="2830">
                  <c:v>0.69066782084745637</c:v>
                </c:pt>
                <c:pt idx="2831">
                  <c:v>0.69067192183146853</c:v>
                </c:pt>
                <c:pt idx="2832">
                  <c:v>0.69071695690292345</c:v>
                </c:pt>
                <c:pt idx="2833">
                  <c:v>0.69074717212270009</c:v>
                </c:pt>
                <c:pt idx="2834">
                  <c:v>0.69075262185449571</c:v>
                </c:pt>
                <c:pt idx="2835">
                  <c:v>0.69075750446840112</c:v>
                </c:pt>
                <c:pt idx="2836">
                  <c:v>0.69078181941537142</c:v>
                </c:pt>
                <c:pt idx="2837">
                  <c:v>0.69078181941537142</c:v>
                </c:pt>
                <c:pt idx="2838">
                  <c:v>0.69078181941537142</c:v>
                </c:pt>
                <c:pt idx="2839">
                  <c:v>0.69078181941537142</c:v>
                </c:pt>
                <c:pt idx="2840">
                  <c:v>0.69078181941537142</c:v>
                </c:pt>
                <c:pt idx="2841">
                  <c:v>0.69078181941537142</c:v>
                </c:pt>
                <c:pt idx="2842">
                  <c:v>0.69078181941537142</c:v>
                </c:pt>
                <c:pt idx="2843">
                  <c:v>0.69078181941537142</c:v>
                </c:pt>
                <c:pt idx="2844">
                  <c:v>0.69078181941537142</c:v>
                </c:pt>
                <c:pt idx="2845">
                  <c:v>0.69078181941537142</c:v>
                </c:pt>
                <c:pt idx="2846">
                  <c:v>0.69078181941537142</c:v>
                </c:pt>
                <c:pt idx="2847">
                  <c:v>0.69078181941537142</c:v>
                </c:pt>
                <c:pt idx="2848">
                  <c:v>0.69078181941537142</c:v>
                </c:pt>
                <c:pt idx="2849">
                  <c:v>0.69078181941537142</c:v>
                </c:pt>
                <c:pt idx="2850">
                  <c:v>0.69078181941537142</c:v>
                </c:pt>
                <c:pt idx="2851">
                  <c:v>0.69078181941537142</c:v>
                </c:pt>
                <c:pt idx="2852">
                  <c:v>0.69078181941537142</c:v>
                </c:pt>
                <c:pt idx="2853">
                  <c:v>0.69078181941537142</c:v>
                </c:pt>
                <c:pt idx="2854">
                  <c:v>0.69078181941537142</c:v>
                </c:pt>
                <c:pt idx="2855">
                  <c:v>0.69078181941537142</c:v>
                </c:pt>
                <c:pt idx="2856">
                  <c:v>0.69078181941537142</c:v>
                </c:pt>
                <c:pt idx="2857">
                  <c:v>0.69078181941537142</c:v>
                </c:pt>
                <c:pt idx="2858">
                  <c:v>0.69078181941537142</c:v>
                </c:pt>
                <c:pt idx="2859">
                  <c:v>0.69078181941537142</c:v>
                </c:pt>
                <c:pt idx="2860">
                  <c:v>0.69078181941537142</c:v>
                </c:pt>
                <c:pt idx="2861">
                  <c:v>0.69078181941537142</c:v>
                </c:pt>
                <c:pt idx="2862">
                  <c:v>0.69078181941537142</c:v>
                </c:pt>
                <c:pt idx="2863">
                  <c:v>0.69078181941537142</c:v>
                </c:pt>
                <c:pt idx="2864">
                  <c:v>0.69078181941537142</c:v>
                </c:pt>
                <c:pt idx="2865">
                  <c:v>0.69078181941537142</c:v>
                </c:pt>
                <c:pt idx="2866">
                  <c:v>0.69078181941537142</c:v>
                </c:pt>
                <c:pt idx="2867">
                  <c:v>0.69078181941537142</c:v>
                </c:pt>
                <c:pt idx="2868">
                  <c:v>0.69078181941537142</c:v>
                </c:pt>
                <c:pt idx="2869">
                  <c:v>0.69078181941537142</c:v>
                </c:pt>
                <c:pt idx="2870">
                  <c:v>0.69078181941537142</c:v>
                </c:pt>
                <c:pt idx="2871">
                  <c:v>0.69078181941537142</c:v>
                </c:pt>
                <c:pt idx="2872">
                  <c:v>0.69078181941537142</c:v>
                </c:pt>
                <c:pt idx="2873">
                  <c:v>0.69078181941537142</c:v>
                </c:pt>
                <c:pt idx="2874">
                  <c:v>0.69078181941537142</c:v>
                </c:pt>
                <c:pt idx="2875">
                  <c:v>0.69078181941537142</c:v>
                </c:pt>
                <c:pt idx="2876">
                  <c:v>0.69078181941537142</c:v>
                </c:pt>
                <c:pt idx="2877">
                  <c:v>0.69078181941537142</c:v>
                </c:pt>
                <c:pt idx="2878">
                  <c:v>0.69078181941537142</c:v>
                </c:pt>
                <c:pt idx="2879">
                  <c:v>0.69078181941537142</c:v>
                </c:pt>
                <c:pt idx="2880">
                  <c:v>0.69078181941537142</c:v>
                </c:pt>
                <c:pt idx="2881">
                  <c:v>0.69078181941537142</c:v>
                </c:pt>
                <c:pt idx="2882">
                  <c:v>0.69078181941537142</c:v>
                </c:pt>
                <c:pt idx="2883">
                  <c:v>0.69078181941537142</c:v>
                </c:pt>
                <c:pt idx="2884">
                  <c:v>0.69078181941537142</c:v>
                </c:pt>
                <c:pt idx="2885">
                  <c:v>0.69078181941537142</c:v>
                </c:pt>
                <c:pt idx="2886">
                  <c:v>0.69078181941537142</c:v>
                </c:pt>
                <c:pt idx="2887">
                  <c:v>0.69078181941537142</c:v>
                </c:pt>
                <c:pt idx="2888">
                  <c:v>0.69078181941537142</c:v>
                </c:pt>
                <c:pt idx="2889">
                  <c:v>0.69078181941537142</c:v>
                </c:pt>
                <c:pt idx="2890">
                  <c:v>0.69078181941537142</c:v>
                </c:pt>
                <c:pt idx="2891">
                  <c:v>0.69078181941537142</c:v>
                </c:pt>
                <c:pt idx="2892">
                  <c:v>0.69078181941537142</c:v>
                </c:pt>
                <c:pt idx="2893">
                  <c:v>0.69078181941537142</c:v>
                </c:pt>
                <c:pt idx="2894">
                  <c:v>0.69078181941537142</c:v>
                </c:pt>
                <c:pt idx="2895">
                  <c:v>0.69078181941537142</c:v>
                </c:pt>
                <c:pt idx="2896">
                  <c:v>0.69078181941537142</c:v>
                </c:pt>
                <c:pt idx="2897">
                  <c:v>0.69078181941537142</c:v>
                </c:pt>
                <c:pt idx="2898">
                  <c:v>0.69078181941537142</c:v>
                </c:pt>
                <c:pt idx="2899">
                  <c:v>0.69078181941537142</c:v>
                </c:pt>
                <c:pt idx="2900">
                  <c:v>0.69078181941537142</c:v>
                </c:pt>
                <c:pt idx="2901">
                  <c:v>0.69078181941537142</c:v>
                </c:pt>
                <c:pt idx="2902">
                  <c:v>0.69078181941537142</c:v>
                </c:pt>
                <c:pt idx="2903">
                  <c:v>0.69078181941537142</c:v>
                </c:pt>
                <c:pt idx="2904">
                  <c:v>0.69078181941537142</c:v>
                </c:pt>
                <c:pt idx="2905">
                  <c:v>0.69078181941537142</c:v>
                </c:pt>
                <c:pt idx="2906">
                  <c:v>0.69078181941537142</c:v>
                </c:pt>
                <c:pt idx="2907">
                  <c:v>0.69078181941537142</c:v>
                </c:pt>
                <c:pt idx="2908">
                  <c:v>0.69078181941537142</c:v>
                </c:pt>
                <c:pt idx="2909">
                  <c:v>0.69078181941537142</c:v>
                </c:pt>
                <c:pt idx="2910">
                  <c:v>0.69078181941537142</c:v>
                </c:pt>
                <c:pt idx="2911">
                  <c:v>0.69078181941537142</c:v>
                </c:pt>
                <c:pt idx="2912">
                  <c:v>0.69078181941537142</c:v>
                </c:pt>
                <c:pt idx="2913">
                  <c:v>0.69078181941537142</c:v>
                </c:pt>
                <c:pt idx="2914">
                  <c:v>0.69078181941537142</c:v>
                </c:pt>
                <c:pt idx="2915">
                  <c:v>0.69078181941537142</c:v>
                </c:pt>
                <c:pt idx="2916">
                  <c:v>0.69078181941537142</c:v>
                </c:pt>
                <c:pt idx="2917">
                  <c:v>0.69078181941537142</c:v>
                </c:pt>
                <c:pt idx="2918">
                  <c:v>0.69078181941537142</c:v>
                </c:pt>
                <c:pt idx="2919">
                  <c:v>0.69078181941537142</c:v>
                </c:pt>
                <c:pt idx="2920">
                  <c:v>0.69078181941537142</c:v>
                </c:pt>
                <c:pt idx="2921">
                  <c:v>0.69078181941537142</c:v>
                </c:pt>
                <c:pt idx="2922">
                  <c:v>0.69078181941537142</c:v>
                </c:pt>
                <c:pt idx="2923">
                  <c:v>0.69078181941537142</c:v>
                </c:pt>
                <c:pt idx="2924">
                  <c:v>0.69078181941537142</c:v>
                </c:pt>
                <c:pt idx="2925">
                  <c:v>0.69078181941537142</c:v>
                </c:pt>
                <c:pt idx="2926">
                  <c:v>0.69078181941537142</c:v>
                </c:pt>
                <c:pt idx="2927">
                  <c:v>0.69078181941537142</c:v>
                </c:pt>
                <c:pt idx="2928">
                  <c:v>0.69078181941537142</c:v>
                </c:pt>
                <c:pt idx="2929">
                  <c:v>0.69078181941537142</c:v>
                </c:pt>
                <c:pt idx="2930">
                  <c:v>0.69078181941537142</c:v>
                </c:pt>
                <c:pt idx="2931">
                  <c:v>0.69078181941537142</c:v>
                </c:pt>
                <c:pt idx="2932">
                  <c:v>0.69078181941537142</c:v>
                </c:pt>
                <c:pt idx="2933">
                  <c:v>0.69078181941537142</c:v>
                </c:pt>
                <c:pt idx="2934">
                  <c:v>0.69078436714813485</c:v>
                </c:pt>
                <c:pt idx="2935">
                  <c:v>0.69083962053719161</c:v>
                </c:pt>
                <c:pt idx="2936">
                  <c:v>0.69084335087735083</c:v>
                </c:pt>
                <c:pt idx="2937">
                  <c:v>0.69084679454735043</c:v>
                </c:pt>
                <c:pt idx="2938">
                  <c:v>0.69086774307150778</c:v>
                </c:pt>
                <c:pt idx="2939">
                  <c:v>0.69089090788275254</c:v>
                </c:pt>
                <c:pt idx="2940">
                  <c:v>0.69089242295430053</c:v>
                </c:pt>
                <c:pt idx="2941">
                  <c:v>0.69089859871669157</c:v>
                </c:pt>
                <c:pt idx="2942">
                  <c:v>0.69093001394044973</c:v>
                </c:pt>
                <c:pt idx="2943">
                  <c:v>0.69093029925162486</c:v>
                </c:pt>
                <c:pt idx="2944">
                  <c:v>0.69097734940496292</c:v>
                </c:pt>
                <c:pt idx="2945">
                  <c:v>0.69103711302036874</c:v>
                </c:pt>
                <c:pt idx="2946">
                  <c:v>0.6910387915617846</c:v>
                </c:pt>
                <c:pt idx="2947">
                  <c:v>0.69106908298782788</c:v>
                </c:pt>
                <c:pt idx="2948">
                  <c:v>0.69107202874629947</c:v>
                </c:pt>
                <c:pt idx="2949">
                  <c:v>0.6910981171714552</c:v>
                </c:pt>
                <c:pt idx="2950">
                  <c:v>0.69135522033910135</c:v>
                </c:pt>
                <c:pt idx="2951">
                  <c:v>0.69143625579098256</c:v>
                </c:pt>
                <c:pt idx="2952">
                  <c:v>0.69149631433653491</c:v>
                </c:pt>
                <c:pt idx="2953">
                  <c:v>0.6915433168213494</c:v>
                </c:pt>
                <c:pt idx="2954">
                  <c:v>0.69154866706302021</c:v>
                </c:pt>
                <c:pt idx="2955">
                  <c:v>0.69155649372471562</c:v>
                </c:pt>
                <c:pt idx="2956">
                  <c:v>0.69156431997055257</c:v>
                </c:pt>
                <c:pt idx="2957">
                  <c:v>0.69162944910435309</c:v>
                </c:pt>
                <c:pt idx="2958">
                  <c:v>0.69169730121062512</c:v>
                </c:pt>
                <c:pt idx="2959">
                  <c:v>0.69179109414694229</c:v>
                </c:pt>
                <c:pt idx="2960">
                  <c:v>0.6918379661278018</c:v>
                </c:pt>
                <c:pt idx="2961">
                  <c:v>0.69185682679258242</c:v>
                </c:pt>
                <c:pt idx="2962">
                  <c:v>0.6918926289609475</c:v>
                </c:pt>
                <c:pt idx="2963">
                  <c:v>0.69200188454755485</c:v>
                </c:pt>
                <c:pt idx="2964">
                  <c:v>0.69200466814281358</c:v>
                </c:pt>
                <c:pt idx="2965">
                  <c:v>0.69211883690574449</c:v>
                </c:pt>
                <c:pt idx="2966">
                  <c:v>0.69211883690574449</c:v>
                </c:pt>
                <c:pt idx="2967">
                  <c:v>0.69217720951026673</c:v>
                </c:pt>
                <c:pt idx="2968">
                  <c:v>0.69223697304759035</c:v>
                </c:pt>
                <c:pt idx="2969">
                  <c:v>0.69225124324664633</c:v>
                </c:pt>
                <c:pt idx="2970">
                  <c:v>0.69226198056014931</c:v>
                </c:pt>
                <c:pt idx="2971">
                  <c:v>0.69234762355834678</c:v>
                </c:pt>
                <c:pt idx="2972">
                  <c:v>0.6923848083895483</c:v>
                </c:pt>
                <c:pt idx="2973">
                  <c:v>0.6924456754864099</c:v>
                </c:pt>
                <c:pt idx="2974">
                  <c:v>0.6924487516361979</c:v>
                </c:pt>
                <c:pt idx="2975">
                  <c:v>0.69247675218814186</c:v>
                </c:pt>
                <c:pt idx="2976">
                  <c:v>0.69250187024285115</c:v>
                </c:pt>
                <c:pt idx="2977">
                  <c:v>0.69253539263294428</c:v>
                </c:pt>
                <c:pt idx="2978">
                  <c:v>0.69254664103652708</c:v>
                </c:pt>
                <c:pt idx="2979">
                  <c:v>0.69256291998051323</c:v>
                </c:pt>
                <c:pt idx="2980">
                  <c:v>0.69257768755704219</c:v>
                </c:pt>
                <c:pt idx="2981">
                  <c:v>0.69263199613305582</c:v>
                </c:pt>
                <c:pt idx="2982">
                  <c:v>0.69265071568848136</c:v>
                </c:pt>
                <c:pt idx="2983">
                  <c:v>0.69270862407913558</c:v>
                </c:pt>
                <c:pt idx="2984">
                  <c:v>0.69284715010635156</c:v>
                </c:pt>
                <c:pt idx="2985">
                  <c:v>0.6928566698163503</c:v>
                </c:pt>
                <c:pt idx="2986">
                  <c:v>0.6929064623578407</c:v>
                </c:pt>
                <c:pt idx="2987">
                  <c:v>0.69296662402576059</c:v>
                </c:pt>
                <c:pt idx="2988">
                  <c:v>0.69301903033477208</c:v>
                </c:pt>
                <c:pt idx="2989">
                  <c:v>0.69302247985547138</c:v>
                </c:pt>
                <c:pt idx="2990">
                  <c:v>0.69306111908262058</c:v>
                </c:pt>
                <c:pt idx="2991">
                  <c:v>0.69306624859550059</c:v>
                </c:pt>
                <c:pt idx="2992">
                  <c:v>0.69318465010492725</c:v>
                </c:pt>
                <c:pt idx="2993">
                  <c:v>0.6932042235576259</c:v>
                </c:pt>
                <c:pt idx="2994">
                  <c:v>0.69326586586718886</c:v>
                </c:pt>
                <c:pt idx="2995">
                  <c:v>0.69326586586718886</c:v>
                </c:pt>
                <c:pt idx="2996">
                  <c:v>0.69327356796949524</c:v>
                </c:pt>
                <c:pt idx="2997">
                  <c:v>0.69328766686725873</c:v>
                </c:pt>
                <c:pt idx="2998">
                  <c:v>0.69335824375413679</c:v>
                </c:pt>
                <c:pt idx="2999">
                  <c:v>0.69336889267673296</c:v>
                </c:pt>
                <c:pt idx="3000">
                  <c:v>0.69343096012299177</c:v>
                </c:pt>
                <c:pt idx="3001">
                  <c:v>0.69345145863984481</c:v>
                </c:pt>
                <c:pt idx="3002">
                  <c:v>0.69346239892009165</c:v>
                </c:pt>
                <c:pt idx="3003">
                  <c:v>0.69348139984051693</c:v>
                </c:pt>
                <c:pt idx="3004">
                  <c:v>0.69348484700404067</c:v>
                </c:pt>
                <c:pt idx="3005">
                  <c:v>0.69348533954786085</c:v>
                </c:pt>
                <c:pt idx="3006">
                  <c:v>0.69350805445699715</c:v>
                </c:pt>
                <c:pt idx="3007">
                  <c:v>0.69353617303221426</c:v>
                </c:pt>
                <c:pt idx="3008">
                  <c:v>0.69354106907960955</c:v>
                </c:pt>
                <c:pt idx="3009">
                  <c:v>0.6935412233956082</c:v>
                </c:pt>
                <c:pt idx="3010">
                  <c:v>0.69356085199200823</c:v>
                </c:pt>
                <c:pt idx="3011">
                  <c:v>0.69356813382293803</c:v>
                </c:pt>
                <c:pt idx="3012">
                  <c:v>0.69359099499461974</c:v>
                </c:pt>
                <c:pt idx="3013">
                  <c:v>0.69362220782553075</c:v>
                </c:pt>
                <c:pt idx="3014">
                  <c:v>0.69362323854984265</c:v>
                </c:pt>
                <c:pt idx="3015">
                  <c:v>0.69362323854984265</c:v>
                </c:pt>
                <c:pt idx="3016">
                  <c:v>0.69362323854984265</c:v>
                </c:pt>
                <c:pt idx="3017">
                  <c:v>0.69362323854984265</c:v>
                </c:pt>
                <c:pt idx="3018">
                  <c:v>0.69362323854984265</c:v>
                </c:pt>
                <c:pt idx="3019">
                  <c:v>0.69362323854984265</c:v>
                </c:pt>
                <c:pt idx="3020">
                  <c:v>0.69362323854984265</c:v>
                </c:pt>
                <c:pt idx="3021">
                  <c:v>0.69362323854984265</c:v>
                </c:pt>
                <c:pt idx="3022">
                  <c:v>0.69362323854984265</c:v>
                </c:pt>
                <c:pt idx="3023">
                  <c:v>0.69362323854984265</c:v>
                </c:pt>
                <c:pt idx="3024">
                  <c:v>0.69362323854984265</c:v>
                </c:pt>
                <c:pt idx="3025">
                  <c:v>0.69362323854984265</c:v>
                </c:pt>
                <c:pt idx="3026">
                  <c:v>0.69362323854984265</c:v>
                </c:pt>
                <c:pt idx="3027">
                  <c:v>0.69362323854984265</c:v>
                </c:pt>
                <c:pt idx="3028">
                  <c:v>0.69362323854984265</c:v>
                </c:pt>
                <c:pt idx="3029">
                  <c:v>0.69362323854984265</c:v>
                </c:pt>
                <c:pt idx="3030">
                  <c:v>0.69362323854984265</c:v>
                </c:pt>
                <c:pt idx="3031">
                  <c:v>0.69362323854984265</c:v>
                </c:pt>
                <c:pt idx="3032">
                  <c:v>0.69362323854984265</c:v>
                </c:pt>
                <c:pt idx="3033">
                  <c:v>0.69362323854984265</c:v>
                </c:pt>
                <c:pt idx="3034">
                  <c:v>0.69362323854984265</c:v>
                </c:pt>
                <c:pt idx="3035">
                  <c:v>0.69362323854984265</c:v>
                </c:pt>
                <c:pt idx="3036">
                  <c:v>0.69362323854984265</c:v>
                </c:pt>
                <c:pt idx="3037">
                  <c:v>0.69362323854984265</c:v>
                </c:pt>
                <c:pt idx="3038">
                  <c:v>0.69362323854984265</c:v>
                </c:pt>
                <c:pt idx="3039">
                  <c:v>0.69362323854984265</c:v>
                </c:pt>
                <c:pt idx="3040">
                  <c:v>0.69362323854984265</c:v>
                </c:pt>
                <c:pt idx="3041">
                  <c:v>0.69362323854984265</c:v>
                </c:pt>
                <c:pt idx="3042">
                  <c:v>0.69362323854984265</c:v>
                </c:pt>
                <c:pt idx="3043">
                  <c:v>0.69362323854984265</c:v>
                </c:pt>
                <c:pt idx="3044">
                  <c:v>0.69362323854984265</c:v>
                </c:pt>
                <c:pt idx="3045">
                  <c:v>0.69362323854984265</c:v>
                </c:pt>
                <c:pt idx="3046">
                  <c:v>0.69362323854984265</c:v>
                </c:pt>
                <c:pt idx="3047">
                  <c:v>0.69362323854984265</c:v>
                </c:pt>
                <c:pt idx="3048">
                  <c:v>0.69362323854984265</c:v>
                </c:pt>
                <c:pt idx="3049">
                  <c:v>0.69362323854984265</c:v>
                </c:pt>
                <c:pt idx="3050">
                  <c:v>0.69362323854984265</c:v>
                </c:pt>
                <c:pt idx="3051">
                  <c:v>0.69362323854984265</c:v>
                </c:pt>
                <c:pt idx="3052">
                  <c:v>0.69362323854984265</c:v>
                </c:pt>
                <c:pt idx="3053">
                  <c:v>0.69362323854984265</c:v>
                </c:pt>
                <c:pt idx="3054">
                  <c:v>0.69362323854984265</c:v>
                </c:pt>
                <c:pt idx="3055">
                  <c:v>0.69362323854984265</c:v>
                </c:pt>
                <c:pt idx="3056">
                  <c:v>0.69362323854984265</c:v>
                </c:pt>
                <c:pt idx="3057">
                  <c:v>0.69362323854984265</c:v>
                </c:pt>
                <c:pt idx="3058">
                  <c:v>0.69362323854984265</c:v>
                </c:pt>
                <c:pt idx="3059">
                  <c:v>0.69362323854984265</c:v>
                </c:pt>
                <c:pt idx="3060">
                  <c:v>0.69362323854984265</c:v>
                </c:pt>
                <c:pt idx="3061">
                  <c:v>0.69362323854984265</c:v>
                </c:pt>
                <c:pt idx="3062">
                  <c:v>0.69362323854984265</c:v>
                </c:pt>
                <c:pt idx="3063">
                  <c:v>0.69362323854984265</c:v>
                </c:pt>
                <c:pt idx="3064">
                  <c:v>0.69362323854984265</c:v>
                </c:pt>
                <c:pt idx="3065">
                  <c:v>0.69362323854984265</c:v>
                </c:pt>
                <c:pt idx="3066">
                  <c:v>0.69362323854984265</c:v>
                </c:pt>
                <c:pt idx="3067">
                  <c:v>0.69362323854984265</c:v>
                </c:pt>
                <c:pt idx="3068">
                  <c:v>0.69362323854984265</c:v>
                </c:pt>
                <c:pt idx="3069">
                  <c:v>0.69362323854984265</c:v>
                </c:pt>
                <c:pt idx="3070">
                  <c:v>0.69362323854984265</c:v>
                </c:pt>
                <c:pt idx="3071">
                  <c:v>0.69362323854984265</c:v>
                </c:pt>
                <c:pt idx="3072">
                  <c:v>0.69362323854984265</c:v>
                </c:pt>
                <c:pt idx="3073">
                  <c:v>0.69362323854984265</c:v>
                </c:pt>
                <c:pt idx="3074">
                  <c:v>0.69362323854984265</c:v>
                </c:pt>
                <c:pt idx="3075">
                  <c:v>0.69362323854984265</c:v>
                </c:pt>
                <c:pt idx="3076">
                  <c:v>0.69362323854984265</c:v>
                </c:pt>
                <c:pt idx="3077">
                  <c:v>0.69362323854984265</c:v>
                </c:pt>
                <c:pt idx="3078">
                  <c:v>0.69362323854984265</c:v>
                </c:pt>
                <c:pt idx="3079">
                  <c:v>0.69362323854984265</c:v>
                </c:pt>
                <c:pt idx="3080">
                  <c:v>0.69362323854984265</c:v>
                </c:pt>
                <c:pt idx="3081">
                  <c:v>0.69362323854984265</c:v>
                </c:pt>
                <c:pt idx="3082">
                  <c:v>0.69362323854984265</c:v>
                </c:pt>
                <c:pt idx="3083">
                  <c:v>0.69362323854984265</c:v>
                </c:pt>
                <c:pt idx="3084">
                  <c:v>0.69362323854984265</c:v>
                </c:pt>
                <c:pt idx="3085">
                  <c:v>0.69362323854984265</c:v>
                </c:pt>
                <c:pt idx="3086">
                  <c:v>0.69362323854984265</c:v>
                </c:pt>
                <c:pt idx="3087">
                  <c:v>0.69362323854984265</c:v>
                </c:pt>
                <c:pt idx="3088">
                  <c:v>0.69362323854984265</c:v>
                </c:pt>
                <c:pt idx="3089">
                  <c:v>0.69362323854984265</c:v>
                </c:pt>
                <c:pt idx="3090">
                  <c:v>0.69362323854984265</c:v>
                </c:pt>
                <c:pt idx="3091">
                  <c:v>0.69362323854984265</c:v>
                </c:pt>
                <c:pt idx="3092">
                  <c:v>0.69362323854984265</c:v>
                </c:pt>
                <c:pt idx="3093">
                  <c:v>0.69362323854984265</c:v>
                </c:pt>
                <c:pt idx="3094">
                  <c:v>0.69362323854984265</c:v>
                </c:pt>
                <c:pt idx="3095">
                  <c:v>0.69362323854984265</c:v>
                </c:pt>
                <c:pt idx="3096">
                  <c:v>0.69362323854984265</c:v>
                </c:pt>
                <c:pt idx="3097">
                  <c:v>0.69362323854984265</c:v>
                </c:pt>
                <c:pt idx="3098">
                  <c:v>0.69362323854984265</c:v>
                </c:pt>
                <c:pt idx="3099">
                  <c:v>0.69362323854984265</c:v>
                </c:pt>
                <c:pt idx="3100">
                  <c:v>0.69362323854984265</c:v>
                </c:pt>
                <c:pt idx="3101">
                  <c:v>0.69362323854984265</c:v>
                </c:pt>
                <c:pt idx="3102">
                  <c:v>0.69362323854984265</c:v>
                </c:pt>
                <c:pt idx="3103">
                  <c:v>0.69362323854984265</c:v>
                </c:pt>
                <c:pt idx="3104">
                  <c:v>0.69362323854984265</c:v>
                </c:pt>
                <c:pt idx="3105">
                  <c:v>0.69362323854984265</c:v>
                </c:pt>
                <c:pt idx="3106">
                  <c:v>0.69362323854984265</c:v>
                </c:pt>
                <c:pt idx="3107">
                  <c:v>0.69362323854984265</c:v>
                </c:pt>
                <c:pt idx="3108">
                  <c:v>0.69362323854984265</c:v>
                </c:pt>
                <c:pt idx="3109">
                  <c:v>0.69362323854984265</c:v>
                </c:pt>
                <c:pt idx="3110">
                  <c:v>0.69362323854984265</c:v>
                </c:pt>
                <c:pt idx="3111">
                  <c:v>0.69362323854984265</c:v>
                </c:pt>
                <c:pt idx="3112">
                  <c:v>0.69362323854984265</c:v>
                </c:pt>
                <c:pt idx="3113">
                  <c:v>0.69362323854984265</c:v>
                </c:pt>
                <c:pt idx="3114">
                  <c:v>0.69362323854984265</c:v>
                </c:pt>
                <c:pt idx="3115">
                  <c:v>0.69362323854984265</c:v>
                </c:pt>
                <c:pt idx="3116">
                  <c:v>0.69362323854984265</c:v>
                </c:pt>
                <c:pt idx="3117">
                  <c:v>0.69362323854984265</c:v>
                </c:pt>
                <c:pt idx="3118">
                  <c:v>0.69362697396109319</c:v>
                </c:pt>
                <c:pt idx="3119">
                  <c:v>0.69362892937952658</c:v>
                </c:pt>
                <c:pt idx="3120">
                  <c:v>0.6936443351291226</c:v>
                </c:pt>
                <c:pt idx="3121">
                  <c:v>0.69367680186935976</c:v>
                </c:pt>
                <c:pt idx="3122">
                  <c:v>0.69367777218035442</c:v>
                </c:pt>
                <c:pt idx="3123">
                  <c:v>0.6937031112836114</c:v>
                </c:pt>
                <c:pt idx="3124">
                  <c:v>0.69372969645049287</c:v>
                </c:pt>
                <c:pt idx="3125">
                  <c:v>0.69374088531574518</c:v>
                </c:pt>
                <c:pt idx="3126">
                  <c:v>0.69376239906932136</c:v>
                </c:pt>
                <c:pt idx="3127">
                  <c:v>0.69376323802048012</c:v>
                </c:pt>
                <c:pt idx="3128">
                  <c:v>0.69380321823505797</c:v>
                </c:pt>
                <c:pt idx="3129">
                  <c:v>0.69392602994425268</c:v>
                </c:pt>
                <c:pt idx="3130">
                  <c:v>0.69393314004861506</c:v>
                </c:pt>
                <c:pt idx="3131">
                  <c:v>0.69396367534457748</c:v>
                </c:pt>
                <c:pt idx="3132">
                  <c:v>0.69412029655592167</c:v>
                </c:pt>
                <c:pt idx="3133">
                  <c:v>0.69435180171219013</c:v>
                </c:pt>
                <c:pt idx="3134">
                  <c:v>0.69437456134574727</c:v>
                </c:pt>
                <c:pt idx="3135">
                  <c:v>0.69439404604615085</c:v>
                </c:pt>
                <c:pt idx="3136">
                  <c:v>0.69447309171067517</c:v>
                </c:pt>
                <c:pt idx="3137">
                  <c:v>0.69467416898010437</c:v>
                </c:pt>
                <c:pt idx="3138">
                  <c:v>0.69474211073571546</c:v>
                </c:pt>
                <c:pt idx="3139">
                  <c:v>0.69480540348086328</c:v>
                </c:pt>
                <c:pt idx="3140">
                  <c:v>0.69483552102265822</c:v>
                </c:pt>
                <c:pt idx="3141">
                  <c:v>0.69487314570225722</c:v>
                </c:pt>
                <c:pt idx="3142">
                  <c:v>0.6950008825893772</c:v>
                </c:pt>
                <c:pt idx="3143">
                  <c:v>0.69500838743007676</c:v>
                </c:pt>
                <c:pt idx="3144">
                  <c:v>0.69504589631915725</c:v>
                </c:pt>
                <c:pt idx="3145">
                  <c:v>0.69517323372900619</c:v>
                </c:pt>
                <c:pt idx="3146">
                  <c:v>0.69517802480587054</c:v>
                </c:pt>
                <c:pt idx="3147">
                  <c:v>0.6952378793851528</c:v>
                </c:pt>
                <c:pt idx="3148">
                  <c:v>0.69539720348405454</c:v>
                </c:pt>
                <c:pt idx="3149">
                  <c:v>0.69543443748272993</c:v>
                </c:pt>
                <c:pt idx="3150">
                  <c:v>0.69546916790352209</c:v>
                </c:pt>
                <c:pt idx="3151">
                  <c:v>0.69550637425273854</c:v>
                </c:pt>
                <c:pt idx="3152">
                  <c:v>0.69553111727926398</c:v>
                </c:pt>
                <c:pt idx="3153">
                  <c:v>0.6955459744717476</c:v>
                </c:pt>
                <c:pt idx="3154">
                  <c:v>0.69556082720690782</c:v>
                </c:pt>
                <c:pt idx="3155">
                  <c:v>0.69557567547135801</c:v>
                </c:pt>
                <c:pt idx="3156">
                  <c:v>0.69570680549904051</c:v>
                </c:pt>
                <c:pt idx="3157">
                  <c:v>0.69595034620976692</c:v>
                </c:pt>
                <c:pt idx="3158">
                  <c:v>0.69596013601591955</c:v>
                </c:pt>
                <c:pt idx="3159">
                  <c:v>0.69596749891193244</c:v>
                </c:pt>
                <c:pt idx="3160">
                  <c:v>0.69611485493166514</c:v>
                </c:pt>
                <c:pt idx="3161">
                  <c:v>0.69614917001347831</c:v>
                </c:pt>
                <c:pt idx="3162">
                  <c:v>0.69617353808804472</c:v>
                </c:pt>
                <c:pt idx="3163">
                  <c:v>0.69619628625437802</c:v>
                </c:pt>
                <c:pt idx="3164">
                  <c:v>0.69622624276209022</c:v>
                </c:pt>
                <c:pt idx="3165">
                  <c:v>0.69623090252992359</c:v>
                </c:pt>
                <c:pt idx="3166">
                  <c:v>0.69625537165050044</c:v>
                </c:pt>
                <c:pt idx="3167">
                  <c:v>0.69627621336945067</c:v>
                </c:pt>
                <c:pt idx="3168">
                  <c:v>0.69628193706419617</c:v>
                </c:pt>
                <c:pt idx="3169">
                  <c:v>0.69628235655640336</c:v>
                </c:pt>
                <c:pt idx="3170">
                  <c:v>0.69630317512669371</c:v>
                </c:pt>
                <c:pt idx="3171">
                  <c:v>0.69633088062613502</c:v>
                </c:pt>
                <c:pt idx="3172">
                  <c:v>0.69633198260655238</c:v>
                </c:pt>
                <c:pt idx="3173">
                  <c:v>0.69633706499222647</c:v>
                </c:pt>
                <c:pt idx="3174">
                  <c:v>0.69633974238787699</c:v>
                </c:pt>
                <c:pt idx="3175">
                  <c:v>0.69635717803980368</c:v>
                </c:pt>
                <c:pt idx="3176">
                  <c:v>0.69635839059714444</c:v>
                </c:pt>
                <c:pt idx="3177">
                  <c:v>0.69636150458140977</c:v>
                </c:pt>
                <c:pt idx="3178">
                  <c:v>0.69636150458140977</c:v>
                </c:pt>
                <c:pt idx="3179">
                  <c:v>0.69636150458140977</c:v>
                </c:pt>
                <c:pt idx="3180">
                  <c:v>0.69636150458140977</c:v>
                </c:pt>
                <c:pt idx="3181">
                  <c:v>0.69636150458140977</c:v>
                </c:pt>
                <c:pt idx="3182">
                  <c:v>0.69636150458140977</c:v>
                </c:pt>
                <c:pt idx="3183">
                  <c:v>0.69636150458140977</c:v>
                </c:pt>
                <c:pt idx="3184">
                  <c:v>0.69636150458140977</c:v>
                </c:pt>
                <c:pt idx="3185">
                  <c:v>0.69636150458140977</c:v>
                </c:pt>
                <c:pt idx="3186">
                  <c:v>0.69636150458140977</c:v>
                </c:pt>
                <c:pt idx="3187">
                  <c:v>0.69636150458140977</c:v>
                </c:pt>
                <c:pt idx="3188">
                  <c:v>0.69636150458140977</c:v>
                </c:pt>
                <c:pt idx="3189">
                  <c:v>0.69636150458140977</c:v>
                </c:pt>
                <c:pt idx="3190">
                  <c:v>0.69636150458140977</c:v>
                </c:pt>
                <c:pt idx="3191">
                  <c:v>0.69636150458140977</c:v>
                </c:pt>
                <c:pt idx="3192">
                  <c:v>0.69636150458140977</c:v>
                </c:pt>
                <c:pt idx="3193">
                  <c:v>0.69636150458140977</c:v>
                </c:pt>
                <c:pt idx="3194">
                  <c:v>0.69636150458140977</c:v>
                </c:pt>
                <c:pt idx="3195">
                  <c:v>0.69636150458140977</c:v>
                </c:pt>
                <c:pt idx="3196">
                  <c:v>0.69636150458140977</c:v>
                </c:pt>
                <c:pt idx="3197">
                  <c:v>0.69636150458140977</c:v>
                </c:pt>
                <c:pt idx="3198">
                  <c:v>0.69636150458140977</c:v>
                </c:pt>
                <c:pt idx="3199">
                  <c:v>0.69636150458140977</c:v>
                </c:pt>
                <c:pt idx="3200">
                  <c:v>0.69636150458140977</c:v>
                </c:pt>
                <c:pt idx="3201">
                  <c:v>0.69636150458140977</c:v>
                </c:pt>
                <c:pt idx="3202">
                  <c:v>0.69636150458140977</c:v>
                </c:pt>
                <c:pt idx="3203">
                  <c:v>0.69636150458140977</c:v>
                </c:pt>
                <c:pt idx="3204">
                  <c:v>0.69636150458140977</c:v>
                </c:pt>
                <c:pt idx="3205">
                  <c:v>0.69636150458140977</c:v>
                </c:pt>
                <c:pt idx="3206">
                  <c:v>0.69636150458140977</c:v>
                </c:pt>
                <c:pt idx="3207">
                  <c:v>0.69636150458140977</c:v>
                </c:pt>
                <c:pt idx="3208">
                  <c:v>0.69636150458140977</c:v>
                </c:pt>
                <c:pt idx="3209">
                  <c:v>0.69636150458140977</c:v>
                </c:pt>
                <c:pt idx="3210">
                  <c:v>0.69636150458140977</c:v>
                </c:pt>
                <c:pt idx="3211">
                  <c:v>0.69636150458140977</c:v>
                </c:pt>
                <c:pt idx="3212">
                  <c:v>0.69636150458140977</c:v>
                </c:pt>
                <c:pt idx="3213">
                  <c:v>0.69636150458140977</c:v>
                </c:pt>
                <c:pt idx="3214">
                  <c:v>0.69636150458140977</c:v>
                </c:pt>
                <c:pt idx="3215">
                  <c:v>0.69636150458140977</c:v>
                </c:pt>
                <c:pt idx="3216">
                  <c:v>0.69636150458140977</c:v>
                </c:pt>
                <c:pt idx="3217">
                  <c:v>0.69636150458140977</c:v>
                </c:pt>
                <c:pt idx="3218">
                  <c:v>0.69636150458140977</c:v>
                </c:pt>
                <c:pt idx="3219">
                  <c:v>0.69636150458140977</c:v>
                </c:pt>
                <c:pt idx="3220">
                  <c:v>0.69636150458140977</c:v>
                </c:pt>
                <c:pt idx="3221">
                  <c:v>0.69636150458140977</c:v>
                </c:pt>
                <c:pt idx="3222">
                  <c:v>0.69636150458140977</c:v>
                </c:pt>
                <c:pt idx="3223">
                  <c:v>0.69636150458140977</c:v>
                </c:pt>
                <c:pt idx="3224">
                  <c:v>0.69636150458140977</c:v>
                </c:pt>
                <c:pt idx="3225">
                  <c:v>0.69636150458140977</c:v>
                </c:pt>
                <c:pt idx="3226">
                  <c:v>0.69636150458140977</c:v>
                </c:pt>
                <c:pt idx="3227">
                  <c:v>0.69636150458140977</c:v>
                </c:pt>
                <c:pt idx="3228">
                  <c:v>0.69636150458140977</c:v>
                </c:pt>
                <c:pt idx="3229">
                  <c:v>0.69636150458140977</c:v>
                </c:pt>
                <c:pt idx="3230">
                  <c:v>0.69636150458140977</c:v>
                </c:pt>
                <c:pt idx="3231">
                  <c:v>0.69636150458140977</c:v>
                </c:pt>
                <c:pt idx="3232">
                  <c:v>0.69636150458140977</c:v>
                </c:pt>
                <c:pt idx="3233">
                  <c:v>0.69636150458140977</c:v>
                </c:pt>
                <c:pt idx="3234">
                  <c:v>0.69636150458140977</c:v>
                </c:pt>
                <c:pt idx="3235">
                  <c:v>0.69636150458140977</c:v>
                </c:pt>
                <c:pt idx="3236">
                  <c:v>0.69636150458140977</c:v>
                </c:pt>
                <c:pt idx="3237">
                  <c:v>0.69636150458140977</c:v>
                </c:pt>
                <c:pt idx="3238">
                  <c:v>0.69636150458140977</c:v>
                </c:pt>
                <c:pt idx="3239">
                  <c:v>0.69636150458140977</c:v>
                </c:pt>
                <c:pt idx="3240">
                  <c:v>0.69636150458140977</c:v>
                </c:pt>
                <c:pt idx="3241">
                  <c:v>0.69636150458140977</c:v>
                </c:pt>
                <c:pt idx="3242">
                  <c:v>0.69636150458140977</c:v>
                </c:pt>
                <c:pt idx="3243">
                  <c:v>0.69636150458140977</c:v>
                </c:pt>
                <c:pt idx="3244">
                  <c:v>0.69636150458140977</c:v>
                </c:pt>
                <c:pt idx="3245">
                  <c:v>0.69636150458140977</c:v>
                </c:pt>
                <c:pt idx="3246">
                  <c:v>0.69636150458140977</c:v>
                </c:pt>
                <c:pt idx="3247">
                  <c:v>0.69636150458140977</c:v>
                </c:pt>
                <c:pt idx="3248">
                  <c:v>0.69636150458140977</c:v>
                </c:pt>
                <c:pt idx="3249">
                  <c:v>0.69636150458140977</c:v>
                </c:pt>
                <c:pt idx="3250">
                  <c:v>0.69636150458140977</c:v>
                </c:pt>
                <c:pt idx="3251">
                  <c:v>0.69636150458140977</c:v>
                </c:pt>
                <c:pt idx="3252">
                  <c:v>0.69636150458140977</c:v>
                </c:pt>
                <c:pt idx="3253">
                  <c:v>0.69636150458140977</c:v>
                </c:pt>
                <c:pt idx="3254">
                  <c:v>0.69636150458140977</c:v>
                </c:pt>
                <c:pt idx="3255">
                  <c:v>0.69636150458140977</c:v>
                </c:pt>
                <c:pt idx="3256">
                  <c:v>0.69636150458140977</c:v>
                </c:pt>
                <c:pt idx="3257">
                  <c:v>0.69636150458140977</c:v>
                </c:pt>
                <c:pt idx="3258">
                  <c:v>0.69636150458140977</c:v>
                </c:pt>
                <c:pt idx="3259">
                  <c:v>0.69636150458140977</c:v>
                </c:pt>
                <c:pt idx="3260">
                  <c:v>0.69636150458140977</c:v>
                </c:pt>
                <c:pt idx="3261">
                  <c:v>0.69636150458140977</c:v>
                </c:pt>
                <c:pt idx="3262">
                  <c:v>0.69636150458140977</c:v>
                </c:pt>
                <c:pt idx="3263">
                  <c:v>0.69636150458140977</c:v>
                </c:pt>
                <c:pt idx="3264">
                  <c:v>0.69636150458140977</c:v>
                </c:pt>
                <c:pt idx="3265">
                  <c:v>0.69636150458140977</c:v>
                </c:pt>
                <c:pt idx="3266">
                  <c:v>0.69636150458140977</c:v>
                </c:pt>
                <c:pt idx="3267">
                  <c:v>0.69636150458140977</c:v>
                </c:pt>
                <c:pt idx="3268">
                  <c:v>0.69636150458140977</c:v>
                </c:pt>
                <c:pt idx="3269">
                  <c:v>0.69636150458140977</c:v>
                </c:pt>
                <c:pt idx="3270">
                  <c:v>0.69636150458140977</c:v>
                </c:pt>
                <c:pt idx="3271">
                  <c:v>0.69636150458140977</c:v>
                </c:pt>
                <c:pt idx="3272">
                  <c:v>0.69636150458140977</c:v>
                </c:pt>
                <c:pt idx="3273">
                  <c:v>0.69636150458140977</c:v>
                </c:pt>
                <c:pt idx="3274">
                  <c:v>0.69636150458140977</c:v>
                </c:pt>
                <c:pt idx="3275">
                  <c:v>0.69636150458140977</c:v>
                </c:pt>
                <c:pt idx="3276">
                  <c:v>0.69636150458140977</c:v>
                </c:pt>
                <c:pt idx="3277">
                  <c:v>0.69636150458140977</c:v>
                </c:pt>
                <c:pt idx="3278">
                  <c:v>0.69636150458140977</c:v>
                </c:pt>
                <c:pt idx="3279">
                  <c:v>0.69636150458140977</c:v>
                </c:pt>
                <c:pt idx="3280">
                  <c:v>0.69636150458140977</c:v>
                </c:pt>
                <c:pt idx="3281">
                  <c:v>0.69636150458140977</c:v>
                </c:pt>
                <c:pt idx="3282">
                  <c:v>0.69636150458140977</c:v>
                </c:pt>
                <c:pt idx="3283">
                  <c:v>0.69636150458140977</c:v>
                </c:pt>
                <c:pt idx="3284">
                  <c:v>0.69636150458140977</c:v>
                </c:pt>
                <c:pt idx="3285">
                  <c:v>0.69636150458140977</c:v>
                </c:pt>
                <c:pt idx="3286">
                  <c:v>0.6963621308486625</c:v>
                </c:pt>
                <c:pt idx="3287">
                  <c:v>0.69636336962907031</c:v>
                </c:pt>
                <c:pt idx="3288">
                  <c:v>0.69638238092012505</c:v>
                </c:pt>
                <c:pt idx="3289">
                  <c:v>0.69638724896289617</c:v>
                </c:pt>
                <c:pt idx="3290">
                  <c:v>0.69638748978527931</c:v>
                </c:pt>
                <c:pt idx="3291">
                  <c:v>0.6963882414142204</c:v>
                </c:pt>
                <c:pt idx="3292">
                  <c:v>0.69639010691070524</c:v>
                </c:pt>
                <c:pt idx="3293">
                  <c:v>0.69639197573627665</c:v>
                </c:pt>
                <c:pt idx="3294">
                  <c:v>0.69640980907553418</c:v>
                </c:pt>
                <c:pt idx="3295">
                  <c:v>0.6964163960917098</c:v>
                </c:pt>
                <c:pt idx="3296">
                  <c:v>0.69641745647607167</c:v>
                </c:pt>
                <c:pt idx="3297">
                  <c:v>0.69643616054327717</c:v>
                </c:pt>
                <c:pt idx="3298">
                  <c:v>0.69644706812949186</c:v>
                </c:pt>
                <c:pt idx="3299">
                  <c:v>0.69647265429419614</c:v>
                </c:pt>
                <c:pt idx="3300">
                  <c:v>0.69647446656231993</c:v>
                </c:pt>
                <c:pt idx="3301">
                  <c:v>0.69649478563626799</c:v>
                </c:pt>
                <c:pt idx="3302">
                  <c:v>0.69652696525307256</c:v>
                </c:pt>
                <c:pt idx="3303">
                  <c:v>0.6965844214570116</c:v>
                </c:pt>
                <c:pt idx="3304">
                  <c:v>0.69662096024340947</c:v>
                </c:pt>
                <c:pt idx="3305">
                  <c:v>0.69662524001877735</c:v>
                </c:pt>
                <c:pt idx="3306">
                  <c:v>0.69675558537508064</c:v>
                </c:pt>
                <c:pt idx="3307">
                  <c:v>0.69679171910453674</c:v>
                </c:pt>
                <c:pt idx="3308">
                  <c:v>0.69685667882079438</c:v>
                </c:pt>
                <c:pt idx="3309">
                  <c:v>0.6971369510841614</c:v>
                </c:pt>
                <c:pt idx="3310">
                  <c:v>0.69718704359762573</c:v>
                </c:pt>
                <c:pt idx="3311">
                  <c:v>0.69719419432326712</c:v>
                </c:pt>
                <c:pt idx="3312">
                  <c:v>0.69726562770454636</c:v>
                </c:pt>
                <c:pt idx="3313">
                  <c:v>0.69729416331058491</c:v>
                </c:pt>
                <c:pt idx="3314">
                  <c:v>0.69745782065753281</c:v>
                </c:pt>
                <c:pt idx="3315">
                  <c:v>0.69756416203585014</c:v>
                </c:pt>
                <c:pt idx="3316">
                  <c:v>0.69795837570253938</c:v>
                </c:pt>
                <c:pt idx="3317">
                  <c:v>0.69809110405678942</c:v>
                </c:pt>
                <c:pt idx="3318">
                  <c:v>0.69846541845627863</c:v>
                </c:pt>
                <c:pt idx="3319">
                  <c:v>0.69851361942308432</c:v>
                </c:pt>
                <c:pt idx="3320">
                  <c:v>0.69866648862246561</c:v>
                </c:pt>
                <c:pt idx="3321">
                  <c:v>0.69868515240922635</c:v>
                </c:pt>
                <c:pt idx="3322">
                  <c:v>0.69868840219332351</c:v>
                </c:pt>
                <c:pt idx="3323">
                  <c:v>0.69873300846150177</c:v>
                </c:pt>
                <c:pt idx="3324">
                  <c:v>0.6987596221608614</c:v>
                </c:pt>
                <c:pt idx="3325">
                  <c:v>0.69876048240525779</c:v>
                </c:pt>
                <c:pt idx="3326">
                  <c:v>0.69880768992463427</c:v>
                </c:pt>
                <c:pt idx="3327">
                  <c:v>0.69881241281951101</c:v>
                </c:pt>
                <c:pt idx="3328">
                  <c:v>0.69881515114561354</c:v>
                </c:pt>
                <c:pt idx="3329">
                  <c:v>0.69883753607794064</c:v>
                </c:pt>
                <c:pt idx="3330">
                  <c:v>0.6988421062817145</c:v>
                </c:pt>
                <c:pt idx="3331">
                  <c:v>0.69884219754187304</c:v>
                </c:pt>
                <c:pt idx="3332">
                  <c:v>0.69885840506695573</c:v>
                </c:pt>
                <c:pt idx="3333">
                  <c:v>0.69886164275567753</c:v>
                </c:pt>
                <c:pt idx="3334">
                  <c:v>0.69886533480139024</c:v>
                </c:pt>
                <c:pt idx="3335">
                  <c:v>0.69886931788932039</c:v>
                </c:pt>
                <c:pt idx="3336">
                  <c:v>0.69888361683865585</c:v>
                </c:pt>
                <c:pt idx="3337">
                  <c:v>0.69888821185893435</c:v>
                </c:pt>
                <c:pt idx="3338">
                  <c:v>0.69891315484371352</c:v>
                </c:pt>
                <c:pt idx="3339">
                  <c:v>0.69891687736931152</c:v>
                </c:pt>
                <c:pt idx="3340">
                  <c:v>0.69893384493515076</c:v>
                </c:pt>
                <c:pt idx="3341">
                  <c:v>0.6989358460897328</c:v>
                </c:pt>
                <c:pt idx="3342">
                  <c:v>0.69893723623042825</c:v>
                </c:pt>
                <c:pt idx="3343">
                  <c:v>0.69893723623042825</c:v>
                </c:pt>
                <c:pt idx="3344">
                  <c:v>0.69893723623042825</c:v>
                </c:pt>
                <c:pt idx="3345">
                  <c:v>0.69893723623042825</c:v>
                </c:pt>
                <c:pt idx="3346">
                  <c:v>0.69893723623042825</c:v>
                </c:pt>
                <c:pt idx="3347">
                  <c:v>0.69893723623042825</c:v>
                </c:pt>
                <c:pt idx="3348">
                  <c:v>0.69893723623042825</c:v>
                </c:pt>
                <c:pt idx="3349">
                  <c:v>0.69893723623042825</c:v>
                </c:pt>
                <c:pt idx="3350">
                  <c:v>0.69893723623042825</c:v>
                </c:pt>
                <c:pt idx="3351">
                  <c:v>0.69893723623042825</c:v>
                </c:pt>
                <c:pt idx="3352">
                  <c:v>0.69893723623042825</c:v>
                </c:pt>
                <c:pt idx="3353">
                  <c:v>0.69893723623042825</c:v>
                </c:pt>
                <c:pt idx="3354">
                  <c:v>0.69893723623042825</c:v>
                </c:pt>
                <c:pt idx="3355">
                  <c:v>0.69893723623042825</c:v>
                </c:pt>
                <c:pt idx="3356">
                  <c:v>0.69893723623042825</c:v>
                </c:pt>
                <c:pt idx="3357">
                  <c:v>0.69893723623042825</c:v>
                </c:pt>
                <c:pt idx="3358">
                  <c:v>0.69893723623042825</c:v>
                </c:pt>
                <c:pt idx="3359">
                  <c:v>0.69893723623042825</c:v>
                </c:pt>
                <c:pt idx="3360">
                  <c:v>0.69893723623042825</c:v>
                </c:pt>
                <c:pt idx="3361">
                  <c:v>0.69893723623042825</c:v>
                </c:pt>
                <c:pt idx="3362">
                  <c:v>0.69893723623042825</c:v>
                </c:pt>
                <c:pt idx="3363">
                  <c:v>0.69893723623042825</c:v>
                </c:pt>
                <c:pt idx="3364">
                  <c:v>0.69893723623042825</c:v>
                </c:pt>
                <c:pt idx="3365">
                  <c:v>0.69893723623042825</c:v>
                </c:pt>
                <c:pt idx="3366">
                  <c:v>0.69893723623042825</c:v>
                </c:pt>
                <c:pt idx="3367">
                  <c:v>0.69893723623042825</c:v>
                </c:pt>
                <c:pt idx="3368">
                  <c:v>0.69893723623042825</c:v>
                </c:pt>
                <c:pt idx="3369">
                  <c:v>0.69893723623042825</c:v>
                </c:pt>
                <c:pt idx="3370">
                  <c:v>0.69893723623042825</c:v>
                </c:pt>
                <c:pt idx="3371">
                  <c:v>0.69893723623042825</c:v>
                </c:pt>
                <c:pt idx="3372">
                  <c:v>0.69893723623042825</c:v>
                </c:pt>
                <c:pt idx="3373">
                  <c:v>0.69893723623042825</c:v>
                </c:pt>
                <c:pt idx="3374">
                  <c:v>0.69893723623042825</c:v>
                </c:pt>
                <c:pt idx="3375">
                  <c:v>0.69893723623042825</c:v>
                </c:pt>
                <c:pt idx="3376">
                  <c:v>0.69893723623042825</c:v>
                </c:pt>
                <c:pt idx="3377">
                  <c:v>0.69893723623042825</c:v>
                </c:pt>
                <c:pt idx="3378">
                  <c:v>0.69893723623042825</c:v>
                </c:pt>
                <c:pt idx="3379">
                  <c:v>0.69893723623042825</c:v>
                </c:pt>
                <c:pt idx="3380">
                  <c:v>0.69893723623042825</c:v>
                </c:pt>
                <c:pt idx="3381">
                  <c:v>0.69893723623042825</c:v>
                </c:pt>
                <c:pt idx="3382">
                  <c:v>0.69893723623042825</c:v>
                </c:pt>
                <c:pt idx="3383">
                  <c:v>0.69893723623042825</c:v>
                </c:pt>
                <c:pt idx="3384">
                  <c:v>0.69893723623042825</c:v>
                </c:pt>
                <c:pt idx="3385">
                  <c:v>0.69893723623042825</c:v>
                </c:pt>
                <c:pt idx="3386">
                  <c:v>0.69893723623042825</c:v>
                </c:pt>
                <c:pt idx="3387">
                  <c:v>0.69893723623042825</c:v>
                </c:pt>
                <c:pt idx="3388">
                  <c:v>0.69893723623042825</c:v>
                </c:pt>
                <c:pt idx="3389">
                  <c:v>0.69893723623042825</c:v>
                </c:pt>
                <c:pt idx="3390">
                  <c:v>0.69893723623042825</c:v>
                </c:pt>
                <c:pt idx="3391">
                  <c:v>0.69893723623042825</c:v>
                </c:pt>
                <c:pt idx="3392">
                  <c:v>0.69893723623042825</c:v>
                </c:pt>
                <c:pt idx="3393">
                  <c:v>0.69893723623042825</c:v>
                </c:pt>
                <c:pt idx="3394">
                  <c:v>0.69893723623042825</c:v>
                </c:pt>
                <c:pt idx="3395">
                  <c:v>0.69893723623042825</c:v>
                </c:pt>
                <c:pt idx="3396">
                  <c:v>0.69893723623042825</c:v>
                </c:pt>
                <c:pt idx="3397">
                  <c:v>0.69893723623042825</c:v>
                </c:pt>
                <c:pt idx="3398">
                  <c:v>0.69893723623042825</c:v>
                </c:pt>
                <c:pt idx="3399">
                  <c:v>0.69893723623042825</c:v>
                </c:pt>
                <c:pt idx="3400">
                  <c:v>0.69893723623042825</c:v>
                </c:pt>
                <c:pt idx="3401">
                  <c:v>0.69893723623042825</c:v>
                </c:pt>
                <c:pt idx="3402">
                  <c:v>0.69893723623042825</c:v>
                </c:pt>
                <c:pt idx="3403">
                  <c:v>0.69893723623042825</c:v>
                </c:pt>
                <c:pt idx="3404">
                  <c:v>0.69893723623042825</c:v>
                </c:pt>
                <c:pt idx="3405">
                  <c:v>0.69893723623042825</c:v>
                </c:pt>
                <c:pt idx="3406">
                  <c:v>0.69893723623042825</c:v>
                </c:pt>
                <c:pt idx="3407">
                  <c:v>0.69893723623042825</c:v>
                </c:pt>
                <c:pt idx="3408">
                  <c:v>0.69893723623042825</c:v>
                </c:pt>
                <c:pt idx="3409">
                  <c:v>0.69893723623042825</c:v>
                </c:pt>
                <c:pt idx="3410">
                  <c:v>0.69893723623042825</c:v>
                </c:pt>
                <c:pt idx="3411">
                  <c:v>0.69893723623042825</c:v>
                </c:pt>
                <c:pt idx="3412">
                  <c:v>0.69893723623042825</c:v>
                </c:pt>
                <c:pt idx="3413">
                  <c:v>0.69893723623042825</c:v>
                </c:pt>
                <c:pt idx="3414">
                  <c:v>0.69893723623042825</c:v>
                </c:pt>
                <c:pt idx="3415">
                  <c:v>0.69893723623042825</c:v>
                </c:pt>
                <c:pt idx="3416">
                  <c:v>0.69893723623042825</c:v>
                </c:pt>
                <c:pt idx="3417">
                  <c:v>0.69893723623042825</c:v>
                </c:pt>
                <c:pt idx="3418">
                  <c:v>0.69893723623042825</c:v>
                </c:pt>
                <c:pt idx="3419">
                  <c:v>0.69893723623042825</c:v>
                </c:pt>
                <c:pt idx="3420">
                  <c:v>0.69893723623042825</c:v>
                </c:pt>
                <c:pt idx="3421">
                  <c:v>0.69893723623042825</c:v>
                </c:pt>
                <c:pt idx="3422">
                  <c:v>0.69893723623042825</c:v>
                </c:pt>
                <c:pt idx="3423">
                  <c:v>0.69893723623042825</c:v>
                </c:pt>
                <c:pt idx="3424">
                  <c:v>0.69893723623042825</c:v>
                </c:pt>
                <c:pt idx="3425">
                  <c:v>0.69893723623042825</c:v>
                </c:pt>
                <c:pt idx="3426">
                  <c:v>0.69893723623042825</c:v>
                </c:pt>
                <c:pt idx="3427">
                  <c:v>0.69893723623042825</c:v>
                </c:pt>
                <c:pt idx="3428">
                  <c:v>0.69893723623042825</c:v>
                </c:pt>
                <c:pt idx="3429">
                  <c:v>0.69893723623042825</c:v>
                </c:pt>
                <c:pt idx="3430">
                  <c:v>0.69893723623042825</c:v>
                </c:pt>
                <c:pt idx="3431">
                  <c:v>0.69893723623042825</c:v>
                </c:pt>
                <c:pt idx="3432">
                  <c:v>0.69893723623042825</c:v>
                </c:pt>
                <c:pt idx="3433">
                  <c:v>0.69893723623042825</c:v>
                </c:pt>
                <c:pt idx="3434">
                  <c:v>0.69893723623042825</c:v>
                </c:pt>
                <c:pt idx="3435">
                  <c:v>0.69893723623042825</c:v>
                </c:pt>
                <c:pt idx="3436">
                  <c:v>0.69893723623042825</c:v>
                </c:pt>
                <c:pt idx="3437">
                  <c:v>0.69893723623042825</c:v>
                </c:pt>
                <c:pt idx="3438">
                  <c:v>0.69893723623042825</c:v>
                </c:pt>
                <c:pt idx="3439">
                  <c:v>0.69893723623042825</c:v>
                </c:pt>
                <c:pt idx="3440">
                  <c:v>0.69893723623042825</c:v>
                </c:pt>
                <c:pt idx="3441">
                  <c:v>0.69893723623042825</c:v>
                </c:pt>
                <c:pt idx="3442">
                  <c:v>0.69893723623042825</c:v>
                </c:pt>
                <c:pt idx="3443">
                  <c:v>0.69893723623042825</c:v>
                </c:pt>
                <c:pt idx="3444">
                  <c:v>0.69893723623042825</c:v>
                </c:pt>
                <c:pt idx="3445">
                  <c:v>0.69893723623042825</c:v>
                </c:pt>
                <c:pt idx="3446">
                  <c:v>0.69893723623042825</c:v>
                </c:pt>
                <c:pt idx="3447">
                  <c:v>0.69893723623042825</c:v>
                </c:pt>
                <c:pt idx="3448">
                  <c:v>0.69893723623042825</c:v>
                </c:pt>
                <c:pt idx="3449">
                  <c:v>0.69893723623042825</c:v>
                </c:pt>
                <c:pt idx="3450">
                  <c:v>0.69893723623042825</c:v>
                </c:pt>
                <c:pt idx="3451">
                  <c:v>0.69893723623042825</c:v>
                </c:pt>
                <c:pt idx="3452">
                  <c:v>0.69893880115535167</c:v>
                </c:pt>
                <c:pt idx="3453">
                  <c:v>0.69894177388079415</c:v>
                </c:pt>
                <c:pt idx="3454">
                  <c:v>0.69895589306506634</c:v>
                </c:pt>
                <c:pt idx="3455">
                  <c:v>0.69896148361284571</c:v>
                </c:pt>
                <c:pt idx="3456">
                  <c:v>0.69896208300890517</c:v>
                </c:pt>
                <c:pt idx="3457">
                  <c:v>0.69896435912741128</c:v>
                </c:pt>
                <c:pt idx="3458">
                  <c:v>0.69896604315126365</c:v>
                </c:pt>
                <c:pt idx="3459">
                  <c:v>0.69898847009070608</c:v>
                </c:pt>
                <c:pt idx="3460">
                  <c:v>0.69900499566171415</c:v>
                </c:pt>
                <c:pt idx="3461">
                  <c:v>0.69900760392707606</c:v>
                </c:pt>
                <c:pt idx="3462">
                  <c:v>0.69901650073228039</c:v>
                </c:pt>
                <c:pt idx="3463">
                  <c:v>0.69902529235379007</c:v>
                </c:pt>
                <c:pt idx="3464">
                  <c:v>0.69902529235379007</c:v>
                </c:pt>
                <c:pt idx="3465">
                  <c:v>0.69903354024920872</c:v>
                </c:pt>
                <c:pt idx="3466">
                  <c:v>0.69906118606586354</c:v>
                </c:pt>
                <c:pt idx="3467">
                  <c:v>0.69906118618921975</c:v>
                </c:pt>
                <c:pt idx="3468">
                  <c:v>0.69906507205172774</c:v>
                </c:pt>
                <c:pt idx="3469">
                  <c:v>0.69908461485723339</c:v>
                </c:pt>
                <c:pt idx="3470">
                  <c:v>0.69908627248524913</c:v>
                </c:pt>
                <c:pt idx="3471">
                  <c:v>0.69908677141111486</c:v>
                </c:pt>
                <c:pt idx="3472">
                  <c:v>0.69912920222683983</c:v>
                </c:pt>
                <c:pt idx="3473">
                  <c:v>0.69929452660409974</c:v>
                </c:pt>
                <c:pt idx="3474">
                  <c:v>0.69954786685030457</c:v>
                </c:pt>
                <c:pt idx="3475">
                  <c:v>0.69956776480619376</c:v>
                </c:pt>
                <c:pt idx="3476">
                  <c:v>0.69973298960456121</c:v>
                </c:pt>
                <c:pt idx="3477">
                  <c:v>0.69999512289853283</c:v>
                </c:pt>
                <c:pt idx="3478">
                  <c:v>0.70017048619806888</c:v>
                </c:pt>
                <c:pt idx="3479">
                  <c:v>0.7004406953017781</c:v>
                </c:pt>
                <c:pt idx="3480">
                  <c:v>0.70049818295501343</c:v>
                </c:pt>
                <c:pt idx="3481">
                  <c:v>0.7007266479285712</c:v>
                </c:pt>
                <c:pt idx="3482">
                  <c:v>0.70094645476887751</c:v>
                </c:pt>
                <c:pt idx="3483">
                  <c:v>0.70102128463595803</c:v>
                </c:pt>
                <c:pt idx="3484">
                  <c:v>0.7011186296910028</c:v>
                </c:pt>
                <c:pt idx="3485">
                  <c:v>0.70116985981179969</c:v>
                </c:pt>
                <c:pt idx="3486">
                  <c:v>0.70119075870820446</c:v>
                </c:pt>
                <c:pt idx="3487">
                  <c:v>0.70120930841393192</c:v>
                </c:pt>
                <c:pt idx="3488">
                  <c:v>0.70121510097841955</c:v>
                </c:pt>
                <c:pt idx="3489">
                  <c:v>0.70123235668866735</c:v>
                </c:pt>
                <c:pt idx="3490">
                  <c:v>0.70123750029317966</c:v>
                </c:pt>
                <c:pt idx="3491">
                  <c:v>0.70128018349719401</c:v>
                </c:pt>
                <c:pt idx="3492">
                  <c:v>0.7012932972957524</c:v>
                </c:pt>
                <c:pt idx="3493">
                  <c:v>0.7012932972957524</c:v>
                </c:pt>
                <c:pt idx="3494">
                  <c:v>0.70129924782304798</c:v>
                </c:pt>
                <c:pt idx="3495">
                  <c:v>0.70130097013365766</c:v>
                </c:pt>
                <c:pt idx="3496">
                  <c:v>0.70130097013365766</c:v>
                </c:pt>
                <c:pt idx="3497">
                  <c:v>0.70130097013365766</c:v>
                </c:pt>
                <c:pt idx="3498">
                  <c:v>0.70130097013365766</c:v>
                </c:pt>
                <c:pt idx="3499">
                  <c:v>0.70130097013365766</c:v>
                </c:pt>
                <c:pt idx="3500">
                  <c:v>0.70130097013365766</c:v>
                </c:pt>
                <c:pt idx="3501">
                  <c:v>0.70130097013365766</c:v>
                </c:pt>
                <c:pt idx="3502">
                  <c:v>0.70130097013365766</c:v>
                </c:pt>
                <c:pt idx="3503">
                  <c:v>0.70130097013365766</c:v>
                </c:pt>
                <c:pt idx="3504">
                  <c:v>0.70130097013365766</c:v>
                </c:pt>
                <c:pt idx="3505">
                  <c:v>0.70130097013365766</c:v>
                </c:pt>
                <c:pt idx="3506">
                  <c:v>0.70130097013365766</c:v>
                </c:pt>
                <c:pt idx="3507">
                  <c:v>0.70130097013365766</c:v>
                </c:pt>
                <c:pt idx="3508">
                  <c:v>0.70130097013365766</c:v>
                </c:pt>
                <c:pt idx="3509">
                  <c:v>0.70130097013365766</c:v>
                </c:pt>
                <c:pt idx="3510">
                  <c:v>0.70130097013365766</c:v>
                </c:pt>
                <c:pt idx="3511">
                  <c:v>0.70130097013365766</c:v>
                </c:pt>
                <c:pt idx="3512">
                  <c:v>0.70130097013365766</c:v>
                </c:pt>
                <c:pt idx="3513">
                  <c:v>0.70130097013365766</c:v>
                </c:pt>
                <c:pt idx="3514">
                  <c:v>0.70130097013365766</c:v>
                </c:pt>
                <c:pt idx="3515">
                  <c:v>0.70130097013365766</c:v>
                </c:pt>
                <c:pt idx="3516">
                  <c:v>0.70130097013365766</c:v>
                </c:pt>
                <c:pt idx="3517">
                  <c:v>0.70130097013365766</c:v>
                </c:pt>
                <c:pt idx="3518">
                  <c:v>0.70130097013365766</c:v>
                </c:pt>
                <c:pt idx="3519">
                  <c:v>0.70130097013365766</c:v>
                </c:pt>
                <c:pt idx="3520">
                  <c:v>0.70130097013365766</c:v>
                </c:pt>
                <c:pt idx="3521">
                  <c:v>0.70130097013365766</c:v>
                </c:pt>
                <c:pt idx="3522">
                  <c:v>0.70130097013365766</c:v>
                </c:pt>
                <c:pt idx="3523">
                  <c:v>0.70130097013365766</c:v>
                </c:pt>
                <c:pt idx="3524">
                  <c:v>0.70130097013365766</c:v>
                </c:pt>
                <c:pt idx="3525">
                  <c:v>0.70130097013365766</c:v>
                </c:pt>
                <c:pt idx="3526">
                  <c:v>0.70130097013365766</c:v>
                </c:pt>
                <c:pt idx="3527">
                  <c:v>0.70130097013365766</c:v>
                </c:pt>
                <c:pt idx="3528">
                  <c:v>0.70130097013365766</c:v>
                </c:pt>
                <c:pt idx="3529">
                  <c:v>0.70130097013365766</c:v>
                </c:pt>
                <c:pt idx="3530">
                  <c:v>0.70130097013365766</c:v>
                </c:pt>
                <c:pt idx="3531">
                  <c:v>0.70130097013365766</c:v>
                </c:pt>
                <c:pt idx="3532">
                  <c:v>0.70130097013365766</c:v>
                </c:pt>
                <c:pt idx="3533">
                  <c:v>0.70130097013365766</c:v>
                </c:pt>
                <c:pt idx="3534">
                  <c:v>0.70130097013365766</c:v>
                </c:pt>
                <c:pt idx="3535">
                  <c:v>0.70130097013365766</c:v>
                </c:pt>
                <c:pt idx="3536">
                  <c:v>0.70130097013365766</c:v>
                </c:pt>
                <c:pt idx="3537">
                  <c:v>0.70130097013365766</c:v>
                </c:pt>
                <c:pt idx="3538">
                  <c:v>0.70130097013365766</c:v>
                </c:pt>
                <c:pt idx="3539">
                  <c:v>0.70130097013365766</c:v>
                </c:pt>
                <c:pt idx="3540">
                  <c:v>0.70130097013365766</c:v>
                </c:pt>
                <c:pt idx="3541">
                  <c:v>0.70130097013365766</c:v>
                </c:pt>
                <c:pt idx="3542">
                  <c:v>0.70130097013365766</c:v>
                </c:pt>
                <c:pt idx="3543">
                  <c:v>0.70130097013365766</c:v>
                </c:pt>
                <c:pt idx="3544">
                  <c:v>0.70130097013365766</c:v>
                </c:pt>
                <c:pt idx="3545">
                  <c:v>0.70130097013365766</c:v>
                </c:pt>
                <c:pt idx="3546">
                  <c:v>0.70130097013365766</c:v>
                </c:pt>
                <c:pt idx="3547">
                  <c:v>0.70130097013365766</c:v>
                </c:pt>
                <c:pt idx="3548">
                  <c:v>0.70130097013365766</c:v>
                </c:pt>
                <c:pt idx="3549">
                  <c:v>0.70130097013365766</c:v>
                </c:pt>
                <c:pt idx="3550">
                  <c:v>0.70130097013365766</c:v>
                </c:pt>
                <c:pt idx="3551">
                  <c:v>0.70130097013365766</c:v>
                </c:pt>
                <c:pt idx="3552">
                  <c:v>0.70130097013365766</c:v>
                </c:pt>
                <c:pt idx="3553">
                  <c:v>0.70130097013365766</c:v>
                </c:pt>
                <c:pt idx="3554">
                  <c:v>0.70130097013365766</c:v>
                </c:pt>
                <c:pt idx="3555">
                  <c:v>0.70130097013365766</c:v>
                </c:pt>
                <c:pt idx="3556">
                  <c:v>0.70130097013365766</c:v>
                </c:pt>
                <c:pt idx="3557">
                  <c:v>0.70130097013365766</c:v>
                </c:pt>
                <c:pt idx="3558">
                  <c:v>0.70130097013365766</c:v>
                </c:pt>
                <c:pt idx="3559">
                  <c:v>0.70130097013365766</c:v>
                </c:pt>
                <c:pt idx="3560">
                  <c:v>0.70130097013365766</c:v>
                </c:pt>
                <c:pt idx="3561">
                  <c:v>0.70130097013365766</c:v>
                </c:pt>
                <c:pt idx="3562">
                  <c:v>0.70130097013365766</c:v>
                </c:pt>
                <c:pt idx="3563">
                  <c:v>0.70130097013365766</c:v>
                </c:pt>
                <c:pt idx="3564">
                  <c:v>0.70130097013365766</c:v>
                </c:pt>
                <c:pt idx="3565">
                  <c:v>0.70130097013365766</c:v>
                </c:pt>
                <c:pt idx="3566">
                  <c:v>0.70130097013365766</c:v>
                </c:pt>
                <c:pt idx="3567">
                  <c:v>0.70130097013365766</c:v>
                </c:pt>
                <c:pt idx="3568">
                  <c:v>0.70130097013365766</c:v>
                </c:pt>
                <c:pt idx="3569">
                  <c:v>0.70130097013365766</c:v>
                </c:pt>
                <c:pt idx="3570">
                  <c:v>0.70130097013365766</c:v>
                </c:pt>
                <c:pt idx="3571">
                  <c:v>0.70130097013365766</c:v>
                </c:pt>
                <c:pt idx="3572">
                  <c:v>0.70130097013365766</c:v>
                </c:pt>
                <c:pt idx="3573">
                  <c:v>0.70130097013365766</c:v>
                </c:pt>
                <c:pt idx="3574">
                  <c:v>0.70130097013365766</c:v>
                </c:pt>
                <c:pt idx="3575">
                  <c:v>0.70130097013365766</c:v>
                </c:pt>
                <c:pt idx="3576">
                  <c:v>0.70130097013365766</c:v>
                </c:pt>
                <c:pt idx="3577">
                  <c:v>0.70130097013365766</c:v>
                </c:pt>
                <c:pt idx="3578">
                  <c:v>0.70130097013365766</c:v>
                </c:pt>
                <c:pt idx="3579">
                  <c:v>0.70130097013365766</c:v>
                </c:pt>
                <c:pt idx="3580">
                  <c:v>0.70130097013365766</c:v>
                </c:pt>
                <c:pt idx="3581">
                  <c:v>0.70130097013365766</c:v>
                </c:pt>
                <c:pt idx="3582">
                  <c:v>0.70130097013365766</c:v>
                </c:pt>
                <c:pt idx="3583">
                  <c:v>0.70130097013365766</c:v>
                </c:pt>
                <c:pt idx="3584">
                  <c:v>0.70130097013365766</c:v>
                </c:pt>
                <c:pt idx="3585">
                  <c:v>0.70130097013365766</c:v>
                </c:pt>
                <c:pt idx="3586">
                  <c:v>0.70130097013365766</c:v>
                </c:pt>
                <c:pt idx="3587">
                  <c:v>0.70130097013365766</c:v>
                </c:pt>
                <c:pt idx="3588">
                  <c:v>0.70130330773506211</c:v>
                </c:pt>
                <c:pt idx="3589">
                  <c:v>0.70131941313400059</c:v>
                </c:pt>
                <c:pt idx="3590">
                  <c:v>0.70132031353552571</c:v>
                </c:pt>
                <c:pt idx="3591">
                  <c:v>0.70132324028796456</c:v>
                </c:pt>
                <c:pt idx="3592">
                  <c:v>0.70132433900649072</c:v>
                </c:pt>
                <c:pt idx="3593">
                  <c:v>0.7013247912687206</c:v>
                </c:pt>
                <c:pt idx="3594">
                  <c:v>0.70134023268888024</c:v>
                </c:pt>
                <c:pt idx="3595">
                  <c:v>0.70134415472373512</c:v>
                </c:pt>
                <c:pt idx="3596">
                  <c:v>0.70134470684643846</c:v>
                </c:pt>
                <c:pt idx="3597">
                  <c:v>0.70136884400842425</c:v>
                </c:pt>
                <c:pt idx="3598">
                  <c:v>0.70138966603342401</c:v>
                </c:pt>
                <c:pt idx="3599">
                  <c:v>0.70139317590115668</c:v>
                </c:pt>
                <c:pt idx="3600">
                  <c:v>0.70140976382952491</c:v>
                </c:pt>
                <c:pt idx="3601">
                  <c:v>0.70141145979598729</c:v>
                </c:pt>
                <c:pt idx="3602">
                  <c:v>0.70141502068289618</c:v>
                </c:pt>
                <c:pt idx="3603">
                  <c:v>0.70145308893495284</c:v>
                </c:pt>
                <c:pt idx="3604">
                  <c:v>0.7014833008301069</c:v>
                </c:pt>
                <c:pt idx="3605">
                  <c:v>0.70148875633680952</c:v>
                </c:pt>
                <c:pt idx="3606">
                  <c:v>0.70151304657330416</c:v>
                </c:pt>
                <c:pt idx="3607">
                  <c:v>0.70163401948478499</c:v>
                </c:pt>
                <c:pt idx="3608">
                  <c:v>0.70174400640736057</c:v>
                </c:pt>
                <c:pt idx="3609">
                  <c:v>0.70185569660129032</c:v>
                </c:pt>
                <c:pt idx="3610">
                  <c:v>0.70196149527568497</c:v>
                </c:pt>
                <c:pt idx="3611">
                  <c:v>0.7020510490328653</c:v>
                </c:pt>
                <c:pt idx="3612">
                  <c:v>0.70213324452084147</c:v>
                </c:pt>
                <c:pt idx="3613">
                  <c:v>0.70216834585183241</c:v>
                </c:pt>
                <c:pt idx="3614">
                  <c:v>0.70250945411977539</c:v>
                </c:pt>
                <c:pt idx="3615">
                  <c:v>0.70257792034146793</c:v>
                </c:pt>
                <c:pt idx="3616">
                  <c:v>0.70266306394569189</c:v>
                </c:pt>
                <c:pt idx="3617">
                  <c:v>0.70266306394569189</c:v>
                </c:pt>
                <c:pt idx="3618">
                  <c:v>0.7027026297645893</c:v>
                </c:pt>
                <c:pt idx="3619">
                  <c:v>0.70274771644093281</c:v>
                </c:pt>
                <c:pt idx="3620">
                  <c:v>0.70296549041631717</c:v>
                </c:pt>
                <c:pt idx="3621">
                  <c:v>0.70305385288851774</c:v>
                </c:pt>
                <c:pt idx="3622">
                  <c:v>0.70309233039188057</c:v>
                </c:pt>
                <c:pt idx="3623">
                  <c:v>0.70321253734802291</c:v>
                </c:pt>
                <c:pt idx="3624">
                  <c:v>0.70326116754033441</c:v>
                </c:pt>
                <c:pt idx="3625">
                  <c:v>0.70326235428838779</c:v>
                </c:pt>
                <c:pt idx="3626">
                  <c:v>0.70330384440588678</c:v>
                </c:pt>
                <c:pt idx="3627">
                  <c:v>0.70330601700814332</c:v>
                </c:pt>
                <c:pt idx="3628">
                  <c:v>0.70332403473832872</c:v>
                </c:pt>
                <c:pt idx="3629">
                  <c:v>0.7033254988179356</c:v>
                </c:pt>
                <c:pt idx="3630">
                  <c:v>0.70334697198471119</c:v>
                </c:pt>
                <c:pt idx="3631">
                  <c:v>0.70336798454102434</c:v>
                </c:pt>
                <c:pt idx="3632">
                  <c:v>0.70338092905810812</c:v>
                </c:pt>
                <c:pt idx="3633">
                  <c:v>0.70338348221395286</c:v>
                </c:pt>
                <c:pt idx="3634">
                  <c:v>0.70340417472909778</c:v>
                </c:pt>
                <c:pt idx="3635">
                  <c:v>0.70340417472909778</c:v>
                </c:pt>
                <c:pt idx="3636">
                  <c:v>0.70340417472909778</c:v>
                </c:pt>
                <c:pt idx="3637">
                  <c:v>0.70340417472909778</c:v>
                </c:pt>
                <c:pt idx="3638">
                  <c:v>0.70340417472909778</c:v>
                </c:pt>
                <c:pt idx="3639">
                  <c:v>0.70340417472909778</c:v>
                </c:pt>
                <c:pt idx="3640">
                  <c:v>0.70340417472909778</c:v>
                </c:pt>
                <c:pt idx="3641">
                  <c:v>0.70340417472909778</c:v>
                </c:pt>
                <c:pt idx="3642">
                  <c:v>0.70340417472909778</c:v>
                </c:pt>
                <c:pt idx="3643">
                  <c:v>0.70340417472909778</c:v>
                </c:pt>
                <c:pt idx="3644">
                  <c:v>0.70340417472909778</c:v>
                </c:pt>
                <c:pt idx="3645">
                  <c:v>0.70340417472909778</c:v>
                </c:pt>
                <c:pt idx="3646">
                  <c:v>0.70340417472909778</c:v>
                </c:pt>
                <c:pt idx="3647">
                  <c:v>0.70340417472909778</c:v>
                </c:pt>
                <c:pt idx="3648">
                  <c:v>0.70340417472909778</c:v>
                </c:pt>
                <c:pt idx="3649">
                  <c:v>0.70340417472909778</c:v>
                </c:pt>
                <c:pt idx="3650">
                  <c:v>0.70340417472909778</c:v>
                </c:pt>
                <c:pt idx="3651">
                  <c:v>0.70340417472909778</c:v>
                </c:pt>
                <c:pt idx="3652">
                  <c:v>0.70340417472909778</c:v>
                </c:pt>
                <c:pt idx="3653">
                  <c:v>0.70340417472909778</c:v>
                </c:pt>
                <c:pt idx="3654">
                  <c:v>0.70340417472909778</c:v>
                </c:pt>
                <c:pt idx="3655">
                  <c:v>0.70340417472909778</c:v>
                </c:pt>
                <c:pt idx="3656">
                  <c:v>0.70340417472909778</c:v>
                </c:pt>
                <c:pt idx="3657">
                  <c:v>0.70340417472909778</c:v>
                </c:pt>
                <c:pt idx="3658">
                  <c:v>0.70340417472909778</c:v>
                </c:pt>
                <c:pt idx="3659">
                  <c:v>0.70340417472909778</c:v>
                </c:pt>
                <c:pt idx="3660">
                  <c:v>0.70340417472909778</c:v>
                </c:pt>
                <c:pt idx="3661">
                  <c:v>0.70340417472909778</c:v>
                </c:pt>
                <c:pt idx="3662">
                  <c:v>0.70340417472909778</c:v>
                </c:pt>
                <c:pt idx="3663">
                  <c:v>0.70340417472909778</c:v>
                </c:pt>
                <c:pt idx="3664">
                  <c:v>0.70340417472909778</c:v>
                </c:pt>
                <c:pt idx="3665">
                  <c:v>0.70340417472909778</c:v>
                </c:pt>
                <c:pt idx="3666">
                  <c:v>0.70340417472909778</c:v>
                </c:pt>
                <c:pt idx="3667">
                  <c:v>0.70340417472909778</c:v>
                </c:pt>
                <c:pt idx="3668">
                  <c:v>0.70340417472909778</c:v>
                </c:pt>
                <c:pt idx="3669">
                  <c:v>0.70340417472909778</c:v>
                </c:pt>
                <c:pt idx="3670">
                  <c:v>0.70340417472909778</c:v>
                </c:pt>
                <c:pt idx="3671">
                  <c:v>0.70340417472909778</c:v>
                </c:pt>
                <c:pt idx="3672">
                  <c:v>0.70340417472909778</c:v>
                </c:pt>
                <c:pt idx="3673">
                  <c:v>0.70340417472909778</c:v>
                </c:pt>
                <c:pt idx="3674">
                  <c:v>0.70340417472909778</c:v>
                </c:pt>
                <c:pt idx="3675">
                  <c:v>0.70340417472909778</c:v>
                </c:pt>
                <c:pt idx="3676">
                  <c:v>0.70340417472909778</c:v>
                </c:pt>
                <c:pt idx="3677">
                  <c:v>0.70340417472909778</c:v>
                </c:pt>
                <c:pt idx="3678">
                  <c:v>0.70340417472909778</c:v>
                </c:pt>
                <c:pt idx="3679">
                  <c:v>0.70340417472909778</c:v>
                </c:pt>
                <c:pt idx="3680">
                  <c:v>0.70340417472909778</c:v>
                </c:pt>
                <c:pt idx="3681">
                  <c:v>0.70340417472909778</c:v>
                </c:pt>
                <c:pt idx="3682">
                  <c:v>0.70340417472909778</c:v>
                </c:pt>
                <c:pt idx="3683">
                  <c:v>0.70340417472909778</c:v>
                </c:pt>
                <c:pt idx="3684">
                  <c:v>0.70340417472909778</c:v>
                </c:pt>
                <c:pt idx="3685">
                  <c:v>0.70340417472909778</c:v>
                </c:pt>
                <c:pt idx="3686">
                  <c:v>0.70340417472909778</c:v>
                </c:pt>
                <c:pt idx="3687">
                  <c:v>0.70340417472909778</c:v>
                </c:pt>
                <c:pt idx="3688">
                  <c:v>0.70340417472909778</c:v>
                </c:pt>
                <c:pt idx="3689">
                  <c:v>0.70340417472909778</c:v>
                </c:pt>
                <c:pt idx="3690">
                  <c:v>0.70340417472909778</c:v>
                </c:pt>
                <c:pt idx="3691">
                  <c:v>0.70340417472909778</c:v>
                </c:pt>
                <c:pt idx="3692">
                  <c:v>0.70340417472909778</c:v>
                </c:pt>
                <c:pt idx="3693">
                  <c:v>0.70340417472909778</c:v>
                </c:pt>
                <c:pt idx="3694">
                  <c:v>0.70340417472909778</c:v>
                </c:pt>
                <c:pt idx="3695">
                  <c:v>0.70340417472909778</c:v>
                </c:pt>
                <c:pt idx="3696">
                  <c:v>0.70340417472909778</c:v>
                </c:pt>
                <c:pt idx="3697">
                  <c:v>0.70340417472909778</c:v>
                </c:pt>
                <c:pt idx="3698">
                  <c:v>0.70340417472909778</c:v>
                </c:pt>
                <c:pt idx="3699">
                  <c:v>0.70340417472909778</c:v>
                </c:pt>
                <c:pt idx="3700">
                  <c:v>0.70340417472909778</c:v>
                </c:pt>
                <c:pt idx="3701">
                  <c:v>0.70340417472909778</c:v>
                </c:pt>
                <c:pt idx="3702">
                  <c:v>0.70340417472909778</c:v>
                </c:pt>
                <c:pt idx="3703">
                  <c:v>0.70340417472909778</c:v>
                </c:pt>
                <c:pt idx="3704">
                  <c:v>0.70340417472909778</c:v>
                </c:pt>
                <c:pt idx="3705">
                  <c:v>0.70340417472909778</c:v>
                </c:pt>
                <c:pt idx="3706">
                  <c:v>0.70340417472909778</c:v>
                </c:pt>
                <c:pt idx="3707">
                  <c:v>0.70340417472909778</c:v>
                </c:pt>
                <c:pt idx="3708">
                  <c:v>0.70340417472909778</c:v>
                </c:pt>
                <c:pt idx="3709">
                  <c:v>0.70340417472909778</c:v>
                </c:pt>
                <c:pt idx="3710">
                  <c:v>0.70340417472909778</c:v>
                </c:pt>
                <c:pt idx="3711">
                  <c:v>0.70340417472909778</c:v>
                </c:pt>
                <c:pt idx="3712">
                  <c:v>0.70340417472909778</c:v>
                </c:pt>
                <c:pt idx="3713">
                  <c:v>0.70340417472909778</c:v>
                </c:pt>
                <c:pt idx="3714">
                  <c:v>0.70340417472909778</c:v>
                </c:pt>
                <c:pt idx="3715">
                  <c:v>0.70340417472909778</c:v>
                </c:pt>
                <c:pt idx="3716">
                  <c:v>0.70340417472909778</c:v>
                </c:pt>
                <c:pt idx="3717">
                  <c:v>0.70340417472909778</c:v>
                </c:pt>
                <c:pt idx="3718">
                  <c:v>0.70340417472909778</c:v>
                </c:pt>
                <c:pt idx="3719">
                  <c:v>0.70340443286256082</c:v>
                </c:pt>
                <c:pt idx="3720">
                  <c:v>0.70342183839238603</c:v>
                </c:pt>
                <c:pt idx="3721">
                  <c:v>0.70342183891995802</c:v>
                </c:pt>
                <c:pt idx="3722">
                  <c:v>0.70342320324230245</c:v>
                </c:pt>
                <c:pt idx="3723">
                  <c:v>0.70342593797783204</c:v>
                </c:pt>
                <c:pt idx="3724">
                  <c:v>0.70342722327304696</c:v>
                </c:pt>
                <c:pt idx="3725">
                  <c:v>0.70344068443711305</c:v>
                </c:pt>
                <c:pt idx="3726">
                  <c:v>0.70344621020018905</c:v>
                </c:pt>
                <c:pt idx="3727">
                  <c:v>0.70346416296228598</c:v>
                </c:pt>
                <c:pt idx="3728">
                  <c:v>0.70346436142356961</c:v>
                </c:pt>
                <c:pt idx="3729">
                  <c:v>0.7034762870951885</c:v>
                </c:pt>
                <c:pt idx="3730">
                  <c:v>0.70348129885303368</c:v>
                </c:pt>
                <c:pt idx="3731">
                  <c:v>0.70348439172009258</c:v>
                </c:pt>
                <c:pt idx="3732">
                  <c:v>0.70350114399324726</c:v>
                </c:pt>
                <c:pt idx="3733">
                  <c:v>0.70353871966698001</c:v>
                </c:pt>
                <c:pt idx="3734">
                  <c:v>0.70354393227139789</c:v>
                </c:pt>
                <c:pt idx="3735">
                  <c:v>0.70355631011151587</c:v>
                </c:pt>
                <c:pt idx="3736">
                  <c:v>0.70362449689017925</c:v>
                </c:pt>
                <c:pt idx="3737">
                  <c:v>0.70378642900333488</c:v>
                </c:pt>
                <c:pt idx="3738">
                  <c:v>0.70381750645939678</c:v>
                </c:pt>
                <c:pt idx="3739">
                  <c:v>0.70397707742420268</c:v>
                </c:pt>
                <c:pt idx="3740">
                  <c:v>0.70448870731553659</c:v>
                </c:pt>
                <c:pt idx="3741">
                  <c:v>0.7045466355339276</c:v>
                </c:pt>
                <c:pt idx="3742">
                  <c:v>0.7045466355339276</c:v>
                </c:pt>
                <c:pt idx="3743">
                  <c:v>0.70467088948343326</c:v>
                </c:pt>
                <c:pt idx="3744">
                  <c:v>0.70473236703034736</c:v>
                </c:pt>
                <c:pt idx="3745">
                  <c:v>0.70488646283606449</c:v>
                </c:pt>
                <c:pt idx="3746">
                  <c:v>0.70495097954910735</c:v>
                </c:pt>
                <c:pt idx="3747">
                  <c:v>0.70501631051269009</c:v>
                </c:pt>
                <c:pt idx="3748">
                  <c:v>0.70501828248387866</c:v>
                </c:pt>
                <c:pt idx="3749">
                  <c:v>0.70503419497086051</c:v>
                </c:pt>
                <c:pt idx="3750">
                  <c:v>0.70506867699998788</c:v>
                </c:pt>
                <c:pt idx="3751">
                  <c:v>0.70508386003422396</c:v>
                </c:pt>
                <c:pt idx="3752">
                  <c:v>0.70509950029887736</c:v>
                </c:pt>
                <c:pt idx="3753">
                  <c:v>0.70511450976738854</c:v>
                </c:pt>
                <c:pt idx="3754">
                  <c:v>0.70511757253676266</c:v>
                </c:pt>
                <c:pt idx="3755">
                  <c:v>0.70513282026644108</c:v>
                </c:pt>
                <c:pt idx="3756">
                  <c:v>0.70514705437209146</c:v>
                </c:pt>
                <c:pt idx="3757">
                  <c:v>0.70516713748655113</c:v>
                </c:pt>
                <c:pt idx="3758">
                  <c:v>0.70518130388019862</c:v>
                </c:pt>
                <c:pt idx="3759">
                  <c:v>0.70519810737258259</c:v>
                </c:pt>
                <c:pt idx="3760">
                  <c:v>0.70519831845476122</c:v>
                </c:pt>
                <c:pt idx="3761">
                  <c:v>0.70519831845476122</c:v>
                </c:pt>
                <c:pt idx="3762">
                  <c:v>0.70519831845476122</c:v>
                </c:pt>
                <c:pt idx="3763">
                  <c:v>0.70519831845476122</c:v>
                </c:pt>
                <c:pt idx="3764">
                  <c:v>0.70519831845476122</c:v>
                </c:pt>
                <c:pt idx="3765">
                  <c:v>0.70519831845476122</c:v>
                </c:pt>
                <c:pt idx="3766">
                  <c:v>0.70519831845476122</c:v>
                </c:pt>
                <c:pt idx="3767">
                  <c:v>0.70519831845476122</c:v>
                </c:pt>
                <c:pt idx="3768">
                  <c:v>0.70519831845476122</c:v>
                </c:pt>
                <c:pt idx="3769">
                  <c:v>0.70519831845476122</c:v>
                </c:pt>
                <c:pt idx="3770">
                  <c:v>0.70519831845476122</c:v>
                </c:pt>
                <c:pt idx="3771">
                  <c:v>0.70519831845476122</c:v>
                </c:pt>
                <c:pt idx="3772">
                  <c:v>0.70519831845476122</c:v>
                </c:pt>
                <c:pt idx="3773">
                  <c:v>0.70519831845476122</c:v>
                </c:pt>
                <c:pt idx="3774">
                  <c:v>0.70519831845476122</c:v>
                </c:pt>
                <c:pt idx="3775">
                  <c:v>0.70519831845476122</c:v>
                </c:pt>
                <c:pt idx="3776">
                  <c:v>0.70519831845476122</c:v>
                </c:pt>
                <c:pt idx="3777">
                  <c:v>0.70519831845476122</c:v>
                </c:pt>
                <c:pt idx="3778">
                  <c:v>0.70519831845476122</c:v>
                </c:pt>
                <c:pt idx="3779">
                  <c:v>0.70519831845476122</c:v>
                </c:pt>
                <c:pt idx="3780">
                  <c:v>0.70519831845476122</c:v>
                </c:pt>
                <c:pt idx="3781">
                  <c:v>0.70519831845476122</c:v>
                </c:pt>
                <c:pt idx="3782">
                  <c:v>0.70519831845476122</c:v>
                </c:pt>
                <c:pt idx="3783">
                  <c:v>0.70519831845476122</c:v>
                </c:pt>
                <c:pt idx="3784">
                  <c:v>0.70519831845476122</c:v>
                </c:pt>
                <c:pt idx="3785">
                  <c:v>0.70519831845476122</c:v>
                </c:pt>
                <c:pt idx="3786">
                  <c:v>0.70519831845476122</c:v>
                </c:pt>
                <c:pt idx="3787">
                  <c:v>0.70519831845476122</c:v>
                </c:pt>
                <c:pt idx="3788">
                  <c:v>0.70519831845476122</c:v>
                </c:pt>
                <c:pt idx="3789">
                  <c:v>0.70519831845476122</c:v>
                </c:pt>
                <c:pt idx="3790">
                  <c:v>0.70519831845476122</c:v>
                </c:pt>
                <c:pt idx="3791">
                  <c:v>0.70519831845476122</c:v>
                </c:pt>
                <c:pt idx="3792">
                  <c:v>0.70519831845476122</c:v>
                </c:pt>
                <c:pt idx="3793">
                  <c:v>0.70519831845476122</c:v>
                </c:pt>
                <c:pt idx="3794">
                  <c:v>0.70519831845476122</c:v>
                </c:pt>
                <c:pt idx="3795">
                  <c:v>0.70519831845476122</c:v>
                </c:pt>
                <c:pt idx="3796">
                  <c:v>0.70519831845476122</c:v>
                </c:pt>
                <c:pt idx="3797">
                  <c:v>0.70519831845476122</c:v>
                </c:pt>
                <c:pt idx="3798">
                  <c:v>0.70519831845476122</c:v>
                </c:pt>
                <c:pt idx="3799">
                  <c:v>0.70519831845476122</c:v>
                </c:pt>
                <c:pt idx="3800">
                  <c:v>0.70519831845476122</c:v>
                </c:pt>
                <c:pt idx="3801">
                  <c:v>0.70519831845476122</c:v>
                </c:pt>
                <c:pt idx="3802">
                  <c:v>0.70519831845476122</c:v>
                </c:pt>
                <c:pt idx="3803">
                  <c:v>0.70519831845476122</c:v>
                </c:pt>
                <c:pt idx="3804">
                  <c:v>0.70519831845476122</c:v>
                </c:pt>
                <c:pt idx="3805">
                  <c:v>0.70519831845476122</c:v>
                </c:pt>
                <c:pt idx="3806">
                  <c:v>0.70519831845476122</c:v>
                </c:pt>
                <c:pt idx="3807">
                  <c:v>0.70519831845476122</c:v>
                </c:pt>
                <c:pt idx="3808">
                  <c:v>0.70519831845476122</c:v>
                </c:pt>
                <c:pt idx="3809">
                  <c:v>0.70519831845476122</c:v>
                </c:pt>
                <c:pt idx="3810">
                  <c:v>0.70519831845476122</c:v>
                </c:pt>
                <c:pt idx="3811">
                  <c:v>0.70519831845476122</c:v>
                </c:pt>
                <c:pt idx="3812">
                  <c:v>0.70519831845476122</c:v>
                </c:pt>
                <c:pt idx="3813">
                  <c:v>0.70519831845476122</c:v>
                </c:pt>
                <c:pt idx="3814">
                  <c:v>0.70519831845476122</c:v>
                </c:pt>
                <c:pt idx="3815">
                  <c:v>0.70519831845476122</c:v>
                </c:pt>
                <c:pt idx="3816">
                  <c:v>0.70519831845476122</c:v>
                </c:pt>
                <c:pt idx="3817">
                  <c:v>0.70519831845476122</c:v>
                </c:pt>
                <c:pt idx="3818">
                  <c:v>0.70519831845476122</c:v>
                </c:pt>
                <c:pt idx="3819">
                  <c:v>0.70519831845476122</c:v>
                </c:pt>
                <c:pt idx="3820">
                  <c:v>0.70519831845476122</c:v>
                </c:pt>
                <c:pt idx="3821">
                  <c:v>0.70519831845476122</c:v>
                </c:pt>
                <c:pt idx="3822">
                  <c:v>0.70519831845476122</c:v>
                </c:pt>
                <c:pt idx="3823">
                  <c:v>0.70519831845476122</c:v>
                </c:pt>
                <c:pt idx="3824">
                  <c:v>0.70519831845476122</c:v>
                </c:pt>
                <c:pt idx="3825">
                  <c:v>0.70519831845476122</c:v>
                </c:pt>
                <c:pt idx="3826">
                  <c:v>0.70519831845476122</c:v>
                </c:pt>
                <c:pt idx="3827">
                  <c:v>0.70519831845476122</c:v>
                </c:pt>
                <c:pt idx="3828">
                  <c:v>0.70519831845476122</c:v>
                </c:pt>
                <c:pt idx="3829">
                  <c:v>0.70519831845476122</c:v>
                </c:pt>
                <c:pt idx="3830">
                  <c:v>0.70519831845476122</c:v>
                </c:pt>
                <c:pt idx="3831">
                  <c:v>0.70519831845476122</c:v>
                </c:pt>
                <c:pt idx="3832">
                  <c:v>0.70519831845476122</c:v>
                </c:pt>
                <c:pt idx="3833">
                  <c:v>0.70519831845476122</c:v>
                </c:pt>
                <c:pt idx="3834">
                  <c:v>0.70519831845476122</c:v>
                </c:pt>
                <c:pt idx="3835">
                  <c:v>0.70519831845476122</c:v>
                </c:pt>
                <c:pt idx="3836">
                  <c:v>0.70519831845476122</c:v>
                </c:pt>
                <c:pt idx="3837">
                  <c:v>0.70519831845476122</c:v>
                </c:pt>
                <c:pt idx="3838">
                  <c:v>0.70519831845476122</c:v>
                </c:pt>
                <c:pt idx="3839">
                  <c:v>0.70519831845476122</c:v>
                </c:pt>
                <c:pt idx="3840">
                  <c:v>0.70519831845476122</c:v>
                </c:pt>
                <c:pt idx="3841">
                  <c:v>0.70519831845476122</c:v>
                </c:pt>
                <c:pt idx="3842">
                  <c:v>0.70519831845476122</c:v>
                </c:pt>
                <c:pt idx="3843">
                  <c:v>0.70519831845476122</c:v>
                </c:pt>
                <c:pt idx="3844">
                  <c:v>0.70519831845476122</c:v>
                </c:pt>
                <c:pt idx="3845">
                  <c:v>0.70519831845476122</c:v>
                </c:pt>
                <c:pt idx="3846">
                  <c:v>0.70519831845476122</c:v>
                </c:pt>
                <c:pt idx="3847">
                  <c:v>0.70519831845476122</c:v>
                </c:pt>
                <c:pt idx="3848">
                  <c:v>0.70519831845476122</c:v>
                </c:pt>
                <c:pt idx="3849">
                  <c:v>0.70519831845476122</c:v>
                </c:pt>
                <c:pt idx="3850">
                  <c:v>0.70519831845476122</c:v>
                </c:pt>
                <c:pt idx="3851">
                  <c:v>0.70519831845476122</c:v>
                </c:pt>
                <c:pt idx="3852">
                  <c:v>0.70519831845476122</c:v>
                </c:pt>
                <c:pt idx="3853">
                  <c:v>0.70519831845476122</c:v>
                </c:pt>
                <c:pt idx="3854">
                  <c:v>0.70519831845476122</c:v>
                </c:pt>
                <c:pt idx="3855">
                  <c:v>0.70519831845476122</c:v>
                </c:pt>
                <c:pt idx="3856">
                  <c:v>0.70519831845476122</c:v>
                </c:pt>
                <c:pt idx="3857">
                  <c:v>0.70519831845476122</c:v>
                </c:pt>
                <c:pt idx="3858">
                  <c:v>0.70519831845476122</c:v>
                </c:pt>
                <c:pt idx="3859">
                  <c:v>0.70519831845476122</c:v>
                </c:pt>
                <c:pt idx="3860">
                  <c:v>0.70519831845476122</c:v>
                </c:pt>
                <c:pt idx="3861">
                  <c:v>0.70519831845476122</c:v>
                </c:pt>
                <c:pt idx="3862">
                  <c:v>0.70519831845476122</c:v>
                </c:pt>
                <c:pt idx="3863">
                  <c:v>0.70519831845476122</c:v>
                </c:pt>
                <c:pt idx="3864">
                  <c:v>0.70519831845476122</c:v>
                </c:pt>
                <c:pt idx="3865">
                  <c:v>0.70519831845476122</c:v>
                </c:pt>
                <c:pt idx="3866">
                  <c:v>0.70519831845476122</c:v>
                </c:pt>
                <c:pt idx="3867">
                  <c:v>0.70519831845476122</c:v>
                </c:pt>
                <c:pt idx="3868">
                  <c:v>0.70519831845476122</c:v>
                </c:pt>
                <c:pt idx="3869">
                  <c:v>0.70519831845476122</c:v>
                </c:pt>
                <c:pt idx="3870">
                  <c:v>0.70519831845476122</c:v>
                </c:pt>
                <c:pt idx="3871">
                  <c:v>0.70519831845476122</c:v>
                </c:pt>
                <c:pt idx="3872">
                  <c:v>0.70520282509823784</c:v>
                </c:pt>
                <c:pt idx="3873">
                  <c:v>0.70521280431074707</c:v>
                </c:pt>
                <c:pt idx="3874">
                  <c:v>0.7052147485032263</c:v>
                </c:pt>
                <c:pt idx="3875">
                  <c:v>0.70521475162945957</c:v>
                </c:pt>
                <c:pt idx="3876">
                  <c:v>0.70521625164657431</c:v>
                </c:pt>
                <c:pt idx="3877">
                  <c:v>0.70523125523156538</c:v>
                </c:pt>
                <c:pt idx="3878">
                  <c:v>0.70523132422488821</c:v>
                </c:pt>
                <c:pt idx="3879">
                  <c:v>0.70524815176095901</c:v>
                </c:pt>
                <c:pt idx="3880">
                  <c:v>0.70524852418167661</c:v>
                </c:pt>
                <c:pt idx="3881">
                  <c:v>0.7052589968889913</c:v>
                </c:pt>
                <c:pt idx="3882">
                  <c:v>0.70526088566422995</c:v>
                </c:pt>
                <c:pt idx="3883">
                  <c:v>0.70526575525160728</c:v>
                </c:pt>
                <c:pt idx="3884">
                  <c:v>0.70527985428811024</c:v>
                </c:pt>
                <c:pt idx="3885">
                  <c:v>0.70529336685004385</c:v>
                </c:pt>
                <c:pt idx="3886">
                  <c:v>0.70529840532180033</c:v>
                </c:pt>
                <c:pt idx="3887">
                  <c:v>0.70530921195909957</c:v>
                </c:pt>
                <c:pt idx="3888">
                  <c:v>0.70539235894346897</c:v>
                </c:pt>
                <c:pt idx="3889">
                  <c:v>0.70543117474592942</c:v>
                </c:pt>
                <c:pt idx="3890">
                  <c:v>0.7054868509389518</c:v>
                </c:pt>
                <c:pt idx="3891">
                  <c:v>0.70561774009759159</c:v>
                </c:pt>
                <c:pt idx="3892">
                  <c:v>0.70583934911684887</c:v>
                </c:pt>
                <c:pt idx="3893">
                  <c:v>0.70595101731025811</c:v>
                </c:pt>
                <c:pt idx="3894">
                  <c:v>0.70599819022609833</c:v>
                </c:pt>
                <c:pt idx="3895">
                  <c:v>0.70600210266544683</c:v>
                </c:pt>
                <c:pt idx="3896">
                  <c:v>0.70608744796191125</c:v>
                </c:pt>
                <c:pt idx="3897">
                  <c:v>0.70612577890171879</c:v>
                </c:pt>
                <c:pt idx="3898">
                  <c:v>0.70624648164575299</c:v>
                </c:pt>
                <c:pt idx="3899">
                  <c:v>0.70632406115283008</c:v>
                </c:pt>
                <c:pt idx="3900">
                  <c:v>0.70636054606997623</c:v>
                </c:pt>
                <c:pt idx="3901">
                  <c:v>0.70637143374221578</c:v>
                </c:pt>
                <c:pt idx="3902">
                  <c:v>0.70637505702899595</c:v>
                </c:pt>
                <c:pt idx="3903">
                  <c:v>0.70641112635051617</c:v>
                </c:pt>
                <c:pt idx="3904">
                  <c:v>0.70654382957184692</c:v>
                </c:pt>
                <c:pt idx="3905">
                  <c:v>0.70658387988315496</c:v>
                </c:pt>
                <c:pt idx="3906">
                  <c:v>0.70658605394087814</c:v>
                </c:pt>
                <c:pt idx="3907">
                  <c:v>0.70658656211422022</c:v>
                </c:pt>
                <c:pt idx="3908">
                  <c:v>0.70659443692324109</c:v>
                </c:pt>
                <c:pt idx="3909">
                  <c:v>0.70660072515268668</c:v>
                </c:pt>
                <c:pt idx="3910">
                  <c:v>0.70660899701134672</c:v>
                </c:pt>
                <c:pt idx="3911">
                  <c:v>0.70662209886721339</c:v>
                </c:pt>
                <c:pt idx="3912">
                  <c:v>0.70662222656647788</c:v>
                </c:pt>
                <c:pt idx="3913">
                  <c:v>0.70663486974865131</c:v>
                </c:pt>
                <c:pt idx="3914">
                  <c:v>0.70663486974865131</c:v>
                </c:pt>
                <c:pt idx="3915">
                  <c:v>0.70663486974865131</c:v>
                </c:pt>
                <c:pt idx="3916">
                  <c:v>0.70663486974865131</c:v>
                </c:pt>
                <c:pt idx="3917">
                  <c:v>0.70663486974865131</c:v>
                </c:pt>
                <c:pt idx="3918">
                  <c:v>0.70663486974865131</c:v>
                </c:pt>
                <c:pt idx="3919">
                  <c:v>0.70663486974865131</c:v>
                </c:pt>
                <c:pt idx="3920">
                  <c:v>0.70663486974865131</c:v>
                </c:pt>
                <c:pt idx="3921">
                  <c:v>0.70663486974865131</c:v>
                </c:pt>
                <c:pt idx="3922">
                  <c:v>0.70663486974865131</c:v>
                </c:pt>
                <c:pt idx="3923">
                  <c:v>0.70663486974865131</c:v>
                </c:pt>
                <c:pt idx="3924">
                  <c:v>0.70663486974865131</c:v>
                </c:pt>
                <c:pt idx="3925">
                  <c:v>0.70663486974865131</c:v>
                </c:pt>
                <c:pt idx="3926">
                  <c:v>0.70663486974865131</c:v>
                </c:pt>
                <c:pt idx="3927">
                  <c:v>0.70663486974865131</c:v>
                </c:pt>
                <c:pt idx="3928">
                  <c:v>0.70663486974865131</c:v>
                </c:pt>
                <c:pt idx="3929">
                  <c:v>0.70663486974865131</c:v>
                </c:pt>
                <c:pt idx="3930">
                  <c:v>0.70663486974865131</c:v>
                </c:pt>
                <c:pt idx="3931">
                  <c:v>0.70663486974865131</c:v>
                </c:pt>
                <c:pt idx="3932">
                  <c:v>0.70663486974865131</c:v>
                </c:pt>
                <c:pt idx="3933">
                  <c:v>0.70663486974865131</c:v>
                </c:pt>
                <c:pt idx="3934">
                  <c:v>0.70663486974865131</c:v>
                </c:pt>
                <c:pt idx="3935">
                  <c:v>0.70663486974865131</c:v>
                </c:pt>
                <c:pt idx="3936">
                  <c:v>0.70663486974865131</c:v>
                </c:pt>
                <c:pt idx="3937">
                  <c:v>0.70663486974865131</c:v>
                </c:pt>
                <c:pt idx="3938">
                  <c:v>0.70663486974865131</c:v>
                </c:pt>
                <c:pt idx="3939">
                  <c:v>0.70663486974865131</c:v>
                </c:pt>
                <c:pt idx="3940">
                  <c:v>0.70663486974865131</c:v>
                </c:pt>
                <c:pt idx="3941">
                  <c:v>0.70663486974865131</c:v>
                </c:pt>
                <c:pt idx="3942">
                  <c:v>0.70663486974865131</c:v>
                </c:pt>
                <c:pt idx="3943">
                  <c:v>0.70663486974865131</c:v>
                </c:pt>
                <c:pt idx="3944">
                  <c:v>0.70663486974865131</c:v>
                </c:pt>
                <c:pt idx="3945">
                  <c:v>0.70663486974865131</c:v>
                </c:pt>
                <c:pt idx="3946">
                  <c:v>0.70663486974865131</c:v>
                </c:pt>
                <c:pt idx="3947">
                  <c:v>0.70663486974865131</c:v>
                </c:pt>
                <c:pt idx="3948">
                  <c:v>0.70663486974865131</c:v>
                </c:pt>
                <c:pt idx="3949">
                  <c:v>0.70663486974865131</c:v>
                </c:pt>
                <c:pt idx="3950">
                  <c:v>0.70663486974865131</c:v>
                </c:pt>
                <c:pt idx="3951">
                  <c:v>0.70663486974865131</c:v>
                </c:pt>
                <c:pt idx="3952">
                  <c:v>0.70663486974865131</c:v>
                </c:pt>
                <c:pt idx="3953">
                  <c:v>0.70663486974865131</c:v>
                </c:pt>
                <c:pt idx="3954">
                  <c:v>0.70663486974865131</c:v>
                </c:pt>
                <c:pt idx="3955">
                  <c:v>0.70663486974865131</c:v>
                </c:pt>
                <c:pt idx="3956">
                  <c:v>0.70663486974865131</c:v>
                </c:pt>
                <c:pt idx="3957">
                  <c:v>0.70663486974865131</c:v>
                </c:pt>
                <c:pt idx="3958">
                  <c:v>0.70663486974865131</c:v>
                </c:pt>
                <c:pt idx="3959">
                  <c:v>0.70663486974865131</c:v>
                </c:pt>
                <c:pt idx="3960">
                  <c:v>0.70663486974865131</c:v>
                </c:pt>
                <c:pt idx="3961">
                  <c:v>0.70663486974865131</c:v>
                </c:pt>
                <c:pt idx="3962">
                  <c:v>0.70663486974865131</c:v>
                </c:pt>
                <c:pt idx="3963">
                  <c:v>0.70663486974865131</c:v>
                </c:pt>
                <c:pt idx="3964">
                  <c:v>0.70663486974865131</c:v>
                </c:pt>
                <c:pt idx="3965">
                  <c:v>0.70663486974865131</c:v>
                </c:pt>
                <c:pt idx="3966">
                  <c:v>0.70663486974865131</c:v>
                </c:pt>
                <c:pt idx="3967">
                  <c:v>0.70663486974865131</c:v>
                </c:pt>
                <c:pt idx="3968">
                  <c:v>0.70663486974865131</c:v>
                </c:pt>
                <c:pt idx="3969">
                  <c:v>0.70663486974865131</c:v>
                </c:pt>
                <c:pt idx="3970">
                  <c:v>0.70663486974865131</c:v>
                </c:pt>
                <c:pt idx="3971">
                  <c:v>0.70663486974865131</c:v>
                </c:pt>
                <c:pt idx="3972">
                  <c:v>0.70663486974865131</c:v>
                </c:pt>
                <c:pt idx="3973">
                  <c:v>0.70663486974865131</c:v>
                </c:pt>
                <c:pt idx="3974">
                  <c:v>0.70663486974865131</c:v>
                </c:pt>
                <c:pt idx="3975">
                  <c:v>0.70663486974865131</c:v>
                </c:pt>
                <c:pt idx="3976">
                  <c:v>0.70663486974865131</c:v>
                </c:pt>
                <c:pt idx="3977">
                  <c:v>0.70663486974865131</c:v>
                </c:pt>
                <c:pt idx="3978">
                  <c:v>0.70663486974865131</c:v>
                </c:pt>
                <c:pt idx="3979">
                  <c:v>0.70663486974865131</c:v>
                </c:pt>
                <c:pt idx="3980">
                  <c:v>0.70663486974865131</c:v>
                </c:pt>
                <c:pt idx="3981">
                  <c:v>0.70663486974865131</c:v>
                </c:pt>
                <c:pt idx="3982">
                  <c:v>0.70663486974865131</c:v>
                </c:pt>
                <c:pt idx="3983">
                  <c:v>0.70663486974865131</c:v>
                </c:pt>
                <c:pt idx="3984">
                  <c:v>0.70663486974865131</c:v>
                </c:pt>
                <c:pt idx="3985">
                  <c:v>0.70663486974865131</c:v>
                </c:pt>
                <c:pt idx="3986">
                  <c:v>0.70663486974865131</c:v>
                </c:pt>
                <c:pt idx="3987">
                  <c:v>0.70663486974865131</c:v>
                </c:pt>
                <c:pt idx="3988">
                  <c:v>0.70663486974865131</c:v>
                </c:pt>
                <c:pt idx="3989">
                  <c:v>0.70663486974865131</c:v>
                </c:pt>
                <c:pt idx="3990">
                  <c:v>0.70663486974865131</c:v>
                </c:pt>
                <c:pt idx="3991">
                  <c:v>0.70663486974865131</c:v>
                </c:pt>
                <c:pt idx="3992">
                  <c:v>0.70663486974865131</c:v>
                </c:pt>
                <c:pt idx="3993">
                  <c:v>0.70663486974865131</c:v>
                </c:pt>
                <c:pt idx="3994">
                  <c:v>0.70663486974865131</c:v>
                </c:pt>
                <c:pt idx="3995">
                  <c:v>0.70663486974865131</c:v>
                </c:pt>
                <c:pt idx="3996">
                  <c:v>0.70663486974865131</c:v>
                </c:pt>
                <c:pt idx="3997">
                  <c:v>0.70663486974865131</c:v>
                </c:pt>
                <c:pt idx="3998">
                  <c:v>0.70663486974865131</c:v>
                </c:pt>
                <c:pt idx="3999">
                  <c:v>0.70663486974865131</c:v>
                </c:pt>
                <c:pt idx="4000">
                  <c:v>0.70663486974865131</c:v>
                </c:pt>
                <c:pt idx="4001">
                  <c:v>0.70663486974865131</c:v>
                </c:pt>
                <c:pt idx="4002">
                  <c:v>0.70663486974865131</c:v>
                </c:pt>
                <c:pt idx="4003">
                  <c:v>0.70663486974865131</c:v>
                </c:pt>
                <c:pt idx="4004">
                  <c:v>0.70663486974865131</c:v>
                </c:pt>
                <c:pt idx="4005">
                  <c:v>0.70663486974865131</c:v>
                </c:pt>
                <c:pt idx="4006">
                  <c:v>0.70663486974865131</c:v>
                </c:pt>
                <c:pt idx="4007">
                  <c:v>0.70663486974865131</c:v>
                </c:pt>
                <c:pt idx="4008">
                  <c:v>0.70663486974865131</c:v>
                </c:pt>
                <c:pt idx="4009">
                  <c:v>0.70663627480567826</c:v>
                </c:pt>
                <c:pt idx="4010">
                  <c:v>0.7066447047310529</c:v>
                </c:pt>
                <c:pt idx="4011">
                  <c:v>0.70664482884934565</c:v>
                </c:pt>
                <c:pt idx="4012">
                  <c:v>0.70665769039768156</c:v>
                </c:pt>
                <c:pt idx="4013">
                  <c:v>0.70665932262137376</c:v>
                </c:pt>
                <c:pt idx="4014">
                  <c:v>0.70666163966995454</c:v>
                </c:pt>
                <c:pt idx="4015">
                  <c:v>0.7066698847224655</c:v>
                </c:pt>
                <c:pt idx="4016">
                  <c:v>0.70667207715696767</c:v>
                </c:pt>
                <c:pt idx="4017">
                  <c:v>0.70670769877721029</c:v>
                </c:pt>
                <c:pt idx="4018">
                  <c:v>0.70672180448593624</c:v>
                </c:pt>
                <c:pt idx="4019">
                  <c:v>0.70676511570655753</c:v>
                </c:pt>
                <c:pt idx="4020">
                  <c:v>0.70679125514177876</c:v>
                </c:pt>
                <c:pt idx="4021">
                  <c:v>0.70698884914411364</c:v>
                </c:pt>
                <c:pt idx="4022">
                  <c:v>0.70702360020522725</c:v>
                </c:pt>
                <c:pt idx="4023">
                  <c:v>0.7070893520204462</c:v>
                </c:pt>
                <c:pt idx="4024">
                  <c:v>0.70710408089496646</c:v>
                </c:pt>
                <c:pt idx="4025">
                  <c:v>0.70713620338177297</c:v>
                </c:pt>
                <c:pt idx="4026">
                  <c:v>0.70720494190337613</c:v>
                </c:pt>
                <c:pt idx="4027">
                  <c:v>0.70723861510003716</c:v>
                </c:pt>
                <c:pt idx="4028">
                  <c:v>0.70737912140486525</c:v>
                </c:pt>
                <c:pt idx="4029">
                  <c:v>0.70739476382591082</c:v>
                </c:pt>
                <c:pt idx="4030">
                  <c:v>0.70740254055138219</c:v>
                </c:pt>
                <c:pt idx="4031">
                  <c:v>0.70745110249670429</c:v>
                </c:pt>
                <c:pt idx="4032">
                  <c:v>0.70745866084996312</c:v>
                </c:pt>
                <c:pt idx="4033">
                  <c:v>0.70746869215306196</c:v>
                </c:pt>
                <c:pt idx="4034">
                  <c:v>0.70751073089012761</c:v>
                </c:pt>
                <c:pt idx="4035">
                  <c:v>0.7075277605068222</c:v>
                </c:pt>
                <c:pt idx="4036">
                  <c:v>0.70755418964949435</c:v>
                </c:pt>
                <c:pt idx="4037">
                  <c:v>0.70757350234690164</c:v>
                </c:pt>
                <c:pt idx="4038">
                  <c:v>0.70761440983084811</c:v>
                </c:pt>
                <c:pt idx="4039">
                  <c:v>0.70761503999351305</c:v>
                </c:pt>
                <c:pt idx="4040">
                  <c:v>0.70762239471427657</c:v>
                </c:pt>
                <c:pt idx="4041">
                  <c:v>0.70764212107453428</c:v>
                </c:pt>
                <c:pt idx="4042">
                  <c:v>0.70764794342859672</c:v>
                </c:pt>
                <c:pt idx="4043">
                  <c:v>0.70764835230953849</c:v>
                </c:pt>
                <c:pt idx="4044">
                  <c:v>0.70765029884680652</c:v>
                </c:pt>
                <c:pt idx="4045">
                  <c:v>0.70765580422346064</c:v>
                </c:pt>
                <c:pt idx="4046">
                  <c:v>0.70765694371248444</c:v>
                </c:pt>
                <c:pt idx="4047">
                  <c:v>0.70765837711083868</c:v>
                </c:pt>
                <c:pt idx="4048">
                  <c:v>0.70765857438174495</c:v>
                </c:pt>
                <c:pt idx="4049">
                  <c:v>0.70766529704878023</c:v>
                </c:pt>
                <c:pt idx="4050">
                  <c:v>0.70766529704878023</c:v>
                </c:pt>
                <c:pt idx="4051">
                  <c:v>0.70766529704878023</c:v>
                </c:pt>
                <c:pt idx="4052">
                  <c:v>0.70766529704878023</c:v>
                </c:pt>
                <c:pt idx="4053">
                  <c:v>0.70766529704878023</c:v>
                </c:pt>
                <c:pt idx="4054">
                  <c:v>0.70766529704878023</c:v>
                </c:pt>
                <c:pt idx="4055">
                  <c:v>0.70766529704878023</c:v>
                </c:pt>
                <c:pt idx="4056">
                  <c:v>0.70766529704878023</c:v>
                </c:pt>
                <c:pt idx="4057">
                  <c:v>0.70766529704878023</c:v>
                </c:pt>
                <c:pt idx="4058">
                  <c:v>0.70766529704878023</c:v>
                </c:pt>
                <c:pt idx="4059">
                  <c:v>0.70766529704878023</c:v>
                </c:pt>
                <c:pt idx="4060">
                  <c:v>0.70766529704878023</c:v>
                </c:pt>
                <c:pt idx="4061">
                  <c:v>0.70766529704878023</c:v>
                </c:pt>
                <c:pt idx="4062">
                  <c:v>0.70766529704878023</c:v>
                </c:pt>
                <c:pt idx="4063">
                  <c:v>0.70766529704878023</c:v>
                </c:pt>
                <c:pt idx="4064">
                  <c:v>0.70766529704878023</c:v>
                </c:pt>
                <c:pt idx="4065">
                  <c:v>0.70766529704878023</c:v>
                </c:pt>
                <c:pt idx="4066">
                  <c:v>0.70766529704878023</c:v>
                </c:pt>
                <c:pt idx="4067">
                  <c:v>0.70766529704878023</c:v>
                </c:pt>
                <c:pt idx="4068">
                  <c:v>0.70766529704878023</c:v>
                </c:pt>
                <c:pt idx="4069">
                  <c:v>0.70766529704878023</c:v>
                </c:pt>
                <c:pt idx="4070">
                  <c:v>0.70766529704878023</c:v>
                </c:pt>
                <c:pt idx="4071">
                  <c:v>0.70766529704878023</c:v>
                </c:pt>
                <c:pt idx="4072">
                  <c:v>0.70766529704878023</c:v>
                </c:pt>
                <c:pt idx="4073">
                  <c:v>0.70766529704878023</c:v>
                </c:pt>
                <c:pt idx="4074">
                  <c:v>0.70766529704878023</c:v>
                </c:pt>
                <c:pt idx="4075">
                  <c:v>0.70766529704878023</c:v>
                </c:pt>
                <c:pt idx="4076">
                  <c:v>0.70766529704878023</c:v>
                </c:pt>
                <c:pt idx="4077">
                  <c:v>0.70766529704878023</c:v>
                </c:pt>
                <c:pt idx="4078">
                  <c:v>0.70766529704878023</c:v>
                </c:pt>
                <c:pt idx="4079">
                  <c:v>0.70766529704878023</c:v>
                </c:pt>
                <c:pt idx="4080">
                  <c:v>0.70766529704878023</c:v>
                </c:pt>
                <c:pt idx="4081">
                  <c:v>0.70766529704878023</c:v>
                </c:pt>
                <c:pt idx="4082">
                  <c:v>0.70766529704878023</c:v>
                </c:pt>
                <c:pt idx="4083">
                  <c:v>0.70766529704878023</c:v>
                </c:pt>
                <c:pt idx="4084">
                  <c:v>0.70766529704878023</c:v>
                </c:pt>
                <c:pt idx="4085">
                  <c:v>0.70766529704878023</c:v>
                </c:pt>
                <c:pt idx="4086">
                  <c:v>0.70766529704878023</c:v>
                </c:pt>
                <c:pt idx="4087">
                  <c:v>0.70766529704878023</c:v>
                </c:pt>
                <c:pt idx="4088">
                  <c:v>0.70766529704878023</c:v>
                </c:pt>
                <c:pt idx="4089">
                  <c:v>0.70766529704878023</c:v>
                </c:pt>
                <c:pt idx="4090">
                  <c:v>0.70766529704878023</c:v>
                </c:pt>
                <c:pt idx="4091">
                  <c:v>0.70766529704878023</c:v>
                </c:pt>
                <c:pt idx="4092">
                  <c:v>0.70766529704878023</c:v>
                </c:pt>
                <c:pt idx="4093">
                  <c:v>0.70766529704878023</c:v>
                </c:pt>
                <c:pt idx="4094">
                  <c:v>0.70766529704878023</c:v>
                </c:pt>
                <c:pt idx="4095">
                  <c:v>0.70766529704878023</c:v>
                </c:pt>
                <c:pt idx="4096">
                  <c:v>0.70766529704878023</c:v>
                </c:pt>
                <c:pt idx="4097">
                  <c:v>0.70766529704878023</c:v>
                </c:pt>
                <c:pt idx="4098">
                  <c:v>0.70766529704878023</c:v>
                </c:pt>
                <c:pt idx="4099">
                  <c:v>0.70766529704878023</c:v>
                </c:pt>
                <c:pt idx="4100">
                  <c:v>0.70766529704878023</c:v>
                </c:pt>
                <c:pt idx="4101">
                  <c:v>0.70766529704878023</c:v>
                </c:pt>
                <c:pt idx="4102">
                  <c:v>0.70766529704878023</c:v>
                </c:pt>
                <c:pt idx="4103">
                  <c:v>0.70766529704878023</c:v>
                </c:pt>
                <c:pt idx="4104">
                  <c:v>0.70766529704878023</c:v>
                </c:pt>
                <c:pt idx="4105">
                  <c:v>0.70766529704878023</c:v>
                </c:pt>
                <c:pt idx="4106">
                  <c:v>0.70766529704878023</c:v>
                </c:pt>
                <c:pt idx="4107">
                  <c:v>0.70766529704878023</c:v>
                </c:pt>
                <c:pt idx="4108">
                  <c:v>0.70766529704878023</c:v>
                </c:pt>
                <c:pt idx="4109">
                  <c:v>0.70766529704878023</c:v>
                </c:pt>
                <c:pt idx="4110">
                  <c:v>0.70766529704878023</c:v>
                </c:pt>
                <c:pt idx="4111">
                  <c:v>0.70766529704878023</c:v>
                </c:pt>
                <c:pt idx="4112">
                  <c:v>0.70766529704878023</c:v>
                </c:pt>
                <c:pt idx="4113">
                  <c:v>0.70766529704878023</c:v>
                </c:pt>
                <c:pt idx="4114">
                  <c:v>0.70766529704878023</c:v>
                </c:pt>
                <c:pt idx="4115">
                  <c:v>0.70766529704878023</c:v>
                </c:pt>
                <c:pt idx="4116">
                  <c:v>0.70766529704878023</c:v>
                </c:pt>
                <c:pt idx="4117">
                  <c:v>0.70766529704878023</c:v>
                </c:pt>
                <c:pt idx="4118">
                  <c:v>0.70766529704878023</c:v>
                </c:pt>
                <c:pt idx="4119">
                  <c:v>0.70766529704878023</c:v>
                </c:pt>
                <c:pt idx="4120">
                  <c:v>0.70766529704878023</c:v>
                </c:pt>
                <c:pt idx="4121">
                  <c:v>0.70766529704878023</c:v>
                </c:pt>
                <c:pt idx="4122">
                  <c:v>0.70766529704878023</c:v>
                </c:pt>
                <c:pt idx="4123">
                  <c:v>0.70766529704878023</c:v>
                </c:pt>
                <c:pt idx="4124">
                  <c:v>0.70766529704878023</c:v>
                </c:pt>
                <c:pt idx="4125">
                  <c:v>0.70766529704878023</c:v>
                </c:pt>
                <c:pt idx="4126">
                  <c:v>0.70766529704878023</c:v>
                </c:pt>
                <c:pt idx="4127">
                  <c:v>0.70766589043287653</c:v>
                </c:pt>
                <c:pt idx="4128">
                  <c:v>0.70766605261108939</c:v>
                </c:pt>
                <c:pt idx="4129">
                  <c:v>0.70767139166709425</c:v>
                </c:pt>
                <c:pt idx="4130">
                  <c:v>0.70768009282059663</c:v>
                </c:pt>
                <c:pt idx="4131">
                  <c:v>0.70768161577453781</c:v>
                </c:pt>
                <c:pt idx="4132">
                  <c:v>0.7076819379731849</c:v>
                </c:pt>
                <c:pt idx="4133">
                  <c:v>0.70769653310701663</c:v>
                </c:pt>
                <c:pt idx="4134">
                  <c:v>0.70770373463879443</c:v>
                </c:pt>
                <c:pt idx="4135">
                  <c:v>0.70779790861853198</c:v>
                </c:pt>
                <c:pt idx="4136">
                  <c:v>0.70786406946468339</c:v>
                </c:pt>
                <c:pt idx="4137">
                  <c:v>0.70792086292821499</c:v>
                </c:pt>
                <c:pt idx="4138">
                  <c:v>0.70799075392493727</c:v>
                </c:pt>
                <c:pt idx="4139">
                  <c:v>0.70799238376446705</c:v>
                </c:pt>
                <c:pt idx="4140">
                  <c:v>0.7081084114679812</c:v>
                </c:pt>
                <c:pt idx="4141">
                  <c:v>0.70811642169596967</c:v>
                </c:pt>
                <c:pt idx="4142">
                  <c:v>0.70814216945350794</c:v>
                </c:pt>
                <c:pt idx="4143">
                  <c:v>0.70821188610169239</c:v>
                </c:pt>
                <c:pt idx="4144">
                  <c:v>0.70821282096293037</c:v>
                </c:pt>
                <c:pt idx="4145">
                  <c:v>0.70821564054087482</c:v>
                </c:pt>
                <c:pt idx="4146">
                  <c:v>0.70822024026188912</c:v>
                </c:pt>
                <c:pt idx="4147">
                  <c:v>0.70822398237725404</c:v>
                </c:pt>
                <c:pt idx="4148">
                  <c:v>0.70822716613463998</c:v>
                </c:pt>
                <c:pt idx="4149">
                  <c:v>0.7082312681078049</c:v>
                </c:pt>
                <c:pt idx="4150">
                  <c:v>0.70823460861945775</c:v>
                </c:pt>
                <c:pt idx="4151">
                  <c:v>0.7082373947526508</c:v>
                </c:pt>
                <c:pt idx="4152">
                  <c:v>0.70824066827939691</c:v>
                </c:pt>
                <c:pt idx="4153">
                  <c:v>0.7082410687931513</c:v>
                </c:pt>
                <c:pt idx="4154">
                  <c:v>0.7082410687931513</c:v>
                </c:pt>
                <c:pt idx="4155">
                  <c:v>0.7082410687931513</c:v>
                </c:pt>
                <c:pt idx="4156">
                  <c:v>0.7082410687931513</c:v>
                </c:pt>
                <c:pt idx="4157">
                  <c:v>0.7082410687931513</c:v>
                </c:pt>
                <c:pt idx="4158">
                  <c:v>0.7082410687931513</c:v>
                </c:pt>
                <c:pt idx="4159">
                  <c:v>0.7082410687931513</c:v>
                </c:pt>
                <c:pt idx="4160">
                  <c:v>0.7082410687931513</c:v>
                </c:pt>
                <c:pt idx="4161">
                  <c:v>0.7082410687931513</c:v>
                </c:pt>
                <c:pt idx="4162">
                  <c:v>0.7082410687931513</c:v>
                </c:pt>
                <c:pt idx="4163">
                  <c:v>0.7082410687931513</c:v>
                </c:pt>
                <c:pt idx="4164">
                  <c:v>0.7082410687931513</c:v>
                </c:pt>
                <c:pt idx="4165">
                  <c:v>0.7082410687931513</c:v>
                </c:pt>
                <c:pt idx="4166">
                  <c:v>0.7082410687931513</c:v>
                </c:pt>
                <c:pt idx="4167">
                  <c:v>0.7082410687931513</c:v>
                </c:pt>
                <c:pt idx="4168">
                  <c:v>0.7082410687931513</c:v>
                </c:pt>
                <c:pt idx="4169">
                  <c:v>0.7082410687931513</c:v>
                </c:pt>
                <c:pt idx="4170">
                  <c:v>0.7082410687931513</c:v>
                </c:pt>
                <c:pt idx="4171">
                  <c:v>0.7082410687931513</c:v>
                </c:pt>
                <c:pt idx="4172">
                  <c:v>0.7082410687931513</c:v>
                </c:pt>
                <c:pt idx="4173">
                  <c:v>0.7082410687931513</c:v>
                </c:pt>
                <c:pt idx="4174">
                  <c:v>0.7082410687931513</c:v>
                </c:pt>
                <c:pt idx="4175">
                  <c:v>0.7082410687931513</c:v>
                </c:pt>
                <c:pt idx="4176">
                  <c:v>0.7082410687931513</c:v>
                </c:pt>
                <c:pt idx="4177">
                  <c:v>0.7082410687931513</c:v>
                </c:pt>
                <c:pt idx="4178">
                  <c:v>0.7082410687931513</c:v>
                </c:pt>
                <c:pt idx="4179">
                  <c:v>0.7082410687931513</c:v>
                </c:pt>
                <c:pt idx="4180">
                  <c:v>0.7082410687931513</c:v>
                </c:pt>
                <c:pt idx="4181">
                  <c:v>0.7082410687931513</c:v>
                </c:pt>
                <c:pt idx="4182">
                  <c:v>0.7082410687931513</c:v>
                </c:pt>
                <c:pt idx="4183">
                  <c:v>0.7082410687931513</c:v>
                </c:pt>
                <c:pt idx="4184">
                  <c:v>0.7082410687931513</c:v>
                </c:pt>
                <c:pt idx="4185">
                  <c:v>0.7082410687931513</c:v>
                </c:pt>
                <c:pt idx="4186">
                  <c:v>0.7082410687931513</c:v>
                </c:pt>
                <c:pt idx="4187">
                  <c:v>0.7082410687931513</c:v>
                </c:pt>
                <c:pt idx="4188">
                  <c:v>0.7082410687931513</c:v>
                </c:pt>
                <c:pt idx="4189">
                  <c:v>0.7082410687931513</c:v>
                </c:pt>
                <c:pt idx="4190">
                  <c:v>0.7082410687931513</c:v>
                </c:pt>
                <c:pt idx="4191">
                  <c:v>0.7082410687931513</c:v>
                </c:pt>
                <c:pt idx="4192">
                  <c:v>0.7082410687931513</c:v>
                </c:pt>
                <c:pt idx="4193">
                  <c:v>0.7082410687931513</c:v>
                </c:pt>
                <c:pt idx="4194">
                  <c:v>0.7082410687931513</c:v>
                </c:pt>
                <c:pt idx="4195">
                  <c:v>0.7082410687931513</c:v>
                </c:pt>
                <c:pt idx="4196">
                  <c:v>0.7082410687931513</c:v>
                </c:pt>
                <c:pt idx="4197">
                  <c:v>0.7082410687931513</c:v>
                </c:pt>
                <c:pt idx="4198">
                  <c:v>0.7082410687931513</c:v>
                </c:pt>
                <c:pt idx="4199">
                  <c:v>0.7082410687931513</c:v>
                </c:pt>
                <c:pt idx="4200">
                  <c:v>0.7082410687931513</c:v>
                </c:pt>
                <c:pt idx="4201">
                  <c:v>0.7082410687931513</c:v>
                </c:pt>
                <c:pt idx="4202">
                  <c:v>0.7082410687931513</c:v>
                </c:pt>
                <c:pt idx="4203">
                  <c:v>0.7082410687931513</c:v>
                </c:pt>
                <c:pt idx="4204">
                  <c:v>0.7082410687931513</c:v>
                </c:pt>
                <c:pt idx="4205">
                  <c:v>0.7082410687931513</c:v>
                </c:pt>
                <c:pt idx="4206">
                  <c:v>0.7082410687931513</c:v>
                </c:pt>
                <c:pt idx="4207">
                  <c:v>0.7082410687931513</c:v>
                </c:pt>
                <c:pt idx="4208">
                  <c:v>0.7082410687931513</c:v>
                </c:pt>
                <c:pt idx="4209">
                  <c:v>0.7082410687931513</c:v>
                </c:pt>
                <c:pt idx="4210">
                  <c:v>0.7082410687931513</c:v>
                </c:pt>
                <c:pt idx="4211">
                  <c:v>0.7082410687931513</c:v>
                </c:pt>
                <c:pt idx="4212">
                  <c:v>0.7082410687931513</c:v>
                </c:pt>
                <c:pt idx="4213">
                  <c:v>0.7082410687931513</c:v>
                </c:pt>
                <c:pt idx="4214">
                  <c:v>0.7082410687931513</c:v>
                </c:pt>
                <c:pt idx="4215">
                  <c:v>0.7082410687931513</c:v>
                </c:pt>
                <c:pt idx="4216">
                  <c:v>0.7082410687931513</c:v>
                </c:pt>
                <c:pt idx="4217">
                  <c:v>0.7082410687931513</c:v>
                </c:pt>
                <c:pt idx="4218">
                  <c:v>0.7082410687931513</c:v>
                </c:pt>
                <c:pt idx="4219">
                  <c:v>0.7082410687931513</c:v>
                </c:pt>
                <c:pt idx="4220">
                  <c:v>0.7082410687931513</c:v>
                </c:pt>
                <c:pt idx="4221">
                  <c:v>0.7082410687931513</c:v>
                </c:pt>
                <c:pt idx="4222">
                  <c:v>0.7082410687931513</c:v>
                </c:pt>
                <c:pt idx="4223">
                  <c:v>0.7082410687931513</c:v>
                </c:pt>
                <c:pt idx="4224">
                  <c:v>0.7082410687931513</c:v>
                </c:pt>
                <c:pt idx="4225">
                  <c:v>0.7082410687931513</c:v>
                </c:pt>
                <c:pt idx="4226">
                  <c:v>0.7082410687931513</c:v>
                </c:pt>
                <c:pt idx="4227">
                  <c:v>0.7082410687931513</c:v>
                </c:pt>
                <c:pt idx="4228">
                  <c:v>0.7082410687931513</c:v>
                </c:pt>
                <c:pt idx="4229">
                  <c:v>0.7082410687931513</c:v>
                </c:pt>
                <c:pt idx="4230">
                  <c:v>0.70824723696104463</c:v>
                </c:pt>
                <c:pt idx="4231">
                  <c:v>0.70824765860926586</c:v>
                </c:pt>
                <c:pt idx="4232">
                  <c:v>0.70824849165845083</c:v>
                </c:pt>
                <c:pt idx="4233">
                  <c:v>0.70825214500762868</c:v>
                </c:pt>
                <c:pt idx="4234">
                  <c:v>0.70825396627156656</c:v>
                </c:pt>
                <c:pt idx="4235">
                  <c:v>0.70825419295803438</c:v>
                </c:pt>
                <c:pt idx="4236">
                  <c:v>0.70828571954221808</c:v>
                </c:pt>
                <c:pt idx="4237">
                  <c:v>0.70829739369788847</c:v>
                </c:pt>
                <c:pt idx="4238">
                  <c:v>0.70829954951772156</c:v>
                </c:pt>
                <c:pt idx="4239">
                  <c:v>0.70830553934701901</c:v>
                </c:pt>
                <c:pt idx="4240">
                  <c:v>0.7083333417546116</c:v>
                </c:pt>
                <c:pt idx="4241">
                  <c:v>0.70834219397417097</c:v>
                </c:pt>
                <c:pt idx="4242">
                  <c:v>0.70834241651155216</c:v>
                </c:pt>
                <c:pt idx="4243">
                  <c:v>0.70834617590774096</c:v>
                </c:pt>
                <c:pt idx="4244">
                  <c:v>0.70834753856617882</c:v>
                </c:pt>
                <c:pt idx="4245">
                  <c:v>0.70834800495042738</c:v>
                </c:pt>
                <c:pt idx="4246">
                  <c:v>0.70834792934037383</c:v>
                </c:pt>
                <c:pt idx="4247">
                  <c:v>0.70834141211919421</c:v>
                </c:pt>
                <c:pt idx="4248">
                  <c:v>0.70833611311663591</c:v>
                </c:pt>
                <c:pt idx="4249">
                  <c:v>0.70833237200808452</c:v>
                </c:pt>
                <c:pt idx="4250">
                  <c:v>0.70833062684182124</c:v>
                </c:pt>
                <c:pt idx="4251">
                  <c:v>0.70832900162397805</c:v>
                </c:pt>
                <c:pt idx="4252">
                  <c:v>0.70832730583462733</c:v>
                </c:pt>
                <c:pt idx="4253">
                  <c:v>0.70832474254491729</c:v>
                </c:pt>
                <c:pt idx="4254">
                  <c:v>0.70832137475989398</c:v>
                </c:pt>
                <c:pt idx="4255">
                  <c:v>0.70832124217293524</c:v>
                </c:pt>
                <c:pt idx="4256">
                  <c:v>0.70832082460841206</c:v>
                </c:pt>
                <c:pt idx="4257">
                  <c:v>0.70831957572723758</c:v>
                </c:pt>
                <c:pt idx="4258">
                  <c:v>0.708319514804298</c:v>
                </c:pt>
                <c:pt idx="4259">
                  <c:v>0.70831567178997479</c:v>
                </c:pt>
                <c:pt idx="4260">
                  <c:v>0.70831397825967191</c:v>
                </c:pt>
                <c:pt idx="4261">
                  <c:v>0.70831365341977048</c:v>
                </c:pt>
                <c:pt idx="4262">
                  <c:v>0.70831365341977048</c:v>
                </c:pt>
                <c:pt idx="4263">
                  <c:v>0.70831365341977048</c:v>
                </c:pt>
                <c:pt idx="4264">
                  <c:v>0.70831365341977048</c:v>
                </c:pt>
                <c:pt idx="4265">
                  <c:v>0.70831365341977048</c:v>
                </c:pt>
                <c:pt idx="4266">
                  <c:v>0.70831365341977048</c:v>
                </c:pt>
                <c:pt idx="4267">
                  <c:v>0.70831365341977048</c:v>
                </c:pt>
                <c:pt idx="4268">
                  <c:v>0.70831365341977048</c:v>
                </c:pt>
                <c:pt idx="4269">
                  <c:v>0.70831365341977048</c:v>
                </c:pt>
                <c:pt idx="4270">
                  <c:v>0.70831365341977048</c:v>
                </c:pt>
                <c:pt idx="4271">
                  <c:v>0.70831365341977048</c:v>
                </c:pt>
                <c:pt idx="4272">
                  <c:v>0.70831365341977048</c:v>
                </c:pt>
                <c:pt idx="4273">
                  <c:v>0.70831365341977048</c:v>
                </c:pt>
                <c:pt idx="4274">
                  <c:v>0.70831365341977048</c:v>
                </c:pt>
                <c:pt idx="4275">
                  <c:v>0.70831365341977048</c:v>
                </c:pt>
                <c:pt idx="4276">
                  <c:v>0.70831365341977048</c:v>
                </c:pt>
                <c:pt idx="4277">
                  <c:v>0.70831365341977048</c:v>
                </c:pt>
                <c:pt idx="4278">
                  <c:v>0.70831365341977048</c:v>
                </c:pt>
                <c:pt idx="4279">
                  <c:v>0.70831365341977048</c:v>
                </c:pt>
                <c:pt idx="4280">
                  <c:v>0.70831365341977048</c:v>
                </c:pt>
                <c:pt idx="4281">
                  <c:v>0.70831365341977048</c:v>
                </c:pt>
                <c:pt idx="4282">
                  <c:v>0.70831365341977048</c:v>
                </c:pt>
                <c:pt idx="4283">
                  <c:v>0.70831365341977048</c:v>
                </c:pt>
                <c:pt idx="4284">
                  <c:v>0.70831365341977048</c:v>
                </c:pt>
                <c:pt idx="4285">
                  <c:v>0.70831365341977048</c:v>
                </c:pt>
                <c:pt idx="4286">
                  <c:v>0.70831365341977048</c:v>
                </c:pt>
                <c:pt idx="4287">
                  <c:v>0.70831365341977048</c:v>
                </c:pt>
                <c:pt idx="4288">
                  <c:v>0.70831365341977048</c:v>
                </c:pt>
                <c:pt idx="4289">
                  <c:v>0.70831365341977048</c:v>
                </c:pt>
                <c:pt idx="4290">
                  <c:v>0.70831365341977048</c:v>
                </c:pt>
                <c:pt idx="4291">
                  <c:v>0.70831365341977048</c:v>
                </c:pt>
                <c:pt idx="4292">
                  <c:v>0.70831365341977048</c:v>
                </c:pt>
                <c:pt idx="4293">
                  <c:v>0.70831365341977048</c:v>
                </c:pt>
                <c:pt idx="4294">
                  <c:v>0.70831365341977048</c:v>
                </c:pt>
                <c:pt idx="4295">
                  <c:v>0.70831365341977048</c:v>
                </c:pt>
                <c:pt idx="4296">
                  <c:v>0.70831365341977048</c:v>
                </c:pt>
                <c:pt idx="4297">
                  <c:v>0.70831365341977048</c:v>
                </c:pt>
                <c:pt idx="4298">
                  <c:v>0.70831365341977048</c:v>
                </c:pt>
                <c:pt idx="4299">
                  <c:v>0.70831365341977048</c:v>
                </c:pt>
                <c:pt idx="4300">
                  <c:v>0.70831365341977048</c:v>
                </c:pt>
                <c:pt idx="4301">
                  <c:v>0.70831365341977048</c:v>
                </c:pt>
                <c:pt idx="4302">
                  <c:v>0.70831365341977048</c:v>
                </c:pt>
                <c:pt idx="4303">
                  <c:v>0.70831365341977048</c:v>
                </c:pt>
                <c:pt idx="4304">
                  <c:v>0.70831365341977048</c:v>
                </c:pt>
                <c:pt idx="4305">
                  <c:v>0.70831365341977048</c:v>
                </c:pt>
                <c:pt idx="4306">
                  <c:v>0.70831365341977048</c:v>
                </c:pt>
                <c:pt idx="4307">
                  <c:v>0.70831365341977048</c:v>
                </c:pt>
                <c:pt idx="4308">
                  <c:v>0.70831365341977048</c:v>
                </c:pt>
                <c:pt idx="4309">
                  <c:v>0.70831365341977048</c:v>
                </c:pt>
                <c:pt idx="4310">
                  <c:v>0.70831365341977048</c:v>
                </c:pt>
                <c:pt idx="4311">
                  <c:v>0.70831365341977048</c:v>
                </c:pt>
                <c:pt idx="4312">
                  <c:v>0.70831365341977048</c:v>
                </c:pt>
                <c:pt idx="4313">
                  <c:v>0.70831365341977048</c:v>
                </c:pt>
                <c:pt idx="4314">
                  <c:v>0.70831365341977048</c:v>
                </c:pt>
                <c:pt idx="4315">
                  <c:v>0.70831365341977048</c:v>
                </c:pt>
                <c:pt idx="4316">
                  <c:v>0.70831341277267335</c:v>
                </c:pt>
                <c:pt idx="4317">
                  <c:v>0.70831325976518955</c:v>
                </c:pt>
                <c:pt idx="4318">
                  <c:v>0.70831162746027543</c:v>
                </c:pt>
                <c:pt idx="4319">
                  <c:v>0.70830991967213697</c:v>
                </c:pt>
                <c:pt idx="4320">
                  <c:v>0.70830919793515545</c:v>
                </c:pt>
                <c:pt idx="4321">
                  <c:v>0.70830777480587193</c:v>
                </c:pt>
                <c:pt idx="4322">
                  <c:v>0.70830565712896787</c:v>
                </c:pt>
                <c:pt idx="4323">
                  <c:v>0.70830525550899792</c:v>
                </c:pt>
                <c:pt idx="4324">
                  <c:v>0.70830324044588022</c:v>
                </c:pt>
                <c:pt idx="4325">
                  <c:v>0.70830139536024905</c:v>
                </c:pt>
                <c:pt idx="4326">
                  <c:v>0.70827547621231335</c:v>
                </c:pt>
                <c:pt idx="4327">
                  <c:v>0.7082616607917549</c:v>
                </c:pt>
                <c:pt idx="4328">
                  <c:v>0.70825823344341954</c:v>
                </c:pt>
                <c:pt idx="4329">
                  <c:v>0.70819757357900248</c:v>
                </c:pt>
                <c:pt idx="4330">
                  <c:v>0.70818259732490674</c:v>
                </c:pt>
                <c:pt idx="4331">
                  <c:v>0.70816812990640909</c:v>
                </c:pt>
                <c:pt idx="4332">
                  <c:v>0.70809387153139736</c:v>
                </c:pt>
                <c:pt idx="4333">
                  <c:v>0.70806671565634494</c:v>
                </c:pt>
                <c:pt idx="4334">
                  <c:v>0.70804622227883574</c:v>
                </c:pt>
                <c:pt idx="4335">
                  <c:v>0.70804622227883574</c:v>
                </c:pt>
                <c:pt idx="4336">
                  <c:v>0.70802332350303043</c:v>
                </c:pt>
                <c:pt idx="4337">
                  <c:v>0.70801998191645232</c:v>
                </c:pt>
                <c:pt idx="4338">
                  <c:v>0.70792116094455837</c:v>
                </c:pt>
                <c:pt idx="4339">
                  <c:v>0.70790762011749431</c:v>
                </c:pt>
                <c:pt idx="4340">
                  <c:v>0.7078885087439728</c:v>
                </c:pt>
                <c:pt idx="4341">
                  <c:v>0.7078778671423851</c:v>
                </c:pt>
                <c:pt idx="4342">
                  <c:v>0.70786158708399816</c:v>
                </c:pt>
                <c:pt idx="4343">
                  <c:v>0.70785893945217127</c:v>
                </c:pt>
                <c:pt idx="4344">
                  <c:v>0.70784355365513396</c:v>
                </c:pt>
                <c:pt idx="4345">
                  <c:v>0.70784139618264974</c:v>
                </c:pt>
                <c:pt idx="4346">
                  <c:v>0.70783603619912161</c:v>
                </c:pt>
                <c:pt idx="4347">
                  <c:v>0.70783451936664821</c:v>
                </c:pt>
                <c:pt idx="4348">
                  <c:v>0.70783451936664821</c:v>
                </c:pt>
                <c:pt idx="4349">
                  <c:v>0.70783451936664821</c:v>
                </c:pt>
                <c:pt idx="4350">
                  <c:v>0.70783451936664821</c:v>
                </c:pt>
                <c:pt idx="4351">
                  <c:v>0.70783451936664821</c:v>
                </c:pt>
                <c:pt idx="4352">
                  <c:v>0.70783451936664821</c:v>
                </c:pt>
                <c:pt idx="4353">
                  <c:v>0.70783451936664821</c:v>
                </c:pt>
                <c:pt idx="4354">
                  <c:v>0.70783451936664821</c:v>
                </c:pt>
                <c:pt idx="4355">
                  <c:v>0.70783451936664821</c:v>
                </c:pt>
                <c:pt idx="4356">
                  <c:v>0.70783451936664821</c:v>
                </c:pt>
                <c:pt idx="4357">
                  <c:v>0.70783451936664821</c:v>
                </c:pt>
                <c:pt idx="4358">
                  <c:v>0.70783451936664821</c:v>
                </c:pt>
                <c:pt idx="4359">
                  <c:v>0.70783451936664821</c:v>
                </c:pt>
                <c:pt idx="4360">
                  <c:v>0.70783451936664821</c:v>
                </c:pt>
                <c:pt idx="4361">
                  <c:v>0.70783451936664821</c:v>
                </c:pt>
                <c:pt idx="4362">
                  <c:v>0.70783451936664821</c:v>
                </c:pt>
                <c:pt idx="4363">
                  <c:v>0.70783451936664821</c:v>
                </c:pt>
                <c:pt idx="4364">
                  <c:v>0.70783451936664821</c:v>
                </c:pt>
                <c:pt idx="4365">
                  <c:v>0.70783451936664821</c:v>
                </c:pt>
                <c:pt idx="4366">
                  <c:v>0.70783451936664821</c:v>
                </c:pt>
                <c:pt idx="4367">
                  <c:v>0.70783451936664821</c:v>
                </c:pt>
                <c:pt idx="4368">
                  <c:v>0.70783451936664821</c:v>
                </c:pt>
                <c:pt idx="4369">
                  <c:v>0.70783451936664821</c:v>
                </c:pt>
                <c:pt idx="4370">
                  <c:v>0.70783451936664821</c:v>
                </c:pt>
                <c:pt idx="4371">
                  <c:v>0.70783451936664821</c:v>
                </c:pt>
                <c:pt idx="4372">
                  <c:v>0.70783451936664821</c:v>
                </c:pt>
                <c:pt idx="4373">
                  <c:v>0.70783451936664821</c:v>
                </c:pt>
                <c:pt idx="4374">
                  <c:v>0.70783451936664821</c:v>
                </c:pt>
                <c:pt idx="4375">
                  <c:v>0.70783451936664821</c:v>
                </c:pt>
                <c:pt idx="4376">
                  <c:v>0.70783451936664821</c:v>
                </c:pt>
                <c:pt idx="4377">
                  <c:v>0.70783451936664821</c:v>
                </c:pt>
                <c:pt idx="4378">
                  <c:v>0.70783451936664821</c:v>
                </c:pt>
                <c:pt idx="4379">
                  <c:v>0.70783451936664821</c:v>
                </c:pt>
                <c:pt idx="4380">
                  <c:v>0.70783451936664821</c:v>
                </c:pt>
                <c:pt idx="4381">
                  <c:v>0.70783451936664821</c:v>
                </c:pt>
                <c:pt idx="4382">
                  <c:v>0.70783451936664821</c:v>
                </c:pt>
                <c:pt idx="4383">
                  <c:v>0.70783451936664821</c:v>
                </c:pt>
                <c:pt idx="4384">
                  <c:v>0.70783451936664821</c:v>
                </c:pt>
                <c:pt idx="4385">
                  <c:v>0.70783451936664821</c:v>
                </c:pt>
                <c:pt idx="4386">
                  <c:v>0.70783451936664821</c:v>
                </c:pt>
                <c:pt idx="4387">
                  <c:v>0.70783451936664821</c:v>
                </c:pt>
                <c:pt idx="4388">
                  <c:v>0.70783451936664821</c:v>
                </c:pt>
                <c:pt idx="4389">
                  <c:v>0.70783451936664821</c:v>
                </c:pt>
                <c:pt idx="4390">
                  <c:v>0.70783451936664821</c:v>
                </c:pt>
                <c:pt idx="4391">
                  <c:v>0.70783451936664821</c:v>
                </c:pt>
                <c:pt idx="4392">
                  <c:v>0.70783451936664821</c:v>
                </c:pt>
                <c:pt idx="4393">
                  <c:v>0.70783451936664821</c:v>
                </c:pt>
                <c:pt idx="4394">
                  <c:v>0.70783451936664821</c:v>
                </c:pt>
                <c:pt idx="4395">
                  <c:v>0.70783451936664821</c:v>
                </c:pt>
                <c:pt idx="4396">
                  <c:v>0.70783451936664821</c:v>
                </c:pt>
                <c:pt idx="4397">
                  <c:v>0.70783451936664821</c:v>
                </c:pt>
                <c:pt idx="4398">
                  <c:v>0.70783451936664821</c:v>
                </c:pt>
                <c:pt idx="4399">
                  <c:v>0.70783451936664821</c:v>
                </c:pt>
                <c:pt idx="4400">
                  <c:v>0.70783451936664821</c:v>
                </c:pt>
                <c:pt idx="4401">
                  <c:v>0.70783451936664821</c:v>
                </c:pt>
                <c:pt idx="4402">
                  <c:v>0.70783451936664821</c:v>
                </c:pt>
                <c:pt idx="4403">
                  <c:v>0.70783451936664821</c:v>
                </c:pt>
                <c:pt idx="4404">
                  <c:v>0.70783451936664821</c:v>
                </c:pt>
                <c:pt idx="4405">
                  <c:v>0.70783451936664821</c:v>
                </c:pt>
                <c:pt idx="4406">
                  <c:v>0.70783451936664821</c:v>
                </c:pt>
                <c:pt idx="4407">
                  <c:v>0.70783451936664821</c:v>
                </c:pt>
                <c:pt idx="4408">
                  <c:v>0.70783451936664821</c:v>
                </c:pt>
                <c:pt idx="4409">
                  <c:v>0.70783451936664821</c:v>
                </c:pt>
                <c:pt idx="4410">
                  <c:v>0.70783451936664821</c:v>
                </c:pt>
                <c:pt idx="4411">
                  <c:v>0.70783451936664821</c:v>
                </c:pt>
                <c:pt idx="4412">
                  <c:v>0.70783451936664821</c:v>
                </c:pt>
                <c:pt idx="4413">
                  <c:v>0.70783451936664821</c:v>
                </c:pt>
                <c:pt idx="4414">
                  <c:v>0.70781910645940749</c:v>
                </c:pt>
                <c:pt idx="4415">
                  <c:v>0.70779359044178025</c:v>
                </c:pt>
                <c:pt idx="4416">
                  <c:v>0.70775554807516006</c:v>
                </c:pt>
                <c:pt idx="4417">
                  <c:v>0.7077139202443421</c:v>
                </c:pt>
                <c:pt idx="4418">
                  <c:v>0.70764865161037682</c:v>
                </c:pt>
                <c:pt idx="4419">
                  <c:v>0.70752436184894285</c:v>
                </c:pt>
                <c:pt idx="4420">
                  <c:v>0.70735696966864658</c:v>
                </c:pt>
                <c:pt idx="4421">
                  <c:v>0.70712060605311788</c:v>
                </c:pt>
                <c:pt idx="4422">
                  <c:v>0.70694103062634128</c:v>
                </c:pt>
                <c:pt idx="4423">
                  <c:v>0.70687584475538734</c:v>
                </c:pt>
                <c:pt idx="4424">
                  <c:v>0.70686850536576884</c:v>
                </c:pt>
                <c:pt idx="4425">
                  <c:v>0.70684637117506721</c:v>
                </c:pt>
                <c:pt idx="4426">
                  <c:v>0.70677262240985161</c:v>
                </c:pt>
                <c:pt idx="4427">
                  <c:v>0.70675513507179066</c:v>
                </c:pt>
                <c:pt idx="4428">
                  <c:v>0.70675513507179066</c:v>
                </c:pt>
                <c:pt idx="4429">
                  <c:v>0.70675513507179066</c:v>
                </c:pt>
                <c:pt idx="4430">
                  <c:v>0.70675513507179066</c:v>
                </c:pt>
                <c:pt idx="4431">
                  <c:v>0.70675513507179066</c:v>
                </c:pt>
                <c:pt idx="4432">
                  <c:v>0.70675513507179066</c:v>
                </c:pt>
                <c:pt idx="4433">
                  <c:v>0.70675513507179066</c:v>
                </c:pt>
                <c:pt idx="4434">
                  <c:v>0.70675513507179066</c:v>
                </c:pt>
                <c:pt idx="4435">
                  <c:v>0.70675513507179066</c:v>
                </c:pt>
                <c:pt idx="4436">
                  <c:v>0.70675513507179066</c:v>
                </c:pt>
                <c:pt idx="4437">
                  <c:v>0.70675513507179066</c:v>
                </c:pt>
                <c:pt idx="4438">
                  <c:v>0.70675513507179066</c:v>
                </c:pt>
                <c:pt idx="4439">
                  <c:v>0.70675513507179066</c:v>
                </c:pt>
                <c:pt idx="4440">
                  <c:v>0.70675513507179066</c:v>
                </c:pt>
                <c:pt idx="4441">
                  <c:v>0.70675513507179066</c:v>
                </c:pt>
                <c:pt idx="4442">
                  <c:v>0.70675513507179066</c:v>
                </c:pt>
                <c:pt idx="4443">
                  <c:v>0.70675513507179066</c:v>
                </c:pt>
                <c:pt idx="4444">
                  <c:v>0.70675513507179066</c:v>
                </c:pt>
                <c:pt idx="4445">
                  <c:v>0.70675513507179066</c:v>
                </c:pt>
                <c:pt idx="4446">
                  <c:v>0.70675513507179066</c:v>
                </c:pt>
                <c:pt idx="4447">
                  <c:v>0.70675513507179066</c:v>
                </c:pt>
                <c:pt idx="4448">
                  <c:v>0.70675513507179066</c:v>
                </c:pt>
                <c:pt idx="4449">
                  <c:v>0.70675513507179066</c:v>
                </c:pt>
                <c:pt idx="4450">
                  <c:v>0.70675513507179066</c:v>
                </c:pt>
                <c:pt idx="4451">
                  <c:v>0.70675513507179066</c:v>
                </c:pt>
                <c:pt idx="4452">
                  <c:v>0.70675513507179066</c:v>
                </c:pt>
                <c:pt idx="4453">
                  <c:v>0.70675513507179066</c:v>
                </c:pt>
                <c:pt idx="4454">
                  <c:v>0.70675513507179066</c:v>
                </c:pt>
                <c:pt idx="4455">
                  <c:v>0.70675513507179066</c:v>
                </c:pt>
                <c:pt idx="4456">
                  <c:v>0.70675513507179066</c:v>
                </c:pt>
                <c:pt idx="4457">
                  <c:v>0.70675513507179066</c:v>
                </c:pt>
                <c:pt idx="4458">
                  <c:v>0.70675513507179066</c:v>
                </c:pt>
                <c:pt idx="4459">
                  <c:v>0.70675513507179066</c:v>
                </c:pt>
                <c:pt idx="4460">
                  <c:v>0.70675513507179066</c:v>
                </c:pt>
                <c:pt idx="4461">
                  <c:v>0.70675513507179066</c:v>
                </c:pt>
                <c:pt idx="4462">
                  <c:v>0.70675513507179066</c:v>
                </c:pt>
                <c:pt idx="4463">
                  <c:v>0.70675513507179066</c:v>
                </c:pt>
                <c:pt idx="4464">
                  <c:v>0.70675513507179066</c:v>
                </c:pt>
                <c:pt idx="4465">
                  <c:v>0.70675311786472217</c:v>
                </c:pt>
                <c:pt idx="4466">
                  <c:v>0.70674072610004801</c:v>
                </c:pt>
                <c:pt idx="4467">
                  <c:v>0.70672887515098748</c:v>
                </c:pt>
                <c:pt idx="4468">
                  <c:v>0.70672859299091129</c:v>
                </c:pt>
                <c:pt idx="4469">
                  <c:v>0.70672662401510511</c:v>
                </c:pt>
                <c:pt idx="4470">
                  <c:v>0.70672537478940489</c:v>
                </c:pt>
                <c:pt idx="4471">
                  <c:v>0.70668563290994135</c:v>
                </c:pt>
                <c:pt idx="4472">
                  <c:v>0.70668477672297003</c:v>
                </c:pt>
                <c:pt idx="4473">
                  <c:v>0.706643233321536</c:v>
                </c:pt>
                <c:pt idx="4474">
                  <c:v>0.70651810317178332</c:v>
                </c:pt>
                <c:pt idx="4475">
                  <c:v>0.70651810317178332</c:v>
                </c:pt>
                <c:pt idx="4476">
                  <c:v>0.70625798135296436</c:v>
                </c:pt>
                <c:pt idx="4477">
                  <c:v>0.70622249644863877</c:v>
                </c:pt>
                <c:pt idx="4478">
                  <c:v>0.70604492349631576</c:v>
                </c:pt>
                <c:pt idx="4479">
                  <c:v>0.7059698631128779</c:v>
                </c:pt>
                <c:pt idx="4480">
                  <c:v>0.70594138264021411</c:v>
                </c:pt>
                <c:pt idx="4481">
                  <c:v>0.70594138264021411</c:v>
                </c:pt>
                <c:pt idx="4482">
                  <c:v>0.70573193721388283</c:v>
                </c:pt>
                <c:pt idx="4483">
                  <c:v>0.7057269546088365</c:v>
                </c:pt>
                <c:pt idx="4484">
                  <c:v>0.70528470536523091</c:v>
                </c:pt>
                <c:pt idx="4485">
                  <c:v>0.70512987788120096</c:v>
                </c:pt>
                <c:pt idx="4486">
                  <c:v>0.70503000580600594</c:v>
                </c:pt>
                <c:pt idx="4487">
                  <c:v>0.70502696897320338</c:v>
                </c:pt>
                <c:pt idx="4488">
                  <c:v>0.70502696897320338</c:v>
                </c:pt>
                <c:pt idx="4489">
                  <c:v>0.70502696897320338</c:v>
                </c:pt>
                <c:pt idx="4490">
                  <c:v>0.70502696897320338</c:v>
                </c:pt>
                <c:pt idx="4491">
                  <c:v>0.70502696897320338</c:v>
                </c:pt>
                <c:pt idx="4492">
                  <c:v>0.70502696897320338</c:v>
                </c:pt>
                <c:pt idx="4493">
                  <c:v>0.70502696897320338</c:v>
                </c:pt>
                <c:pt idx="4494">
                  <c:v>0.70502696897320338</c:v>
                </c:pt>
                <c:pt idx="4495">
                  <c:v>0.70502696897320338</c:v>
                </c:pt>
                <c:pt idx="4496">
                  <c:v>0.70502696897320338</c:v>
                </c:pt>
                <c:pt idx="4497">
                  <c:v>0.70502696897320338</c:v>
                </c:pt>
                <c:pt idx="4498">
                  <c:v>0.70502696897320338</c:v>
                </c:pt>
                <c:pt idx="4499">
                  <c:v>0.70502696897320338</c:v>
                </c:pt>
                <c:pt idx="4500">
                  <c:v>0.70502696897320338</c:v>
                </c:pt>
                <c:pt idx="4501">
                  <c:v>0.70502696897320338</c:v>
                </c:pt>
                <c:pt idx="4502">
                  <c:v>0.70502696897320338</c:v>
                </c:pt>
                <c:pt idx="4503">
                  <c:v>0.70502696897320338</c:v>
                </c:pt>
                <c:pt idx="4504">
                  <c:v>0.70502696897320338</c:v>
                </c:pt>
                <c:pt idx="4505">
                  <c:v>0.70502696897320338</c:v>
                </c:pt>
                <c:pt idx="4506">
                  <c:v>0.70502696897320338</c:v>
                </c:pt>
                <c:pt idx="4507">
                  <c:v>0.70502696897320338</c:v>
                </c:pt>
                <c:pt idx="4508">
                  <c:v>0.70502696897320338</c:v>
                </c:pt>
                <c:pt idx="4509">
                  <c:v>0.70502696897320338</c:v>
                </c:pt>
                <c:pt idx="4510">
                  <c:v>0.70502696897320338</c:v>
                </c:pt>
                <c:pt idx="4511">
                  <c:v>0.70502696897320338</c:v>
                </c:pt>
                <c:pt idx="4512">
                  <c:v>0.70502696897320338</c:v>
                </c:pt>
                <c:pt idx="4513">
                  <c:v>0.70502696897320338</c:v>
                </c:pt>
                <c:pt idx="4514">
                  <c:v>0.70502696897320338</c:v>
                </c:pt>
                <c:pt idx="4515">
                  <c:v>0.70502696897320338</c:v>
                </c:pt>
                <c:pt idx="4516">
                  <c:v>0.70502696897320338</c:v>
                </c:pt>
                <c:pt idx="4517">
                  <c:v>0.70502696897320338</c:v>
                </c:pt>
                <c:pt idx="4518">
                  <c:v>0.70502696897320338</c:v>
                </c:pt>
                <c:pt idx="4519">
                  <c:v>0.70502696897320338</c:v>
                </c:pt>
                <c:pt idx="4520">
                  <c:v>0.70502696897320338</c:v>
                </c:pt>
                <c:pt idx="4521">
                  <c:v>0.70502696897320338</c:v>
                </c:pt>
                <c:pt idx="4522">
                  <c:v>0.70502696897320338</c:v>
                </c:pt>
                <c:pt idx="4523">
                  <c:v>0.70502696897320338</c:v>
                </c:pt>
                <c:pt idx="4524">
                  <c:v>0.70502696897320338</c:v>
                </c:pt>
                <c:pt idx="4525">
                  <c:v>0.70502696897320338</c:v>
                </c:pt>
                <c:pt idx="4526">
                  <c:v>0.70502696897320338</c:v>
                </c:pt>
                <c:pt idx="4527">
                  <c:v>0.70502696897320338</c:v>
                </c:pt>
                <c:pt idx="4528">
                  <c:v>0.70502696897320338</c:v>
                </c:pt>
                <c:pt idx="4529">
                  <c:v>0.70502696897320338</c:v>
                </c:pt>
                <c:pt idx="4530">
                  <c:v>0.70502696897320338</c:v>
                </c:pt>
                <c:pt idx="4531">
                  <c:v>0.70502696897320338</c:v>
                </c:pt>
                <c:pt idx="4532">
                  <c:v>0.70502696897320338</c:v>
                </c:pt>
                <c:pt idx="4533">
                  <c:v>0.70502696897320338</c:v>
                </c:pt>
                <c:pt idx="4534">
                  <c:v>0.70496473089702105</c:v>
                </c:pt>
                <c:pt idx="4535">
                  <c:v>0.70462064948855119</c:v>
                </c:pt>
                <c:pt idx="4536">
                  <c:v>0.70457224342058455</c:v>
                </c:pt>
                <c:pt idx="4537">
                  <c:v>0.70431253037245201</c:v>
                </c:pt>
                <c:pt idx="4538">
                  <c:v>0.70424295494012079</c:v>
                </c:pt>
                <c:pt idx="4539">
                  <c:v>0.70423023526191808</c:v>
                </c:pt>
                <c:pt idx="4540">
                  <c:v>0.70415346675622126</c:v>
                </c:pt>
                <c:pt idx="4541">
                  <c:v>0.70391851393615212</c:v>
                </c:pt>
                <c:pt idx="4542">
                  <c:v>0.70356675491944087</c:v>
                </c:pt>
                <c:pt idx="4543">
                  <c:v>0.70346953456705097</c:v>
                </c:pt>
                <c:pt idx="4544">
                  <c:v>0.70344856218092899</c:v>
                </c:pt>
                <c:pt idx="4545">
                  <c:v>0.70335003902963145</c:v>
                </c:pt>
                <c:pt idx="4546">
                  <c:v>0.70329325719378066</c:v>
                </c:pt>
                <c:pt idx="4547">
                  <c:v>0.70322178507957478</c:v>
                </c:pt>
                <c:pt idx="4548">
                  <c:v>0.70276967067734031</c:v>
                </c:pt>
                <c:pt idx="4549">
                  <c:v>0.70260148950889567</c:v>
                </c:pt>
                <c:pt idx="4550">
                  <c:v>0.70260148950889567</c:v>
                </c:pt>
                <c:pt idx="4551">
                  <c:v>0.70260148950889567</c:v>
                </c:pt>
                <c:pt idx="4552">
                  <c:v>0.70260148950889567</c:v>
                </c:pt>
                <c:pt idx="4553">
                  <c:v>0.70260148950889567</c:v>
                </c:pt>
                <c:pt idx="4554">
                  <c:v>0.70260148950889567</c:v>
                </c:pt>
                <c:pt idx="4555">
                  <c:v>0.70260148950889567</c:v>
                </c:pt>
                <c:pt idx="4556">
                  <c:v>0.70260148950889567</c:v>
                </c:pt>
                <c:pt idx="4557">
                  <c:v>0.70260148950889567</c:v>
                </c:pt>
                <c:pt idx="4558">
                  <c:v>0.70260148950889567</c:v>
                </c:pt>
                <c:pt idx="4559">
                  <c:v>0.70260148950889567</c:v>
                </c:pt>
                <c:pt idx="4560">
                  <c:v>0.70260148950889567</c:v>
                </c:pt>
                <c:pt idx="4561">
                  <c:v>0.70260148950889567</c:v>
                </c:pt>
                <c:pt idx="4562">
                  <c:v>0.70260148950889567</c:v>
                </c:pt>
                <c:pt idx="4563">
                  <c:v>0.70260148950889567</c:v>
                </c:pt>
                <c:pt idx="4564">
                  <c:v>0.70260148950889567</c:v>
                </c:pt>
                <c:pt idx="4565">
                  <c:v>0.70260148950889567</c:v>
                </c:pt>
                <c:pt idx="4566">
                  <c:v>0.70260148950889567</c:v>
                </c:pt>
                <c:pt idx="4567">
                  <c:v>0.70260148950889567</c:v>
                </c:pt>
                <c:pt idx="4568">
                  <c:v>0.70260148950889567</c:v>
                </c:pt>
                <c:pt idx="4569">
                  <c:v>0.70260148950889567</c:v>
                </c:pt>
                <c:pt idx="4570">
                  <c:v>0.70260148950889567</c:v>
                </c:pt>
                <c:pt idx="4571">
                  <c:v>0.70260148950889567</c:v>
                </c:pt>
                <c:pt idx="4572">
                  <c:v>0.70260148950889567</c:v>
                </c:pt>
                <c:pt idx="4573">
                  <c:v>0.70260148950889567</c:v>
                </c:pt>
                <c:pt idx="4574">
                  <c:v>0.70260148950889567</c:v>
                </c:pt>
                <c:pt idx="4575">
                  <c:v>0.70260148950889567</c:v>
                </c:pt>
                <c:pt idx="4576">
                  <c:v>0.70237563949569504</c:v>
                </c:pt>
                <c:pt idx="4577">
                  <c:v>0.7020429269981725</c:v>
                </c:pt>
                <c:pt idx="4578">
                  <c:v>0.70192168456873794</c:v>
                </c:pt>
                <c:pt idx="4579">
                  <c:v>0.70186466786988722</c:v>
                </c:pt>
                <c:pt idx="4580">
                  <c:v>0.70179095142075232</c:v>
                </c:pt>
                <c:pt idx="4581">
                  <c:v>0.70166706565109105</c:v>
                </c:pt>
                <c:pt idx="4582">
                  <c:v>0.70158376190747851</c:v>
                </c:pt>
                <c:pt idx="4583">
                  <c:v>0.70084364387103193</c:v>
                </c:pt>
                <c:pt idx="4584">
                  <c:v>0.70010731778417878</c:v>
                </c:pt>
                <c:pt idx="4585">
                  <c:v>0.69991958669584209</c:v>
                </c:pt>
                <c:pt idx="4586">
                  <c:v>0.69979629564178003</c:v>
                </c:pt>
                <c:pt idx="4587">
                  <c:v>0.69964317990713409</c:v>
                </c:pt>
                <c:pt idx="4588">
                  <c:v>0.69954569469717276</c:v>
                </c:pt>
                <c:pt idx="4589">
                  <c:v>0.69953774900976962</c:v>
                </c:pt>
                <c:pt idx="4590">
                  <c:v>0.69943016511687461</c:v>
                </c:pt>
                <c:pt idx="4591">
                  <c:v>0.69943016511687461</c:v>
                </c:pt>
                <c:pt idx="4592">
                  <c:v>0.69943016511687461</c:v>
                </c:pt>
                <c:pt idx="4593">
                  <c:v>0.69943016511687461</c:v>
                </c:pt>
                <c:pt idx="4594">
                  <c:v>0.69943016511687461</c:v>
                </c:pt>
                <c:pt idx="4595">
                  <c:v>0.69943016511687461</c:v>
                </c:pt>
                <c:pt idx="4596">
                  <c:v>0.69943016511687461</c:v>
                </c:pt>
                <c:pt idx="4597">
                  <c:v>0.69943016511687461</c:v>
                </c:pt>
                <c:pt idx="4598">
                  <c:v>0.69943016511687461</c:v>
                </c:pt>
                <c:pt idx="4599">
                  <c:v>0.69943016511687461</c:v>
                </c:pt>
                <c:pt idx="4600">
                  <c:v>0.69943016511687461</c:v>
                </c:pt>
                <c:pt idx="4601">
                  <c:v>0.69943016511687461</c:v>
                </c:pt>
                <c:pt idx="4602">
                  <c:v>0.69943016511687461</c:v>
                </c:pt>
                <c:pt idx="4603">
                  <c:v>0.69943016511687461</c:v>
                </c:pt>
                <c:pt idx="4604">
                  <c:v>0.69943016511687461</c:v>
                </c:pt>
                <c:pt idx="4605">
                  <c:v>0.69943016511687461</c:v>
                </c:pt>
                <c:pt idx="4606">
                  <c:v>0.69943016511687461</c:v>
                </c:pt>
                <c:pt idx="4607">
                  <c:v>0.69943016511687461</c:v>
                </c:pt>
                <c:pt idx="4608">
                  <c:v>0.69943016511687461</c:v>
                </c:pt>
                <c:pt idx="4609">
                  <c:v>0.69943016511687461</c:v>
                </c:pt>
                <c:pt idx="4610">
                  <c:v>0.69943016511687461</c:v>
                </c:pt>
                <c:pt idx="4611">
                  <c:v>0.69943016511687461</c:v>
                </c:pt>
                <c:pt idx="4612">
                  <c:v>0.69943016511687461</c:v>
                </c:pt>
                <c:pt idx="4613">
                  <c:v>0.69943016511687461</c:v>
                </c:pt>
                <c:pt idx="4614">
                  <c:v>0.69943016511687461</c:v>
                </c:pt>
                <c:pt idx="4615">
                  <c:v>0.69943016511687461</c:v>
                </c:pt>
                <c:pt idx="4616">
                  <c:v>0.69943016511687461</c:v>
                </c:pt>
                <c:pt idx="4617">
                  <c:v>0.69943016511687461</c:v>
                </c:pt>
                <c:pt idx="4618">
                  <c:v>0.69781501645022392</c:v>
                </c:pt>
                <c:pt idx="4619">
                  <c:v>0.69637185638350818</c:v>
                </c:pt>
                <c:pt idx="4620">
                  <c:v>0.69634883567421935</c:v>
                </c:pt>
                <c:pt idx="4621">
                  <c:v>0.69624493331128745</c:v>
                </c:pt>
                <c:pt idx="4622">
                  <c:v>0.69609395784656236</c:v>
                </c:pt>
                <c:pt idx="4623">
                  <c:v>0.69590668812592615</c:v>
                </c:pt>
                <c:pt idx="4624">
                  <c:v>0.69585961960743425</c:v>
                </c:pt>
                <c:pt idx="4625">
                  <c:v>0.69546446423514507</c:v>
                </c:pt>
                <c:pt idx="4626">
                  <c:v>0.69546446423514507</c:v>
                </c:pt>
                <c:pt idx="4627">
                  <c:v>0.69546446423514507</c:v>
                </c:pt>
                <c:pt idx="4628">
                  <c:v>0.69546446423514507</c:v>
                </c:pt>
                <c:pt idx="4629">
                  <c:v>0.69546446423514507</c:v>
                </c:pt>
                <c:pt idx="4630">
                  <c:v>0.69546446423514507</c:v>
                </c:pt>
                <c:pt idx="4631">
                  <c:v>0.69546446423514507</c:v>
                </c:pt>
                <c:pt idx="4632">
                  <c:v>0.69546446423514507</c:v>
                </c:pt>
                <c:pt idx="4633">
                  <c:v>0.69546446423514507</c:v>
                </c:pt>
                <c:pt idx="4634">
                  <c:v>0.69546446423514507</c:v>
                </c:pt>
                <c:pt idx="4635">
                  <c:v>0.69546446423514507</c:v>
                </c:pt>
                <c:pt idx="4636">
                  <c:v>0.69546446423514507</c:v>
                </c:pt>
                <c:pt idx="4637">
                  <c:v>0.69546446423514507</c:v>
                </c:pt>
                <c:pt idx="4638">
                  <c:v>0.69546446423514507</c:v>
                </c:pt>
                <c:pt idx="4639">
                  <c:v>0.69546446423514507</c:v>
                </c:pt>
                <c:pt idx="4640">
                  <c:v>0.69546446423514507</c:v>
                </c:pt>
                <c:pt idx="4641">
                  <c:v>0.69546446423514507</c:v>
                </c:pt>
                <c:pt idx="4642">
                  <c:v>0.69546446423514507</c:v>
                </c:pt>
                <c:pt idx="4643">
                  <c:v>0.69546446423514507</c:v>
                </c:pt>
                <c:pt idx="4644">
                  <c:v>0.69546446423514507</c:v>
                </c:pt>
                <c:pt idx="4645">
                  <c:v>0.69546446423514507</c:v>
                </c:pt>
                <c:pt idx="4646">
                  <c:v>0.69546446423514507</c:v>
                </c:pt>
                <c:pt idx="4647">
                  <c:v>0.69546446423514507</c:v>
                </c:pt>
                <c:pt idx="4648">
                  <c:v>0.69546446423514507</c:v>
                </c:pt>
                <c:pt idx="4649">
                  <c:v>0.69546446423514507</c:v>
                </c:pt>
                <c:pt idx="4650">
                  <c:v>0.69546446423514507</c:v>
                </c:pt>
                <c:pt idx="4651">
                  <c:v>0.69541434866628205</c:v>
                </c:pt>
                <c:pt idx="4652">
                  <c:v>0.69501958516517348</c:v>
                </c:pt>
                <c:pt idx="4653">
                  <c:v>0.69476151827156452</c:v>
                </c:pt>
                <c:pt idx="4654">
                  <c:v>0.69402139650987826</c:v>
                </c:pt>
                <c:pt idx="4655">
                  <c:v>0.69325887599025116</c:v>
                </c:pt>
                <c:pt idx="4656">
                  <c:v>0.69294224236144708</c:v>
                </c:pt>
                <c:pt idx="4657">
                  <c:v>0.69116155369113708</c:v>
                </c:pt>
                <c:pt idx="4658">
                  <c:v>0.690706086361905</c:v>
                </c:pt>
                <c:pt idx="4659">
                  <c:v>0.69065585530171503</c:v>
                </c:pt>
                <c:pt idx="4660">
                  <c:v>0.69065585530171503</c:v>
                </c:pt>
                <c:pt idx="4661">
                  <c:v>0.69065585530171503</c:v>
                </c:pt>
                <c:pt idx="4662">
                  <c:v>0.69065585530171503</c:v>
                </c:pt>
                <c:pt idx="4663">
                  <c:v>0.69065585530171503</c:v>
                </c:pt>
                <c:pt idx="4664">
                  <c:v>0.69065585530171503</c:v>
                </c:pt>
                <c:pt idx="4665">
                  <c:v>0.69065585530171503</c:v>
                </c:pt>
                <c:pt idx="4666">
                  <c:v>0.69065585530171503</c:v>
                </c:pt>
                <c:pt idx="4667">
                  <c:v>0.69065585530171503</c:v>
                </c:pt>
                <c:pt idx="4668">
                  <c:v>0.69065585530171503</c:v>
                </c:pt>
                <c:pt idx="4669">
                  <c:v>0.69065585530171503</c:v>
                </c:pt>
                <c:pt idx="4670">
                  <c:v>0.69065585530171503</c:v>
                </c:pt>
                <c:pt idx="4671">
                  <c:v>0.68959688256333673</c:v>
                </c:pt>
                <c:pt idx="4672">
                  <c:v>0.68875463520201707</c:v>
                </c:pt>
                <c:pt idx="4673">
                  <c:v>0.68857138107634408</c:v>
                </c:pt>
                <c:pt idx="4674">
                  <c:v>0.68844866600813148</c:v>
                </c:pt>
                <c:pt idx="4675">
                  <c:v>0.68831008903605029</c:v>
                </c:pt>
                <c:pt idx="4676">
                  <c:v>0.68690977628646355</c:v>
                </c:pt>
                <c:pt idx="4677">
                  <c:v>0.6867006599611154</c:v>
                </c:pt>
                <c:pt idx="4678">
                  <c:v>0.68622993967162338</c:v>
                </c:pt>
                <c:pt idx="4679">
                  <c:v>0.6857533581005073</c:v>
                </c:pt>
                <c:pt idx="4680">
                  <c:v>0.68565402099532746</c:v>
                </c:pt>
                <c:pt idx="4681">
                  <c:v>0.6856374403070169</c:v>
                </c:pt>
                <c:pt idx="4682">
                  <c:v>0.68530435401144985</c:v>
                </c:pt>
                <c:pt idx="4683">
                  <c:v>0.68501902154730177</c:v>
                </c:pt>
                <c:pt idx="4684">
                  <c:v>0.68495580675459156</c:v>
                </c:pt>
                <c:pt idx="4685">
                  <c:v>0.68495580675459156</c:v>
                </c:pt>
                <c:pt idx="4686">
                  <c:v>0.68495580675459156</c:v>
                </c:pt>
                <c:pt idx="4687">
                  <c:v>0.68495580675459156</c:v>
                </c:pt>
                <c:pt idx="4688">
                  <c:v>0.68495580675459156</c:v>
                </c:pt>
                <c:pt idx="4689">
                  <c:v>0.68495580675459156</c:v>
                </c:pt>
                <c:pt idx="4690">
                  <c:v>0.68495580675459156</c:v>
                </c:pt>
                <c:pt idx="4691">
                  <c:v>0.68495580675459156</c:v>
                </c:pt>
                <c:pt idx="4692">
                  <c:v>0.68495580675459156</c:v>
                </c:pt>
                <c:pt idx="4693">
                  <c:v>0.68495580675459156</c:v>
                </c:pt>
                <c:pt idx="4694">
                  <c:v>0.68495580675459156</c:v>
                </c:pt>
                <c:pt idx="4695">
                  <c:v>0.68466374170245503</c:v>
                </c:pt>
                <c:pt idx="4696">
                  <c:v>0.68456166146967456</c:v>
                </c:pt>
                <c:pt idx="4697">
                  <c:v>0.68444994770315915</c:v>
                </c:pt>
                <c:pt idx="4698">
                  <c:v>0.68217916771448572</c:v>
                </c:pt>
                <c:pt idx="4699">
                  <c:v>0.6808269920066885</c:v>
                </c:pt>
                <c:pt idx="4700">
                  <c:v>0.67849108088081889</c:v>
                </c:pt>
                <c:pt idx="4701">
                  <c:v>0.67831578703178375</c:v>
                </c:pt>
                <c:pt idx="4702">
                  <c:v>0.67831578703178375</c:v>
                </c:pt>
                <c:pt idx="4703">
                  <c:v>0.67831578703178375</c:v>
                </c:pt>
                <c:pt idx="4704">
                  <c:v>0.67390587232920884</c:v>
                </c:pt>
                <c:pt idx="4705">
                  <c:v>0.67173148753128498</c:v>
                </c:pt>
                <c:pt idx="4706">
                  <c:v>0.67068726457130046</c:v>
                </c:pt>
                <c:pt idx="4707">
                  <c:v>0.67068726457130046</c:v>
                </c:pt>
                <c:pt idx="4708">
                  <c:v>0.67068726457130046</c:v>
                </c:pt>
                <c:pt idx="4709">
                  <c:v>0.67068726457130046</c:v>
                </c:pt>
                <c:pt idx="4710">
                  <c:v>0.67068726457130046</c:v>
                </c:pt>
                <c:pt idx="4711">
                  <c:v>0.67068726457130046</c:v>
                </c:pt>
                <c:pt idx="4712">
                  <c:v>0.66934193014491217</c:v>
                </c:pt>
                <c:pt idx="4713">
                  <c:v>0.66475562814876077</c:v>
                </c:pt>
                <c:pt idx="4714">
                  <c:v>0.66387576881368671</c:v>
                </c:pt>
                <c:pt idx="4715">
                  <c:v>0.66202170781114256</c:v>
                </c:pt>
                <c:pt idx="4716">
                  <c:v>0.66040576358338421</c:v>
                </c:pt>
                <c:pt idx="4717">
                  <c:v>0.65648374754167627</c:v>
                </c:pt>
                <c:pt idx="4718">
                  <c:v>0.65227058518931802</c:v>
                </c:pt>
                <c:pt idx="4719">
                  <c:v>0.65227058518931802</c:v>
                </c:pt>
                <c:pt idx="4720">
                  <c:v>0.65227058518931802</c:v>
                </c:pt>
                <c:pt idx="4721">
                  <c:v>0.65227058518931802</c:v>
                </c:pt>
                <c:pt idx="4722">
                  <c:v>0.64796240143128392</c:v>
                </c:pt>
                <c:pt idx="4723">
                  <c:v>0.64204278877092902</c:v>
                </c:pt>
                <c:pt idx="4724">
                  <c:v>0.64062923634040092</c:v>
                </c:pt>
                <c:pt idx="4725">
                  <c:v>0.6329191055469976</c:v>
                </c:pt>
                <c:pt idx="4726">
                  <c:v>0.62931751611271203</c:v>
                </c:pt>
                <c:pt idx="4727">
                  <c:v>0.62931751611271203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5B-4A42-8225-2D5D3C02CBA5}"/>
            </c:ext>
          </c:extLst>
        </c:ser>
        <c:ser>
          <c:idx val="3"/>
          <c:order val="2"/>
          <c:tx>
            <c:v>MDRD</c:v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P30_EKFC_age_CG!$B$2:$B$4729</c:f>
              <c:numCache>
                <c:formatCode>General</c:formatCode>
                <c:ptCount val="4728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18.000622740000111</c:v>
                </c:pt>
                <c:pt idx="26">
                  <c:v>18.010000000000002</c:v>
                </c:pt>
                <c:pt idx="27">
                  <c:v>18.02</c:v>
                </c:pt>
                <c:pt idx="28">
                  <c:v>18.029655059999968</c:v>
                </c:pt>
                <c:pt idx="29">
                  <c:v>18.03</c:v>
                </c:pt>
                <c:pt idx="30">
                  <c:v>18.050383900000156</c:v>
                </c:pt>
                <c:pt idx="31">
                  <c:v>18.101543369999902</c:v>
                </c:pt>
                <c:pt idx="32">
                  <c:v>18.149999999999999</c:v>
                </c:pt>
                <c:pt idx="33">
                  <c:v>18.183561644000001</c:v>
                </c:pt>
                <c:pt idx="34">
                  <c:v>18.183561644000001</c:v>
                </c:pt>
                <c:pt idx="35">
                  <c:v>18.190000000000001</c:v>
                </c:pt>
                <c:pt idx="36">
                  <c:v>18.198494182067076</c:v>
                </c:pt>
                <c:pt idx="37">
                  <c:v>18.2</c:v>
                </c:pt>
                <c:pt idx="38">
                  <c:v>18.2</c:v>
                </c:pt>
                <c:pt idx="39">
                  <c:v>18.23</c:v>
                </c:pt>
                <c:pt idx="40">
                  <c:v>18.242299794661189</c:v>
                </c:pt>
                <c:pt idx="41">
                  <c:v>18.261308979999999</c:v>
                </c:pt>
                <c:pt idx="42">
                  <c:v>18.28</c:v>
                </c:pt>
                <c:pt idx="43">
                  <c:v>18.29</c:v>
                </c:pt>
                <c:pt idx="44">
                  <c:v>18.29</c:v>
                </c:pt>
                <c:pt idx="45">
                  <c:v>18.298630137</c:v>
                </c:pt>
                <c:pt idx="46">
                  <c:v>18.3</c:v>
                </c:pt>
                <c:pt idx="47">
                  <c:v>18.309999999999999</c:v>
                </c:pt>
                <c:pt idx="48">
                  <c:v>18.34</c:v>
                </c:pt>
                <c:pt idx="49">
                  <c:v>18.350000000000001</c:v>
                </c:pt>
                <c:pt idx="50">
                  <c:v>18.37</c:v>
                </c:pt>
                <c:pt idx="51">
                  <c:v>18.420000000000002</c:v>
                </c:pt>
                <c:pt idx="52">
                  <c:v>18.440000000000001</c:v>
                </c:pt>
                <c:pt idx="53">
                  <c:v>18.46</c:v>
                </c:pt>
                <c:pt idx="54">
                  <c:v>18.46</c:v>
                </c:pt>
                <c:pt idx="55">
                  <c:v>18.479452054999999</c:v>
                </c:pt>
                <c:pt idx="56">
                  <c:v>18.510000000000002</c:v>
                </c:pt>
                <c:pt idx="57">
                  <c:v>18.52</c:v>
                </c:pt>
                <c:pt idx="58">
                  <c:v>18.526027397</c:v>
                </c:pt>
                <c:pt idx="59">
                  <c:v>18.526027397</c:v>
                </c:pt>
                <c:pt idx="60">
                  <c:v>18.53</c:v>
                </c:pt>
                <c:pt idx="61">
                  <c:v>18.55</c:v>
                </c:pt>
                <c:pt idx="62">
                  <c:v>18.55</c:v>
                </c:pt>
                <c:pt idx="63">
                  <c:v>18.559999999999999</c:v>
                </c:pt>
                <c:pt idx="64">
                  <c:v>18.559999999999999</c:v>
                </c:pt>
                <c:pt idx="65">
                  <c:v>18.561643835999998</c:v>
                </c:pt>
                <c:pt idx="66">
                  <c:v>18.579999999999998</c:v>
                </c:pt>
                <c:pt idx="67">
                  <c:v>18.600000000000001</c:v>
                </c:pt>
                <c:pt idx="68">
                  <c:v>18.617385351999999</c:v>
                </c:pt>
                <c:pt idx="69">
                  <c:v>18.617385351999999</c:v>
                </c:pt>
                <c:pt idx="70">
                  <c:v>18.62</c:v>
                </c:pt>
                <c:pt idx="71">
                  <c:v>18.656449771999998</c:v>
                </c:pt>
                <c:pt idx="72">
                  <c:v>18.656449771999998</c:v>
                </c:pt>
                <c:pt idx="73">
                  <c:v>18.670000000000002</c:v>
                </c:pt>
                <c:pt idx="74">
                  <c:v>18.68</c:v>
                </c:pt>
                <c:pt idx="75">
                  <c:v>18.7</c:v>
                </c:pt>
                <c:pt idx="76">
                  <c:v>18.716816971</c:v>
                </c:pt>
                <c:pt idx="77">
                  <c:v>18.716816971</c:v>
                </c:pt>
                <c:pt idx="78">
                  <c:v>18.72</c:v>
                </c:pt>
                <c:pt idx="79">
                  <c:v>18.75</c:v>
                </c:pt>
                <c:pt idx="80">
                  <c:v>18.77</c:v>
                </c:pt>
                <c:pt idx="81">
                  <c:v>18.77</c:v>
                </c:pt>
                <c:pt idx="82">
                  <c:v>18.78</c:v>
                </c:pt>
                <c:pt idx="83">
                  <c:v>18.82</c:v>
                </c:pt>
                <c:pt idx="84">
                  <c:v>18.829999999999998</c:v>
                </c:pt>
                <c:pt idx="85">
                  <c:v>18.850000000000001</c:v>
                </c:pt>
                <c:pt idx="86">
                  <c:v>18.86</c:v>
                </c:pt>
                <c:pt idx="87">
                  <c:v>18.93</c:v>
                </c:pt>
                <c:pt idx="88">
                  <c:v>18.93</c:v>
                </c:pt>
                <c:pt idx="89">
                  <c:v>18.998754270000006</c:v>
                </c:pt>
                <c:pt idx="90">
                  <c:v>19</c:v>
                </c:pt>
                <c:pt idx="91">
                  <c:v>19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19</c:v>
                </c:pt>
                <c:pt idx="96">
                  <c:v>19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19</c:v>
                </c:pt>
                <c:pt idx="102">
                  <c:v>19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19.100000000000001</c:v>
                </c:pt>
                <c:pt idx="112">
                  <c:v>19.11</c:v>
                </c:pt>
                <c:pt idx="113">
                  <c:v>19.13</c:v>
                </c:pt>
                <c:pt idx="114">
                  <c:v>19.143635844999999</c:v>
                </c:pt>
                <c:pt idx="115">
                  <c:v>19.143635844999999</c:v>
                </c:pt>
                <c:pt idx="116">
                  <c:v>19.145205479000001</c:v>
                </c:pt>
                <c:pt idx="117">
                  <c:v>19.145205479000001</c:v>
                </c:pt>
                <c:pt idx="118">
                  <c:v>19.170000000000002</c:v>
                </c:pt>
                <c:pt idx="119">
                  <c:v>19.173515982000001</c:v>
                </c:pt>
                <c:pt idx="120">
                  <c:v>19.173515982000001</c:v>
                </c:pt>
                <c:pt idx="121">
                  <c:v>19.25</c:v>
                </c:pt>
                <c:pt idx="122">
                  <c:v>19.260000000000002</c:v>
                </c:pt>
                <c:pt idx="123">
                  <c:v>19.290896646</c:v>
                </c:pt>
                <c:pt idx="124">
                  <c:v>19.290896646</c:v>
                </c:pt>
                <c:pt idx="125">
                  <c:v>19.350000000000001</c:v>
                </c:pt>
                <c:pt idx="126">
                  <c:v>19.36</c:v>
                </c:pt>
                <c:pt idx="127">
                  <c:v>19.41</c:v>
                </c:pt>
                <c:pt idx="128">
                  <c:v>19.48</c:v>
                </c:pt>
                <c:pt idx="129">
                  <c:v>19.489999999999998</c:v>
                </c:pt>
                <c:pt idx="130">
                  <c:v>19.579999999999998</c:v>
                </c:pt>
                <c:pt idx="131">
                  <c:v>19.590011415999999</c:v>
                </c:pt>
                <c:pt idx="132">
                  <c:v>19.590011415999999</c:v>
                </c:pt>
                <c:pt idx="133">
                  <c:v>19.608487337</c:v>
                </c:pt>
                <c:pt idx="134">
                  <c:v>19.608487337</c:v>
                </c:pt>
                <c:pt idx="135">
                  <c:v>19.625570776</c:v>
                </c:pt>
                <c:pt idx="136">
                  <c:v>19.625570776</c:v>
                </c:pt>
                <c:pt idx="137">
                  <c:v>19.75</c:v>
                </c:pt>
                <c:pt idx="138">
                  <c:v>19.8</c:v>
                </c:pt>
                <c:pt idx="139">
                  <c:v>19.88</c:v>
                </c:pt>
                <c:pt idx="140">
                  <c:v>19.953456537000001</c:v>
                </c:pt>
                <c:pt idx="141">
                  <c:v>19.953456537000001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20.005475701999998</c:v>
                </c:pt>
                <c:pt idx="178">
                  <c:v>20.005475701999998</c:v>
                </c:pt>
                <c:pt idx="179">
                  <c:v>20.09</c:v>
                </c:pt>
                <c:pt idx="180">
                  <c:v>20.109514031</c:v>
                </c:pt>
                <c:pt idx="181">
                  <c:v>20.109514031</c:v>
                </c:pt>
                <c:pt idx="182">
                  <c:v>20.11</c:v>
                </c:pt>
                <c:pt idx="183">
                  <c:v>20.11</c:v>
                </c:pt>
                <c:pt idx="184">
                  <c:v>20.13</c:v>
                </c:pt>
                <c:pt idx="185">
                  <c:v>20.14</c:v>
                </c:pt>
                <c:pt idx="186">
                  <c:v>20.16</c:v>
                </c:pt>
                <c:pt idx="187">
                  <c:v>20.170000000000002</c:v>
                </c:pt>
                <c:pt idx="188">
                  <c:v>20.2</c:v>
                </c:pt>
                <c:pt idx="189">
                  <c:v>20.21</c:v>
                </c:pt>
                <c:pt idx="190">
                  <c:v>20.239999999999998</c:v>
                </c:pt>
                <c:pt idx="191">
                  <c:v>20.3</c:v>
                </c:pt>
                <c:pt idx="192">
                  <c:v>20.309999999999999</c:v>
                </c:pt>
                <c:pt idx="193">
                  <c:v>20.309999999999999</c:v>
                </c:pt>
                <c:pt idx="194">
                  <c:v>20.329999999999998</c:v>
                </c:pt>
                <c:pt idx="195">
                  <c:v>20.38</c:v>
                </c:pt>
                <c:pt idx="196">
                  <c:v>20.39</c:v>
                </c:pt>
                <c:pt idx="197">
                  <c:v>20.399999999999999</c:v>
                </c:pt>
                <c:pt idx="198">
                  <c:v>20.41</c:v>
                </c:pt>
                <c:pt idx="199">
                  <c:v>20.418891170431213</c:v>
                </c:pt>
                <c:pt idx="200">
                  <c:v>20.420000000000002</c:v>
                </c:pt>
                <c:pt idx="201">
                  <c:v>20.56</c:v>
                </c:pt>
                <c:pt idx="202">
                  <c:v>20.63</c:v>
                </c:pt>
                <c:pt idx="203">
                  <c:v>20.64</c:v>
                </c:pt>
                <c:pt idx="204">
                  <c:v>20.67</c:v>
                </c:pt>
                <c:pt idx="205">
                  <c:v>20.75</c:v>
                </c:pt>
                <c:pt idx="206">
                  <c:v>20.79</c:v>
                </c:pt>
                <c:pt idx="207">
                  <c:v>20.85</c:v>
                </c:pt>
                <c:pt idx="208">
                  <c:v>20.94</c:v>
                </c:pt>
                <c:pt idx="209">
                  <c:v>20.971939299999917</c:v>
                </c:pt>
                <c:pt idx="210">
                  <c:v>21</c:v>
                </c:pt>
                <c:pt idx="211">
                  <c:v>21</c:v>
                </c:pt>
                <c:pt idx="212">
                  <c:v>21</c:v>
                </c:pt>
                <c:pt idx="213">
                  <c:v>21</c:v>
                </c:pt>
                <c:pt idx="214">
                  <c:v>21</c:v>
                </c:pt>
                <c:pt idx="215">
                  <c:v>21</c:v>
                </c:pt>
                <c:pt idx="216">
                  <c:v>21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21</c:v>
                </c:pt>
                <c:pt idx="223">
                  <c:v>21</c:v>
                </c:pt>
                <c:pt idx="224">
                  <c:v>21</c:v>
                </c:pt>
                <c:pt idx="225">
                  <c:v>21</c:v>
                </c:pt>
                <c:pt idx="226">
                  <c:v>21</c:v>
                </c:pt>
                <c:pt idx="227">
                  <c:v>21</c:v>
                </c:pt>
                <c:pt idx="228">
                  <c:v>21</c:v>
                </c:pt>
                <c:pt idx="229">
                  <c:v>21</c:v>
                </c:pt>
                <c:pt idx="230">
                  <c:v>21</c:v>
                </c:pt>
                <c:pt idx="231">
                  <c:v>21.068663709999996</c:v>
                </c:pt>
                <c:pt idx="232">
                  <c:v>21.1</c:v>
                </c:pt>
                <c:pt idx="233">
                  <c:v>21.117043120999998</c:v>
                </c:pt>
                <c:pt idx="234">
                  <c:v>21.117043120999998</c:v>
                </c:pt>
                <c:pt idx="235">
                  <c:v>21.147159479999999</c:v>
                </c:pt>
                <c:pt idx="236">
                  <c:v>21.147159479999999</c:v>
                </c:pt>
                <c:pt idx="237">
                  <c:v>21.22</c:v>
                </c:pt>
                <c:pt idx="238">
                  <c:v>21.25</c:v>
                </c:pt>
                <c:pt idx="239">
                  <c:v>21.3</c:v>
                </c:pt>
                <c:pt idx="240">
                  <c:v>21.42</c:v>
                </c:pt>
                <c:pt idx="241">
                  <c:v>21.43</c:v>
                </c:pt>
                <c:pt idx="242">
                  <c:v>21.51</c:v>
                </c:pt>
                <c:pt idx="243">
                  <c:v>21.58</c:v>
                </c:pt>
                <c:pt idx="244">
                  <c:v>21.629021217999998</c:v>
                </c:pt>
                <c:pt idx="245">
                  <c:v>21.629021217999998</c:v>
                </c:pt>
                <c:pt idx="246">
                  <c:v>21.8</c:v>
                </c:pt>
                <c:pt idx="247">
                  <c:v>21.93</c:v>
                </c:pt>
                <c:pt idx="248">
                  <c:v>21.95</c:v>
                </c:pt>
                <c:pt idx="249">
                  <c:v>21.959233410000053</c:v>
                </c:pt>
                <c:pt idx="250">
                  <c:v>21.96942745999992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22.050729844999999</c:v>
                </c:pt>
                <c:pt idx="273">
                  <c:v>22.06</c:v>
                </c:pt>
                <c:pt idx="274">
                  <c:v>22.15</c:v>
                </c:pt>
                <c:pt idx="275">
                  <c:v>22.22</c:v>
                </c:pt>
                <c:pt idx="276">
                  <c:v>22.23</c:v>
                </c:pt>
                <c:pt idx="277">
                  <c:v>22.26</c:v>
                </c:pt>
                <c:pt idx="278">
                  <c:v>22.27</c:v>
                </c:pt>
                <c:pt idx="279">
                  <c:v>22.35</c:v>
                </c:pt>
                <c:pt idx="280">
                  <c:v>22.48</c:v>
                </c:pt>
                <c:pt idx="281">
                  <c:v>22.58</c:v>
                </c:pt>
                <c:pt idx="282">
                  <c:v>22.58</c:v>
                </c:pt>
                <c:pt idx="283">
                  <c:v>22.59</c:v>
                </c:pt>
                <c:pt idx="284">
                  <c:v>22.64</c:v>
                </c:pt>
                <c:pt idx="285">
                  <c:v>22.73</c:v>
                </c:pt>
                <c:pt idx="286">
                  <c:v>22.8</c:v>
                </c:pt>
                <c:pt idx="287">
                  <c:v>22.85</c:v>
                </c:pt>
                <c:pt idx="288">
                  <c:v>22.87</c:v>
                </c:pt>
                <c:pt idx="289">
                  <c:v>22.9</c:v>
                </c:pt>
                <c:pt idx="290">
                  <c:v>22.93</c:v>
                </c:pt>
                <c:pt idx="291">
                  <c:v>23</c:v>
                </c:pt>
                <c:pt idx="292">
                  <c:v>23</c:v>
                </c:pt>
                <c:pt idx="293">
                  <c:v>23</c:v>
                </c:pt>
                <c:pt idx="294">
                  <c:v>23</c:v>
                </c:pt>
                <c:pt idx="295">
                  <c:v>23</c:v>
                </c:pt>
                <c:pt idx="296">
                  <c:v>23</c:v>
                </c:pt>
                <c:pt idx="297">
                  <c:v>23</c:v>
                </c:pt>
                <c:pt idx="298">
                  <c:v>23</c:v>
                </c:pt>
                <c:pt idx="299">
                  <c:v>23</c:v>
                </c:pt>
                <c:pt idx="300">
                  <c:v>23</c:v>
                </c:pt>
                <c:pt idx="301">
                  <c:v>23</c:v>
                </c:pt>
                <c:pt idx="302">
                  <c:v>23</c:v>
                </c:pt>
                <c:pt idx="303">
                  <c:v>23</c:v>
                </c:pt>
                <c:pt idx="304">
                  <c:v>23</c:v>
                </c:pt>
                <c:pt idx="305">
                  <c:v>23</c:v>
                </c:pt>
                <c:pt idx="306">
                  <c:v>23</c:v>
                </c:pt>
                <c:pt idx="307">
                  <c:v>23</c:v>
                </c:pt>
                <c:pt idx="308">
                  <c:v>23</c:v>
                </c:pt>
                <c:pt idx="309">
                  <c:v>23</c:v>
                </c:pt>
                <c:pt idx="310">
                  <c:v>23</c:v>
                </c:pt>
                <c:pt idx="311">
                  <c:v>23</c:v>
                </c:pt>
                <c:pt idx="312">
                  <c:v>23</c:v>
                </c:pt>
                <c:pt idx="313">
                  <c:v>23</c:v>
                </c:pt>
                <c:pt idx="314">
                  <c:v>23</c:v>
                </c:pt>
                <c:pt idx="315">
                  <c:v>23</c:v>
                </c:pt>
                <c:pt idx="316">
                  <c:v>23</c:v>
                </c:pt>
                <c:pt idx="317">
                  <c:v>23</c:v>
                </c:pt>
                <c:pt idx="318">
                  <c:v>23</c:v>
                </c:pt>
                <c:pt idx="319">
                  <c:v>23</c:v>
                </c:pt>
                <c:pt idx="320">
                  <c:v>23</c:v>
                </c:pt>
                <c:pt idx="321">
                  <c:v>23</c:v>
                </c:pt>
                <c:pt idx="322">
                  <c:v>23.02963396999985</c:v>
                </c:pt>
                <c:pt idx="323">
                  <c:v>23.059585297999998</c:v>
                </c:pt>
                <c:pt idx="324">
                  <c:v>23.07</c:v>
                </c:pt>
                <c:pt idx="325">
                  <c:v>23.09</c:v>
                </c:pt>
                <c:pt idx="326">
                  <c:v>23.1</c:v>
                </c:pt>
                <c:pt idx="327">
                  <c:v>23.11</c:v>
                </c:pt>
                <c:pt idx="328">
                  <c:v>23.17</c:v>
                </c:pt>
                <c:pt idx="329">
                  <c:v>23.233401780000001</c:v>
                </c:pt>
                <c:pt idx="330">
                  <c:v>23.233401780000001</c:v>
                </c:pt>
                <c:pt idx="331">
                  <c:v>23.32</c:v>
                </c:pt>
                <c:pt idx="332">
                  <c:v>23.32</c:v>
                </c:pt>
                <c:pt idx="333">
                  <c:v>23.348391512999999</c:v>
                </c:pt>
                <c:pt idx="334">
                  <c:v>23.348391512999999</c:v>
                </c:pt>
                <c:pt idx="335">
                  <c:v>23.41</c:v>
                </c:pt>
                <c:pt idx="336">
                  <c:v>23.41</c:v>
                </c:pt>
                <c:pt idx="337">
                  <c:v>23.48</c:v>
                </c:pt>
                <c:pt idx="338">
                  <c:v>23.54</c:v>
                </c:pt>
                <c:pt idx="339">
                  <c:v>23.58</c:v>
                </c:pt>
                <c:pt idx="340">
                  <c:v>23.83</c:v>
                </c:pt>
                <c:pt idx="341">
                  <c:v>23.84</c:v>
                </c:pt>
                <c:pt idx="342">
                  <c:v>23.91</c:v>
                </c:pt>
                <c:pt idx="343">
                  <c:v>23.97</c:v>
                </c:pt>
                <c:pt idx="344">
                  <c:v>24</c:v>
                </c:pt>
                <c:pt idx="345">
                  <c:v>24</c:v>
                </c:pt>
                <c:pt idx="346">
                  <c:v>24</c:v>
                </c:pt>
                <c:pt idx="347">
                  <c:v>24</c:v>
                </c:pt>
                <c:pt idx="348">
                  <c:v>24</c:v>
                </c:pt>
                <c:pt idx="349">
                  <c:v>24</c:v>
                </c:pt>
                <c:pt idx="350">
                  <c:v>24</c:v>
                </c:pt>
                <c:pt idx="351">
                  <c:v>24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24.01</c:v>
                </c:pt>
                <c:pt idx="365">
                  <c:v>24.02</c:v>
                </c:pt>
                <c:pt idx="366">
                  <c:v>24.058932860000059</c:v>
                </c:pt>
                <c:pt idx="367">
                  <c:v>24.14</c:v>
                </c:pt>
                <c:pt idx="368">
                  <c:v>24.15</c:v>
                </c:pt>
                <c:pt idx="369">
                  <c:v>24.16</c:v>
                </c:pt>
                <c:pt idx="370">
                  <c:v>24.19</c:v>
                </c:pt>
                <c:pt idx="371">
                  <c:v>24.3</c:v>
                </c:pt>
                <c:pt idx="372">
                  <c:v>24.31</c:v>
                </c:pt>
                <c:pt idx="373">
                  <c:v>24.372602740000001</c:v>
                </c:pt>
                <c:pt idx="374">
                  <c:v>24.4</c:v>
                </c:pt>
                <c:pt idx="375">
                  <c:v>24.73</c:v>
                </c:pt>
                <c:pt idx="376">
                  <c:v>24.74</c:v>
                </c:pt>
                <c:pt idx="377">
                  <c:v>24.8</c:v>
                </c:pt>
                <c:pt idx="378">
                  <c:v>24.84</c:v>
                </c:pt>
                <c:pt idx="379">
                  <c:v>24.85</c:v>
                </c:pt>
                <c:pt idx="380">
                  <c:v>24.990254800000045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25.02</c:v>
                </c:pt>
                <c:pt idx="386">
                  <c:v>25.048080480000003</c:v>
                </c:pt>
                <c:pt idx="387">
                  <c:v>25.07</c:v>
                </c:pt>
                <c:pt idx="388">
                  <c:v>25.08</c:v>
                </c:pt>
                <c:pt idx="389">
                  <c:v>25.08</c:v>
                </c:pt>
                <c:pt idx="390">
                  <c:v>25.09</c:v>
                </c:pt>
                <c:pt idx="391">
                  <c:v>25.158110882999999</c:v>
                </c:pt>
                <c:pt idx="392">
                  <c:v>25.16</c:v>
                </c:pt>
                <c:pt idx="393">
                  <c:v>25.23</c:v>
                </c:pt>
                <c:pt idx="394">
                  <c:v>25.26</c:v>
                </c:pt>
                <c:pt idx="395">
                  <c:v>25.27</c:v>
                </c:pt>
                <c:pt idx="396">
                  <c:v>25.31</c:v>
                </c:pt>
                <c:pt idx="397">
                  <c:v>25.33</c:v>
                </c:pt>
                <c:pt idx="398">
                  <c:v>25.34</c:v>
                </c:pt>
                <c:pt idx="399">
                  <c:v>25.41</c:v>
                </c:pt>
                <c:pt idx="400">
                  <c:v>25.44</c:v>
                </c:pt>
                <c:pt idx="401">
                  <c:v>25.45</c:v>
                </c:pt>
                <c:pt idx="402">
                  <c:v>25.49</c:v>
                </c:pt>
                <c:pt idx="403">
                  <c:v>25.67</c:v>
                </c:pt>
                <c:pt idx="404">
                  <c:v>25.68</c:v>
                </c:pt>
                <c:pt idx="405">
                  <c:v>25.689253936</c:v>
                </c:pt>
                <c:pt idx="406">
                  <c:v>25.705681040000002</c:v>
                </c:pt>
                <c:pt idx="407">
                  <c:v>25.79</c:v>
                </c:pt>
                <c:pt idx="408">
                  <c:v>25.81</c:v>
                </c:pt>
                <c:pt idx="409">
                  <c:v>25.849315067999999</c:v>
                </c:pt>
                <c:pt idx="410">
                  <c:v>25.87</c:v>
                </c:pt>
                <c:pt idx="411">
                  <c:v>25.897687159999833</c:v>
                </c:pt>
                <c:pt idx="412">
                  <c:v>25.96</c:v>
                </c:pt>
                <c:pt idx="413">
                  <c:v>25.97</c:v>
                </c:pt>
                <c:pt idx="414">
                  <c:v>26</c:v>
                </c:pt>
                <c:pt idx="415">
                  <c:v>26</c:v>
                </c:pt>
                <c:pt idx="416">
                  <c:v>26</c:v>
                </c:pt>
                <c:pt idx="417">
                  <c:v>26</c:v>
                </c:pt>
                <c:pt idx="418">
                  <c:v>26.03</c:v>
                </c:pt>
                <c:pt idx="419">
                  <c:v>26.04</c:v>
                </c:pt>
                <c:pt idx="420">
                  <c:v>26.12</c:v>
                </c:pt>
                <c:pt idx="421">
                  <c:v>26.13</c:v>
                </c:pt>
                <c:pt idx="422">
                  <c:v>26.16</c:v>
                </c:pt>
                <c:pt idx="423">
                  <c:v>26.33</c:v>
                </c:pt>
                <c:pt idx="424">
                  <c:v>26.48</c:v>
                </c:pt>
                <c:pt idx="425">
                  <c:v>26.56</c:v>
                </c:pt>
                <c:pt idx="426">
                  <c:v>26.668687775999999</c:v>
                </c:pt>
                <c:pt idx="427">
                  <c:v>26.71</c:v>
                </c:pt>
                <c:pt idx="428">
                  <c:v>26.84</c:v>
                </c:pt>
                <c:pt idx="429">
                  <c:v>26.88</c:v>
                </c:pt>
                <c:pt idx="430">
                  <c:v>26.91</c:v>
                </c:pt>
                <c:pt idx="431">
                  <c:v>26.91</c:v>
                </c:pt>
                <c:pt idx="432">
                  <c:v>26.970124560000002</c:v>
                </c:pt>
                <c:pt idx="433">
                  <c:v>27</c:v>
                </c:pt>
                <c:pt idx="434">
                  <c:v>27.078432999999819</c:v>
                </c:pt>
                <c:pt idx="435">
                  <c:v>27.17</c:v>
                </c:pt>
                <c:pt idx="436">
                  <c:v>27.31</c:v>
                </c:pt>
                <c:pt idx="437">
                  <c:v>27.36</c:v>
                </c:pt>
                <c:pt idx="438">
                  <c:v>27.863073582999998</c:v>
                </c:pt>
                <c:pt idx="439">
                  <c:v>27.9</c:v>
                </c:pt>
                <c:pt idx="440">
                  <c:v>27.980821918</c:v>
                </c:pt>
                <c:pt idx="441">
                  <c:v>27.990026779999951</c:v>
                </c:pt>
                <c:pt idx="442">
                  <c:v>28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28.002251880000159</c:v>
                </c:pt>
                <c:pt idx="449">
                  <c:v>28.002739726000001</c:v>
                </c:pt>
                <c:pt idx="450">
                  <c:v>28.069428020000089</c:v>
                </c:pt>
                <c:pt idx="451">
                  <c:v>28.079232869999856</c:v>
                </c:pt>
                <c:pt idx="452">
                  <c:v>28.145106091999999</c:v>
                </c:pt>
                <c:pt idx="453">
                  <c:v>28.19</c:v>
                </c:pt>
                <c:pt idx="454">
                  <c:v>28.908966460999999</c:v>
                </c:pt>
                <c:pt idx="455">
                  <c:v>28.989133130000155</c:v>
                </c:pt>
                <c:pt idx="456">
                  <c:v>28.990339420000097</c:v>
                </c:pt>
                <c:pt idx="457">
                  <c:v>29</c:v>
                </c:pt>
                <c:pt idx="458">
                  <c:v>29</c:v>
                </c:pt>
                <c:pt idx="459">
                  <c:v>29.018511865000001</c:v>
                </c:pt>
                <c:pt idx="460">
                  <c:v>29.282191781000002</c:v>
                </c:pt>
                <c:pt idx="461">
                  <c:v>29.297741273</c:v>
                </c:pt>
                <c:pt idx="462">
                  <c:v>29.439464032</c:v>
                </c:pt>
                <c:pt idx="463">
                  <c:v>29.890233590000122</c:v>
                </c:pt>
                <c:pt idx="464">
                  <c:v>29.922133630000054</c:v>
                </c:pt>
                <c:pt idx="465">
                  <c:v>29.979433570000158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30.000033520000056</c:v>
                </c:pt>
                <c:pt idx="470">
                  <c:v>30.040272474999998</c:v>
                </c:pt>
                <c:pt idx="471">
                  <c:v>30.541844448999999</c:v>
                </c:pt>
                <c:pt idx="472">
                  <c:v>30.908033269999923</c:v>
                </c:pt>
                <c:pt idx="473">
                  <c:v>30.974990643000002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31.021593600000074</c:v>
                </c:pt>
                <c:pt idx="481">
                  <c:v>31.049233379999919</c:v>
                </c:pt>
                <c:pt idx="482">
                  <c:v>31.096391946000001</c:v>
                </c:pt>
                <c:pt idx="483">
                  <c:v>31.228377872999999</c:v>
                </c:pt>
                <c:pt idx="484">
                  <c:v>31.424657534000001</c:v>
                </c:pt>
                <c:pt idx="485">
                  <c:v>31.505464481000001</c:v>
                </c:pt>
                <c:pt idx="486">
                  <c:v>31.980874317000001</c:v>
                </c:pt>
                <c:pt idx="487">
                  <c:v>32</c:v>
                </c:pt>
                <c:pt idx="488">
                  <c:v>32</c:v>
                </c:pt>
                <c:pt idx="489">
                  <c:v>32</c:v>
                </c:pt>
                <c:pt idx="490">
                  <c:v>32.019511589999865</c:v>
                </c:pt>
                <c:pt idx="491">
                  <c:v>32.030637819999825</c:v>
                </c:pt>
                <c:pt idx="492">
                  <c:v>32.03939475000017</c:v>
                </c:pt>
                <c:pt idx="493">
                  <c:v>32.065753424999997</c:v>
                </c:pt>
                <c:pt idx="494">
                  <c:v>32.112328767000001</c:v>
                </c:pt>
                <c:pt idx="495">
                  <c:v>32.232719514999999</c:v>
                </c:pt>
                <c:pt idx="496">
                  <c:v>32.932080660000068</c:v>
                </c:pt>
                <c:pt idx="497">
                  <c:v>32.968333630000053</c:v>
                </c:pt>
                <c:pt idx="498">
                  <c:v>32.98943306999989</c:v>
                </c:pt>
                <c:pt idx="499">
                  <c:v>33</c:v>
                </c:pt>
                <c:pt idx="500">
                  <c:v>33</c:v>
                </c:pt>
                <c:pt idx="501">
                  <c:v>33.000533469999951</c:v>
                </c:pt>
                <c:pt idx="502">
                  <c:v>33.009144860000163</c:v>
                </c:pt>
                <c:pt idx="503">
                  <c:v>33.019959849999843</c:v>
                </c:pt>
                <c:pt idx="504">
                  <c:v>33.021032369999958</c:v>
                </c:pt>
                <c:pt idx="505">
                  <c:v>33.325997455</c:v>
                </c:pt>
                <c:pt idx="506">
                  <c:v>33.705681040000002</c:v>
                </c:pt>
                <c:pt idx="507">
                  <c:v>33.754547496000001</c:v>
                </c:pt>
                <c:pt idx="508">
                  <c:v>33.785078712999997</c:v>
                </c:pt>
                <c:pt idx="509">
                  <c:v>33.927940650000053</c:v>
                </c:pt>
                <c:pt idx="510">
                  <c:v>33.969272140000015</c:v>
                </c:pt>
                <c:pt idx="511">
                  <c:v>33.97910634000003</c:v>
                </c:pt>
                <c:pt idx="512">
                  <c:v>34</c:v>
                </c:pt>
                <c:pt idx="513">
                  <c:v>34</c:v>
                </c:pt>
                <c:pt idx="514">
                  <c:v>34</c:v>
                </c:pt>
                <c:pt idx="515">
                  <c:v>34</c:v>
                </c:pt>
                <c:pt idx="516">
                  <c:v>34.000383309999847</c:v>
                </c:pt>
                <c:pt idx="517">
                  <c:v>34.011833260000131</c:v>
                </c:pt>
                <c:pt idx="518">
                  <c:v>34.059333570000163</c:v>
                </c:pt>
                <c:pt idx="519">
                  <c:v>34.272416153000002</c:v>
                </c:pt>
                <c:pt idx="520">
                  <c:v>34.361127330000002</c:v>
                </c:pt>
                <c:pt idx="521">
                  <c:v>34.750684931999999</c:v>
                </c:pt>
                <c:pt idx="522">
                  <c:v>34.909608119999987</c:v>
                </c:pt>
                <c:pt idx="523">
                  <c:v>34.919683240000161</c:v>
                </c:pt>
                <c:pt idx="524">
                  <c:v>34.981933630000057</c:v>
                </c:pt>
                <c:pt idx="525">
                  <c:v>35</c:v>
                </c:pt>
                <c:pt idx="526">
                  <c:v>35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35</c:v>
                </c:pt>
                <c:pt idx="531">
                  <c:v>35</c:v>
                </c:pt>
                <c:pt idx="532">
                  <c:v>35</c:v>
                </c:pt>
                <c:pt idx="533">
                  <c:v>35</c:v>
                </c:pt>
                <c:pt idx="534">
                  <c:v>35</c:v>
                </c:pt>
                <c:pt idx="535">
                  <c:v>35.00168817999996</c:v>
                </c:pt>
                <c:pt idx="536">
                  <c:v>35.048533069999891</c:v>
                </c:pt>
                <c:pt idx="537">
                  <c:v>35.090133439999818</c:v>
                </c:pt>
                <c:pt idx="538">
                  <c:v>35.822404372000001</c:v>
                </c:pt>
                <c:pt idx="539">
                  <c:v>35.959893930000064</c:v>
                </c:pt>
                <c:pt idx="540">
                  <c:v>35.969863013999998</c:v>
                </c:pt>
                <c:pt idx="541">
                  <c:v>35.990033870000019</c:v>
                </c:pt>
                <c:pt idx="542">
                  <c:v>36</c:v>
                </c:pt>
                <c:pt idx="543">
                  <c:v>36</c:v>
                </c:pt>
                <c:pt idx="544">
                  <c:v>36</c:v>
                </c:pt>
                <c:pt idx="545">
                  <c:v>36.022532039999959</c:v>
                </c:pt>
                <c:pt idx="546">
                  <c:v>36.04839990000017</c:v>
                </c:pt>
                <c:pt idx="547">
                  <c:v>36.070486149999873</c:v>
                </c:pt>
                <c:pt idx="548">
                  <c:v>36.108932250000166</c:v>
                </c:pt>
                <c:pt idx="549">
                  <c:v>36.109064809999985</c:v>
                </c:pt>
                <c:pt idx="550">
                  <c:v>36.221765914000002</c:v>
                </c:pt>
                <c:pt idx="551">
                  <c:v>36.668493151</c:v>
                </c:pt>
                <c:pt idx="552">
                  <c:v>36.684931507000002</c:v>
                </c:pt>
                <c:pt idx="553">
                  <c:v>36.910533610000087</c:v>
                </c:pt>
                <c:pt idx="554">
                  <c:v>36.929233249999953</c:v>
                </c:pt>
                <c:pt idx="555">
                  <c:v>36.953424658000003</c:v>
                </c:pt>
                <c:pt idx="556">
                  <c:v>36.964076652000003</c:v>
                </c:pt>
                <c:pt idx="557">
                  <c:v>36.99873365000002</c:v>
                </c:pt>
                <c:pt idx="558">
                  <c:v>37</c:v>
                </c:pt>
                <c:pt idx="559">
                  <c:v>37</c:v>
                </c:pt>
                <c:pt idx="560">
                  <c:v>37</c:v>
                </c:pt>
                <c:pt idx="561">
                  <c:v>37</c:v>
                </c:pt>
                <c:pt idx="562">
                  <c:v>37</c:v>
                </c:pt>
                <c:pt idx="563">
                  <c:v>37</c:v>
                </c:pt>
                <c:pt idx="564">
                  <c:v>37</c:v>
                </c:pt>
                <c:pt idx="565">
                  <c:v>37.005479452000003</c:v>
                </c:pt>
                <c:pt idx="566">
                  <c:v>37.042433929999916</c:v>
                </c:pt>
                <c:pt idx="567">
                  <c:v>37.061744099999963</c:v>
                </c:pt>
                <c:pt idx="568">
                  <c:v>37.068493150999998</c:v>
                </c:pt>
                <c:pt idx="569">
                  <c:v>37.091668538</c:v>
                </c:pt>
                <c:pt idx="570">
                  <c:v>37.102447787999999</c:v>
                </c:pt>
                <c:pt idx="571">
                  <c:v>37.193702942999998</c:v>
                </c:pt>
                <c:pt idx="572">
                  <c:v>37.589041096000003</c:v>
                </c:pt>
                <c:pt idx="573">
                  <c:v>37.746748802190282</c:v>
                </c:pt>
                <c:pt idx="574">
                  <c:v>37.774127309999997</c:v>
                </c:pt>
                <c:pt idx="575">
                  <c:v>37.954825462000002</c:v>
                </c:pt>
                <c:pt idx="576">
                  <c:v>37.96213304999992</c:v>
                </c:pt>
                <c:pt idx="577">
                  <c:v>37.993155373</c:v>
                </c:pt>
                <c:pt idx="578">
                  <c:v>37.998433949999885</c:v>
                </c:pt>
                <c:pt idx="579">
                  <c:v>38</c:v>
                </c:pt>
                <c:pt idx="580">
                  <c:v>38</c:v>
                </c:pt>
                <c:pt idx="581">
                  <c:v>38</c:v>
                </c:pt>
                <c:pt idx="582">
                  <c:v>38</c:v>
                </c:pt>
                <c:pt idx="583">
                  <c:v>38</c:v>
                </c:pt>
                <c:pt idx="584">
                  <c:v>38</c:v>
                </c:pt>
                <c:pt idx="585">
                  <c:v>38</c:v>
                </c:pt>
                <c:pt idx="586">
                  <c:v>38.009633280000088</c:v>
                </c:pt>
                <c:pt idx="587">
                  <c:v>38.040933969999848</c:v>
                </c:pt>
                <c:pt idx="588">
                  <c:v>38.241095889999997</c:v>
                </c:pt>
                <c:pt idx="589">
                  <c:v>38.4</c:v>
                </c:pt>
                <c:pt idx="590">
                  <c:v>38.443281683000002</c:v>
                </c:pt>
                <c:pt idx="591">
                  <c:v>38.949762999999898</c:v>
                </c:pt>
                <c:pt idx="592">
                  <c:v>38.965092402000003</c:v>
                </c:pt>
                <c:pt idx="593">
                  <c:v>38.996983307000001</c:v>
                </c:pt>
                <c:pt idx="594">
                  <c:v>39</c:v>
                </c:pt>
                <c:pt idx="595">
                  <c:v>39</c:v>
                </c:pt>
                <c:pt idx="596">
                  <c:v>39</c:v>
                </c:pt>
                <c:pt idx="597">
                  <c:v>39</c:v>
                </c:pt>
                <c:pt idx="598">
                  <c:v>39</c:v>
                </c:pt>
                <c:pt idx="599">
                  <c:v>39</c:v>
                </c:pt>
                <c:pt idx="600">
                  <c:v>39</c:v>
                </c:pt>
                <c:pt idx="601">
                  <c:v>39.000528350000081</c:v>
                </c:pt>
                <c:pt idx="602">
                  <c:v>39.00162432000004</c:v>
                </c:pt>
                <c:pt idx="603">
                  <c:v>39.010533590000122</c:v>
                </c:pt>
                <c:pt idx="604">
                  <c:v>39.020833419999853</c:v>
                </c:pt>
                <c:pt idx="605">
                  <c:v>39.046575341999997</c:v>
                </c:pt>
                <c:pt idx="606">
                  <c:v>39.098392779999969</c:v>
                </c:pt>
                <c:pt idx="607">
                  <c:v>39.128415300999997</c:v>
                </c:pt>
                <c:pt idx="608">
                  <c:v>39.297477356000002</c:v>
                </c:pt>
                <c:pt idx="609">
                  <c:v>39.589707312999998</c:v>
                </c:pt>
                <c:pt idx="610">
                  <c:v>39.693150684999999</c:v>
                </c:pt>
                <c:pt idx="611">
                  <c:v>39.918736890000105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40.528405202000002</c:v>
                </c:pt>
                <c:pt idx="623">
                  <c:v>40.802739725999999</c:v>
                </c:pt>
                <c:pt idx="624">
                  <c:v>40.804034733000002</c:v>
                </c:pt>
                <c:pt idx="625">
                  <c:v>40.915068493</c:v>
                </c:pt>
                <c:pt idx="626">
                  <c:v>40.916603039000002</c:v>
                </c:pt>
                <c:pt idx="627">
                  <c:v>40.921933889999984</c:v>
                </c:pt>
                <c:pt idx="628">
                  <c:v>40.950230499999968</c:v>
                </c:pt>
                <c:pt idx="629">
                  <c:v>41</c:v>
                </c:pt>
                <c:pt idx="630">
                  <c:v>41</c:v>
                </c:pt>
                <c:pt idx="631">
                  <c:v>41</c:v>
                </c:pt>
                <c:pt idx="632">
                  <c:v>41</c:v>
                </c:pt>
                <c:pt idx="633">
                  <c:v>41</c:v>
                </c:pt>
                <c:pt idx="634">
                  <c:v>41</c:v>
                </c:pt>
                <c:pt idx="635">
                  <c:v>41</c:v>
                </c:pt>
                <c:pt idx="636">
                  <c:v>41</c:v>
                </c:pt>
                <c:pt idx="637">
                  <c:v>41.008632829999925</c:v>
                </c:pt>
                <c:pt idx="638">
                  <c:v>41.0096319600001</c:v>
                </c:pt>
                <c:pt idx="639">
                  <c:v>41.01369863</c:v>
                </c:pt>
                <c:pt idx="640">
                  <c:v>41.069932679999994</c:v>
                </c:pt>
                <c:pt idx="641">
                  <c:v>41.082533439999821</c:v>
                </c:pt>
                <c:pt idx="642">
                  <c:v>41.138945927000002</c:v>
                </c:pt>
                <c:pt idx="643">
                  <c:v>41.240309903000004</c:v>
                </c:pt>
                <c:pt idx="644">
                  <c:v>41.295890411000002</c:v>
                </c:pt>
                <c:pt idx="645">
                  <c:v>41.481177275999997</c:v>
                </c:pt>
                <c:pt idx="646">
                  <c:v>41.572168574999999</c:v>
                </c:pt>
                <c:pt idx="647">
                  <c:v>41.758432517000003</c:v>
                </c:pt>
                <c:pt idx="648">
                  <c:v>41.931433969999851</c:v>
                </c:pt>
                <c:pt idx="649">
                  <c:v>41.94934017000012</c:v>
                </c:pt>
                <c:pt idx="650">
                  <c:v>41.960333410000054</c:v>
                </c:pt>
                <c:pt idx="651">
                  <c:v>41.999717709999906</c:v>
                </c:pt>
                <c:pt idx="652">
                  <c:v>42</c:v>
                </c:pt>
                <c:pt idx="653">
                  <c:v>42</c:v>
                </c:pt>
                <c:pt idx="654">
                  <c:v>42</c:v>
                </c:pt>
                <c:pt idx="655">
                  <c:v>42</c:v>
                </c:pt>
                <c:pt idx="656">
                  <c:v>42</c:v>
                </c:pt>
                <c:pt idx="657">
                  <c:v>42</c:v>
                </c:pt>
                <c:pt idx="658">
                  <c:v>42</c:v>
                </c:pt>
                <c:pt idx="659">
                  <c:v>42</c:v>
                </c:pt>
                <c:pt idx="660">
                  <c:v>42</c:v>
                </c:pt>
                <c:pt idx="661">
                  <c:v>42</c:v>
                </c:pt>
                <c:pt idx="662">
                  <c:v>42</c:v>
                </c:pt>
                <c:pt idx="663">
                  <c:v>42</c:v>
                </c:pt>
                <c:pt idx="664">
                  <c:v>42.000933669999988</c:v>
                </c:pt>
                <c:pt idx="665">
                  <c:v>42.008437750000134</c:v>
                </c:pt>
                <c:pt idx="666">
                  <c:v>42.031133689999955</c:v>
                </c:pt>
                <c:pt idx="667">
                  <c:v>42.041133219999821</c:v>
                </c:pt>
                <c:pt idx="668">
                  <c:v>42.049833989999819</c:v>
                </c:pt>
                <c:pt idx="669">
                  <c:v>42.051480620000142</c:v>
                </c:pt>
                <c:pt idx="670">
                  <c:v>42.079582679999994</c:v>
                </c:pt>
                <c:pt idx="671">
                  <c:v>42.183561644000001</c:v>
                </c:pt>
                <c:pt idx="672">
                  <c:v>42.239561944000002</c:v>
                </c:pt>
                <c:pt idx="673">
                  <c:v>42.690410958999998</c:v>
                </c:pt>
                <c:pt idx="674">
                  <c:v>42.698630137000002</c:v>
                </c:pt>
                <c:pt idx="675">
                  <c:v>42.772453028000001</c:v>
                </c:pt>
                <c:pt idx="676">
                  <c:v>42.778381615000001</c:v>
                </c:pt>
                <c:pt idx="677">
                  <c:v>42.847364818999999</c:v>
                </c:pt>
                <c:pt idx="678">
                  <c:v>42.896646132999997</c:v>
                </c:pt>
                <c:pt idx="679">
                  <c:v>42.928767123</c:v>
                </c:pt>
                <c:pt idx="680">
                  <c:v>42.935885919999997</c:v>
                </c:pt>
                <c:pt idx="681">
                  <c:v>42.970033309999856</c:v>
                </c:pt>
                <c:pt idx="682">
                  <c:v>42.972132409999894</c:v>
                </c:pt>
                <c:pt idx="683">
                  <c:v>42.979433740000054</c:v>
                </c:pt>
                <c:pt idx="684">
                  <c:v>42.979913949999961</c:v>
                </c:pt>
                <c:pt idx="685">
                  <c:v>42.980372782000003</c:v>
                </c:pt>
                <c:pt idx="686">
                  <c:v>42.987583480000126</c:v>
                </c:pt>
                <c:pt idx="687">
                  <c:v>42.989533940000086</c:v>
                </c:pt>
                <c:pt idx="688">
                  <c:v>42.991586196999997</c:v>
                </c:pt>
                <c:pt idx="689">
                  <c:v>43</c:v>
                </c:pt>
                <c:pt idx="690">
                  <c:v>43</c:v>
                </c:pt>
                <c:pt idx="691">
                  <c:v>43</c:v>
                </c:pt>
                <c:pt idx="692">
                  <c:v>43</c:v>
                </c:pt>
                <c:pt idx="693">
                  <c:v>43</c:v>
                </c:pt>
                <c:pt idx="694">
                  <c:v>43</c:v>
                </c:pt>
                <c:pt idx="695">
                  <c:v>43</c:v>
                </c:pt>
                <c:pt idx="696">
                  <c:v>43</c:v>
                </c:pt>
                <c:pt idx="697">
                  <c:v>43</c:v>
                </c:pt>
                <c:pt idx="698">
                  <c:v>43</c:v>
                </c:pt>
                <c:pt idx="699">
                  <c:v>43.010566450000184</c:v>
                </c:pt>
                <c:pt idx="700">
                  <c:v>43.031236870000136</c:v>
                </c:pt>
                <c:pt idx="701">
                  <c:v>43.039014373999997</c:v>
                </c:pt>
                <c:pt idx="702">
                  <c:v>43.04762159000002</c:v>
                </c:pt>
                <c:pt idx="703">
                  <c:v>43.061933049999922</c:v>
                </c:pt>
                <c:pt idx="704">
                  <c:v>43.069963030000032</c:v>
                </c:pt>
                <c:pt idx="705">
                  <c:v>43.1</c:v>
                </c:pt>
                <c:pt idx="706">
                  <c:v>43.2</c:v>
                </c:pt>
                <c:pt idx="707">
                  <c:v>43.600273784999999</c:v>
                </c:pt>
                <c:pt idx="708">
                  <c:v>43.712328767000002</c:v>
                </c:pt>
                <c:pt idx="709">
                  <c:v>43.901733850000056</c:v>
                </c:pt>
                <c:pt idx="710">
                  <c:v>43.919540960000084</c:v>
                </c:pt>
                <c:pt idx="711">
                  <c:v>43.979106170000136</c:v>
                </c:pt>
                <c:pt idx="712">
                  <c:v>43.992433419999855</c:v>
                </c:pt>
                <c:pt idx="713">
                  <c:v>44</c:v>
                </c:pt>
                <c:pt idx="714">
                  <c:v>44</c:v>
                </c:pt>
                <c:pt idx="715">
                  <c:v>44</c:v>
                </c:pt>
                <c:pt idx="716">
                  <c:v>44</c:v>
                </c:pt>
                <c:pt idx="717">
                  <c:v>44</c:v>
                </c:pt>
                <c:pt idx="718">
                  <c:v>44</c:v>
                </c:pt>
                <c:pt idx="719">
                  <c:v>44</c:v>
                </c:pt>
                <c:pt idx="720">
                  <c:v>44</c:v>
                </c:pt>
                <c:pt idx="721">
                  <c:v>44</c:v>
                </c:pt>
                <c:pt idx="722">
                  <c:v>44</c:v>
                </c:pt>
                <c:pt idx="723">
                  <c:v>44</c:v>
                </c:pt>
                <c:pt idx="724">
                  <c:v>44</c:v>
                </c:pt>
                <c:pt idx="725">
                  <c:v>44</c:v>
                </c:pt>
                <c:pt idx="726">
                  <c:v>44</c:v>
                </c:pt>
                <c:pt idx="727">
                  <c:v>44</c:v>
                </c:pt>
                <c:pt idx="728">
                  <c:v>44.000299260000141</c:v>
                </c:pt>
                <c:pt idx="729">
                  <c:v>44.00223308000006</c:v>
                </c:pt>
                <c:pt idx="730">
                  <c:v>44.029733579999956</c:v>
                </c:pt>
                <c:pt idx="731">
                  <c:v>44.038811270000039</c:v>
                </c:pt>
                <c:pt idx="732">
                  <c:v>44.078833590000123</c:v>
                </c:pt>
                <c:pt idx="733">
                  <c:v>44.081133100000024</c:v>
                </c:pt>
                <c:pt idx="734">
                  <c:v>44.08721099999994</c:v>
                </c:pt>
                <c:pt idx="735">
                  <c:v>44.089398209999871</c:v>
                </c:pt>
                <c:pt idx="736">
                  <c:v>44.155737705</c:v>
                </c:pt>
                <c:pt idx="737">
                  <c:v>44.432577289000001</c:v>
                </c:pt>
                <c:pt idx="738">
                  <c:v>44.43442623</c:v>
                </c:pt>
                <c:pt idx="739">
                  <c:v>44.563672431000001</c:v>
                </c:pt>
                <c:pt idx="740">
                  <c:v>44.569472963999999</c:v>
                </c:pt>
                <c:pt idx="741">
                  <c:v>44.657189909000003</c:v>
                </c:pt>
                <c:pt idx="742">
                  <c:v>44.796714579000003</c:v>
                </c:pt>
                <c:pt idx="743">
                  <c:v>44.89033376999982</c:v>
                </c:pt>
                <c:pt idx="744">
                  <c:v>44.895156823000001</c:v>
                </c:pt>
                <c:pt idx="745">
                  <c:v>44.89968398000002</c:v>
                </c:pt>
                <c:pt idx="746">
                  <c:v>44.916251215999999</c:v>
                </c:pt>
                <c:pt idx="747">
                  <c:v>44.979833439999815</c:v>
                </c:pt>
                <c:pt idx="748">
                  <c:v>44.980150582</c:v>
                </c:pt>
                <c:pt idx="749">
                  <c:v>44.98153273000009</c:v>
                </c:pt>
                <c:pt idx="750">
                  <c:v>45</c:v>
                </c:pt>
                <c:pt idx="751">
                  <c:v>45</c:v>
                </c:pt>
                <c:pt idx="752">
                  <c:v>45</c:v>
                </c:pt>
                <c:pt idx="753">
                  <c:v>45</c:v>
                </c:pt>
                <c:pt idx="754">
                  <c:v>45</c:v>
                </c:pt>
                <c:pt idx="755">
                  <c:v>45</c:v>
                </c:pt>
                <c:pt idx="756">
                  <c:v>45</c:v>
                </c:pt>
                <c:pt idx="757">
                  <c:v>45</c:v>
                </c:pt>
                <c:pt idx="758">
                  <c:v>45</c:v>
                </c:pt>
                <c:pt idx="759">
                  <c:v>45</c:v>
                </c:pt>
                <c:pt idx="760">
                  <c:v>45</c:v>
                </c:pt>
                <c:pt idx="761">
                  <c:v>45</c:v>
                </c:pt>
                <c:pt idx="762">
                  <c:v>45</c:v>
                </c:pt>
                <c:pt idx="763">
                  <c:v>45.011537539999935</c:v>
                </c:pt>
                <c:pt idx="764">
                  <c:v>45.019178082000003</c:v>
                </c:pt>
                <c:pt idx="765">
                  <c:v>45.028343169999864</c:v>
                </c:pt>
                <c:pt idx="766">
                  <c:v>45.061333309999853</c:v>
                </c:pt>
                <c:pt idx="767">
                  <c:v>45.084931507</c:v>
                </c:pt>
                <c:pt idx="768">
                  <c:v>45.090410959000003</c:v>
                </c:pt>
                <c:pt idx="769">
                  <c:v>45.2</c:v>
                </c:pt>
                <c:pt idx="770">
                  <c:v>45.219178081999999</c:v>
                </c:pt>
                <c:pt idx="771">
                  <c:v>45.265753425</c:v>
                </c:pt>
                <c:pt idx="772">
                  <c:v>45.430136986000001</c:v>
                </c:pt>
                <c:pt idx="773">
                  <c:v>45.473972603</c:v>
                </c:pt>
                <c:pt idx="774">
                  <c:v>45.804243669000002</c:v>
                </c:pt>
                <c:pt idx="775">
                  <c:v>45.830136985999999</c:v>
                </c:pt>
                <c:pt idx="776">
                  <c:v>45.901433709999921</c:v>
                </c:pt>
                <c:pt idx="777">
                  <c:v>45.910133029999955</c:v>
                </c:pt>
                <c:pt idx="778">
                  <c:v>45.963039014000003</c:v>
                </c:pt>
                <c:pt idx="779">
                  <c:v>45.979533760000024</c:v>
                </c:pt>
                <c:pt idx="780">
                  <c:v>45.990714009999856</c:v>
                </c:pt>
                <c:pt idx="781">
                  <c:v>46</c:v>
                </c:pt>
                <c:pt idx="782">
                  <c:v>46</c:v>
                </c:pt>
                <c:pt idx="783">
                  <c:v>46</c:v>
                </c:pt>
                <c:pt idx="784">
                  <c:v>46</c:v>
                </c:pt>
                <c:pt idx="785">
                  <c:v>46</c:v>
                </c:pt>
                <c:pt idx="786">
                  <c:v>46</c:v>
                </c:pt>
                <c:pt idx="787">
                  <c:v>46.001633469999952</c:v>
                </c:pt>
                <c:pt idx="788">
                  <c:v>46.020005790000035</c:v>
                </c:pt>
                <c:pt idx="789">
                  <c:v>46.047912388999997</c:v>
                </c:pt>
                <c:pt idx="790">
                  <c:v>46.06183772</c:v>
                </c:pt>
                <c:pt idx="791">
                  <c:v>46.068463207999997</c:v>
                </c:pt>
                <c:pt idx="792">
                  <c:v>46.069832759999855</c:v>
                </c:pt>
                <c:pt idx="793">
                  <c:v>46.070933379999921</c:v>
                </c:pt>
                <c:pt idx="794">
                  <c:v>46.108145106000002</c:v>
                </c:pt>
                <c:pt idx="795">
                  <c:v>46.290410958999999</c:v>
                </c:pt>
                <c:pt idx="796">
                  <c:v>46.449028443227633</c:v>
                </c:pt>
                <c:pt idx="797">
                  <c:v>46.520937195999998</c:v>
                </c:pt>
                <c:pt idx="798">
                  <c:v>46.852840520000001</c:v>
                </c:pt>
                <c:pt idx="799">
                  <c:v>46.932933159999919</c:v>
                </c:pt>
                <c:pt idx="800">
                  <c:v>46.959433989999816</c:v>
                </c:pt>
                <c:pt idx="801">
                  <c:v>46.959876720000061</c:v>
                </c:pt>
                <c:pt idx="802">
                  <c:v>46.989733059999999</c:v>
                </c:pt>
                <c:pt idx="803">
                  <c:v>46.990733269999922</c:v>
                </c:pt>
                <c:pt idx="804">
                  <c:v>47</c:v>
                </c:pt>
                <c:pt idx="805">
                  <c:v>47</c:v>
                </c:pt>
                <c:pt idx="806">
                  <c:v>47</c:v>
                </c:pt>
                <c:pt idx="807">
                  <c:v>47</c:v>
                </c:pt>
                <c:pt idx="808">
                  <c:v>47</c:v>
                </c:pt>
                <c:pt idx="809">
                  <c:v>47</c:v>
                </c:pt>
                <c:pt idx="810">
                  <c:v>47</c:v>
                </c:pt>
                <c:pt idx="811">
                  <c:v>47.009887889999895</c:v>
                </c:pt>
                <c:pt idx="812">
                  <c:v>47.010958903999999</c:v>
                </c:pt>
                <c:pt idx="813">
                  <c:v>47.051233410000059</c:v>
                </c:pt>
                <c:pt idx="814">
                  <c:v>47.197260274000001</c:v>
                </c:pt>
                <c:pt idx="815">
                  <c:v>47.499214013</c:v>
                </c:pt>
                <c:pt idx="816">
                  <c:v>47.879534565</c:v>
                </c:pt>
                <c:pt idx="817">
                  <c:v>47.919329809999837</c:v>
                </c:pt>
                <c:pt idx="818">
                  <c:v>47.938533709999916</c:v>
                </c:pt>
                <c:pt idx="819">
                  <c:v>47.947733559999989</c:v>
                </c:pt>
                <c:pt idx="820">
                  <c:v>47.950633870000019</c:v>
                </c:pt>
                <c:pt idx="821">
                  <c:v>47.969133179999886</c:v>
                </c:pt>
                <c:pt idx="822">
                  <c:v>47.980183359999955</c:v>
                </c:pt>
                <c:pt idx="823">
                  <c:v>48</c:v>
                </c:pt>
                <c:pt idx="824">
                  <c:v>48</c:v>
                </c:pt>
                <c:pt idx="825">
                  <c:v>48</c:v>
                </c:pt>
                <c:pt idx="826">
                  <c:v>48</c:v>
                </c:pt>
                <c:pt idx="827">
                  <c:v>48</c:v>
                </c:pt>
                <c:pt idx="828">
                  <c:v>48</c:v>
                </c:pt>
                <c:pt idx="829">
                  <c:v>48</c:v>
                </c:pt>
                <c:pt idx="830">
                  <c:v>48</c:v>
                </c:pt>
                <c:pt idx="831">
                  <c:v>48</c:v>
                </c:pt>
                <c:pt idx="832">
                  <c:v>48</c:v>
                </c:pt>
                <c:pt idx="833">
                  <c:v>48</c:v>
                </c:pt>
                <c:pt idx="834">
                  <c:v>48</c:v>
                </c:pt>
                <c:pt idx="835">
                  <c:v>48.038733619999888</c:v>
                </c:pt>
                <c:pt idx="836">
                  <c:v>48.040232910000164</c:v>
                </c:pt>
                <c:pt idx="837">
                  <c:v>48.04183291000016</c:v>
                </c:pt>
                <c:pt idx="838">
                  <c:v>48.05765395000018</c:v>
                </c:pt>
                <c:pt idx="839">
                  <c:v>48.060273973000001</c:v>
                </c:pt>
                <c:pt idx="840">
                  <c:v>48.109168059999867</c:v>
                </c:pt>
                <c:pt idx="841">
                  <c:v>48.109476757000003</c:v>
                </c:pt>
                <c:pt idx="842">
                  <c:v>48.191780821999998</c:v>
                </c:pt>
                <c:pt idx="843">
                  <c:v>48.626967829999998</c:v>
                </c:pt>
                <c:pt idx="844">
                  <c:v>48.720054757</c:v>
                </c:pt>
                <c:pt idx="845">
                  <c:v>48.747433264999998</c:v>
                </c:pt>
                <c:pt idx="846">
                  <c:v>48.926027396999999</c:v>
                </c:pt>
                <c:pt idx="847">
                  <c:v>48.939430119999869</c:v>
                </c:pt>
                <c:pt idx="848">
                  <c:v>48.942098240000007</c:v>
                </c:pt>
                <c:pt idx="849">
                  <c:v>48.97792404000014</c:v>
                </c:pt>
                <c:pt idx="850">
                  <c:v>48.980843950000036</c:v>
                </c:pt>
                <c:pt idx="851">
                  <c:v>48.98943387000002</c:v>
                </c:pt>
                <c:pt idx="852">
                  <c:v>48.996577686999998</c:v>
                </c:pt>
                <c:pt idx="853">
                  <c:v>48.997733210000021</c:v>
                </c:pt>
                <c:pt idx="854">
                  <c:v>49</c:v>
                </c:pt>
                <c:pt idx="855">
                  <c:v>49</c:v>
                </c:pt>
                <c:pt idx="856">
                  <c:v>49</c:v>
                </c:pt>
                <c:pt idx="857">
                  <c:v>49</c:v>
                </c:pt>
                <c:pt idx="858">
                  <c:v>49</c:v>
                </c:pt>
                <c:pt idx="859">
                  <c:v>49</c:v>
                </c:pt>
                <c:pt idx="860">
                  <c:v>49</c:v>
                </c:pt>
                <c:pt idx="861">
                  <c:v>49</c:v>
                </c:pt>
                <c:pt idx="862">
                  <c:v>49.017332750000058</c:v>
                </c:pt>
                <c:pt idx="863">
                  <c:v>49.018298860000073</c:v>
                </c:pt>
                <c:pt idx="864">
                  <c:v>49.021533489999918</c:v>
                </c:pt>
                <c:pt idx="865">
                  <c:v>49.021917807999998</c:v>
                </c:pt>
                <c:pt idx="866">
                  <c:v>49.030127789999916</c:v>
                </c:pt>
                <c:pt idx="867">
                  <c:v>49.048333769999815</c:v>
                </c:pt>
                <c:pt idx="868">
                  <c:v>49.050098919999975</c:v>
                </c:pt>
                <c:pt idx="869">
                  <c:v>49.058843980000169</c:v>
                </c:pt>
                <c:pt idx="870">
                  <c:v>49.069604069999976</c:v>
                </c:pt>
                <c:pt idx="871">
                  <c:v>49.071730380000176</c:v>
                </c:pt>
                <c:pt idx="872">
                  <c:v>49.081472899999845</c:v>
                </c:pt>
                <c:pt idx="873">
                  <c:v>49.089664612999997</c:v>
                </c:pt>
                <c:pt idx="874">
                  <c:v>49.091033260000124</c:v>
                </c:pt>
                <c:pt idx="875">
                  <c:v>49.108528040000053</c:v>
                </c:pt>
                <c:pt idx="876">
                  <c:v>49.252054794999999</c:v>
                </c:pt>
                <c:pt idx="877">
                  <c:v>49.315068492999998</c:v>
                </c:pt>
                <c:pt idx="878">
                  <c:v>49.327857631999997</c:v>
                </c:pt>
                <c:pt idx="879">
                  <c:v>49.366187543000002</c:v>
                </c:pt>
                <c:pt idx="880">
                  <c:v>49.394520548000003</c:v>
                </c:pt>
                <c:pt idx="881">
                  <c:v>49.405479452000002</c:v>
                </c:pt>
                <c:pt idx="882">
                  <c:v>49.55890411</c:v>
                </c:pt>
                <c:pt idx="883">
                  <c:v>49.642710471999997</c:v>
                </c:pt>
                <c:pt idx="884">
                  <c:v>49.731424508000003</c:v>
                </c:pt>
                <c:pt idx="885">
                  <c:v>49.809719370000003</c:v>
                </c:pt>
                <c:pt idx="886">
                  <c:v>49.828884326000001</c:v>
                </c:pt>
                <c:pt idx="887">
                  <c:v>49.93983376000002</c:v>
                </c:pt>
                <c:pt idx="888">
                  <c:v>49.959233570000158</c:v>
                </c:pt>
                <c:pt idx="889">
                  <c:v>49.980656619999934</c:v>
                </c:pt>
                <c:pt idx="890">
                  <c:v>49.989933799999953</c:v>
                </c:pt>
                <c:pt idx="891">
                  <c:v>50</c:v>
                </c:pt>
                <c:pt idx="892">
                  <c:v>50</c:v>
                </c:pt>
                <c:pt idx="893">
                  <c:v>50</c:v>
                </c:pt>
                <c:pt idx="894">
                  <c:v>50</c:v>
                </c:pt>
                <c:pt idx="895">
                  <c:v>50</c:v>
                </c:pt>
                <c:pt idx="896">
                  <c:v>50</c:v>
                </c:pt>
                <c:pt idx="897">
                  <c:v>50</c:v>
                </c:pt>
                <c:pt idx="898">
                  <c:v>50</c:v>
                </c:pt>
                <c:pt idx="899">
                  <c:v>50</c:v>
                </c:pt>
                <c:pt idx="900">
                  <c:v>50</c:v>
                </c:pt>
                <c:pt idx="901">
                  <c:v>50</c:v>
                </c:pt>
                <c:pt idx="902">
                  <c:v>50</c:v>
                </c:pt>
                <c:pt idx="903">
                  <c:v>50</c:v>
                </c:pt>
                <c:pt idx="904">
                  <c:v>50.004106776</c:v>
                </c:pt>
                <c:pt idx="905">
                  <c:v>50.018698479999976</c:v>
                </c:pt>
                <c:pt idx="906">
                  <c:v>50.032533619999889</c:v>
                </c:pt>
                <c:pt idx="907">
                  <c:v>50.099977010000124</c:v>
                </c:pt>
                <c:pt idx="908">
                  <c:v>50.115068493000003</c:v>
                </c:pt>
                <c:pt idx="909">
                  <c:v>50.247775496000003</c:v>
                </c:pt>
                <c:pt idx="910">
                  <c:v>50.275154004000001</c:v>
                </c:pt>
                <c:pt idx="911">
                  <c:v>50.282191781000002</c:v>
                </c:pt>
                <c:pt idx="912">
                  <c:v>50.488706366000002</c:v>
                </c:pt>
                <c:pt idx="913">
                  <c:v>50.5</c:v>
                </c:pt>
                <c:pt idx="914">
                  <c:v>50.528767123000002</c:v>
                </c:pt>
                <c:pt idx="915">
                  <c:v>50.583561644</c:v>
                </c:pt>
                <c:pt idx="916">
                  <c:v>50.6</c:v>
                </c:pt>
                <c:pt idx="917">
                  <c:v>50.661190965000003</c:v>
                </c:pt>
                <c:pt idx="918">
                  <c:v>50.844626968</c:v>
                </c:pt>
                <c:pt idx="919">
                  <c:v>50.939488809999823</c:v>
                </c:pt>
                <c:pt idx="920">
                  <c:v>50.947833949999882</c:v>
                </c:pt>
                <c:pt idx="921">
                  <c:v>50.958083579999951</c:v>
                </c:pt>
                <c:pt idx="922">
                  <c:v>50.990933799999951</c:v>
                </c:pt>
                <c:pt idx="923">
                  <c:v>50.995208761000001</c:v>
                </c:pt>
                <c:pt idx="924">
                  <c:v>50.997260273999999</c:v>
                </c:pt>
                <c:pt idx="925">
                  <c:v>51</c:v>
                </c:pt>
                <c:pt idx="926">
                  <c:v>51</c:v>
                </c:pt>
                <c:pt idx="927">
                  <c:v>51</c:v>
                </c:pt>
                <c:pt idx="928">
                  <c:v>51</c:v>
                </c:pt>
                <c:pt idx="929">
                  <c:v>51</c:v>
                </c:pt>
                <c:pt idx="930">
                  <c:v>51</c:v>
                </c:pt>
                <c:pt idx="931">
                  <c:v>51</c:v>
                </c:pt>
                <c:pt idx="932">
                  <c:v>51</c:v>
                </c:pt>
                <c:pt idx="933">
                  <c:v>51</c:v>
                </c:pt>
                <c:pt idx="934">
                  <c:v>51</c:v>
                </c:pt>
                <c:pt idx="935">
                  <c:v>51</c:v>
                </c:pt>
                <c:pt idx="936">
                  <c:v>51</c:v>
                </c:pt>
                <c:pt idx="937">
                  <c:v>51</c:v>
                </c:pt>
                <c:pt idx="938">
                  <c:v>51.001479589999839</c:v>
                </c:pt>
                <c:pt idx="939">
                  <c:v>51.011105040000004</c:v>
                </c:pt>
                <c:pt idx="940">
                  <c:v>51.01888761</c:v>
                </c:pt>
                <c:pt idx="941">
                  <c:v>51.020511609999836</c:v>
                </c:pt>
                <c:pt idx="942">
                  <c:v>51.027397260000001</c:v>
                </c:pt>
                <c:pt idx="943">
                  <c:v>51.028487229999897</c:v>
                </c:pt>
                <c:pt idx="944">
                  <c:v>51.041533520000058</c:v>
                </c:pt>
                <c:pt idx="945">
                  <c:v>51.044490074999999</c:v>
                </c:pt>
                <c:pt idx="946">
                  <c:v>51.049933320000022</c:v>
                </c:pt>
                <c:pt idx="947">
                  <c:v>51.058179328999998</c:v>
                </c:pt>
                <c:pt idx="948">
                  <c:v>51.312799452</c:v>
                </c:pt>
                <c:pt idx="949">
                  <c:v>51.488021903000003</c:v>
                </c:pt>
                <c:pt idx="950">
                  <c:v>51.728952772</c:v>
                </c:pt>
                <c:pt idx="951">
                  <c:v>51.928744929999858</c:v>
                </c:pt>
                <c:pt idx="952">
                  <c:v>51.960176610000062</c:v>
                </c:pt>
                <c:pt idx="953">
                  <c:v>51.969033430000025</c:v>
                </c:pt>
                <c:pt idx="954">
                  <c:v>51.981756619999928</c:v>
                </c:pt>
                <c:pt idx="955">
                  <c:v>51.989332840000095</c:v>
                </c:pt>
                <c:pt idx="956">
                  <c:v>51.990933350000155</c:v>
                </c:pt>
                <c:pt idx="957">
                  <c:v>52</c:v>
                </c:pt>
                <c:pt idx="958">
                  <c:v>52</c:v>
                </c:pt>
                <c:pt idx="959">
                  <c:v>52</c:v>
                </c:pt>
                <c:pt idx="960">
                  <c:v>52</c:v>
                </c:pt>
                <c:pt idx="961">
                  <c:v>52</c:v>
                </c:pt>
                <c:pt idx="962">
                  <c:v>52</c:v>
                </c:pt>
                <c:pt idx="963">
                  <c:v>52</c:v>
                </c:pt>
                <c:pt idx="964">
                  <c:v>52</c:v>
                </c:pt>
                <c:pt idx="965">
                  <c:v>52</c:v>
                </c:pt>
                <c:pt idx="966">
                  <c:v>52</c:v>
                </c:pt>
                <c:pt idx="967">
                  <c:v>52</c:v>
                </c:pt>
                <c:pt idx="968">
                  <c:v>52</c:v>
                </c:pt>
                <c:pt idx="969">
                  <c:v>52</c:v>
                </c:pt>
                <c:pt idx="970">
                  <c:v>52</c:v>
                </c:pt>
                <c:pt idx="971">
                  <c:v>52</c:v>
                </c:pt>
                <c:pt idx="972">
                  <c:v>52</c:v>
                </c:pt>
                <c:pt idx="973">
                  <c:v>52</c:v>
                </c:pt>
                <c:pt idx="974">
                  <c:v>52.009133650000024</c:v>
                </c:pt>
                <c:pt idx="975">
                  <c:v>52.019634860000018</c:v>
                </c:pt>
                <c:pt idx="976">
                  <c:v>52.038670190000161</c:v>
                </c:pt>
                <c:pt idx="977">
                  <c:v>52.080433920000118</c:v>
                </c:pt>
                <c:pt idx="978">
                  <c:v>52.099110790000111</c:v>
                </c:pt>
                <c:pt idx="979">
                  <c:v>52.169746748999998</c:v>
                </c:pt>
                <c:pt idx="980">
                  <c:v>52.219178081999999</c:v>
                </c:pt>
                <c:pt idx="981">
                  <c:v>52.355920601999998</c:v>
                </c:pt>
                <c:pt idx="982">
                  <c:v>52.372347707000003</c:v>
                </c:pt>
                <c:pt idx="983">
                  <c:v>52.5119781</c:v>
                </c:pt>
                <c:pt idx="984">
                  <c:v>52.517453799999998</c:v>
                </c:pt>
                <c:pt idx="985">
                  <c:v>52.528405202000002</c:v>
                </c:pt>
                <c:pt idx="986">
                  <c:v>52.569863013999999</c:v>
                </c:pt>
                <c:pt idx="987">
                  <c:v>52.607802874999997</c:v>
                </c:pt>
                <c:pt idx="988">
                  <c:v>52.687200500000003</c:v>
                </c:pt>
                <c:pt idx="989">
                  <c:v>52.775342465999998</c:v>
                </c:pt>
                <c:pt idx="990">
                  <c:v>52.816438355999999</c:v>
                </c:pt>
                <c:pt idx="991">
                  <c:v>52.887169698000001</c:v>
                </c:pt>
                <c:pt idx="992">
                  <c:v>52.906228611000003</c:v>
                </c:pt>
                <c:pt idx="993">
                  <c:v>52.928433630000058</c:v>
                </c:pt>
                <c:pt idx="994">
                  <c:v>52.93973368000016</c:v>
                </c:pt>
                <c:pt idx="995">
                  <c:v>52.948433280000089</c:v>
                </c:pt>
                <c:pt idx="996">
                  <c:v>52.94943004000001</c:v>
                </c:pt>
                <c:pt idx="997">
                  <c:v>52.957932490000125</c:v>
                </c:pt>
                <c:pt idx="998">
                  <c:v>52.96213385000005</c:v>
                </c:pt>
                <c:pt idx="999">
                  <c:v>52.969576900000128</c:v>
                </c:pt>
                <c:pt idx="1000">
                  <c:v>52.970533210000021</c:v>
                </c:pt>
                <c:pt idx="1001">
                  <c:v>53</c:v>
                </c:pt>
                <c:pt idx="1002">
                  <c:v>53</c:v>
                </c:pt>
                <c:pt idx="1003">
                  <c:v>53</c:v>
                </c:pt>
                <c:pt idx="1004">
                  <c:v>53</c:v>
                </c:pt>
                <c:pt idx="1005">
                  <c:v>53</c:v>
                </c:pt>
                <c:pt idx="1006">
                  <c:v>53</c:v>
                </c:pt>
                <c:pt idx="1007">
                  <c:v>53</c:v>
                </c:pt>
                <c:pt idx="1008">
                  <c:v>53</c:v>
                </c:pt>
                <c:pt idx="1009">
                  <c:v>53</c:v>
                </c:pt>
                <c:pt idx="1010">
                  <c:v>53</c:v>
                </c:pt>
                <c:pt idx="1011">
                  <c:v>53</c:v>
                </c:pt>
                <c:pt idx="1012">
                  <c:v>53.008219177999997</c:v>
                </c:pt>
                <c:pt idx="1013">
                  <c:v>53.028610759999978</c:v>
                </c:pt>
                <c:pt idx="1014">
                  <c:v>53.030233549999821</c:v>
                </c:pt>
                <c:pt idx="1015">
                  <c:v>53.049733399999887</c:v>
                </c:pt>
                <c:pt idx="1016">
                  <c:v>53.063013699000003</c:v>
                </c:pt>
                <c:pt idx="1017">
                  <c:v>53.070330229999868</c:v>
                </c:pt>
                <c:pt idx="1018">
                  <c:v>53.081451061000003</c:v>
                </c:pt>
                <c:pt idx="1019">
                  <c:v>53.081765329999847</c:v>
                </c:pt>
                <c:pt idx="1020">
                  <c:v>53.087671233000002</c:v>
                </c:pt>
                <c:pt idx="1021">
                  <c:v>53.089732939999926</c:v>
                </c:pt>
                <c:pt idx="1022">
                  <c:v>53.226557153000002</c:v>
                </c:pt>
                <c:pt idx="1023">
                  <c:v>53.320547945000001</c:v>
                </c:pt>
                <c:pt idx="1024">
                  <c:v>53.355236140000002</c:v>
                </c:pt>
                <c:pt idx="1025">
                  <c:v>53.382614648000001</c:v>
                </c:pt>
                <c:pt idx="1026">
                  <c:v>53.394048955999999</c:v>
                </c:pt>
                <c:pt idx="1027">
                  <c:v>53.523287670999999</c:v>
                </c:pt>
                <c:pt idx="1028">
                  <c:v>53.593075829</c:v>
                </c:pt>
                <c:pt idx="1029">
                  <c:v>53.650924024640659</c:v>
                </c:pt>
                <c:pt idx="1030">
                  <c:v>53.687671233000003</c:v>
                </c:pt>
                <c:pt idx="1031">
                  <c:v>53.752224503999997</c:v>
                </c:pt>
                <c:pt idx="1032">
                  <c:v>53.771389459274467</c:v>
                </c:pt>
                <c:pt idx="1033">
                  <c:v>53.887588891</c:v>
                </c:pt>
                <c:pt idx="1034">
                  <c:v>53.9</c:v>
                </c:pt>
                <c:pt idx="1035">
                  <c:v>53.908140249999988</c:v>
                </c:pt>
                <c:pt idx="1036">
                  <c:v>53.921323519999909</c:v>
                </c:pt>
                <c:pt idx="1037">
                  <c:v>53.948424040000141</c:v>
                </c:pt>
                <c:pt idx="1038">
                  <c:v>53.969133529999851</c:v>
                </c:pt>
                <c:pt idx="1039">
                  <c:v>53.980780860000102</c:v>
                </c:pt>
                <c:pt idx="1040">
                  <c:v>54</c:v>
                </c:pt>
                <c:pt idx="1041">
                  <c:v>54</c:v>
                </c:pt>
                <c:pt idx="1042">
                  <c:v>54</c:v>
                </c:pt>
                <c:pt idx="1043">
                  <c:v>54</c:v>
                </c:pt>
                <c:pt idx="1044">
                  <c:v>54</c:v>
                </c:pt>
                <c:pt idx="1045">
                  <c:v>54</c:v>
                </c:pt>
                <c:pt idx="1046">
                  <c:v>54</c:v>
                </c:pt>
                <c:pt idx="1047">
                  <c:v>54</c:v>
                </c:pt>
                <c:pt idx="1048">
                  <c:v>54</c:v>
                </c:pt>
                <c:pt idx="1049">
                  <c:v>54</c:v>
                </c:pt>
                <c:pt idx="1050">
                  <c:v>54</c:v>
                </c:pt>
                <c:pt idx="1051">
                  <c:v>54</c:v>
                </c:pt>
                <c:pt idx="1052">
                  <c:v>54</c:v>
                </c:pt>
                <c:pt idx="1053">
                  <c:v>54</c:v>
                </c:pt>
                <c:pt idx="1054">
                  <c:v>54</c:v>
                </c:pt>
                <c:pt idx="1055">
                  <c:v>54.011380590000002</c:v>
                </c:pt>
                <c:pt idx="1056">
                  <c:v>54.011733210000024</c:v>
                </c:pt>
                <c:pt idx="1057">
                  <c:v>54.019178082000003</c:v>
                </c:pt>
                <c:pt idx="1058">
                  <c:v>54.021233610000088</c:v>
                </c:pt>
                <c:pt idx="1059">
                  <c:v>54.029233480000123</c:v>
                </c:pt>
                <c:pt idx="1060">
                  <c:v>54.030444889999927</c:v>
                </c:pt>
                <c:pt idx="1061">
                  <c:v>54.032133779999988</c:v>
                </c:pt>
                <c:pt idx="1062">
                  <c:v>54.039482869999858</c:v>
                </c:pt>
                <c:pt idx="1063">
                  <c:v>54.040537849999964</c:v>
                </c:pt>
                <c:pt idx="1064">
                  <c:v>54.048932840000091</c:v>
                </c:pt>
                <c:pt idx="1065">
                  <c:v>54.049828280000014</c:v>
                </c:pt>
                <c:pt idx="1066">
                  <c:v>54.059533590000122</c:v>
                </c:pt>
                <c:pt idx="1067">
                  <c:v>54.069583439999818</c:v>
                </c:pt>
                <c:pt idx="1068">
                  <c:v>54.078933150000125</c:v>
                </c:pt>
                <c:pt idx="1069">
                  <c:v>54.079533419999855</c:v>
                </c:pt>
                <c:pt idx="1070">
                  <c:v>54.10173344999999</c:v>
                </c:pt>
                <c:pt idx="1071">
                  <c:v>54.3</c:v>
                </c:pt>
                <c:pt idx="1072">
                  <c:v>54.336986301000003</c:v>
                </c:pt>
                <c:pt idx="1073">
                  <c:v>54.372602739999998</c:v>
                </c:pt>
                <c:pt idx="1074">
                  <c:v>54.408219178000003</c:v>
                </c:pt>
                <c:pt idx="1075">
                  <c:v>54.425735797000002</c:v>
                </c:pt>
                <c:pt idx="1076">
                  <c:v>54.457534246999998</c:v>
                </c:pt>
                <c:pt idx="1077">
                  <c:v>54.482191780999997</c:v>
                </c:pt>
                <c:pt idx="1078">
                  <c:v>54.5</c:v>
                </c:pt>
                <c:pt idx="1079">
                  <c:v>54.521560575000002</c:v>
                </c:pt>
                <c:pt idx="1080">
                  <c:v>54.532457518999998</c:v>
                </c:pt>
                <c:pt idx="1081">
                  <c:v>54.553424657999997</c:v>
                </c:pt>
                <c:pt idx="1082">
                  <c:v>54.559890486</c:v>
                </c:pt>
                <c:pt idx="1083">
                  <c:v>54.568104038000001</c:v>
                </c:pt>
                <c:pt idx="1084">
                  <c:v>54.663928800000001</c:v>
                </c:pt>
                <c:pt idx="1085">
                  <c:v>54.736986301000002</c:v>
                </c:pt>
                <c:pt idx="1086">
                  <c:v>54.792607803000003</c:v>
                </c:pt>
                <c:pt idx="1087">
                  <c:v>54.830937714000001</c:v>
                </c:pt>
                <c:pt idx="1088">
                  <c:v>54.909683870000016</c:v>
                </c:pt>
                <c:pt idx="1089">
                  <c:v>54.93088947999999</c:v>
                </c:pt>
                <c:pt idx="1090">
                  <c:v>54.939433500000092</c:v>
                </c:pt>
                <c:pt idx="1091">
                  <c:v>54.950106359999999</c:v>
                </c:pt>
                <c:pt idx="1092">
                  <c:v>54.950198999999834</c:v>
                </c:pt>
                <c:pt idx="1093">
                  <c:v>54.951583850000056</c:v>
                </c:pt>
                <c:pt idx="1094">
                  <c:v>54.959533060000091</c:v>
                </c:pt>
                <c:pt idx="1095">
                  <c:v>54.967928079999986</c:v>
                </c:pt>
                <c:pt idx="1096">
                  <c:v>54.980332259999962</c:v>
                </c:pt>
                <c:pt idx="1097">
                  <c:v>54.980633280000092</c:v>
                </c:pt>
                <c:pt idx="1098">
                  <c:v>54.988433309999856</c:v>
                </c:pt>
                <c:pt idx="1099">
                  <c:v>54.989733059999999</c:v>
                </c:pt>
                <c:pt idx="1100">
                  <c:v>54.990333819999918</c:v>
                </c:pt>
                <c:pt idx="1101">
                  <c:v>54.999333859999851</c:v>
                </c:pt>
                <c:pt idx="1102">
                  <c:v>55</c:v>
                </c:pt>
                <c:pt idx="1103">
                  <c:v>55</c:v>
                </c:pt>
                <c:pt idx="1104">
                  <c:v>55</c:v>
                </c:pt>
                <c:pt idx="1105">
                  <c:v>55</c:v>
                </c:pt>
                <c:pt idx="1106">
                  <c:v>55</c:v>
                </c:pt>
                <c:pt idx="1107">
                  <c:v>55</c:v>
                </c:pt>
                <c:pt idx="1108">
                  <c:v>55</c:v>
                </c:pt>
                <c:pt idx="1109">
                  <c:v>55</c:v>
                </c:pt>
                <c:pt idx="1110">
                  <c:v>55</c:v>
                </c:pt>
                <c:pt idx="1111">
                  <c:v>55</c:v>
                </c:pt>
                <c:pt idx="1112">
                  <c:v>55</c:v>
                </c:pt>
                <c:pt idx="1113">
                  <c:v>55</c:v>
                </c:pt>
                <c:pt idx="1114">
                  <c:v>55</c:v>
                </c:pt>
                <c:pt idx="1115">
                  <c:v>55</c:v>
                </c:pt>
                <c:pt idx="1116">
                  <c:v>55</c:v>
                </c:pt>
                <c:pt idx="1117">
                  <c:v>55</c:v>
                </c:pt>
                <c:pt idx="1118">
                  <c:v>55</c:v>
                </c:pt>
                <c:pt idx="1119">
                  <c:v>55</c:v>
                </c:pt>
                <c:pt idx="1120">
                  <c:v>55</c:v>
                </c:pt>
                <c:pt idx="1121">
                  <c:v>55.021183260000122</c:v>
                </c:pt>
                <c:pt idx="1122">
                  <c:v>55.028833130000159</c:v>
                </c:pt>
                <c:pt idx="1123">
                  <c:v>55.028933630000054</c:v>
                </c:pt>
                <c:pt idx="1124">
                  <c:v>55.029032449999825</c:v>
                </c:pt>
                <c:pt idx="1125">
                  <c:v>55.051978840000181</c:v>
                </c:pt>
                <c:pt idx="1126">
                  <c:v>55.060732880000025</c:v>
                </c:pt>
                <c:pt idx="1127">
                  <c:v>55.069606560000032</c:v>
                </c:pt>
                <c:pt idx="1128">
                  <c:v>55.085557837000003</c:v>
                </c:pt>
                <c:pt idx="1129">
                  <c:v>55.156742000000001</c:v>
                </c:pt>
                <c:pt idx="1130">
                  <c:v>55.282191781000002</c:v>
                </c:pt>
                <c:pt idx="1131">
                  <c:v>55.383983572895275</c:v>
                </c:pt>
                <c:pt idx="1132">
                  <c:v>55.413698629999999</c:v>
                </c:pt>
                <c:pt idx="1133">
                  <c:v>55.709787800000001</c:v>
                </c:pt>
                <c:pt idx="1134">
                  <c:v>55.737166324</c:v>
                </c:pt>
                <c:pt idx="1135">
                  <c:v>55.756331279999998</c:v>
                </c:pt>
                <c:pt idx="1136">
                  <c:v>55.904175221999999</c:v>
                </c:pt>
                <c:pt idx="1137">
                  <c:v>55.927833799999952</c:v>
                </c:pt>
                <c:pt idx="1138">
                  <c:v>55.959233669999989</c:v>
                </c:pt>
                <c:pt idx="1139">
                  <c:v>55.970140630000081</c:v>
                </c:pt>
                <c:pt idx="1140">
                  <c:v>55.971379450000079</c:v>
                </c:pt>
                <c:pt idx="1141">
                  <c:v>55.978975659999996</c:v>
                </c:pt>
                <c:pt idx="1142">
                  <c:v>55.981667889999969</c:v>
                </c:pt>
                <c:pt idx="1143">
                  <c:v>56</c:v>
                </c:pt>
                <c:pt idx="1144">
                  <c:v>56</c:v>
                </c:pt>
                <c:pt idx="1145">
                  <c:v>56</c:v>
                </c:pt>
                <c:pt idx="1146">
                  <c:v>56</c:v>
                </c:pt>
                <c:pt idx="1147">
                  <c:v>56</c:v>
                </c:pt>
                <c:pt idx="1148">
                  <c:v>56</c:v>
                </c:pt>
                <c:pt idx="1149">
                  <c:v>56</c:v>
                </c:pt>
                <c:pt idx="1150">
                  <c:v>56</c:v>
                </c:pt>
                <c:pt idx="1151">
                  <c:v>56</c:v>
                </c:pt>
                <c:pt idx="1152">
                  <c:v>56</c:v>
                </c:pt>
                <c:pt idx="1153">
                  <c:v>56</c:v>
                </c:pt>
                <c:pt idx="1154">
                  <c:v>56</c:v>
                </c:pt>
                <c:pt idx="1155">
                  <c:v>56</c:v>
                </c:pt>
                <c:pt idx="1156">
                  <c:v>56</c:v>
                </c:pt>
                <c:pt idx="1157">
                  <c:v>56</c:v>
                </c:pt>
                <c:pt idx="1158">
                  <c:v>56</c:v>
                </c:pt>
                <c:pt idx="1159">
                  <c:v>56</c:v>
                </c:pt>
                <c:pt idx="1160">
                  <c:v>56</c:v>
                </c:pt>
                <c:pt idx="1161">
                  <c:v>56</c:v>
                </c:pt>
                <c:pt idx="1162">
                  <c:v>56</c:v>
                </c:pt>
                <c:pt idx="1163">
                  <c:v>56</c:v>
                </c:pt>
                <c:pt idx="1164">
                  <c:v>56.00943311999999</c:v>
                </c:pt>
                <c:pt idx="1165">
                  <c:v>56.010279969999942</c:v>
                </c:pt>
                <c:pt idx="1166">
                  <c:v>56.022709459999952</c:v>
                </c:pt>
                <c:pt idx="1167">
                  <c:v>56.030533540000022</c:v>
                </c:pt>
                <c:pt idx="1168">
                  <c:v>56.031633219999819</c:v>
                </c:pt>
                <c:pt idx="1169">
                  <c:v>56.046575341999997</c:v>
                </c:pt>
                <c:pt idx="1170">
                  <c:v>56.058233020000159</c:v>
                </c:pt>
                <c:pt idx="1171">
                  <c:v>56.059633359999957</c:v>
                </c:pt>
                <c:pt idx="1172">
                  <c:v>56.060232716999998</c:v>
                </c:pt>
                <c:pt idx="1173">
                  <c:v>56.077933980000019</c:v>
                </c:pt>
                <c:pt idx="1174">
                  <c:v>56.088633430000023</c:v>
                </c:pt>
                <c:pt idx="1175">
                  <c:v>56.088933909999952</c:v>
                </c:pt>
                <c:pt idx="1176">
                  <c:v>56.101369863000002</c:v>
                </c:pt>
                <c:pt idx="1177">
                  <c:v>56.117727584000001</c:v>
                </c:pt>
                <c:pt idx="1178">
                  <c:v>56.147843942999998</c:v>
                </c:pt>
                <c:pt idx="1179">
                  <c:v>56.3</c:v>
                </c:pt>
                <c:pt idx="1180">
                  <c:v>56.306849315000001</c:v>
                </c:pt>
                <c:pt idx="1181">
                  <c:v>56.334017795999998</c:v>
                </c:pt>
                <c:pt idx="1182">
                  <c:v>56.383299110000003</c:v>
                </c:pt>
                <c:pt idx="1183">
                  <c:v>56.44109589</c:v>
                </c:pt>
                <c:pt idx="1184">
                  <c:v>56.5</c:v>
                </c:pt>
                <c:pt idx="1185">
                  <c:v>56.556164383999999</c:v>
                </c:pt>
                <c:pt idx="1186">
                  <c:v>56.575342466000002</c:v>
                </c:pt>
                <c:pt idx="1187">
                  <c:v>56.607802874999997</c:v>
                </c:pt>
                <c:pt idx="1188">
                  <c:v>56.643835615999997</c:v>
                </c:pt>
                <c:pt idx="1189">
                  <c:v>56.681724799999998</c:v>
                </c:pt>
                <c:pt idx="1190">
                  <c:v>56.725530458999998</c:v>
                </c:pt>
                <c:pt idx="1191">
                  <c:v>56.734044464</c:v>
                </c:pt>
                <c:pt idx="1192">
                  <c:v>56.761643835999998</c:v>
                </c:pt>
                <c:pt idx="1193">
                  <c:v>56.808032038</c:v>
                </c:pt>
                <c:pt idx="1194">
                  <c:v>56.832876712000001</c:v>
                </c:pt>
                <c:pt idx="1195">
                  <c:v>56.873972602999999</c:v>
                </c:pt>
                <c:pt idx="1196">
                  <c:v>56.884123062999997</c:v>
                </c:pt>
                <c:pt idx="1197">
                  <c:v>56.910132899999994</c:v>
                </c:pt>
                <c:pt idx="1198">
                  <c:v>56.919425107000002</c:v>
                </c:pt>
                <c:pt idx="1199">
                  <c:v>56.964331162999997</c:v>
                </c:pt>
                <c:pt idx="1200">
                  <c:v>56.984931506999999</c:v>
                </c:pt>
                <c:pt idx="1201">
                  <c:v>56.987933080000055</c:v>
                </c:pt>
                <c:pt idx="1202">
                  <c:v>56.98953284999989</c:v>
                </c:pt>
                <c:pt idx="1203">
                  <c:v>56.997782889999819</c:v>
                </c:pt>
                <c:pt idx="1204">
                  <c:v>57</c:v>
                </c:pt>
                <c:pt idx="1205">
                  <c:v>57</c:v>
                </c:pt>
                <c:pt idx="1206">
                  <c:v>57</c:v>
                </c:pt>
                <c:pt idx="1207">
                  <c:v>57</c:v>
                </c:pt>
                <c:pt idx="1208">
                  <c:v>57</c:v>
                </c:pt>
                <c:pt idx="1209">
                  <c:v>57</c:v>
                </c:pt>
                <c:pt idx="1210">
                  <c:v>57</c:v>
                </c:pt>
                <c:pt idx="1211">
                  <c:v>57</c:v>
                </c:pt>
                <c:pt idx="1212">
                  <c:v>57</c:v>
                </c:pt>
                <c:pt idx="1213">
                  <c:v>57</c:v>
                </c:pt>
                <c:pt idx="1214">
                  <c:v>57</c:v>
                </c:pt>
                <c:pt idx="1215">
                  <c:v>57</c:v>
                </c:pt>
                <c:pt idx="1216">
                  <c:v>57</c:v>
                </c:pt>
                <c:pt idx="1217">
                  <c:v>57</c:v>
                </c:pt>
                <c:pt idx="1218">
                  <c:v>57</c:v>
                </c:pt>
                <c:pt idx="1219">
                  <c:v>57</c:v>
                </c:pt>
                <c:pt idx="1220">
                  <c:v>57</c:v>
                </c:pt>
                <c:pt idx="1221">
                  <c:v>57</c:v>
                </c:pt>
                <c:pt idx="1222">
                  <c:v>57</c:v>
                </c:pt>
                <c:pt idx="1223">
                  <c:v>57</c:v>
                </c:pt>
                <c:pt idx="1224">
                  <c:v>57</c:v>
                </c:pt>
                <c:pt idx="1225">
                  <c:v>57</c:v>
                </c:pt>
                <c:pt idx="1226">
                  <c:v>57.009933219999823</c:v>
                </c:pt>
                <c:pt idx="1227">
                  <c:v>57.010833009999992</c:v>
                </c:pt>
                <c:pt idx="1228">
                  <c:v>57.011433549999815</c:v>
                </c:pt>
                <c:pt idx="1229">
                  <c:v>57.019280310000106</c:v>
                </c:pt>
                <c:pt idx="1230">
                  <c:v>57.029431895999998</c:v>
                </c:pt>
                <c:pt idx="1231">
                  <c:v>57.038528240000083</c:v>
                </c:pt>
                <c:pt idx="1232">
                  <c:v>57.079133879999816</c:v>
                </c:pt>
                <c:pt idx="1233">
                  <c:v>57.079831810000165</c:v>
                </c:pt>
                <c:pt idx="1234">
                  <c:v>57.09093376000002</c:v>
                </c:pt>
                <c:pt idx="1235">
                  <c:v>57.1</c:v>
                </c:pt>
                <c:pt idx="1236">
                  <c:v>57.114305270000003</c:v>
                </c:pt>
                <c:pt idx="1237">
                  <c:v>57.136986301</c:v>
                </c:pt>
                <c:pt idx="1238">
                  <c:v>57.199178645000003</c:v>
                </c:pt>
                <c:pt idx="1239">
                  <c:v>57.341546885694733</c:v>
                </c:pt>
                <c:pt idx="1240">
                  <c:v>57.344284700000003</c:v>
                </c:pt>
                <c:pt idx="1241">
                  <c:v>57.352498289000003</c:v>
                </c:pt>
                <c:pt idx="1242">
                  <c:v>57.437371663</c:v>
                </c:pt>
                <c:pt idx="1243">
                  <c:v>57.446575342000003</c:v>
                </c:pt>
                <c:pt idx="1244">
                  <c:v>57.596129949999998</c:v>
                </c:pt>
                <c:pt idx="1245">
                  <c:v>57.6</c:v>
                </c:pt>
                <c:pt idx="1246">
                  <c:v>57.7</c:v>
                </c:pt>
                <c:pt idx="1247">
                  <c:v>57.711156699999997</c:v>
                </c:pt>
                <c:pt idx="1248">
                  <c:v>57.876712329</c:v>
                </c:pt>
                <c:pt idx="1249">
                  <c:v>57.882191781000003</c:v>
                </c:pt>
                <c:pt idx="1250">
                  <c:v>57.909589040999997</c:v>
                </c:pt>
                <c:pt idx="1251">
                  <c:v>57.910731100000071</c:v>
                </c:pt>
                <c:pt idx="1252">
                  <c:v>57.920547945000003</c:v>
                </c:pt>
                <c:pt idx="1253">
                  <c:v>57.930883790000152</c:v>
                </c:pt>
                <c:pt idx="1254">
                  <c:v>57.971795549999925</c:v>
                </c:pt>
                <c:pt idx="1255">
                  <c:v>57.979133850000053</c:v>
                </c:pt>
                <c:pt idx="1256">
                  <c:v>57.984941821</c:v>
                </c:pt>
                <c:pt idx="1257">
                  <c:v>57.990417522000001</c:v>
                </c:pt>
                <c:pt idx="1258">
                  <c:v>57.99908881999999</c:v>
                </c:pt>
                <c:pt idx="1259">
                  <c:v>58</c:v>
                </c:pt>
                <c:pt idx="1260">
                  <c:v>58</c:v>
                </c:pt>
                <c:pt idx="1261">
                  <c:v>58</c:v>
                </c:pt>
                <c:pt idx="1262">
                  <c:v>58</c:v>
                </c:pt>
                <c:pt idx="1263">
                  <c:v>58</c:v>
                </c:pt>
                <c:pt idx="1264">
                  <c:v>58</c:v>
                </c:pt>
                <c:pt idx="1265">
                  <c:v>58</c:v>
                </c:pt>
                <c:pt idx="1266">
                  <c:v>58</c:v>
                </c:pt>
                <c:pt idx="1267">
                  <c:v>58</c:v>
                </c:pt>
                <c:pt idx="1268">
                  <c:v>58</c:v>
                </c:pt>
                <c:pt idx="1269">
                  <c:v>58</c:v>
                </c:pt>
                <c:pt idx="1270">
                  <c:v>58</c:v>
                </c:pt>
                <c:pt idx="1271">
                  <c:v>58</c:v>
                </c:pt>
                <c:pt idx="1272">
                  <c:v>58</c:v>
                </c:pt>
                <c:pt idx="1273">
                  <c:v>58</c:v>
                </c:pt>
                <c:pt idx="1274">
                  <c:v>58</c:v>
                </c:pt>
                <c:pt idx="1275">
                  <c:v>58</c:v>
                </c:pt>
                <c:pt idx="1276">
                  <c:v>58</c:v>
                </c:pt>
                <c:pt idx="1277">
                  <c:v>58</c:v>
                </c:pt>
                <c:pt idx="1278">
                  <c:v>58</c:v>
                </c:pt>
                <c:pt idx="1279">
                  <c:v>58</c:v>
                </c:pt>
                <c:pt idx="1280">
                  <c:v>58</c:v>
                </c:pt>
                <c:pt idx="1281">
                  <c:v>58</c:v>
                </c:pt>
                <c:pt idx="1282">
                  <c:v>58</c:v>
                </c:pt>
                <c:pt idx="1283">
                  <c:v>58</c:v>
                </c:pt>
                <c:pt idx="1284">
                  <c:v>58</c:v>
                </c:pt>
                <c:pt idx="1285">
                  <c:v>58.000685049999881</c:v>
                </c:pt>
                <c:pt idx="1286">
                  <c:v>58.008219177999997</c:v>
                </c:pt>
                <c:pt idx="1287">
                  <c:v>58.008533940000085</c:v>
                </c:pt>
                <c:pt idx="1288">
                  <c:v>58.010132899999988</c:v>
                </c:pt>
                <c:pt idx="1289">
                  <c:v>58.017795999999997</c:v>
                </c:pt>
                <c:pt idx="1290">
                  <c:v>58.018032149999961</c:v>
                </c:pt>
                <c:pt idx="1291">
                  <c:v>58.018789139999825</c:v>
                </c:pt>
                <c:pt idx="1292">
                  <c:v>58.039927919999883</c:v>
                </c:pt>
                <c:pt idx="1293">
                  <c:v>58.049489750000092</c:v>
                </c:pt>
                <c:pt idx="1294">
                  <c:v>58.082820570000003</c:v>
                </c:pt>
                <c:pt idx="1295">
                  <c:v>58.08783284000009</c:v>
                </c:pt>
                <c:pt idx="1296">
                  <c:v>58.088918919999898</c:v>
                </c:pt>
                <c:pt idx="1297">
                  <c:v>58.088933509999883</c:v>
                </c:pt>
                <c:pt idx="1298">
                  <c:v>58.110933009999989</c:v>
                </c:pt>
                <c:pt idx="1299">
                  <c:v>58.198494181999997</c:v>
                </c:pt>
                <c:pt idx="1300">
                  <c:v>58.334980162999997</c:v>
                </c:pt>
                <c:pt idx="1301">
                  <c:v>58.469541399999997</c:v>
                </c:pt>
                <c:pt idx="1302">
                  <c:v>58.488706365503077</c:v>
                </c:pt>
                <c:pt idx="1303">
                  <c:v>58.556164383999999</c:v>
                </c:pt>
                <c:pt idx="1304">
                  <c:v>58.587268993999999</c:v>
                </c:pt>
                <c:pt idx="1305">
                  <c:v>58.663537689999998</c:v>
                </c:pt>
                <c:pt idx="1306">
                  <c:v>58.663928816000002</c:v>
                </c:pt>
                <c:pt idx="1307">
                  <c:v>58.736986301000002</c:v>
                </c:pt>
                <c:pt idx="1308">
                  <c:v>58.759753600000003</c:v>
                </c:pt>
                <c:pt idx="1309">
                  <c:v>58.776180699999998</c:v>
                </c:pt>
                <c:pt idx="1310">
                  <c:v>58.8</c:v>
                </c:pt>
                <c:pt idx="1311">
                  <c:v>58.904109589000001</c:v>
                </c:pt>
                <c:pt idx="1312">
                  <c:v>58.926027396999999</c:v>
                </c:pt>
                <c:pt idx="1313">
                  <c:v>58.940733489999921</c:v>
                </c:pt>
                <c:pt idx="1314">
                  <c:v>58.94916700000018</c:v>
                </c:pt>
                <c:pt idx="1315">
                  <c:v>58.949524060000108</c:v>
                </c:pt>
                <c:pt idx="1316">
                  <c:v>58.950684932000001</c:v>
                </c:pt>
                <c:pt idx="1317">
                  <c:v>58.950907869999853</c:v>
                </c:pt>
                <c:pt idx="1318">
                  <c:v>58.959616699999998</c:v>
                </c:pt>
                <c:pt idx="1319">
                  <c:v>58.964383562000002</c:v>
                </c:pt>
                <c:pt idx="1320">
                  <c:v>58.967983900000156</c:v>
                </c:pt>
                <c:pt idx="1321">
                  <c:v>58.968773719999938</c:v>
                </c:pt>
                <c:pt idx="1322">
                  <c:v>58.969533870000021</c:v>
                </c:pt>
                <c:pt idx="1323">
                  <c:v>58.972602739999999</c:v>
                </c:pt>
                <c:pt idx="1324">
                  <c:v>58.972731780000032</c:v>
                </c:pt>
                <c:pt idx="1325">
                  <c:v>58.977677970000002</c:v>
                </c:pt>
                <c:pt idx="1326">
                  <c:v>58.990631799999996</c:v>
                </c:pt>
                <c:pt idx="1327">
                  <c:v>58.990706610000132</c:v>
                </c:pt>
                <c:pt idx="1328">
                  <c:v>58.999133379999918</c:v>
                </c:pt>
                <c:pt idx="1329">
                  <c:v>59</c:v>
                </c:pt>
                <c:pt idx="1330">
                  <c:v>59</c:v>
                </c:pt>
                <c:pt idx="1331">
                  <c:v>59</c:v>
                </c:pt>
                <c:pt idx="1332">
                  <c:v>59</c:v>
                </c:pt>
                <c:pt idx="1333">
                  <c:v>59</c:v>
                </c:pt>
                <c:pt idx="1334">
                  <c:v>59</c:v>
                </c:pt>
                <c:pt idx="1335">
                  <c:v>59</c:v>
                </c:pt>
                <c:pt idx="1336">
                  <c:v>59</c:v>
                </c:pt>
                <c:pt idx="1337">
                  <c:v>59</c:v>
                </c:pt>
                <c:pt idx="1338">
                  <c:v>59</c:v>
                </c:pt>
                <c:pt idx="1339">
                  <c:v>59</c:v>
                </c:pt>
                <c:pt idx="1340">
                  <c:v>59</c:v>
                </c:pt>
                <c:pt idx="1341">
                  <c:v>59</c:v>
                </c:pt>
                <c:pt idx="1342">
                  <c:v>59</c:v>
                </c:pt>
                <c:pt idx="1343">
                  <c:v>59</c:v>
                </c:pt>
                <c:pt idx="1344">
                  <c:v>59</c:v>
                </c:pt>
                <c:pt idx="1345">
                  <c:v>59</c:v>
                </c:pt>
                <c:pt idx="1346">
                  <c:v>59</c:v>
                </c:pt>
                <c:pt idx="1347">
                  <c:v>59</c:v>
                </c:pt>
                <c:pt idx="1348">
                  <c:v>59</c:v>
                </c:pt>
                <c:pt idx="1349">
                  <c:v>59</c:v>
                </c:pt>
                <c:pt idx="1350">
                  <c:v>59</c:v>
                </c:pt>
                <c:pt idx="1351">
                  <c:v>59</c:v>
                </c:pt>
                <c:pt idx="1352">
                  <c:v>59</c:v>
                </c:pt>
                <c:pt idx="1353">
                  <c:v>59</c:v>
                </c:pt>
                <c:pt idx="1354">
                  <c:v>59</c:v>
                </c:pt>
                <c:pt idx="1355">
                  <c:v>59</c:v>
                </c:pt>
                <c:pt idx="1356">
                  <c:v>59</c:v>
                </c:pt>
                <c:pt idx="1357">
                  <c:v>59.000128950000182</c:v>
                </c:pt>
                <c:pt idx="1358">
                  <c:v>59.001337469999868</c:v>
                </c:pt>
                <c:pt idx="1359">
                  <c:v>59.008020120000097</c:v>
                </c:pt>
                <c:pt idx="1360">
                  <c:v>59.00867397999987</c:v>
                </c:pt>
                <c:pt idx="1361">
                  <c:v>59.008733909999954</c:v>
                </c:pt>
                <c:pt idx="1362">
                  <c:v>59.009831810000165</c:v>
                </c:pt>
                <c:pt idx="1363">
                  <c:v>59.010633639999853</c:v>
                </c:pt>
                <c:pt idx="1364">
                  <c:v>59.019033449999988</c:v>
                </c:pt>
                <c:pt idx="1365">
                  <c:v>59.019633870000021</c:v>
                </c:pt>
                <c:pt idx="1366">
                  <c:v>59.028033359999952</c:v>
                </c:pt>
                <c:pt idx="1367">
                  <c:v>59.030383749999849</c:v>
                </c:pt>
                <c:pt idx="1368">
                  <c:v>59.039014373999997</c:v>
                </c:pt>
                <c:pt idx="1369">
                  <c:v>59.047652820000053</c:v>
                </c:pt>
                <c:pt idx="1370">
                  <c:v>59.051440689999986</c:v>
                </c:pt>
                <c:pt idx="1371">
                  <c:v>59.060331850000097</c:v>
                </c:pt>
                <c:pt idx="1372">
                  <c:v>59.06091479000002</c:v>
                </c:pt>
                <c:pt idx="1373">
                  <c:v>59.0615375</c:v>
                </c:pt>
                <c:pt idx="1374">
                  <c:v>59.070427739999815</c:v>
                </c:pt>
                <c:pt idx="1375">
                  <c:v>59.079475189999862</c:v>
                </c:pt>
                <c:pt idx="1376">
                  <c:v>59.081721440000088</c:v>
                </c:pt>
                <c:pt idx="1377">
                  <c:v>59.08943341999985</c:v>
                </c:pt>
                <c:pt idx="1378">
                  <c:v>59.090410959000003</c:v>
                </c:pt>
                <c:pt idx="1379">
                  <c:v>59.10093352999985</c:v>
                </c:pt>
                <c:pt idx="1380">
                  <c:v>59.121149897330596</c:v>
                </c:pt>
                <c:pt idx="1381">
                  <c:v>59.206023272000003</c:v>
                </c:pt>
                <c:pt idx="1382">
                  <c:v>59.221917808000001</c:v>
                </c:pt>
                <c:pt idx="1383">
                  <c:v>59.304109588999999</c:v>
                </c:pt>
                <c:pt idx="1384">
                  <c:v>59.334246575000002</c:v>
                </c:pt>
                <c:pt idx="1385">
                  <c:v>59.364383562</c:v>
                </c:pt>
                <c:pt idx="1386">
                  <c:v>59.369863014000003</c:v>
                </c:pt>
                <c:pt idx="1387">
                  <c:v>59.413698629999999</c:v>
                </c:pt>
                <c:pt idx="1388">
                  <c:v>59.490643012</c:v>
                </c:pt>
                <c:pt idx="1389">
                  <c:v>59.518138260999997</c:v>
                </c:pt>
                <c:pt idx="1390">
                  <c:v>59.610958904</c:v>
                </c:pt>
                <c:pt idx="1391">
                  <c:v>59.613698630000002</c:v>
                </c:pt>
                <c:pt idx="1392">
                  <c:v>59.643835615999997</c:v>
                </c:pt>
                <c:pt idx="1393">
                  <c:v>59.693360712</c:v>
                </c:pt>
                <c:pt idx="1394">
                  <c:v>59.709589041000001</c:v>
                </c:pt>
                <c:pt idx="1395">
                  <c:v>59.769863014000002</c:v>
                </c:pt>
                <c:pt idx="1396">
                  <c:v>59.783561644000002</c:v>
                </c:pt>
                <c:pt idx="1397">
                  <c:v>59.797260274000003</c:v>
                </c:pt>
                <c:pt idx="1398">
                  <c:v>59.887748117999998</c:v>
                </c:pt>
                <c:pt idx="1399">
                  <c:v>59.900433339999992</c:v>
                </c:pt>
                <c:pt idx="1400">
                  <c:v>59.917932690000164</c:v>
                </c:pt>
                <c:pt idx="1401">
                  <c:v>59.919230999999868</c:v>
                </c:pt>
                <c:pt idx="1402">
                  <c:v>59.93052972000018</c:v>
                </c:pt>
                <c:pt idx="1403">
                  <c:v>59.939531810000169</c:v>
                </c:pt>
                <c:pt idx="1404">
                  <c:v>59.94223357999995</c:v>
                </c:pt>
                <c:pt idx="1405">
                  <c:v>59.945205479000002</c:v>
                </c:pt>
                <c:pt idx="1406">
                  <c:v>59.950133370000124</c:v>
                </c:pt>
                <c:pt idx="1407">
                  <c:v>59.981631810000167</c:v>
                </c:pt>
                <c:pt idx="1408">
                  <c:v>59.988032649999859</c:v>
                </c:pt>
                <c:pt idx="1409">
                  <c:v>59.991547610000147</c:v>
                </c:pt>
                <c:pt idx="1410">
                  <c:v>59.998533590000122</c:v>
                </c:pt>
                <c:pt idx="1411">
                  <c:v>59.999244530000162</c:v>
                </c:pt>
                <c:pt idx="1412">
                  <c:v>59.999433680000159</c:v>
                </c:pt>
                <c:pt idx="1413">
                  <c:v>60</c:v>
                </c:pt>
                <c:pt idx="1414">
                  <c:v>60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60</c:v>
                </c:pt>
                <c:pt idx="1419">
                  <c:v>60</c:v>
                </c:pt>
                <c:pt idx="1420">
                  <c:v>60</c:v>
                </c:pt>
                <c:pt idx="1421">
                  <c:v>60</c:v>
                </c:pt>
                <c:pt idx="1422">
                  <c:v>60</c:v>
                </c:pt>
                <c:pt idx="1423">
                  <c:v>60</c:v>
                </c:pt>
                <c:pt idx="1424">
                  <c:v>60</c:v>
                </c:pt>
                <c:pt idx="1425">
                  <c:v>60</c:v>
                </c:pt>
                <c:pt idx="1426">
                  <c:v>60</c:v>
                </c:pt>
                <c:pt idx="1427">
                  <c:v>60</c:v>
                </c:pt>
                <c:pt idx="1428">
                  <c:v>60</c:v>
                </c:pt>
                <c:pt idx="1429">
                  <c:v>60</c:v>
                </c:pt>
                <c:pt idx="1430">
                  <c:v>60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60.008433630000056</c:v>
                </c:pt>
                <c:pt idx="1435">
                  <c:v>60.009883879999819</c:v>
                </c:pt>
                <c:pt idx="1436">
                  <c:v>60.018533210000022</c:v>
                </c:pt>
                <c:pt idx="1437">
                  <c:v>60.019935960000005</c:v>
                </c:pt>
                <c:pt idx="1438">
                  <c:v>60.020232519999894</c:v>
                </c:pt>
                <c:pt idx="1439">
                  <c:v>60.027333390000088</c:v>
                </c:pt>
                <c:pt idx="1440">
                  <c:v>60.029240810000154</c:v>
                </c:pt>
                <c:pt idx="1441">
                  <c:v>60.031431540000064</c:v>
                </c:pt>
                <c:pt idx="1442">
                  <c:v>60.03813319000006</c:v>
                </c:pt>
                <c:pt idx="1443">
                  <c:v>60.039533419999856</c:v>
                </c:pt>
                <c:pt idx="1444">
                  <c:v>60.059331360000002</c:v>
                </c:pt>
                <c:pt idx="1445">
                  <c:v>60.060433790000154</c:v>
                </c:pt>
                <c:pt idx="1446">
                  <c:v>60.098562628336758</c:v>
                </c:pt>
                <c:pt idx="1447">
                  <c:v>60.131416838</c:v>
                </c:pt>
                <c:pt idx="1448">
                  <c:v>60.178082191999998</c:v>
                </c:pt>
                <c:pt idx="1449">
                  <c:v>60.194387405999997</c:v>
                </c:pt>
                <c:pt idx="1450">
                  <c:v>60.276712328999999</c:v>
                </c:pt>
                <c:pt idx="1451">
                  <c:v>60.326027396999997</c:v>
                </c:pt>
                <c:pt idx="1452">
                  <c:v>60.345205479000001</c:v>
                </c:pt>
                <c:pt idx="1453">
                  <c:v>60.416438356</c:v>
                </c:pt>
                <c:pt idx="1454">
                  <c:v>60.465753425000003</c:v>
                </c:pt>
                <c:pt idx="1455">
                  <c:v>60.479452055000003</c:v>
                </c:pt>
                <c:pt idx="1456">
                  <c:v>60.482191780999997</c:v>
                </c:pt>
                <c:pt idx="1457">
                  <c:v>60.509589040999998</c:v>
                </c:pt>
                <c:pt idx="1458">
                  <c:v>60.531143052703626</c:v>
                </c:pt>
                <c:pt idx="1459">
                  <c:v>60.597765989809105</c:v>
                </c:pt>
                <c:pt idx="1460">
                  <c:v>60.652017366999999</c:v>
                </c:pt>
                <c:pt idx="1461">
                  <c:v>60.676249144421632</c:v>
                </c:pt>
                <c:pt idx="1462">
                  <c:v>60.780287473999998</c:v>
                </c:pt>
                <c:pt idx="1463">
                  <c:v>60.780634778</c:v>
                </c:pt>
                <c:pt idx="1464">
                  <c:v>60.8</c:v>
                </c:pt>
                <c:pt idx="1465">
                  <c:v>60.830136985999999</c:v>
                </c:pt>
                <c:pt idx="1466">
                  <c:v>60.845995893223822</c:v>
                </c:pt>
                <c:pt idx="1467">
                  <c:v>60.878850102999998</c:v>
                </c:pt>
                <c:pt idx="1468">
                  <c:v>60.917493823999997</c:v>
                </c:pt>
                <c:pt idx="1469">
                  <c:v>60.928633830000088</c:v>
                </c:pt>
                <c:pt idx="1470">
                  <c:v>60.929033960000055</c:v>
                </c:pt>
                <c:pt idx="1471">
                  <c:v>60.940433590000126</c:v>
                </c:pt>
                <c:pt idx="1472">
                  <c:v>60.949398200000076</c:v>
                </c:pt>
                <c:pt idx="1473">
                  <c:v>60.950684932000001</c:v>
                </c:pt>
                <c:pt idx="1474">
                  <c:v>60.960749430000035</c:v>
                </c:pt>
                <c:pt idx="1475">
                  <c:v>60.960985626000003</c:v>
                </c:pt>
                <c:pt idx="1476">
                  <c:v>60.968861219999937</c:v>
                </c:pt>
                <c:pt idx="1477">
                  <c:v>60.969054619999973</c:v>
                </c:pt>
                <c:pt idx="1478">
                  <c:v>60.970131260000173</c:v>
                </c:pt>
                <c:pt idx="1479">
                  <c:v>60.970132899999989</c:v>
                </c:pt>
                <c:pt idx="1480">
                  <c:v>60.970633540000023</c:v>
                </c:pt>
                <c:pt idx="1481">
                  <c:v>60.978221849999947</c:v>
                </c:pt>
                <c:pt idx="1482">
                  <c:v>60.978231529999896</c:v>
                </c:pt>
                <c:pt idx="1483">
                  <c:v>60.979633219999819</c:v>
                </c:pt>
                <c:pt idx="1484">
                  <c:v>60.980333870000017</c:v>
                </c:pt>
                <c:pt idx="1485">
                  <c:v>60.989277650000155</c:v>
                </c:pt>
                <c:pt idx="1486">
                  <c:v>60.990831480000168</c:v>
                </c:pt>
                <c:pt idx="1487">
                  <c:v>61</c:v>
                </c:pt>
                <c:pt idx="1488">
                  <c:v>61</c:v>
                </c:pt>
                <c:pt idx="1489">
                  <c:v>61</c:v>
                </c:pt>
                <c:pt idx="1490">
                  <c:v>61</c:v>
                </c:pt>
                <c:pt idx="1491">
                  <c:v>61</c:v>
                </c:pt>
                <c:pt idx="1492">
                  <c:v>61</c:v>
                </c:pt>
                <c:pt idx="1493">
                  <c:v>61</c:v>
                </c:pt>
                <c:pt idx="1494">
                  <c:v>61</c:v>
                </c:pt>
                <c:pt idx="1495">
                  <c:v>61</c:v>
                </c:pt>
                <c:pt idx="1496">
                  <c:v>61</c:v>
                </c:pt>
                <c:pt idx="1497">
                  <c:v>61</c:v>
                </c:pt>
                <c:pt idx="1498">
                  <c:v>61</c:v>
                </c:pt>
                <c:pt idx="1499">
                  <c:v>61</c:v>
                </c:pt>
                <c:pt idx="1500">
                  <c:v>61</c:v>
                </c:pt>
                <c:pt idx="1501">
                  <c:v>61</c:v>
                </c:pt>
                <c:pt idx="1502">
                  <c:v>61</c:v>
                </c:pt>
                <c:pt idx="1503">
                  <c:v>61</c:v>
                </c:pt>
                <c:pt idx="1504">
                  <c:v>61</c:v>
                </c:pt>
                <c:pt idx="1505">
                  <c:v>61</c:v>
                </c:pt>
                <c:pt idx="1506">
                  <c:v>61</c:v>
                </c:pt>
                <c:pt idx="1507">
                  <c:v>61</c:v>
                </c:pt>
                <c:pt idx="1508">
                  <c:v>61</c:v>
                </c:pt>
                <c:pt idx="1509">
                  <c:v>61</c:v>
                </c:pt>
                <c:pt idx="1510">
                  <c:v>61</c:v>
                </c:pt>
                <c:pt idx="1511">
                  <c:v>61</c:v>
                </c:pt>
                <c:pt idx="1512">
                  <c:v>61</c:v>
                </c:pt>
                <c:pt idx="1513">
                  <c:v>61</c:v>
                </c:pt>
                <c:pt idx="1514">
                  <c:v>61</c:v>
                </c:pt>
                <c:pt idx="1515">
                  <c:v>61</c:v>
                </c:pt>
                <c:pt idx="1516">
                  <c:v>61.00013370000012</c:v>
                </c:pt>
                <c:pt idx="1517">
                  <c:v>61.000333549999816</c:v>
                </c:pt>
                <c:pt idx="1518">
                  <c:v>61.009033989999814</c:v>
                </c:pt>
                <c:pt idx="1519">
                  <c:v>61.010958903999999</c:v>
                </c:pt>
                <c:pt idx="1520">
                  <c:v>61.011033650000023</c:v>
                </c:pt>
                <c:pt idx="1521">
                  <c:v>61.017930559999868</c:v>
                </c:pt>
                <c:pt idx="1522">
                  <c:v>61.021045179999994</c:v>
                </c:pt>
                <c:pt idx="1523">
                  <c:v>61.029331920000168</c:v>
                </c:pt>
                <c:pt idx="1524">
                  <c:v>61.029531630000101</c:v>
                </c:pt>
                <c:pt idx="1525">
                  <c:v>61.029956659999861</c:v>
                </c:pt>
                <c:pt idx="1526">
                  <c:v>61.034907597999997</c:v>
                </c:pt>
                <c:pt idx="1527">
                  <c:v>61.038733769999816</c:v>
                </c:pt>
                <c:pt idx="1528">
                  <c:v>61.039610200000183</c:v>
                </c:pt>
                <c:pt idx="1529">
                  <c:v>61.039731630000098</c:v>
                </c:pt>
                <c:pt idx="1530">
                  <c:v>61.050733210000026</c:v>
                </c:pt>
                <c:pt idx="1531">
                  <c:v>61.068406280000133</c:v>
                </c:pt>
                <c:pt idx="1532">
                  <c:v>61.069431989999863</c:v>
                </c:pt>
                <c:pt idx="1533">
                  <c:v>61.069831960000094</c:v>
                </c:pt>
                <c:pt idx="1534">
                  <c:v>61.071832660000027</c:v>
                </c:pt>
                <c:pt idx="1535">
                  <c:v>61.079480380000177</c:v>
                </c:pt>
                <c:pt idx="1536">
                  <c:v>61.081451060917182</c:v>
                </c:pt>
                <c:pt idx="1537">
                  <c:v>61.1</c:v>
                </c:pt>
                <c:pt idx="1538">
                  <c:v>61.100733500000089</c:v>
                </c:pt>
                <c:pt idx="1539">
                  <c:v>61.155373032</c:v>
                </c:pt>
                <c:pt idx="1540">
                  <c:v>61.166324400000001</c:v>
                </c:pt>
                <c:pt idx="1541">
                  <c:v>61.207392197125259</c:v>
                </c:pt>
                <c:pt idx="1542">
                  <c:v>61.229295002999997</c:v>
                </c:pt>
                <c:pt idx="1543">
                  <c:v>61.249315068000001</c:v>
                </c:pt>
                <c:pt idx="1544">
                  <c:v>61.289527700000001</c:v>
                </c:pt>
                <c:pt idx="1545">
                  <c:v>61.295003422000001</c:v>
                </c:pt>
                <c:pt idx="1546">
                  <c:v>61.309589041000002</c:v>
                </c:pt>
                <c:pt idx="1547">
                  <c:v>61.366187543000002</c:v>
                </c:pt>
                <c:pt idx="1548">
                  <c:v>61.401779603011633</c:v>
                </c:pt>
                <c:pt idx="1549">
                  <c:v>61.473972603</c:v>
                </c:pt>
                <c:pt idx="1550">
                  <c:v>61.516769336000003</c:v>
                </c:pt>
                <c:pt idx="1551">
                  <c:v>61.524982887999997</c:v>
                </c:pt>
                <c:pt idx="1552">
                  <c:v>61.527726626000003</c:v>
                </c:pt>
                <c:pt idx="1553">
                  <c:v>61.549623500000003</c:v>
                </c:pt>
                <c:pt idx="1554">
                  <c:v>61.6</c:v>
                </c:pt>
                <c:pt idx="1555">
                  <c:v>61.615331963999999</c:v>
                </c:pt>
                <c:pt idx="1556">
                  <c:v>61.619178081999998</c:v>
                </c:pt>
                <c:pt idx="1557">
                  <c:v>61.6618754</c:v>
                </c:pt>
                <c:pt idx="1558">
                  <c:v>61.673972603000003</c:v>
                </c:pt>
                <c:pt idx="1559">
                  <c:v>61.681040383000003</c:v>
                </c:pt>
                <c:pt idx="1560">
                  <c:v>61.728767122999997</c:v>
                </c:pt>
                <c:pt idx="1561">
                  <c:v>61.768651607999999</c:v>
                </c:pt>
                <c:pt idx="1562">
                  <c:v>61.785078712999997</c:v>
                </c:pt>
                <c:pt idx="1563">
                  <c:v>61.865753425000001</c:v>
                </c:pt>
                <c:pt idx="1564">
                  <c:v>61.900244929999857</c:v>
                </c:pt>
                <c:pt idx="1565">
                  <c:v>61.913757699999998</c:v>
                </c:pt>
                <c:pt idx="1566">
                  <c:v>61.932922656000002</c:v>
                </c:pt>
                <c:pt idx="1567">
                  <c:v>61.952630299999939</c:v>
                </c:pt>
                <c:pt idx="1568">
                  <c:v>61.968642862000003</c:v>
                </c:pt>
                <c:pt idx="1569">
                  <c:v>61.97003189000003</c:v>
                </c:pt>
                <c:pt idx="1570">
                  <c:v>61.971306780000027</c:v>
                </c:pt>
                <c:pt idx="1571">
                  <c:v>61.971332910000157</c:v>
                </c:pt>
                <c:pt idx="1572">
                  <c:v>61.978082192000002</c:v>
                </c:pt>
                <c:pt idx="1573">
                  <c:v>61.979333940000089</c:v>
                </c:pt>
                <c:pt idx="1574">
                  <c:v>61.980189999999851</c:v>
                </c:pt>
                <c:pt idx="1575">
                  <c:v>61.980821917999997</c:v>
                </c:pt>
                <c:pt idx="1576">
                  <c:v>61.989383749999853</c:v>
                </c:pt>
                <c:pt idx="1577">
                  <c:v>61.989531890000031</c:v>
                </c:pt>
                <c:pt idx="1578">
                  <c:v>61.99830449000001</c:v>
                </c:pt>
                <c:pt idx="1579">
                  <c:v>62</c:v>
                </c:pt>
                <c:pt idx="1580">
                  <c:v>62</c:v>
                </c:pt>
                <c:pt idx="1581">
                  <c:v>62</c:v>
                </c:pt>
                <c:pt idx="1582">
                  <c:v>62</c:v>
                </c:pt>
                <c:pt idx="1583">
                  <c:v>62</c:v>
                </c:pt>
                <c:pt idx="1584">
                  <c:v>62</c:v>
                </c:pt>
                <c:pt idx="1585">
                  <c:v>62</c:v>
                </c:pt>
                <c:pt idx="1586">
                  <c:v>62</c:v>
                </c:pt>
                <c:pt idx="1587">
                  <c:v>62</c:v>
                </c:pt>
                <c:pt idx="1588">
                  <c:v>62</c:v>
                </c:pt>
                <c:pt idx="1589">
                  <c:v>62</c:v>
                </c:pt>
                <c:pt idx="1590">
                  <c:v>62</c:v>
                </c:pt>
                <c:pt idx="1591">
                  <c:v>62</c:v>
                </c:pt>
                <c:pt idx="1592">
                  <c:v>62</c:v>
                </c:pt>
                <c:pt idx="1593">
                  <c:v>62</c:v>
                </c:pt>
                <c:pt idx="1594">
                  <c:v>62</c:v>
                </c:pt>
                <c:pt idx="1595">
                  <c:v>62</c:v>
                </c:pt>
                <c:pt idx="1596">
                  <c:v>62</c:v>
                </c:pt>
                <c:pt idx="1597">
                  <c:v>62</c:v>
                </c:pt>
                <c:pt idx="1598">
                  <c:v>62</c:v>
                </c:pt>
                <c:pt idx="1599">
                  <c:v>62</c:v>
                </c:pt>
                <c:pt idx="1600">
                  <c:v>62</c:v>
                </c:pt>
                <c:pt idx="1601">
                  <c:v>62</c:v>
                </c:pt>
                <c:pt idx="1602">
                  <c:v>62</c:v>
                </c:pt>
                <c:pt idx="1603">
                  <c:v>62</c:v>
                </c:pt>
                <c:pt idx="1604">
                  <c:v>62</c:v>
                </c:pt>
                <c:pt idx="1605">
                  <c:v>62</c:v>
                </c:pt>
                <c:pt idx="1606">
                  <c:v>62</c:v>
                </c:pt>
                <c:pt idx="1607">
                  <c:v>62</c:v>
                </c:pt>
                <c:pt idx="1608">
                  <c:v>62</c:v>
                </c:pt>
                <c:pt idx="1609">
                  <c:v>62</c:v>
                </c:pt>
                <c:pt idx="1610">
                  <c:v>62</c:v>
                </c:pt>
                <c:pt idx="1611">
                  <c:v>62</c:v>
                </c:pt>
                <c:pt idx="1612">
                  <c:v>62</c:v>
                </c:pt>
                <c:pt idx="1613">
                  <c:v>62</c:v>
                </c:pt>
                <c:pt idx="1614">
                  <c:v>62</c:v>
                </c:pt>
                <c:pt idx="1615">
                  <c:v>62</c:v>
                </c:pt>
                <c:pt idx="1616">
                  <c:v>62</c:v>
                </c:pt>
                <c:pt idx="1617">
                  <c:v>62.001003350000083</c:v>
                </c:pt>
                <c:pt idx="1618">
                  <c:v>62.007344429999961</c:v>
                </c:pt>
                <c:pt idx="1619">
                  <c:v>62.009754789999874</c:v>
                </c:pt>
                <c:pt idx="1620">
                  <c:v>62.011438459999859</c:v>
                </c:pt>
                <c:pt idx="1621">
                  <c:v>62.017735819999871</c:v>
                </c:pt>
                <c:pt idx="1622">
                  <c:v>62.019206170000139</c:v>
                </c:pt>
                <c:pt idx="1623">
                  <c:v>62.019433889999988</c:v>
                </c:pt>
                <c:pt idx="1624">
                  <c:v>62.029637189999967</c:v>
                </c:pt>
                <c:pt idx="1625">
                  <c:v>62.030432899999994</c:v>
                </c:pt>
                <c:pt idx="1626">
                  <c:v>62.038031749999895</c:v>
                </c:pt>
                <c:pt idx="1627">
                  <c:v>62.03903343999982</c:v>
                </c:pt>
                <c:pt idx="1628">
                  <c:v>62.039698835999999</c:v>
                </c:pt>
                <c:pt idx="1629">
                  <c:v>62.048333749999848</c:v>
                </c:pt>
                <c:pt idx="1630">
                  <c:v>62.049205440000073</c:v>
                </c:pt>
                <c:pt idx="1631">
                  <c:v>62.063013699000003</c:v>
                </c:pt>
                <c:pt idx="1632">
                  <c:v>62.067733700000119</c:v>
                </c:pt>
                <c:pt idx="1633">
                  <c:v>62.068144480000065</c:v>
                </c:pt>
                <c:pt idx="1634">
                  <c:v>62.088980151000001</c:v>
                </c:pt>
                <c:pt idx="1635">
                  <c:v>62.139726027000002</c:v>
                </c:pt>
                <c:pt idx="1636">
                  <c:v>62.170244779000001</c:v>
                </c:pt>
                <c:pt idx="1637">
                  <c:v>62.187542800000003</c:v>
                </c:pt>
                <c:pt idx="1638">
                  <c:v>62.2</c:v>
                </c:pt>
                <c:pt idx="1639">
                  <c:v>62.2</c:v>
                </c:pt>
                <c:pt idx="1640">
                  <c:v>62.209445600000002</c:v>
                </c:pt>
                <c:pt idx="1641">
                  <c:v>62.214921287000003</c:v>
                </c:pt>
                <c:pt idx="1642">
                  <c:v>62.225872690000003</c:v>
                </c:pt>
                <c:pt idx="1643">
                  <c:v>62.246575342</c:v>
                </c:pt>
                <c:pt idx="1644">
                  <c:v>62.250513300000001</c:v>
                </c:pt>
                <c:pt idx="1645">
                  <c:v>62.349075974999998</c:v>
                </c:pt>
                <c:pt idx="1646">
                  <c:v>62.376847069</c:v>
                </c:pt>
                <c:pt idx="1647">
                  <c:v>62.442162902</c:v>
                </c:pt>
                <c:pt idx="1648">
                  <c:v>62.501369863000001</c:v>
                </c:pt>
                <c:pt idx="1649">
                  <c:v>62.512328767</c:v>
                </c:pt>
                <c:pt idx="1650">
                  <c:v>62.543925444000003</c:v>
                </c:pt>
                <c:pt idx="1651">
                  <c:v>62.57357974</c:v>
                </c:pt>
                <c:pt idx="1652">
                  <c:v>62.587124785</c:v>
                </c:pt>
                <c:pt idx="1653">
                  <c:v>62.591780821999997</c:v>
                </c:pt>
                <c:pt idx="1654">
                  <c:v>62.606433948999999</c:v>
                </c:pt>
                <c:pt idx="1655">
                  <c:v>62.642196272</c:v>
                </c:pt>
                <c:pt idx="1656">
                  <c:v>62.652977413000002</c:v>
                </c:pt>
                <c:pt idx="1657">
                  <c:v>62.754277891999998</c:v>
                </c:pt>
                <c:pt idx="1658">
                  <c:v>62.759753592999999</c:v>
                </c:pt>
                <c:pt idx="1659">
                  <c:v>62.778918548999997</c:v>
                </c:pt>
                <c:pt idx="1660">
                  <c:v>62.808219178000002</c:v>
                </c:pt>
                <c:pt idx="1661">
                  <c:v>62.817248460000002</c:v>
                </c:pt>
                <c:pt idx="1662">
                  <c:v>62.817248460000002</c:v>
                </c:pt>
                <c:pt idx="1663">
                  <c:v>62.828199863000002</c:v>
                </c:pt>
                <c:pt idx="1664">
                  <c:v>62.835616438000002</c:v>
                </c:pt>
                <c:pt idx="1665">
                  <c:v>62.861054072999998</c:v>
                </c:pt>
                <c:pt idx="1666">
                  <c:v>62.869267600000001</c:v>
                </c:pt>
                <c:pt idx="1667">
                  <c:v>62.873972602999999</c:v>
                </c:pt>
                <c:pt idx="1668">
                  <c:v>62.882956878999998</c:v>
                </c:pt>
                <c:pt idx="1669">
                  <c:v>62.91770729999989</c:v>
                </c:pt>
                <c:pt idx="1670">
                  <c:v>62.927951309999827</c:v>
                </c:pt>
                <c:pt idx="1671">
                  <c:v>62.930226539999992</c:v>
                </c:pt>
                <c:pt idx="1672">
                  <c:v>62.938238980000094</c:v>
                </c:pt>
                <c:pt idx="1673">
                  <c:v>62.948331610000132</c:v>
                </c:pt>
                <c:pt idx="1674">
                  <c:v>62.953170147000002</c:v>
                </c:pt>
                <c:pt idx="1675">
                  <c:v>62.958831689999997</c:v>
                </c:pt>
                <c:pt idx="1676">
                  <c:v>62.968633639999851</c:v>
                </c:pt>
                <c:pt idx="1677">
                  <c:v>62.970333500000088</c:v>
                </c:pt>
                <c:pt idx="1678">
                  <c:v>62.970833419999856</c:v>
                </c:pt>
                <c:pt idx="1679">
                  <c:v>62.971333969999847</c:v>
                </c:pt>
                <c:pt idx="1680">
                  <c:v>62.978781699999999</c:v>
                </c:pt>
                <c:pt idx="1681">
                  <c:v>62.980531500000133</c:v>
                </c:pt>
                <c:pt idx="1682">
                  <c:v>62.987931769999861</c:v>
                </c:pt>
                <c:pt idx="1683">
                  <c:v>62.988487929999827</c:v>
                </c:pt>
                <c:pt idx="1684">
                  <c:v>62.989233830000089</c:v>
                </c:pt>
                <c:pt idx="1685">
                  <c:v>62.989833769999819</c:v>
                </c:pt>
                <c:pt idx="1686">
                  <c:v>62.989989479999991</c:v>
                </c:pt>
                <c:pt idx="1687">
                  <c:v>62.990233659999816</c:v>
                </c:pt>
                <c:pt idx="1688">
                  <c:v>62.990433720000091</c:v>
                </c:pt>
                <c:pt idx="1689">
                  <c:v>62.991032829999924</c:v>
                </c:pt>
                <c:pt idx="1690">
                  <c:v>62.997260273999999</c:v>
                </c:pt>
                <c:pt idx="1691">
                  <c:v>62.999633689999953</c:v>
                </c:pt>
                <c:pt idx="1692">
                  <c:v>63</c:v>
                </c:pt>
                <c:pt idx="1693">
                  <c:v>63</c:v>
                </c:pt>
                <c:pt idx="1694">
                  <c:v>63</c:v>
                </c:pt>
                <c:pt idx="1695">
                  <c:v>63</c:v>
                </c:pt>
                <c:pt idx="1696">
                  <c:v>63</c:v>
                </c:pt>
                <c:pt idx="1697">
                  <c:v>63</c:v>
                </c:pt>
                <c:pt idx="1698">
                  <c:v>63</c:v>
                </c:pt>
                <c:pt idx="1699">
                  <c:v>63</c:v>
                </c:pt>
                <c:pt idx="1700">
                  <c:v>63</c:v>
                </c:pt>
                <c:pt idx="1701">
                  <c:v>63</c:v>
                </c:pt>
                <c:pt idx="1702">
                  <c:v>63</c:v>
                </c:pt>
                <c:pt idx="1703">
                  <c:v>63</c:v>
                </c:pt>
                <c:pt idx="1704">
                  <c:v>63</c:v>
                </c:pt>
                <c:pt idx="1705">
                  <c:v>63</c:v>
                </c:pt>
                <c:pt idx="1706">
                  <c:v>63</c:v>
                </c:pt>
                <c:pt idx="1707">
                  <c:v>63</c:v>
                </c:pt>
                <c:pt idx="1708">
                  <c:v>63</c:v>
                </c:pt>
                <c:pt idx="1709">
                  <c:v>63</c:v>
                </c:pt>
                <c:pt idx="1710">
                  <c:v>63</c:v>
                </c:pt>
                <c:pt idx="1711">
                  <c:v>63</c:v>
                </c:pt>
                <c:pt idx="1712">
                  <c:v>63</c:v>
                </c:pt>
                <c:pt idx="1713">
                  <c:v>63</c:v>
                </c:pt>
                <c:pt idx="1714">
                  <c:v>63</c:v>
                </c:pt>
                <c:pt idx="1715">
                  <c:v>63</c:v>
                </c:pt>
                <c:pt idx="1716">
                  <c:v>63</c:v>
                </c:pt>
                <c:pt idx="1717">
                  <c:v>63</c:v>
                </c:pt>
                <c:pt idx="1718">
                  <c:v>63</c:v>
                </c:pt>
                <c:pt idx="1719">
                  <c:v>63</c:v>
                </c:pt>
                <c:pt idx="1720">
                  <c:v>63</c:v>
                </c:pt>
                <c:pt idx="1721">
                  <c:v>63</c:v>
                </c:pt>
                <c:pt idx="1722">
                  <c:v>63</c:v>
                </c:pt>
                <c:pt idx="1723">
                  <c:v>63</c:v>
                </c:pt>
                <c:pt idx="1724">
                  <c:v>63</c:v>
                </c:pt>
                <c:pt idx="1725">
                  <c:v>63</c:v>
                </c:pt>
                <c:pt idx="1726">
                  <c:v>63</c:v>
                </c:pt>
                <c:pt idx="1727">
                  <c:v>63</c:v>
                </c:pt>
                <c:pt idx="1728">
                  <c:v>63</c:v>
                </c:pt>
                <c:pt idx="1729">
                  <c:v>63</c:v>
                </c:pt>
                <c:pt idx="1730">
                  <c:v>63</c:v>
                </c:pt>
                <c:pt idx="1731">
                  <c:v>63</c:v>
                </c:pt>
                <c:pt idx="1732">
                  <c:v>63</c:v>
                </c:pt>
                <c:pt idx="1733">
                  <c:v>63</c:v>
                </c:pt>
                <c:pt idx="1734">
                  <c:v>63</c:v>
                </c:pt>
                <c:pt idx="1735">
                  <c:v>63</c:v>
                </c:pt>
                <c:pt idx="1736">
                  <c:v>63</c:v>
                </c:pt>
                <c:pt idx="1737">
                  <c:v>63.006160164000001</c:v>
                </c:pt>
                <c:pt idx="1738">
                  <c:v>63.007533830000085</c:v>
                </c:pt>
                <c:pt idx="1739">
                  <c:v>63.009033439999818</c:v>
                </c:pt>
                <c:pt idx="1740">
                  <c:v>63.011635865999999</c:v>
                </c:pt>
                <c:pt idx="1741">
                  <c:v>63.017831399999935</c:v>
                </c:pt>
                <c:pt idx="1742">
                  <c:v>63.021608839999885</c:v>
                </c:pt>
                <c:pt idx="1743">
                  <c:v>63.028062970999997</c:v>
                </c:pt>
                <c:pt idx="1744">
                  <c:v>63.028433139999954</c:v>
                </c:pt>
                <c:pt idx="1745">
                  <c:v>63.029030400000138</c:v>
                </c:pt>
                <c:pt idx="1746">
                  <c:v>63.050033669999983</c:v>
                </c:pt>
                <c:pt idx="1747">
                  <c:v>63.05987041999996</c:v>
                </c:pt>
                <c:pt idx="1748">
                  <c:v>63.060152219999956</c:v>
                </c:pt>
                <c:pt idx="1749">
                  <c:v>63.060231619999932</c:v>
                </c:pt>
                <c:pt idx="1750">
                  <c:v>63.090605584000002</c:v>
                </c:pt>
                <c:pt idx="1751">
                  <c:v>63.203285420999997</c:v>
                </c:pt>
                <c:pt idx="1752">
                  <c:v>63.210958904000002</c:v>
                </c:pt>
                <c:pt idx="1753">
                  <c:v>63.211498972999998</c:v>
                </c:pt>
                <c:pt idx="1754">
                  <c:v>63.234755595000003</c:v>
                </c:pt>
                <c:pt idx="1755">
                  <c:v>63.249828899999997</c:v>
                </c:pt>
                <c:pt idx="1756">
                  <c:v>63.296372347999998</c:v>
                </c:pt>
                <c:pt idx="1757">
                  <c:v>63.348391513000003</c:v>
                </c:pt>
                <c:pt idx="1758">
                  <c:v>63.375770021000001</c:v>
                </c:pt>
                <c:pt idx="1759">
                  <c:v>63.390545699999997</c:v>
                </c:pt>
                <c:pt idx="1760">
                  <c:v>63.410958903999997</c:v>
                </c:pt>
                <c:pt idx="1761">
                  <c:v>63.444988397000003</c:v>
                </c:pt>
                <c:pt idx="1762">
                  <c:v>63.564681725</c:v>
                </c:pt>
                <c:pt idx="1763">
                  <c:v>63.567419575999999</c:v>
                </c:pt>
                <c:pt idx="1764">
                  <c:v>63.570157399999999</c:v>
                </c:pt>
                <c:pt idx="1765">
                  <c:v>63.586584531</c:v>
                </c:pt>
                <c:pt idx="1766">
                  <c:v>63.613963038999998</c:v>
                </c:pt>
                <c:pt idx="1767">
                  <c:v>63.632876711999998</c:v>
                </c:pt>
                <c:pt idx="1768">
                  <c:v>63.643835615999997</c:v>
                </c:pt>
                <c:pt idx="1769">
                  <c:v>63.671457906000001</c:v>
                </c:pt>
                <c:pt idx="1770">
                  <c:v>63.690622861000001</c:v>
                </c:pt>
                <c:pt idx="1771">
                  <c:v>63.715263499999999</c:v>
                </c:pt>
                <c:pt idx="1772">
                  <c:v>63.761643835999998</c:v>
                </c:pt>
                <c:pt idx="1773">
                  <c:v>63.767282682999998</c:v>
                </c:pt>
                <c:pt idx="1774">
                  <c:v>63.8</c:v>
                </c:pt>
                <c:pt idx="1775">
                  <c:v>63.819301848000002</c:v>
                </c:pt>
                <c:pt idx="1776">
                  <c:v>63.821917808000002</c:v>
                </c:pt>
                <c:pt idx="1777">
                  <c:v>63.830253251000002</c:v>
                </c:pt>
                <c:pt idx="1778">
                  <c:v>63.835728953</c:v>
                </c:pt>
                <c:pt idx="1779">
                  <c:v>63.852054795000001</c:v>
                </c:pt>
                <c:pt idx="1780">
                  <c:v>63.873972602999999</c:v>
                </c:pt>
                <c:pt idx="1781">
                  <c:v>63.928815880000002</c:v>
                </c:pt>
                <c:pt idx="1782">
                  <c:v>63.968038679999857</c:v>
                </c:pt>
                <c:pt idx="1783">
                  <c:v>63.970031780000028</c:v>
                </c:pt>
                <c:pt idx="1784">
                  <c:v>63.970398229999837</c:v>
                </c:pt>
                <c:pt idx="1785">
                  <c:v>63.981005200000105</c:v>
                </c:pt>
                <c:pt idx="1786">
                  <c:v>63.982937640000138</c:v>
                </c:pt>
                <c:pt idx="1787">
                  <c:v>63.987833430000023</c:v>
                </c:pt>
                <c:pt idx="1788">
                  <c:v>63.988133669999989</c:v>
                </c:pt>
                <c:pt idx="1789">
                  <c:v>63.989233639999853</c:v>
                </c:pt>
                <c:pt idx="1790">
                  <c:v>63.989731500000133</c:v>
                </c:pt>
                <c:pt idx="1791">
                  <c:v>63.997260273999999</c:v>
                </c:pt>
                <c:pt idx="1792">
                  <c:v>63.997417949999871</c:v>
                </c:pt>
                <c:pt idx="1793">
                  <c:v>63.998531850000099</c:v>
                </c:pt>
                <c:pt idx="1794">
                  <c:v>63.999863650000094</c:v>
                </c:pt>
                <c:pt idx="1795">
                  <c:v>64</c:v>
                </c:pt>
                <c:pt idx="1796">
                  <c:v>64</c:v>
                </c:pt>
                <c:pt idx="1797">
                  <c:v>64</c:v>
                </c:pt>
                <c:pt idx="1798">
                  <c:v>64</c:v>
                </c:pt>
                <c:pt idx="1799">
                  <c:v>64</c:v>
                </c:pt>
                <c:pt idx="1800">
                  <c:v>64</c:v>
                </c:pt>
                <c:pt idx="1801">
                  <c:v>64</c:v>
                </c:pt>
                <c:pt idx="1802">
                  <c:v>64</c:v>
                </c:pt>
                <c:pt idx="1803">
                  <c:v>64</c:v>
                </c:pt>
                <c:pt idx="1804">
                  <c:v>64</c:v>
                </c:pt>
                <c:pt idx="1805">
                  <c:v>64</c:v>
                </c:pt>
                <c:pt idx="1806">
                  <c:v>64</c:v>
                </c:pt>
                <c:pt idx="1807">
                  <c:v>64</c:v>
                </c:pt>
                <c:pt idx="1808">
                  <c:v>64</c:v>
                </c:pt>
                <c:pt idx="1809">
                  <c:v>64</c:v>
                </c:pt>
                <c:pt idx="1810">
                  <c:v>64</c:v>
                </c:pt>
                <c:pt idx="1811">
                  <c:v>64</c:v>
                </c:pt>
                <c:pt idx="1812">
                  <c:v>64</c:v>
                </c:pt>
                <c:pt idx="1813">
                  <c:v>64</c:v>
                </c:pt>
                <c:pt idx="1814">
                  <c:v>64</c:v>
                </c:pt>
                <c:pt idx="1815">
                  <c:v>64</c:v>
                </c:pt>
                <c:pt idx="1816">
                  <c:v>64</c:v>
                </c:pt>
                <c:pt idx="1817">
                  <c:v>64</c:v>
                </c:pt>
                <c:pt idx="1818">
                  <c:v>64</c:v>
                </c:pt>
                <c:pt idx="1819">
                  <c:v>64</c:v>
                </c:pt>
                <c:pt idx="1820">
                  <c:v>64</c:v>
                </c:pt>
                <c:pt idx="1821">
                  <c:v>64</c:v>
                </c:pt>
                <c:pt idx="1822">
                  <c:v>64</c:v>
                </c:pt>
                <c:pt idx="1823">
                  <c:v>64</c:v>
                </c:pt>
                <c:pt idx="1824">
                  <c:v>64</c:v>
                </c:pt>
                <c:pt idx="1825">
                  <c:v>64</c:v>
                </c:pt>
                <c:pt idx="1826">
                  <c:v>64</c:v>
                </c:pt>
                <c:pt idx="1827">
                  <c:v>64</c:v>
                </c:pt>
                <c:pt idx="1828">
                  <c:v>64</c:v>
                </c:pt>
                <c:pt idx="1829">
                  <c:v>64</c:v>
                </c:pt>
                <c:pt idx="1830">
                  <c:v>64</c:v>
                </c:pt>
                <c:pt idx="1831">
                  <c:v>64</c:v>
                </c:pt>
                <c:pt idx="1832">
                  <c:v>64</c:v>
                </c:pt>
                <c:pt idx="1833">
                  <c:v>64</c:v>
                </c:pt>
                <c:pt idx="1834">
                  <c:v>64</c:v>
                </c:pt>
                <c:pt idx="1835">
                  <c:v>64</c:v>
                </c:pt>
                <c:pt idx="1836">
                  <c:v>64</c:v>
                </c:pt>
                <c:pt idx="1837">
                  <c:v>64</c:v>
                </c:pt>
                <c:pt idx="1838">
                  <c:v>64</c:v>
                </c:pt>
                <c:pt idx="1839">
                  <c:v>64</c:v>
                </c:pt>
                <c:pt idx="1840">
                  <c:v>64</c:v>
                </c:pt>
                <c:pt idx="1841">
                  <c:v>64</c:v>
                </c:pt>
                <c:pt idx="1842">
                  <c:v>64</c:v>
                </c:pt>
                <c:pt idx="1843">
                  <c:v>64.00983574</c:v>
                </c:pt>
                <c:pt idx="1844">
                  <c:v>64.019178081999996</c:v>
                </c:pt>
                <c:pt idx="1845">
                  <c:v>64.020638960000127</c:v>
                </c:pt>
                <c:pt idx="1846">
                  <c:v>64.021452369999878</c:v>
                </c:pt>
                <c:pt idx="1847">
                  <c:v>64.021902806297064</c:v>
                </c:pt>
                <c:pt idx="1848">
                  <c:v>64.038829980000102</c:v>
                </c:pt>
                <c:pt idx="1849">
                  <c:v>64.039033370000126</c:v>
                </c:pt>
                <c:pt idx="1850">
                  <c:v>64.041833460000163</c:v>
                </c:pt>
                <c:pt idx="1851">
                  <c:v>64.050585049999881</c:v>
                </c:pt>
                <c:pt idx="1852">
                  <c:v>64.050603849999987</c:v>
                </c:pt>
                <c:pt idx="1853">
                  <c:v>64.059731709999966</c:v>
                </c:pt>
                <c:pt idx="1854">
                  <c:v>64.081031029999991</c:v>
                </c:pt>
                <c:pt idx="1855">
                  <c:v>64.087887440000102</c:v>
                </c:pt>
                <c:pt idx="1856">
                  <c:v>64.089649210000033</c:v>
                </c:pt>
                <c:pt idx="1857">
                  <c:v>64.092131450000039</c:v>
                </c:pt>
                <c:pt idx="1858">
                  <c:v>64.131506849000004</c:v>
                </c:pt>
                <c:pt idx="1859">
                  <c:v>64.153424658000006</c:v>
                </c:pt>
                <c:pt idx="1860">
                  <c:v>64.153424658000006</c:v>
                </c:pt>
                <c:pt idx="1861">
                  <c:v>64.208219177999993</c:v>
                </c:pt>
                <c:pt idx="1862">
                  <c:v>64.3</c:v>
                </c:pt>
                <c:pt idx="1863">
                  <c:v>64.383299109999996</c:v>
                </c:pt>
                <c:pt idx="1864">
                  <c:v>64.397260274000004</c:v>
                </c:pt>
                <c:pt idx="1865">
                  <c:v>64.473648186173847</c:v>
                </c:pt>
                <c:pt idx="1866">
                  <c:v>64.484599588999998</c:v>
                </c:pt>
                <c:pt idx="1867">
                  <c:v>64.484931506999999</c:v>
                </c:pt>
                <c:pt idx="1868">
                  <c:v>64.601092895999997</c:v>
                </c:pt>
                <c:pt idx="1869">
                  <c:v>64.638356164000001</c:v>
                </c:pt>
                <c:pt idx="1870">
                  <c:v>64.704109588999998</c:v>
                </c:pt>
                <c:pt idx="1871">
                  <c:v>64.721640840999996</c:v>
                </c:pt>
                <c:pt idx="1872">
                  <c:v>64.739219712999997</c:v>
                </c:pt>
                <c:pt idx="1873">
                  <c:v>64.824657533999996</c:v>
                </c:pt>
                <c:pt idx="1874">
                  <c:v>64.851732913999996</c:v>
                </c:pt>
                <c:pt idx="1875">
                  <c:v>64.884684481999997</c:v>
                </c:pt>
                <c:pt idx="1876">
                  <c:v>64.887063655000006</c:v>
                </c:pt>
                <c:pt idx="1877">
                  <c:v>64.903490759999997</c:v>
                </c:pt>
                <c:pt idx="1878">
                  <c:v>64.908532609999924</c:v>
                </c:pt>
                <c:pt idx="1879">
                  <c:v>64.910126539999993</c:v>
                </c:pt>
                <c:pt idx="1880">
                  <c:v>64.91859772000015</c:v>
                </c:pt>
                <c:pt idx="1881">
                  <c:v>64.92044296999984</c:v>
                </c:pt>
                <c:pt idx="1882">
                  <c:v>64.920533300000059</c:v>
                </c:pt>
                <c:pt idx="1883">
                  <c:v>64.930183439999809</c:v>
                </c:pt>
                <c:pt idx="1884">
                  <c:v>64.930185770000151</c:v>
                </c:pt>
                <c:pt idx="1885">
                  <c:v>64.930978240000087</c:v>
                </c:pt>
                <c:pt idx="1886">
                  <c:v>64.931737689999864</c:v>
                </c:pt>
                <c:pt idx="1887">
                  <c:v>64.948434710000086</c:v>
                </c:pt>
                <c:pt idx="1888">
                  <c:v>64.951898009999837</c:v>
                </c:pt>
                <c:pt idx="1889">
                  <c:v>64.958631670000031</c:v>
                </c:pt>
                <c:pt idx="1890">
                  <c:v>64.960131100000069</c:v>
                </c:pt>
                <c:pt idx="1891">
                  <c:v>64.960314350000033</c:v>
                </c:pt>
                <c:pt idx="1892">
                  <c:v>64.960631839999934</c:v>
                </c:pt>
                <c:pt idx="1893">
                  <c:v>64.961331580000007</c:v>
                </c:pt>
                <c:pt idx="1894">
                  <c:v>64.96903167999983</c:v>
                </c:pt>
                <c:pt idx="1895">
                  <c:v>64.969533850000047</c:v>
                </c:pt>
                <c:pt idx="1896">
                  <c:v>64.971433870000027</c:v>
                </c:pt>
                <c:pt idx="1897">
                  <c:v>64.972189490000162</c:v>
                </c:pt>
                <c:pt idx="1898">
                  <c:v>64.979896640000121</c:v>
                </c:pt>
                <c:pt idx="1899">
                  <c:v>64.98003777999989</c:v>
                </c:pt>
                <c:pt idx="1900">
                  <c:v>64.987279969999946</c:v>
                </c:pt>
                <c:pt idx="1901">
                  <c:v>64.991325649999823</c:v>
                </c:pt>
                <c:pt idx="1902">
                  <c:v>64.998731509999928</c:v>
                </c:pt>
                <c:pt idx="1903">
                  <c:v>64.999512979999935</c:v>
                </c:pt>
                <c:pt idx="1904">
                  <c:v>65</c:v>
                </c:pt>
                <c:pt idx="1905">
                  <c:v>65</c:v>
                </c:pt>
                <c:pt idx="1906">
                  <c:v>65</c:v>
                </c:pt>
                <c:pt idx="1907">
                  <c:v>65</c:v>
                </c:pt>
                <c:pt idx="1908">
                  <c:v>65</c:v>
                </c:pt>
                <c:pt idx="1909">
                  <c:v>65</c:v>
                </c:pt>
                <c:pt idx="1910">
                  <c:v>65</c:v>
                </c:pt>
                <c:pt idx="1911">
                  <c:v>65</c:v>
                </c:pt>
                <c:pt idx="1912">
                  <c:v>65</c:v>
                </c:pt>
                <c:pt idx="1913">
                  <c:v>65</c:v>
                </c:pt>
                <c:pt idx="1914">
                  <c:v>65</c:v>
                </c:pt>
                <c:pt idx="1915">
                  <c:v>65</c:v>
                </c:pt>
                <c:pt idx="1916">
                  <c:v>65</c:v>
                </c:pt>
                <c:pt idx="1917">
                  <c:v>65</c:v>
                </c:pt>
                <c:pt idx="1918">
                  <c:v>65</c:v>
                </c:pt>
                <c:pt idx="1919">
                  <c:v>65</c:v>
                </c:pt>
                <c:pt idx="1920">
                  <c:v>65</c:v>
                </c:pt>
                <c:pt idx="1921">
                  <c:v>65</c:v>
                </c:pt>
                <c:pt idx="1922">
                  <c:v>65</c:v>
                </c:pt>
                <c:pt idx="1923">
                  <c:v>65</c:v>
                </c:pt>
                <c:pt idx="1924">
                  <c:v>65</c:v>
                </c:pt>
                <c:pt idx="1925">
                  <c:v>65</c:v>
                </c:pt>
                <c:pt idx="1926">
                  <c:v>65</c:v>
                </c:pt>
                <c:pt idx="1927">
                  <c:v>65</c:v>
                </c:pt>
                <c:pt idx="1928">
                  <c:v>65</c:v>
                </c:pt>
                <c:pt idx="1929">
                  <c:v>65</c:v>
                </c:pt>
                <c:pt idx="1930">
                  <c:v>65</c:v>
                </c:pt>
                <c:pt idx="1931">
                  <c:v>65</c:v>
                </c:pt>
                <c:pt idx="1932">
                  <c:v>65</c:v>
                </c:pt>
                <c:pt idx="1933">
                  <c:v>65</c:v>
                </c:pt>
                <c:pt idx="1934">
                  <c:v>65</c:v>
                </c:pt>
                <c:pt idx="1935">
                  <c:v>65</c:v>
                </c:pt>
                <c:pt idx="1936">
                  <c:v>65</c:v>
                </c:pt>
                <c:pt idx="1937">
                  <c:v>65</c:v>
                </c:pt>
                <c:pt idx="1938">
                  <c:v>65</c:v>
                </c:pt>
                <c:pt idx="1939">
                  <c:v>65</c:v>
                </c:pt>
                <c:pt idx="1940">
                  <c:v>65</c:v>
                </c:pt>
                <c:pt idx="1941">
                  <c:v>65</c:v>
                </c:pt>
                <c:pt idx="1942">
                  <c:v>65</c:v>
                </c:pt>
                <c:pt idx="1943">
                  <c:v>65</c:v>
                </c:pt>
                <c:pt idx="1944">
                  <c:v>65</c:v>
                </c:pt>
                <c:pt idx="1945">
                  <c:v>65</c:v>
                </c:pt>
                <c:pt idx="1946">
                  <c:v>65.000731819999956</c:v>
                </c:pt>
                <c:pt idx="1947">
                  <c:v>65.000933960000054</c:v>
                </c:pt>
                <c:pt idx="1948">
                  <c:v>65.006938039999824</c:v>
                </c:pt>
                <c:pt idx="1949">
                  <c:v>65.0124319600001</c:v>
                </c:pt>
                <c:pt idx="1950">
                  <c:v>65.021218344000005</c:v>
                </c:pt>
                <c:pt idx="1951">
                  <c:v>65.028533410000051</c:v>
                </c:pt>
                <c:pt idx="1952">
                  <c:v>65.030483619999885</c:v>
                </c:pt>
                <c:pt idx="1953">
                  <c:v>65.030633830000085</c:v>
                </c:pt>
                <c:pt idx="1954">
                  <c:v>65.031396040000018</c:v>
                </c:pt>
                <c:pt idx="1955">
                  <c:v>65.039733900000158</c:v>
                </c:pt>
                <c:pt idx="1956">
                  <c:v>65.048131949999927</c:v>
                </c:pt>
                <c:pt idx="1957">
                  <c:v>65.04913288000003</c:v>
                </c:pt>
                <c:pt idx="1958">
                  <c:v>65.050033969999845</c:v>
                </c:pt>
                <c:pt idx="1959">
                  <c:v>65.059935880000154</c:v>
                </c:pt>
                <c:pt idx="1960">
                  <c:v>65.060733830000089</c:v>
                </c:pt>
                <c:pt idx="1961">
                  <c:v>65.061469249999902</c:v>
                </c:pt>
                <c:pt idx="1962">
                  <c:v>65.063013698999995</c:v>
                </c:pt>
                <c:pt idx="1963">
                  <c:v>65.070204879999906</c:v>
                </c:pt>
                <c:pt idx="1964">
                  <c:v>65.097589639999995</c:v>
                </c:pt>
                <c:pt idx="1965">
                  <c:v>65.122518822999993</c:v>
                </c:pt>
                <c:pt idx="1966">
                  <c:v>65.141683778000001</c:v>
                </c:pt>
                <c:pt idx="1967">
                  <c:v>65.145205478999998</c:v>
                </c:pt>
                <c:pt idx="1968">
                  <c:v>65.2</c:v>
                </c:pt>
                <c:pt idx="1969">
                  <c:v>65.212867899000003</c:v>
                </c:pt>
                <c:pt idx="1970">
                  <c:v>65.235616437999994</c:v>
                </c:pt>
                <c:pt idx="1971">
                  <c:v>65.330595482999996</c:v>
                </c:pt>
                <c:pt idx="1972">
                  <c:v>65.338809034907598</c:v>
                </c:pt>
                <c:pt idx="1973">
                  <c:v>65.371663244000004</c:v>
                </c:pt>
                <c:pt idx="1974">
                  <c:v>65.389011154000002</c:v>
                </c:pt>
                <c:pt idx="1975">
                  <c:v>65.514031485000004</c:v>
                </c:pt>
                <c:pt idx="1976">
                  <c:v>65.689253936</c:v>
                </c:pt>
                <c:pt idx="1977">
                  <c:v>65.7</c:v>
                </c:pt>
                <c:pt idx="1978">
                  <c:v>65.834360027000002</c:v>
                </c:pt>
                <c:pt idx="1979">
                  <c:v>65.879362228000005</c:v>
                </c:pt>
                <c:pt idx="1980">
                  <c:v>65.886379192000007</c:v>
                </c:pt>
                <c:pt idx="1981">
                  <c:v>65.886379192000007</c:v>
                </c:pt>
                <c:pt idx="1982">
                  <c:v>65.905544148000004</c:v>
                </c:pt>
                <c:pt idx="1983">
                  <c:v>65.908281998999996</c:v>
                </c:pt>
                <c:pt idx="1984">
                  <c:v>65.919133359999961</c:v>
                </c:pt>
                <c:pt idx="1985">
                  <c:v>65.930610280000039</c:v>
                </c:pt>
                <c:pt idx="1986">
                  <c:v>65.931331120000038</c:v>
                </c:pt>
                <c:pt idx="1987">
                  <c:v>65.939326150000099</c:v>
                </c:pt>
                <c:pt idx="1988">
                  <c:v>65.949631670000031</c:v>
                </c:pt>
                <c:pt idx="1989">
                  <c:v>65.958904110000006</c:v>
                </c:pt>
                <c:pt idx="1990">
                  <c:v>65.978376759999989</c:v>
                </c:pt>
                <c:pt idx="1991">
                  <c:v>65.978428480000048</c:v>
                </c:pt>
                <c:pt idx="1992">
                  <c:v>65.978803359999887</c:v>
                </c:pt>
                <c:pt idx="1993">
                  <c:v>65.980138289999957</c:v>
                </c:pt>
                <c:pt idx="1994">
                  <c:v>65.988428979999952</c:v>
                </c:pt>
                <c:pt idx="1995">
                  <c:v>65.988433760000021</c:v>
                </c:pt>
                <c:pt idx="1996">
                  <c:v>65.989033810000123</c:v>
                </c:pt>
                <c:pt idx="1997">
                  <c:v>65.989833190000056</c:v>
                </c:pt>
                <c:pt idx="1998">
                  <c:v>65.989958069999886</c:v>
                </c:pt>
                <c:pt idx="1999">
                  <c:v>65.990833799999962</c:v>
                </c:pt>
                <c:pt idx="2000">
                  <c:v>65.991337610000002</c:v>
                </c:pt>
                <c:pt idx="2001">
                  <c:v>66</c:v>
                </c:pt>
                <c:pt idx="2002">
                  <c:v>66</c:v>
                </c:pt>
                <c:pt idx="2003">
                  <c:v>66</c:v>
                </c:pt>
                <c:pt idx="2004">
                  <c:v>66</c:v>
                </c:pt>
                <c:pt idx="2005">
                  <c:v>66</c:v>
                </c:pt>
                <c:pt idx="2006">
                  <c:v>66</c:v>
                </c:pt>
                <c:pt idx="2007">
                  <c:v>66</c:v>
                </c:pt>
                <c:pt idx="2008">
                  <c:v>66</c:v>
                </c:pt>
                <c:pt idx="2009">
                  <c:v>66</c:v>
                </c:pt>
                <c:pt idx="2010">
                  <c:v>66</c:v>
                </c:pt>
                <c:pt idx="2011">
                  <c:v>66</c:v>
                </c:pt>
                <c:pt idx="2012">
                  <c:v>66</c:v>
                </c:pt>
                <c:pt idx="2013">
                  <c:v>66</c:v>
                </c:pt>
                <c:pt idx="2014">
                  <c:v>66</c:v>
                </c:pt>
                <c:pt idx="2015">
                  <c:v>66</c:v>
                </c:pt>
                <c:pt idx="2016">
                  <c:v>66</c:v>
                </c:pt>
                <c:pt idx="2017">
                  <c:v>66</c:v>
                </c:pt>
                <c:pt idx="2018">
                  <c:v>66</c:v>
                </c:pt>
                <c:pt idx="2019">
                  <c:v>66</c:v>
                </c:pt>
                <c:pt idx="2020">
                  <c:v>66</c:v>
                </c:pt>
                <c:pt idx="2021">
                  <c:v>66</c:v>
                </c:pt>
                <c:pt idx="2022">
                  <c:v>66</c:v>
                </c:pt>
                <c:pt idx="2023">
                  <c:v>66</c:v>
                </c:pt>
                <c:pt idx="2024">
                  <c:v>66</c:v>
                </c:pt>
                <c:pt idx="2025">
                  <c:v>66</c:v>
                </c:pt>
                <c:pt idx="2026">
                  <c:v>66</c:v>
                </c:pt>
                <c:pt idx="2027">
                  <c:v>66</c:v>
                </c:pt>
                <c:pt idx="2028">
                  <c:v>66</c:v>
                </c:pt>
                <c:pt idx="2029">
                  <c:v>66</c:v>
                </c:pt>
                <c:pt idx="2030">
                  <c:v>66</c:v>
                </c:pt>
                <c:pt idx="2031">
                  <c:v>66</c:v>
                </c:pt>
                <c:pt idx="2032">
                  <c:v>66</c:v>
                </c:pt>
                <c:pt idx="2033">
                  <c:v>66</c:v>
                </c:pt>
                <c:pt idx="2034">
                  <c:v>66</c:v>
                </c:pt>
                <c:pt idx="2035">
                  <c:v>66</c:v>
                </c:pt>
                <c:pt idx="2036">
                  <c:v>66</c:v>
                </c:pt>
                <c:pt idx="2037">
                  <c:v>66</c:v>
                </c:pt>
                <c:pt idx="2038">
                  <c:v>66</c:v>
                </c:pt>
                <c:pt idx="2039">
                  <c:v>66.000031679999836</c:v>
                </c:pt>
                <c:pt idx="2040">
                  <c:v>66.000533870000027</c:v>
                </c:pt>
                <c:pt idx="2041">
                  <c:v>66.00133352000006</c:v>
                </c:pt>
                <c:pt idx="2042">
                  <c:v>66.01080417999998</c:v>
                </c:pt>
                <c:pt idx="2043">
                  <c:v>66.011331239999834</c:v>
                </c:pt>
                <c:pt idx="2044">
                  <c:v>66.017933720000087</c:v>
                </c:pt>
                <c:pt idx="2045">
                  <c:v>66.01979466000013</c:v>
                </c:pt>
                <c:pt idx="2046">
                  <c:v>66.028933799999947</c:v>
                </c:pt>
                <c:pt idx="2047">
                  <c:v>66.034223135000005</c:v>
                </c:pt>
                <c:pt idx="2048">
                  <c:v>66.041006799999991</c:v>
                </c:pt>
                <c:pt idx="2049">
                  <c:v>66.048756659999867</c:v>
                </c:pt>
                <c:pt idx="2050">
                  <c:v>66.049005139999835</c:v>
                </c:pt>
                <c:pt idx="2051">
                  <c:v>66.050778400000183</c:v>
                </c:pt>
                <c:pt idx="2052">
                  <c:v>66.052318340000141</c:v>
                </c:pt>
                <c:pt idx="2053">
                  <c:v>66.058626949999848</c:v>
                </c:pt>
                <c:pt idx="2054">
                  <c:v>66.061635370000076</c:v>
                </c:pt>
                <c:pt idx="2055">
                  <c:v>66.062033909999954</c:v>
                </c:pt>
                <c:pt idx="2056">
                  <c:v>66.070419810000061</c:v>
                </c:pt>
                <c:pt idx="2057">
                  <c:v>66.08053374000005</c:v>
                </c:pt>
                <c:pt idx="2058">
                  <c:v>66.101880860000108</c:v>
                </c:pt>
                <c:pt idx="2059">
                  <c:v>66.113620807999993</c:v>
                </c:pt>
                <c:pt idx="2060">
                  <c:v>66.124572211</c:v>
                </c:pt>
                <c:pt idx="2061">
                  <c:v>66.140999316000006</c:v>
                </c:pt>
                <c:pt idx="2062">
                  <c:v>66.258726898999996</c:v>
                </c:pt>
                <c:pt idx="2063">
                  <c:v>66.280629705999999</c:v>
                </c:pt>
                <c:pt idx="2064">
                  <c:v>66.290410958999999</c:v>
                </c:pt>
                <c:pt idx="2065">
                  <c:v>66.328767123000006</c:v>
                </c:pt>
                <c:pt idx="2066">
                  <c:v>66.334246574999995</c:v>
                </c:pt>
                <c:pt idx="2067">
                  <c:v>66.380821917999995</c:v>
                </c:pt>
                <c:pt idx="2068">
                  <c:v>66.384668035999994</c:v>
                </c:pt>
                <c:pt idx="2069">
                  <c:v>66.410958903999997</c:v>
                </c:pt>
                <c:pt idx="2070">
                  <c:v>66.505133470000004</c:v>
                </c:pt>
                <c:pt idx="2071">
                  <c:v>66.586301370000001</c:v>
                </c:pt>
                <c:pt idx="2072">
                  <c:v>66.595482546</c:v>
                </c:pt>
                <c:pt idx="2073">
                  <c:v>66.609171799999999</c:v>
                </c:pt>
                <c:pt idx="2074">
                  <c:v>66.652977413000002</c:v>
                </c:pt>
                <c:pt idx="2075">
                  <c:v>66.682042069000005</c:v>
                </c:pt>
                <c:pt idx="2076">
                  <c:v>66.685831621999995</c:v>
                </c:pt>
                <c:pt idx="2077">
                  <c:v>66.706849314999999</c:v>
                </c:pt>
                <c:pt idx="2078">
                  <c:v>66.735112936344976</c:v>
                </c:pt>
                <c:pt idx="2079">
                  <c:v>66.784394250999995</c:v>
                </c:pt>
                <c:pt idx="2080">
                  <c:v>66.855578370999993</c:v>
                </c:pt>
                <c:pt idx="2081">
                  <c:v>66.918991600000112</c:v>
                </c:pt>
                <c:pt idx="2082">
                  <c:v>66.930833399999884</c:v>
                </c:pt>
                <c:pt idx="2083">
                  <c:v>66.931706920000167</c:v>
                </c:pt>
                <c:pt idx="2084">
                  <c:v>66.939731890000033</c:v>
                </c:pt>
                <c:pt idx="2085">
                  <c:v>66.950433339999989</c:v>
                </c:pt>
                <c:pt idx="2086">
                  <c:v>66.959616701000002</c:v>
                </c:pt>
                <c:pt idx="2087">
                  <c:v>66.959616701000002</c:v>
                </c:pt>
                <c:pt idx="2088">
                  <c:v>66.971931879999858</c:v>
                </c:pt>
                <c:pt idx="2089">
                  <c:v>66.976043806000007</c:v>
                </c:pt>
                <c:pt idx="2090">
                  <c:v>66.980889009999856</c:v>
                </c:pt>
                <c:pt idx="2091">
                  <c:v>66.982037939999998</c:v>
                </c:pt>
                <c:pt idx="2092">
                  <c:v>66.99743370999991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67.006160163999994</c:v>
                </c:pt>
                <c:pt idx="2134">
                  <c:v>67.010677279999854</c:v>
                </c:pt>
                <c:pt idx="2135">
                  <c:v>67.010733819999928</c:v>
                </c:pt>
                <c:pt idx="2136">
                  <c:v>67.018531679999825</c:v>
                </c:pt>
                <c:pt idx="2137">
                  <c:v>67.019849418000007</c:v>
                </c:pt>
                <c:pt idx="2138">
                  <c:v>67.02173161999994</c:v>
                </c:pt>
                <c:pt idx="2139">
                  <c:v>67.030433889999983</c:v>
                </c:pt>
                <c:pt idx="2140">
                  <c:v>67.035616438000005</c:v>
                </c:pt>
                <c:pt idx="2141">
                  <c:v>67.050830149999996</c:v>
                </c:pt>
                <c:pt idx="2142">
                  <c:v>67.060645650000126</c:v>
                </c:pt>
                <c:pt idx="2143">
                  <c:v>67.061337629999969</c:v>
                </c:pt>
                <c:pt idx="2144">
                  <c:v>67.078206749999893</c:v>
                </c:pt>
                <c:pt idx="2145">
                  <c:v>67.120547944999998</c:v>
                </c:pt>
                <c:pt idx="2146">
                  <c:v>67.126625598999993</c:v>
                </c:pt>
                <c:pt idx="2147">
                  <c:v>67.156164383999993</c:v>
                </c:pt>
                <c:pt idx="2148">
                  <c:v>67.164955509999999</c:v>
                </c:pt>
                <c:pt idx="2149">
                  <c:v>67.167123287999999</c:v>
                </c:pt>
                <c:pt idx="2150">
                  <c:v>67.167123287999999</c:v>
                </c:pt>
                <c:pt idx="2151">
                  <c:v>67.184120465000007</c:v>
                </c:pt>
                <c:pt idx="2152">
                  <c:v>67.189596167000005</c:v>
                </c:pt>
                <c:pt idx="2153">
                  <c:v>67.200547569999998</c:v>
                </c:pt>
                <c:pt idx="2154">
                  <c:v>67.227397260000004</c:v>
                </c:pt>
                <c:pt idx="2155">
                  <c:v>67.246575342</c:v>
                </c:pt>
                <c:pt idx="2156">
                  <c:v>67.260780287474333</c:v>
                </c:pt>
                <c:pt idx="2157">
                  <c:v>67.277207391999994</c:v>
                </c:pt>
                <c:pt idx="2158">
                  <c:v>67.278157047999997</c:v>
                </c:pt>
                <c:pt idx="2159">
                  <c:v>67.372602740000005</c:v>
                </c:pt>
                <c:pt idx="2160">
                  <c:v>67.383983572999995</c:v>
                </c:pt>
                <c:pt idx="2161">
                  <c:v>67.526351813999995</c:v>
                </c:pt>
                <c:pt idx="2162">
                  <c:v>67.572602739999994</c:v>
                </c:pt>
                <c:pt idx="2163">
                  <c:v>67.586584531</c:v>
                </c:pt>
                <c:pt idx="2164">
                  <c:v>67.644471891999999</c:v>
                </c:pt>
                <c:pt idx="2165">
                  <c:v>67.695890410999993</c:v>
                </c:pt>
                <c:pt idx="2166">
                  <c:v>67.775496235455165</c:v>
                </c:pt>
                <c:pt idx="2167">
                  <c:v>67.789041096000005</c:v>
                </c:pt>
                <c:pt idx="2168">
                  <c:v>67.794520547999994</c:v>
                </c:pt>
                <c:pt idx="2169">
                  <c:v>67.838356164000004</c:v>
                </c:pt>
                <c:pt idx="2170">
                  <c:v>67.843942505000001</c:v>
                </c:pt>
                <c:pt idx="2171">
                  <c:v>67.852054795000001</c:v>
                </c:pt>
                <c:pt idx="2172">
                  <c:v>67.852156057000002</c:v>
                </c:pt>
                <c:pt idx="2173">
                  <c:v>67.895961670000005</c:v>
                </c:pt>
                <c:pt idx="2174">
                  <c:v>67.895961670000005</c:v>
                </c:pt>
                <c:pt idx="2175">
                  <c:v>67.900000000000006</c:v>
                </c:pt>
                <c:pt idx="2176">
                  <c:v>67.920532820000119</c:v>
                </c:pt>
                <c:pt idx="2177">
                  <c:v>67.928830970000107</c:v>
                </c:pt>
                <c:pt idx="2178">
                  <c:v>67.929826979999987</c:v>
                </c:pt>
                <c:pt idx="2179">
                  <c:v>67.939767282999995</c:v>
                </c:pt>
                <c:pt idx="2180">
                  <c:v>67.949761690000074</c:v>
                </c:pt>
                <c:pt idx="2181">
                  <c:v>67.950833989999808</c:v>
                </c:pt>
                <c:pt idx="2182">
                  <c:v>67.958131289999926</c:v>
                </c:pt>
                <c:pt idx="2183">
                  <c:v>67.96143376000002</c:v>
                </c:pt>
                <c:pt idx="2184">
                  <c:v>67.969235119999951</c:v>
                </c:pt>
                <c:pt idx="2185">
                  <c:v>67.970217249999934</c:v>
                </c:pt>
                <c:pt idx="2186">
                  <c:v>67.978919310000165</c:v>
                </c:pt>
                <c:pt idx="2187">
                  <c:v>67.988631890000022</c:v>
                </c:pt>
                <c:pt idx="2188">
                  <c:v>67.989541679999974</c:v>
                </c:pt>
                <c:pt idx="2189">
                  <c:v>67.989633639999852</c:v>
                </c:pt>
                <c:pt idx="2190">
                  <c:v>67.990431839999928</c:v>
                </c:pt>
                <c:pt idx="2191">
                  <c:v>67.999431459999826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68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68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68.002006590000164</c:v>
                </c:pt>
                <c:pt idx="2222">
                  <c:v>68.007928280000016</c:v>
                </c:pt>
                <c:pt idx="2223">
                  <c:v>68.008213552000001</c:v>
                </c:pt>
                <c:pt idx="2224">
                  <c:v>68.009431980000059</c:v>
                </c:pt>
                <c:pt idx="2225">
                  <c:v>68.010958904000006</c:v>
                </c:pt>
                <c:pt idx="2226">
                  <c:v>68.019728869999938</c:v>
                </c:pt>
                <c:pt idx="2227">
                  <c:v>68.020533920000119</c:v>
                </c:pt>
                <c:pt idx="2228">
                  <c:v>68.027831789999823</c:v>
                </c:pt>
                <c:pt idx="2229">
                  <c:v>68.030116359000004</c:v>
                </c:pt>
                <c:pt idx="2230">
                  <c:v>68.035616438000005</c:v>
                </c:pt>
                <c:pt idx="2231">
                  <c:v>68.052054795000004</c:v>
                </c:pt>
                <c:pt idx="2232">
                  <c:v>68.060433850000052</c:v>
                </c:pt>
                <c:pt idx="2233">
                  <c:v>68.073921971000004</c:v>
                </c:pt>
                <c:pt idx="2234">
                  <c:v>68.087783080000065</c:v>
                </c:pt>
                <c:pt idx="2235">
                  <c:v>68.089151590000085</c:v>
                </c:pt>
                <c:pt idx="2236">
                  <c:v>68.090431859999896</c:v>
                </c:pt>
                <c:pt idx="2237">
                  <c:v>68.2</c:v>
                </c:pt>
                <c:pt idx="2238">
                  <c:v>68.3</c:v>
                </c:pt>
                <c:pt idx="2239">
                  <c:v>68.3</c:v>
                </c:pt>
                <c:pt idx="2240">
                  <c:v>68.432876711999995</c:v>
                </c:pt>
                <c:pt idx="2241">
                  <c:v>68.473815404999996</c:v>
                </c:pt>
                <c:pt idx="2242">
                  <c:v>68.511978096999997</c:v>
                </c:pt>
                <c:pt idx="2243">
                  <c:v>68.515068493000001</c:v>
                </c:pt>
                <c:pt idx="2244">
                  <c:v>68.517453798767974</c:v>
                </c:pt>
                <c:pt idx="2245">
                  <c:v>68.580424367000006</c:v>
                </c:pt>
                <c:pt idx="2246">
                  <c:v>68.583162217999998</c:v>
                </c:pt>
                <c:pt idx="2247">
                  <c:v>68.632443531999996</c:v>
                </c:pt>
                <c:pt idx="2248">
                  <c:v>68.646575342000006</c:v>
                </c:pt>
                <c:pt idx="2249">
                  <c:v>68.681724845999994</c:v>
                </c:pt>
                <c:pt idx="2250">
                  <c:v>68.684931507000002</c:v>
                </c:pt>
                <c:pt idx="2251">
                  <c:v>68.693150685000006</c:v>
                </c:pt>
                <c:pt idx="2252">
                  <c:v>68.701369862999996</c:v>
                </c:pt>
                <c:pt idx="2253">
                  <c:v>68.729508197000001</c:v>
                </c:pt>
                <c:pt idx="2254">
                  <c:v>68.736986301000002</c:v>
                </c:pt>
                <c:pt idx="2255">
                  <c:v>68.808219178000002</c:v>
                </c:pt>
                <c:pt idx="2256">
                  <c:v>68.845781869999996</c:v>
                </c:pt>
                <c:pt idx="2257">
                  <c:v>68.846575341999994</c:v>
                </c:pt>
                <c:pt idx="2258">
                  <c:v>68.859685146999993</c:v>
                </c:pt>
                <c:pt idx="2259">
                  <c:v>68.859685146999993</c:v>
                </c:pt>
                <c:pt idx="2260">
                  <c:v>68.899183760000028</c:v>
                </c:pt>
                <c:pt idx="2261">
                  <c:v>68.908633650000013</c:v>
                </c:pt>
                <c:pt idx="2262">
                  <c:v>68.909331949999924</c:v>
                </c:pt>
                <c:pt idx="2263">
                  <c:v>68.942465752999993</c:v>
                </c:pt>
                <c:pt idx="2264">
                  <c:v>68.959033659999818</c:v>
                </c:pt>
                <c:pt idx="2265">
                  <c:v>68.968333900000147</c:v>
                </c:pt>
                <c:pt idx="2266">
                  <c:v>68.989230700000007</c:v>
                </c:pt>
                <c:pt idx="2267">
                  <c:v>68.998975820000098</c:v>
                </c:pt>
                <c:pt idx="2268">
                  <c:v>68.999131509999927</c:v>
                </c:pt>
                <c:pt idx="2269">
                  <c:v>69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69</c:v>
                </c:pt>
                <c:pt idx="2276">
                  <c:v>69</c:v>
                </c:pt>
                <c:pt idx="2277">
                  <c:v>69</c:v>
                </c:pt>
                <c:pt idx="2278">
                  <c:v>69</c:v>
                </c:pt>
                <c:pt idx="2279">
                  <c:v>69</c:v>
                </c:pt>
                <c:pt idx="2280">
                  <c:v>69</c:v>
                </c:pt>
                <c:pt idx="2281">
                  <c:v>69</c:v>
                </c:pt>
                <c:pt idx="2282">
                  <c:v>69</c:v>
                </c:pt>
                <c:pt idx="2283">
                  <c:v>69</c:v>
                </c:pt>
                <c:pt idx="2284">
                  <c:v>69</c:v>
                </c:pt>
                <c:pt idx="2285">
                  <c:v>69</c:v>
                </c:pt>
                <c:pt idx="2286">
                  <c:v>69</c:v>
                </c:pt>
                <c:pt idx="2287">
                  <c:v>69</c:v>
                </c:pt>
                <c:pt idx="2288">
                  <c:v>69</c:v>
                </c:pt>
                <c:pt idx="2289">
                  <c:v>69</c:v>
                </c:pt>
                <c:pt idx="2290">
                  <c:v>69</c:v>
                </c:pt>
                <c:pt idx="2291">
                  <c:v>69</c:v>
                </c:pt>
                <c:pt idx="2292">
                  <c:v>69</c:v>
                </c:pt>
                <c:pt idx="2293">
                  <c:v>69</c:v>
                </c:pt>
                <c:pt idx="2294">
                  <c:v>69</c:v>
                </c:pt>
                <c:pt idx="2295">
                  <c:v>69</c:v>
                </c:pt>
                <c:pt idx="2296">
                  <c:v>69</c:v>
                </c:pt>
                <c:pt idx="2297">
                  <c:v>69</c:v>
                </c:pt>
                <c:pt idx="2298">
                  <c:v>69</c:v>
                </c:pt>
                <c:pt idx="2299">
                  <c:v>69</c:v>
                </c:pt>
                <c:pt idx="2300">
                  <c:v>69</c:v>
                </c:pt>
                <c:pt idx="2301">
                  <c:v>69</c:v>
                </c:pt>
                <c:pt idx="2302">
                  <c:v>69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69</c:v>
                </c:pt>
                <c:pt idx="2311">
                  <c:v>69</c:v>
                </c:pt>
                <c:pt idx="2312">
                  <c:v>69</c:v>
                </c:pt>
                <c:pt idx="2313">
                  <c:v>69</c:v>
                </c:pt>
                <c:pt idx="2314">
                  <c:v>69</c:v>
                </c:pt>
                <c:pt idx="2315">
                  <c:v>69</c:v>
                </c:pt>
                <c:pt idx="2316">
                  <c:v>69</c:v>
                </c:pt>
                <c:pt idx="2317">
                  <c:v>69</c:v>
                </c:pt>
                <c:pt idx="2318">
                  <c:v>69.000733879999814</c:v>
                </c:pt>
                <c:pt idx="2319">
                  <c:v>69.000739770000052</c:v>
                </c:pt>
                <c:pt idx="2320">
                  <c:v>69.001505590000008</c:v>
                </c:pt>
                <c:pt idx="2321">
                  <c:v>69.009275829999893</c:v>
                </c:pt>
                <c:pt idx="2322">
                  <c:v>69.010535599999884</c:v>
                </c:pt>
                <c:pt idx="2323">
                  <c:v>69.019031569999825</c:v>
                </c:pt>
                <c:pt idx="2324">
                  <c:v>69.019331969999897</c:v>
                </c:pt>
                <c:pt idx="2325">
                  <c:v>69.019533870000018</c:v>
                </c:pt>
                <c:pt idx="2326">
                  <c:v>69.019741220000014</c:v>
                </c:pt>
                <c:pt idx="2327">
                  <c:v>69.021033439999826</c:v>
                </c:pt>
                <c:pt idx="2328">
                  <c:v>69.021292199999834</c:v>
                </c:pt>
                <c:pt idx="2329">
                  <c:v>69.030031969999897</c:v>
                </c:pt>
                <c:pt idx="2330">
                  <c:v>69.039815769999848</c:v>
                </c:pt>
                <c:pt idx="2331">
                  <c:v>69.040322610000146</c:v>
                </c:pt>
                <c:pt idx="2332">
                  <c:v>69.040934719999882</c:v>
                </c:pt>
                <c:pt idx="2333">
                  <c:v>69.041531230000032</c:v>
                </c:pt>
                <c:pt idx="2334">
                  <c:v>69.046800136892543</c:v>
                </c:pt>
                <c:pt idx="2335">
                  <c:v>69.052728330000122</c:v>
                </c:pt>
                <c:pt idx="2336">
                  <c:v>69.059333729999878</c:v>
                </c:pt>
                <c:pt idx="2337">
                  <c:v>69.068231155000007</c:v>
                </c:pt>
                <c:pt idx="2338">
                  <c:v>69.069133779999987</c:v>
                </c:pt>
                <c:pt idx="2339">
                  <c:v>69.082675710000103</c:v>
                </c:pt>
                <c:pt idx="2340">
                  <c:v>69.089664612999997</c:v>
                </c:pt>
                <c:pt idx="2341">
                  <c:v>69.142450781999997</c:v>
                </c:pt>
                <c:pt idx="2342">
                  <c:v>69.171800137000005</c:v>
                </c:pt>
                <c:pt idx="2343">
                  <c:v>69.201916495999996</c:v>
                </c:pt>
                <c:pt idx="2344">
                  <c:v>69.202949322999999</c:v>
                </c:pt>
                <c:pt idx="2345">
                  <c:v>69.301369863000005</c:v>
                </c:pt>
                <c:pt idx="2346">
                  <c:v>69.303216974999998</c:v>
                </c:pt>
                <c:pt idx="2347">
                  <c:v>69.317808219</c:v>
                </c:pt>
                <c:pt idx="2348">
                  <c:v>69.503080081999997</c:v>
                </c:pt>
                <c:pt idx="2349">
                  <c:v>69.582477754999999</c:v>
                </c:pt>
                <c:pt idx="2350">
                  <c:v>69.587953456999998</c:v>
                </c:pt>
                <c:pt idx="2351">
                  <c:v>69.599999999999994</c:v>
                </c:pt>
                <c:pt idx="2352">
                  <c:v>69.600284451999997</c:v>
                </c:pt>
                <c:pt idx="2353">
                  <c:v>69.604700950999998</c:v>
                </c:pt>
                <c:pt idx="2354">
                  <c:v>69.672826830999995</c:v>
                </c:pt>
                <c:pt idx="2355">
                  <c:v>69.700205338999993</c:v>
                </c:pt>
                <c:pt idx="2356">
                  <c:v>69.705681040000002</c:v>
                </c:pt>
                <c:pt idx="2357">
                  <c:v>69.746425630999994</c:v>
                </c:pt>
                <c:pt idx="2358">
                  <c:v>69.771389459000005</c:v>
                </c:pt>
                <c:pt idx="2359">
                  <c:v>69.779603011999995</c:v>
                </c:pt>
                <c:pt idx="2360">
                  <c:v>69.801505817999995</c:v>
                </c:pt>
                <c:pt idx="2361">
                  <c:v>69.857264764999996</c:v>
                </c:pt>
                <c:pt idx="2362">
                  <c:v>69.864476386000007</c:v>
                </c:pt>
                <c:pt idx="2363">
                  <c:v>69.869952088000005</c:v>
                </c:pt>
                <c:pt idx="2364">
                  <c:v>69.889431879999862</c:v>
                </c:pt>
                <c:pt idx="2365">
                  <c:v>69.901932000000031</c:v>
                </c:pt>
                <c:pt idx="2366">
                  <c:v>69.909559099000006</c:v>
                </c:pt>
                <c:pt idx="2367">
                  <c:v>69.931233700000121</c:v>
                </c:pt>
                <c:pt idx="2368">
                  <c:v>69.941231940000137</c:v>
                </c:pt>
                <c:pt idx="2369">
                  <c:v>69.951333009999985</c:v>
                </c:pt>
                <c:pt idx="2370">
                  <c:v>69.958790170000128</c:v>
                </c:pt>
                <c:pt idx="2371">
                  <c:v>69.959531810000158</c:v>
                </c:pt>
                <c:pt idx="2372">
                  <c:v>69.960031850000092</c:v>
                </c:pt>
                <c:pt idx="2373">
                  <c:v>69.96133167999983</c:v>
                </c:pt>
                <c:pt idx="2374">
                  <c:v>69.96918097000011</c:v>
                </c:pt>
                <c:pt idx="2375">
                  <c:v>69.971010750000175</c:v>
                </c:pt>
                <c:pt idx="2376">
                  <c:v>69.978631929999963</c:v>
                </c:pt>
                <c:pt idx="2377">
                  <c:v>69.980533509999887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70</c:v>
                </c:pt>
                <c:pt idx="2388">
                  <c:v>70</c:v>
                </c:pt>
                <c:pt idx="2389">
                  <c:v>70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70</c:v>
                </c:pt>
                <c:pt idx="2406">
                  <c:v>70</c:v>
                </c:pt>
                <c:pt idx="2407">
                  <c:v>70</c:v>
                </c:pt>
                <c:pt idx="2408">
                  <c:v>70</c:v>
                </c:pt>
                <c:pt idx="2409">
                  <c:v>70</c:v>
                </c:pt>
                <c:pt idx="2410">
                  <c:v>70</c:v>
                </c:pt>
                <c:pt idx="2411">
                  <c:v>70</c:v>
                </c:pt>
                <c:pt idx="2412">
                  <c:v>70</c:v>
                </c:pt>
                <c:pt idx="2413">
                  <c:v>70</c:v>
                </c:pt>
                <c:pt idx="2414">
                  <c:v>70</c:v>
                </c:pt>
                <c:pt idx="2415">
                  <c:v>70</c:v>
                </c:pt>
                <c:pt idx="2416">
                  <c:v>70</c:v>
                </c:pt>
                <c:pt idx="2417">
                  <c:v>70</c:v>
                </c:pt>
                <c:pt idx="2418">
                  <c:v>70</c:v>
                </c:pt>
                <c:pt idx="2419">
                  <c:v>70</c:v>
                </c:pt>
                <c:pt idx="2420">
                  <c:v>70</c:v>
                </c:pt>
                <c:pt idx="2421">
                  <c:v>70</c:v>
                </c:pt>
                <c:pt idx="2422">
                  <c:v>70</c:v>
                </c:pt>
                <c:pt idx="2423">
                  <c:v>70</c:v>
                </c:pt>
                <c:pt idx="2424">
                  <c:v>70</c:v>
                </c:pt>
                <c:pt idx="2425">
                  <c:v>70</c:v>
                </c:pt>
                <c:pt idx="2426">
                  <c:v>70</c:v>
                </c:pt>
                <c:pt idx="2427">
                  <c:v>70</c:v>
                </c:pt>
                <c:pt idx="2428">
                  <c:v>70</c:v>
                </c:pt>
                <c:pt idx="2429">
                  <c:v>70</c:v>
                </c:pt>
                <c:pt idx="2430">
                  <c:v>70</c:v>
                </c:pt>
                <c:pt idx="2431">
                  <c:v>70</c:v>
                </c:pt>
                <c:pt idx="2432">
                  <c:v>70</c:v>
                </c:pt>
                <c:pt idx="2433">
                  <c:v>70</c:v>
                </c:pt>
                <c:pt idx="2434">
                  <c:v>70</c:v>
                </c:pt>
                <c:pt idx="2435">
                  <c:v>70</c:v>
                </c:pt>
                <c:pt idx="2436">
                  <c:v>70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70.001531969999888</c:v>
                </c:pt>
                <c:pt idx="2444">
                  <c:v>70.004106776</c:v>
                </c:pt>
                <c:pt idx="2445">
                  <c:v>70.009204380000014</c:v>
                </c:pt>
                <c:pt idx="2446">
                  <c:v>70.010030770000071</c:v>
                </c:pt>
                <c:pt idx="2447">
                  <c:v>70.011431890000026</c:v>
                </c:pt>
                <c:pt idx="2448">
                  <c:v>70.021531850000102</c:v>
                </c:pt>
                <c:pt idx="2449">
                  <c:v>70.021732849999893</c:v>
                </c:pt>
                <c:pt idx="2450">
                  <c:v>70.029031879999863</c:v>
                </c:pt>
                <c:pt idx="2451">
                  <c:v>70.030331810000163</c:v>
                </c:pt>
                <c:pt idx="2452">
                  <c:v>70.031738129999866</c:v>
                </c:pt>
                <c:pt idx="2453">
                  <c:v>70.038531830000125</c:v>
                </c:pt>
                <c:pt idx="2454">
                  <c:v>70.04023355999999</c:v>
                </c:pt>
                <c:pt idx="2455">
                  <c:v>70.04223161000013</c:v>
                </c:pt>
                <c:pt idx="2456">
                  <c:v>70.045174537999998</c:v>
                </c:pt>
                <c:pt idx="2457">
                  <c:v>70.051031690000002</c:v>
                </c:pt>
                <c:pt idx="2458">
                  <c:v>70.068749740000072</c:v>
                </c:pt>
                <c:pt idx="2459">
                  <c:v>70.070631700000163</c:v>
                </c:pt>
                <c:pt idx="2460">
                  <c:v>70.071232877</c:v>
                </c:pt>
                <c:pt idx="2461">
                  <c:v>70.071278810000052</c:v>
                </c:pt>
                <c:pt idx="2462">
                  <c:v>70.078738699999832</c:v>
                </c:pt>
                <c:pt idx="2463">
                  <c:v>70.089170699999855</c:v>
                </c:pt>
                <c:pt idx="2464">
                  <c:v>70.089866450000187</c:v>
                </c:pt>
                <c:pt idx="2465">
                  <c:v>70.097193703000002</c:v>
                </c:pt>
                <c:pt idx="2466">
                  <c:v>70.141574968</c:v>
                </c:pt>
                <c:pt idx="2467">
                  <c:v>70.154688569000001</c:v>
                </c:pt>
                <c:pt idx="2468">
                  <c:v>70.208458716999999</c:v>
                </c:pt>
                <c:pt idx="2469">
                  <c:v>70.231348392000001</c:v>
                </c:pt>
                <c:pt idx="2470">
                  <c:v>70.239561944000002</c:v>
                </c:pt>
                <c:pt idx="2471">
                  <c:v>70.242299794999994</c:v>
                </c:pt>
                <c:pt idx="2472">
                  <c:v>70.250513346999995</c:v>
                </c:pt>
                <c:pt idx="2473">
                  <c:v>70.253251198000001</c:v>
                </c:pt>
                <c:pt idx="2474">
                  <c:v>70.286105406999994</c:v>
                </c:pt>
                <c:pt idx="2475">
                  <c:v>70.356164383999996</c:v>
                </c:pt>
                <c:pt idx="2476">
                  <c:v>70.357289527999995</c:v>
                </c:pt>
                <c:pt idx="2477">
                  <c:v>70.375911371000001</c:v>
                </c:pt>
                <c:pt idx="2478">
                  <c:v>70.482191780999997</c:v>
                </c:pt>
                <c:pt idx="2479">
                  <c:v>70.491444216000005</c:v>
                </c:pt>
                <c:pt idx="2480">
                  <c:v>70.583546673000001</c:v>
                </c:pt>
                <c:pt idx="2481">
                  <c:v>70.611984430000007</c:v>
                </c:pt>
                <c:pt idx="2482">
                  <c:v>70.617385351999999</c:v>
                </c:pt>
                <c:pt idx="2483">
                  <c:v>70.707734427999995</c:v>
                </c:pt>
                <c:pt idx="2484">
                  <c:v>70.740588638000006</c:v>
                </c:pt>
                <c:pt idx="2485">
                  <c:v>70.808219178000002</c:v>
                </c:pt>
                <c:pt idx="2486">
                  <c:v>70.867946703000001</c:v>
                </c:pt>
                <c:pt idx="2487">
                  <c:v>70.879309828999993</c:v>
                </c:pt>
                <c:pt idx="2488">
                  <c:v>70.900000000000006</c:v>
                </c:pt>
                <c:pt idx="2489">
                  <c:v>70.902485216000002</c:v>
                </c:pt>
                <c:pt idx="2490">
                  <c:v>70.915811087999998</c:v>
                </c:pt>
                <c:pt idx="2491">
                  <c:v>70.924024641000003</c:v>
                </c:pt>
                <c:pt idx="2492">
                  <c:v>70.930031659999855</c:v>
                </c:pt>
                <c:pt idx="2493">
                  <c:v>70.931631799999991</c:v>
                </c:pt>
                <c:pt idx="2494">
                  <c:v>70.940130330000073</c:v>
                </c:pt>
                <c:pt idx="2495">
                  <c:v>70.940451745000004</c:v>
                </c:pt>
                <c:pt idx="2496">
                  <c:v>70.958904110000006</c:v>
                </c:pt>
                <c:pt idx="2497">
                  <c:v>70.96033181000017</c:v>
                </c:pt>
                <c:pt idx="2498">
                  <c:v>70.961337720000003</c:v>
                </c:pt>
                <c:pt idx="2499">
                  <c:v>70.96189811000005</c:v>
                </c:pt>
                <c:pt idx="2500">
                  <c:v>70.978082192000002</c:v>
                </c:pt>
                <c:pt idx="2501">
                  <c:v>70.979583819999917</c:v>
                </c:pt>
                <c:pt idx="2502">
                  <c:v>70.989812579999864</c:v>
                </c:pt>
                <c:pt idx="2503">
                  <c:v>70.989831700000167</c:v>
                </c:pt>
                <c:pt idx="2504">
                  <c:v>70.991931910000005</c:v>
                </c:pt>
                <c:pt idx="2505">
                  <c:v>70.998904190000147</c:v>
                </c:pt>
                <c:pt idx="2506">
                  <c:v>70.999335799999912</c:v>
                </c:pt>
                <c:pt idx="2507">
                  <c:v>71</c:v>
                </c:pt>
                <c:pt idx="2508">
                  <c:v>71</c:v>
                </c:pt>
                <c:pt idx="2509">
                  <c:v>71</c:v>
                </c:pt>
                <c:pt idx="2510">
                  <c:v>71</c:v>
                </c:pt>
                <c:pt idx="2511">
                  <c:v>71</c:v>
                </c:pt>
                <c:pt idx="2512">
                  <c:v>71</c:v>
                </c:pt>
                <c:pt idx="2513">
                  <c:v>71</c:v>
                </c:pt>
                <c:pt idx="2514">
                  <c:v>71</c:v>
                </c:pt>
                <c:pt idx="2515">
                  <c:v>71</c:v>
                </c:pt>
                <c:pt idx="2516">
                  <c:v>71</c:v>
                </c:pt>
                <c:pt idx="2517">
                  <c:v>71</c:v>
                </c:pt>
                <c:pt idx="2518">
                  <c:v>71</c:v>
                </c:pt>
                <c:pt idx="2519">
                  <c:v>71</c:v>
                </c:pt>
                <c:pt idx="2520">
                  <c:v>71</c:v>
                </c:pt>
                <c:pt idx="2521">
                  <c:v>71</c:v>
                </c:pt>
                <c:pt idx="2522">
                  <c:v>71</c:v>
                </c:pt>
                <c:pt idx="2523">
                  <c:v>71</c:v>
                </c:pt>
                <c:pt idx="2524">
                  <c:v>71</c:v>
                </c:pt>
                <c:pt idx="2525">
                  <c:v>71</c:v>
                </c:pt>
                <c:pt idx="2526">
                  <c:v>71</c:v>
                </c:pt>
                <c:pt idx="2527">
                  <c:v>71</c:v>
                </c:pt>
                <c:pt idx="2528">
                  <c:v>71</c:v>
                </c:pt>
                <c:pt idx="2529">
                  <c:v>71</c:v>
                </c:pt>
                <c:pt idx="2530">
                  <c:v>71</c:v>
                </c:pt>
                <c:pt idx="2531">
                  <c:v>71</c:v>
                </c:pt>
                <c:pt idx="2532">
                  <c:v>71</c:v>
                </c:pt>
                <c:pt idx="2533">
                  <c:v>71</c:v>
                </c:pt>
                <c:pt idx="2534">
                  <c:v>71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71</c:v>
                </c:pt>
                <c:pt idx="2541">
                  <c:v>71</c:v>
                </c:pt>
                <c:pt idx="2542">
                  <c:v>71</c:v>
                </c:pt>
                <c:pt idx="2543">
                  <c:v>71</c:v>
                </c:pt>
                <c:pt idx="2544">
                  <c:v>71</c:v>
                </c:pt>
                <c:pt idx="2545">
                  <c:v>71</c:v>
                </c:pt>
                <c:pt idx="2546">
                  <c:v>71</c:v>
                </c:pt>
                <c:pt idx="2547">
                  <c:v>71</c:v>
                </c:pt>
                <c:pt idx="2548">
                  <c:v>71</c:v>
                </c:pt>
                <c:pt idx="2549">
                  <c:v>71</c:v>
                </c:pt>
                <c:pt idx="2550">
                  <c:v>71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71</c:v>
                </c:pt>
                <c:pt idx="2555">
                  <c:v>71</c:v>
                </c:pt>
                <c:pt idx="2556">
                  <c:v>71</c:v>
                </c:pt>
                <c:pt idx="2557">
                  <c:v>71</c:v>
                </c:pt>
                <c:pt idx="2558">
                  <c:v>71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71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71</c:v>
                </c:pt>
                <c:pt idx="2574">
                  <c:v>71</c:v>
                </c:pt>
                <c:pt idx="2575">
                  <c:v>71</c:v>
                </c:pt>
                <c:pt idx="2576">
                  <c:v>71</c:v>
                </c:pt>
                <c:pt idx="2577">
                  <c:v>71</c:v>
                </c:pt>
                <c:pt idx="2578">
                  <c:v>71</c:v>
                </c:pt>
                <c:pt idx="2579">
                  <c:v>71</c:v>
                </c:pt>
                <c:pt idx="2580">
                  <c:v>71</c:v>
                </c:pt>
                <c:pt idx="2581">
                  <c:v>71</c:v>
                </c:pt>
                <c:pt idx="2582">
                  <c:v>71</c:v>
                </c:pt>
                <c:pt idx="2583">
                  <c:v>71</c:v>
                </c:pt>
                <c:pt idx="2584">
                  <c:v>71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71</c:v>
                </c:pt>
                <c:pt idx="2592">
                  <c:v>71</c:v>
                </c:pt>
                <c:pt idx="2593">
                  <c:v>71</c:v>
                </c:pt>
                <c:pt idx="2594">
                  <c:v>71</c:v>
                </c:pt>
                <c:pt idx="2595">
                  <c:v>71</c:v>
                </c:pt>
                <c:pt idx="2596">
                  <c:v>71</c:v>
                </c:pt>
                <c:pt idx="2597">
                  <c:v>71</c:v>
                </c:pt>
                <c:pt idx="2598">
                  <c:v>71</c:v>
                </c:pt>
                <c:pt idx="2599">
                  <c:v>71</c:v>
                </c:pt>
                <c:pt idx="2600">
                  <c:v>71</c:v>
                </c:pt>
                <c:pt idx="2601">
                  <c:v>71</c:v>
                </c:pt>
                <c:pt idx="2602">
                  <c:v>71</c:v>
                </c:pt>
                <c:pt idx="2603">
                  <c:v>71</c:v>
                </c:pt>
                <c:pt idx="2604">
                  <c:v>71</c:v>
                </c:pt>
                <c:pt idx="2605">
                  <c:v>71</c:v>
                </c:pt>
                <c:pt idx="2606">
                  <c:v>71</c:v>
                </c:pt>
                <c:pt idx="2607">
                  <c:v>71</c:v>
                </c:pt>
                <c:pt idx="2608">
                  <c:v>71</c:v>
                </c:pt>
                <c:pt idx="2609">
                  <c:v>71</c:v>
                </c:pt>
                <c:pt idx="2610">
                  <c:v>71</c:v>
                </c:pt>
                <c:pt idx="2611">
                  <c:v>71</c:v>
                </c:pt>
                <c:pt idx="2612">
                  <c:v>71</c:v>
                </c:pt>
                <c:pt idx="2613">
                  <c:v>71</c:v>
                </c:pt>
                <c:pt idx="2614">
                  <c:v>71</c:v>
                </c:pt>
                <c:pt idx="2615">
                  <c:v>71</c:v>
                </c:pt>
                <c:pt idx="2616">
                  <c:v>71</c:v>
                </c:pt>
                <c:pt idx="2617">
                  <c:v>71</c:v>
                </c:pt>
                <c:pt idx="2618">
                  <c:v>71.001880900000032</c:v>
                </c:pt>
                <c:pt idx="2619">
                  <c:v>71.009631049999967</c:v>
                </c:pt>
                <c:pt idx="2620">
                  <c:v>71.009633850000057</c:v>
                </c:pt>
                <c:pt idx="2621">
                  <c:v>71.010004309999943</c:v>
                </c:pt>
                <c:pt idx="2622">
                  <c:v>71.010528819999848</c:v>
                </c:pt>
                <c:pt idx="2623">
                  <c:v>71.010735660000137</c:v>
                </c:pt>
                <c:pt idx="2624">
                  <c:v>71.012231650000061</c:v>
                </c:pt>
                <c:pt idx="2625">
                  <c:v>71.019187240000065</c:v>
                </c:pt>
                <c:pt idx="2626">
                  <c:v>71.029831509999923</c:v>
                </c:pt>
                <c:pt idx="2627">
                  <c:v>71.049838969999925</c:v>
                </c:pt>
                <c:pt idx="2628">
                  <c:v>71.050308379999919</c:v>
                </c:pt>
                <c:pt idx="2629">
                  <c:v>71.051380840000135</c:v>
                </c:pt>
                <c:pt idx="2630">
                  <c:v>71.060935999999941</c:v>
                </c:pt>
                <c:pt idx="2631">
                  <c:v>71.070033879999812</c:v>
                </c:pt>
                <c:pt idx="2632">
                  <c:v>71.088831839999926</c:v>
                </c:pt>
                <c:pt idx="2633">
                  <c:v>71.09150667000003</c:v>
                </c:pt>
                <c:pt idx="2634">
                  <c:v>71.100405900000041</c:v>
                </c:pt>
                <c:pt idx="2635">
                  <c:v>71.104722792999993</c:v>
                </c:pt>
                <c:pt idx="2636">
                  <c:v>71.142465752999996</c:v>
                </c:pt>
                <c:pt idx="2637">
                  <c:v>71.156741957999998</c:v>
                </c:pt>
                <c:pt idx="2638">
                  <c:v>71.257534246999995</c:v>
                </c:pt>
                <c:pt idx="2639">
                  <c:v>71.294962197999993</c:v>
                </c:pt>
                <c:pt idx="2640">
                  <c:v>71.326488706000006</c:v>
                </c:pt>
                <c:pt idx="2641">
                  <c:v>71.343596078000004</c:v>
                </c:pt>
                <c:pt idx="2642">
                  <c:v>71.372602740000005</c:v>
                </c:pt>
                <c:pt idx="2643">
                  <c:v>71.389041096</c:v>
                </c:pt>
                <c:pt idx="2644">
                  <c:v>71.455167693000007</c:v>
                </c:pt>
                <c:pt idx="2645">
                  <c:v>71.534246574999997</c:v>
                </c:pt>
                <c:pt idx="2646">
                  <c:v>71.616700890000004</c:v>
                </c:pt>
                <c:pt idx="2647">
                  <c:v>71.679452054999999</c:v>
                </c:pt>
                <c:pt idx="2648">
                  <c:v>71.698836412999995</c:v>
                </c:pt>
                <c:pt idx="2649">
                  <c:v>71.701574264000001</c:v>
                </c:pt>
                <c:pt idx="2650">
                  <c:v>71.835728953</c:v>
                </c:pt>
                <c:pt idx="2651">
                  <c:v>71.841204653999995</c:v>
                </c:pt>
                <c:pt idx="2652">
                  <c:v>71.852156057000002</c:v>
                </c:pt>
                <c:pt idx="2653">
                  <c:v>71.901369862999999</c:v>
                </c:pt>
                <c:pt idx="2654">
                  <c:v>71.901433810000128</c:v>
                </c:pt>
                <c:pt idx="2655">
                  <c:v>71.912388774999997</c:v>
                </c:pt>
                <c:pt idx="2656">
                  <c:v>71.931613500000168</c:v>
                </c:pt>
                <c:pt idx="2657">
                  <c:v>71.937029432000003</c:v>
                </c:pt>
                <c:pt idx="2658">
                  <c:v>71.941433980000028</c:v>
                </c:pt>
                <c:pt idx="2659">
                  <c:v>71.958933859999846</c:v>
                </c:pt>
                <c:pt idx="2660">
                  <c:v>71.962306879999858</c:v>
                </c:pt>
                <c:pt idx="2661">
                  <c:v>71.969312489999822</c:v>
                </c:pt>
                <c:pt idx="2662">
                  <c:v>71.975359342999994</c:v>
                </c:pt>
                <c:pt idx="2663">
                  <c:v>71.975359342999994</c:v>
                </c:pt>
                <c:pt idx="2664">
                  <c:v>71.977335469999915</c:v>
                </c:pt>
                <c:pt idx="2665">
                  <c:v>71.979578959999984</c:v>
                </c:pt>
                <c:pt idx="2666">
                  <c:v>71.986301370000007</c:v>
                </c:pt>
                <c:pt idx="2667">
                  <c:v>71.989517410000047</c:v>
                </c:pt>
                <c:pt idx="2668">
                  <c:v>71.990033960000048</c:v>
                </c:pt>
                <c:pt idx="2669">
                  <c:v>71.999133280000095</c:v>
                </c:pt>
                <c:pt idx="2670">
                  <c:v>71.99925355000012</c:v>
                </c:pt>
                <c:pt idx="2671">
                  <c:v>72</c:v>
                </c:pt>
                <c:pt idx="2672">
                  <c:v>72</c:v>
                </c:pt>
                <c:pt idx="2673">
                  <c:v>72</c:v>
                </c:pt>
                <c:pt idx="2674">
                  <c:v>72</c:v>
                </c:pt>
                <c:pt idx="2675">
                  <c:v>72</c:v>
                </c:pt>
                <c:pt idx="2676">
                  <c:v>72</c:v>
                </c:pt>
                <c:pt idx="2677">
                  <c:v>72</c:v>
                </c:pt>
                <c:pt idx="2678">
                  <c:v>72</c:v>
                </c:pt>
                <c:pt idx="2679">
                  <c:v>72</c:v>
                </c:pt>
                <c:pt idx="2680">
                  <c:v>72</c:v>
                </c:pt>
                <c:pt idx="2681">
                  <c:v>72</c:v>
                </c:pt>
                <c:pt idx="2682">
                  <c:v>72</c:v>
                </c:pt>
                <c:pt idx="2683">
                  <c:v>72</c:v>
                </c:pt>
                <c:pt idx="2684">
                  <c:v>72</c:v>
                </c:pt>
                <c:pt idx="2685">
                  <c:v>72</c:v>
                </c:pt>
                <c:pt idx="2686">
                  <c:v>72</c:v>
                </c:pt>
                <c:pt idx="2687">
                  <c:v>72</c:v>
                </c:pt>
                <c:pt idx="2688">
                  <c:v>72</c:v>
                </c:pt>
                <c:pt idx="2689">
                  <c:v>72</c:v>
                </c:pt>
                <c:pt idx="2690">
                  <c:v>72</c:v>
                </c:pt>
                <c:pt idx="2691">
                  <c:v>72</c:v>
                </c:pt>
                <c:pt idx="2692">
                  <c:v>72</c:v>
                </c:pt>
                <c:pt idx="2693">
                  <c:v>72</c:v>
                </c:pt>
                <c:pt idx="2694">
                  <c:v>72</c:v>
                </c:pt>
                <c:pt idx="2695">
                  <c:v>72</c:v>
                </c:pt>
                <c:pt idx="2696">
                  <c:v>72</c:v>
                </c:pt>
                <c:pt idx="2697">
                  <c:v>72</c:v>
                </c:pt>
                <c:pt idx="2698">
                  <c:v>72</c:v>
                </c:pt>
                <c:pt idx="2699">
                  <c:v>72</c:v>
                </c:pt>
                <c:pt idx="2700">
                  <c:v>72</c:v>
                </c:pt>
                <c:pt idx="2701">
                  <c:v>72</c:v>
                </c:pt>
                <c:pt idx="2702">
                  <c:v>72</c:v>
                </c:pt>
                <c:pt idx="2703">
                  <c:v>72</c:v>
                </c:pt>
                <c:pt idx="2704">
                  <c:v>72</c:v>
                </c:pt>
                <c:pt idx="2705">
                  <c:v>72</c:v>
                </c:pt>
                <c:pt idx="2706">
                  <c:v>72</c:v>
                </c:pt>
                <c:pt idx="2707">
                  <c:v>72</c:v>
                </c:pt>
                <c:pt idx="2708">
                  <c:v>72</c:v>
                </c:pt>
                <c:pt idx="2709">
                  <c:v>72</c:v>
                </c:pt>
                <c:pt idx="2710">
                  <c:v>72</c:v>
                </c:pt>
                <c:pt idx="2711">
                  <c:v>72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72</c:v>
                </c:pt>
                <c:pt idx="2751">
                  <c:v>72</c:v>
                </c:pt>
                <c:pt idx="2752">
                  <c:v>72</c:v>
                </c:pt>
                <c:pt idx="2753">
                  <c:v>72</c:v>
                </c:pt>
                <c:pt idx="2754">
                  <c:v>72</c:v>
                </c:pt>
                <c:pt idx="2755">
                  <c:v>72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72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72.011331789999829</c:v>
                </c:pt>
                <c:pt idx="2776">
                  <c:v>72.019596550000088</c:v>
                </c:pt>
                <c:pt idx="2777">
                  <c:v>72.019633469999945</c:v>
                </c:pt>
                <c:pt idx="2778">
                  <c:v>72.027397260000001</c:v>
                </c:pt>
                <c:pt idx="2779">
                  <c:v>72.028131940000137</c:v>
                </c:pt>
                <c:pt idx="2780">
                  <c:v>72.028631469999993</c:v>
                </c:pt>
                <c:pt idx="2781">
                  <c:v>72.035616438000005</c:v>
                </c:pt>
                <c:pt idx="2782">
                  <c:v>72.039515940000115</c:v>
                </c:pt>
                <c:pt idx="2783">
                  <c:v>72.040633969999845</c:v>
                </c:pt>
                <c:pt idx="2784">
                  <c:v>72.049133630000057</c:v>
                </c:pt>
                <c:pt idx="2785">
                  <c:v>72.06284153</c:v>
                </c:pt>
                <c:pt idx="2786">
                  <c:v>72.073921971000004</c:v>
                </c:pt>
                <c:pt idx="2787">
                  <c:v>72.081033830000081</c:v>
                </c:pt>
                <c:pt idx="2788">
                  <c:v>72.089030869999903</c:v>
                </c:pt>
                <c:pt idx="2789">
                  <c:v>72.120465435</c:v>
                </c:pt>
                <c:pt idx="2790">
                  <c:v>72.123203285000002</c:v>
                </c:pt>
                <c:pt idx="2791">
                  <c:v>72.145106092000006</c:v>
                </c:pt>
                <c:pt idx="2792">
                  <c:v>72.2</c:v>
                </c:pt>
                <c:pt idx="2793">
                  <c:v>72.213698629999996</c:v>
                </c:pt>
                <c:pt idx="2794">
                  <c:v>72.227241614999997</c:v>
                </c:pt>
                <c:pt idx="2795">
                  <c:v>72.243668720000002</c:v>
                </c:pt>
                <c:pt idx="2796">
                  <c:v>72.243835615999998</c:v>
                </c:pt>
                <c:pt idx="2797">
                  <c:v>72.265304288999999</c:v>
                </c:pt>
                <c:pt idx="2798">
                  <c:v>72.3</c:v>
                </c:pt>
                <c:pt idx="2799">
                  <c:v>72.304109589000007</c:v>
                </c:pt>
                <c:pt idx="2800">
                  <c:v>72.317808219</c:v>
                </c:pt>
                <c:pt idx="2801">
                  <c:v>72.350684931999993</c:v>
                </c:pt>
                <c:pt idx="2802">
                  <c:v>72.361396303999996</c:v>
                </c:pt>
                <c:pt idx="2803">
                  <c:v>72.361643835999999</c:v>
                </c:pt>
                <c:pt idx="2804">
                  <c:v>72.388774811999994</c:v>
                </c:pt>
                <c:pt idx="2805">
                  <c:v>72.446575342000003</c:v>
                </c:pt>
                <c:pt idx="2806">
                  <c:v>72.469945354999993</c:v>
                </c:pt>
                <c:pt idx="2807">
                  <c:v>72.495550992000005</c:v>
                </c:pt>
                <c:pt idx="2808">
                  <c:v>72.498630137000006</c:v>
                </c:pt>
                <c:pt idx="2809">
                  <c:v>72.635181383000003</c:v>
                </c:pt>
                <c:pt idx="2810">
                  <c:v>72.659822039999995</c:v>
                </c:pt>
                <c:pt idx="2811">
                  <c:v>72.684462697000001</c:v>
                </c:pt>
                <c:pt idx="2812">
                  <c:v>72.731506848999999</c:v>
                </c:pt>
                <c:pt idx="2813">
                  <c:v>72.732270380000003</c:v>
                </c:pt>
                <c:pt idx="2814">
                  <c:v>72.739219712999997</c:v>
                </c:pt>
                <c:pt idx="2815">
                  <c:v>72.747653267000004</c:v>
                </c:pt>
                <c:pt idx="2816">
                  <c:v>72.780821918000001</c:v>
                </c:pt>
                <c:pt idx="2817">
                  <c:v>72.813141684000001</c:v>
                </c:pt>
                <c:pt idx="2818">
                  <c:v>72.827397259999998</c:v>
                </c:pt>
                <c:pt idx="2819">
                  <c:v>72.856947296000001</c:v>
                </c:pt>
                <c:pt idx="2820">
                  <c:v>72.889233399999881</c:v>
                </c:pt>
                <c:pt idx="2821">
                  <c:v>72.889533889999981</c:v>
                </c:pt>
                <c:pt idx="2822">
                  <c:v>72.891131069999929</c:v>
                </c:pt>
                <c:pt idx="2823">
                  <c:v>72.911704312114992</c:v>
                </c:pt>
                <c:pt idx="2824">
                  <c:v>72.921883229999992</c:v>
                </c:pt>
                <c:pt idx="2825">
                  <c:v>72.93172864999994</c:v>
                </c:pt>
                <c:pt idx="2826">
                  <c:v>72.939235830000044</c:v>
                </c:pt>
                <c:pt idx="2827">
                  <c:v>72.951224040000142</c:v>
                </c:pt>
                <c:pt idx="2828">
                  <c:v>72.953574368999995</c:v>
                </c:pt>
                <c:pt idx="2829">
                  <c:v>72.95903341000006</c:v>
                </c:pt>
                <c:pt idx="2830">
                  <c:v>72.960306239999824</c:v>
                </c:pt>
                <c:pt idx="2831">
                  <c:v>72.96173383999988</c:v>
                </c:pt>
                <c:pt idx="2832">
                  <c:v>72.977412731006154</c:v>
                </c:pt>
                <c:pt idx="2833">
                  <c:v>72.987933850000047</c:v>
                </c:pt>
                <c:pt idx="2834">
                  <c:v>72.989831630000097</c:v>
                </c:pt>
                <c:pt idx="2835">
                  <c:v>72.991531960000103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73.000887339999906</c:v>
                </c:pt>
                <c:pt idx="2935">
                  <c:v>73.020133909999956</c:v>
                </c:pt>
                <c:pt idx="2936">
                  <c:v>73.021433489999922</c:v>
                </c:pt>
                <c:pt idx="2937">
                  <c:v>73.022633219999818</c:v>
                </c:pt>
                <c:pt idx="2938">
                  <c:v>73.029931839999932</c:v>
                </c:pt>
                <c:pt idx="2939">
                  <c:v>73.038003489999852</c:v>
                </c:pt>
                <c:pt idx="2940">
                  <c:v>73.038531439999872</c:v>
                </c:pt>
                <c:pt idx="2941">
                  <c:v>73.040683520000059</c:v>
                </c:pt>
                <c:pt idx="2942">
                  <c:v>73.051631859999901</c:v>
                </c:pt>
                <c:pt idx="2943">
                  <c:v>73.0517313000001</c:v>
                </c:pt>
                <c:pt idx="2944">
                  <c:v>73.068131729999934</c:v>
                </c:pt>
                <c:pt idx="2945">
                  <c:v>73.088969460000101</c:v>
                </c:pt>
                <c:pt idx="2946">
                  <c:v>73.089554809999839</c:v>
                </c:pt>
                <c:pt idx="2947">
                  <c:v>73.100119099999972</c:v>
                </c:pt>
                <c:pt idx="2948">
                  <c:v>73.101146539999917</c:v>
                </c:pt>
                <c:pt idx="2949">
                  <c:v>73.11024653999992</c:v>
                </c:pt>
                <c:pt idx="2950">
                  <c:v>73.2</c:v>
                </c:pt>
                <c:pt idx="2951">
                  <c:v>73.228317988000001</c:v>
                </c:pt>
                <c:pt idx="2952">
                  <c:v>73.249315068000001</c:v>
                </c:pt>
                <c:pt idx="2953">
                  <c:v>73.265753425</c:v>
                </c:pt>
                <c:pt idx="2954">
                  <c:v>73.267624913999995</c:v>
                </c:pt>
                <c:pt idx="2955">
                  <c:v>73.270362765000002</c:v>
                </c:pt>
                <c:pt idx="2956">
                  <c:v>73.273100615999994</c:v>
                </c:pt>
                <c:pt idx="2957">
                  <c:v>73.295890411000002</c:v>
                </c:pt>
                <c:pt idx="2958">
                  <c:v>73.319644079</c:v>
                </c:pt>
                <c:pt idx="2959">
                  <c:v>73.352498288999996</c:v>
                </c:pt>
                <c:pt idx="2960">
                  <c:v>73.368925394000001</c:v>
                </c:pt>
                <c:pt idx="2961">
                  <c:v>73.375537090999998</c:v>
                </c:pt>
                <c:pt idx="2962">
                  <c:v>73.388090348999995</c:v>
                </c:pt>
                <c:pt idx="2963">
                  <c:v>73.42642026</c:v>
                </c:pt>
                <c:pt idx="2964">
                  <c:v>73.427397260000006</c:v>
                </c:pt>
                <c:pt idx="2965">
                  <c:v>73.467488021999998</c:v>
                </c:pt>
                <c:pt idx="2966">
                  <c:v>73.467488021999998</c:v>
                </c:pt>
                <c:pt idx="2967">
                  <c:v>73.488000599000003</c:v>
                </c:pt>
                <c:pt idx="2968">
                  <c:v>73.509012651000006</c:v>
                </c:pt>
                <c:pt idx="2969">
                  <c:v>73.514031485000004</c:v>
                </c:pt>
                <c:pt idx="2970">
                  <c:v>73.517808219000003</c:v>
                </c:pt>
                <c:pt idx="2971">
                  <c:v>73.547945205000005</c:v>
                </c:pt>
                <c:pt idx="2972">
                  <c:v>73.561037502999994</c:v>
                </c:pt>
                <c:pt idx="2973">
                  <c:v>73.582477754999999</c:v>
                </c:pt>
                <c:pt idx="2974">
                  <c:v>73.583561644</c:v>
                </c:pt>
                <c:pt idx="2975">
                  <c:v>73.593429158000006</c:v>
                </c:pt>
                <c:pt idx="2976">
                  <c:v>73.602283104999998</c:v>
                </c:pt>
                <c:pt idx="2977">
                  <c:v>73.614102852000002</c:v>
                </c:pt>
                <c:pt idx="2978">
                  <c:v>73.618069814999998</c:v>
                </c:pt>
                <c:pt idx="2979">
                  <c:v>73.623811662999998</c:v>
                </c:pt>
                <c:pt idx="2980">
                  <c:v>73.629021218000005</c:v>
                </c:pt>
                <c:pt idx="2981">
                  <c:v>73.648186174000003</c:v>
                </c:pt>
                <c:pt idx="2982">
                  <c:v>73.654794520999999</c:v>
                </c:pt>
                <c:pt idx="2983">
                  <c:v>73.675245153000006</c:v>
                </c:pt>
                <c:pt idx="2984">
                  <c:v>73.724215884000003</c:v>
                </c:pt>
                <c:pt idx="2985">
                  <c:v>73.727583847000005</c:v>
                </c:pt>
                <c:pt idx="2986">
                  <c:v>73.745205479000006</c:v>
                </c:pt>
                <c:pt idx="2987">
                  <c:v>73.766509468999999</c:v>
                </c:pt>
                <c:pt idx="2988">
                  <c:v>73.785078713000004</c:v>
                </c:pt>
                <c:pt idx="2989">
                  <c:v>73.786301370000004</c:v>
                </c:pt>
                <c:pt idx="2990">
                  <c:v>73.8</c:v>
                </c:pt>
                <c:pt idx="2991">
                  <c:v>73.801818998000002</c:v>
                </c:pt>
                <c:pt idx="2992">
                  <c:v>73.843835616000007</c:v>
                </c:pt>
                <c:pt idx="2993">
                  <c:v>73.850787131999994</c:v>
                </c:pt>
                <c:pt idx="2994">
                  <c:v>73.872689937999994</c:v>
                </c:pt>
                <c:pt idx="2995">
                  <c:v>73.872689937999994</c:v>
                </c:pt>
                <c:pt idx="2996">
                  <c:v>73.875427789</c:v>
                </c:pt>
                <c:pt idx="2997">
                  <c:v>73.880440152999995</c:v>
                </c:pt>
                <c:pt idx="2998">
                  <c:v>73.905544148000004</c:v>
                </c:pt>
                <c:pt idx="2999">
                  <c:v>73.909333819999915</c:v>
                </c:pt>
                <c:pt idx="3000">
                  <c:v>73.931431940000124</c:v>
                </c:pt>
                <c:pt idx="3001">
                  <c:v>73.938733870000021</c:v>
                </c:pt>
                <c:pt idx="3002">
                  <c:v>73.942631760000069</c:v>
                </c:pt>
                <c:pt idx="3003">
                  <c:v>73.949402840000019</c:v>
                </c:pt>
                <c:pt idx="3004">
                  <c:v>73.950631430000072</c:v>
                </c:pt>
                <c:pt idx="3005">
                  <c:v>73.950806980000067</c:v>
                </c:pt>
                <c:pt idx="3006">
                  <c:v>73.958904110000006</c:v>
                </c:pt>
                <c:pt idx="3007">
                  <c:v>73.968930730000139</c:v>
                </c:pt>
                <c:pt idx="3008">
                  <c:v>73.970676949999856</c:v>
                </c:pt>
                <c:pt idx="3009">
                  <c:v>73.970731989999862</c:v>
                </c:pt>
                <c:pt idx="3010">
                  <c:v>73.977733830000091</c:v>
                </c:pt>
                <c:pt idx="3011">
                  <c:v>73.980331830000125</c:v>
                </c:pt>
                <c:pt idx="3012">
                  <c:v>73.988489799999826</c:v>
                </c:pt>
                <c:pt idx="3013">
                  <c:v>73.999631980000061</c:v>
                </c:pt>
                <c:pt idx="3014">
                  <c:v>74</c:v>
                </c:pt>
                <c:pt idx="3015">
                  <c:v>74</c:v>
                </c:pt>
                <c:pt idx="3016">
                  <c:v>74</c:v>
                </c:pt>
                <c:pt idx="3017">
                  <c:v>74</c:v>
                </c:pt>
                <c:pt idx="3018">
                  <c:v>74</c:v>
                </c:pt>
                <c:pt idx="3019">
                  <c:v>74</c:v>
                </c:pt>
                <c:pt idx="3020">
                  <c:v>74</c:v>
                </c:pt>
                <c:pt idx="3021">
                  <c:v>74</c:v>
                </c:pt>
                <c:pt idx="3022">
                  <c:v>74</c:v>
                </c:pt>
                <c:pt idx="3023">
                  <c:v>74</c:v>
                </c:pt>
                <c:pt idx="3024">
                  <c:v>74</c:v>
                </c:pt>
                <c:pt idx="3025">
                  <c:v>74</c:v>
                </c:pt>
                <c:pt idx="3026">
                  <c:v>74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74</c:v>
                </c:pt>
                <c:pt idx="3032">
                  <c:v>74</c:v>
                </c:pt>
                <c:pt idx="3033">
                  <c:v>74</c:v>
                </c:pt>
                <c:pt idx="3034">
                  <c:v>74</c:v>
                </c:pt>
                <c:pt idx="3035">
                  <c:v>74</c:v>
                </c:pt>
                <c:pt idx="3036">
                  <c:v>74</c:v>
                </c:pt>
                <c:pt idx="3037">
                  <c:v>74</c:v>
                </c:pt>
                <c:pt idx="3038">
                  <c:v>74</c:v>
                </c:pt>
                <c:pt idx="3039">
                  <c:v>74</c:v>
                </c:pt>
                <c:pt idx="3040">
                  <c:v>74</c:v>
                </c:pt>
                <c:pt idx="3041">
                  <c:v>74</c:v>
                </c:pt>
                <c:pt idx="3042">
                  <c:v>74</c:v>
                </c:pt>
                <c:pt idx="3043">
                  <c:v>74</c:v>
                </c:pt>
                <c:pt idx="3044">
                  <c:v>74</c:v>
                </c:pt>
                <c:pt idx="3045">
                  <c:v>74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74</c:v>
                </c:pt>
                <c:pt idx="3050">
                  <c:v>74</c:v>
                </c:pt>
                <c:pt idx="3051">
                  <c:v>74</c:v>
                </c:pt>
                <c:pt idx="3052">
                  <c:v>74</c:v>
                </c:pt>
                <c:pt idx="3053">
                  <c:v>74</c:v>
                </c:pt>
                <c:pt idx="3054">
                  <c:v>74</c:v>
                </c:pt>
                <c:pt idx="3055">
                  <c:v>74</c:v>
                </c:pt>
                <c:pt idx="3056">
                  <c:v>74</c:v>
                </c:pt>
                <c:pt idx="3057">
                  <c:v>74</c:v>
                </c:pt>
                <c:pt idx="3058">
                  <c:v>74</c:v>
                </c:pt>
                <c:pt idx="3059">
                  <c:v>74</c:v>
                </c:pt>
                <c:pt idx="3060">
                  <c:v>74</c:v>
                </c:pt>
                <c:pt idx="3061">
                  <c:v>74</c:v>
                </c:pt>
                <c:pt idx="3062">
                  <c:v>74</c:v>
                </c:pt>
                <c:pt idx="3063">
                  <c:v>74</c:v>
                </c:pt>
                <c:pt idx="3064">
                  <c:v>74</c:v>
                </c:pt>
                <c:pt idx="3065">
                  <c:v>74</c:v>
                </c:pt>
                <c:pt idx="3066">
                  <c:v>74</c:v>
                </c:pt>
                <c:pt idx="3067">
                  <c:v>74</c:v>
                </c:pt>
                <c:pt idx="3068">
                  <c:v>74</c:v>
                </c:pt>
                <c:pt idx="3069">
                  <c:v>74</c:v>
                </c:pt>
                <c:pt idx="3070">
                  <c:v>74</c:v>
                </c:pt>
                <c:pt idx="3071">
                  <c:v>74</c:v>
                </c:pt>
                <c:pt idx="3072">
                  <c:v>74</c:v>
                </c:pt>
                <c:pt idx="3073">
                  <c:v>74</c:v>
                </c:pt>
                <c:pt idx="3074">
                  <c:v>74</c:v>
                </c:pt>
                <c:pt idx="3075">
                  <c:v>74</c:v>
                </c:pt>
                <c:pt idx="3076">
                  <c:v>74</c:v>
                </c:pt>
                <c:pt idx="3077">
                  <c:v>74</c:v>
                </c:pt>
                <c:pt idx="3078">
                  <c:v>74</c:v>
                </c:pt>
                <c:pt idx="3079">
                  <c:v>74</c:v>
                </c:pt>
                <c:pt idx="3080">
                  <c:v>74</c:v>
                </c:pt>
                <c:pt idx="3081">
                  <c:v>74</c:v>
                </c:pt>
                <c:pt idx="3082">
                  <c:v>74</c:v>
                </c:pt>
                <c:pt idx="3083">
                  <c:v>74</c:v>
                </c:pt>
                <c:pt idx="3084">
                  <c:v>74</c:v>
                </c:pt>
                <c:pt idx="3085">
                  <c:v>74</c:v>
                </c:pt>
                <c:pt idx="3086">
                  <c:v>74</c:v>
                </c:pt>
                <c:pt idx="3087">
                  <c:v>74</c:v>
                </c:pt>
                <c:pt idx="3088">
                  <c:v>74</c:v>
                </c:pt>
                <c:pt idx="3089">
                  <c:v>74</c:v>
                </c:pt>
                <c:pt idx="3090">
                  <c:v>74</c:v>
                </c:pt>
                <c:pt idx="3091">
                  <c:v>74</c:v>
                </c:pt>
                <c:pt idx="3092">
                  <c:v>74</c:v>
                </c:pt>
                <c:pt idx="3093">
                  <c:v>74</c:v>
                </c:pt>
                <c:pt idx="3094">
                  <c:v>74</c:v>
                </c:pt>
                <c:pt idx="3095">
                  <c:v>74</c:v>
                </c:pt>
                <c:pt idx="3096">
                  <c:v>74</c:v>
                </c:pt>
                <c:pt idx="3097">
                  <c:v>74</c:v>
                </c:pt>
                <c:pt idx="3098">
                  <c:v>74</c:v>
                </c:pt>
                <c:pt idx="3099">
                  <c:v>74</c:v>
                </c:pt>
                <c:pt idx="3100">
                  <c:v>74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74</c:v>
                </c:pt>
                <c:pt idx="3108">
                  <c:v>74</c:v>
                </c:pt>
                <c:pt idx="3109">
                  <c:v>74</c:v>
                </c:pt>
                <c:pt idx="3110">
                  <c:v>74</c:v>
                </c:pt>
                <c:pt idx="3111">
                  <c:v>74</c:v>
                </c:pt>
                <c:pt idx="3112">
                  <c:v>74</c:v>
                </c:pt>
                <c:pt idx="3113">
                  <c:v>74</c:v>
                </c:pt>
                <c:pt idx="3114">
                  <c:v>74</c:v>
                </c:pt>
                <c:pt idx="3115">
                  <c:v>74</c:v>
                </c:pt>
                <c:pt idx="3116">
                  <c:v>74</c:v>
                </c:pt>
                <c:pt idx="3117">
                  <c:v>74</c:v>
                </c:pt>
                <c:pt idx="3118">
                  <c:v>74.001333769999817</c:v>
                </c:pt>
                <c:pt idx="3119">
                  <c:v>74.002032000000028</c:v>
                </c:pt>
                <c:pt idx="3120">
                  <c:v>74.007533630000054</c:v>
                </c:pt>
                <c:pt idx="3121">
                  <c:v>74.01913167999983</c:v>
                </c:pt>
                <c:pt idx="3122">
                  <c:v>74.019478379999853</c:v>
                </c:pt>
                <c:pt idx="3123">
                  <c:v>74.028533839999881</c:v>
                </c:pt>
                <c:pt idx="3124">
                  <c:v>74.038037920000036</c:v>
                </c:pt>
                <c:pt idx="3125">
                  <c:v>74.042038910000031</c:v>
                </c:pt>
                <c:pt idx="3126">
                  <c:v>74.049733650000022</c:v>
                </c:pt>
                <c:pt idx="3127">
                  <c:v>74.050033760000019</c:v>
                </c:pt>
                <c:pt idx="3128">
                  <c:v>74.064339493000006</c:v>
                </c:pt>
                <c:pt idx="3129">
                  <c:v>74.108333619999883</c:v>
                </c:pt>
                <c:pt idx="3130">
                  <c:v>74.110882957000001</c:v>
                </c:pt>
                <c:pt idx="3131">
                  <c:v>74.121834359999994</c:v>
                </c:pt>
                <c:pt idx="3132">
                  <c:v>74.178082192000005</c:v>
                </c:pt>
                <c:pt idx="3133">
                  <c:v>74.261464750000002</c:v>
                </c:pt>
                <c:pt idx="3134">
                  <c:v>74.269678303000006</c:v>
                </c:pt>
                <c:pt idx="3135">
                  <c:v>74.276712329000006</c:v>
                </c:pt>
                <c:pt idx="3136">
                  <c:v>74.305270363000005</c:v>
                </c:pt>
                <c:pt idx="3137">
                  <c:v>74.378082191999994</c:v>
                </c:pt>
                <c:pt idx="3138">
                  <c:v>74.402739725999993</c:v>
                </c:pt>
                <c:pt idx="3139">
                  <c:v>74.425735797000002</c:v>
                </c:pt>
                <c:pt idx="3140">
                  <c:v>74.436687200999998</c:v>
                </c:pt>
                <c:pt idx="3141">
                  <c:v>74.450376453999993</c:v>
                </c:pt>
                <c:pt idx="3142">
                  <c:v>74.496919918000003</c:v>
                </c:pt>
                <c:pt idx="3143">
                  <c:v>74.499657768999995</c:v>
                </c:pt>
                <c:pt idx="3144">
                  <c:v>74.513347022999994</c:v>
                </c:pt>
                <c:pt idx="3145">
                  <c:v>74.559890486</c:v>
                </c:pt>
                <c:pt idx="3146">
                  <c:v>74.561643836000002</c:v>
                </c:pt>
                <c:pt idx="3147">
                  <c:v>74.583561644</c:v>
                </c:pt>
                <c:pt idx="3148">
                  <c:v>74.642026009999995</c:v>
                </c:pt>
                <c:pt idx="3149">
                  <c:v>74.655715263999994</c:v>
                </c:pt>
                <c:pt idx="3150">
                  <c:v>74.668493151000007</c:v>
                </c:pt>
                <c:pt idx="3151">
                  <c:v>74.682191781</c:v>
                </c:pt>
                <c:pt idx="3152">
                  <c:v>74.691307323999993</c:v>
                </c:pt>
                <c:pt idx="3153">
                  <c:v>74.696783025000002</c:v>
                </c:pt>
                <c:pt idx="3154">
                  <c:v>74.702258727</c:v>
                </c:pt>
                <c:pt idx="3155">
                  <c:v>74.707734427999995</c:v>
                </c:pt>
                <c:pt idx="3156">
                  <c:v>74.756164384000002</c:v>
                </c:pt>
                <c:pt idx="3157">
                  <c:v>74.846463059000001</c:v>
                </c:pt>
                <c:pt idx="3158">
                  <c:v>74.850102668999995</c:v>
                </c:pt>
                <c:pt idx="3159">
                  <c:v>74.852840520191648</c:v>
                </c:pt>
                <c:pt idx="3160">
                  <c:v>74.907726440000161</c:v>
                </c:pt>
                <c:pt idx="3161">
                  <c:v>74.920533390000088</c:v>
                </c:pt>
                <c:pt idx="3162">
                  <c:v>74.929633889999991</c:v>
                </c:pt>
                <c:pt idx="3163">
                  <c:v>74.938133889999989</c:v>
                </c:pt>
                <c:pt idx="3164">
                  <c:v>74.949333949999883</c:v>
                </c:pt>
                <c:pt idx="3165">
                  <c:v>74.951076810000089</c:v>
                </c:pt>
                <c:pt idx="3166">
                  <c:v>74.96023183000014</c:v>
                </c:pt>
                <c:pt idx="3167">
                  <c:v>74.968033669999983</c:v>
                </c:pt>
                <c:pt idx="3168">
                  <c:v>74.970176909999921</c:v>
                </c:pt>
                <c:pt idx="3169">
                  <c:v>74.97033399999998</c:v>
                </c:pt>
                <c:pt idx="3170">
                  <c:v>74.97813194999992</c:v>
                </c:pt>
                <c:pt idx="3171">
                  <c:v>74.988515260000156</c:v>
                </c:pt>
                <c:pt idx="3172">
                  <c:v>74.988928390000012</c:v>
                </c:pt>
                <c:pt idx="3173">
                  <c:v>74.990833900000155</c:v>
                </c:pt>
                <c:pt idx="3174">
                  <c:v>74.991837810000035</c:v>
                </c:pt>
                <c:pt idx="3175">
                  <c:v>74.998376949999852</c:v>
                </c:pt>
                <c:pt idx="3176">
                  <c:v>74.998831810000169</c:v>
                </c:pt>
                <c:pt idx="3177">
                  <c:v>75</c:v>
                </c:pt>
                <c:pt idx="3178">
                  <c:v>75</c:v>
                </c:pt>
                <c:pt idx="3179">
                  <c:v>75</c:v>
                </c:pt>
                <c:pt idx="3180">
                  <c:v>75</c:v>
                </c:pt>
                <c:pt idx="3181">
                  <c:v>75</c:v>
                </c:pt>
                <c:pt idx="3182">
                  <c:v>75</c:v>
                </c:pt>
                <c:pt idx="3183">
                  <c:v>75</c:v>
                </c:pt>
                <c:pt idx="3184">
                  <c:v>75</c:v>
                </c:pt>
                <c:pt idx="3185">
                  <c:v>75</c:v>
                </c:pt>
                <c:pt idx="3186">
                  <c:v>75</c:v>
                </c:pt>
                <c:pt idx="3187">
                  <c:v>75</c:v>
                </c:pt>
                <c:pt idx="3188">
                  <c:v>75</c:v>
                </c:pt>
                <c:pt idx="3189">
                  <c:v>75</c:v>
                </c:pt>
                <c:pt idx="3190">
                  <c:v>75</c:v>
                </c:pt>
                <c:pt idx="3191">
                  <c:v>75</c:v>
                </c:pt>
                <c:pt idx="3192">
                  <c:v>75</c:v>
                </c:pt>
                <c:pt idx="3193">
                  <c:v>75</c:v>
                </c:pt>
                <c:pt idx="3194">
                  <c:v>75</c:v>
                </c:pt>
                <c:pt idx="3195">
                  <c:v>75</c:v>
                </c:pt>
                <c:pt idx="3196">
                  <c:v>75</c:v>
                </c:pt>
                <c:pt idx="3197">
                  <c:v>75</c:v>
                </c:pt>
                <c:pt idx="3198">
                  <c:v>75</c:v>
                </c:pt>
                <c:pt idx="3199">
                  <c:v>75</c:v>
                </c:pt>
                <c:pt idx="3200">
                  <c:v>75</c:v>
                </c:pt>
                <c:pt idx="3201">
                  <c:v>75</c:v>
                </c:pt>
                <c:pt idx="3202">
                  <c:v>75</c:v>
                </c:pt>
                <c:pt idx="3203">
                  <c:v>75</c:v>
                </c:pt>
                <c:pt idx="3204">
                  <c:v>75</c:v>
                </c:pt>
                <c:pt idx="3205">
                  <c:v>75</c:v>
                </c:pt>
                <c:pt idx="3206">
                  <c:v>75</c:v>
                </c:pt>
                <c:pt idx="3207">
                  <c:v>75</c:v>
                </c:pt>
                <c:pt idx="3208">
                  <c:v>75</c:v>
                </c:pt>
                <c:pt idx="3209">
                  <c:v>75</c:v>
                </c:pt>
                <c:pt idx="3210">
                  <c:v>75</c:v>
                </c:pt>
                <c:pt idx="3211">
                  <c:v>75</c:v>
                </c:pt>
                <c:pt idx="3212">
                  <c:v>75</c:v>
                </c:pt>
                <c:pt idx="3213">
                  <c:v>75</c:v>
                </c:pt>
                <c:pt idx="3214">
                  <c:v>75</c:v>
                </c:pt>
                <c:pt idx="3215">
                  <c:v>75</c:v>
                </c:pt>
                <c:pt idx="3216">
                  <c:v>75</c:v>
                </c:pt>
                <c:pt idx="3217">
                  <c:v>75</c:v>
                </c:pt>
                <c:pt idx="3218">
                  <c:v>75</c:v>
                </c:pt>
                <c:pt idx="3219">
                  <c:v>75</c:v>
                </c:pt>
                <c:pt idx="3220">
                  <c:v>75</c:v>
                </c:pt>
                <c:pt idx="3221">
                  <c:v>75</c:v>
                </c:pt>
                <c:pt idx="3222">
                  <c:v>75</c:v>
                </c:pt>
                <c:pt idx="3223">
                  <c:v>75</c:v>
                </c:pt>
                <c:pt idx="3224">
                  <c:v>75</c:v>
                </c:pt>
                <c:pt idx="3225">
                  <c:v>75</c:v>
                </c:pt>
                <c:pt idx="3226">
                  <c:v>75</c:v>
                </c:pt>
                <c:pt idx="3227">
                  <c:v>75</c:v>
                </c:pt>
                <c:pt idx="3228">
                  <c:v>75</c:v>
                </c:pt>
                <c:pt idx="3229">
                  <c:v>75</c:v>
                </c:pt>
                <c:pt idx="3230">
                  <c:v>75</c:v>
                </c:pt>
                <c:pt idx="3231">
                  <c:v>75</c:v>
                </c:pt>
                <c:pt idx="3232">
                  <c:v>75</c:v>
                </c:pt>
                <c:pt idx="3233">
                  <c:v>75</c:v>
                </c:pt>
                <c:pt idx="3234">
                  <c:v>75</c:v>
                </c:pt>
                <c:pt idx="3235">
                  <c:v>75</c:v>
                </c:pt>
                <c:pt idx="3236">
                  <c:v>75</c:v>
                </c:pt>
                <c:pt idx="3237">
                  <c:v>75</c:v>
                </c:pt>
                <c:pt idx="3238">
                  <c:v>75</c:v>
                </c:pt>
                <c:pt idx="3239">
                  <c:v>75</c:v>
                </c:pt>
                <c:pt idx="3240">
                  <c:v>75</c:v>
                </c:pt>
                <c:pt idx="3241">
                  <c:v>75</c:v>
                </c:pt>
                <c:pt idx="3242">
                  <c:v>75</c:v>
                </c:pt>
                <c:pt idx="3243">
                  <c:v>75</c:v>
                </c:pt>
                <c:pt idx="3244">
                  <c:v>75</c:v>
                </c:pt>
                <c:pt idx="3245">
                  <c:v>75</c:v>
                </c:pt>
                <c:pt idx="3246">
                  <c:v>75</c:v>
                </c:pt>
                <c:pt idx="3247">
                  <c:v>75</c:v>
                </c:pt>
                <c:pt idx="3248">
                  <c:v>75</c:v>
                </c:pt>
                <c:pt idx="3249">
                  <c:v>75</c:v>
                </c:pt>
                <c:pt idx="3250">
                  <c:v>75</c:v>
                </c:pt>
                <c:pt idx="3251">
                  <c:v>75</c:v>
                </c:pt>
                <c:pt idx="3252">
                  <c:v>75</c:v>
                </c:pt>
                <c:pt idx="3253">
                  <c:v>75</c:v>
                </c:pt>
                <c:pt idx="3254">
                  <c:v>75</c:v>
                </c:pt>
                <c:pt idx="3255">
                  <c:v>75</c:v>
                </c:pt>
                <c:pt idx="3256">
                  <c:v>75</c:v>
                </c:pt>
                <c:pt idx="3257">
                  <c:v>75</c:v>
                </c:pt>
                <c:pt idx="3258">
                  <c:v>75</c:v>
                </c:pt>
                <c:pt idx="3259">
                  <c:v>75</c:v>
                </c:pt>
                <c:pt idx="3260">
                  <c:v>75</c:v>
                </c:pt>
                <c:pt idx="3261">
                  <c:v>75</c:v>
                </c:pt>
                <c:pt idx="3262">
                  <c:v>75</c:v>
                </c:pt>
                <c:pt idx="3263">
                  <c:v>75</c:v>
                </c:pt>
                <c:pt idx="3264">
                  <c:v>75</c:v>
                </c:pt>
                <c:pt idx="3265">
                  <c:v>75</c:v>
                </c:pt>
                <c:pt idx="3266">
                  <c:v>75</c:v>
                </c:pt>
                <c:pt idx="3267">
                  <c:v>75</c:v>
                </c:pt>
                <c:pt idx="3268">
                  <c:v>75</c:v>
                </c:pt>
                <c:pt idx="3269">
                  <c:v>75</c:v>
                </c:pt>
                <c:pt idx="3270">
                  <c:v>75</c:v>
                </c:pt>
                <c:pt idx="3271">
                  <c:v>75</c:v>
                </c:pt>
                <c:pt idx="3272">
                  <c:v>75</c:v>
                </c:pt>
                <c:pt idx="3273">
                  <c:v>75</c:v>
                </c:pt>
                <c:pt idx="3274">
                  <c:v>75</c:v>
                </c:pt>
                <c:pt idx="3275">
                  <c:v>75</c:v>
                </c:pt>
                <c:pt idx="3276">
                  <c:v>75</c:v>
                </c:pt>
                <c:pt idx="3277">
                  <c:v>75</c:v>
                </c:pt>
                <c:pt idx="3278">
                  <c:v>75</c:v>
                </c:pt>
                <c:pt idx="3279">
                  <c:v>75</c:v>
                </c:pt>
                <c:pt idx="3280">
                  <c:v>75</c:v>
                </c:pt>
                <c:pt idx="3281">
                  <c:v>75</c:v>
                </c:pt>
                <c:pt idx="3282">
                  <c:v>75</c:v>
                </c:pt>
                <c:pt idx="3283">
                  <c:v>75</c:v>
                </c:pt>
                <c:pt idx="3284">
                  <c:v>75</c:v>
                </c:pt>
                <c:pt idx="3285">
                  <c:v>75</c:v>
                </c:pt>
                <c:pt idx="3286">
                  <c:v>75.000234950000049</c:v>
                </c:pt>
                <c:pt idx="3287">
                  <c:v>75.000699700000141</c:v>
                </c:pt>
                <c:pt idx="3288">
                  <c:v>75.007833779999984</c:v>
                </c:pt>
                <c:pt idx="3289">
                  <c:v>75.00966103999987</c:v>
                </c:pt>
                <c:pt idx="3290">
                  <c:v>75.009751440000159</c:v>
                </c:pt>
                <c:pt idx="3291">
                  <c:v>75.01003359000012</c:v>
                </c:pt>
                <c:pt idx="3292">
                  <c:v>75.010733889999983</c:v>
                </c:pt>
                <c:pt idx="3293">
                  <c:v>75.01143546999991</c:v>
                </c:pt>
                <c:pt idx="3294">
                  <c:v>75.018131850000103</c:v>
                </c:pt>
                <c:pt idx="3295">
                  <c:v>75.020605959999926</c:v>
                </c:pt>
                <c:pt idx="3296">
                  <c:v>75.021004280000184</c:v>
                </c:pt>
                <c:pt idx="3297">
                  <c:v>75.028031839999926</c:v>
                </c:pt>
                <c:pt idx="3298">
                  <c:v>75.032131489999969</c:v>
                </c:pt>
                <c:pt idx="3299">
                  <c:v>75.041752224999996</c:v>
                </c:pt>
                <c:pt idx="3300">
                  <c:v>75.04243387999982</c:v>
                </c:pt>
                <c:pt idx="3301">
                  <c:v>75.050078550000109</c:v>
                </c:pt>
                <c:pt idx="3302">
                  <c:v>75.062192999999965</c:v>
                </c:pt>
                <c:pt idx="3303">
                  <c:v>75.083846096000002</c:v>
                </c:pt>
                <c:pt idx="3304">
                  <c:v>75.097631610000136</c:v>
                </c:pt>
                <c:pt idx="3305">
                  <c:v>75.099247090999995</c:v>
                </c:pt>
                <c:pt idx="3306">
                  <c:v>75.148528404999993</c:v>
                </c:pt>
                <c:pt idx="3307">
                  <c:v>75.162217659000007</c:v>
                </c:pt>
                <c:pt idx="3308">
                  <c:v>75.186858315999999</c:v>
                </c:pt>
                <c:pt idx="3309">
                  <c:v>75.293634496999999</c:v>
                </c:pt>
                <c:pt idx="3310">
                  <c:v>75.312799451999993</c:v>
                </c:pt>
                <c:pt idx="3311">
                  <c:v>75.315537302999999</c:v>
                </c:pt>
                <c:pt idx="3312">
                  <c:v>75.342915810999997</c:v>
                </c:pt>
                <c:pt idx="3313">
                  <c:v>75.353867214000005</c:v>
                </c:pt>
                <c:pt idx="3314">
                  <c:v>75.416837782000002</c:v>
                </c:pt>
                <c:pt idx="3315">
                  <c:v>75.457905543999999</c:v>
                </c:pt>
                <c:pt idx="3316">
                  <c:v>75.611225188000006</c:v>
                </c:pt>
                <c:pt idx="3317">
                  <c:v>75.663244352999996</c:v>
                </c:pt>
                <c:pt idx="3318">
                  <c:v>75.811088295999994</c:v>
                </c:pt>
                <c:pt idx="3319">
                  <c:v>75.830253251000002</c:v>
                </c:pt>
                <c:pt idx="3320">
                  <c:v>75.89123346999996</c:v>
                </c:pt>
                <c:pt idx="3321">
                  <c:v>75.898699520999998</c:v>
                </c:pt>
                <c:pt idx="3322">
                  <c:v>75.900000000000006</c:v>
                </c:pt>
                <c:pt idx="3323">
                  <c:v>75.917864476000005</c:v>
                </c:pt>
                <c:pt idx="3324">
                  <c:v>75.928535740000001</c:v>
                </c:pt>
                <c:pt idx="3325">
                  <c:v>75.928880829999969</c:v>
                </c:pt>
                <c:pt idx="3326">
                  <c:v>75.947833610000089</c:v>
                </c:pt>
                <c:pt idx="3327">
                  <c:v>75.949731410000098</c:v>
                </c:pt>
                <c:pt idx="3328">
                  <c:v>75.950831890000032</c:v>
                </c:pt>
                <c:pt idx="3329">
                  <c:v>75.959831789999825</c:v>
                </c:pt>
                <c:pt idx="3330">
                  <c:v>75.961670088999995</c:v>
                </c:pt>
                <c:pt idx="3331">
                  <c:v>75.961706800000002</c:v>
                </c:pt>
                <c:pt idx="3332">
                  <c:v>75.968228370000048</c:v>
                </c:pt>
                <c:pt idx="3333">
                  <c:v>75.969531579999995</c:v>
                </c:pt>
                <c:pt idx="3334">
                  <c:v>75.971017850000038</c:v>
                </c:pt>
                <c:pt idx="3335">
                  <c:v>75.972621492000002</c:v>
                </c:pt>
                <c:pt idx="3336">
                  <c:v>75.978380229999871</c:v>
                </c:pt>
                <c:pt idx="3337">
                  <c:v>75.980231419999896</c:v>
                </c:pt>
                <c:pt idx="3338">
                  <c:v>75.990285260000078</c:v>
                </c:pt>
                <c:pt idx="3339">
                  <c:v>75.991786447999999</c:v>
                </c:pt>
                <c:pt idx="3340">
                  <c:v>75.998631419999896</c:v>
                </c:pt>
                <c:pt idx="3341">
                  <c:v>75.999438980000093</c:v>
                </c:pt>
                <c:pt idx="3342">
                  <c:v>76</c:v>
                </c:pt>
                <c:pt idx="3343">
                  <c:v>76</c:v>
                </c:pt>
                <c:pt idx="3344">
                  <c:v>76</c:v>
                </c:pt>
                <c:pt idx="3345">
                  <c:v>76</c:v>
                </c:pt>
                <c:pt idx="3346">
                  <c:v>76</c:v>
                </c:pt>
                <c:pt idx="3347">
                  <c:v>76</c:v>
                </c:pt>
                <c:pt idx="3348">
                  <c:v>76</c:v>
                </c:pt>
                <c:pt idx="3349">
                  <c:v>76</c:v>
                </c:pt>
                <c:pt idx="3350">
                  <c:v>76</c:v>
                </c:pt>
                <c:pt idx="3351">
                  <c:v>76</c:v>
                </c:pt>
                <c:pt idx="3352">
                  <c:v>76</c:v>
                </c:pt>
                <c:pt idx="3353">
                  <c:v>76</c:v>
                </c:pt>
                <c:pt idx="3354">
                  <c:v>76</c:v>
                </c:pt>
                <c:pt idx="3355">
                  <c:v>76</c:v>
                </c:pt>
                <c:pt idx="3356">
                  <c:v>76</c:v>
                </c:pt>
                <c:pt idx="3357">
                  <c:v>76</c:v>
                </c:pt>
                <c:pt idx="3358">
                  <c:v>76</c:v>
                </c:pt>
                <c:pt idx="3359">
                  <c:v>76</c:v>
                </c:pt>
                <c:pt idx="3360">
                  <c:v>76</c:v>
                </c:pt>
                <c:pt idx="3361">
                  <c:v>76</c:v>
                </c:pt>
                <c:pt idx="3362">
                  <c:v>76</c:v>
                </c:pt>
                <c:pt idx="3363">
                  <c:v>76</c:v>
                </c:pt>
                <c:pt idx="3364">
                  <c:v>76</c:v>
                </c:pt>
                <c:pt idx="3365">
                  <c:v>76</c:v>
                </c:pt>
                <c:pt idx="3366">
                  <c:v>76</c:v>
                </c:pt>
                <c:pt idx="3367">
                  <c:v>76</c:v>
                </c:pt>
                <c:pt idx="3368">
                  <c:v>76</c:v>
                </c:pt>
                <c:pt idx="3369">
                  <c:v>76</c:v>
                </c:pt>
                <c:pt idx="3370">
                  <c:v>76</c:v>
                </c:pt>
                <c:pt idx="3371">
                  <c:v>76</c:v>
                </c:pt>
                <c:pt idx="3372">
                  <c:v>76</c:v>
                </c:pt>
                <c:pt idx="3373">
                  <c:v>76</c:v>
                </c:pt>
                <c:pt idx="3374">
                  <c:v>76</c:v>
                </c:pt>
                <c:pt idx="3375">
                  <c:v>76</c:v>
                </c:pt>
                <c:pt idx="3376">
                  <c:v>76</c:v>
                </c:pt>
                <c:pt idx="3377">
                  <c:v>76</c:v>
                </c:pt>
                <c:pt idx="3378">
                  <c:v>76</c:v>
                </c:pt>
                <c:pt idx="3379">
                  <c:v>76</c:v>
                </c:pt>
                <c:pt idx="3380">
                  <c:v>76</c:v>
                </c:pt>
                <c:pt idx="3381">
                  <c:v>76</c:v>
                </c:pt>
                <c:pt idx="3382">
                  <c:v>76</c:v>
                </c:pt>
                <c:pt idx="3383">
                  <c:v>76</c:v>
                </c:pt>
                <c:pt idx="3384">
                  <c:v>76</c:v>
                </c:pt>
                <c:pt idx="3385">
                  <c:v>76</c:v>
                </c:pt>
                <c:pt idx="3386">
                  <c:v>76</c:v>
                </c:pt>
                <c:pt idx="3387">
                  <c:v>76</c:v>
                </c:pt>
                <c:pt idx="3388">
                  <c:v>76</c:v>
                </c:pt>
                <c:pt idx="3389">
                  <c:v>76</c:v>
                </c:pt>
                <c:pt idx="3390">
                  <c:v>76</c:v>
                </c:pt>
                <c:pt idx="3391">
                  <c:v>76</c:v>
                </c:pt>
                <c:pt idx="3392">
                  <c:v>76</c:v>
                </c:pt>
                <c:pt idx="3393">
                  <c:v>76</c:v>
                </c:pt>
                <c:pt idx="3394">
                  <c:v>76</c:v>
                </c:pt>
                <c:pt idx="3395">
                  <c:v>76</c:v>
                </c:pt>
                <c:pt idx="3396">
                  <c:v>76</c:v>
                </c:pt>
                <c:pt idx="3397">
                  <c:v>76</c:v>
                </c:pt>
                <c:pt idx="3398">
                  <c:v>76</c:v>
                </c:pt>
                <c:pt idx="3399">
                  <c:v>76</c:v>
                </c:pt>
                <c:pt idx="3400">
                  <c:v>76</c:v>
                </c:pt>
                <c:pt idx="3401">
                  <c:v>76</c:v>
                </c:pt>
                <c:pt idx="3402">
                  <c:v>76</c:v>
                </c:pt>
                <c:pt idx="3403">
                  <c:v>76</c:v>
                </c:pt>
                <c:pt idx="3404">
                  <c:v>76</c:v>
                </c:pt>
                <c:pt idx="3405">
                  <c:v>76</c:v>
                </c:pt>
                <c:pt idx="3406">
                  <c:v>76</c:v>
                </c:pt>
                <c:pt idx="3407">
                  <c:v>76</c:v>
                </c:pt>
                <c:pt idx="3408">
                  <c:v>76</c:v>
                </c:pt>
                <c:pt idx="3409">
                  <c:v>76</c:v>
                </c:pt>
                <c:pt idx="3410">
                  <c:v>76</c:v>
                </c:pt>
                <c:pt idx="3411">
                  <c:v>76</c:v>
                </c:pt>
                <c:pt idx="3412">
                  <c:v>76</c:v>
                </c:pt>
                <c:pt idx="3413">
                  <c:v>76</c:v>
                </c:pt>
                <c:pt idx="3414">
                  <c:v>76</c:v>
                </c:pt>
                <c:pt idx="3415">
                  <c:v>76</c:v>
                </c:pt>
                <c:pt idx="3416">
                  <c:v>76</c:v>
                </c:pt>
                <c:pt idx="3417">
                  <c:v>76</c:v>
                </c:pt>
                <c:pt idx="3418">
                  <c:v>76</c:v>
                </c:pt>
                <c:pt idx="3419">
                  <c:v>76</c:v>
                </c:pt>
                <c:pt idx="3420">
                  <c:v>76</c:v>
                </c:pt>
                <c:pt idx="3421">
                  <c:v>76</c:v>
                </c:pt>
                <c:pt idx="3422">
                  <c:v>76</c:v>
                </c:pt>
                <c:pt idx="3423">
                  <c:v>76</c:v>
                </c:pt>
                <c:pt idx="3424">
                  <c:v>76</c:v>
                </c:pt>
                <c:pt idx="3425">
                  <c:v>76</c:v>
                </c:pt>
                <c:pt idx="3426">
                  <c:v>76</c:v>
                </c:pt>
                <c:pt idx="3427">
                  <c:v>76</c:v>
                </c:pt>
                <c:pt idx="3428">
                  <c:v>76</c:v>
                </c:pt>
                <c:pt idx="3429">
                  <c:v>76</c:v>
                </c:pt>
                <c:pt idx="3430">
                  <c:v>76</c:v>
                </c:pt>
                <c:pt idx="3431">
                  <c:v>76</c:v>
                </c:pt>
                <c:pt idx="3432">
                  <c:v>76</c:v>
                </c:pt>
                <c:pt idx="3433">
                  <c:v>76</c:v>
                </c:pt>
                <c:pt idx="3434">
                  <c:v>76</c:v>
                </c:pt>
                <c:pt idx="3435">
                  <c:v>76</c:v>
                </c:pt>
                <c:pt idx="3436">
                  <c:v>76</c:v>
                </c:pt>
                <c:pt idx="3437">
                  <c:v>76</c:v>
                </c:pt>
                <c:pt idx="3438">
                  <c:v>76</c:v>
                </c:pt>
                <c:pt idx="3439">
                  <c:v>76</c:v>
                </c:pt>
                <c:pt idx="3440">
                  <c:v>76</c:v>
                </c:pt>
                <c:pt idx="3441">
                  <c:v>76</c:v>
                </c:pt>
                <c:pt idx="3442">
                  <c:v>76</c:v>
                </c:pt>
                <c:pt idx="3443">
                  <c:v>76</c:v>
                </c:pt>
                <c:pt idx="3444">
                  <c:v>76</c:v>
                </c:pt>
                <c:pt idx="3445">
                  <c:v>76</c:v>
                </c:pt>
                <c:pt idx="3446">
                  <c:v>76</c:v>
                </c:pt>
                <c:pt idx="3447">
                  <c:v>76</c:v>
                </c:pt>
                <c:pt idx="3448">
                  <c:v>76</c:v>
                </c:pt>
                <c:pt idx="3449">
                  <c:v>76</c:v>
                </c:pt>
                <c:pt idx="3450">
                  <c:v>76</c:v>
                </c:pt>
                <c:pt idx="3451">
                  <c:v>76</c:v>
                </c:pt>
                <c:pt idx="3452">
                  <c:v>76.000631590000168</c:v>
                </c:pt>
                <c:pt idx="3453">
                  <c:v>76.001831450000026</c:v>
                </c:pt>
                <c:pt idx="3454">
                  <c:v>76.007531960000094</c:v>
                </c:pt>
                <c:pt idx="3455">
                  <c:v>76.009789869999878</c:v>
                </c:pt>
                <c:pt idx="3456">
                  <c:v>76.010031980000065</c:v>
                </c:pt>
                <c:pt idx="3457">
                  <c:v>76.010951403000007</c:v>
                </c:pt>
                <c:pt idx="3458">
                  <c:v>76.011631700000166</c:v>
                </c:pt>
                <c:pt idx="3459">
                  <c:v>76.020695329999924</c:v>
                </c:pt>
                <c:pt idx="3460">
                  <c:v>76.027378507999998</c:v>
                </c:pt>
                <c:pt idx="3461">
                  <c:v>76.028433680000148</c:v>
                </c:pt>
                <c:pt idx="3462">
                  <c:v>76.03203359999992</c:v>
                </c:pt>
                <c:pt idx="3463">
                  <c:v>76.035592059999999</c:v>
                </c:pt>
                <c:pt idx="3464">
                  <c:v>76.035592059999999</c:v>
                </c:pt>
                <c:pt idx="3465">
                  <c:v>76.038931439999857</c:v>
                </c:pt>
                <c:pt idx="3466">
                  <c:v>76.050131639999904</c:v>
                </c:pt>
                <c:pt idx="3467">
                  <c:v>76.050131690000001</c:v>
                </c:pt>
                <c:pt idx="3468">
                  <c:v>76.051706850000102</c:v>
                </c:pt>
                <c:pt idx="3469">
                  <c:v>76.059631929999966</c:v>
                </c:pt>
                <c:pt idx="3470">
                  <c:v>76.060304390000184</c:v>
                </c:pt>
                <c:pt idx="3471">
                  <c:v>76.060506799999999</c:v>
                </c:pt>
                <c:pt idx="3472">
                  <c:v>76.077733729999892</c:v>
                </c:pt>
                <c:pt idx="3473">
                  <c:v>76.145106092000006</c:v>
                </c:pt>
                <c:pt idx="3474">
                  <c:v>76.249144422000001</c:v>
                </c:pt>
                <c:pt idx="3475">
                  <c:v>76.257357974000001</c:v>
                </c:pt>
                <c:pt idx="3476">
                  <c:v>76.325804243999997</c:v>
                </c:pt>
                <c:pt idx="3477">
                  <c:v>76.435318275</c:v>
                </c:pt>
                <c:pt idx="3478">
                  <c:v>76.509240246000005</c:v>
                </c:pt>
                <c:pt idx="3479">
                  <c:v>76.624229979000006</c:v>
                </c:pt>
                <c:pt idx="3480">
                  <c:v>76.648870637000002</c:v>
                </c:pt>
                <c:pt idx="3481">
                  <c:v>76.747433264999998</c:v>
                </c:pt>
                <c:pt idx="3482">
                  <c:v>76.843258042000002</c:v>
                </c:pt>
                <c:pt idx="3483">
                  <c:v>76.876112251999999</c:v>
                </c:pt>
                <c:pt idx="3484">
                  <c:v>76.919033639999853</c:v>
                </c:pt>
                <c:pt idx="3485">
                  <c:v>76.941706049999965</c:v>
                </c:pt>
                <c:pt idx="3486">
                  <c:v>76.950971930000179</c:v>
                </c:pt>
                <c:pt idx="3487">
                  <c:v>76.959204500000183</c:v>
                </c:pt>
                <c:pt idx="3488">
                  <c:v>76.961776900000132</c:v>
                </c:pt>
                <c:pt idx="3489">
                  <c:v>76.969444440000132</c:v>
                </c:pt>
                <c:pt idx="3490">
                  <c:v>76.971731300000101</c:v>
                </c:pt>
                <c:pt idx="3491">
                  <c:v>76.99073168999999</c:v>
                </c:pt>
                <c:pt idx="3492">
                  <c:v>76.996577686999998</c:v>
                </c:pt>
                <c:pt idx="3493">
                  <c:v>76.996577686999998</c:v>
                </c:pt>
                <c:pt idx="3494">
                  <c:v>76.999231679999824</c:v>
                </c:pt>
                <c:pt idx="3495">
                  <c:v>77</c:v>
                </c:pt>
                <c:pt idx="3496">
                  <c:v>77</c:v>
                </c:pt>
                <c:pt idx="3497">
                  <c:v>77</c:v>
                </c:pt>
                <c:pt idx="3498">
                  <c:v>77</c:v>
                </c:pt>
                <c:pt idx="3499">
                  <c:v>77</c:v>
                </c:pt>
                <c:pt idx="3500">
                  <c:v>77</c:v>
                </c:pt>
                <c:pt idx="3501">
                  <c:v>77</c:v>
                </c:pt>
                <c:pt idx="3502">
                  <c:v>77</c:v>
                </c:pt>
                <c:pt idx="3503">
                  <c:v>77</c:v>
                </c:pt>
                <c:pt idx="3504">
                  <c:v>77</c:v>
                </c:pt>
                <c:pt idx="3505">
                  <c:v>77</c:v>
                </c:pt>
                <c:pt idx="3506">
                  <c:v>77</c:v>
                </c:pt>
                <c:pt idx="3507">
                  <c:v>77</c:v>
                </c:pt>
                <c:pt idx="3508">
                  <c:v>77</c:v>
                </c:pt>
                <c:pt idx="3509">
                  <c:v>77</c:v>
                </c:pt>
                <c:pt idx="3510">
                  <c:v>77</c:v>
                </c:pt>
                <c:pt idx="3511">
                  <c:v>77</c:v>
                </c:pt>
                <c:pt idx="3512">
                  <c:v>77</c:v>
                </c:pt>
                <c:pt idx="3513">
                  <c:v>77</c:v>
                </c:pt>
                <c:pt idx="3514">
                  <c:v>77</c:v>
                </c:pt>
                <c:pt idx="3515">
                  <c:v>77</c:v>
                </c:pt>
                <c:pt idx="3516">
                  <c:v>77</c:v>
                </c:pt>
                <c:pt idx="3517">
                  <c:v>77</c:v>
                </c:pt>
                <c:pt idx="3518">
                  <c:v>77</c:v>
                </c:pt>
                <c:pt idx="3519">
                  <c:v>77</c:v>
                </c:pt>
                <c:pt idx="3520">
                  <c:v>77</c:v>
                </c:pt>
                <c:pt idx="3521">
                  <c:v>77</c:v>
                </c:pt>
                <c:pt idx="3522">
                  <c:v>77</c:v>
                </c:pt>
                <c:pt idx="3523">
                  <c:v>77</c:v>
                </c:pt>
                <c:pt idx="3524">
                  <c:v>77</c:v>
                </c:pt>
                <c:pt idx="3525">
                  <c:v>77</c:v>
                </c:pt>
                <c:pt idx="3526">
                  <c:v>77</c:v>
                </c:pt>
                <c:pt idx="3527">
                  <c:v>77</c:v>
                </c:pt>
                <c:pt idx="3528">
                  <c:v>77</c:v>
                </c:pt>
                <c:pt idx="3529">
                  <c:v>77</c:v>
                </c:pt>
                <c:pt idx="3530">
                  <c:v>77</c:v>
                </c:pt>
                <c:pt idx="3531">
                  <c:v>77</c:v>
                </c:pt>
                <c:pt idx="3532">
                  <c:v>77</c:v>
                </c:pt>
                <c:pt idx="3533">
                  <c:v>77</c:v>
                </c:pt>
                <c:pt idx="3534">
                  <c:v>77</c:v>
                </c:pt>
                <c:pt idx="3535">
                  <c:v>77</c:v>
                </c:pt>
                <c:pt idx="3536">
                  <c:v>77</c:v>
                </c:pt>
                <c:pt idx="3537">
                  <c:v>77</c:v>
                </c:pt>
                <c:pt idx="3538">
                  <c:v>77</c:v>
                </c:pt>
                <c:pt idx="3539">
                  <c:v>77</c:v>
                </c:pt>
                <c:pt idx="3540">
                  <c:v>77</c:v>
                </c:pt>
                <c:pt idx="3541">
                  <c:v>77</c:v>
                </c:pt>
                <c:pt idx="3542">
                  <c:v>77</c:v>
                </c:pt>
                <c:pt idx="3543">
                  <c:v>77</c:v>
                </c:pt>
                <c:pt idx="3544">
                  <c:v>77</c:v>
                </c:pt>
                <c:pt idx="3545">
                  <c:v>77</c:v>
                </c:pt>
                <c:pt idx="3546">
                  <c:v>77</c:v>
                </c:pt>
                <c:pt idx="3547">
                  <c:v>77</c:v>
                </c:pt>
                <c:pt idx="3548">
                  <c:v>77</c:v>
                </c:pt>
                <c:pt idx="3549">
                  <c:v>77</c:v>
                </c:pt>
                <c:pt idx="3550">
                  <c:v>77</c:v>
                </c:pt>
                <c:pt idx="3551">
                  <c:v>77</c:v>
                </c:pt>
                <c:pt idx="3552">
                  <c:v>77</c:v>
                </c:pt>
                <c:pt idx="3553">
                  <c:v>77</c:v>
                </c:pt>
                <c:pt idx="3554">
                  <c:v>77</c:v>
                </c:pt>
                <c:pt idx="3555">
                  <c:v>77</c:v>
                </c:pt>
                <c:pt idx="3556">
                  <c:v>77</c:v>
                </c:pt>
                <c:pt idx="3557">
                  <c:v>77</c:v>
                </c:pt>
                <c:pt idx="3558">
                  <c:v>77</c:v>
                </c:pt>
                <c:pt idx="3559">
                  <c:v>77</c:v>
                </c:pt>
                <c:pt idx="3560">
                  <c:v>77</c:v>
                </c:pt>
                <c:pt idx="3561">
                  <c:v>77</c:v>
                </c:pt>
                <c:pt idx="3562">
                  <c:v>77</c:v>
                </c:pt>
                <c:pt idx="3563">
                  <c:v>77</c:v>
                </c:pt>
                <c:pt idx="3564">
                  <c:v>77</c:v>
                </c:pt>
                <c:pt idx="3565">
                  <c:v>77</c:v>
                </c:pt>
                <c:pt idx="3566">
                  <c:v>77</c:v>
                </c:pt>
                <c:pt idx="3567">
                  <c:v>77</c:v>
                </c:pt>
                <c:pt idx="3568">
                  <c:v>77</c:v>
                </c:pt>
                <c:pt idx="3569">
                  <c:v>77</c:v>
                </c:pt>
                <c:pt idx="3570">
                  <c:v>77</c:v>
                </c:pt>
                <c:pt idx="3571">
                  <c:v>77</c:v>
                </c:pt>
                <c:pt idx="3572">
                  <c:v>77</c:v>
                </c:pt>
                <c:pt idx="3573">
                  <c:v>77</c:v>
                </c:pt>
                <c:pt idx="3574">
                  <c:v>77</c:v>
                </c:pt>
                <c:pt idx="3575">
                  <c:v>77</c:v>
                </c:pt>
                <c:pt idx="3576">
                  <c:v>77</c:v>
                </c:pt>
                <c:pt idx="3577">
                  <c:v>77</c:v>
                </c:pt>
                <c:pt idx="3578">
                  <c:v>77</c:v>
                </c:pt>
                <c:pt idx="3579">
                  <c:v>77</c:v>
                </c:pt>
                <c:pt idx="3580">
                  <c:v>77</c:v>
                </c:pt>
                <c:pt idx="3581">
                  <c:v>77</c:v>
                </c:pt>
                <c:pt idx="3582">
                  <c:v>77</c:v>
                </c:pt>
                <c:pt idx="3583">
                  <c:v>77</c:v>
                </c:pt>
                <c:pt idx="3584">
                  <c:v>77</c:v>
                </c:pt>
                <c:pt idx="3585">
                  <c:v>77</c:v>
                </c:pt>
                <c:pt idx="3586">
                  <c:v>77</c:v>
                </c:pt>
                <c:pt idx="3587">
                  <c:v>77</c:v>
                </c:pt>
                <c:pt idx="3588">
                  <c:v>77.001042909999939</c:v>
                </c:pt>
                <c:pt idx="3589">
                  <c:v>77.008231700000167</c:v>
                </c:pt>
                <c:pt idx="3590">
                  <c:v>77.008633779999982</c:v>
                </c:pt>
                <c:pt idx="3591">
                  <c:v>77.009940870000051</c:v>
                </c:pt>
                <c:pt idx="3592">
                  <c:v>77.010431610000126</c:v>
                </c:pt>
                <c:pt idx="3593">
                  <c:v>77.010633619999879</c:v>
                </c:pt>
                <c:pt idx="3594">
                  <c:v>77.017533630000059</c:v>
                </c:pt>
                <c:pt idx="3595">
                  <c:v>77.01928707999997</c:v>
                </c:pt>
                <c:pt idx="3596">
                  <c:v>77.019533949999882</c:v>
                </c:pt>
                <c:pt idx="3597">
                  <c:v>77.030333350000163</c:v>
                </c:pt>
                <c:pt idx="3598">
                  <c:v>77.039660500000053</c:v>
                </c:pt>
                <c:pt idx="3599">
                  <c:v>77.041233740000052</c:v>
                </c:pt>
                <c:pt idx="3600">
                  <c:v>77.04867294999994</c:v>
                </c:pt>
                <c:pt idx="3601">
                  <c:v>77.049433909999948</c:v>
                </c:pt>
                <c:pt idx="3602">
                  <c:v>77.051031859999895</c:v>
                </c:pt>
                <c:pt idx="3603">
                  <c:v>77.068133900000163</c:v>
                </c:pt>
                <c:pt idx="3604">
                  <c:v>77.081731230000031</c:v>
                </c:pt>
                <c:pt idx="3605">
                  <c:v>77.084188912000002</c:v>
                </c:pt>
                <c:pt idx="3606">
                  <c:v>77.095140314999995</c:v>
                </c:pt>
                <c:pt idx="3607">
                  <c:v>77.149897331000005</c:v>
                </c:pt>
                <c:pt idx="3608">
                  <c:v>77.2</c:v>
                </c:pt>
                <c:pt idx="3609">
                  <c:v>77.251197809999994</c:v>
                </c:pt>
                <c:pt idx="3610">
                  <c:v>77.3</c:v>
                </c:pt>
                <c:pt idx="3611">
                  <c:v>77.341546886000003</c:v>
                </c:pt>
                <c:pt idx="3612">
                  <c:v>77.379876796999994</c:v>
                </c:pt>
                <c:pt idx="3613">
                  <c:v>77.396303900999996</c:v>
                </c:pt>
                <c:pt idx="3614">
                  <c:v>77.557837097999993</c:v>
                </c:pt>
                <c:pt idx="3615">
                  <c:v>77.590691307</c:v>
                </c:pt>
                <c:pt idx="3616">
                  <c:v>77.631759068999997</c:v>
                </c:pt>
                <c:pt idx="3617">
                  <c:v>77.631759068999997</c:v>
                </c:pt>
                <c:pt idx="3618">
                  <c:v>77.650924024999995</c:v>
                </c:pt>
                <c:pt idx="3619">
                  <c:v>77.672826830999995</c:v>
                </c:pt>
                <c:pt idx="3620">
                  <c:v>77.779603011999995</c:v>
                </c:pt>
                <c:pt idx="3621">
                  <c:v>77.823408623999995</c:v>
                </c:pt>
                <c:pt idx="3622">
                  <c:v>77.842573580000007</c:v>
                </c:pt>
                <c:pt idx="3623">
                  <c:v>77.902806296999998</c:v>
                </c:pt>
                <c:pt idx="3624">
                  <c:v>77.927331879999855</c:v>
                </c:pt>
                <c:pt idx="3625">
                  <c:v>77.927931549999869</c:v>
                </c:pt>
                <c:pt idx="3626">
                  <c:v>77.948931780000038</c:v>
                </c:pt>
                <c:pt idx="3627">
                  <c:v>77.950033329999826</c:v>
                </c:pt>
                <c:pt idx="3628">
                  <c:v>77.959175939999895</c:v>
                </c:pt>
                <c:pt idx="3629">
                  <c:v>77.959919420000162</c:v>
                </c:pt>
                <c:pt idx="3630">
                  <c:v>77.970833720000087</c:v>
                </c:pt>
                <c:pt idx="3631">
                  <c:v>77.981531980000071</c:v>
                </c:pt>
                <c:pt idx="3632">
                  <c:v>77.988131459999835</c:v>
                </c:pt>
                <c:pt idx="3633">
                  <c:v>77.989433940000083</c:v>
                </c:pt>
                <c:pt idx="3634">
                  <c:v>78</c:v>
                </c:pt>
                <c:pt idx="3635">
                  <c:v>78</c:v>
                </c:pt>
                <c:pt idx="3636">
                  <c:v>78</c:v>
                </c:pt>
                <c:pt idx="3637">
                  <c:v>78</c:v>
                </c:pt>
                <c:pt idx="3638">
                  <c:v>78</c:v>
                </c:pt>
                <c:pt idx="3639">
                  <c:v>78</c:v>
                </c:pt>
                <c:pt idx="3640">
                  <c:v>78</c:v>
                </c:pt>
                <c:pt idx="3641">
                  <c:v>78</c:v>
                </c:pt>
                <c:pt idx="3642">
                  <c:v>78</c:v>
                </c:pt>
                <c:pt idx="3643">
                  <c:v>78</c:v>
                </c:pt>
                <c:pt idx="3644">
                  <c:v>78</c:v>
                </c:pt>
                <c:pt idx="3645">
                  <c:v>78</c:v>
                </c:pt>
                <c:pt idx="3646">
                  <c:v>78</c:v>
                </c:pt>
                <c:pt idx="3647">
                  <c:v>78</c:v>
                </c:pt>
                <c:pt idx="3648">
                  <c:v>78</c:v>
                </c:pt>
                <c:pt idx="3649">
                  <c:v>78</c:v>
                </c:pt>
                <c:pt idx="3650">
                  <c:v>78</c:v>
                </c:pt>
                <c:pt idx="3651">
                  <c:v>78</c:v>
                </c:pt>
                <c:pt idx="3652">
                  <c:v>78</c:v>
                </c:pt>
                <c:pt idx="3653">
                  <c:v>78</c:v>
                </c:pt>
                <c:pt idx="3654">
                  <c:v>78</c:v>
                </c:pt>
                <c:pt idx="3655">
                  <c:v>78</c:v>
                </c:pt>
                <c:pt idx="3656">
                  <c:v>78</c:v>
                </c:pt>
                <c:pt idx="3657">
                  <c:v>78</c:v>
                </c:pt>
                <c:pt idx="3658">
                  <c:v>78</c:v>
                </c:pt>
                <c:pt idx="3659">
                  <c:v>78</c:v>
                </c:pt>
                <c:pt idx="3660">
                  <c:v>78</c:v>
                </c:pt>
                <c:pt idx="3661">
                  <c:v>78</c:v>
                </c:pt>
                <c:pt idx="3662">
                  <c:v>78</c:v>
                </c:pt>
                <c:pt idx="3663">
                  <c:v>78</c:v>
                </c:pt>
                <c:pt idx="3664">
                  <c:v>78</c:v>
                </c:pt>
                <c:pt idx="3665">
                  <c:v>78</c:v>
                </c:pt>
                <c:pt idx="3666">
                  <c:v>78</c:v>
                </c:pt>
                <c:pt idx="3667">
                  <c:v>78</c:v>
                </c:pt>
                <c:pt idx="3668">
                  <c:v>78</c:v>
                </c:pt>
                <c:pt idx="3669">
                  <c:v>78</c:v>
                </c:pt>
                <c:pt idx="3670">
                  <c:v>78</c:v>
                </c:pt>
                <c:pt idx="3671">
                  <c:v>78</c:v>
                </c:pt>
                <c:pt idx="3672">
                  <c:v>78</c:v>
                </c:pt>
                <c:pt idx="3673">
                  <c:v>78</c:v>
                </c:pt>
                <c:pt idx="3674">
                  <c:v>78</c:v>
                </c:pt>
                <c:pt idx="3675">
                  <c:v>78</c:v>
                </c:pt>
                <c:pt idx="3676">
                  <c:v>78</c:v>
                </c:pt>
                <c:pt idx="3677">
                  <c:v>78</c:v>
                </c:pt>
                <c:pt idx="3678">
                  <c:v>78</c:v>
                </c:pt>
                <c:pt idx="3679">
                  <c:v>78</c:v>
                </c:pt>
                <c:pt idx="3680">
                  <c:v>78</c:v>
                </c:pt>
                <c:pt idx="3681">
                  <c:v>78</c:v>
                </c:pt>
                <c:pt idx="3682">
                  <c:v>78</c:v>
                </c:pt>
                <c:pt idx="3683">
                  <c:v>78</c:v>
                </c:pt>
                <c:pt idx="3684">
                  <c:v>78</c:v>
                </c:pt>
                <c:pt idx="3685">
                  <c:v>78</c:v>
                </c:pt>
                <c:pt idx="3686">
                  <c:v>78</c:v>
                </c:pt>
                <c:pt idx="3687">
                  <c:v>78</c:v>
                </c:pt>
                <c:pt idx="3688">
                  <c:v>78</c:v>
                </c:pt>
                <c:pt idx="3689">
                  <c:v>78</c:v>
                </c:pt>
                <c:pt idx="3690">
                  <c:v>78</c:v>
                </c:pt>
                <c:pt idx="3691">
                  <c:v>78</c:v>
                </c:pt>
                <c:pt idx="3692">
                  <c:v>78</c:v>
                </c:pt>
                <c:pt idx="3693">
                  <c:v>78</c:v>
                </c:pt>
                <c:pt idx="3694">
                  <c:v>78</c:v>
                </c:pt>
                <c:pt idx="3695">
                  <c:v>78</c:v>
                </c:pt>
                <c:pt idx="3696">
                  <c:v>78</c:v>
                </c:pt>
                <c:pt idx="3697">
                  <c:v>78</c:v>
                </c:pt>
                <c:pt idx="3698">
                  <c:v>78</c:v>
                </c:pt>
                <c:pt idx="3699">
                  <c:v>78</c:v>
                </c:pt>
                <c:pt idx="3700">
                  <c:v>78</c:v>
                </c:pt>
                <c:pt idx="3701">
                  <c:v>78</c:v>
                </c:pt>
                <c:pt idx="3702">
                  <c:v>78</c:v>
                </c:pt>
                <c:pt idx="3703">
                  <c:v>78</c:v>
                </c:pt>
                <c:pt idx="3704">
                  <c:v>78</c:v>
                </c:pt>
                <c:pt idx="3705">
                  <c:v>78</c:v>
                </c:pt>
                <c:pt idx="3706">
                  <c:v>78</c:v>
                </c:pt>
                <c:pt idx="3707">
                  <c:v>78</c:v>
                </c:pt>
                <c:pt idx="3708">
                  <c:v>78</c:v>
                </c:pt>
                <c:pt idx="3709">
                  <c:v>78</c:v>
                </c:pt>
                <c:pt idx="3710">
                  <c:v>78</c:v>
                </c:pt>
                <c:pt idx="3711">
                  <c:v>78</c:v>
                </c:pt>
                <c:pt idx="3712">
                  <c:v>78</c:v>
                </c:pt>
                <c:pt idx="3713">
                  <c:v>78</c:v>
                </c:pt>
                <c:pt idx="3714">
                  <c:v>78</c:v>
                </c:pt>
                <c:pt idx="3715">
                  <c:v>78</c:v>
                </c:pt>
                <c:pt idx="3716">
                  <c:v>78</c:v>
                </c:pt>
                <c:pt idx="3717">
                  <c:v>78</c:v>
                </c:pt>
                <c:pt idx="3718">
                  <c:v>78</c:v>
                </c:pt>
                <c:pt idx="3719">
                  <c:v>78.000131920000172</c:v>
                </c:pt>
                <c:pt idx="3720">
                  <c:v>78.009033430000017</c:v>
                </c:pt>
                <c:pt idx="3721">
                  <c:v>78.009033700000117</c:v>
                </c:pt>
                <c:pt idx="3722">
                  <c:v>78.009731969999891</c:v>
                </c:pt>
                <c:pt idx="3723">
                  <c:v>78.011131859999892</c:v>
                </c:pt>
                <c:pt idx="3724">
                  <c:v>78.011789900000025</c:v>
                </c:pt>
                <c:pt idx="3725">
                  <c:v>78.018685819999874</c:v>
                </c:pt>
                <c:pt idx="3726">
                  <c:v>78.021518760000163</c:v>
                </c:pt>
                <c:pt idx="3727">
                  <c:v>78.030731579999994</c:v>
                </c:pt>
                <c:pt idx="3728">
                  <c:v>78.030833500000085</c:v>
                </c:pt>
                <c:pt idx="3729">
                  <c:v>78.036960985999997</c:v>
                </c:pt>
                <c:pt idx="3730">
                  <c:v>78.039537849999959</c:v>
                </c:pt>
                <c:pt idx="3731">
                  <c:v>78.04112862000018</c:v>
                </c:pt>
                <c:pt idx="3732">
                  <c:v>78.049751949999859</c:v>
                </c:pt>
                <c:pt idx="3733">
                  <c:v>78.069137799999865</c:v>
                </c:pt>
                <c:pt idx="3734">
                  <c:v>78.071831850000095</c:v>
                </c:pt>
                <c:pt idx="3735">
                  <c:v>78.078233839999882</c:v>
                </c:pt>
                <c:pt idx="3736">
                  <c:v>78.113620807999993</c:v>
                </c:pt>
                <c:pt idx="3737">
                  <c:v>78.198494182000005</c:v>
                </c:pt>
                <c:pt idx="3738">
                  <c:v>78.214921286999996</c:v>
                </c:pt>
                <c:pt idx="3739">
                  <c:v>78.3</c:v>
                </c:pt>
                <c:pt idx="3740">
                  <c:v>78.581793292</c:v>
                </c:pt>
                <c:pt idx="3741">
                  <c:v>78.614647501999997</c:v>
                </c:pt>
                <c:pt idx="3742">
                  <c:v>78.614647501999997</c:v>
                </c:pt>
                <c:pt idx="3743">
                  <c:v>78.685831621999995</c:v>
                </c:pt>
                <c:pt idx="3744">
                  <c:v>78.721423681999994</c:v>
                </c:pt>
                <c:pt idx="3745">
                  <c:v>78.811772758000004</c:v>
                </c:pt>
                <c:pt idx="3746">
                  <c:v>78.850102668999995</c:v>
                </c:pt>
                <c:pt idx="3747">
                  <c:v>78.889231749999894</c:v>
                </c:pt>
                <c:pt idx="3748">
                  <c:v>78.890417870000007</c:v>
                </c:pt>
                <c:pt idx="3749">
                  <c:v>78.900000000000006</c:v>
                </c:pt>
                <c:pt idx="3750">
                  <c:v>78.920831599999957</c:v>
                </c:pt>
                <c:pt idx="3751">
                  <c:v>78.930033630000054</c:v>
                </c:pt>
                <c:pt idx="3752">
                  <c:v>78.93953183999993</c:v>
                </c:pt>
                <c:pt idx="3753">
                  <c:v>78.948665297999995</c:v>
                </c:pt>
                <c:pt idx="3754">
                  <c:v>78.950531249999997</c:v>
                </c:pt>
                <c:pt idx="3755">
                  <c:v>78.959831969999897</c:v>
                </c:pt>
                <c:pt idx="3756">
                  <c:v>78.968531390000138</c:v>
                </c:pt>
                <c:pt idx="3757">
                  <c:v>78.980833650000022</c:v>
                </c:pt>
                <c:pt idx="3758">
                  <c:v>78.989531470000003</c:v>
                </c:pt>
                <c:pt idx="3759">
                  <c:v>78.999869979999957</c:v>
                </c:pt>
                <c:pt idx="3760">
                  <c:v>79</c:v>
                </c:pt>
                <c:pt idx="3761">
                  <c:v>79</c:v>
                </c:pt>
                <c:pt idx="3762">
                  <c:v>79</c:v>
                </c:pt>
                <c:pt idx="3763">
                  <c:v>79</c:v>
                </c:pt>
                <c:pt idx="3764">
                  <c:v>79</c:v>
                </c:pt>
                <c:pt idx="3765">
                  <c:v>79</c:v>
                </c:pt>
                <c:pt idx="3766">
                  <c:v>79</c:v>
                </c:pt>
                <c:pt idx="3767">
                  <c:v>79</c:v>
                </c:pt>
                <c:pt idx="3768">
                  <c:v>79</c:v>
                </c:pt>
                <c:pt idx="3769">
                  <c:v>79</c:v>
                </c:pt>
                <c:pt idx="3770">
                  <c:v>79</c:v>
                </c:pt>
                <c:pt idx="3771">
                  <c:v>79</c:v>
                </c:pt>
                <c:pt idx="3772">
                  <c:v>79</c:v>
                </c:pt>
                <c:pt idx="3773">
                  <c:v>79</c:v>
                </c:pt>
                <c:pt idx="3774">
                  <c:v>79</c:v>
                </c:pt>
                <c:pt idx="3775">
                  <c:v>79</c:v>
                </c:pt>
                <c:pt idx="3776">
                  <c:v>79</c:v>
                </c:pt>
                <c:pt idx="3777">
                  <c:v>79</c:v>
                </c:pt>
                <c:pt idx="3778">
                  <c:v>79</c:v>
                </c:pt>
                <c:pt idx="3779">
                  <c:v>79</c:v>
                </c:pt>
                <c:pt idx="3780">
                  <c:v>79</c:v>
                </c:pt>
                <c:pt idx="3781">
                  <c:v>79</c:v>
                </c:pt>
                <c:pt idx="3782">
                  <c:v>79</c:v>
                </c:pt>
                <c:pt idx="3783">
                  <c:v>79</c:v>
                </c:pt>
                <c:pt idx="3784">
                  <c:v>79</c:v>
                </c:pt>
                <c:pt idx="3785">
                  <c:v>79</c:v>
                </c:pt>
                <c:pt idx="3786">
                  <c:v>79</c:v>
                </c:pt>
                <c:pt idx="3787">
                  <c:v>79</c:v>
                </c:pt>
                <c:pt idx="3788">
                  <c:v>79</c:v>
                </c:pt>
                <c:pt idx="3789">
                  <c:v>79</c:v>
                </c:pt>
                <c:pt idx="3790">
                  <c:v>79</c:v>
                </c:pt>
                <c:pt idx="3791">
                  <c:v>79</c:v>
                </c:pt>
                <c:pt idx="3792">
                  <c:v>79</c:v>
                </c:pt>
                <c:pt idx="3793">
                  <c:v>79</c:v>
                </c:pt>
                <c:pt idx="3794">
                  <c:v>79</c:v>
                </c:pt>
                <c:pt idx="3795">
                  <c:v>79</c:v>
                </c:pt>
                <c:pt idx="3796">
                  <c:v>79</c:v>
                </c:pt>
                <c:pt idx="3797">
                  <c:v>79</c:v>
                </c:pt>
                <c:pt idx="3798">
                  <c:v>79</c:v>
                </c:pt>
                <c:pt idx="3799">
                  <c:v>79</c:v>
                </c:pt>
                <c:pt idx="3800">
                  <c:v>79</c:v>
                </c:pt>
                <c:pt idx="3801">
                  <c:v>79</c:v>
                </c:pt>
                <c:pt idx="3802">
                  <c:v>79</c:v>
                </c:pt>
                <c:pt idx="3803">
                  <c:v>79</c:v>
                </c:pt>
                <c:pt idx="3804">
                  <c:v>79</c:v>
                </c:pt>
                <c:pt idx="3805">
                  <c:v>79</c:v>
                </c:pt>
                <c:pt idx="3806">
                  <c:v>79</c:v>
                </c:pt>
                <c:pt idx="3807">
                  <c:v>79</c:v>
                </c:pt>
                <c:pt idx="3808">
                  <c:v>79</c:v>
                </c:pt>
                <c:pt idx="3809">
                  <c:v>79</c:v>
                </c:pt>
                <c:pt idx="3810">
                  <c:v>79</c:v>
                </c:pt>
                <c:pt idx="3811">
                  <c:v>79</c:v>
                </c:pt>
                <c:pt idx="3812">
                  <c:v>79</c:v>
                </c:pt>
                <c:pt idx="3813">
                  <c:v>79</c:v>
                </c:pt>
                <c:pt idx="3814">
                  <c:v>79</c:v>
                </c:pt>
                <c:pt idx="3815">
                  <c:v>79</c:v>
                </c:pt>
                <c:pt idx="3816">
                  <c:v>79</c:v>
                </c:pt>
                <c:pt idx="3817">
                  <c:v>79</c:v>
                </c:pt>
                <c:pt idx="3818">
                  <c:v>79</c:v>
                </c:pt>
                <c:pt idx="3819">
                  <c:v>79</c:v>
                </c:pt>
                <c:pt idx="3820">
                  <c:v>79</c:v>
                </c:pt>
                <c:pt idx="3821">
                  <c:v>79</c:v>
                </c:pt>
                <c:pt idx="3822">
                  <c:v>79</c:v>
                </c:pt>
                <c:pt idx="3823">
                  <c:v>79</c:v>
                </c:pt>
                <c:pt idx="3824">
                  <c:v>79</c:v>
                </c:pt>
                <c:pt idx="3825">
                  <c:v>79</c:v>
                </c:pt>
                <c:pt idx="3826">
                  <c:v>79</c:v>
                </c:pt>
                <c:pt idx="3827">
                  <c:v>79</c:v>
                </c:pt>
                <c:pt idx="3828">
                  <c:v>79</c:v>
                </c:pt>
                <c:pt idx="3829">
                  <c:v>79</c:v>
                </c:pt>
                <c:pt idx="3830">
                  <c:v>79</c:v>
                </c:pt>
                <c:pt idx="3831">
                  <c:v>79</c:v>
                </c:pt>
                <c:pt idx="3832">
                  <c:v>79</c:v>
                </c:pt>
                <c:pt idx="3833">
                  <c:v>79</c:v>
                </c:pt>
                <c:pt idx="3834">
                  <c:v>79</c:v>
                </c:pt>
                <c:pt idx="3835">
                  <c:v>79</c:v>
                </c:pt>
                <c:pt idx="3836">
                  <c:v>79</c:v>
                </c:pt>
                <c:pt idx="3837">
                  <c:v>79</c:v>
                </c:pt>
                <c:pt idx="3838">
                  <c:v>79</c:v>
                </c:pt>
                <c:pt idx="3839">
                  <c:v>79</c:v>
                </c:pt>
                <c:pt idx="3840">
                  <c:v>79</c:v>
                </c:pt>
                <c:pt idx="3841">
                  <c:v>79</c:v>
                </c:pt>
                <c:pt idx="3842">
                  <c:v>79</c:v>
                </c:pt>
                <c:pt idx="3843">
                  <c:v>79</c:v>
                </c:pt>
                <c:pt idx="3844">
                  <c:v>79</c:v>
                </c:pt>
                <c:pt idx="3845">
                  <c:v>79</c:v>
                </c:pt>
                <c:pt idx="3846">
                  <c:v>79</c:v>
                </c:pt>
                <c:pt idx="3847">
                  <c:v>79</c:v>
                </c:pt>
                <c:pt idx="3848">
                  <c:v>79</c:v>
                </c:pt>
                <c:pt idx="3849">
                  <c:v>79</c:v>
                </c:pt>
                <c:pt idx="3850">
                  <c:v>79</c:v>
                </c:pt>
                <c:pt idx="3851">
                  <c:v>79</c:v>
                </c:pt>
                <c:pt idx="3852">
                  <c:v>79</c:v>
                </c:pt>
                <c:pt idx="3853">
                  <c:v>79</c:v>
                </c:pt>
                <c:pt idx="3854">
                  <c:v>79</c:v>
                </c:pt>
                <c:pt idx="3855">
                  <c:v>79</c:v>
                </c:pt>
                <c:pt idx="3856">
                  <c:v>79</c:v>
                </c:pt>
                <c:pt idx="3857">
                  <c:v>79</c:v>
                </c:pt>
                <c:pt idx="3858">
                  <c:v>79</c:v>
                </c:pt>
                <c:pt idx="3859">
                  <c:v>79</c:v>
                </c:pt>
                <c:pt idx="3860">
                  <c:v>79</c:v>
                </c:pt>
                <c:pt idx="3861">
                  <c:v>79</c:v>
                </c:pt>
                <c:pt idx="3862">
                  <c:v>79</c:v>
                </c:pt>
                <c:pt idx="3863">
                  <c:v>79</c:v>
                </c:pt>
                <c:pt idx="3864">
                  <c:v>79</c:v>
                </c:pt>
                <c:pt idx="3865">
                  <c:v>79</c:v>
                </c:pt>
                <c:pt idx="3866">
                  <c:v>79</c:v>
                </c:pt>
                <c:pt idx="3867">
                  <c:v>79</c:v>
                </c:pt>
                <c:pt idx="3868">
                  <c:v>79</c:v>
                </c:pt>
                <c:pt idx="3869">
                  <c:v>79</c:v>
                </c:pt>
                <c:pt idx="3870">
                  <c:v>79</c:v>
                </c:pt>
                <c:pt idx="3871">
                  <c:v>79</c:v>
                </c:pt>
                <c:pt idx="3872">
                  <c:v>79.002776839999854</c:v>
                </c:pt>
                <c:pt idx="3873">
                  <c:v>79.008931749999903</c:v>
                </c:pt>
                <c:pt idx="3874">
                  <c:v>79.010131850000107</c:v>
                </c:pt>
                <c:pt idx="3875">
                  <c:v>79.01013377999999</c:v>
                </c:pt>
                <c:pt idx="3876">
                  <c:v>79.011059919999909</c:v>
                </c:pt>
                <c:pt idx="3877">
                  <c:v>79.020333889999989</c:v>
                </c:pt>
                <c:pt idx="3878">
                  <c:v>79.020376579999919</c:v>
                </c:pt>
                <c:pt idx="3879">
                  <c:v>79.030800821</c:v>
                </c:pt>
                <c:pt idx="3880">
                  <c:v>79.031031799999994</c:v>
                </c:pt>
                <c:pt idx="3881">
                  <c:v>79.037531949999931</c:v>
                </c:pt>
                <c:pt idx="3882">
                  <c:v>79.038705270000179</c:v>
                </c:pt>
                <c:pt idx="3883">
                  <c:v>79.041731709999965</c:v>
                </c:pt>
                <c:pt idx="3884">
                  <c:v>79.050505810000004</c:v>
                </c:pt>
                <c:pt idx="3885">
                  <c:v>79.058931170000136</c:v>
                </c:pt>
                <c:pt idx="3886">
                  <c:v>79.062076850000025</c:v>
                </c:pt>
                <c:pt idx="3887">
                  <c:v>79.068831309999894</c:v>
                </c:pt>
                <c:pt idx="3888">
                  <c:v>79.121149896999995</c:v>
                </c:pt>
                <c:pt idx="3889">
                  <c:v>79.145790554000001</c:v>
                </c:pt>
                <c:pt idx="3890">
                  <c:v>79.181382615000004</c:v>
                </c:pt>
                <c:pt idx="3891">
                  <c:v>79.266255989000001</c:v>
                </c:pt>
                <c:pt idx="3892">
                  <c:v>79.414099931999999</c:v>
                </c:pt>
                <c:pt idx="3893">
                  <c:v>79.490759753999995</c:v>
                </c:pt>
                <c:pt idx="3894">
                  <c:v>79.523613963000003</c:v>
                </c:pt>
                <c:pt idx="3895">
                  <c:v>79.526351813999995</c:v>
                </c:pt>
                <c:pt idx="3896">
                  <c:v>79.586584531</c:v>
                </c:pt>
                <c:pt idx="3897">
                  <c:v>79.613963038999998</c:v>
                </c:pt>
                <c:pt idx="3898">
                  <c:v>79.701574264000001</c:v>
                </c:pt>
                <c:pt idx="3899">
                  <c:v>79.759069131000004</c:v>
                </c:pt>
                <c:pt idx="3900">
                  <c:v>79.786447639000002</c:v>
                </c:pt>
                <c:pt idx="3901">
                  <c:v>79.794661191000003</c:v>
                </c:pt>
                <c:pt idx="3902">
                  <c:v>79.797399041999995</c:v>
                </c:pt>
                <c:pt idx="3903">
                  <c:v>79.824777549999993</c:v>
                </c:pt>
                <c:pt idx="3904">
                  <c:v>79.927530279999971</c:v>
                </c:pt>
                <c:pt idx="3905">
                  <c:v>79.959203170000023</c:v>
                </c:pt>
                <c:pt idx="3906">
                  <c:v>79.960931689999995</c:v>
                </c:pt>
                <c:pt idx="3907">
                  <c:v>79.961335860000176</c:v>
                </c:pt>
                <c:pt idx="3908">
                  <c:v>79.967605730000145</c:v>
                </c:pt>
                <c:pt idx="3909">
                  <c:v>79.972621492000002</c:v>
                </c:pt>
                <c:pt idx="3910">
                  <c:v>79.979231890000023</c:v>
                </c:pt>
                <c:pt idx="3911">
                  <c:v>79.989731230000032</c:v>
                </c:pt>
                <c:pt idx="3912">
                  <c:v>79.989833740000051</c:v>
                </c:pt>
                <c:pt idx="3913">
                  <c:v>80</c:v>
                </c:pt>
                <c:pt idx="3914">
                  <c:v>80</c:v>
                </c:pt>
                <c:pt idx="3915">
                  <c:v>80</c:v>
                </c:pt>
                <c:pt idx="3916">
                  <c:v>80</c:v>
                </c:pt>
                <c:pt idx="3917">
                  <c:v>80</c:v>
                </c:pt>
                <c:pt idx="3918">
                  <c:v>80</c:v>
                </c:pt>
                <c:pt idx="3919">
                  <c:v>80</c:v>
                </c:pt>
                <c:pt idx="3920">
                  <c:v>80</c:v>
                </c:pt>
                <c:pt idx="3921">
                  <c:v>80</c:v>
                </c:pt>
                <c:pt idx="3922">
                  <c:v>80</c:v>
                </c:pt>
                <c:pt idx="3923">
                  <c:v>80</c:v>
                </c:pt>
                <c:pt idx="3924">
                  <c:v>80</c:v>
                </c:pt>
                <c:pt idx="3925">
                  <c:v>80</c:v>
                </c:pt>
                <c:pt idx="3926">
                  <c:v>80</c:v>
                </c:pt>
                <c:pt idx="3927">
                  <c:v>80</c:v>
                </c:pt>
                <c:pt idx="3928">
                  <c:v>80</c:v>
                </c:pt>
                <c:pt idx="3929">
                  <c:v>80</c:v>
                </c:pt>
                <c:pt idx="3930">
                  <c:v>80</c:v>
                </c:pt>
                <c:pt idx="3931">
                  <c:v>80</c:v>
                </c:pt>
                <c:pt idx="3932">
                  <c:v>80</c:v>
                </c:pt>
                <c:pt idx="3933">
                  <c:v>80</c:v>
                </c:pt>
                <c:pt idx="3934">
                  <c:v>80</c:v>
                </c:pt>
                <c:pt idx="3935">
                  <c:v>80</c:v>
                </c:pt>
                <c:pt idx="3936">
                  <c:v>80</c:v>
                </c:pt>
                <c:pt idx="3937">
                  <c:v>80</c:v>
                </c:pt>
                <c:pt idx="3938">
                  <c:v>80</c:v>
                </c:pt>
                <c:pt idx="3939">
                  <c:v>80</c:v>
                </c:pt>
                <c:pt idx="3940">
                  <c:v>80</c:v>
                </c:pt>
                <c:pt idx="3941">
                  <c:v>80</c:v>
                </c:pt>
                <c:pt idx="3942">
                  <c:v>80</c:v>
                </c:pt>
                <c:pt idx="3943">
                  <c:v>80</c:v>
                </c:pt>
                <c:pt idx="3944">
                  <c:v>80</c:v>
                </c:pt>
                <c:pt idx="3945">
                  <c:v>80</c:v>
                </c:pt>
                <c:pt idx="3946">
                  <c:v>80</c:v>
                </c:pt>
                <c:pt idx="3947">
                  <c:v>80</c:v>
                </c:pt>
                <c:pt idx="3948">
                  <c:v>80</c:v>
                </c:pt>
                <c:pt idx="3949">
                  <c:v>80</c:v>
                </c:pt>
                <c:pt idx="3950">
                  <c:v>80</c:v>
                </c:pt>
                <c:pt idx="3951">
                  <c:v>80</c:v>
                </c:pt>
                <c:pt idx="3952">
                  <c:v>80</c:v>
                </c:pt>
                <c:pt idx="3953">
                  <c:v>80</c:v>
                </c:pt>
                <c:pt idx="3954">
                  <c:v>80</c:v>
                </c:pt>
                <c:pt idx="3955">
                  <c:v>80</c:v>
                </c:pt>
                <c:pt idx="3956">
                  <c:v>80</c:v>
                </c:pt>
                <c:pt idx="3957">
                  <c:v>80</c:v>
                </c:pt>
                <c:pt idx="3958">
                  <c:v>80</c:v>
                </c:pt>
                <c:pt idx="3959">
                  <c:v>80</c:v>
                </c:pt>
                <c:pt idx="3960">
                  <c:v>80</c:v>
                </c:pt>
                <c:pt idx="3961">
                  <c:v>80</c:v>
                </c:pt>
                <c:pt idx="3962">
                  <c:v>80</c:v>
                </c:pt>
                <c:pt idx="3963">
                  <c:v>80</c:v>
                </c:pt>
                <c:pt idx="3964">
                  <c:v>80</c:v>
                </c:pt>
                <c:pt idx="3965">
                  <c:v>80</c:v>
                </c:pt>
                <c:pt idx="3966">
                  <c:v>80</c:v>
                </c:pt>
                <c:pt idx="3967">
                  <c:v>80</c:v>
                </c:pt>
                <c:pt idx="3968">
                  <c:v>80</c:v>
                </c:pt>
                <c:pt idx="3969">
                  <c:v>80</c:v>
                </c:pt>
                <c:pt idx="3970">
                  <c:v>80</c:v>
                </c:pt>
                <c:pt idx="3971">
                  <c:v>80</c:v>
                </c:pt>
                <c:pt idx="3972">
                  <c:v>80</c:v>
                </c:pt>
                <c:pt idx="3973">
                  <c:v>80</c:v>
                </c:pt>
                <c:pt idx="3974">
                  <c:v>80</c:v>
                </c:pt>
                <c:pt idx="3975">
                  <c:v>80</c:v>
                </c:pt>
                <c:pt idx="3976">
                  <c:v>80</c:v>
                </c:pt>
                <c:pt idx="3977">
                  <c:v>80</c:v>
                </c:pt>
                <c:pt idx="3978">
                  <c:v>80</c:v>
                </c:pt>
                <c:pt idx="3979">
                  <c:v>80</c:v>
                </c:pt>
                <c:pt idx="3980">
                  <c:v>80</c:v>
                </c:pt>
                <c:pt idx="3981">
                  <c:v>80</c:v>
                </c:pt>
                <c:pt idx="3982">
                  <c:v>80</c:v>
                </c:pt>
                <c:pt idx="3983">
                  <c:v>80</c:v>
                </c:pt>
                <c:pt idx="3984">
                  <c:v>80</c:v>
                </c:pt>
                <c:pt idx="3985">
                  <c:v>80</c:v>
                </c:pt>
                <c:pt idx="3986">
                  <c:v>80</c:v>
                </c:pt>
                <c:pt idx="3987">
                  <c:v>80</c:v>
                </c:pt>
                <c:pt idx="3988">
                  <c:v>80</c:v>
                </c:pt>
                <c:pt idx="3989">
                  <c:v>80</c:v>
                </c:pt>
                <c:pt idx="3990">
                  <c:v>80</c:v>
                </c:pt>
                <c:pt idx="3991">
                  <c:v>80</c:v>
                </c:pt>
                <c:pt idx="3992">
                  <c:v>80</c:v>
                </c:pt>
                <c:pt idx="3993">
                  <c:v>80</c:v>
                </c:pt>
                <c:pt idx="3994">
                  <c:v>80</c:v>
                </c:pt>
                <c:pt idx="3995">
                  <c:v>80</c:v>
                </c:pt>
                <c:pt idx="3996">
                  <c:v>80</c:v>
                </c:pt>
                <c:pt idx="3997">
                  <c:v>80</c:v>
                </c:pt>
                <c:pt idx="3998">
                  <c:v>80</c:v>
                </c:pt>
                <c:pt idx="3999">
                  <c:v>80</c:v>
                </c:pt>
                <c:pt idx="4000">
                  <c:v>80</c:v>
                </c:pt>
                <c:pt idx="4001">
                  <c:v>80</c:v>
                </c:pt>
                <c:pt idx="4002">
                  <c:v>80</c:v>
                </c:pt>
                <c:pt idx="4003">
                  <c:v>80</c:v>
                </c:pt>
                <c:pt idx="4004">
                  <c:v>80</c:v>
                </c:pt>
                <c:pt idx="4005">
                  <c:v>80</c:v>
                </c:pt>
                <c:pt idx="4006">
                  <c:v>80</c:v>
                </c:pt>
                <c:pt idx="4007">
                  <c:v>80</c:v>
                </c:pt>
                <c:pt idx="4008">
                  <c:v>80</c:v>
                </c:pt>
                <c:pt idx="4009">
                  <c:v>80.001131879999861</c:v>
                </c:pt>
                <c:pt idx="4010">
                  <c:v>80.007931650000074</c:v>
                </c:pt>
                <c:pt idx="4011">
                  <c:v>80.008031879999862</c:v>
                </c:pt>
                <c:pt idx="4012">
                  <c:v>80.018435990000143</c:v>
                </c:pt>
                <c:pt idx="4013">
                  <c:v>80.019758900000156</c:v>
                </c:pt>
                <c:pt idx="4014">
                  <c:v>80.021637849999962</c:v>
                </c:pt>
                <c:pt idx="4015">
                  <c:v>80.028333439999813</c:v>
                </c:pt>
                <c:pt idx="4016">
                  <c:v>80.030116359000004</c:v>
                </c:pt>
                <c:pt idx="4017">
                  <c:v>80.05923363999986</c:v>
                </c:pt>
                <c:pt idx="4018">
                  <c:v>80.070842689999935</c:v>
                </c:pt>
                <c:pt idx="4019">
                  <c:v>80.106776181000001</c:v>
                </c:pt>
                <c:pt idx="4020">
                  <c:v>80.128678987000001</c:v>
                </c:pt>
                <c:pt idx="4021">
                  <c:v>80.3</c:v>
                </c:pt>
                <c:pt idx="4022">
                  <c:v>80.331279945000006</c:v>
                </c:pt>
                <c:pt idx="4023">
                  <c:v>80.391512663</c:v>
                </c:pt>
                <c:pt idx="4024">
                  <c:v>80.405201915999996</c:v>
                </c:pt>
                <c:pt idx="4025">
                  <c:v>80.435318275</c:v>
                </c:pt>
                <c:pt idx="4026">
                  <c:v>80.501026694000004</c:v>
                </c:pt>
                <c:pt idx="4027">
                  <c:v>80.533880902999996</c:v>
                </c:pt>
                <c:pt idx="4028">
                  <c:v>80.676249143999996</c:v>
                </c:pt>
                <c:pt idx="4029">
                  <c:v>80.692676249000002</c:v>
                </c:pt>
                <c:pt idx="4030">
                  <c:v>80.700889802000006</c:v>
                </c:pt>
                <c:pt idx="4031">
                  <c:v>80.752908966000007</c:v>
                </c:pt>
                <c:pt idx="4032">
                  <c:v>80.761122518999997</c:v>
                </c:pt>
                <c:pt idx="4033">
                  <c:v>80.772073922000004</c:v>
                </c:pt>
                <c:pt idx="4034">
                  <c:v>80.818617384999996</c:v>
                </c:pt>
                <c:pt idx="4035">
                  <c:v>80.837782340999993</c:v>
                </c:pt>
                <c:pt idx="4036">
                  <c:v>80.867898699999998</c:v>
                </c:pt>
                <c:pt idx="4037">
                  <c:v>80.890204320000109</c:v>
                </c:pt>
                <c:pt idx="4038">
                  <c:v>80.938331700000163</c:v>
                </c:pt>
                <c:pt idx="4039">
                  <c:v>80.939082819999996</c:v>
                </c:pt>
                <c:pt idx="4040">
                  <c:v>80.947871829999983</c:v>
                </c:pt>
                <c:pt idx="4041">
                  <c:v>80.971654529999938</c:v>
                </c:pt>
                <c:pt idx="4042">
                  <c:v>80.978733799999958</c:v>
                </c:pt>
                <c:pt idx="4043">
                  <c:v>80.97923198999986</c:v>
                </c:pt>
                <c:pt idx="4044">
                  <c:v>80.981605579999837</c:v>
                </c:pt>
                <c:pt idx="4045">
                  <c:v>80.988335740000011</c:v>
                </c:pt>
                <c:pt idx="4046">
                  <c:v>80.989731879999866</c:v>
                </c:pt>
                <c:pt idx="4047">
                  <c:v>80.991489669999851</c:v>
                </c:pt>
                <c:pt idx="4048">
                  <c:v>80.991731720000132</c:v>
                </c:pt>
                <c:pt idx="4049">
                  <c:v>81</c:v>
                </c:pt>
                <c:pt idx="4050">
                  <c:v>81</c:v>
                </c:pt>
                <c:pt idx="4051">
                  <c:v>81</c:v>
                </c:pt>
                <c:pt idx="4052">
                  <c:v>81</c:v>
                </c:pt>
                <c:pt idx="4053">
                  <c:v>81</c:v>
                </c:pt>
                <c:pt idx="4054">
                  <c:v>81</c:v>
                </c:pt>
                <c:pt idx="4055">
                  <c:v>81</c:v>
                </c:pt>
                <c:pt idx="4056">
                  <c:v>81</c:v>
                </c:pt>
                <c:pt idx="4057">
                  <c:v>81</c:v>
                </c:pt>
                <c:pt idx="4058">
                  <c:v>81</c:v>
                </c:pt>
                <c:pt idx="4059">
                  <c:v>81</c:v>
                </c:pt>
                <c:pt idx="4060">
                  <c:v>81</c:v>
                </c:pt>
                <c:pt idx="4061">
                  <c:v>81</c:v>
                </c:pt>
                <c:pt idx="4062">
                  <c:v>81</c:v>
                </c:pt>
                <c:pt idx="4063">
                  <c:v>81</c:v>
                </c:pt>
                <c:pt idx="4064">
                  <c:v>81</c:v>
                </c:pt>
                <c:pt idx="4065">
                  <c:v>81</c:v>
                </c:pt>
                <c:pt idx="4066">
                  <c:v>81</c:v>
                </c:pt>
                <c:pt idx="4067">
                  <c:v>81</c:v>
                </c:pt>
                <c:pt idx="4068">
                  <c:v>81</c:v>
                </c:pt>
                <c:pt idx="4069">
                  <c:v>81</c:v>
                </c:pt>
                <c:pt idx="4070">
                  <c:v>81</c:v>
                </c:pt>
                <c:pt idx="4071">
                  <c:v>81</c:v>
                </c:pt>
                <c:pt idx="4072">
                  <c:v>81</c:v>
                </c:pt>
                <c:pt idx="4073">
                  <c:v>81</c:v>
                </c:pt>
                <c:pt idx="4074">
                  <c:v>81</c:v>
                </c:pt>
                <c:pt idx="4075">
                  <c:v>81</c:v>
                </c:pt>
                <c:pt idx="4076">
                  <c:v>81</c:v>
                </c:pt>
                <c:pt idx="4077">
                  <c:v>81</c:v>
                </c:pt>
                <c:pt idx="4078">
                  <c:v>81</c:v>
                </c:pt>
                <c:pt idx="4079">
                  <c:v>81</c:v>
                </c:pt>
                <c:pt idx="4080">
                  <c:v>81</c:v>
                </c:pt>
                <c:pt idx="4081">
                  <c:v>81</c:v>
                </c:pt>
                <c:pt idx="4082">
                  <c:v>81</c:v>
                </c:pt>
                <c:pt idx="4083">
                  <c:v>81</c:v>
                </c:pt>
                <c:pt idx="4084">
                  <c:v>81</c:v>
                </c:pt>
                <c:pt idx="4085">
                  <c:v>81</c:v>
                </c:pt>
                <c:pt idx="4086">
                  <c:v>81</c:v>
                </c:pt>
                <c:pt idx="4087">
                  <c:v>81</c:v>
                </c:pt>
                <c:pt idx="4088">
                  <c:v>81</c:v>
                </c:pt>
                <c:pt idx="4089">
                  <c:v>81</c:v>
                </c:pt>
                <c:pt idx="4090">
                  <c:v>81</c:v>
                </c:pt>
                <c:pt idx="4091">
                  <c:v>81</c:v>
                </c:pt>
                <c:pt idx="4092">
                  <c:v>81</c:v>
                </c:pt>
                <c:pt idx="4093">
                  <c:v>81</c:v>
                </c:pt>
                <c:pt idx="4094">
                  <c:v>81</c:v>
                </c:pt>
                <c:pt idx="4095">
                  <c:v>81</c:v>
                </c:pt>
                <c:pt idx="4096">
                  <c:v>81</c:v>
                </c:pt>
                <c:pt idx="4097">
                  <c:v>81</c:v>
                </c:pt>
                <c:pt idx="4098">
                  <c:v>81</c:v>
                </c:pt>
                <c:pt idx="4099">
                  <c:v>81</c:v>
                </c:pt>
                <c:pt idx="4100">
                  <c:v>81</c:v>
                </c:pt>
                <c:pt idx="4101">
                  <c:v>81</c:v>
                </c:pt>
                <c:pt idx="4102">
                  <c:v>81</c:v>
                </c:pt>
                <c:pt idx="4103">
                  <c:v>81</c:v>
                </c:pt>
                <c:pt idx="4104">
                  <c:v>81</c:v>
                </c:pt>
                <c:pt idx="4105">
                  <c:v>81</c:v>
                </c:pt>
                <c:pt idx="4106">
                  <c:v>81</c:v>
                </c:pt>
                <c:pt idx="4107">
                  <c:v>81</c:v>
                </c:pt>
                <c:pt idx="4108">
                  <c:v>81</c:v>
                </c:pt>
                <c:pt idx="4109">
                  <c:v>81</c:v>
                </c:pt>
                <c:pt idx="4110">
                  <c:v>81</c:v>
                </c:pt>
                <c:pt idx="4111">
                  <c:v>81</c:v>
                </c:pt>
                <c:pt idx="4112">
                  <c:v>81</c:v>
                </c:pt>
                <c:pt idx="4113">
                  <c:v>81</c:v>
                </c:pt>
                <c:pt idx="4114">
                  <c:v>81</c:v>
                </c:pt>
                <c:pt idx="4115">
                  <c:v>81</c:v>
                </c:pt>
                <c:pt idx="4116">
                  <c:v>81</c:v>
                </c:pt>
                <c:pt idx="4117">
                  <c:v>81</c:v>
                </c:pt>
                <c:pt idx="4118">
                  <c:v>81</c:v>
                </c:pt>
                <c:pt idx="4119">
                  <c:v>81</c:v>
                </c:pt>
                <c:pt idx="4120">
                  <c:v>81</c:v>
                </c:pt>
                <c:pt idx="4121">
                  <c:v>81</c:v>
                </c:pt>
                <c:pt idx="4122">
                  <c:v>81</c:v>
                </c:pt>
                <c:pt idx="4123">
                  <c:v>81</c:v>
                </c:pt>
                <c:pt idx="4124">
                  <c:v>81</c:v>
                </c:pt>
                <c:pt idx="4125">
                  <c:v>81</c:v>
                </c:pt>
                <c:pt idx="4126">
                  <c:v>81</c:v>
                </c:pt>
                <c:pt idx="4127">
                  <c:v>81.000731650000063</c:v>
                </c:pt>
                <c:pt idx="4128">
                  <c:v>81.000931670000028</c:v>
                </c:pt>
                <c:pt idx="4129">
                  <c:v>81.007529090000006</c:v>
                </c:pt>
                <c:pt idx="4130">
                  <c:v>81.01833388999998</c:v>
                </c:pt>
                <c:pt idx="4131">
                  <c:v>81.020231859999896</c:v>
                </c:pt>
                <c:pt idx="4132">
                  <c:v>81.020633659999817</c:v>
                </c:pt>
                <c:pt idx="4133">
                  <c:v>81.038931899999824</c:v>
                </c:pt>
                <c:pt idx="4134">
                  <c:v>81.048031949999924</c:v>
                </c:pt>
                <c:pt idx="4135">
                  <c:v>81.171800137000005</c:v>
                </c:pt>
                <c:pt idx="4136">
                  <c:v>81.264887064000007</c:v>
                </c:pt>
                <c:pt idx="4137">
                  <c:v>81.349760438000004</c:v>
                </c:pt>
                <c:pt idx="4138">
                  <c:v>81.462012319999999</c:v>
                </c:pt>
                <c:pt idx="4139">
                  <c:v>81.464750171000006</c:v>
                </c:pt>
                <c:pt idx="4140">
                  <c:v>81.678302532999993</c:v>
                </c:pt>
                <c:pt idx="4141">
                  <c:v>81.694729636999995</c:v>
                </c:pt>
                <c:pt idx="4142">
                  <c:v>81.749486653000005</c:v>
                </c:pt>
                <c:pt idx="4143">
                  <c:v>81.917331890000028</c:v>
                </c:pt>
                <c:pt idx="4144">
                  <c:v>81.919837730000168</c:v>
                </c:pt>
                <c:pt idx="4145">
                  <c:v>81.927446954000004</c:v>
                </c:pt>
                <c:pt idx="4146">
                  <c:v>81.940031639999901</c:v>
                </c:pt>
                <c:pt idx="4147">
                  <c:v>81.950433570000158</c:v>
                </c:pt>
                <c:pt idx="4148">
                  <c:v>81.959404390000174</c:v>
                </c:pt>
                <c:pt idx="4149">
                  <c:v>81.971133920000113</c:v>
                </c:pt>
                <c:pt idx="4150">
                  <c:v>81.980835209999981</c:v>
                </c:pt>
                <c:pt idx="4151">
                  <c:v>81.989033529999858</c:v>
                </c:pt>
                <c:pt idx="4152">
                  <c:v>81.998795699999846</c:v>
                </c:pt>
                <c:pt idx="4153">
                  <c:v>82</c:v>
                </c:pt>
                <c:pt idx="4154">
                  <c:v>82</c:v>
                </c:pt>
                <c:pt idx="4155">
                  <c:v>82</c:v>
                </c:pt>
                <c:pt idx="4156">
                  <c:v>82</c:v>
                </c:pt>
                <c:pt idx="4157">
                  <c:v>82</c:v>
                </c:pt>
                <c:pt idx="4158">
                  <c:v>82</c:v>
                </c:pt>
                <c:pt idx="4159">
                  <c:v>82</c:v>
                </c:pt>
                <c:pt idx="4160">
                  <c:v>82</c:v>
                </c:pt>
                <c:pt idx="4161">
                  <c:v>82</c:v>
                </c:pt>
                <c:pt idx="4162">
                  <c:v>82</c:v>
                </c:pt>
                <c:pt idx="4163">
                  <c:v>82</c:v>
                </c:pt>
                <c:pt idx="4164">
                  <c:v>82</c:v>
                </c:pt>
                <c:pt idx="4165">
                  <c:v>82</c:v>
                </c:pt>
                <c:pt idx="4166">
                  <c:v>82</c:v>
                </c:pt>
                <c:pt idx="4167">
                  <c:v>82</c:v>
                </c:pt>
                <c:pt idx="4168">
                  <c:v>82</c:v>
                </c:pt>
                <c:pt idx="4169">
                  <c:v>82</c:v>
                </c:pt>
                <c:pt idx="4170">
                  <c:v>82</c:v>
                </c:pt>
                <c:pt idx="4171">
                  <c:v>82</c:v>
                </c:pt>
                <c:pt idx="4172">
                  <c:v>82</c:v>
                </c:pt>
                <c:pt idx="4173">
                  <c:v>82</c:v>
                </c:pt>
                <c:pt idx="4174">
                  <c:v>82</c:v>
                </c:pt>
                <c:pt idx="4175">
                  <c:v>82</c:v>
                </c:pt>
                <c:pt idx="4176">
                  <c:v>82</c:v>
                </c:pt>
                <c:pt idx="4177">
                  <c:v>82</c:v>
                </c:pt>
                <c:pt idx="4178">
                  <c:v>82</c:v>
                </c:pt>
                <c:pt idx="4179">
                  <c:v>82</c:v>
                </c:pt>
                <c:pt idx="4180">
                  <c:v>82</c:v>
                </c:pt>
                <c:pt idx="4181">
                  <c:v>82</c:v>
                </c:pt>
                <c:pt idx="4182">
                  <c:v>82</c:v>
                </c:pt>
                <c:pt idx="4183">
                  <c:v>82</c:v>
                </c:pt>
                <c:pt idx="4184">
                  <c:v>82</c:v>
                </c:pt>
                <c:pt idx="4185">
                  <c:v>82</c:v>
                </c:pt>
                <c:pt idx="4186">
                  <c:v>82</c:v>
                </c:pt>
                <c:pt idx="4187">
                  <c:v>82</c:v>
                </c:pt>
                <c:pt idx="4188">
                  <c:v>82</c:v>
                </c:pt>
                <c:pt idx="4189">
                  <c:v>82</c:v>
                </c:pt>
                <c:pt idx="4190">
                  <c:v>82</c:v>
                </c:pt>
                <c:pt idx="4191">
                  <c:v>82</c:v>
                </c:pt>
                <c:pt idx="4192">
                  <c:v>82</c:v>
                </c:pt>
                <c:pt idx="4193">
                  <c:v>82</c:v>
                </c:pt>
                <c:pt idx="4194">
                  <c:v>82</c:v>
                </c:pt>
                <c:pt idx="4195">
                  <c:v>82</c:v>
                </c:pt>
                <c:pt idx="4196">
                  <c:v>82</c:v>
                </c:pt>
                <c:pt idx="4197">
                  <c:v>82</c:v>
                </c:pt>
                <c:pt idx="4198">
                  <c:v>82</c:v>
                </c:pt>
                <c:pt idx="4199">
                  <c:v>82</c:v>
                </c:pt>
                <c:pt idx="4200">
                  <c:v>82</c:v>
                </c:pt>
                <c:pt idx="4201">
                  <c:v>82</c:v>
                </c:pt>
                <c:pt idx="4202">
                  <c:v>82</c:v>
                </c:pt>
                <c:pt idx="4203">
                  <c:v>82</c:v>
                </c:pt>
                <c:pt idx="4204">
                  <c:v>82</c:v>
                </c:pt>
                <c:pt idx="4205">
                  <c:v>82</c:v>
                </c:pt>
                <c:pt idx="4206">
                  <c:v>82</c:v>
                </c:pt>
                <c:pt idx="4207">
                  <c:v>82</c:v>
                </c:pt>
                <c:pt idx="4208">
                  <c:v>82</c:v>
                </c:pt>
                <c:pt idx="4209">
                  <c:v>82</c:v>
                </c:pt>
                <c:pt idx="4210">
                  <c:v>82</c:v>
                </c:pt>
                <c:pt idx="4211">
                  <c:v>82</c:v>
                </c:pt>
                <c:pt idx="4212">
                  <c:v>82</c:v>
                </c:pt>
                <c:pt idx="4213">
                  <c:v>82</c:v>
                </c:pt>
                <c:pt idx="4214">
                  <c:v>82</c:v>
                </c:pt>
                <c:pt idx="4215">
                  <c:v>82</c:v>
                </c:pt>
                <c:pt idx="4216">
                  <c:v>82</c:v>
                </c:pt>
                <c:pt idx="4217">
                  <c:v>82</c:v>
                </c:pt>
                <c:pt idx="4218">
                  <c:v>82</c:v>
                </c:pt>
                <c:pt idx="4219">
                  <c:v>82</c:v>
                </c:pt>
                <c:pt idx="4220">
                  <c:v>82</c:v>
                </c:pt>
                <c:pt idx="4221">
                  <c:v>82</c:v>
                </c:pt>
                <c:pt idx="4222">
                  <c:v>82</c:v>
                </c:pt>
                <c:pt idx="4223">
                  <c:v>82</c:v>
                </c:pt>
                <c:pt idx="4224">
                  <c:v>82</c:v>
                </c:pt>
                <c:pt idx="4225">
                  <c:v>82</c:v>
                </c:pt>
                <c:pt idx="4226">
                  <c:v>82</c:v>
                </c:pt>
                <c:pt idx="4227">
                  <c:v>82</c:v>
                </c:pt>
                <c:pt idx="4228">
                  <c:v>82</c:v>
                </c:pt>
                <c:pt idx="4229">
                  <c:v>82</c:v>
                </c:pt>
                <c:pt idx="4230">
                  <c:v>82.018832620000097</c:v>
                </c:pt>
                <c:pt idx="4231">
                  <c:v>82.020140249999983</c:v>
                </c:pt>
                <c:pt idx="4232">
                  <c:v>82.022731630000095</c:v>
                </c:pt>
                <c:pt idx="4233">
                  <c:v>82.034223135000005</c:v>
                </c:pt>
                <c:pt idx="4234">
                  <c:v>82.040031639999896</c:v>
                </c:pt>
                <c:pt idx="4235">
                  <c:v>82.040758430000025</c:v>
                </c:pt>
                <c:pt idx="4236">
                  <c:v>82.151950718999998</c:v>
                </c:pt>
                <c:pt idx="4237">
                  <c:v>82.2</c:v>
                </c:pt>
                <c:pt idx="4238">
                  <c:v>82.209445584999997</c:v>
                </c:pt>
                <c:pt idx="4239">
                  <c:v>82.236824092999996</c:v>
                </c:pt>
                <c:pt idx="4240">
                  <c:v>82.401095139999995</c:v>
                </c:pt>
                <c:pt idx="4241">
                  <c:v>82.485968514999996</c:v>
                </c:pt>
                <c:pt idx="4242">
                  <c:v>82.488706366000002</c:v>
                </c:pt>
                <c:pt idx="4243">
                  <c:v>82.546201232000001</c:v>
                </c:pt>
                <c:pt idx="4244">
                  <c:v>82.579055440999994</c:v>
                </c:pt>
                <c:pt idx="4245">
                  <c:v>82.595482546</c:v>
                </c:pt>
                <c:pt idx="4246">
                  <c:v>82.688569473000001</c:v>
                </c:pt>
                <c:pt idx="4247">
                  <c:v>82.803559206000003</c:v>
                </c:pt>
                <c:pt idx="4248">
                  <c:v>82.855578370999993</c:v>
                </c:pt>
                <c:pt idx="4249">
                  <c:v>82.885694729999997</c:v>
                </c:pt>
                <c:pt idx="4250">
                  <c:v>82.898531949999921</c:v>
                </c:pt>
                <c:pt idx="4251">
                  <c:v>82.90993125</c:v>
                </c:pt>
                <c:pt idx="4252">
                  <c:v>82.92132690999992</c:v>
                </c:pt>
                <c:pt idx="4253">
                  <c:v>82.937713895000002</c:v>
                </c:pt>
                <c:pt idx="4254">
                  <c:v>82.957944550000136</c:v>
                </c:pt>
                <c:pt idx="4255">
                  <c:v>82.958714339999858</c:v>
                </c:pt>
                <c:pt idx="4256">
                  <c:v>82.961126440000157</c:v>
                </c:pt>
                <c:pt idx="4257">
                  <c:v>82.968233269999928</c:v>
                </c:pt>
                <c:pt idx="4258">
                  <c:v>82.968575959999868</c:v>
                </c:pt>
                <c:pt idx="4259">
                  <c:v>82.989503590000055</c:v>
                </c:pt>
                <c:pt idx="4260">
                  <c:v>82.998331810000167</c:v>
                </c:pt>
                <c:pt idx="4261">
                  <c:v>83</c:v>
                </c:pt>
                <c:pt idx="4262">
                  <c:v>83</c:v>
                </c:pt>
                <c:pt idx="4263">
                  <c:v>83</c:v>
                </c:pt>
                <c:pt idx="4264">
                  <c:v>83</c:v>
                </c:pt>
                <c:pt idx="4265">
                  <c:v>83</c:v>
                </c:pt>
                <c:pt idx="4266">
                  <c:v>83</c:v>
                </c:pt>
                <c:pt idx="4267">
                  <c:v>83</c:v>
                </c:pt>
                <c:pt idx="4268">
                  <c:v>83</c:v>
                </c:pt>
                <c:pt idx="4269">
                  <c:v>83</c:v>
                </c:pt>
                <c:pt idx="4270">
                  <c:v>83</c:v>
                </c:pt>
                <c:pt idx="4271">
                  <c:v>83</c:v>
                </c:pt>
                <c:pt idx="4272">
                  <c:v>83</c:v>
                </c:pt>
                <c:pt idx="4273">
                  <c:v>83</c:v>
                </c:pt>
                <c:pt idx="4274">
                  <c:v>83</c:v>
                </c:pt>
                <c:pt idx="4275">
                  <c:v>83</c:v>
                </c:pt>
                <c:pt idx="4276">
                  <c:v>83</c:v>
                </c:pt>
                <c:pt idx="4277">
                  <c:v>83</c:v>
                </c:pt>
                <c:pt idx="4278">
                  <c:v>83</c:v>
                </c:pt>
                <c:pt idx="4279">
                  <c:v>83</c:v>
                </c:pt>
                <c:pt idx="4280">
                  <c:v>83</c:v>
                </c:pt>
                <c:pt idx="4281">
                  <c:v>83</c:v>
                </c:pt>
                <c:pt idx="4282">
                  <c:v>83</c:v>
                </c:pt>
                <c:pt idx="4283">
                  <c:v>83</c:v>
                </c:pt>
                <c:pt idx="4284">
                  <c:v>83</c:v>
                </c:pt>
                <c:pt idx="4285">
                  <c:v>83</c:v>
                </c:pt>
                <c:pt idx="4286">
                  <c:v>83</c:v>
                </c:pt>
                <c:pt idx="4287">
                  <c:v>83</c:v>
                </c:pt>
                <c:pt idx="4288">
                  <c:v>83</c:v>
                </c:pt>
                <c:pt idx="4289">
                  <c:v>83</c:v>
                </c:pt>
                <c:pt idx="4290">
                  <c:v>83</c:v>
                </c:pt>
                <c:pt idx="4291">
                  <c:v>83</c:v>
                </c:pt>
                <c:pt idx="4292">
                  <c:v>83</c:v>
                </c:pt>
                <c:pt idx="4293">
                  <c:v>83</c:v>
                </c:pt>
                <c:pt idx="4294">
                  <c:v>83</c:v>
                </c:pt>
                <c:pt idx="4295">
                  <c:v>83</c:v>
                </c:pt>
                <c:pt idx="4296">
                  <c:v>83</c:v>
                </c:pt>
                <c:pt idx="4297">
                  <c:v>83</c:v>
                </c:pt>
                <c:pt idx="4298">
                  <c:v>83</c:v>
                </c:pt>
                <c:pt idx="4299">
                  <c:v>83</c:v>
                </c:pt>
                <c:pt idx="4300">
                  <c:v>83</c:v>
                </c:pt>
                <c:pt idx="4301">
                  <c:v>83</c:v>
                </c:pt>
                <c:pt idx="4302">
                  <c:v>83</c:v>
                </c:pt>
                <c:pt idx="4303">
                  <c:v>83</c:v>
                </c:pt>
                <c:pt idx="4304">
                  <c:v>83</c:v>
                </c:pt>
                <c:pt idx="4305">
                  <c:v>83</c:v>
                </c:pt>
                <c:pt idx="4306">
                  <c:v>83</c:v>
                </c:pt>
                <c:pt idx="4307">
                  <c:v>83</c:v>
                </c:pt>
                <c:pt idx="4308">
                  <c:v>83</c:v>
                </c:pt>
                <c:pt idx="4309">
                  <c:v>83</c:v>
                </c:pt>
                <c:pt idx="4310">
                  <c:v>83</c:v>
                </c:pt>
                <c:pt idx="4311">
                  <c:v>83</c:v>
                </c:pt>
                <c:pt idx="4312">
                  <c:v>83</c:v>
                </c:pt>
                <c:pt idx="4313">
                  <c:v>83</c:v>
                </c:pt>
                <c:pt idx="4314">
                  <c:v>83</c:v>
                </c:pt>
                <c:pt idx="4315">
                  <c:v>83</c:v>
                </c:pt>
                <c:pt idx="4316">
                  <c:v>83.001230770000063</c:v>
                </c:pt>
                <c:pt idx="4317">
                  <c:v>83.002011100000146</c:v>
                </c:pt>
                <c:pt idx="4318">
                  <c:v>83.010231630000106</c:v>
                </c:pt>
                <c:pt idx="4319">
                  <c:v>83.018637950000169</c:v>
                </c:pt>
                <c:pt idx="4320">
                  <c:v>83.02213399999998</c:v>
                </c:pt>
                <c:pt idx="4321">
                  <c:v>83.028933810000126</c:v>
                </c:pt>
                <c:pt idx="4322">
                  <c:v>83.03883372999988</c:v>
                </c:pt>
                <c:pt idx="4323">
                  <c:v>83.04068315000012</c:v>
                </c:pt>
                <c:pt idx="4324">
                  <c:v>83.049833960000058</c:v>
                </c:pt>
                <c:pt idx="4325">
                  <c:v>83.058033859999853</c:v>
                </c:pt>
                <c:pt idx="4326">
                  <c:v>83.159479808</c:v>
                </c:pt>
                <c:pt idx="4327">
                  <c:v>83.206023271999996</c:v>
                </c:pt>
                <c:pt idx="4328">
                  <c:v>83.216974675000003</c:v>
                </c:pt>
                <c:pt idx="4329">
                  <c:v>83.383983572999995</c:v>
                </c:pt>
                <c:pt idx="4330">
                  <c:v>83.419575632999994</c:v>
                </c:pt>
                <c:pt idx="4331">
                  <c:v>83.452429843000004</c:v>
                </c:pt>
                <c:pt idx="4332">
                  <c:v>83.603011636000005</c:v>
                </c:pt>
                <c:pt idx="4333">
                  <c:v>83.652292950000003</c:v>
                </c:pt>
                <c:pt idx="4334">
                  <c:v>83.687885010000002</c:v>
                </c:pt>
                <c:pt idx="4335">
                  <c:v>83.687885010000002</c:v>
                </c:pt>
                <c:pt idx="4336">
                  <c:v>83.726214920999993</c:v>
                </c:pt>
                <c:pt idx="4337">
                  <c:v>83.731690623000006</c:v>
                </c:pt>
                <c:pt idx="4338">
                  <c:v>83.882272416000006</c:v>
                </c:pt>
                <c:pt idx="4339">
                  <c:v>83.901437372000004</c:v>
                </c:pt>
                <c:pt idx="4340">
                  <c:v>83.927975380000106</c:v>
                </c:pt>
                <c:pt idx="4341">
                  <c:v>83.942505132999997</c:v>
                </c:pt>
                <c:pt idx="4342">
                  <c:v>83.964407940000001</c:v>
                </c:pt>
                <c:pt idx="4343">
                  <c:v>83.967933920000121</c:v>
                </c:pt>
                <c:pt idx="4344">
                  <c:v>83.988231080000105</c:v>
                </c:pt>
                <c:pt idx="4345">
                  <c:v>83.991051469999917</c:v>
                </c:pt>
                <c:pt idx="4346">
                  <c:v>83.998031569999824</c:v>
                </c:pt>
                <c:pt idx="4347">
                  <c:v>84</c:v>
                </c:pt>
                <c:pt idx="4348">
                  <c:v>84</c:v>
                </c:pt>
                <c:pt idx="4349">
                  <c:v>84</c:v>
                </c:pt>
                <c:pt idx="4350">
                  <c:v>84</c:v>
                </c:pt>
                <c:pt idx="4351">
                  <c:v>84</c:v>
                </c:pt>
                <c:pt idx="4352">
                  <c:v>84</c:v>
                </c:pt>
                <c:pt idx="4353">
                  <c:v>84</c:v>
                </c:pt>
                <c:pt idx="4354">
                  <c:v>84</c:v>
                </c:pt>
                <c:pt idx="4355">
                  <c:v>84</c:v>
                </c:pt>
                <c:pt idx="4356">
                  <c:v>84</c:v>
                </c:pt>
                <c:pt idx="4357">
                  <c:v>84</c:v>
                </c:pt>
                <c:pt idx="4358">
                  <c:v>84</c:v>
                </c:pt>
                <c:pt idx="4359">
                  <c:v>84</c:v>
                </c:pt>
                <c:pt idx="4360">
                  <c:v>84</c:v>
                </c:pt>
                <c:pt idx="4361">
                  <c:v>84</c:v>
                </c:pt>
                <c:pt idx="4362">
                  <c:v>84</c:v>
                </c:pt>
                <c:pt idx="4363">
                  <c:v>84</c:v>
                </c:pt>
                <c:pt idx="4364">
                  <c:v>84</c:v>
                </c:pt>
                <c:pt idx="4365">
                  <c:v>84</c:v>
                </c:pt>
                <c:pt idx="4366">
                  <c:v>84</c:v>
                </c:pt>
                <c:pt idx="4367">
                  <c:v>84</c:v>
                </c:pt>
                <c:pt idx="4368">
                  <c:v>84</c:v>
                </c:pt>
                <c:pt idx="4369">
                  <c:v>84</c:v>
                </c:pt>
                <c:pt idx="4370">
                  <c:v>84</c:v>
                </c:pt>
                <c:pt idx="4371">
                  <c:v>84</c:v>
                </c:pt>
                <c:pt idx="4372">
                  <c:v>84</c:v>
                </c:pt>
                <c:pt idx="4373">
                  <c:v>84</c:v>
                </c:pt>
                <c:pt idx="4374">
                  <c:v>84</c:v>
                </c:pt>
                <c:pt idx="4375">
                  <c:v>84</c:v>
                </c:pt>
                <c:pt idx="4376">
                  <c:v>84</c:v>
                </c:pt>
                <c:pt idx="4377">
                  <c:v>84</c:v>
                </c:pt>
                <c:pt idx="4378">
                  <c:v>84</c:v>
                </c:pt>
                <c:pt idx="4379">
                  <c:v>84</c:v>
                </c:pt>
                <c:pt idx="4380">
                  <c:v>84</c:v>
                </c:pt>
                <c:pt idx="4381">
                  <c:v>84</c:v>
                </c:pt>
                <c:pt idx="4382">
                  <c:v>84</c:v>
                </c:pt>
                <c:pt idx="4383">
                  <c:v>84</c:v>
                </c:pt>
                <c:pt idx="4384">
                  <c:v>84</c:v>
                </c:pt>
                <c:pt idx="4385">
                  <c:v>84</c:v>
                </c:pt>
                <c:pt idx="4386">
                  <c:v>84</c:v>
                </c:pt>
                <c:pt idx="4387">
                  <c:v>84</c:v>
                </c:pt>
                <c:pt idx="4388">
                  <c:v>84</c:v>
                </c:pt>
                <c:pt idx="4389">
                  <c:v>84</c:v>
                </c:pt>
                <c:pt idx="4390">
                  <c:v>84</c:v>
                </c:pt>
                <c:pt idx="4391">
                  <c:v>84</c:v>
                </c:pt>
                <c:pt idx="4392">
                  <c:v>84</c:v>
                </c:pt>
                <c:pt idx="4393">
                  <c:v>84</c:v>
                </c:pt>
                <c:pt idx="4394">
                  <c:v>84</c:v>
                </c:pt>
                <c:pt idx="4395">
                  <c:v>84</c:v>
                </c:pt>
                <c:pt idx="4396">
                  <c:v>84</c:v>
                </c:pt>
                <c:pt idx="4397">
                  <c:v>84</c:v>
                </c:pt>
                <c:pt idx="4398">
                  <c:v>84</c:v>
                </c:pt>
                <c:pt idx="4399">
                  <c:v>84</c:v>
                </c:pt>
                <c:pt idx="4400">
                  <c:v>84</c:v>
                </c:pt>
                <c:pt idx="4401">
                  <c:v>84</c:v>
                </c:pt>
                <c:pt idx="4402">
                  <c:v>84</c:v>
                </c:pt>
                <c:pt idx="4403">
                  <c:v>84</c:v>
                </c:pt>
                <c:pt idx="4404">
                  <c:v>84</c:v>
                </c:pt>
                <c:pt idx="4405">
                  <c:v>84</c:v>
                </c:pt>
                <c:pt idx="4406">
                  <c:v>84</c:v>
                </c:pt>
                <c:pt idx="4407">
                  <c:v>84</c:v>
                </c:pt>
                <c:pt idx="4408">
                  <c:v>84</c:v>
                </c:pt>
                <c:pt idx="4409">
                  <c:v>84</c:v>
                </c:pt>
                <c:pt idx="4410">
                  <c:v>84</c:v>
                </c:pt>
                <c:pt idx="4411">
                  <c:v>84</c:v>
                </c:pt>
                <c:pt idx="4412">
                  <c:v>84</c:v>
                </c:pt>
                <c:pt idx="4413">
                  <c:v>84</c:v>
                </c:pt>
                <c:pt idx="4414">
                  <c:v>84.01983321000003</c:v>
                </c:pt>
                <c:pt idx="4415">
                  <c:v>84.052019165000004</c:v>
                </c:pt>
                <c:pt idx="4416">
                  <c:v>84.098610009999945</c:v>
                </c:pt>
                <c:pt idx="4417">
                  <c:v>84.147843942999998</c:v>
                </c:pt>
                <c:pt idx="4418">
                  <c:v>84.221765914000002</c:v>
                </c:pt>
                <c:pt idx="4419">
                  <c:v>84.353182751999995</c:v>
                </c:pt>
                <c:pt idx="4420">
                  <c:v>84.514715948000003</c:v>
                </c:pt>
                <c:pt idx="4421">
                  <c:v>84.720054757</c:v>
                </c:pt>
                <c:pt idx="4422">
                  <c:v>84.862422998</c:v>
                </c:pt>
                <c:pt idx="4423">
                  <c:v>84.911704311999998</c:v>
                </c:pt>
                <c:pt idx="4424">
                  <c:v>84.917180013999996</c:v>
                </c:pt>
                <c:pt idx="4425">
                  <c:v>84.933607117999998</c:v>
                </c:pt>
                <c:pt idx="4426">
                  <c:v>84.987433749999852</c:v>
                </c:pt>
                <c:pt idx="4427">
                  <c:v>85</c:v>
                </c:pt>
                <c:pt idx="4428">
                  <c:v>85</c:v>
                </c:pt>
                <c:pt idx="4429">
                  <c:v>85</c:v>
                </c:pt>
                <c:pt idx="4430">
                  <c:v>85</c:v>
                </c:pt>
                <c:pt idx="4431">
                  <c:v>85</c:v>
                </c:pt>
                <c:pt idx="4432">
                  <c:v>85</c:v>
                </c:pt>
                <c:pt idx="4433">
                  <c:v>85</c:v>
                </c:pt>
                <c:pt idx="4434">
                  <c:v>85</c:v>
                </c:pt>
                <c:pt idx="4435">
                  <c:v>85</c:v>
                </c:pt>
                <c:pt idx="4436">
                  <c:v>85</c:v>
                </c:pt>
                <c:pt idx="4437">
                  <c:v>85</c:v>
                </c:pt>
                <c:pt idx="4438">
                  <c:v>85</c:v>
                </c:pt>
                <c:pt idx="4439">
                  <c:v>85</c:v>
                </c:pt>
                <c:pt idx="4440">
                  <c:v>85</c:v>
                </c:pt>
                <c:pt idx="4441">
                  <c:v>85</c:v>
                </c:pt>
                <c:pt idx="4442">
                  <c:v>85</c:v>
                </c:pt>
                <c:pt idx="4443">
                  <c:v>85</c:v>
                </c:pt>
                <c:pt idx="4444">
                  <c:v>85</c:v>
                </c:pt>
                <c:pt idx="4445">
                  <c:v>85</c:v>
                </c:pt>
                <c:pt idx="4446">
                  <c:v>85</c:v>
                </c:pt>
                <c:pt idx="4447">
                  <c:v>85</c:v>
                </c:pt>
                <c:pt idx="4448">
                  <c:v>85</c:v>
                </c:pt>
                <c:pt idx="4449">
                  <c:v>85</c:v>
                </c:pt>
                <c:pt idx="4450">
                  <c:v>85</c:v>
                </c:pt>
                <c:pt idx="4451">
                  <c:v>85</c:v>
                </c:pt>
                <c:pt idx="4452">
                  <c:v>85</c:v>
                </c:pt>
                <c:pt idx="4453">
                  <c:v>85</c:v>
                </c:pt>
                <c:pt idx="4454">
                  <c:v>85</c:v>
                </c:pt>
                <c:pt idx="4455">
                  <c:v>85</c:v>
                </c:pt>
                <c:pt idx="4456">
                  <c:v>85</c:v>
                </c:pt>
                <c:pt idx="4457">
                  <c:v>85</c:v>
                </c:pt>
                <c:pt idx="4458">
                  <c:v>85</c:v>
                </c:pt>
                <c:pt idx="4459">
                  <c:v>85</c:v>
                </c:pt>
                <c:pt idx="4460">
                  <c:v>85</c:v>
                </c:pt>
                <c:pt idx="4461">
                  <c:v>85</c:v>
                </c:pt>
                <c:pt idx="4462">
                  <c:v>85</c:v>
                </c:pt>
                <c:pt idx="4463">
                  <c:v>85</c:v>
                </c:pt>
                <c:pt idx="4464">
                  <c:v>85</c:v>
                </c:pt>
                <c:pt idx="4465">
                  <c:v>85.001444830000025</c:v>
                </c:pt>
                <c:pt idx="4466">
                  <c:v>85.010299269999933</c:v>
                </c:pt>
                <c:pt idx="4467">
                  <c:v>85.018733449999985</c:v>
                </c:pt>
                <c:pt idx="4468">
                  <c:v>85.018933859999848</c:v>
                </c:pt>
                <c:pt idx="4469">
                  <c:v>85.020331850000105</c:v>
                </c:pt>
                <c:pt idx="4470">
                  <c:v>85.021218344000005</c:v>
                </c:pt>
                <c:pt idx="4471">
                  <c:v>85.049233749999857</c:v>
                </c:pt>
                <c:pt idx="4472">
                  <c:v>85.04983337000013</c:v>
                </c:pt>
                <c:pt idx="4473">
                  <c:v>85.078733240000162</c:v>
                </c:pt>
                <c:pt idx="4474">
                  <c:v>85.163586585000004</c:v>
                </c:pt>
                <c:pt idx="4475">
                  <c:v>85.163586585000004</c:v>
                </c:pt>
                <c:pt idx="4476">
                  <c:v>85.330595482999996</c:v>
                </c:pt>
                <c:pt idx="4477">
                  <c:v>85.352498288999996</c:v>
                </c:pt>
                <c:pt idx="4478">
                  <c:v>85.459274469999997</c:v>
                </c:pt>
                <c:pt idx="4479">
                  <c:v>85.503080081999997</c:v>
                </c:pt>
                <c:pt idx="4480">
                  <c:v>85.519507187000002</c:v>
                </c:pt>
                <c:pt idx="4481">
                  <c:v>85.519507187000002</c:v>
                </c:pt>
                <c:pt idx="4482">
                  <c:v>85.637234770999996</c:v>
                </c:pt>
                <c:pt idx="4483">
                  <c:v>85.639972620999998</c:v>
                </c:pt>
                <c:pt idx="4484">
                  <c:v>85.872689937999994</c:v>
                </c:pt>
                <c:pt idx="4485">
                  <c:v>85.949831439999869</c:v>
                </c:pt>
                <c:pt idx="4486">
                  <c:v>85.998531670000034</c:v>
                </c:pt>
                <c:pt idx="4487">
                  <c:v>86</c:v>
                </c:pt>
                <c:pt idx="4488">
                  <c:v>86</c:v>
                </c:pt>
                <c:pt idx="4489">
                  <c:v>86</c:v>
                </c:pt>
                <c:pt idx="4490">
                  <c:v>86</c:v>
                </c:pt>
                <c:pt idx="4491">
                  <c:v>86</c:v>
                </c:pt>
                <c:pt idx="4492">
                  <c:v>86</c:v>
                </c:pt>
                <c:pt idx="4493">
                  <c:v>86</c:v>
                </c:pt>
                <c:pt idx="4494">
                  <c:v>86</c:v>
                </c:pt>
                <c:pt idx="4495">
                  <c:v>86</c:v>
                </c:pt>
                <c:pt idx="4496">
                  <c:v>86</c:v>
                </c:pt>
                <c:pt idx="4497">
                  <c:v>86</c:v>
                </c:pt>
                <c:pt idx="4498">
                  <c:v>86</c:v>
                </c:pt>
                <c:pt idx="4499">
                  <c:v>86</c:v>
                </c:pt>
                <c:pt idx="4500">
                  <c:v>86</c:v>
                </c:pt>
                <c:pt idx="4501">
                  <c:v>86</c:v>
                </c:pt>
                <c:pt idx="4502">
                  <c:v>86</c:v>
                </c:pt>
                <c:pt idx="4503">
                  <c:v>86</c:v>
                </c:pt>
                <c:pt idx="4504">
                  <c:v>86</c:v>
                </c:pt>
                <c:pt idx="4505">
                  <c:v>86</c:v>
                </c:pt>
                <c:pt idx="4506">
                  <c:v>86</c:v>
                </c:pt>
                <c:pt idx="4507">
                  <c:v>86</c:v>
                </c:pt>
                <c:pt idx="4508">
                  <c:v>86</c:v>
                </c:pt>
                <c:pt idx="4509">
                  <c:v>86</c:v>
                </c:pt>
                <c:pt idx="4510">
                  <c:v>86</c:v>
                </c:pt>
                <c:pt idx="4511">
                  <c:v>86</c:v>
                </c:pt>
                <c:pt idx="4512">
                  <c:v>86</c:v>
                </c:pt>
                <c:pt idx="4513">
                  <c:v>86</c:v>
                </c:pt>
                <c:pt idx="4514">
                  <c:v>86</c:v>
                </c:pt>
                <c:pt idx="4515">
                  <c:v>86</c:v>
                </c:pt>
                <c:pt idx="4516">
                  <c:v>86</c:v>
                </c:pt>
                <c:pt idx="4517">
                  <c:v>86</c:v>
                </c:pt>
                <c:pt idx="4518">
                  <c:v>86</c:v>
                </c:pt>
                <c:pt idx="4519">
                  <c:v>86</c:v>
                </c:pt>
                <c:pt idx="4520">
                  <c:v>86</c:v>
                </c:pt>
                <c:pt idx="4521">
                  <c:v>86</c:v>
                </c:pt>
                <c:pt idx="4522">
                  <c:v>86</c:v>
                </c:pt>
                <c:pt idx="4523">
                  <c:v>86</c:v>
                </c:pt>
                <c:pt idx="4524">
                  <c:v>86</c:v>
                </c:pt>
                <c:pt idx="4525">
                  <c:v>86</c:v>
                </c:pt>
                <c:pt idx="4526">
                  <c:v>86</c:v>
                </c:pt>
                <c:pt idx="4527">
                  <c:v>86</c:v>
                </c:pt>
                <c:pt idx="4528">
                  <c:v>86</c:v>
                </c:pt>
                <c:pt idx="4529">
                  <c:v>86</c:v>
                </c:pt>
                <c:pt idx="4530">
                  <c:v>86</c:v>
                </c:pt>
                <c:pt idx="4531">
                  <c:v>86</c:v>
                </c:pt>
                <c:pt idx="4532">
                  <c:v>86</c:v>
                </c:pt>
                <c:pt idx="4533">
                  <c:v>86</c:v>
                </c:pt>
                <c:pt idx="4534">
                  <c:v>86.029933980000024</c:v>
                </c:pt>
                <c:pt idx="4535">
                  <c:v>86.190280630000004</c:v>
                </c:pt>
                <c:pt idx="4536">
                  <c:v>86.212183436000004</c:v>
                </c:pt>
                <c:pt idx="4537">
                  <c:v>86.327173169000005</c:v>
                </c:pt>
                <c:pt idx="4538">
                  <c:v>86.357289527999995</c:v>
                </c:pt>
                <c:pt idx="4539">
                  <c:v>86.362765229000004</c:v>
                </c:pt>
                <c:pt idx="4540">
                  <c:v>86.395619439000001</c:v>
                </c:pt>
                <c:pt idx="4541">
                  <c:v>86.494182066999997</c:v>
                </c:pt>
                <c:pt idx="4542">
                  <c:v>86.636550307999997</c:v>
                </c:pt>
                <c:pt idx="4543">
                  <c:v>86.674880219000002</c:v>
                </c:pt>
                <c:pt idx="4544">
                  <c:v>86.683093771000003</c:v>
                </c:pt>
                <c:pt idx="4545">
                  <c:v>86.721423681999994</c:v>
                </c:pt>
                <c:pt idx="4546">
                  <c:v>86.743326488999998</c:v>
                </c:pt>
                <c:pt idx="4547">
                  <c:v>86.770704996999996</c:v>
                </c:pt>
                <c:pt idx="4548">
                  <c:v>86.939233929999915</c:v>
                </c:pt>
                <c:pt idx="4549">
                  <c:v>87</c:v>
                </c:pt>
                <c:pt idx="4550">
                  <c:v>87</c:v>
                </c:pt>
                <c:pt idx="4551">
                  <c:v>87</c:v>
                </c:pt>
                <c:pt idx="4552">
                  <c:v>87</c:v>
                </c:pt>
                <c:pt idx="4553">
                  <c:v>87</c:v>
                </c:pt>
                <c:pt idx="4554">
                  <c:v>87</c:v>
                </c:pt>
                <c:pt idx="4555">
                  <c:v>87</c:v>
                </c:pt>
                <c:pt idx="4556">
                  <c:v>87</c:v>
                </c:pt>
                <c:pt idx="4557">
                  <c:v>87</c:v>
                </c:pt>
                <c:pt idx="4558">
                  <c:v>87</c:v>
                </c:pt>
                <c:pt idx="4559">
                  <c:v>87</c:v>
                </c:pt>
                <c:pt idx="4560">
                  <c:v>87</c:v>
                </c:pt>
                <c:pt idx="4561">
                  <c:v>87</c:v>
                </c:pt>
                <c:pt idx="4562">
                  <c:v>87</c:v>
                </c:pt>
                <c:pt idx="4563">
                  <c:v>87</c:v>
                </c:pt>
                <c:pt idx="4564">
                  <c:v>87</c:v>
                </c:pt>
                <c:pt idx="4565">
                  <c:v>87</c:v>
                </c:pt>
                <c:pt idx="4566">
                  <c:v>87</c:v>
                </c:pt>
                <c:pt idx="4567">
                  <c:v>87</c:v>
                </c:pt>
                <c:pt idx="4568">
                  <c:v>87</c:v>
                </c:pt>
                <c:pt idx="4569">
                  <c:v>87</c:v>
                </c:pt>
                <c:pt idx="4570">
                  <c:v>87</c:v>
                </c:pt>
                <c:pt idx="4571">
                  <c:v>87</c:v>
                </c:pt>
                <c:pt idx="4572">
                  <c:v>87</c:v>
                </c:pt>
                <c:pt idx="4573">
                  <c:v>87</c:v>
                </c:pt>
                <c:pt idx="4574">
                  <c:v>87</c:v>
                </c:pt>
                <c:pt idx="4575">
                  <c:v>87</c:v>
                </c:pt>
                <c:pt idx="4576">
                  <c:v>87.080082136000001</c:v>
                </c:pt>
                <c:pt idx="4577">
                  <c:v>87.195071869000003</c:v>
                </c:pt>
                <c:pt idx="4578">
                  <c:v>87.236139629999997</c:v>
                </c:pt>
                <c:pt idx="4579">
                  <c:v>87.255304585999994</c:v>
                </c:pt>
                <c:pt idx="4580">
                  <c:v>87.279945243</c:v>
                </c:pt>
                <c:pt idx="4581">
                  <c:v>87.321013004999998</c:v>
                </c:pt>
                <c:pt idx="4582">
                  <c:v>87.348391512999996</c:v>
                </c:pt>
                <c:pt idx="4583">
                  <c:v>87.583846679999994</c:v>
                </c:pt>
                <c:pt idx="4584">
                  <c:v>87.805612593999996</c:v>
                </c:pt>
                <c:pt idx="4585">
                  <c:v>87.860369610000006</c:v>
                </c:pt>
                <c:pt idx="4586">
                  <c:v>87.895961670000005</c:v>
                </c:pt>
                <c:pt idx="4587">
                  <c:v>87.939767282999995</c:v>
                </c:pt>
                <c:pt idx="4588">
                  <c:v>87.967433500000084</c:v>
                </c:pt>
                <c:pt idx="4589">
                  <c:v>87.969680920000002</c:v>
                </c:pt>
                <c:pt idx="4590">
                  <c:v>88</c:v>
                </c:pt>
                <c:pt idx="4591">
                  <c:v>88</c:v>
                </c:pt>
                <c:pt idx="4592">
                  <c:v>88</c:v>
                </c:pt>
                <c:pt idx="4593">
                  <c:v>88</c:v>
                </c:pt>
                <c:pt idx="4594">
                  <c:v>88</c:v>
                </c:pt>
                <c:pt idx="4595">
                  <c:v>88</c:v>
                </c:pt>
                <c:pt idx="4596">
                  <c:v>88</c:v>
                </c:pt>
                <c:pt idx="4597">
                  <c:v>88</c:v>
                </c:pt>
                <c:pt idx="4598">
                  <c:v>88</c:v>
                </c:pt>
                <c:pt idx="4599">
                  <c:v>88</c:v>
                </c:pt>
                <c:pt idx="4600">
                  <c:v>88</c:v>
                </c:pt>
                <c:pt idx="4601">
                  <c:v>88</c:v>
                </c:pt>
                <c:pt idx="4602">
                  <c:v>88</c:v>
                </c:pt>
                <c:pt idx="4603">
                  <c:v>88</c:v>
                </c:pt>
                <c:pt idx="4604">
                  <c:v>88</c:v>
                </c:pt>
                <c:pt idx="4605">
                  <c:v>88</c:v>
                </c:pt>
                <c:pt idx="4606">
                  <c:v>88</c:v>
                </c:pt>
                <c:pt idx="4607">
                  <c:v>88</c:v>
                </c:pt>
                <c:pt idx="4608">
                  <c:v>88</c:v>
                </c:pt>
                <c:pt idx="4609">
                  <c:v>88</c:v>
                </c:pt>
                <c:pt idx="4610">
                  <c:v>88</c:v>
                </c:pt>
                <c:pt idx="4611">
                  <c:v>88</c:v>
                </c:pt>
                <c:pt idx="4612">
                  <c:v>88</c:v>
                </c:pt>
                <c:pt idx="4613">
                  <c:v>88</c:v>
                </c:pt>
                <c:pt idx="4614">
                  <c:v>88</c:v>
                </c:pt>
                <c:pt idx="4615">
                  <c:v>88</c:v>
                </c:pt>
                <c:pt idx="4616">
                  <c:v>88</c:v>
                </c:pt>
                <c:pt idx="4617">
                  <c:v>88</c:v>
                </c:pt>
                <c:pt idx="4618">
                  <c:v>88.432580423999994</c:v>
                </c:pt>
                <c:pt idx="4619">
                  <c:v>88.788501026999995</c:v>
                </c:pt>
                <c:pt idx="4620">
                  <c:v>88.793976728000004</c:v>
                </c:pt>
                <c:pt idx="4621">
                  <c:v>88.818617384999996</c:v>
                </c:pt>
                <c:pt idx="4622">
                  <c:v>88.854209445999999</c:v>
                </c:pt>
                <c:pt idx="4623">
                  <c:v>88.898015057999999</c:v>
                </c:pt>
                <c:pt idx="4624">
                  <c:v>88.908966461000006</c:v>
                </c:pt>
                <c:pt idx="4625">
                  <c:v>89</c:v>
                </c:pt>
                <c:pt idx="4626">
                  <c:v>89</c:v>
                </c:pt>
                <c:pt idx="4627">
                  <c:v>89</c:v>
                </c:pt>
                <c:pt idx="4628">
                  <c:v>89</c:v>
                </c:pt>
                <c:pt idx="4629">
                  <c:v>89</c:v>
                </c:pt>
                <c:pt idx="4630">
                  <c:v>89</c:v>
                </c:pt>
                <c:pt idx="4631">
                  <c:v>89</c:v>
                </c:pt>
                <c:pt idx="4632">
                  <c:v>89</c:v>
                </c:pt>
                <c:pt idx="4633">
                  <c:v>89</c:v>
                </c:pt>
                <c:pt idx="4634">
                  <c:v>89</c:v>
                </c:pt>
                <c:pt idx="4635">
                  <c:v>89</c:v>
                </c:pt>
                <c:pt idx="4636">
                  <c:v>89</c:v>
                </c:pt>
                <c:pt idx="4637">
                  <c:v>89</c:v>
                </c:pt>
                <c:pt idx="4638">
                  <c:v>89</c:v>
                </c:pt>
                <c:pt idx="4639">
                  <c:v>89</c:v>
                </c:pt>
                <c:pt idx="4640">
                  <c:v>89</c:v>
                </c:pt>
                <c:pt idx="4641">
                  <c:v>89</c:v>
                </c:pt>
                <c:pt idx="4642">
                  <c:v>89</c:v>
                </c:pt>
                <c:pt idx="4643">
                  <c:v>89</c:v>
                </c:pt>
                <c:pt idx="4644">
                  <c:v>89</c:v>
                </c:pt>
                <c:pt idx="4645">
                  <c:v>89</c:v>
                </c:pt>
                <c:pt idx="4646">
                  <c:v>89</c:v>
                </c:pt>
                <c:pt idx="4647">
                  <c:v>89</c:v>
                </c:pt>
                <c:pt idx="4648">
                  <c:v>89</c:v>
                </c:pt>
                <c:pt idx="4649">
                  <c:v>89</c:v>
                </c:pt>
                <c:pt idx="4650">
                  <c:v>89</c:v>
                </c:pt>
                <c:pt idx="4651">
                  <c:v>89.011431769999859</c:v>
                </c:pt>
                <c:pt idx="4652">
                  <c:v>89.100616016000004</c:v>
                </c:pt>
                <c:pt idx="4653">
                  <c:v>89.158110883000006</c:v>
                </c:pt>
                <c:pt idx="4654">
                  <c:v>89.319644079</c:v>
                </c:pt>
                <c:pt idx="4655">
                  <c:v>89.481177275999997</c:v>
                </c:pt>
                <c:pt idx="4656">
                  <c:v>89.546885695</c:v>
                </c:pt>
                <c:pt idx="4657">
                  <c:v>89.902806296999998</c:v>
                </c:pt>
                <c:pt idx="4658">
                  <c:v>89.990417522000001</c:v>
                </c:pt>
                <c:pt idx="4659">
                  <c:v>90</c:v>
                </c:pt>
                <c:pt idx="4660">
                  <c:v>90</c:v>
                </c:pt>
                <c:pt idx="4661">
                  <c:v>90</c:v>
                </c:pt>
                <c:pt idx="4662">
                  <c:v>90</c:v>
                </c:pt>
                <c:pt idx="4663">
                  <c:v>90</c:v>
                </c:pt>
                <c:pt idx="4664">
                  <c:v>90</c:v>
                </c:pt>
                <c:pt idx="4665">
                  <c:v>90</c:v>
                </c:pt>
                <c:pt idx="4666">
                  <c:v>90</c:v>
                </c:pt>
                <c:pt idx="4667">
                  <c:v>90</c:v>
                </c:pt>
                <c:pt idx="4668">
                  <c:v>90</c:v>
                </c:pt>
                <c:pt idx="4669">
                  <c:v>90</c:v>
                </c:pt>
                <c:pt idx="4670">
                  <c:v>90</c:v>
                </c:pt>
                <c:pt idx="4671">
                  <c:v>90.198494182000005</c:v>
                </c:pt>
                <c:pt idx="4672">
                  <c:v>90.351813825999997</c:v>
                </c:pt>
                <c:pt idx="4673">
                  <c:v>90.384668035999994</c:v>
                </c:pt>
                <c:pt idx="4674">
                  <c:v>90.406570841999994</c:v>
                </c:pt>
                <c:pt idx="4675">
                  <c:v>90.431211499</c:v>
                </c:pt>
                <c:pt idx="4676">
                  <c:v>90.674880219000002</c:v>
                </c:pt>
                <c:pt idx="4677">
                  <c:v>90.710472279000001</c:v>
                </c:pt>
                <c:pt idx="4678">
                  <c:v>90.789869952000004</c:v>
                </c:pt>
                <c:pt idx="4679">
                  <c:v>90.869267625000006</c:v>
                </c:pt>
                <c:pt idx="4680">
                  <c:v>90.885694729999997</c:v>
                </c:pt>
                <c:pt idx="4681">
                  <c:v>90.88843258</c:v>
                </c:pt>
                <c:pt idx="4682">
                  <c:v>90.943189595999996</c:v>
                </c:pt>
                <c:pt idx="4683">
                  <c:v>90.989733060000006</c:v>
                </c:pt>
                <c:pt idx="4684">
                  <c:v>91</c:v>
                </c:pt>
                <c:pt idx="4685">
                  <c:v>91</c:v>
                </c:pt>
                <c:pt idx="4686">
                  <c:v>91</c:v>
                </c:pt>
                <c:pt idx="4687">
                  <c:v>91</c:v>
                </c:pt>
                <c:pt idx="4688">
                  <c:v>91</c:v>
                </c:pt>
                <c:pt idx="4689">
                  <c:v>91</c:v>
                </c:pt>
                <c:pt idx="4690">
                  <c:v>91</c:v>
                </c:pt>
                <c:pt idx="4691">
                  <c:v>91</c:v>
                </c:pt>
                <c:pt idx="4692">
                  <c:v>91</c:v>
                </c:pt>
                <c:pt idx="4693">
                  <c:v>91</c:v>
                </c:pt>
                <c:pt idx="4694">
                  <c:v>91</c:v>
                </c:pt>
                <c:pt idx="4695">
                  <c:v>91.047227926000005</c:v>
                </c:pt>
                <c:pt idx="4696">
                  <c:v>91.063655030999996</c:v>
                </c:pt>
                <c:pt idx="4697">
                  <c:v>91.08158564999998</c:v>
                </c:pt>
                <c:pt idx="4698">
                  <c:v>91.436002737999999</c:v>
                </c:pt>
                <c:pt idx="4699">
                  <c:v>91.638603696000004</c:v>
                </c:pt>
                <c:pt idx="4700">
                  <c:v>91.975359342999994</c:v>
                </c:pt>
                <c:pt idx="4701">
                  <c:v>92</c:v>
                </c:pt>
                <c:pt idx="4702">
                  <c:v>92</c:v>
                </c:pt>
                <c:pt idx="4703">
                  <c:v>92</c:v>
                </c:pt>
                <c:pt idx="4704">
                  <c:v>92.594113621000005</c:v>
                </c:pt>
                <c:pt idx="4705">
                  <c:v>92.87063655</c:v>
                </c:pt>
                <c:pt idx="4706">
                  <c:v>93</c:v>
                </c:pt>
                <c:pt idx="4707">
                  <c:v>93</c:v>
                </c:pt>
                <c:pt idx="4708">
                  <c:v>93</c:v>
                </c:pt>
                <c:pt idx="4709">
                  <c:v>93</c:v>
                </c:pt>
                <c:pt idx="4710">
                  <c:v>93</c:v>
                </c:pt>
                <c:pt idx="4711">
                  <c:v>93</c:v>
                </c:pt>
                <c:pt idx="4712">
                  <c:v>93.163586585000004</c:v>
                </c:pt>
                <c:pt idx="4713">
                  <c:v>93.697467488000001</c:v>
                </c:pt>
                <c:pt idx="4714">
                  <c:v>93.796030115999997</c:v>
                </c:pt>
                <c:pt idx="4715">
                  <c:v>94</c:v>
                </c:pt>
                <c:pt idx="4716">
                  <c:v>94.173853524999998</c:v>
                </c:pt>
                <c:pt idx="4717">
                  <c:v>94.581793292</c:v>
                </c:pt>
                <c:pt idx="4718">
                  <c:v>95</c:v>
                </c:pt>
                <c:pt idx="4719">
                  <c:v>95</c:v>
                </c:pt>
                <c:pt idx="4720">
                  <c:v>95</c:v>
                </c:pt>
                <c:pt idx="4721">
                  <c:v>95</c:v>
                </c:pt>
                <c:pt idx="4722">
                  <c:v>95.408624230000001</c:v>
                </c:pt>
                <c:pt idx="4723">
                  <c:v>95.942505132999997</c:v>
                </c:pt>
                <c:pt idx="4724">
                  <c:v>96.065708419000003</c:v>
                </c:pt>
                <c:pt idx="4725">
                  <c:v>96.711841204999999</c:v>
                </c:pt>
                <c:pt idx="4726">
                  <c:v>97</c:v>
                </c:pt>
                <c:pt idx="4727">
                  <c:v>97</c:v>
                </c:pt>
              </c:numCache>
            </c:numRef>
          </c:xVal>
          <c:yVal>
            <c:numRef>
              <c:f>P30_EKFC_age_CG!$E$2:$E$4729</c:f>
              <c:numCache>
                <c:formatCode>General</c:formatCode>
                <c:ptCount val="4728"/>
                <c:pt idx="0">
                  <c:v>0.50950255217062501</c:v>
                </c:pt>
                <c:pt idx="1">
                  <c:v>0.50950255217062501</c:v>
                </c:pt>
                <c:pt idx="2">
                  <c:v>0.50950255217062501</c:v>
                </c:pt>
                <c:pt idx="3">
                  <c:v>0.50950255217062501</c:v>
                </c:pt>
                <c:pt idx="4">
                  <c:v>0.50950255217062501</c:v>
                </c:pt>
                <c:pt idx="5">
                  <c:v>0.50950255217062501</c:v>
                </c:pt>
                <c:pt idx="6">
                  <c:v>0.50950255217062501</c:v>
                </c:pt>
                <c:pt idx="7">
                  <c:v>0.50950255217062501</c:v>
                </c:pt>
                <c:pt idx="8">
                  <c:v>0.50950255217062501</c:v>
                </c:pt>
                <c:pt idx="9">
                  <c:v>0.50950255217062501</c:v>
                </c:pt>
                <c:pt idx="10">
                  <c:v>0.50950255217062501</c:v>
                </c:pt>
                <c:pt idx="11">
                  <c:v>0.50950255217062501</c:v>
                </c:pt>
                <c:pt idx="12">
                  <c:v>0.50950255217062501</c:v>
                </c:pt>
                <c:pt idx="13">
                  <c:v>0.50950255217062501</c:v>
                </c:pt>
                <c:pt idx="14">
                  <c:v>0.50950255217062501</c:v>
                </c:pt>
                <c:pt idx="15">
                  <c:v>0.50950255217062501</c:v>
                </c:pt>
                <c:pt idx="16">
                  <c:v>0.50950255217062501</c:v>
                </c:pt>
                <c:pt idx="17">
                  <c:v>0.50950255217062501</c:v>
                </c:pt>
                <c:pt idx="18">
                  <c:v>0.50950255217062501</c:v>
                </c:pt>
                <c:pt idx="19">
                  <c:v>0.50950255217062501</c:v>
                </c:pt>
                <c:pt idx="20">
                  <c:v>0.50950255217062501</c:v>
                </c:pt>
                <c:pt idx="21">
                  <c:v>0.50950255217062501</c:v>
                </c:pt>
                <c:pt idx="22">
                  <c:v>0.50950255217062501</c:v>
                </c:pt>
                <c:pt idx="23">
                  <c:v>0.50950255217062501</c:v>
                </c:pt>
                <c:pt idx="24">
                  <c:v>0.50950255217062501</c:v>
                </c:pt>
                <c:pt idx="25">
                  <c:v>0.50952006587869181</c:v>
                </c:pt>
                <c:pt idx="26">
                  <c:v>0.50978370174033394</c:v>
                </c:pt>
                <c:pt idx="27">
                  <c:v>0.51006466640842529</c:v>
                </c:pt>
                <c:pt idx="28">
                  <c:v>0.51033576408646208</c:v>
                </c:pt>
                <c:pt idx="29">
                  <c:v>0.51034544622802736</c:v>
                </c:pt>
                <c:pt idx="30">
                  <c:v>0.51091721280339708</c:v>
                </c:pt>
                <c:pt idx="31">
                  <c:v>0.51234885248145445</c:v>
                </c:pt>
                <c:pt idx="32">
                  <c:v>0.51370040521485283</c:v>
                </c:pt>
                <c:pt idx="33">
                  <c:v>0.51463397188077453</c:v>
                </c:pt>
                <c:pt idx="34">
                  <c:v>0.51463397188077453</c:v>
                </c:pt>
                <c:pt idx="35">
                  <c:v>0.51481282728890065</c:v>
                </c:pt>
                <c:pt idx="36">
                  <c:v>0.51504867621207706</c:v>
                </c:pt>
                <c:pt idx="37">
                  <c:v>0.51509047281080589</c:v>
                </c:pt>
                <c:pt idx="38">
                  <c:v>0.51509047281080589</c:v>
                </c:pt>
                <c:pt idx="39">
                  <c:v>0.51592230623449975</c:v>
                </c:pt>
                <c:pt idx="40">
                  <c:v>0.51626287420101669</c:v>
                </c:pt>
                <c:pt idx="41">
                  <c:v>0.51678867139296658</c:v>
                </c:pt>
                <c:pt idx="42">
                  <c:v>0.51730502132088085</c:v>
                </c:pt>
                <c:pt idx="43">
                  <c:v>0.51758101372323118</c:v>
                </c:pt>
                <c:pt idx="44">
                  <c:v>0.51758101372323118</c:v>
                </c:pt>
                <c:pt idx="45">
                  <c:v>0.51781905149820817</c:v>
                </c:pt>
                <c:pt idx="46">
                  <c:v>0.51785682271120703</c:v>
                </c:pt>
                <c:pt idx="47">
                  <c:v>0.51813244833792804</c:v>
                </c:pt>
                <c:pt idx="48">
                  <c:v>0.51895822558170035</c:v>
                </c:pt>
                <c:pt idx="49">
                  <c:v>0.51923311829454877</c:v>
                </c:pt>
                <c:pt idx="50">
                  <c:v>0.51978235448632193</c:v>
                </c:pt>
                <c:pt idx="51">
                  <c:v>0.52115224357993739</c:v>
                </c:pt>
                <c:pt idx="52">
                  <c:v>0.52169891977848448</c:v>
                </c:pt>
                <c:pt idx="53">
                  <c:v>0.52224486550647309</c:v>
                </c:pt>
                <c:pt idx="54">
                  <c:v>0.52224486550647309</c:v>
                </c:pt>
                <c:pt idx="55">
                  <c:v>0.52277515350138692</c:v>
                </c:pt>
                <c:pt idx="56">
                  <c:v>0.52360653680633484</c:v>
                </c:pt>
                <c:pt idx="57">
                  <c:v>0.52387832411635449</c:v>
                </c:pt>
                <c:pt idx="58">
                  <c:v>0.52404205311240526</c:v>
                </c:pt>
                <c:pt idx="59">
                  <c:v>0.52404205311240526</c:v>
                </c:pt>
                <c:pt idx="60">
                  <c:v>0.52414992923365822</c:v>
                </c:pt>
                <c:pt idx="61">
                  <c:v>0.52469259310258698</c:v>
                </c:pt>
                <c:pt idx="62">
                  <c:v>0.52469259310258698</c:v>
                </c:pt>
                <c:pt idx="63">
                  <c:v>0.52496365196044181</c:v>
                </c:pt>
                <c:pt idx="64">
                  <c:v>0.52496365196044181</c:v>
                </c:pt>
                <c:pt idx="65">
                  <c:v>0.52500819217387518</c:v>
                </c:pt>
                <c:pt idx="66">
                  <c:v>0.52550522378851139</c:v>
                </c:pt>
                <c:pt idx="67">
                  <c:v>0.52604606812049681</c:v>
                </c:pt>
                <c:pt idx="68">
                  <c:v>0.5265156158531954</c:v>
                </c:pt>
                <c:pt idx="69">
                  <c:v>0.5265156158531954</c:v>
                </c:pt>
                <c:pt idx="70">
                  <c:v>0.52658618538132218</c:v>
                </c:pt>
                <c:pt idx="71">
                  <c:v>0.52756867431432308</c:v>
                </c:pt>
                <c:pt idx="72">
                  <c:v>0.52756867431432308</c:v>
                </c:pt>
                <c:pt idx="73">
                  <c:v>0.52793330038562836</c:v>
                </c:pt>
                <c:pt idx="74">
                  <c:v>0.52820217898608557</c:v>
                </c:pt>
                <c:pt idx="75">
                  <c:v>0.52873939221151689</c:v>
                </c:pt>
                <c:pt idx="76">
                  <c:v>0.52919054609246563</c:v>
                </c:pt>
                <c:pt idx="77">
                  <c:v>0.52919054609246563</c:v>
                </c:pt>
                <c:pt idx="78">
                  <c:v>0.52927588049041285</c:v>
                </c:pt>
                <c:pt idx="79">
                  <c:v>0.53007925456352167</c:v>
                </c:pt>
                <c:pt idx="80">
                  <c:v>0.53061393233511878</c:v>
                </c:pt>
                <c:pt idx="81">
                  <c:v>0.53061393233511878</c:v>
                </c:pt>
                <c:pt idx="82">
                  <c:v>0.53088099989712223</c:v>
                </c:pt>
                <c:pt idx="83">
                  <c:v>0.53194746255919345</c:v>
                </c:pt>
                <c:pt idx="84">
                  <c:v>0.53221362659380422</c:v>
                </c:pt>
                <c:pt idx="85">
                  <c:v>0.53274541307774437</c:v>
                </c:pt>
                <c:pt idx="86">
                  <c:v>0.53301103563330732</c:v>
                </c:pt>
                <c:pt idx="87">
                  <c:v>0.53486534566672617</c:v>
                </c:pt>
                <c:pt idx="88">
                  <c:v>0.53486534566672617</c:v>
                </c:pt>
                <c:pt idx="89">
                  <c:v>0.53667806936063556</c:v>
                </c:pt>
                <c:pt idx="90">
                  <c:v>0.53671083496630823</c:v>
                </c:pt>
                <c:pt idx="91">
                  <c:v>0.53671083496630823</c:v>
                </c:pt>
                <c:pt idx="92">
                  <c:v>0.53671083496630823</c:v>
                </c:pt>
                <c:pt idx="93">
                  <c:v>0.53671083496630823</c:v>
                </c:pt>
                <c:pt idx="94">
                  <c:v>0.53671083496630823</c:v>
                </c:pt>
                <c:pt idx="95">
                  <c:v>0.53671083496630823</c:v>
                </c:pt>
                <c:pt idx="96">
                  <c:v>0.53671083496630823</c:v>
                </c:pt>
                <c:pt idx="97">
                  <c:v>0.53671083496630823</c:v>
                </c:pt>
                <c:pt idx="98">
                  <c:v>0.53671083496630823</c:v>
                </c:pt>
                <c:pt idx="99">
                  <c:v>0.53671083496630823</c:v>
                </c:pt>
                <c:pt idx="100">
                  <c:v>0.53671083496630823</c:v>
                </c:pt>
                <c:pt idx="101">
                  <c:v>0.53671083496630823</c:v>
                </c:pt>
                <c:pt idx="102">
                  <c:v>0.53671083496630823</c:v>
                </c:pt>
                <c:pt idx="103">
                  <c:v>0.53671083496630823</c:v>
                </c:pt>
                <c:pt idx="104">
                  <c:v>0.53671083496630823</c:v>
                </c:pt>
                <c:pt idx="105">
                  <c:v>0.53671083496630823</c:v>
                </c:pt>
                <c:pt idx="106">
                  <c:v>0.53671083496630823</c:v>
                </c:pt>
                <c:pt idx="107">
                  <c:v>0.53671083496630823</c:v>
                </c:pt>
                <c:pt idx="108">
                  <c:v>0.53671083496630823</c:v>
                </c:pt>
                <c:pt idx="109">
                  <c:v>0.53671083496630823</c:v>
                </c:pt>
                <c:pt idx="110">
                  <c:v>0.53671083496630823</c:v>
                </c:pt>
                <c:pt idx="111">
                  <c:v>0.53933198309705455</c:v>
                </c:pt>
                <c:pt idx="112">
                  <c:v>0.53959311191765857</c:v>
                </c:pt>
                <c:pt idx="113">
                  <c:v>0.54011483243529312</c:v>
                </c:pt>
                <c:pt idx="114">
                  <c:v>0.54047012702901043</c:v>
                </c:pt>
                <c:pt idx="115">
                  <c:v>0.54047012702901043</c:v>
                </c:pt>
                <c:pt idx="116">
                  <c:v>0.54051100395003437</c:v>
                </c:pt>
                <c:pt idx="117">
                  <c:v>0.54051100395003437</c:v>
                </c:pt>
                <c:pt idx="118">
                  <c:v>0.5411561264635123</c:v>
                </c:pt>
                <c:pt idx="119">
                  <c:v>0.54124751895307988</c:v>
                </c:pt>
                <c:pt idx="120">
                  <c:v>0.54124751895307988</c:v>
                </c:pt>
                <c:pt idx="121">
                  <c:v>0.54323013838962619</c:v>
                </c:pt>
                <c:pt idx="122">
                  <c:v>0.54348858690392643</c:v>
                </c:pt>
                <c:pt idx="123">
                  <c:v>0.54428598013034435</c:v>
                </c:pt>
                <c:pt idx="124">
                  <c:v>0.54428598013034435</c:v>
                </c:pt>
                <c:pt idx="125">
                  <c:v>0.54580660810918602</c:v>
                </c:pt>
                <c:pt idx="126">
                  <c:v>0.54606327639206398</c:v>
                </c:pt>
                <c:pt idx="127">
                  <c:v>0.54734395290365778</c:v>
                </c:pt>
                <c:pt idx="128">
                  <c:v>0.54912944795911411</c:v>
                </c:pt>
                <c:pt idx="129">
                  <c:v>0.5493838098819176</c:v>
                </c:pt>
                <c:pt idx="130">
                  <c:v>0.55166510673832836</c:v>
                </c:pt>
                <c:pt idx="131">
                  <c:v>0.55191798890661847</c:v>
                </c:pt>
                <c:pt idx="132">
                  <c:v>0.55191798890661847</c:v>
                </c:pt>
                <c:pt idx="133">
                  <c:v>0.55238421475826882</c:v>
                </c:pt>
                <c:pt idx="134">
                  <c:v>0.55238421475826882</c:v>
                </c:pt>
                <c:pt idx="135">
                  <c:v>0.55281476654757655</c:v>
                </c:pt>
                <c:pt idx="136">
                  <c:v>0.55281476654757655</c:v>
                </c:pt>
                <c:pt idx="137">
                  <c:v>0.55593523402085121</c:v>
                </c:pt>
                <c:pt idx="138">
                  <c:v>0.55718148085192964</c:v>
                </c:pt>
                <c:pt idx="139">
                  <c:v>0.55916635805973913</c:v>
                </c:pt>
                <c:pt idx="140">
                  <c:v>0.56097902339228334</c:v>
                </c:pt>
                <c:pt idx="141">
                  <c:v>0.56097902339228334</c:v>
                </c:pt>
                <c:pt idx="142">
                  <c:v>0.56212268609028193</c:v>
                </c:pt>
                <c:pt idx="143">
                  <c:v>0.56212268609028193</c:v>
                </c:pt>
                <c:pt idx="144">
                  <c:v>0.56212268609028193</c:v>
                </c:pt>
                <c:pt idx="145">
                  <c:v>0.56212268609028193</c:v>
                </c:pt>
                <c:pt idx="146">
                  <c:v>0.56212268609028193</c:v>
                </c:pt>
                <c:pt idx="147">
                  <c:v>0.56212268609028193</c:v>
                </c:pt>
                <c:pt idx="148">
                  <c:v>0.56212268609028193</c:v>
                </c:pt>
                <c:pt idx="149">
                  <c:v>0.56212268609028193</c:v>
                </c:pt>
                <c:pt idx="150">
                  <c:v>0.56212268609028193</c:v>
                </c:pt>
                <c:pt idx="151">
                  <c:v>0.56212268609028193</c:v>
                </c:pt>
                <c:pt idx="152">
                  <c:v>0.56212268609028193</c:v>
                </c:pt>
                <c:pt idx="153">
                  <c:v>0.56212268609028193</c:v>
                </c:pt>
                <c:pt idx="154">
                  <c:v>0.56212268609028193</c:v>
                </c:pt>
                <c:pt idx="155">
                  <c:v>0.56212268609028193</c:v>
                </c:pt>
                <c:pt idx="156">
                  <c:v>0.56212268609028193</c:v>
                </c:pt>
                <c:pt idx="157">
                  <c:v>0.56212268609028193</c:v>
                </c:pt>
                <c:pt idx="158">
                  <c:v>0.56212268609028193</c:v>
                </c:pt>
                <c:pt idx="159">
                  <c:v>0.56212268609028193</c:v>
                </c:pt>
                <c:pt idx="160">
                  <c:v>0.56212268609028193</c:v>
                </c:pt>
                <c:pt idx="161">
                  <c:v>0.56212268609028193</c:v>
                </c:pt>
                <c:pt idx="162">
                  <c:v>0.56212268609028193</c:v>
                </c:pt>
                <c:pt idx="163">
                  <c:v>0.56212268609028193</c:v>
                </c:pt>
                <c:pt idx="164">
                  <c:v>0.56212268609028193</c:v>
                </c:pt>
                <c:pt idx="165">
                  <c:v>0.56212268609028193</c:v>
                </c:pt>
                <c:pt idx="166">
                  <c:v>0.56212268609028193</c:v>
                </c:pt>
                <c:pt idx="167">
                  <c:v>0.56212268609028193</c:v>
                </c:pt>
                <c:pt idx="168">
                  <c:v>0.56212268609028193</c:v>
                </c:pt>
                <c:pt idx="169">
                  <c:v>0.56212268609028193</c:v>
                </c:pt>
                <c:pt idx="170">
                  <c:v>0.56212268609028193</c:v>
                </c:pt>
                <c:pt idx="171">
                  <c:v>0.56212268609028193</c:v>
                </c:pt>
                <c:pt idx="172">
                  <c:v>0.56212268609028193</c:v>
                </c:pt>
                <c:pt idx="173">
                  <c:v>0.56212268609028193</c:v>
                </c:pt>
                <c:pt idx="174">
                  <c:v>0.56212268609028193</c:v>
                </c:pt>
                <c:pt idx="175">
                  <c:v>0.56212268609028193</c:v>
                </c:pt>
                <c:pt idx="176">
                  <c:v>0.56212268609028193</c:v>
                </c:pt>
                <c:pt idx="177">
                  <c:v>0.56225698626666254</c:v>
                </c:pt>
                <c:pt idx="178">
                  <c:v>0.56225698626666254</c:v>
                </c:pt>
                <c:pt idx="179">
                  <c:v>0.56432345275660745</c:v>
                </c:pt>
                <c:pt idx="180">
                  <c:v>0.56479876962261788</c:v>
                </c:pt>
                <c:pt idx="181">
                  <c:v>0.56479876962261788</c:v>
                </c:pt>
                <c:pt idx="182">
                  <c:v>0.56481059826321711</c:v>
                </c:pt>
                <c:pt idx="183">
                  <c:v>0.56481059826321711</c:v>
                </c:pt>
                <c:pt idx="184">
                  <c:v>0.56529704878047127</c:v>
                </c:pt>
                <c:pt idx="185">
                  <c:v>0.56554001355087902</c:v>
                </c:pt>
                <c:pt idx="186">
                  <c:v>0.56602542238083176</c:v>
                </c:pt>
                <c:pt idx="187">
                  <c:v>0.5662678665466091</c:v>
                </c:pt>
                <c:pt idx="188">
                  <c:v>0.56699415868452974</c:v>
                </c:pt>
                <c:pt idx="189">
                  <c:v>0.5672359094544166</c:v>
                </c:pt>
                <c:pt idx="190">
                  <c:v>0.56796012267944262</c:v>
                </c:pt>
                <c:pt idx="191">
                  <c:v>0.56940387802902692</c:v>
                </c:pt>
                <c:pt idx="192">
                  <c:v>0.56964389902728252</c:v>
                </c:pt>
                <c:pt idx="193">
                  <c:v>0.56964389902728252</c:v>
                </c:pt>
                <c:pt idx="194">
                  <c:v>0.57012342302182484</c:v>
                </c:pt>
                <c:pt idx="195">
                  <c:v>0.57131921380876549</c:v>
                </c:pt>
                <c:pt idx="196">
                  <c:v>0.57155785481403543</c:v>
                </c:pt>
                <c:pt idx="197">
                  <c:v>0.57179632355920162</c:v>
                </c:pt>
                <c:pt idx="198">
                  <c:v>0.5720346200973806</c:v>
                </c:pt>
                <c:pt idx="199">
                  <c:v>0.57224634903034899</c:v>
                </c:pt>
                <c:pt idx="200">
                  <c:v>0.57227274448168886</c:v>
                </c:pt>
                <c:pt idx="201">
                  <c:v>0.5755884394501487</c:v>
                </c:pt>
                <c:pt idx="202">
                  <c:v>0.57723368307538359</c:v>
                </c:pt>
                <c:pt idx="203">
                  <c:v>0.57746803351274645</c:v>
                </c:pt>
                <c:pt idx="204">
                  <c:v>0.57817005944401234</c:v>
                </c:pt>
                <c:pt idx="205">
                  <c:v>0.5800346184830425</c:v>
                </c:pt>
                <c:pt idx="206">
                  <c:v>0.58096280795223587</c:v>
                </c:pt>
                <c:pt idx="207">
                  <c:v>0.58234998915392655</c:v>
                </c:pt>
                <c:pt idx="208">
                  <c:v>0.58441930190864322</c:v>
                </c:pt>
                <c:pt idx="209">
                  <c:v>0.58515036233573181</c:v>
                </c:pt>
                <c:pt idx="210">
                  <c:v>0.58579122111130666</c:v>
                </c:pt>
                <c:pt idx="211">
                  <c:v>0.58579122111130666</c:v>
                </c:pt>
                <c:pt idx="212">
                  <c:v>0.58579122111130666</c:v>
                </c:pt>
                <c:pt idx="213">
                  <c:v>0.58579122111130666</c:v>
                </c:pt>
                <c:pt idx="214">
                  <c:v>0.58579122111130666</c:v>
                </c:pt>
                <c:pt idx="215">
                  <c:v>0.58579122111130666</c:v>
                </c:pt>
                <c:pt idx="216">
                  <c:v>0.58579122111130666</c:v>
                </c:pt>
                <c:pt idx="217">
                  <c:v>0.58579122111130666</c:v>
                </c:pt>
                <c:pt idx="218">
                  <c:v>0.58579122111130666</c:v>
                </c:pt>
                <c:pt idx="219">
                  <c:v>0.58579122111130666</c:v>
                </c:pt>
                <c:pt idx="220">
                  <c:v>0.58579122111130666</c:v>
                </c:pt>
                <c:pt idx="221">
                  <c:v>0.58579122111130666</c:v>
                </c:pt>
                <c:pt idx="222">
                  <c:v>0.58579122111130666</c:v>
                </c:pt>
                <c:pt idx="223">
                  <c:v>0.58579122111130666</c:v>
                </c:pt>
                <c:pt idx="224">
                  <c:v>0.58579122111130666</c:v>
                </c:pt>
                <c:pt idx="225">
                  <c:v>0.58579122111130666</c:v>
                </c:pt>
                <c:pt idx="226">
                  <c:v>0.58579122111130666</c:v>
                </c:pt>
                <c:pt idx="227">
                  <c:v>0.58579122111130666</c:v>
                </c:pt>
                <c:pt idx="228">
                  <c:v>0.58579122111130666</c:v>
                </c:pt>
                <c:pt idx="229">
                  <c:v>0.58579122111130666</c:v>
                </c:pt>
                <c:pt idx="230">
                  <c:v>0.58579122111130666</c:v>
                </c:pt>
                <c:pt idx="231">
                  <c:v>0.58735377343178818</c:v>
                </c:pt>
                <c:pt idx="232">
                  <c:v>0.58806423717715062</c:v>
                </c:pt>
                <c:pt idx="233">
                  <c:v>0.58844994809918894</c:v>
                </c:pt>
                <c:pt idx="234">
                  <c:v>0.58844994809918894</c:v>
                </c:pt>
                <c:pt idx="235">
                  <c:v>0.58913032995287906</c:v>
                </c:pt>
                <c:pt idx="236">
                  <c:v>0.58913032995287906</c:v>
                </c:pt>
                <c:pt idx="237">
                  <c:v>0.59076962059582672</c:v>
                </c:pt>
                <c:pt idx="238">
                  <c:v>0.59144218620619771</c:v>
                </c:pt>
                <c:pt idx="239">
                  <c:v>0.5925597757550759</c:v>
                </c:pt>
                <c:pt idx="240">
                  <c:v>0.59522492580207897</c:v>
                </c:pt>
                <c:pt idx="241">
                  <c:v>0.59544593624361153</c:v>
                </c:pt>
                <c:pt idx="242">
                  <c:v>0.5972080217385547</c:v>
                </c:pt>
                <c:pt idx="243">
                  <c:v>0.59874111428123777</c:v>
                </c:pt>
                <c:pt idx="244">
                  <c:v>0.59980990176009941</c:v>
                </c:pt>
                <c:pt idx="245">
                  <c:v>0.59980990176009941</c:v>
                </c:pt>
                <c:pt idx="246">
                  <c:v>0.60350655519621732</c:v>
                </c:pt>
                <c:pt idx="247">
                  <c:v>0.60628497594489217</c:v>
                </c:pt>
                <c:pt idx="248">
                  <c:v>0.60670996116490317</c:v>
                </c:pt>
                <c:pt idx="249">
                  <c:v>0.60690594297545264</c:v>
                </c:pt>
                <c:pt idx="250">
                  <c:v>0.6071221523285989</c:v>
                </c:pt>
                <c:pt idx="251">
                  <c:v>0.60776955559814416</c:v>
                </c:pt>
                <c:pt idx="252">
                  <c:v>0.60776955559814416</c:v>
                </c:pt>
                <c:pt idx="253">
                  <c:v>0.60776955559814416</c:v>
                </c:pt>
                <c:pt idx="254">
                  <c:v>0.60776955559814416</c:v>
                </c:pt>
                <c:pt idx="255">
                  <c:v>0.60776955559814416</c:v>
                </c:pt>
                <c:pt idx="256">
                  <c:v>0.60776955559814416</c:v>
                </c:pt>
                <c:pt idx="257">
                  <c:v>0.60776955559814416</c:v>
                </c:pt>
                <c:pt idx="258">
                  <c:v>0.60776955559814416</c:v>
                </c:pt>
                <c:pt idx="259">
                  <c:v>0.60776955559814416</c:v>
                </c:pt>
                <c:pt idx="260">
                  <c:v>0.60776955559814416</c:v>
                </c:pt>
                <c:pt idx="261">
                  <c:v>0.60776955559814416</c:v>
                </c:pt>
                <c:pt idx="262">
                  <c:v>0.60776955559814416</c:v>
                </c:pt>
                <c:pt idx="263">
                  <c:v>0.60776955559814416</c:v>
                </c:pt>
                <c:pt idx="264">
                  <c:v>0.60776955559814416</c:v>
                </c:pt>
                <c:pt idx="265">
                  <c:v>0.60776955559814416</c:v>
                </c:pt>
                <c:pt idx="266">
                  <c:v>0.60776955559814416</c:v>
                </c:pt>
                <c:pt idx="267">
                  <c:v>0.60776955559814416</c:v>
                </c:pt>
                <c:pt idx="268">
                  <c:v>0.60776955559814416</c:v>
                </c:pt>
                <c:pt idx="269">
                  <c:v>0.60776955559814416</c:v>
                </c:pt>
                <c:pt idx="270">
                  <c:v>0.60776955559814416</c:v>
                </c:pt>
                <c:pt idx="271">
                  <c:v>0.60776955559814416</c:v>
                </c:pt>
                <c:pt idx="272">
                  <c:v>0.60884043409859623</c:v>
                </c:pt>
                <c:pt idx="273">
                  <c:v>0.60903566712193302</c:v>
                </c:pt>
                <c:pt idx="274">
                  <c:v>0.61092380918119682</c:v>
                </c:pt>
                <c:pt idx="275">
                  <c:v>0.61238323907446945</c:v>
                </c:pt>
                <c:pt idx="276">
                  <c:v>0.6125910784744818</c:v>
                </c:pt>
                <c:pt idx="277">
                  <c:v>0.61321362196595164</c:v>
                </c:pt>
                <c:pt idx="278">
                  <c:v>0.61342081173730223</c:v>
                </c:pt>
                <c:pt idx="279">
                  <c:v>0.61507249249228557</c:v>
                </c:pt>
                <c:pt idx="280">
                  <c:v>0.61773439335277436</c:v>
                </c:pt>
                <c:pt idx="281">
                  <c:v>0.61976347001185117</c:v>
                </c:pt>
                <c:pt idx="282">
                  <c:v>0.61976347001185117</c:v>
                </c:pt>
                <c:pt idx="283">
                  <c:v>0.61996549334848794</c:v>
                </c:pt>
                <c:pt idx="284">
                  <c:v>0.62097320247381138</c:v>
                </c:pt>
                <c:pt idx="285">
                  <c:v>0.62277698388779201</c:v>
                </c:pt>
                <c:pt idx="286">
                  <c:v>0.62417097246521147</c:v>
                </c:pt>
                <c:pt idx="287">
                  <c:v>0.62516189375209763</c:v>
                </c:pt>
                <c:pt idx="288">
                  <c:v>0.62555714753933034</c:v>
                </c:pt>
                <c:pt idx="289">
                  <c:v>0.62614883519715414</c:v>
                </c:pt>
                <c:pt idx="290">
                  <c:v>0.6267390925021179</c:v>
                </c:pt>
                <c:pt idx="291">
                  <c:v>0.62811080511955353</c:v>
                </c:pt>
                <c:pt idx="292">
                  <c:v>0.62811080511955353</c:v>
                </c:pt>
                <c:pt idx="293">
                  <c:v>0.62811080511955353</c:v>
                </c:pt>
                <c:pt idx="294">
                  <c:v>0.62811080511955353</c:v>
                </c:pt>
                <c:pt idx="295">
                  <c:v>0.62811080511955353</c:v>
                </c:pt>
                <c:pt idx="296">
                  <c:v>0.62811080511955353</c:v>
                </c:pt>
                <c:pt idx="297">
                  <c:v>0.62811080511955353</c:v>
                </c:pt>
                <c:pt idx="298">
                  <c:v>0.62811080511955353</c:v>
                </c:pt>
                <c:pt idx="299">
                  <c:v>0.62811080511955353</c:v>
                </c:pt>
                <c:pt idx="300">
                  <c:v>0.62811080511955353</c:v>
                </c:pt>
                <c:pt idx="301">
                  <c:v>0.62811080511955353</c:v>
                </c:pt>
                <c:pt idx="302">
                  <c:v>0.62811080511955353</c:v>
                </c:pt>
                <c:pt idx="303">
                  <c:v>0.62811080511955353</c:v>
                </c:pt>
                <c:pt idx="304">
                  <c:v>0.62811080511955353</c:v>
                </c:pt>
                <c:pt idx="305">
                  <c:v>0.62811080511955353</c:v>
                </c:pt>
                <c:pt idx="306">
                  <c:v>0.62811080511955353</c:v>
                </c:pt>
                <c:pt idx="307">
                  <c:v>0.62811080511955353</c:v>
                </c:pt>
                <c:pt idx="308">
                  <c:v>0.62811080511955353</c:v>
                </c:pt>
                <c:pt idx="309">
                  <c:v>0.62811080511955353</c:v>
                </c:pt>
                <c:pt idx="310">
                  <c:v>0.62811080511955353</c:v>
                </c:pt>
                <c:pt idx="311">
                  <c:v>0.62811080511955353</c:v>
                </c:pt>
                <c:pt idx="312">
                  <c:v>0.62811080511955353</c:v>
                </c:pt>
                <c:pt idx="313">
                  <c:v>0.62811080511955353</c:v>
                </c:pt>
                <c:pt idx="314">
                  <c:v>0.62811080511955353</c:v>
                </c:pt>
                <c:pt idx="315">
                  <c:v>0.62811080511955353</c:v>
                </c:pt>
                <c:pt idx="316">
                  <c:v>0.62811080511955353</c:v>
                </c:pt>
                <c:pt idx="317">
                  <c:v>0.62811080511955353</c:v>
                </c:pt>
                <c:pt idx="318">
                  <c:v>0.62811080511955353</c:v>
                </c:pt>
                <c:pt idx="319">
                  <c:v>0.62811080511955353</c:v>
                </c:pt>
                <c:pt idx="320">
                  <c:v>0.62811080511955353</c:v>
                </c:pt>
                <c:pt idx="321">
                  <c:v>0.62811080511955353</c:v>
                </c:pt>
                <c:pt idx="322">
                  <c:v>0.62868916984076817</c:v>
                </c:pt>
                <c:pt idx="323">
                  <c:v>0.62927231640940873</c:v>
                </c:pt>
                <c:pt idx="324">
                  <c:v>0.62947475628695782</c:v>
                </c:pt>
                <c:pt idx="325">
                  <c:v>0.62986303359759066</c:v>
                </c:pt>
                <c:pt idx="326">
                  <c:v>0.63005693534799967</c:v>
                </c:pt>
                <c:pt idx="327">
                  <c:v>0.63025067923262468</c:v>
                </c:pt>
                <c:pt idx="328">
                  <c:v>0.63140983033338438</c:v>
                </c:pt>
                <c:pt idx="329">
                  <c:v>0.63262854020729553</c:v>
                </c:pt>
                <c:pt idx="330">
                  <c:v>0.63262854020729553</c:v>
                </c:pt>
                <c:pt idx="331">
                  <c:v>0.63428292788132778</c:v>
                </c:pt>
                <c:pt idx="332">
                  <c:v>0.63428292788132778</c:v>
                </c:pt>
                <c:pt idx="333">
                  <c:v>0.6348227647998641</c:v>
                </c:pt>
                <c:pt idx="334">
                  <c:v>0.6348227647998641</c:v>
                </c:pt>
                <c:pt idx="335">
                  <c:v>0.63598985163505251</c:v>
                </c:pt>
                <c:pt idx="336">
                  <c:v>0.63598985163505251</c:v>
                </c:pt>
                <c:pt idx="337">
                  <c:v>0.63730870874080292</c:v>
                </c:pt>
                <c:pt idx="338">
                  <c:v>0.63843307894978552</c:v>
                </c:pt>
                <c:pt idx="339">
                  <c:v>0.63917954780692043</c:v>
                </c:pt>
                <c:pt idx="340">
                  <c:v>0.64378881080897277</c:v>
                </c:pt>
                <c:pt idx="341">
                  <c:v>0.64397117395651793</c:v>
                </c:pt>
                <c:pt idx="342">
                  <c:v>0.64524340877731823</c:v>
                </c:pt>
                <c:pt idx="343">
                  <c:v>0.6463279061025804</c:v>
                </c:pt>
                <c:pt idx="344">
                  <c:v>0.64686808524429651</c:v>
                </c:pt>
                <c:pt idx="345">
                  <c:v>0.64686808524429651</c:v>
                </c:pt>
                <c:pt idx="346">
                  <c:v>0.64686808524429651</c:v>
                </c:pt>
                <c:pt idx="347">
                  <c:v>0.64686808524429651</c:v>
                </c:pt>
                <c:pt idx="348">
                  <c:v>0.64686808524429651</c:v>
                </c:pt>
                <c:pt idx="349">
                  <c:v>0.64686808524429651</c:v>
                </c:pt>
                <c:pt idx="350">
                  <c:v>0.64686808524429651</c:v>
                </c:pt>
                <c:pt idx="351">
                  <c:v>0.64686808524429651</c:v>
                </c:pt>
                <c:pt idx="352">
                  <c:v>0.64686808524429651</c:v>
                </c:pt>
                <c:pt idx="353">
                  <c:v>0.64686808524429651</c:v>
                </c:pt>
                <c:pt idx="354">
                  <c:v>0.64686808524429651</c:v>
                </c:pt>
                <c:pt idx="355">
                  <c:v>0.64686808524429651</c:v>
                </c:pt>
                <c:pt idx="356">
                  <c:v>0.64686808524429651</c:v>
                </c:pt>
                <c:pt idx="357">
                  <c:v>0.64686808524429651</c:v>
                </c:pt>
                <c:pt idx="358">
                  <c:v>0.64686808524429651</c:v>
                </c:pt>
                <c:pt idx="359">
                  <c:v>0.64686808524429651</c:v>
                </c:pt>
                <c:pt idx="360">
                  <c:v>0.64686808524429651</c:v>
                </c:pt>
                <c:pt idx="361">
                  <c:v>0.64686808524429651</c:v>
                </c:pt>
                <c:pt idx="362">
                  <c:v>0.64686808524429651</c:v>
                </c:pt>
                <c:pt idx="363">
                  <c:v>0.64686808524429651</c:v>
                </c:pt>
                <c:pt idx="364">
                  <c:v>0.64704783871662452</c:v>
                </c:pt>
                <c:pt idx="365">
                  <c:v>0.64722743915667824</c:v>
                </c:pt>
                <c:pt idx="366">
                  <c:v>0.64792521832349548</c:v>
                </c:pt>
                <c:pt idx="367">
                  <c:v>0.6493707272545497</c:v>
                </c:pt>
                <c:pt idx="368">
                  <c:v>0.64954834310864651</c:v>
                </c:pt>
                <c:pt idx="369">
                  <c:v>0.64972580667409341</c:v>
                </c:pt>
                <c:pt idx="370">
                  <c:v>0.65025728416969641</c:v>
                </c:pt>
                <c:pt idx="371">
                  <c:v>0.65219433602690613</c:v>
                </c:pt>
                <c:pt idx="372">
                  <c:v>0.65236952163648365</c:v>
                </c:pt>
                <c:pt idx="373">
                  <c:v>0.65346279212431224</c:v>
                </c:pt>
                <c:pt idx="374">
                  <c:v>0.6539393837505364</c:v>
                </c:pt>
                <c:pt idx="375">
                  <c:v>0.6595912235014042</c:v>
                </c:pt>
                <c:pt idx="376">
                  <c:v>0.65975994520593273</c:v>
                </c:pt>
                <c:pt idx="377">
                  <c:v>0.66076914504070527</c:v>
                </c:pt>
                <c:pt idx="378">
                  <c:v>0.66143896749960029</c:v>
                </c:pt>
                <c:pt idx="379">
                  <c:v>0.66160605142234707</c:v>
                </c:pt>
                <c:pt idx="380">
                  <c:v>0.66393385309154407</c:v>
                </c:pt>
                <c:pt idx="381">
                  <c:v>0.66409451154113552</c:v>
                </c:pt>
                <c:pt idx="382">
                  <c:v>0.66409451154113552</c:v>
                </c:pt>
                <c:pt idx="383">
                  <c:v>0.66409451154113552</c:v>
                </c:pt>
                <c:pt idx="384">
                  <c:v>0.66409451154113552</c:v>
                </c:pt>
                <c:pt idx="385">
                  <c:v>0.66442379015576003</c:v>
                </c:pt>
                <c:pt idx="386">
                  <c:v>0.66488510848290072</c:v>
                </c:pt>
                <c:pt idx="387">
                  <c:v>0.66524440343891944</c:v>
                </c:pt>
                <c:pt idx="388">
                  <c:v>0.66540808367703785</c:v>
                </c:pt>
                <c:pt idx="389">
                  <c:v>0.66540808367703785</c:v>
                </c:pt>
                <c:pt idx="390">
                  <c:v>0.66557161656625674</c:v>
                </c:pt>
                <c:pt idx="391">
                  <c:v>0.66668153803546126</c:v>
                </c:pt>
                <c:pt idx="392">
                  <c:v>0.66671222548324771</c:v>
                </c:pt>
                <c:pt idx="393">
                  <c:v>0.66784563512537709</c:v>
                </c:pt>
                <c:pt idx="394">
                  <c:v>0.66832918277003051</c:v>
                </c:pt>
                <c:pt idx="395">
                  <c:v>0.66849007246178671</c:v>
                </c:pt>
                <c:pt idx="396">
                  <c:v>0.66913216836290801</c:v>
                </c:pt>
                <c:pt idx="397">
                  <c:v>0.66945233933754544</c:v>
                </c:pt>
                <c:pt idx="398">
                  <c:v>0.66961220576678937</c:v>
                </c:pt>
                <c:pt idx="399">
                  <c:v>0.67072718664485864</c:v>
                </c:pt>
                <c:pt idx="400">
                  <c:v>0.67120285058897722</c:v>
                </c:pt>
                <c:pt idx="401">
                  <c:v>0.67136111429271594</c:v>
                </c:pt>
                <c:pt idx="402">
                  <c:v>0.67199271580256659</c:v>
                </c:pt>
                <c:pt idx="403">
                  <c:v>0.67480622778539956</c:v>
                </c:pt>
                <c:pt idx="404">
                  <c:v>0.67496116110399351</c:v>
                </c:pt>
                <c:pt idx="405">
                  <c:v>0.67510440697420082</c:v>
                </c:pt>
                <c:pt idx="406">
                  <c:v>0.67535838560946171</c:v>
                </c:pt>
                <c:pt idx="407">
                  <c:v>0.67665592460411317</c:v>
                </c:pt>
                <c:pt idx="408">
                  <c:v>0.67696219484076103</c:v>
                </c:pt>
                <c:pt idx="409">
                  <c:v>0.67756257413849774</c:v>
                </c:pt>
                <c:pt idx="410">
                  <c:v>0.67787756393524801</c:v>
                </c:pt>
                <c:pt idx="411">
                  <c:v>0.67829822501287429</c:v>
                </c:pt>
                <c:pt idx="412">
                  <c:v>0.67924095835020759</c:v>
                </c:pt>
                <c:pt idx="413">
                  <c:v>0.67939173253667307</c:v>
                </c:pt>
                <c:pt idx="414">
                  <c:v>0.67984319957882799</c:v>
                </c:pt>
                <c:pt idx="415">
                  <c:v>0.67984319957882799</c:v>
                </c:pt>
                <c:pt idx="416">
                  <c:v>0.67984319957882799</c:v>
                </c:pt>
                <c:pt idx="417">
                  <c:v>0.67984319957882799</c:v>
                </c:pt>
                <c:pt idx="418">
                  <c:v>0.68029338446057486</c:v>
                </c:pt>
                <c:pt idx="419">
                  <c:v>0.68044316141115646</c:v>
                </c:pt>
                <c:pt idx="420">
                  <c:v>0.68163626048447312</c:v>
                </c:pt>
                <c:pt idx="421">
                  <c:v>0.68178475909895353</c:v>
                </c:pt>
                <c:pt idx="422">
                  <c:v>0.68222940452425906</c:v>
                </c:pt>
                <c:pt idx="423">
                  <c:v>0.68472502996128559</c:v>
                </c:pt>
                <c:pt idx="424">
                  <c:v>0.68689327363796571</c:v>
                </c:pt>
                <c:pt idx="425">
                  <c:v>0.68803678689298697</c:v>
                </c:pt>
                <c:pt idx="426">
                  <c:v>0.68957606289077555</c:v>
                </c:pt>
                <c:pt idx="427">
                  <c:v>0.69015683398014993</c:v>
                </c:pt>
                <c:pt idx="428">
                  <c:v>0.69196895990408602</c:v>
                </c:pt>
                <c:pt idx="429">
                  <c:v>0.69252183967457948</c:v>
                </c:pt>
                <c:pt idx="430">
                  <c:v>0.69293505254150667</c:v>
                </c:pt>
                <c:pt idx="431">
                  <c:v>0.69293505254150667</c:v>
                </c:pt>
                <c:pt idx="432">
                  <c:v>0.69375946653597864</c:v>
                </c:pt>
                <c:pt idx="433">
                  <c:v>0.69416726492613756</c:v>
                </c:pt>
                <c:pt idx="434">
                  <c:v>0.69523204999577637</c:v>
                </c:pt>
                <c:pt idx="435">
                  <c:v>0.69646449820362488</c:v>
                </c:pt>
                <c:pt idx="436">
                  <c:v>0.69832676008603023</c:v>
                </c:pt>
                <c:pt idx="437">
                  <c:v>0.69898540960033884</c:v>
                </c:pt>
                <c:pt idx="438">
                  <c:v>0.70542536734780892</c:v>
                </c:pt>
                <c:pt idx="439">
                  <c:v>0.70588477135602601</c:v>
                </c:pt>
                <c:pt idx="440">
                  <c:v>0.7068839873006344</c:v>
                </c:pt>
                <c:pt idx="441">
                  <c:v>0.7069972414566924</c:v>
                </c:pt>
                <c:pt idx="442">
                  <c:v>0.70711982315182464</c:v>
                </c:pt>
                <c:pt idx="443">
                  <c:v>0.70711982315182464</c:v>
                </c:pt>
                <c:pt idx="444">
                  <c:v>0.70711982315182464</c:v>
                </c:pt>
                <c:pt idx="445">
                  <c:v>0.70711982315182464</c:v>
                </c:pt>
                <c:pt idx="446">
                  <c:v>0.70711982315182464</c:v>
                </c:pt>
                <c:pt idx="447">
                  <c:v>0.70711982315182464</c:v>
                </c:pt>
                <c:pt idx="448">
                  <c:v>0.70714748305122754</c:v>
                </c:pt>
                <c:pt idx="449">
                  <c:v>0.70715347439507037</c:v>
                </c:pt>
                <c:pt idx="450">
                  <c:v>0.70796953782189453</c:v>
                </c:pt>
                <c:pt idx="451">
                  <c:v>0.70808902619684588</c:v>
                </c:pt>
                <c:pt idx="452">
                  <c:v>0.70888852753658715</c:v>
                </c:pt>
                <c:pt idx="453">
                  <c:v>0.70943014377659697</c:v>
                </c:pt>
                <c:pt idx="454">
                  <c:v>0.71774803820142286</c:v>
                </c:pt>
                <c:pt idx="455">
                  <c:v>0.71863445912381729</c:v>
                </c:pt>
                <c:pt idx="456">
                  <c:v>0.71864773514784963</c:v>
                </c:pt>
                <c:pt idx="457">
                  <c:v>0.71875398982464944</c:v>
                </c:pt>
                <c:pt idx="458">
                  <c:v>0.71875398982464944</c:v>
                </c:pt>
                <c:pt idx="459">
                  <c:v>0.71895726801833415</c:v>
                </c:pt>
                <c:pt idx="460">
                  <c:v>0.72180585324295443</c:v>
                </c:pt>
                <c:pt idx="461">
                  <c:v>0.72197111358496791</c:v>
                </c:pt>
                <c:pt idx="462">
                  <c:v>0.7234634464148143</c:v>
                </c:pt>
                <c:pt idx="463">
                  <c:v>0.72804490940777378</c:v>
                </c:pt>
                <c:pt idx="464">
                  <c:v>0.72835969627189445</c:v>
                </c:pt>
                <c:pt idx="465">
                  <c:v>0.7289220199856602</c:v>
                </c:pt>
                <c:pt idx="466">
                  <c:v>0.72912288051337371</c:v>
                </c:pt>
                <c:pt idx="467">
                  <c:v>0.72912288051337371</c:v>
                </c:pt>
                <c:pt idx="468">
                  <c:v>0.72912288051337371</c:v>
                </c:pt>
                <c:pt idx="469">
                  <c:v>0.72912320746536718</c:v>
                </c:pt>
                <c:pt idx="470">
                  <c:v>0.72951471413206159</c:v>
                </c:pt>
                <c:pt idx="471">
                  <c:v>0.73423147438234226</c:v>
                </c:pt>
                <c:pt idx="472">
                  <c:v>0.73748669875573947</c:v>
                </c:pt>
                <c:pt idx="473">
                  <c:v>0.73806495912010928</c:v>
                </c:pt>
                <c:pt idx="474">
                  <c:v>0.73827961078675786</c:v>
                </c:pt>
                <c:pt idx="475">
                  <c:v>0.73827961078675786</c:v>
                </c:pt>
                <c:pt idx="476">
                  <c:v>0.73827961078675786</c:v>
                </c:pt>
                <c:pt idx="477">
                  <c:v>0.73827961078675786</c:v>
                </c:pt>
                <c:pt idx="478">
                  <c:v>0.73827961078675786</c:v>
                </c:pt>
                <c:pt idx="479">
                  <c:v>0.73827961078675786</c:v>
                </c:pt>
                <c:pt idx="480">
                  <c:v>0.73846436229015977</c:v>
                </c:pt>
                <c:pt idx="481">
                  <c:v>0.73870005621417489</c:v>
                </c:pt>
                <c:pt idx="482">
                  <c:v>0.73910015457352729</c:v>
                </c:pt>
                <c:pt idx="483">
                  <c:v>0.74020631314773488</c:v>
                </c:pt>
                <c:pt idx="484">
                  <c:v>0.74181439772444457</c:v>
                </c:pt>
                <c:pt idx="485">
                  <c:v>0.74246368858239042</c:v>
                </c:pt>
                <c:pt idx="486">
                  <c:v>0.74613487782384114</c:v>
                </c:pt>
                <c:pt idx="487">
                  <c:v>0.74627729621356209</c:v>
                </c:pt>
                <c:pt idx="488">
                  <c:v>0.74627729621356209</c:v>
                </c:pt>
                <c:pt idx="489">
                  <c:v>0.74627729621356209</c:v>
                </c:pt>
                <c:pt idx="490">
                  <c:v>0.74642217137597899</c:v>
                </c:pt>
                <c:pt idx="491">
                  <c:v>0.74650459620475906</c:v>
                </c:pt>
                <c:pt idx="492">
                  <c:v>0.74656937275186308</c:v>
                </c:pt>
                <c:pt idx="493">
                  <c:v>0.74676384178203004</c:v>
                </c:pt>
                <c:pt idx="494">
                  <c:v>0.747105593495759</c:v>
                </c:pt>
                <c:pt idx="495">
                  <c:v>0.74797793176362715</c:v>
                </c:pt>
                <c:pt idx="496">
                  <c:v>0.75273489219419332</c:v>
                </c:pt>
                <c:pt idx="497">
                  <c:v>0.75296723704585078</c:v>
                </c:pt>
                <c:pt idx="498">
                  <c:v>0.75310182491784439</c:v>
                </c:pt>
                <c:pt idx="499">
                  <c:v>0.75316905236254883</c:v>
                </c:pt>
                <c:pt idx="500">
                  <c:v>0.75316905236254883</c:v>
                </c:pt>
                <c:pt idx="501">
                  <c:v>0.75317244321303922</c:v>
                </c:pt>
                <c:pt idx="502">
                  <c:v>0.75322713761913718</c:v>
                </c:pt>
                <c:pt idx="503">
                  <c:v>0.75329571743541945</c:v>
                </c:pt>
                <c:pt idx="504">
                  <c:v>0.75330251177376384</c:v>
                </c:pt>
                <c:pt idx="505">
                  <c:v>0.75518561726757827</c:v>
                </c:pt>
                <c:pt idx="506">
                  <c:v>0.75739567943327579</c:v>
                </c:pt>
                <c:pt idx="507">
                  <c:v>0.75766942857449082</c:v>
                </c:pt>
                <c:pt idx="508">
                  <c:v>0.75783923610311399</c:v>
                </c:pt>
                <c:pt idx="509">
                  <c:v>0.75862130231325231</c:v>
                </c:pt>
                <c:pt idx="510">
                  <c:v>0.75884373569515839</c:v>
                </c:pt>
                <c:pt idx="511">
                  <c:v>0.75889640827664084</c:v>
                </c:pt>
                <c:pt idx="512">
                  <c:v>0.75900799480247738</c:v>
                </c:pt>
                <c:pt idx="513">
                  <c:v>0.75900799480247738</c:v>
                </c:pt>
                <c:pt idx="514">
                  <c:v>0.75900799480247738</c:v>
                </c:pt>
                <c:pt idx="515">
                  <c:v>0.75900799480247738</c:v>
                </c:pt>
                <c:pt idx="516">
                  <c:v>0.75901003786363253</c:v>
                </c:pt>
                <c:pt idx="517">
                  <c:v>0.75907099895021835</c:v>
                </c:pt>
                <c:pt idx="518">
                  <c:v>0.75932249916085326</c:v>
                </c:pt>
                <c:pt idx="519">
                  <c:v>0.76042312337478213</c:v>
                </c:pt>
                <c:pt idx="520">
                  <c:v>0.76086812054975261</c:v>
                </c:pt>
                <c:pt idx="521">
                  <c:v>0.76273139228561637</c:v>
                </c:pt>
                <c:pt idx="522">
                  <c:v>0.76344951894836866</c:v>
                </c:pt>
                <c:pt idx="523">
                  <c:v>0.76349423322800269</c:v>
                </c:pt>
                <c:pt idx="524">
                  <c:v>0.76376836758231026</c:v>
                </c:pt>
                <c:pt idx="525">
                  <c:v>0.7638472391021095</c:v>
                </c:pt>
                <c:pt idx="526">
                  <c:v>0.7638472391021095</c:v>
                </c:pt>
                <c:pt idx="527">
                  <c:v>0.7638472391021095</c:v>
                </c:pt>
                <c:pt idx="528">
                  <c:v>0.7638472391021095</c:v>
                </c:pt>
                <c:pt idx="529">
                  <c:v>0.7638472391021095</c:v>
                </c:pt>
                <c:pt idx="530">
                  <c:v>0.7638472391021095</c:v>
                </c:pt>
                <c:pt idx="531">
                  <c:v>0.7638472391021095</c:v>
                </c:pt>
                <c:pt idx="532">
                  <c:v>0.7638472391021095</c:v>
                </c:pt>
                <c:pt idx="533">
                  <c:v>0.7638472391021095</c:v>
                </c:pt>
                <c:pt idx="534">
                  <c:v>0.7638472391021095</c:v>
                </c:pt>
                <c:pt idx="535">
                  <c:v>0.76385459332308614</c:v>
                </c:pt>
                <c:pt idx="536">
                  <c:v>0.76405758875559548</c:v>
                </c:pt>
                <c:pt idx="537">
                  <c:v>0.76423612099768057</c:v>
                </c:pt>
                <c:pt idx="538">
                  <c:v>0.76711535157078348</c:v>
                </c:pt>
                <c:pt idx="539">
                  <c:v>0.7676013340938076</c:v>
                </c:pt>
                <c:pt idx="540">
                  <c:v>0.76763591174739421</c:v>
                </c:pt>
                <c:pt idx="541">
                  <c:v>0.76770560210763594</c:v>
                </c:pt>
                <c:pt idx="542">
                  <c:v>0.76773990083020582</c:v>
                </c:pt>
                <c:pt idx="543">
                  <c:v>0.76773990083020582</c:v>
                </c:pt>
                <c:pt idx="544">
                  <c:v>0.76773990083020582</c:v>
                </c:pt>
                <c:pt idx="545">
                  <c:v>0.76781711845370804</c:v>
                </c:pt>
                <c:pt idx="546">
                  <c:v>0.76790520945508478</c:v>
                </c:pt>
                <c:pt idx="547">
                  <c:v>0.76797995065404223</c:v>
                </c:pt>
                <c:pt idx="548">
                  <c:v>0.76810901961047062</c:v>
                </c:pt>
                <c:pt idx="549">
                  <c:v>0.76810946236147493</c:v>
                </c:pt>
                <c:pt idx="550">
                  <c:v>0.76848025319233038</c:v>
                </c:pt>
                <c:pt idx="551">
                  <c:v>0.76984056930980349</c:v>
                </c:pt>
                <c:pt idx="552">
                  <c:v>0.76988733015241706</c:v>
                </c:pt>
                <c:pt idx="553">
                  <c:v>0.77050578252023116</c:v>
                </c:pt>
                <c:pt idx="554">
                  <c:v>0.77055510588237441</c:v>
                </c:pt>
                <c:pt idx="555">
                  <c:v>0.77061847680999385</c:v>
                </c:pt>
                <c:pt idx="556">
                  <c:v>0.77064622393137794</c:v>
                </c:pt>
                <c:pt idx="557">
                  <c:v>0.77073584015146757</c:v>
                </c:pt>
                <c:pt idx="558">
                  <c:v>0.77073909555552855</c:v>
                </c:pt>
                <c:pt idx="559">
                  <c:v>0.77073909555552855</c:v>
                </c:pt>
                <c:pt idx="560">
                  <c:v>0.77073909555552855</c:v>
                </c:pt>
                <c:pt idx="561">
                  <c:v>0.77073909555552855</c:v>
                </c:pt>
                <c:pt idx="562">
                  <c:v>0.77073909555552855</c:v>
                </c:pt>
                <c:pt idx="563">
                  <c:v>0.77073909555552855</c:v>
                </c:pt>
                <c:pt idx="564">
                  <c:v>0.77073909555552855</c:v>
                </c:pt>
                <c:pt idx="565">
                  <c:v>0.77075316604496391</c:v>
                </c:pt>
                <c:pt idx="566">
                  <c:v>0.77084740190908707</c:v>
                </c:pt>
                <c:pt idx="567">
                  <c:v>0.77089618840126917</c:v>
                </c:pt>
                <c:pt idx="568">
                  <c:v>0.77091316602105942</c:v>
                </c:pt>
                <c:pt idx="569">
                  <c:v>0.77097117498491741</c:v>
                </c:pt>
                <c:pt idx="570">
                  <c:v>0.77099800296316856</c:v>
                </c:pt>
                <c:pt idx="571">
                  <c:v>0.77122124335186315</c:v>
                </c:pt>
                <c:pt idx="572">
                  <c:v>0.77210905036148902</c:v>
                </c:pt>
                <c:pt idx="573">
                  <c:v>0.77242774640544531</c:v>
                </c:pt>
                <c:pt idx="574">
                  <c:v>0.77248103840604576</c:v>
                </c:pt>
                <c:pt idx="575">
                  <c:v>0.77281779143114149</c:v>
                </c:pt>
                <c:pt idx="576">
                  <c:v>0.77283086547545909</c:v>
                </c:pt>
                <c:pt idx="577">
                  <c:v>0.77288589868698809</c:v>
                </c:pt>
                <c:pt idx="578">
                  <c:v>0.77289518731388862</c:v>
                </c:pt>
                <c:pt idx="579">
                  <c:v>0.77289793884683655</c:v>
                </c:pt>
                <c:pt idx="580">
                  <c:v>0.77289793884683655</c:v>
                </c:pt>
                <c:pt idx="581">
                  <c:v>0.77289793884683655</c:v>
                </c:pt>
                <c:pt idx="582">
                  <c:v>0.77289793884683655</c:v>
                </c:pt>
                <c:pt idx="583">
                  <c:v>0.77289793884683655</c:v>
                </c:pt>
                <c:pt idx="584">
                  <c:v>0.77289793884683655</c:v>
                </c:pt>
                <c:pt idx="585">
                  <c:v>0.77289793884683655</c:v>
                </c:pt>
                <c:pt idx="586">
                  <c:v>0.77291482195759842</c:v>
                </c:pt>
                <c:pt idx="587">
                  <c:v>0.77296917522182296</c:v>
                </c:pt>
                <c:pt idx="588">
                  <c:v>0.77329863724449088</c:v>
                </c:pt>
                <c:pt idx="589">
                  <c:v>0.77353807564924415</c:v>
                </c:pt>
                <c:pt idx="590">
                  <c:v>0.7735999324276791</c:v>
                </c:pt>
                <c:pt idx="591">
                  <c:v>0.77421859806640947</c:v>
                </c:pt>
                <c:pt idx="592">
                  <c:v>0.77423434130899682</c:v>
                </c:pt>
                <c:pt idx="593">
                  <c:v>0.77426653922706634</c:v>
                </c:pt>
                <c:pt idx="594">
                  <c:v>0.77426954627289157</c:v>
                </c:pt>
                <c:pt idx="595">
                  <c:v>0.77426954627289157</c:v>
                </c:pt>
                <c:pt idx="596">
                  <c:v>0.77426954627289157</c:v>
                </c:pt>
                <c:pt idx="597">
                  <c:v>0.77426954627289157</c:v>
                </c:pt>
                <c:pt idx="598">
                  <c:v>0.77426954627289157</c:v>
                </c:pt>
                <c:pt idx="599">
                  <c:v>0.77426954627289157</c:v>
                </c:pt>
                <c:pt idx="600">
                  <c:v>0.77426954627289157</c:v>
                </c:pt>
                <c:pt idx="601">
                  <c:v>0.77427007224571864</c:v>
                </c:pt>
                <c:pt idx="602">
                  <c:v>0.77427116263126605</c:v>
                </c:pt>
                <c:pt idx="603">
                  <c:v>0.77427999379508472</c:v>
                </c:pt>
                <c:pt idx="604">
                  <c:v>0.77429013076284414</c:v>
                </c:pt>
                <c:pt idx="605">
                  <c:v>0.77431512573789274</c:v>
                </c:pt>
                <c:pt idx="606">
                  <c:v>0.77436397031299309</c:v>
                </c:pt>
                <c:pt idx="607">
                  <c:v>0.77439137445032091</c:v>
                </c:pt>
                <c:pt idx="608">
                  <c:v>0.77453349376361202</c:v>
                </c:pt>
                <c:pt idx="609">
                  <c:v>0.7747308832443297</c:v>
                </c:pt>
                <c:pt idx="610">
                  <c:v>0.77478630396373294</c:v>
                </c:pt>
                <c:pt idx="611">
                  <c:v>0.7748813655624428</c:v>
                </c:pt>
                <c:pt idx="612">
                  <c:v>0.77490703340245426</c:v>
                </c:pt>
                <c:pt idx="613">
                  <c:v>0.77490703340245426</c:v>
                </c:pt>
                <c:pt idx="614">
                  <c:v>0.77490703340245426</c:v>
                </c:pt>
                <c:pt idx="615">
                  <c:v>0.77490703340245426</c:v>
                </c:pt>
                <c:pt idx="616">
                  <c:v>0.77490703340245426</c:v>
                </c:pt>
                <c:pt idx="617">
                  <c:v>0.77490703340245426</c:v>
                </c:pt>
                <c:pt idx="618">
                  <c:v>0.77490703340245426</c:v>
                </c:pt>
                <c:pt idx="619">
                  <c:v>0.77490703340245426</c:v>
                </c:pt>
                <c:pt idx="620">
                  <c:v>0.77490703340245426</c:v>
                </c:pt>
                <c:pt idx="621">
                  <c:v>0.77490703340245426</c:v>
                </c:pt>
                <c:pt idx="622">
                  <c:v>0.77496551766102673</c:v>
                </c:pt>
                <c:pt idx="623">
                  <c:v>0.77492349111584458</c:v>
                </c:pt>
                <c:pt idx="624">
                  <c:v>0.77492317793509746</c:v>
                </c:pt>
                <c:pt idx="625">
                  <c:v>0.77489235745093621</c:v>
                </c:pt>
                <c:pt idx="626">
                  <c:v>0.77489187670708926</c:v>
                </c:pt>
                <c:pt idx="627">
                  <c:v>0.77489019508395163</c:v>
                </c:pt>
                <c:pt idx="628">
                  <c:v>0.77488096837431331</c:v>
                </c:pt>
                <c:pt idx="629">
                  <c:v>0.77486351580428681</c:v>
                </c:pt>
                <c:pt idx="630">
                  <c:v>0.77486351580428681</c:v>
                </c:pt>
                <c:pt idx="631">
                  <c:v>0.77486351580428681</c:v>
                </c:pt>
                <c:pt idx="632">
                  <c:v>0.77486351580428681</c:v>
                </c:pt>
                <c:pt idx="633">
                  <c:v>0.77486351580428681</c:v>
                </c:pt>
                <c:pt idx="634">
                  <c:v>0.77486351580428681</c:v>
                </c:pt>
                <c:pt idx="635">
                  <c:v>0.77486351580428681</c:v>
                </c:pt>
                <c:pt idx="636">
                  <c:v>0.77486351580428681</c:v>
                </c:pt>
                <c:pt idx="637">
                  <c:v>0.77486033007987387</c:v>
                </c:pt>
                <c:pt idx="638">
                  <c:v>0.77485995835686905</c:v>
                </c:pt>
                <c:pt idx="639">
                  <c:v>0.77485843890404482</c:v>
                </c:pt>
                <c:pt idx="640">
                  <c:v>0.77483636608722184</c:v>
                </c:pt>
                <c:pt idx="641">
                  <c:v>0.77483114904505135</c:v>
                </c:pt>
                <c:pt idx="642">
                  <c:v>0.77480658060079255</c:v>
                </c:pt>
                <c:pt idx="643">
                  <c:v>0.77475747965154362</c:v>
                </c:pt>
                <c:pt idx="644">
                  <c:v>0.77472786990261688</c:v>
                </c:pt>
                <c:pt idx="645">
                  <c:v>0.77461555162574747</c:v>
                </c:pt>
                <c:pt idx="646">
                  <c:v>0.77455280202826182</c:v>
                </c:pt>
                <c:pt idx="647">
                  <c:v>0.77440896568655238</c:v>
                </c:pt>
                <c:pt idx="648">
                  <c:v>0.77425710275659798</c:v>
                </c:pt>
                <c:pt idx="649">
                  <c:v>0.77424039113074705</c:v>
                </c:pt>
                <c:pt idx="650">
                  <c:v>0.77423003953220826</c:v>
                </c:pt>
                <c:pt idx="651">
                  <c:v>0.77419238218108422</c:v>
                </c:pt>
                <c:pt idx="652">
                  <c:v>0.77419210904714808</c:v>
                </c:pt>
                <c:pt idx="653">
                  <c:v>0.77419210904714808</c:v>
                </c:pt>
                <c:pt idx="654">
                  <c:v>0.77419210904714808</c:v>
                </c:pt>
                <c:pt idx="655">
                  <c:v>0.77419210904714808</c:v>
                </c:pt>
                <c:pt idx="656">
                  <c:v>0.77419210904714808</c:v>
                </c:pt>
                <c:pt idx="657">
                  <c:v>0.77419210904714808</c:v>
                </c:pt>
                <c:pt idx="658">
                  <c:v>0.77419210904714808</c:v>
                </c:pt>
                <c:pt idx="659">
                  <c:v>0.77419210904714808</c:v>
                </c:pt>
                <c:pt idx="660">
                  <c:v>0.77419210904714808</c:v>
                </c:pt>
                <c:pt idx="661">
                  <c:v>0.77419210904714808</c:v>
                </c:pt>
                <c:pt idx="662">
                  <c:v>0.77419210904714808</c:v>
                </c:pt>
                <c:pt idx="663">
                  <c:v>0.77419210904714808</c:v>
                </c:pt>
                <c:pt idx="664">
                  <c:v>0.77419120533445807</c:v>
                </c:pt>
                <c:pt idx="665">
                  <c:v>0.77418392383551249</c:v>
                </c:pt>
                <c:pt idx="666">
                  <c:v>0.77416170435320442</c:v>
                </c:pt>
                <c:pt idx="667">
                  <c:v>0.77415182101967461</c:v>
                </c:pt>
                <c:pt idx="668">
                  <c:v>0.77414317477032835</c:v>
                </c:pt>
                <c:pt idx="669">
                  <c:v>0.77414153358331272</c:v>
                </c:pt>
                <c:pt idx="670">
                  <c:v>0.77411328549906944</c:v>
                </c:pt>
                <c:pt idx="671">
                  <c:v>0.77400485762090876</c:v>
                </c:pt>
                <c:pt idx="672">
                  <c:v>0.7739439264578315</c:v>
                </c:pt>
                <c:pt idx="673">
                  <c:v>0.77338996101372925</c:v>
                </c:pt>
                <c:pt idx="674">
                  <c:v>0.77337883201916402</c:v>
                </c:pt>
                <c:pt idx="675">
                  <c:v>0.77327724909071416</c:v>
                </c:pt>
                <c:pt idx="676">
                  <c:v>0.77326896467879791</c:v>
                </c:pt>
                <c:pt idx="677">
                  <c:v>0.77317119441988635</c:v>
                </c:pt>
                <c:pt idx="678">
                  <c:v>0.77309980293977432</c:v>
                </c:pt>
                <c:pt idx="679">
                  <c:v>0.77305258122970166</c:v>
                </c:pt>
                <c:pt idx="680">
                  <c:v>0.77304204229352524</c:v>
                </c:pt>
                <c:pt idx="681">
                  <c:v>0.77299111960170064</c:v>
                </c:pt>
                <c:pt idx="682">
                  <c:v>0.77298796936713654</c:v>
                </c:pt>
                <c:pt idx="683">
                  <c:v>0.77297699391072483</c:v>
                </c:pt>
                <c:pt idx="684">
                  <c:v>0.77297627107573785</c:v>
                </c:pt>
                <c:pt idx="685">
                  <c:v>0.77297558030732338</c:v>
                </c:pt>
                <c:pt idx="686">
                  <c:v>0.77296471020111512</c:v>
                </c:pt>
                <c:pt idx="687">
                  <c:v>0.77296176522101201</c:v>
                </c:pt>
                <c:pt idx="688">
                  <c:v>0.7729586643937526</c:v>
                </c:pt>
                <c:pt idx="689">
                  <c:v>0.77294592869980028</c:v>
                </c:pt>
                <c:pt idx="690">
                  <c:v>0.77294592869980028</c:v>
                </c:pt>
                <c:pt idx="691">
                  <c:v>0.77294592869980028</c:v>
                </c:pt>
                <c:pt idx="692">
                  <c:v>0.77294592869980028</c:v>
                </c:pt>
                <c:pt idx="693">
                  <c:v>0.77294592869980028</c:v>
                </c:pt>
                <c:pt idx="694">
                  <c:v>0.77294592869980028</c:v>
                </c:pt>
                <c:pt idx="695">
                  <c:v>0.77294592869980028</c:v>
                </c:pt>
                <c:pt idx="696">
                  <c:v>0.77294592869980028</c:v>
                </c:pt>
                <c:pt idx="697">
                  <c:v>0.77294592869980028</c:v>
                </c:pt>
                <c:pt idx="698">
                  <c:v>0.77294592869980028</c:v>
                </c:pt>
                <c:pt idx="699">
                  <c:v>0.77292988230919402</c:v>
                </c:pt>
                <c:pt idx="700">
                  <c:v>0.77289832368503342</c:v>
                </c:pt>
                <c:pt idx="701">
                  <c:v>0.77288639180693985</c:v>
                </c:pt>
                <c:pt idx="702">
                  <c:v>0.77287315038728355</c:v>
                </c:pt>
                <c:pt idx="703">
                  <c:v>0.77285104838614405</c:v>
                </c:pt>
                <c:pt idx="704">
                  <c:v>0.77283860072364374</c:v>
                </c:pt>
                <c:pt idx="705">
                  <c:v>0.7727917430670076</c:v>
                </c:pt>
                <c:pt idx="706">
                  <c:v>0.77263239396956329</c:v>
                </c:pt>
                <c:pt idx="707">
                  <c:v>0.77194392713039972</c:v>
                </c:pt>
                <c:pt idx="708">
                  <c:v>0.77173698850341166</c:v>
                </c:pt>
                <c:pt idx="709">
                  <c:v>0.77137342926484498</c:v>
                </c:pt>
                <c:pt idx="710">
                  <c:v>0.77133836921569821</c:v>
                </c:pt>
                <c:pt idx="711">
                  <c:v>0.77122000468079344</c:v>
                </c:pt>
                <c:pt idx="712">
                  <c:v>0.77119329302070116</c:v>
                </c:pt>
                <c:pt idx="713">
                  <c:v>0.77117809033100404</c:v>
                </c:pt>
                <c:pt idx="714">
                  <c:v>0.77117809033100404</c:v>
                </c:pt>
                <c:pt idx="715">
                  <c:v>0.77117809033100404</c:v>
                </c:pt>
                <c:pt idx="716">
                  <c:v>0.77117809033100404</c:v>
                </c:pt>
                <c:pt idx="717">
                  <c:v>0.77117809033100404</c:v>
                </c:pt>
                <c:pt idx="718">
                  <c:v>0.77117809033100404</c:v>
                </c:pt>
                <c:pt idx="719">
                  <c:v>0.77117809033100404</c:v>
                </c:pt>
                <c:pt idx="720">
                  <c:v>0.77117809033100404</c:v>
                </c:pt>
                <c:pt idx="721">
                  <c:v>0.77117809033100404</c:v>
                </c:pt>
                <c:pt idx="722">
                  <c:v>0.77117809033100404</c:v>
                </c:pt>
                <c:pt idx="723">
                  <c:v>0.77117809033100404</c:v>
                </c:pt>
                <c:pt idx="724">
                  <c:v>0.77117809033100404</c:v>
                </c:pt>
                <c:pt idx="725">
                  <c:v>0.77117809033100404</c:v>
                </c:pt>
                <c:pt idx="726">
                  <c:v>0.77117809033100404</c:v>
                </c:pt>
                <c:pt idx="727">
                  <c:v>0.77117809033100404</c:v>
                </c:pt>
                <c:pt idx="728">
                  <c:v>0.77117748850948475</c:v>
                </c:pt>
                <c:pt idx="729">
                  <c:v>0.77117359852343392</c:v>
                </c:pt>
                <c:pt idx="730">
                  <c:v>0.77111809034270828</c:v>
                </c:pt>
                <c:pt idx="731">
                  <c:v>0.77109968996584921</c:v>
                </c:pt>
                <c:pt idx="732">
                  <c:v>0.77101810736580523</c:v>
                </c:pt>
                <c:pt idx="733">
                  <c:v>0.77101339735335073</c:v>
                </c:pt>
                <c:pt idx="734">
                  <c:v>0.77100093636906564</c:v>
                </c:pt>
                <c:pt idx="735">
                  <c:v>0.77099644793080124</c:v>
                </c:pt>
                <c:pt idx="736">
                  <c:v>0.77085925906475017</c:v>
                </c:pt>
                <c:pt idx="737">
                  <c:v>0.77026507277305256</c:v>
                </c:pt>
                <c:pt idx="738">
                  <c:v>0.7702609883046313</c:v>
                </c:pt>
                <c:pt idx="739">
                  <c:v>0.76997171762654359</c:v>
                </c:pt>
                <c:pt idx="740">
                  <c:v>0.7699585625959825</c:v>
                </c:pt>
                <c:pt idx="741">
                  <c:v>0.76975783757830774</c:v>
                </c:pt>
                <c:pt idx="742">
                  <c:v>0.76943169972557202</c:v>
                </c:pt>
                <c:pt idx="743">
                  <c:v>0.76920820516447497</c:v>
                </c:pt>
                <c:pt idx="744">
                  <c:v>0.76919659084380643</c:v>
                </c:pt>
                <c:pt idx="745">
                  <c:v>0.76918568015534416</c:v>
                </c:pt>
                <c:pt idx="746">
                  <c:v>0.76914567875333073</c:v>
                </c:pt>
                <c:pt idx="747">
                  <c:v>0.76899109246190711</c:v>
                </c:pt>
                <c:pt idx="748">
                  <c:v>0.76899031716884403</c:v>
                </c:pt>
                <c:pt idx="749">
                  <c:v>0.76898693784709271</c:v>
                </c:pt>
                <c:pt idx="750">
                  <c:v>0.7689417095095209</c:v>
                </c:pt>
                <c:pt idx="751">
                  <c:v>0.7689417095095209</c:v>
                </c:pt>
                <c:pt idx="752">
                  <c:v>0.7689417095095209</c:v>
                </c:pt>
                <c:pt idx="753">
                  <c:v>0.7689417095095209</c:v>
                </c:pt>
                <c:pt idx="754">
                  <c:v>0.7689417095095209</c:v>
                </c:pt>
                <c:pt idx="755">
                  <c:v>0.7689417095095209</c:v>
                </c:pt>
                <c:pt idx="756">
                  <c:v>0.7689417095095209</c:v>
                </c:pt>
                <c:pt idx="757">
                  <c:v>0.7689417095095209</c:v>
                </c:pt>
                <c:pt idx="758">
                  <c:v>0.7689417095095209</c:v>
                </c:pt>
                <c:pt idx="759">
                  <c:v>0.7689417095095209</c:v>
                </c:pt>
                <c:pt idx="760">
                  <c:v>0.7689417095095209</c:v>
                </c:pt>
                <c:pt idx="761">
                  <c:v>0.7689417095095209</c:v>
                </c:pt>
                <c:pt idx="762">
                  <c:v>0.7689417095095209</c:v>
                </c:pt>
                <c:pt idx="763">
                  <c:v>0.76891338090088868</c:v>
                </c:pt>
                <c:pt idx="764">
                  <c:v>0.76889459035922048</c:v>
                </c:pt>
                <c:pt idx="765">
                  <c:v>0.76887201855775056</c:v>
                </c:pt>
                <c:pt idx="766">
                  <c:v>0.76879048283073004</c:v>
                </c:pt>
                <c:pt idx="767">
                  <c:v>0.76873188414771587</c:v>
                </c:pt>
                <c:pt idx="768">
                  <c:v>0.76871824489498042</c:v>
                </c:pt>
                <c:pt idx="769">
                  <c:v>0.76844288242095826</c:v>
                </c:pt>
                <c:pt idx="770">
                  <c:v>0.76839419217916138</c:v>
                </c:pt>
                <c:pt idx="771">
                  <c:v>0.76827532689571265</c:v>
                </c:pt>
                <c:pt idx="772">
                  <c:v>0.7678488801676332</c:v>
                </c:pt>
                <c:pt idx="773">
                  <c:v>0.76773335967769352</c:v>
                </c:pt>
                <c:pt idx="774">
                  <c:v>0.76683919687892466</c:v>
                </c:pt>
                <c:pt idx="775">
                  <c:v>0.76676735087565973</c:v>
                </c:pt>
                <c:pt idx="776">
                  <c:v>0.76656824059866147</c:v>
                </c:pt>
                <c:pt idx="777">
                  <c:v>0.76654381774238545</c:v>
                </c:pt>
                <c:pt idx="778">
                  <c:v>0.76639469019758433</c:v>
                </c:pt>
                <c:pt idx="779">
                  <c:v>0.76634798713552998</c:v>
                </c:pt>
                <c:pt idx="780">
                  <c:v>0.76631627525061152</c:v>
                </c:pt>
                <c:pt idx="781">
                  <c:v>0.76628990180410972</c:v>
                </c:pt>
                <c:pt idx="782">
                  <c:v>0.76628990180410972</c:v>
                </c:pt>
                <c:pt idx="783">
                  <c:v>0.76628990180410972</c:v>
                </c:pt>
                <c:pt idx="784">
                  <c:v>0.76628990180410972</c:v>
                </c:pt>
                <c:pt idx="785">
                  <c:v>0.76628990180410972</c:v>
                </c:pt>
                <c:pt idx="786">
                  <c:v>0.76628990180410972</c:v>
                </c:pt>
                <c:pt idx="787">
                  <c:v>0.76628525929967795</c:v>
                </c:pt>
                <c:pt idx="788">
                  <c:v>0.76623297659750367</c:v>
                </c:pt>
                <c:pt idx="789">
                  <c:v>0.76615332872576747</c:v>
                </c:pt>
                <c:pt idx="790">
                  <c:v>0.7661134797561503</c:v>
                </c:pt>
                <c:pt idx="791">
                  <c:v>0.76609449569314714</c:v>
                </c:pt>
                <c:pt idx="792">
                  <c:v>0.76609056954081678</c:v>
                </c:pt>
                <c:pt idx="793">
                  <c:v>0.76608741385968859</c:v>
                </c:pt>
                <c:pt idx="794">
                  <c:v>0.76598046583151069</c:v>
                </c:pt>
                <c:pt idx="795">
                  <c:v>0.76544954573065438</c:v>
                </c:pt>
                <c:pt idx="796">
                  <c:v>0.76497812129868714</c:v>
                </c:pt>
                <c:pt idx="797">
                  <c:v>0.76476158443710129</c:v>
                </c:pt>
                <c:pt idx="798">
                  <c:v>0.76374001608702458</c:v>
                </c:pt>
                <c:pt idx="799">
                  <c:v>0.76348819428230097</c:v>
                </c:pt>
                <c:pt idx="800">
                  <c:v>0.76340442910178907</c:v>
                </c:pt>
                <c:pt idx="801">
                  <c:v>0.76340302783837533</c:v>
                </c:pt>
                <c:pt idx="802">
                  <c:v>0.76330839039307274</c:v>
                </c:pt>
                <c:pt idx="803">
                  <c:v>0.76330521517932926</c:v>
                </c:pt>
                <c:pt idx="804">
                  <c:v>0.76327578278353359</c:v>
                </c:pt>
                <c:pt idx="805">
                  <c:v>0.76327578278353359</c:v>
                </c:pt>
                <c:pt idx="806">
                  <c:v>0.76327578278353359</c:v>
                </c:pt>
                <c:pt idx="807">
                  <c:v>0.76327578278353359</c:v>
                </c:pt>
                <c:pt idx="808">
                  <c:v>0.76327578278353359</c:v>
                </c:pt>
                <c:pt idx="809">
                  <c:v>0.76327578278353359</c:v>
                </c:pt>
                <c:pt idx="810">
                  <c:v>0.76327578278353359</c:v>
                </c:pt>
                <c:pt idx="811">
                  <c:v>0.76324434821943721</c:v>
                </c:pt>
                <c:pt idx="812">
                  <c:v>0.7632409415493816</c:v>
                </c:pt>
                <c:pt idx="813">
                  <c:v>0.7631125804555009</c:v>
                </c:pt>
                <c:pt idx="814">
                  <c:v>0.76264302685254248</c:v>
                </c:pt>
                <c:pt idx="815">
                  <c:v>0.76165206887970405</c:v>
                </c:pt>
                <c:pt idx="816">
                  <c:v>0.7603674298286548</c:v>
                </c:pt>
                <c:pt idx="817">
                  <c:v>0.76023076571777171</c:v>
                </c:pt>
                <c:pt idx="818">
                  <c:v>0.76016466832649832</c:v>
                </c:pt>
                <c:pt idx="819">
                  <c:v>0.76013296970023381</c:v>
                </c:pt>
                <c:pt idx="820">
                  <c:v>0.76012297196678069</c:v>
                </c:pt>
                <c:pt idx="821">
                  <c:v>0.7600591513652063</c:v>
                </c:pt>
                <c:pt idx="822">
                  <c:v>0.76002098735179835</c:v>
                </c:pt>
                <c:pt idx="823">
                  <c:v>0.75995246801655203</c:v>
                </c:pt>
                <c:pt idx="824">
                  <c:v>0.75995246801655203</c:v>
                </c:pt>
                <c:pt idx="825">
                  <c:v>0.75995246801655203</c:v>
                </c:pt>
                <c:pt idx="826">
                  <c:v>0.75995246801655203</c:v>
                </c:pt>
                <c:pt idx="827">
                  <c:v>0.75995246801655203</c:v>
                </c:pt>
                <c:pt idx="828">
                  <c:v>0.75995246801655203</c:v>
                </c:pt>
                <c:pt idx="829">
                  <c:v>0.75995246801655203</c:v>
                </c:pt>
                <c:pt idx="830">
                  <c:v>0.75995246801655203</c:v>
                </c:pt>
                <c:pt idx="831">
                  <c:v>0.75995246801655203</c:v>
                </c:pt>
                <c:pt idx="832">
                  <c:v>0.75995246801655203</c:v>
                </c:pt>
                <c:pt idx="833">
                  <c:v>0.75995246801655203</c:v>
                </c:pt>
                <c:pt idx="834">
                  <c:v>0.75995246801655203</c:v>
                </c:pt>
                <c:pt idx="835">
                  <c:v>0.75981825007279669</c:v>
                </c:pt>
                <c:pt idx="836">
                  <c:v>0.75981304712130393</c:v>
                </c:pt>
                <c:pt idx="837">
                  <c:v>0.75980749404859249</c:v>
                </c:pt>
                <c:pt idx="838">
                  <c:v>0.7597525494832934</c:v>
                </c:pt>
                <c:pt idx="839">
                  <c:v>0.75974344434110652</c:v>
                </c:pt>
                <c:pt idx="840">
                  <c:v>0.75957320946052931</c:v>
                </c:pt>
                <c:pt idx="841">
                  <c:v>0.7595721327607855</c:v>
                </c:pt>
                <c:pt idx="842">
                  <c:v>0.75928421973115634</c:v>
                </c:pt>
                <c:pt idx="843">
                  <c:v>0.75773487990988653</c:v>
                </c:pt>
                <c:pt idx="844">
                  <c:v>0.75739784807037658</c:v>
                </c:pt>
                <c:pt idx="845">
                  <c:v>0.75729835991382222</c:v>
                </c:pt>
                <c:pt idx="846">
                  <c:v>0.756645453103859</c:v>
                </c:pt>
                <c:pt idx="847">
                  <c:v>0.75659618528946171</c:v>
                </c:pt>
                <c:pt idx="848">
                  <c:v>0.75658637297435505</c:v>
                </c:pt>
                <c:pt idx="849">
                  <c:v>0.75645447784793396</c:v>
                </c:pt>
                <c:pt idx="850">
                  <c:v>0.75644371641971653</c:v>
                </c:pt>
                <c:pt idx="851">
                  <c:v>0.75641204789688554</c:v>
                </c:pt>
                <c:pt idx="852">
                  <c:v>0.75638569929340471</c:v>
                </c:pt>
                <c:pt idx="853">
                  <c:v>0.75638143639309197</c:v>
                </c:pt>
                <c:pt idx="854">
                  <c:v>0.75637307307192614</c:v>
                </c:pt>
                <c:pt idx="855">
                  <c:v>0.75637307307192614</c:v>
                </c:pt>
                <c:pt idx="856">
                  <c:v>0.75637307307192614</c:v>
                </c:pt>
                <c:pt idx="857">
                  <c:v>0.75637307307192614</c:v>
                </c:pt>
                <c:pt idx="858">
                  <c:v>0.75637307307192614</c:v>
                </c:pt>
                <c:pt idx="859">
                  <c:v>0.75637307307192614</c:v>
                </c:pt>
                <c:pt idx="860">
                  <c:v>0.75637307307192614</c:v>
                </c:pt>
                <c:pt idx="861">
                  <c:v>0.75637307307192614</c:v>
                </c:pt>
                <c:pt idx="862">
                  <c:v>0.75630908946533604</c:v>
                </c:pt>
                <c:pt idx="863">
                  <c:v>0.75630552129515005</c:v>
                </c:pt>
                <c:pt idx="864">
                  <c:v>0.75629357334317893</c:v>
                </c:pt>
                <c:pt idx="865">
                  <c:v>0.75629215362373714</c:v>
                </c:pt>
                <c:pt idx="866">
                  <c:v>0.75626181779429158</c:v>
                </c:pt>
                <c:pt idx="867">
                  <c:v>0.75619449843966657</c:v>
                </c:pt>
                <c:pt idx="868">
                  <c:v>0.75618796799420152</c:v>
                </c:pt>
                <c:pt idx="869">
                  <c:v>0.75615560509249902</c:v>
                </c:pt>
                <c:pt idx="870">
                  <c:v>0.7561157641887909</c:v>
                </c:pt>
                <c:pt idx="871">
                  <c:v>0.75610788846380228</c:v>
                </c:pt>
                <c:pt idx="872">
                  <c:v>0.75607179124621859</c:v>
                </c:pt>
                <c:pt idx="873">
                  <c:v>0.75604142536344165</c:v>
                </c:pt>
                <c:pt idx="874">
                  <c:v>0.75603635062472219</c:v>
                </c:pt>
                <c:pt idx="875">
                  <c:v>0.75597144994731502</c:v>
                </c:pt>
                <c:pt idx="876">
                  <c:v>0.75543675339794081</c:v>
                </c:pt>
                <c:pt idx="877">
                  <c:v>0.75520075836542244</c:v>
                </c:pt>
                <c:pt idx="878">
                  <c:v>0.7551527705658877</c:v>
                </c:pt>
                <c:pt idx="879">
                  <c:v>0.75500876655892879</c:v>
                </c:pt>
                <c:pt idx="880">
                  <c:v>0.75490214707026426</c:v>
                </c:pt>
                <c:pt idx="881">
                  <c:v>0.75486086853724033</c:v>
                </c:pt>
                <c:pt idx="882">
                  <c:v>0.75428071303190813</c:v>
                </c:pt>
                <c:pt idx="883">
                  <c:v>0.75396207534620452</c:v>
                </c:pt>
                <c:pt idx="884">
                  <c:v>0.75362348705901783</c:v>
                </c:pt>
                <c:pt idx="885">
                  <c:v>0.75332359067896937</c:v>
                </c:pt>
                <c:pt idx="886">
                  <c:v>0.75325003191252937</c:v>
                </c:pt>
                <c:pt idx="887">
                  <c:v>0.75282305127199012</c:v>
                </c:pt>
                <c:pt idx="888">
                  <c:v>0.75274819699132756</c:v>
                </c:pt>
                <c:pt idx="889">
                  <c:v>0.75266546957082558</c:v>
                </c:pt>
                <c:pt idx="890">
                  <c:v>0.75262962322234539</c:v>
                </c:pt>
                <c:pt idx="891">
                  <c:v>0.75259071351841722</c:v>
                </c:pt>
                <c:pt idx="892">
                  <c:v>0.75259071351841722</c:v>
                </c:pt>
                <c:pt idx="893">
                  <c:v>0.75259071351841722</c:v>
                </c:pt>
                <c:pt idx="894">
                  <c:v>0.75259071351841722</c:v>
                </c:pt>
                <c:pt idx="895">
                  <c:v>0.75259071351841722</c:v>
                </c:pt>
                <c:pt idx="896">
                  <c:v>0.75259071351841722</c:v>
                </c:pt>
                <c:pt idx="897">
                  <c:v>0.75259071351841722</c:v>
                </c:pt>
                <c:pt idx="898">
                  <c:v>0.75259071351841722</c:v>
                </c:pt>
                <c:pt idx="899">
                  <c:v>0.75259071351841722</c:v>
                </c:pt>
                <c:pt idx="900">
                  <c:v>0.75259071351841722</c:v>
                </c:pt>
                <c:pt idx="901">
                  <c:v>0.75259071351841722</c:v>
                </c:pt>
                <c:pt idx="902">
                  <c:v>0.75259071351841722</c:v>
                </c:pt>
                <c:pt idx="903">
                  <c:v>0.75259071351841722</c:v>
                </c:pt>
                <c:pt idx="904">
                  <c:v>0.7525748348981075</c:v>
                </c:pt>
                <c:pt idx="905">
                  <c:v>0.75251839650103169</c:v>
                </c:pt>
                <c:pt idx="906">
                  <c:v>0.75246485509918359</c:v>
                </c:pt>
                <c:pt idx="907">
                  <c:v>0.75220344867982114</c:v>
                </c:pt>
                <c:pt idx="908">
                  <c:v>0.75214486442857986</c:v>
                </c:pt>
                <c:pt idx="909">
                  <c:v>0.75162831443168454</c:v>
                </c:pt>
                <c:pt idx="910">
                  <c:v>0.75152144243502172</c:v>
                </c:pt>
                <c:pt idx="911">
                  <c:v>0.75149395405347807</c:v>
                </c:pt>
                <c:pt idx="912">
                  <c:v>0.75068444667232048</c:v>
                </c:pt>
                <c:pt idx="913">
                  <c:v>0.75064002062857671</c:v>
                </c:pt>
                <c:pt idx="914">
                  <c:v>0.75052678783044968</c:v>
                </c:pt>
                <c:pt idx="915">
                  <c:v>0.75031082860127241</c:v>
                </c:pt>
                <c:pt idx="916">
                  <c:v>0.75024597085065914</c:v>
                </c:pt>
                <c:pt idx="917">
                  <c:v>0.75000426275799292</c:v>
                </c:pt>
                <c:pt idx="918">
                  <c:v>0.74927715362208269</c:v>
                </c:pt>
                <c:pt idx="919">
                  <c:v>0.74889973089460982</c:v>
                </c:pt>
                <c:pt idx="920">
                  <c:v>0.74886648474440454</c:v>
                </c:pt>
                <c:pt idx="921">
                  <c:v>0.74882564182956568</c:v>
                </c:pt>
                <c:pt idx="922">
                  <c:v>0.74869466989409095</c:v>
                </c:pt>
                <c:pt idx="923">
                  <c:v>0.74867761811617195</c:v>
                </c:pt>
                <c:pt idx="924">
                  <c:v>0.74866943450097356</c:v>
                </c:pt>
                <c:pt idx="925">
                  <c:v>0.74865850492478725</c:v>
                </c:pt>
                <c:pt idx="926">
                  <c:v>0.74865850492478725</c:v>
                </c:pt>
                <c:pt idx="927">
                  <c:v>0.74865850492478725</c:v>
                </c:pt>
                <c:pt idx="928">
                  <c:v>0.74865850492478725</c:v>
                </c:pt>
                <c:pt idx="929">
                  <c:v>0.74865850492478725</c:v>
                </c:pt>
                <c:pt idx="930">
                  <c:v>0.74865850492478725</c:v>
                </c:pt>
                <c:pt idx="931">
                  <c:v>0.74865850492478725</c:v>
                </c:pt>
                <c:pt idx="932">
                  <c:v>0.74865850492478725</c:v>
                </c:pt>
                <c:pt idx="933">
                  <c:v>0.74865850492478725</c:v>
                </c:pt>
                <c:pt idx="934">
                  <c:v>0.74865850492478725</c:v>
                </c:pt>
                <c:pt idx="935">
                  <c:v>0.74865850492478725</c:v>
                </c:pt>
                <c:pt idx="936">
                  <c:v>0.74865850492478725</c:v>
                </c:pt>
                <c:pt idx="937">
                  <c:v>0.74865850492478725</c:v>
                </c:pt>
                <c:pt idx="938">
                  <c:v>0.74865260210127593</c:v>
                </c:pt>
                <c:pt idx="939">
                  <c:v>0.74861419621556358</c:v>
                </c:pt>
                <c:pt idx="940">
                  <c:v>0.74858313697125067</c:v>
                </c:pt>
                <c:pt idx="941">
                  <c:v>0.74857665506233639</c:v>
                </c:pt>
                <c:pt idx="942">
                  <c:v>0.74854916940820726</c:v>
                </c:pt>
                <c:pt idx="943">
                  <c:v>0.74854481812792251</c:v>
                </c:pt>
                <c:pt idx="944">
                  <c:v>0.74849272714034909</c:v>
                </c:pt>
                <c:pt idx="945">
                  <c:v>0.74848092002131172</c:v>
                </c:pt>
                <c:pt idx="946">
                  <c:v>0.74845918005125001</c:v>
                </c:pt>
                <c:pt idx="947">
                  <c:v>0.74842624071500585</c:v>
                </c:pt>
                <c:pt idx="948">
                  <c:v>0.74740615262290999</c:v>
                </c:pt>
                <c:pt idx="949">
                  <c:v>0.74670108637190602</c:v>
                </c:pt>
                <c:pt idx="950">
                  <c:v>0.74572812865487015</c:v>
                </c:pt>
                <c:pt idx="951">
                  <c:v>0.74491871626630857</c:v>
                </c:pt>
                <c:pt idx="952">
                  <c:v>0.74479119489168777</c:v>
                </c:pt>
                <c:pt idx="953">
                  <c:v>0.74475525368309559</c:v>
                </c:pt>
                <c:pt idx="954">
                  <c:v>0.74470361643890104</c:v>
                </c:pt>
                <c:pt idx="955">
                  <c:v>0.74467286480870765</c:v>
                </c:pt>
                <c:pt idx="956">
                  <c:v>0.74466636806549691</c:v>
                </c:pt>
                <c:pt idx="957">
                  <c:v>0.74462956285979465</c:v>
                </c:pt>
                <c:pt idx="958">
                  <c:v>0.74462956285979465</c:v>
                </c:pt>
                <c:pt idx="959">
                  <c:v>0.74462956285979465</c:v>
                </c:pt>
                <c:pt idx="960">
                  <c:v>0.74462956285979465</c:v>
                </c:pt>
                <c:pt idx="961">
                  <c:v>0.74462956285979465</c:v>
                </c:pt>
                <c:pt idx="962">
                  <c:v>0.74462956285979465</c:v>
                </c:pt>
                <c:pt idx="963">
                  <c:v>0.74462956285979465</c:v>
                </c:pt>
                <c:pt idx="964">
                  <c:v>0.74462956285979465</c:v>
                </c:pt>
                <c:pt idx="965">
                  <c:v>0.74462956285979465</c:v>
                </c:pt>
                <c:pt idx="966">
                  <c:v>0.74462956285979465</c:v>
                </c:pt>
                <c:pt idx="967">
                  <c:v>0.74462956285979465</c:v>
                </c:pt>
                <c:pt idx="968">
                  <c:v>0.74462956285979465</c:v>
                </c:pt>
                <c:pt idx="969">
                  <c:v>0.74462956285979465</c:v>
                </c:pt>
                <c:pt idx="970">
                  <c:v>0.74462956285979465</c:v>
                </c:pt>
                <c:pt idx="971">
                  <c:v>0.74462956285979465</c:v>
                </c:pt>
                <c:pt idx="972">
                  <c:v>0.74462956285979465</c:v>
                </c:pt>
                <c:pt idx="973">
                  <c:v>0.74462956285979465</c:v>
                </c:pt>
                <c:pt idx="974">
                  <c:v>0.74459248204864303</c:v>
                </c:pt>
                <c:pt idx="975">
                  <c:v>0.7445498447702984</c:v>
                </c:pt>
                <c:pt idx="976">
                  <c:v>0.74447254511600447</c:v>
                </c:pt>
                <c:pt idx="977">
                  <c:v>0.7443028965388675</c:v>
                </c:pt>
                <c:pt idx="978">
                  <c:v>0.74422700672914355</c:v>
                </c:pt>
                <c:pt idx="979">
                  <c:v>0.74393987324107858</c:v>
                </c:pt>
                <c:pt idx="980">
                  <c:v>0.74373883225562232</c:v>
                </c:pt>
                <c:pt idx="981">
                  <c:v>0.74318230269649599</c:v>
                </c:pt>
                <c:pt idx="982">
                  <c:v>0.74311541210994514</c:v>
                </c:pt>
                <c:pt idx="983">
                  <c:v>0.74254660614228196</c:v>
                </c:pt>
                <c:pt idx="984">
                  <c:v>0.74252429256427843</c:v>
                </c:pt>
                <c:pt idx="985">
                  <c:v>0.74247966395767595</c:v>
                </c:pt>
                <c:pt idx="986">
                  <c:v>0.74231070084430029</c:v>
                </c:pt>
                <c:pt idx="987">
                  <c:v>0.7421560550929015</c:v>
                </c:pt>
                <c:pt idx="988">
                  <c:v>0.74183237497372068</c:v>
                </c:pt>
                <c:pt idx="989">
                  <c:v>0.74147299541412515</c:v>
                </c:pt>
                <c:pt idx="990">
                  <c:v>0.74130542724567217</c:v>
                </c:pt>
                <c:pt idx="991">
                  <c:v>0.74101702183187712</c:v>
                </c:pt>
                <c:pt idx="992">
                  <c:v>0.74093931177012229</c:v>
                </c:pt>
                <c:pt idx="993">
                  <c:v>0.74084877599446652</c:v>
                </c:pt>
                <c:pt idx="994">
                  <c:v>0.74080270372321488</c:v>
                </c:pt>
                <c:pt idx="995">
                  <c:v>0.74076723448313031</c:v>
                </c:pt>
                <c:pt idx="996">
                  <c:v>0.74076317061337293</c:v>
                </c:pt>
                <c:pt idx="997">
                  <c:v>0.74072850572926086</c:v>
                </c:pt>
                <c:pt idx="998">
                  <c:v>0.74071137678092847</c:v>
                </c:pt>
                <c:pt idx="999">
                  <c:v>0.74068103178658762</c:v>
                </c:pt>
                <c:pt idx="1000">
                  <c:v>0.74067713298309135</c:v>
                </c:pt>
                <c:pt idx="1001">
                  <c:v>0.7405570028922025</c:v>
                </c:pt>
                <c:pt idx="1002">
                  <c:v>0.7405570028922025</c:v>
                </c:pt>
                <c:pt idx="1003">
                  <c:v>0.7405570028922025</c:v>
                </c:pt>
                <c:pt idx="1004">
                  <c:v>0.7405570028922025</c:v>
                </c:pt>
                <c:pt idx="1005">
                  <c:v>0.7405570028922025</c:v>
                </c:pt>
                <c:pt idx="1006">
                  <c:v>0.7405570028922025</c:v>
                </c:pt>
                <c:pt idx="1007">
                  <c:v>0.7405570028922025</c:v>
                </c:pt>
                <c:pt idx="1008">
                  <c:v>0.7405570028922025</c:v>
                </c:pt>
                <c:pt idx="1009">
                  <c:v>0.7405570028922025</c:v>
                </c:pt>
                <c:pt idx="1010">
                  <c:v>0.7405570028922025</c:v>
                </c:pt>
                <c:pt idx="1011">
                  <c:v>0.7405570028922025</c:v>
                </c:pt>
                <c:pt idx="1012">
                  <c:v>0.74052349639309301</c:v>
                </c:pt>
                <c:pt idx="1013">
                  <c:v>0.74044037053925471</c:v>
                </c:pt>
                <c:pt idx="1014">
                  <c:v>0.74043375546091539</c:v>
                </c:pt>
                <c:pt idx="1015">
                  <c:v>0.74035426937907756</c:v>
                </c:pt>
                <c:pt idx="1016">
                  <c:v>0.74030013830236985</c:v>
                </c:pt>
                <c:pt idx="1017">
                  <c:v>0.74027031676345978</c:v>
                </c:pt>
                <c:pt idx="1018">
                  <c:v>0.74022499059484803</c:v>
                </c:pt>
                <c:pt idx="1019">
                  <c:v>0.74022370972498608</c:v>
                </c:pt>
                <c:pt idx="1020">
                  <c:v>0.74019963922266074</c:v>
                </c:pt>
                <c:pt idx="1021">
                  <c:v>0.74019123650425522</c:v>
                </c:pt>
                <c:pt idx="1022">
                  <c:v>0.739633752257428</c:v>
                </c:pt>
                <c:pt idx="1023">
                  <c:v>0.73925101623312461</c:v>
                </c:pt>
                <c:pt idx="1024">
                  <c:v>0.73910982071907683</c:v>
                </c:pt>
                <c:pt idx="1025">
                  <c:v>0.73899840269068873</c:v>
                </c:pt>
                <c:pt idx="1026">
                  <c:v>0.73895187683174368</c:v>
                </c:pt>
                <c:pt idx="1027">
                  <c:v>0.73842630390148634</c:v>
                </c:pt>
                <c:pt idx="1028">
                  <c:v>0.73814274924178458</c:v>
                </c:pt>
                <c:pt idx="1029">
                  <c:v>0.73790785814766469</c:v>
                </c:pt>
                <c:pt idx="1030">
                  <c:v>0.73775872301384082</c:v>
                </c:pt>
                <c:pt idx="1031">
                  <c:v>0.73749689164666876</c:v>
                </c:pt>
                <c:pt idx="1032">
                  <c:v>0.73741919663585487</c:v>
                </c:pt>
                <c:pt idx="1033">
                  <c:v>0.73694853287218487</c:v>
                </c:pt>
                <c:pt idx="1034">
                  <c:v>0.73689830563223191</c:v>
                </c:pt>
                <c:pt idx="1035">
                  <c:v>0.73686536716710715</c:v>
                </c:pt>
                <c:pt idx="1036">
                  <c:v>0.73681203090353875</c:v>
                </c:pt>
                <c:pt idx="1037">
                  <c:v>0.73670242090529092</c:v>
                </c:pt>
                <c:pt idx="1038">
                  <c:v>0.73661868947169407</c:v>
                </c:pt>
                <c:pt idx="1039">
                  <c:v>0.73657160910801756</c:v>
                </c:pt>
                <c:pt idx="1040">
                  <c:v>0.73649394059077011</c:v>
                </c:pt>
                <c:pt idx="1041">
                  <c:v>0.73649394059077011</c:v>
                </c:pt>
                <c:pt idx="1042">
                  <c:v>0.73649394059077011</c:v>
                </c:pt>
                <c:pt idx="1043">
                  <c:v>0.73649394059077011</c:v>
                </c:pt>
                <c:pt idx="1044">
                  <c:v>0.73649394059077011</c:v>
                </c:pt>
                <c:pt idx="1045">
                  <c:v>0.73649394059077011</c:v>
                </c:pt>
                <c:pt idx="1046">
                  <c:v>0.73649394059077011</c:v>
                </c:pt>
                <c:pt idx="1047">
                  <c:v>0.73649394059077011</c:v>
                </c:pt>
                <c:pt idx="1048">
                  <c:v>0.73649394059077011</c:v>
                </c:pt>
                <c:pt idx="1049">
                  <c:v>0.73649394059077011</c:v>
                </c:pt>
                <c:pt idx="1050">
                  <c:v>0.73649394059077011</c:v>
                </c:pt>
                <c:pt idx="1051">
                  <c:v>0.73649394059077011</c:v>
                </c:pt>
                <c:pt idx="1052">
                  <c:v>0.73649394059077011</c:v>
                </c:pt>
                <c:pt idx="1053">
                  <c:v>0.73649394059077011</c:v>
                </c:pt>
                <c:pt idx="1054">
                  <c:v>0.73649394059077011</c:v>
                </c:pt>
                <c:pt idx="1055">
                  <c:v>0.73644796015241842</c:v>
                </c:pt>
                <c:pt idx="1056">
                  <c:v>0.73644653560953921</c:v>
                </c:pt>
                <c:pt idx="1057">
                  <c:v>0.73641646105085623</c:v>
                </c:pt>
                <c:pt idx="1058">
                  <c:v>0.73640815809026783</c:v>
                </c:pt>
                <c:pt idx="1059">
                  <c:v>0.73637584652515364</c:v>
                </c:pt>
                <c:pt idx="1060">
                  <c:v>0.73637095398384045</c:v>
                </c:pt>
                <c:pt idx="1061">
                  <c:v>0.73636413319359539</c:v>
                </c:pt>
                <c:pt idx="1062">
                  <c:v>0.73633445512805229</c:v>
                </c:pt>
                <c:pt idx="1063">
                  <c:v>0.73633019505489694</c:v>
                </c:pt>
                <c:pt idx="1064">
                  <c:v>0.7362962981508695</c:v>
                </c:pt>
                <c:pt idx="1065">
                  <c:v>0.73629268285517224</c:v>
                </c:pt>
                <c:pt idx="1066">
                  <c:v>0.7362535015004964</c:v>
                </c:pt>
                <c:pt idx="1067">
                  <c:v>0.73621293573170699</c:v>
                </c:pt>
                <c:pt idx="1068">
                  <c:v>0.73617520205908937</c:v>
                </c:pt>
                <c:pt idx="1069">
                  <c:v>0.7361727796812122</c:v>
                </c:pt>
                <c:pt idx="1070">
                  <c:v>0.73608320890540335</c:v>
                </c:pt>
                <c:pt idx="1071">
                  <c:v>0.73528481472277674</c:v>
                </c:pt>
                <c:pt idx="1072">
                  <c:v>0.73513620489716869</c:v>
                </c:pt>
                <c:pt idx="1073">
                  <c:v>0.73499320320040595</c:v>
                </c:pt>
                <c:pt idx="1074">
                  <c:v>0.73485030603996726</c:v>
                </c:pt>
                <c:pt idx="1075">
                  <c:v>0.73478006647030158</c:v>
                </c:pt>
                <c:pt idx="1076">
                  <c:v>0.73465262546998911</c:v>
                </c:pt>
                <c:pt idx="1077">
                  <c:v>0.73455386405494505</c:v>
                </c:pt>
                <c:pt idx="1078">
                  <c:v>0.73448256968010728</c:v>
                </c:pt>
                <c:pt idx="1079">
                  <c:v>0.73439629079589108</c:v>
                </c:pt>
                <c:pt idx="1080">
                  <c:v>0.73435270046832313</c:v>
                </c:pt>
                <c:pt idx="1081">
                  <c:v>0.73426885742574999</c:v>
                </c:pt>
                <c:pt idx="1082">
                  <c:v>0.73424301011889515</c:v>
                </c:pt>
                <c:pt idx="1083">
                  <c:v>0.73421018181156417</c:v>
                </c:pt>
                <c:pt idx="1084">
                  <c:v>0.73382765519468862</c:v>
                </c:pt>
                <c:pt idx="1085">
                  <c:v>0.73353661542734205</c:v>
                </c:pt>
                <c:pt idx="1086">
                  <c:v>0.73331539864748796</c:v>
                </c:pt>
                <c:pt idx="1087">
                  <c:v>0.73316314164689522</c:v>
                </c:pt>
                <c:pt idx="1088">
                  <c:v>0.73285083552381114</c:v>
                </c:pt>
                <c:pt idx="1089">
                  <c:v>0.73276685086151716</c:v>
                </c:pt>
                <c:pt idx="1090">
                  <c:v>0.73273302654624362</c:v>
                </c:pt>
                <c:pt idx="1091">
                  <c:v>0.73269078605905713</c:v>
                </c:pt>
                <c:pt idx="1092">
                  <c:v>0.73269041946960456</c:v>
                </c:pt>
                <c:pt idx="1093">
                  <c:v>0.73268493953993186</c:v>
                </c:pt>
                <c:pt idx="1094">
                  <c:v>0.73265348826931198</c:v>
                </c:pt>
                <c:pt idx="1095">
                  <c:v>0.73262028093168341</c:v>
                </c:pt>
                <c:pt idx="1096">
                  <c:v>0.73257122968066912</c:v>
                </c:pt>
                <c:pt idx="1097">
                  <c:v>0.73257003954215405</c:v>
                </c:pt>
                <c:pt idx="1098">
                  <c:v>0.73253920430198127</c:v>
                </c:pt>
                <c:pt idx="1099">
                  <c:v>0.73253406678343114</c:v>
                </c:pt>
                <c:pt idx="1100">
                  <c:v>0.73253169222664105</c:v>
                </c:pt>
                <c:pt idx="1101">
                  <c:v>0.73249612376035589</c:v>
                </c:pt>
                <c:pt idx="1102">
                  <c:v>0.7324934915242588</c:v>
                </c:pt>
                <c:pt idx="1103">
                  <c:v>0.7324934915242588</c:v>
                </c:pt>
                <c:pt idx="1104">
                  <c:v>0.7324934915242588</c:v>
                </c:pt>
                <c:pt idx="1105">
                  <c:v>0.7324934915242588</c:v>
                </c:pt>
                <c:pt idx="1106">
                  <c:v>0.7324934915242588</c:v>
                </c:pt>
                <c:pt idx="1107">
                  <c:v>0.7324934915242588</c:v>
                </c:pt>
                <c:pt idx="1108">
                  <c:v>0.7324934915242588</c:v>
                </c:pt>
                <c:pt idx="1109">
                  <c:v>0.7324934915242588</c:v>
                </c:pt>
                <c:pt idx="1110">
                  <c:v>0.7324934915242588</c:v>
                </c:pt>
                <c:pt idx="1111">
                  <c:v>0.7324934915242588</c:v>
                </c:pt>
                <c:pt idx="1112">
                  <c:v>0.7324934915242588</c:v>
                </c:pt>
                <c:pt idx="1113">
                  <c:v>0.7324934915242588</c:v>
                </c:pt>
                <c:pt idx="1114">
                  <c:v>0.7324934915242588</c:v>
                </c:pt>
                <c:pt idx="1115">
                  <c:v>0.7324934915242588</c:v>
                </c:pt>
                <c:pt idx="1116">
                  <c:v>0.7324934915242588</c:v>
                </c:pt>
                <c:pt idx="1117">
                  <c:v>0.7324934915242588</c:v>
                </c:pt>
                <c:pt idx="1118">
                  <c:v>0.7324934915242588</c:v>
                </c:pt>
                <c:pt idx="1119">
                  <c:v>0.7324934915242588</c:v>
                </c:pt>
                <c:pt idx="1120">
                  <c:v>0.7324934915242588</c:v>
                </c:pt>
                <c:pt idx="1121">
                  <c:v>0.73240981325109555</c:v>
                </c:pt>
                <c:pt idx="1122">
                  <c:v>0.73237960753781051</c:v>
                </c:pt>
                <c:pt idx="1123">
                  <c:v>0.73237921075652757</c:v>
                </c:pt>
                <c:pt idx="1124">
                  <c:v>0.73237882060916359</c:v>
                </c:pt>
                <c:pt idx="1125">
                  <c:v>0.73228825798044028</c:v>
                </c:pt>
                <c:pt idx="1126">
                  <c:v>0.73225372477429296</c:v>
                </c:pt>
                <c:pt idx="1127">
                  <c:v>0.73221872891236839</c:v>
                </c:pt>
                <c:pt idx="1128">
                  <c:v>0.73215584421936908</c:v>
                </c:pt>
                <c:pt idx="1129">
                  <c:v>0.73187559105110289</c:v>
                </c:pt>
                <c:pt idx="1130">
                  <c:v>0.73138323520775084</c:v>
                </c:pt>
                <c:pt idx="1131">
                  <c:v>0.73098523744760768</c:v>
                </c:pt>
                <c:pt idx="1132">
                  <c:v>0.73086931742772865</c:v>
                </c:pt>
                <c:pt idx="1133">
                  <c:v>0.72972112717769033</c:v>
                </c:pt>
                <c:pt idx="1134">
                  <c:v>0.72961561561340782</c:v>
                </c:pt>
                <c:pt idx="1135">
                  <c:v>0.72954182657364275</c:v>
                </c:pt>
                <c:pt idx="1136">
                  <c:v>0.728974549686768</c:v>
                </c:pt>
                <c:pt idx="1137">
                  <c:v>0.7288840995308753</c:v>
                </c:pt>
                <c:pt idx="1138">
                  <c:v>0.72876419605566578</c:v>
                </c:pt>
                <c:pt idx="1139">
                  <c:v>0.72872258513434429</c:v>
                </c:pt>
                <c:pt idx="1140">
                  <c:v>0.72871786019438545</c:v>
                </c:pt>
                <c:pt idx="1141">
                  <c:v>0.72868889337453135</c:v>
                </c:pt>
                <c:pt idx="1142">
                  <c:v>0.72867862934746086</c:v>
                </c:pt>
                <c:pt idx="1143">
                  <c:v>0.72860877126143009</c:v>
                </c:pt>
                <c:pt idx="1144">
                  <c:v>0.72860877126143009</c:v>
                </c:pt>
                <c:pt idx="1145">
                  <c:v>0.72860877126143009</c:v>
                </c:pt>
                <c:pt idx="1146">
                  <c:v>0.72860877126143009</c:v>
                </c:pt>
                <c:pt idx="1147">
                  <c:v>0.72860877126143009</c:v>
                </c:pt>
                <c:pt idx="1148">
                  <c:v>0.72860877126143009</c:v>
                </c:pt>
                <c:pt idx="1149">
                  <c:v>0.72860877126143009</c:v>
                </c:pt>
                <c:pt idx="1150">
                  <c:v>0.72860877126143009</c:v>
                </c:pt>
                <c:pt idx="1151">
                  <c:v>0.72860877126143009</c:v>
                </c:pt>
                <c:pt idx="1152">
                  <c:v>0.72860877126143009</c:v>
                </c:pt>
                <c:pt idx="1153">
                  <c:v>0.72860877126143009</c:v>
                </c:pt>
                <c:pt idx="1154">
                  <c:v>0.72860877126143009</c:v>
                </c:pt>
                <c:pt idx="1155">
                  <c:v>0.72860877126143009</c:v>
                </c:pt>
                <c:pt idx="1156">
                  <c:v>0.72860877126143009</c:v>
                </c:pt>
                <c:pt idx="1157">
                  <c:v>0.72860877126143009</c:v>
                </c:pt>
                <c:pt idx="1158">
                  <c:v>0.72860877126143009</c:v>
                </c:pt>
                <c:pt idx="1159">
                  <c:v>0.72860877126143009</c:v>
                </c:pt>
                <c:pt idx="1160">
                  <c:v>0.72860877126143009</c:v>
                </c:pt>
                <c:pt idx="1161">
                  <c:v>0.72860877126143009</c:v>
                </c:pt>
                <c:pt idx="1162">
                  <c:v>0.72860877126143009</c:v>
                </c:pt>
                <c:pt idx="1163">
                  <c:v>0.72860877126143009</c:v>
                </c:pt>
                <c:pt idx="1164">
                  <c:v>0.72857284660568877</c:v>
                </c:pt>
                <c:pt idx="1165">
                  <c:v>0.72856962223797572</c:v>
                </c:pt>
                <c:pt idx="1166">
                  <c:v>0.72852231114848276</c:v>
                </c:pt>
                <c:pt idx="1167">
                  <c:v>0.72849254336560276</c:v>
                </c:pt>
                <c:pt idx="1168">
                  <c:v>0.72848836031841258</c:v>
                </c:pt>
                <c:pt idx="1169">
                  <c:v>0.72843154279448197</c:v>
                </c:pt>
                <c:pt idx="1170">
                  <c:v>0.72838724094513119</c:v>
                </c:pt>
                <c:pt idx="1171">
                  <c:v>0.72838192090238818</c:v>
                </c:pt>
                <c:pt idx="1172">
                  <c:v>0.72837964398355182</c:v>
                </c:pt>
                <c:pt idx="1173">
                  <c:v>0.72831242593502654</c:v>
                </c:pt>
                <c:pt idx="1174">
                  <c:v>0.72827182254703093</c:v>
                </c:pt>
                <c:pt idx="1175">
                  <c:v>0.72827068254072269</c:v>
                </c:pt>
                <c:pt idx="1176">
                  <c:v>0.72822351491078485</c:v>
                </c:pt>
                <c:pt idx="1177">
                  <c:v>0.72816151367366155</c:v>
                </c:pt>
                <c:pt idx="1178">
                  <c:v>0.72804748530020025</c:v>
                </c:pt>
                <c:pt idx="1179">
                  <c:v>0.72747386307683548</c:v>
                </c:pt>
                <c:pt idx="1180">
                  <c:v>0.72744814065285357</c:v>
                </c:pt>
                <c:pt idx="1181">
                  <c:v>0.72734619585235138</c:v>
                </c:pt>
                <c:pt idx="1182">
                  <c:v>0.7271616288771684</c:v>
                </c:pt>
                <c:pt idx="1183">
                  <c:v>0.72694575595596478</c:v>
                </c:pt>
                <c:pt idx="1184">
                  <c:v>0.72672640804664101</c:v>
                </c:pt>
                <c:pt idx="1185">
                  <c:v>0.72651789362648966</c:v>
                </c:pt>
                <c:pt idx="1186">
                  <c:v>0.72644683643462937</c:v>
                </c:pt>
                <c:pt idx="1187">
                  <c:v>0.72632673387865065</c:v>
                </c:pt>
                <c:pt idx="1188">
                  <c:v>0.72619366206942393</c:v>
                </c:pt>
                <c:pt idx="1189">
                  <c:v>0.72605401865730201</c:v>
                </c:pt>
                <c:pt idx="1190">
                  <c:v>0.72589293673699296</c:v>
                </c:pt>
                <c:pt idx="1191">
                  <c:v>0.72586167513602173</c:v>
                </c:pt>
                <c:pt idx="1192">
                  <c:v>0.72576043990223182</c:v>
                </c:pt>
                <c:pt idx="1193">
                  <c:v>0.72559064648266902</c:v>
                </c:pt>
                <c:pt idx="1194">
                  <c:v>0.72549989527483694</c:v>
                </c:pt>
                <c:pt idx="1195">
                  <c:v>0.72535007165398946</c:v>
                </c:pt>
                <c:pt idx="1196">
                  <c:v>0.72531312188557784</c:v>
                </c:pt>
                <c:pt idx="1197">
                  <c:v>0.72521854233004979</c:v>
                </c:pt>
                <c:pt idx="1198">
                  <c:v>0.72518478865674318</c:v>
                </c:pt>
                <c:pt idx="1199">
                  <c:v>0.72502193437207862</c:v>
                </c:pt>
                <c:pt idx="1200">
                  <c:v>0.72494737428401212</c:v>
                </c:pt>
                <c:pt idx="1201">
                  <c:v>0.72493651832957673</c:v>
                </c:pt>
                <c:pt idx="1202">
                  <c:v>0.72493073316776491</c:v>
                </c:pt>
                <c:pt idx="1203">
                  <c:v>0.7249009079944545</c:v>
                </c:pt>
                <c:pt idx="1204">
                  <c:v>0.7248928953710444</c:v>
                </c:pt>
                <c:pt idx="1205">
                  <c:v>0.7248928953710444</c:v>
                </c:pt>
                <c:pt idx="1206">
                  <c:v>0.7248928953710444</c:v>
                </c:pt>
                <c:pt idx="1207">
                  <c:v>0.7248928953710444</c:v>
                </c:pt>
                <c:pt idx="1208">
                  <c:v>0.7248928953710444</c:v>
                </c:pt>
                <c:pt idx="1209">
                  <c:v>0.7248928953710444</c:v>
                </c:pt>
                <c:pt idx="1210">
                  <c:v>0.7248928953710444</c:v>
                </c:pt>
                <c:pt idx="1211">
                  <c:v>0.7248928953710444</c:v>
                </c:pt>
                <c:pt idx="1212">
                  <c:v>0.7248928953710444</c:v>
                </c:pt>
                <c:pt idx="1213">
                  <c:v>0.7248928953710444</c:v>
                </c:pt>
                <c:pt idx="1214">
                  <c:v>0.7248928953710444</c:v>
                </c:pt>
                <c:pt idx="1215">
                  <c:v>0.7248928953710444</c:v>
                </c:pt>
                <c:pt idx="1216">
                  <c:v>0.7248928953710444</c:v>
                </c:pt>
                <c:pt idx="1217">
                  <c:v>0.7248928953710444</c:v>
                </c:pt>
                <c:pt idx="1218">
                  <c:v>0.7248928953710444</c:v>
                </c:pt>
                <c:pt idx="1219">
                  <c:v>0.7248928953710444</c:v>
                </c:pt>
                <c:pt idx="1220">
                  <c:v>0.7248928953710444</c:v>
                </c:pt>
                <c:pt idx="1221">
                  <c:v>0.7248928953710444</c:v>
                </c:pt>
                <c:pt idx="1222">
                  <c:v>0.7248928953710444</c:v>
                </c:pt>
                <c:pt idx="1223">
                  <c:v>0.7248928953710444</c:v>
                </c:pt>
                <c:pt idx="1224">
                  <c:v>0.7248928953710444</c:v>
                </c:pt>
                <c:pt idx="1225">
                  <c:v>0.7248928953710444</c:v>
                </c:pt>
                <c:pt idx="1226">
                  <c:v>0.72485701017097537</c:v>
                </c:pt>
                <c:pt idx="1227">
                  <c:v>0.72485376063246376</c:v>
                </c:pt>
                <c:pt idx="1228">
                  <c:v>0.72485159191792825</c:v>
                </c:pt>
                <c:pt idx="1229">
                  <c:v>0.72482326249749873</c:v>
                </c:pt>
                <c:pt idx="1230">
                  <c:v>0.72478663226119722</c:v>
                </c:pt>
                <c:pt idx="1231">
                  <c:v>0.72475382924875509</c:v>
                </c:pt>
                <c:pt idx="1232">
                  <c:v>0.72460762479220009</c:v>
                </c:pt>
                <c:pt idx="1233">
                  <c:v>0.7246051150786833</c:v>
                </c:pt>
                <c:pt idx="1234">
                  <c:v>0.72456520797511115</c:v>
                </c:pt>
                <c:pt idx="1235">
                  <c:v>0.72453263917189326</c:v>
                </c:pt>
                <c:pt idx="1236">
                  <c:v>0.72448128812295243</c:v>
                </c:pt>
                <c:pt idx="1237">
                  <c:v>0.72439996665213602</c:v>
                </c:pt>
                <c:pt idx="1238">
                  <c:v>0.72417758660246057</c:v>
                </c:pt>
                <c:pt idx="1239">
                  <c:v>0.72367192982132444</c:v>
                </c:pt>
                <c:pt idx="1240">
                  <c:v>0.72366225298390174</c:v>
                </c:pt>
                <c:pt idx="1241">
                  <c:v>0.72363323276479907</c:v>
                </c:pt>
                <c:pt idx="1242">
                  <c:v>0.72333431463908504</c:v>
                </c:pt>
                <c:pt idx="1243">
                  <c:v>0.72330200549116797</c:v>
                </c:pt>
                <c:pt idx="1244">
                  <c:v>0.72277994610153351</c:v>
                </c:pt>
                <c:pt idx="1245">
                  <c:v>0.72276651121219559</c:v>
                </c:pt>
                <c:pt idx="1246">
                  <c:v>0.72242068803645554</c:v>
                </c:pt>
                <c:pt idx="1247">
                  <c:v>0.722382265292557</c:v>
                </c:pt>
                <c:pt idx="1248">
                  <c:v>0.72181594485208478</c:v>
                </c:pt>
                <c:pt idx="1249">
                  <c:v>0.72179732564910737</c:v>
                </c:pt>
                <c:pt idx="1250">
                  <c:v>0.72170435087547935</c:v>
                </c:pt>
                <c:pt idx="1251">
                  <c:v>0.7217004796047416</c:v>
                </c:pt>
                <c:pt idx="1252">
                  <c:v>0.72166721770839926</c:v>
                </c:pt>
                <c:pt idx="1253">
                  <c:v>0.72163222552170214</c:v>
                </c:pt>
                <c:pt idx="1254">
                  <c:v>0.72149400311682166</c:v>
                </c:pt>
                <c:pt idx="1255">
                  <c:v>0.72146925863528855</c:v>
                </c:pt>
                <c:pt idx="1256">
                  <c:v>0.72144968482575378</c:v>
                </c:pt>
                <c:pt idx="1257">
                  <c:v>0.72143123929333097</c:v>
                </c:pt>
                <c:pt idx="1258">
                  <c:v>0.72140204586704304</c:v>
                </c:pt>
                <c:pt idx="1259">
                  <c:v>0.72139897942186215</c:v>
                </c:pt>
                <c:pt idx="1260">
                  <c:v>0.72139897942186215</c:v>
                </c:pt>
                <c:pt idx="1261">
                  <c:v>0.72139897942186215</c:v>
                </c:pt>
                <c:pt idx="1262">
                  <c:v>0.72139897942186215</c:v>
                </c:pt>
                <c:pt idx="1263">
                  <c:v>0.72139897942186215</c:v>
                </c:pt>
                <c:pt idx="1264">
                  <c:v>0.72139897942186215</c:v>
                </c:pt>
                <c:pt idx="1265">
                  <c:v>0.72139897942186215</c:v>
                </c:pt>
                <c:pt idx="1266">
                  <c:v>0.72139897942186215</c:v>
                </c:pt>
                <c:pt idx="1267">
                  <c:v>0.72139897942186215</c:v>
                </c:pt>
                <c:pt idx="1268">
                  <c:v>0.72139897942186215</c:v>
                </c:pt>
                <c:pt idx="1269">
                  <c:v>0.72139897942186215</c:v>
                </c:pt>
                <c:pt idx="1270">
                  <c:v>0.72139897942186215</c:v>
                </c:pt>
                <c:pt idx="1271">
                  <c:v>0.72139897942186215</c:v>
                </c:pt>
                <c:pt idx="1272">
                  <c:v>0.72139897942186215</c:v>
                </c:pt>
                <c:pt idx="1273">
                  <c:v>0.72139897942186215</c:v>
                </c:pt>
                <c:pt idx="1274">
                  <c:v>0.72139897942186215</c:v>
                </c:pt>
                <c:pt idx="1275">
                  <c:v>0.72139897942186215</c:v>
                </c:pt>
                <c:pt idx="1276">
                  <c:v>0.72139897942186215</c:v>
                </c:pt>
                <c:pt idx="1277">
                  <c:v>0.72139897942186215</c:v>
                </c:pt>
                <c:pt idx="1278">
                  <c:v>0.72139897942186215</c:v>
                </c:pt>
                <c:pt idx="1279">
                  <c:v>0.72139897942186215</c:v>
                </c:pt>
                <c:pt idx="1280">
                  <c:v>0.72139897942186215</c:v>
                </c:pt>
                <c:pt idx="1281">
                  <c:v>0.72139897942186215</c:v>
                </c:pt>
                <c:pt idx="1282">
                  <c:v>0.72139897942186215</c:v>
                </c:pt>
                <c:pt idx="1283">
                  <c:v>0.72139897942186215</c:v>
                </c:pt>
                <c:pt idx="1284">
                  <c:v>0.72139897942186215</c:v>
                </c:pt>
                <c:pt idx="1285">
                  <c:v>0.72139667413506536</c:v>
                </c:pt>
                <c:pt idx="1286">
                  <c:v>0.72137132928726644</c:v>
                </c:pt>
                <c:pt idx="1287">
                  <c:v>0.7213702707663493</c:v>
                </c:pt>
                <c:pt idx="1288">
                  <c:v>0.72136489400579717</c:v>
                </c:pt>
                <c:pt idx="1289">
                  <c:v>0.7213391353825197</c:v>
                </c:pt>
                <c:pt idx="1290">
                  <c:v>0.72133834184896306</c:v>
                </c:pt>
                <c:pt idx="1291">
                  <c:v>0.72133579824336291</c:v>
                </c:pt>
                <c:pt idx="1292">
                  <c:v>0.72126483258767815</c:v>
                </c:pt>
                <c:pt idx="1293">
                  <c:v>0.72123277292680232</c:v>
                </c:pt>
                <c:pt idx="1294">
                  <c:v>0.72112121752419245</c:v>
                </c:pt>
                <c:pt idx="1295">
                  <c:v>0.7211044686927327</c:v>
                </c:pt>
                <c:pt idx="1296">
                  <c:v>0.72110084041080957</c:v>
                </c:pt>
                <c:pt idx="1297">
                  <c:v>0.7211007916720481</c:v>
                </c:pt>
                <c:pt idx="1298">
                  <c:v>0.72102736888414121</c:v>
                </c:pt>
                <c:pt idx="1299">
                  <c:v>0.72073648890162378</c:v>
                </c:pt>
                <c:pt idx="1300">
                  <c:v>0.72028745996776189</c:v>
                </c:pt>
                <c:pt idx="1301">
                  <c:v>0.71985010348970324</c:v>
                </c:pt>
                <c:pt idx="1302">
                  <c:v>0.71978825166572002</c:v>
                </c:pt>
                <c:pt idx="1303">
                  <c:v>0.71957142386002626</c:v>
                </c:pt>
                <c:pt idx="1304">
                  <c:v>0.71947191141901035</c:v>
                </c:pt>
                <c:pt idx="1305">
                  <c:v>0.71922916362362621</c:v>
                </c:pt>
                <c:pt idx="1306">
                  <c:v>0.71922792338098895</c:v>
                </c:pt>
                <c:pt idx="1307">
                  <c:v>0.7189970975321035</c:v>
                </c:pt>
                <c:pt idx="1308">
                  <c:v>0.71892550581714521</c:v>
                </c:pt>
                <c:pt idx="1309">
                  <c:v>0.71887395235093543</c:v>
                </c:pt>
                <c:pt idx="1310">
                  <c:v>0.71879935148239837</c:v>
                </c:pt>
                <c:pt idx="1311">
                  <c:v>0.71847540965384871</c:v>
                </c:pt>
                <c:pt idx="1312">
                  <c:v>0.7184076556025033</c:v>
                </c:pt>
                <c:pt idx="1313">
                  <c:v>0.71836228226005205</c:v>
                </c:pt>
                <c:pt idx="1314">
                  <c:v>0.7183362936931611</c:v>
                </c:pt>
                <c:pt idx="1315">
                  <c:v>0.71833519389348222</c:v>
                </c:pt>
                <c:pt idx="1316">
                  <c:v>0.71833161851610805</c:v>
                </c:pt>
                <c:pt idx="1317">
                  <c:v>0.7183309319381016</c:v>
                </c:pt>
                <c:pt idx="1318">
                  <c:v>0.718304124185145</c:v>
                </c:pt>
                <c:pt idx="1319">
                  <c:v>0.71828946117313353</c:v>
                </c:pt>
                <c:pt idx="1320">
                  <c:v>0.71827839133883853</c:v>
                </c:pt>
                <c:pt idx="1321">
                  <c:v>0.71827596347265288</c:v>
                </c:pt>
                <c:pt idx="1322">
                  <c:v>0.71827362700288655</c:v>
                </c:pt>
                <c:pt idx="1323">
                  <c:v>0.71826419614942683</c:v>
                </c:pt>
                <c:pt idx="1324">
                  <c:v>0.7182637996678306</c:v>
                </c:pt>
                <c:pt idx="1325">
                  <c:v>0.71824860636375354</c:v>
                </c:pt>
                <c:pt idx="1326">
                  <c:v>0.71820885377096866</c:v>
                </c:pt>
                <c:pt idx="1327">
                  <c:v>0.71820862435432231</c:v>
                </c:pt>
                <c:pt idx="1328">
                  <c:v>0.71818279408074825</c:v>
                </c:pt>
                <c:pt idx="1329">
                  <c:v>0.71818013898264599</c:v>
                </c:pt>
                <c:pt idx="1330">
                  <c:v>0.71818013898264599</c:v>
                </c:pt>
                <c:pt idx="1331">
                  <c:v>0.71818013898264599</c:v>
                </c:pt>
                <c:pt idx="1332">
                  <c:v>0.71818013898264599</c:v>
                </c:pt>
                <c:pt idx="1333">
                  <c:v>0.71818013898264599</c:v>
                </c:pt>
                <c:pt idx="1334">
                  <c:v>0.71818013898264599</c:v>
                </c:pt>
                <c:pt idx="1335">
                  <c:v>0.71818013898264599</c:v>
                </c:pt>
                <c:pt idx="1336">
                  <c:v>0.71818013898264599</c:v>
                </c:pt>
                <c:pt idx="1337">
                  <c:v>0.71818013898264599</c:v>
                </c:pt>
                <c:pt idx="1338">
                  <c:v>0.71818013898264599</c:v>
                </c:pt>
                <c:pt idx="1339">
                  <c:v>0.71818013898264599</c:v>
                </c:pt>
                <c:pt idx="1340">
                  <c:v>0.71818013898264599</c:v>
                </c:pt>
                <c:pt idx="1341">
                  <c:v>0.71818013898264599</c:v>
                </c:pt>
                <c:pt idx="1342">
                  <c:v>0.71818013898264599</c:v>
                </c:pt>
                <c:pt idx="1343">
                  <c:v>0.71818013898264599</c:v>
                </c:pt>
                <c:pt idx="1344">
                  <c:v>0.71818013898264599</c:v>
                </c:pt>
                <c:pt idx="1345">
                  <c:v>0.71818013898264599</c:v>
                </c:pt>
                <c:pt idx="1346">
                  <c:v>0.71818013898264599</c:v>
                </c:pt>
                <c:pt idx="1347">
                  <c:v>0.71818013898264599</c:v>
                </c:pt>
                <c:pt idx="1348">
                  <c:v>0.71818013898264599</c:v>
                </c:pt>
                <c:pt idx="1349">
                  <c:v>0.71818013898264599</c:v>
                </c:pt>
                <c:pt idx="1350">
                  <c:v>0.71818013898264599</c:v>
                </c:pt>
                <c:pt idx="1351">
                  <c:v>0.71818013898264599</c:v>
                </c:pt>
                <c:pt idx="1352">
                  <c:v>0.71818013898264599</c:v>
                </c:pt>
                <c:pt idx="1353">
                  <c:v>0.71818013898264599</c:v>
                </c:pt>
                <c:pt idx="1354">
                  <c:v>0.71818013898264599</c:v>
                </c:pt>
                <c:pt idx="1355">
                  <c:v>0.71818013898264599</c:v>
                </c:pt>
                <c:pt idx="1356">
                  <c:v>0.71818013898264599</c:v>
                </c:pt>
                <c:pt idx="1357">
                  <c:v>0.71817974393448292</c:v>
                </c:pt>
                <c:pt idx="1358">
                  <c:v>0.71817604180647099</c:v>
                </c:pt>
                <c:pt idx="1359">
                  <c:v>0.71815557912268668</c:v>
                </c:pt>
                <c:pt idx="1360">
                  <c:v>0.718153577751241</c:v>
                </c:pt>
                <c:pt idx="1361">
                  <c:v>0.71815339432115743</c:v>
                </c:pt>
                <c:pt idx="1362">
                  <c:v>0.71815003414479206</c:v>
                </c:pt>
                <c:pt idx="1363">
                  <c:v>0.71814758035542214</c:v>
                </c:pt>
                <c:pt idx="1364">
                  <c:v>0.71812188766121354</c:v>
                </c:pt>
                <c:pt idx="1365">
                  <c:v>0.7181200520317127</c:v>
                </c:pt>
                <c:pt idx="1366">
                  <c:v>0.71809438520385915</c:v>
                </c:pt>
                <c:pt idx="1367">
                  <c:v>0.71808720713903507</c:v>
                </c:pt>
                <c:pt idx="1368">
                  <c:v>0.71806086494324706</c:v>
                </c:pt>
                <c:pt idx="1369">
                  <c:v>0.7180345235073381</c:v>
                </c:pt>
                <c:pt idx="1370">
                  <c:v>0.71802298083917881</c:v>
                </c:pt>
                <c:pt idx="1371">
                  <c:v>0.71799590571883265</c:v>
                </c:pt>
                <c:pt idx="1372">
                  <c:v>0.71799413148040114</c:v>
                </c:pt>
                <c:pt idx="1373">
                  <c:v>0.71799223632225762</c:v>
                </c:pt>
                <c:pt idx="1374">
                  <c:v>0.71796519375207712</c:v>
                </c:pt>
                <c:pt idx="1375">
                  <c:v>0.71793769991120315</c:v>
                </c:pt>
                <c:pt idx="1376">
                  <c:v>0.7179308781098962</c:v>
                </c:pt>
                <c:pt idx="1377">
                  <c:v>0.71790746980498887</c:v>
                </c:pt>
                <c:pt idx="1378">
                  <c:v>0.71790450407768069</c:v>
                </c:pt>
                <c:pt idx="1379">
                  <c:v>0.71787260011188059</c:v>
                </c:pt>
                <c:pt idx="1380">
                  <c:v>0.71781140868105109</c:v>
                </c:pt>
                <c:pt idx="1381">
                  <c:v>0.71755600914845463</c:v>
                </c:pt>
                <c:pt idx="1382">
                  <c:v>0.71750845018846288</c:v>
                </c:pt>
                <c:pt idx="1383">
                  <c:v>0.71726389457470796</c:v>
                </c:pt>
                <c:pt idx="1384">
                  <c:v>0.71717480546949763</c:v>
                </c:pt>
                <c:pt idx="1385">
                  <c:v>0.71708603056151332</c:v>
                </c:pt>
                <c:pt idx="1386">
                  <c:v>0.71706992354033094</c:v>
                </c:pt>
                <c:pt idx="1387">
                  <c:v>0.71694144407385563</c:v>
                </c:pt>
                <c:pt idx="1388">
                  <c:v>0.71671755469675291</c:v>
                </c:pt>
                <c:pt idx="1389">
                  <c:v>0.71663805760768595</c:v>
                </c:pt>
                <c:pt idx="1390">
                  <c:v>0.71637167774714461</c:v>
                </c:pt>
                <c:pt idx="1391">
                  <c:v>0.71636386218861781</c:v>
                </c:pt>
                <c:pt idx="1392">
                  <c:v>0.71627807002042954</c:v>
                </c:pt>
                <c:pt idx="1393">
                  <c:v>0.71613780047931208</c:v>
                </c:pt>
                <c:pt idx="1394">
                  <c:v>0.71609203154604717</c:v>
                </c:pt>
                <c:pt idx="1395">
                  <c:v>0.71592288555781469</c:v>
                </c:pt>
                <c:pt idx="1396">
                  <c:v>0.71588462987069168</c:v>
                </c:pt>
                <c:pt idx="1397">
                  <c:v>0.71584644357940352</c:v>
                </c:pt>
                <c:pt idx="1398">
                  <c:v>0.71559595278209309</c:v>
                </c:pt>
                <c:pt idx="1399">
                  <c:v>0.71556108194033829</c:v>
                </c:pt>
                <c:pt idx="1400">
                  <c:v>0.71551307670788578</c:v>
                </c:pt>
                <c:pt idx="1401">
                  <c:v>0.71550951970478838</c:v>
                </c:pt>
                <c:pt idx="1402">
                  <c:v>0.71547859124282553</c:v>
                </c:pt>
                <c:pt idx="1403">
                  <c:v>0.71545398394381488</c:v>
                </c:pt>
                <c:pt idx="1404">
                  <c:v>0.71544660460584153</c:v>
                </c:pt>
                <c:pt idx="1405">
                  <c:v>0.7154384906540584</c:v>
                </c:pt>
                <c:pt idx="1406">
                  <c:v>0.71542504377080973</c:v>
                </c:pt>
                <c:pt idx="1407">
                  <c:v>0.71533931053824562</c:v>
                </c:pt>
                <c:pt idx="1408">
                  <c:v>0.71532193465154548</c:v>
                </c:pt>
                <c:pt idx="1409">
                  <c:v>0.71531239948272518</c:v>
                </c:pt>
                <c:pt idx="1410">
                  <c:v>0.7152934623148276</c:v>
                </c:pt>
                <c:pt idx="1411">
                  <c:v>0.71529153618484564</c:v>
                </c:pt>
                <c:pt idx="1412">
                  <c:v>0.7152910237584621</c:v>
                </c:pt>
                <c:pt idx="1413">
                  <c:v>0.71528948962215544</c:v>
                </c:pt>
                <c:pt idx="1414">
                  <c:v>0.71528948962215544</c:v>
                </c:pt>
                <c:pt idx="1415">
                  <c:v>0.71528948962215544</c:v>
                </c:pt>
                <c:pt idx="1416">
                  <c:v>0.71528948962215544</c:v>
                </c:pt>
                <c:pt idx="1417">
                  <c:v>0.71528948962215544</c:v>
                </c:pt>
                <c:pt idx="1418">
                  <c:v>0.71528948962215544</c:v>
                </c:pt>
                <c:pt idx="1419">
                  <c:v>0.71528948962215544</c:v>
                </c:pt>
                <c:pt idx="1420">
                  <c:v>0.71528948962215544</c:v>
                </c:pt>
                <c:pt idx="1421">
                  <c:v>0.71528948962215544</c:v>
                </c:pt>
                <c:pt idx="1422">
                  <c:v>0.71528948962215544</c:v>
                </c:pt>
                <c:pt idx="1423">
                  <c:v>0.71528948962215544</c:v>
                </c:pt>
                <c:pt idx="1424">
                  <c:v>0.71528948962215544</c:v>
                </c:pt>
                <c:pt idx="1425">
                  <c:v>0.71528948962215544</c:v>
                </c:pt>
                <c:pt idx="1426">
                  <c:v>0.71528948962215544</c:v>
                </c:pt>
                <c:pt idx="1427">
                  <c:v>0.71528948962215544</c:v>
                </c:pt>
                <c:pt idx="1428">
                  <c:v>0.71528948962215544</c:v>
                </c:pt>
                <c:pt idx="1429">
                  <c:v>0.71528948962215544</c:v>
                </c:pt>
                <c:pt idx="1430">
                  <c:v>0.71528948962215544</c:v>
                </c:pt>
                <c:pt idx="1431">
                  <c:v>0.71528948962215544</c:v>
                </c:pt>
                <c:pt idx="1432">
                  <c:v>0.71528948962215544</c:v>
                </c:pt>
                <c:pt idx="1433">
                  <c:v>0.71528948962215544</c:v>
                </c:pt>
                <c:pt idx="1434">
                  <c:v>0.71526665776081721</c:v>
                </c:pt>
                <c:pt idx="1435">
                  <c:v>0.71526273432102638</c:v>
                </c:pt>
                <c:pt idx="1436">
                  <c:v>0.71523935150354656</c:v>
                </c:pt>
                <c:pt idx="1437">
                  <c:v>0.71523556196807292</c:v>
                </c:pt>
                <c:pt idx="1438">
                  <c:v>0.71523476090623161</c:v>
                </c:pt>
                <c:pt idx="1439">
                  <c:v>0.71521559022665138</c:v>
                </c:pt>
                <c:pt idx="1440">
                  <c:v>0.71521044392868804</c:v>
                </c:pt>
                <c:pt idx="1441">
                  <c:v>0.71520453496731051</c:v>
                </c:pt>
                <c:pt idx="1442">
                  <c:v>0.71518647031015636</c:v>
                </c:pt>
                <c:pt idx="1443">
                  <c:v>0.71518269808888457</c:v>
                </c:pt>
                <c:pt idx="1444">
                  <c:v>0.71512944293754999</c:v>
                </c:pt>
                <c:pt idx="1445">
                  <c:v>0.71512648189901673</c:v>
                </c:pt>
                <c:pt idx="1446">
                  <c:v>0.71502435897678829</c:v>
                </c:pt>
                <c:pt idx="1447">
                  <c:v>0.71493681404876586</c:v>
                </c:pt>
                <c:pt idx="1448">
                  <c:v>0.71481318815547257</c:v>
                </c:pt>
                <c:pt idx="1449">
                  <c:v>0.71477019270250064</c:v>
                </c:pt>
                <c:pt idx="1450">
                  <c:v>0.71455470364556783</c:v>
                </c:pt>
                <c:pt idx="1451">
                  <c:v>0.71442690281646148</c:v>
                </c:pt>
                <c:pt idx="1452">
                  <c:v>0.71437746395315183</c:v>
                </c:pt>
                <c:pt idx="1453">
                  <c:v>0.71419512374978222</c:v>
                </c:pt>
                <c:pt idx="1454">
                  <c:v>0.7140700862196846</c:v>
                </c:pt>
                <c:pt idx="1455">
                  <c:v>0.71403552855044461</c:v>
                </c:pt>
                <c:pt idx="1456">
                  <c:v>0.71402862617206264</c:v>
                </c:pt>
                <c:pt idx="1457">
                  <c:v>0.7139597705588564</c:v>
                </c:pt>
                <c:pt idx="1458">
                  <c:v>0.71390581575426404</c:v>
                </c:pt>
                <c:pt idx="1459">
                  <c:v>0.71374024796195623</c:v>
                </c:pt>
                <c:pt idx="1460">
                  <c:v>0.71360677892842828</c:v>
                </c:pt>
                <c:pt idx="1461">
                  <c:v>0.71354755900909439</c:v>
                </c:pt>
                <c:pt idx="1462">
                  <c:v>0.71329609362742319</c:v>
                </c:pt>
                <c:pt idx="1463">
                  <c:v>0.71329526180768721</c:v>
                </c:pt>
                <c:pt idx="1464">
                  <c:v>0.71324896137265748</c:v>
                </c:pt>
                <c:pt idx="1465">
                  <c:v>0.71317722292117713</c:v>
                </c:pt>
                <c:pt idx="1466">
                  <c:v>0.71313962724432478</c:v>
                </c:pt>
                <c:pt idx="1467">
                  <c:v>0.71306208323874098</c:v>
                </c:pt>
                <c:pt idx="1468">
                  <c:v>0.71297146595898064</c:v>
                </c:pt>
                <c:pt idx="1469">
                  <c:v>0.71294546240545997</c:v>
                </c:pt>
                <c:pt idx="1470">
                  <c:v>0.71294452939599784</c:v>
                </c:pt>
                <c:pt idx="1471">
                  <c:v>0.7129179771055506</c:v>
                </c:pt>
                <c:pt idx="1472">
                  <c:v>0.71289713588261783</c:v>
                </c:pt>
                <c:pt idx="1473">
                  <c:v>0.71289414729189848</c:v>
                </c:pt>
                <c:pt idx="1474">
                  <c:v>0.71287079595224723</c:v>
                </c:pt>
                <c:pt idx="1475">
                  <c:v>0.71287024846325397</c:v>
                </c:pt>
                <c:pt idx="1476">
                  <c:v>0.71285200709566909</c:v>
                </c:pt>
                <c:pt idx="1477">
                  <c:v>0.71285155948220369</c:v>
                </c:pt>
                <c:pt idx="1478">
                  <c:v>0.71284906795513592</c:v>
                </c:pt>
                <c:pt idx="1479">
                  <c:v>0.71284906416028082</c:v>
                </c:pt>
                <c:pt idx="1480">
                  <c:v>0.71284790576588619</c:v>
                </c:pt>
                <c:pt idx="1481">
                  <c:v>0.71283036101734776</c:v>
                </c:pt>
                <c:pt idx="1482">
                  <c:v>0.71283033865238099</c:v>
                </c:pt>
                <c:pt idx="1483">
                  <c:v>0.71282710057375798</c:v>
                </c:pt>
                <c:pt idx="1484">
                  <c:v>0.71282548230406684</c:v>
                </c:pt>
                <c:pt idx="1485">
                  <c:v>0.71280484382867415</c:v>
                </c:pt>
                <c:pt idx="1486">
                  <c:v>0.71280126178113512</c:v>
                </c:pt>
                <c:pt idx="1487">
                  <c:v>0.71278014690915048</c:v>
                </c:pt>
                <c:pt idx="1488">
                  <c:v>0.71278014690915048</c:v>
                </c:pt>
                <c:pt idx="1489">
                  <c:v>0.71278014690915048</c:v>
                </c:pt>
                <c:pt idx="1490">
                  <c:v>0.71278014690915048</c:v>
                </c:pt>
                <c:pt idx="1491">
                  <c:v>0.71278014690915048</c:v>
                </c:pt>
                <c:pt idx="1492">
                  <c:v>0.71278014690915048</c:v>
                </c:pt>
                <c:pt idx="1493">
                  <c:v>0.71278014690915048</c:v>
                </c:pt>
                <c:pt idx="1494">
                  <c:v>0.71278014690915048</c:v>
                </c:pt>
                <c:pt idx="1495">
                  <c:v>0.71278014690915048</c:v>
                </c:pt>
                <c:pt idx="1496">
                  <c:v>0.71278014690915048</c:v>
                </c:pt>
                <c:pt idx="1497">
                  <c:v>0.71278014690915048</c:v>
                </c:pt>
                <c:pt idx="1498">
                  <c:v>0.71278014690915048</c:v>
                </c:pt>
                <c:pt idx="1499">
                  <c:v>0.71278014690915048</c:v>
                </c:pt>
                <c:pt idx="1500">
                  <c:v>0.71278014690915048</c:v>
                </c:pt>
                <c:pt idx="1501">
                  <c:v>0.71278014690915048</c:v>
                </c:pt>
                <c:pt idx="1502">
                  <c:v>0.71278014690915048</c:v>
                </c:pt>
                <c:pt idx="1503">
                  <c:v>0.71278014690915048</c:v>
                </c:pt>
                <c:pt idx="1504">
                  <c:v>0.71278014690915048</c:v>
                </c:pt>
                <c:pt idx="1505">
                  <c:v>0.71278014690915048</c:v>
                </c:pt>
                <c:pt idx="1506">
                  <c:v>0.71278014690915048</c:v>
                </c:pt>
                <c:pt idx="1507">
                  <c:v>0.71278014690915048</c:v>
                </c:pt>
                <c:pt idx="1508">
                  <c:v>0.71278014690915048</c:v>
                </c:pt>
                <c:pt idx="1509">
                  <c:v>0.71278014690915048</c:v>
                </c:pt>
                <c:pt idx="1510">
                  <c:v>0.71278014690915048</c:v>
                </c:pt>
                <c:pt idx="1511">
                  <c:v>0.71278014690915048</c:v>
                </c:pt>
                <c:pt idx="1512">
                  <c:v>0.71278014690915048</c:v>
                </c:pt>
                <c:pt idx="1513">
                  <c:v>0.71278014690915048</c:v>
                </c:pt>
                <c:pt idx="1514">
                  <c:v>0.71278014690915048</c:v>
                </c:pt>
                <c:pt idx="1515">
                  <c:v>0.71278014690915048</c:v>
                </c:pt>
                <c:pt idx="1516">
                  <c:v>0.71277983927145117</c:v>
                </c:pt>
                <c:pt idx="1517">
                  <c:v>0.71277937944004266</c:v>
                </c:pt>
                <c:pt idx="1518">
                  <c:v>0.71275937757467867</c:v>
                </c:pt>
                <c:pt idx="1519">
                  <c:v>0.71275495674238509</c:v>
                </c:pt>
                <c:pt idx="1520">
                  <c:v>0.71275478511032409</c:v>
                </c:pt>
                <c:pt idx="1521">
                  <c:v>0.71273895885939165</c:v>
                </c:pt>
                <c:pt idx="1522">
                  <c:v>0.71273181856772438</c:v>
                </c:pt>
                <c:pt idx="1523">
                  <c:v>0.71271284172817617</c:v>
                </c:pt>
                <c:pt idx="1524">
                  <c:v>0.71271238475667198</c:v>
                </c:pt>
                <c:pt idx="1525">
                  <c:v>0.71271141227137702</c:v>
                </c:pt>
                <c:pt idx="1526">
                  <c:v>0.7127000901347772</c:v>
                </c:pt>
                <c:pt idx="1527">
                  <c:v>0.71269134751373764</c:v>
                </c:pt>
                <c:pt idx="1528">
                  <c:v>0.71268934581223975</c:v>
                </c:pt>
                <c:pt idx="1529">
                  <c:v>0.71268906850151914</c:v>
                </c:pt>
                <c:pt idx="1530">
                  <c:v>0.71266397082119892</c:v>
                </c:pt>
                <c:pt idx="1531">
                  <c:v>0.71262376439526542</c:v>
                </c:pt>
                <c:pt idx="1532">
                  <c:v>0.71262143509191433</c:v>
                </c:pt>
                <c:pt idx="1533">
                  <c:v>0.71262052691773048</c:v>
                </c:pt>
                <c:pt idx="1534">
                  <c:v>0.71261598516904312</c:v>
                </c:pt>
                <c:pt idx="1535">
                  <c:v>0.71259864040635523</c:v>
                </c:pt>
                <c:pt idx="1536">
                  <c:v>0.71259417512690015</c:v>
                </c:pt>
                <c:pt idx="1537">
                  <c:v>0.71255222945286556</c:v>
                </c:pt>
                <c:pt idx="1538">
                  <c:v>0.7125505738589214</c:v>
                </c:pt>
                <c:pt idx="1539">
                  <c:v>0.71242791286738549</c:v>
                </c:pt>
                <c:pt idx="1540">
                  <c:v>0.71240348671095777</c:v>
                </c:pt>
                <c:pt idx="1541">
                  <c:v>0.71231236228849937</c:v>
                </c:pt>
                <c:pt idx="1542">
                  <c:v>0.71226406958660327</c:v>
                </c:pt>
                <c:pt idx="1543">
                  <c:v>0.71222011547369968</c:v>
                </c:pt>
                <c:pt idx="1544">
                  <c:v>0.7121323710999915</c:v>
                </c:pt>
                <c:pt idx="1545">
                  <c:v>0.71212047920655841</c:v>
                </c:pt>
                <c:pt idx="1546">
                  <c:v>0.7120888687775756</c:v>
                </c:pt>
                <c:pt idx="1547">
                  <c:v>0.71196711640813415</c:v>
                </c:pt>
                <c:pt idx="1548">
                  <c:v>0.71189129625744385</c:v>
                </c:pt>
                <c:pt idx="1549">
                  <c:v>0.71173928252640584</c:v>
                </c:pt>
                <c:pt idx="1550">
                  <c:v>0.71165029686666637</c:v>
                </c:pt>
                <c:pt idx="1551">
                  <c:v>0.71163331536062235</c:v>
                </c:pt>
                <c:pt idx="1552">
                  <c:v>0.71162764963448299</c:v>
                </c:pt>
                <c:pt idx="1553">
                  <c:v>0.71158255818073346</c:v>
                </c:pt>
                <c:pt idx="1554">
                  <c:v>0.71147966454875167</c:v>
                </c:pt>
                <c:pt idx="1555">
                  <c:v>0.711448583692463</c:v>
                </c:pt>
                <c:pt idx="1556">
                  <c:v>0.71144080408706178</c:v>
                </c:pt>
                <c:pt idx="1557">
                  <c:v>0.71135490454943795</c:v>
                </c:pt>
                <c:pt idx="1558">
                  <c:v>0.71133072254517182</c:v>
                </c:pt>
                <c:pt idx="1559">
                  <c:v>0.71131662607144885</c:v>
                </c:pt>
                <c:pt idx="1560">
                  <c:v>0.71122205281433482</c:v>
                </c:pt>
                <c:pt idx="1561">
                  <c:v>0.71114384582790524</c:v>
                </c:pt>
                <c:pt idx="1562">
                  <c:v>0.71111185456695292</c:v>
                </c:pt>
                <c:pt idx="1563">
                  <c:v>0.71095661249385722</c:v>
                </c:pt>
                <c:pt idx="1564">
                  <c:v>0.71089119313465632</c:v>
                </c:pt>
                <c:pt idx="1565">
                  <c:v>0.71086572001631676</c:v>
                </c:pt>
                <c:pt idx="1566">
                  <c:v>0.71082974314171643</c:v>
                </c:pt>
                <c:pt idx="1567">
                  <c:v>0.71079293290855305</c:v>
                </c:pt>
                <c:pt idx="1568">
                  <c:v>0.7107631630957062</c:v>
                </c:pt>
                <c:pt idx="1569">
                  <c:v>0.71076058654820151</c:v>
                </c:pt>
                <c:pt idx="1570">
                  <c:v>0.71075822254369914</c:v>
                </c:pt>
                <c:pt idx="1571">
                  <c:v>0.71075817409959308</c:v>
                </c:pt>
                <c:pt idx="1572">
                  <c:v>0.71074567228215624</c:v>
                </c:pt>
                <c:pt idx="1573">
                  <c:v>0.71074335608173145</c:v>
                </c:pt>
                <c:pt idx="1574">
                  <c:v>0.71074177249047465</c:v>
                </c:pt>
                <c:pt idx="1575">
                  <c:v>0.71074060375927883</c:v>
                </c:pt>
                <c:pt idx="1576">
                  <c:v>0.7107247878203008</c:v>
                </c:pt>
                <c:pt idx="1577">
                  <c:v>0.71072451448111817</c:v>
                </c:pt>
                <c:pt idx="1578">
                  <c:v>0.71070834684211459</c:v>
                </c:pt>
                <c:pt idx="1579">
                  <c:v>0.71070522638452271</c:v>
                </c:pt>
                <c:pt idx="1580">
                  <c:v>0.71070522638452271</c:v>
                </c:pt>
                <c:pt idx="1581">
                  <c:v>0.71070522638452271</c:v>
                </c:pt>
                <c:pt idx="1582">
                  <c:v>0.71070522638452271</c:v>
                </c:pt>
                <c:pt idx="1583">
                  <c:v>0.71070522638452271</c:v>
                </c:pt>
                <c:pt idx="1584">
                  <c:v>0.71070522638452271</c:v>
                </c:pt>
                <c:pt idx="1585">
                  <c:v>0.71070522638452271</c:v>
                </c:pt>
                <c:pt idx="1586">
                  <c:v>0.71070522638452271</c:v>
                </c:pt>
                <c:pt idx="1587">
                  <c:v>0.71070522638452271</c:v>
                </c:pt>
                <c:pt idx="1588">
                  <c:v>0.71070522638452271</c:v>
                </c:pt>
                <c:pt idx="1589">
                  <c:v>0.71070522638452271</c:v>
                </c:pt>
                <c:pt idx="1590">
                  <c:v>0.71070522638452271</c:v>
                </c:pt>
                <c:pt idx="1591">
                  <c:v>0.71070522638452271</c:v>
                </c:pt>
                <c:pt idx="1592">
                  <c:v>0.71070522638452271</c:v>
                </c:pt>
                <c:pt idx="1593">
                  <c:v>0.71070522638452271</c:v>
                </c:pt>
                <c:pt idx="1594">
                  <c:v>0.71070522638452271</c:v>
                </c:pt>
                <c:pt idx="1595">
                  <c:v>0.71070522638452271</c:v>
                </c:pt>
                <c:pt idx="1596">
                  <c:v>0.71070522638452271</c:v>
                </c:pt>
                <c:pt idx="1597">
                  <c:v>0.71070522638452271</c:v>
                </c:pt>
                <c:pt idx="1598">
                  <c:v>0.71070522638452271</c:v>
                </c:pt>
                <c:pt idx="1599">
                  <c:v>0.71070522638452271</c:v>
                </c:pt>
                <c:pt idx="1600">
                  <c:v>0.71070522638452271</c:v>
                </c:pt>
                <c:pt idx="1601">
                  <c:v>0.71070522638452271</c:v>
                </c:pt>
                <c:pt idx="1602">
                  <c:v>0.71070522638452271</c:v>
                </c:pt>
                <c:pt idx="1603">
                  <c:v>0.71070522638452271</c:v>
                </c:pt>
                <c:pt idx="1604">
                  <c:v>0.71070522638452271</c:v>
                </c:pt>
                <c:pt idx="1605">
                  <c:v>0.71070522638452271</c:v>
                </c:pt>
                <c:pt idx="1606">
                  <c:v>0.71070522638452271</c:v>
                </c:pt>
                <c:pt idx="1607">
                  <c:v>0.71070522638452271</c:v>
                </c:pt>
                <c:pt idx="1608">
                  <c:v>0.71070522638452271</c:v>
                </c:pt>
                <c:pt idx="1609">
                  <c:v>0.71070522638452271</c:v>
                </c:pt>
                <c:pt idx="1610">
                  <c:v>0.71070522638452271</c:v>
                </c:pt>
                <c:pt idx="1611">
                  <c:v>0.71070522638452271</c:v>
                </c:pt>
                <c:pt idx="1612">
                  <c:v>0.71070522638452271</c:v>
                </c:pt>
                <c:pt idx="1613">
                  <c:v>0.71070522638452271</c:v>
                </c:pt>
                <c:pt idx="1614">
                  <c:v>0.71070522638452271</c:v>
                </c:pt>
                <c:pt idx="1615">
                  <c:v>0.71070522638452271</c:v>
                </c:pt>
                <c:pt idx="1616">
                  <c:v>0.71070522638452271</c:v>
                </c:pt>
                <c:pt idx="1617">
                  <c:v>0.71070338045305526</c:v>
                </c:pt>
                <c:pt idx="1618">
                  <c:v>0.71069172564795602</c:v>
                </c:pt>
                <c:pt idx="1619">
                  <c:v>0.71068730056519203</c:v>
                </c:pt>
                <c:pt idx="1620">
                  <c:v>0.71068421125564896</c:v>
                </c:pt>
                <c:pt idx="1621">
                  <c:v>0.71067266862740197</c:v>
                </c:pt>
                <c:pt idx="1622">
                  <c:v>0.71066997634455731</c:v>
                </c:pt>
                <c:pt idx="1623">
                  <c:v>0.71066955947174748</c:v>
                </c:pt>
                <c:pt idx="1624">
                  <c:v>0.71065090668703979</c:v>
                </c:pt>
                <c:pt idx="1625">
                  <c:v>0.71064945415622416</c:v>
                </c:pt>
                <c:pt idx="1626">
                  <c:v>0.71063559822851807</c:v>
                </c:pt>
                <c:pt idx="1627">
                  <c:v>0.71063377380295589</c:v>
                </c:pt>
                <c:pt idx="1628">
                  <c:v>0.71063256215333814</c:v>
                </c:pt>
                <c:pt idx="1629">
                  <c:v>0.71061685781807882</c:v>
                </c:pt>
                <c:pt idx="1630">
                  <c:v>0.71061527447123718</c:v>
                </c:pt>
                <c:pt idx="1631">
                  <c:v>0.71059024179771735</c:v>
                </c:pt>
                <c:pt idx="1632">
                  <c:v>0.71058170604328563</c:v>
                </c:pt>
                <c:pt idx="1633">
                  <c:v>0.71058096368578461</c:v>
                </c:pt>
                <c:pt idx="1634">
                  <c:v>0.7105434158164684</c:v>
                </c:pt>
                <c:pt idx="1635">
                  <c:v>0.71045283411624449</c:v>
                </c:pt>
                <c:pt idx="1636">
                  <c:v>0.7103989463975301</c:v>
                </c:pt>
                <c:pt idx="1637">
                  <c:v>0.71036859792541895</c:v>
                </c:pt>
                <c:pt idx="1638">
                  <c:v>0.71034682951645489</c:v>
                </c:pt>
                <c:pt idx="1639">
                  <c:v>0.71034682951645489</c:v>
                </c:pt>
                <c:pt idx="1640">
                  <c:v>0.71033037224100382</c:v>
                </c:pt>
                <c:pt idx="1641">
                  <c:v>0.7103208509514255</c:v>
                </c:pt>
                <c:pt idx="1642">
                  <c:v>0.71030185035297422</c:v>
                </c:pt>
                <c:pt idx="1643">
                  <c:v>0.7102660841697982</c:v>
                </c:pt>
                <c:pt idx="1644">
                  <c:v>0.71025930346869848</c:v>
                </c:pt>
                <c:pt idx="1645">
                  <c:v>0.71009192190246651</c:v>
                </c:pt>
                <c:pt idx="1646">
                  <c:v>0.7100455635145001</c:v>
                </c:pt>
                <c:pt idx="1647">
                  <c:v>0.70993790660908751</c:v>
                </c:pt>
                <c:pt idx="1648">
                  <c:v>0.70984196982028436</c:v>
                </c:pt>
                <c:pt idx="1649">
                  <c:v>0.7098243831204688</c:v>
                </c:pt>
                <c:pt idx="1650">
                  <c:v>0.70977397373486506</c:v>
                </c:pt>
                <c:pt idx="1651">
                  <c:v>0.70972706189760959</c:v>
                </c:pt>
                <c:pt idx="1652">
                  <c:v>0.7097057620108963</c:v>
                </c:pt>
                <c:pt idx="1653">
                  <c:v>0.70969845873891779</c:v>
                </c:pt>
                <c:pt idx="1654">
                  <c:v>0.70967553590137122</c:v>
                </c:pt>
                <c:pt idx="1655">
                  <c:v>0.70961998082940581</c:v>
                </c:pt>
                <c:pt idx="1656">
                  <c:v>0.70960334100695233</c:v>
                </c:pt>
                <c:pt idx="1657">
                  <c:v>0.70944941514248694</c:v>
                </c:pt>
                <c:pt idx="1658">
                  <c:v>0.70944121862055354</c:v>
                </c:pt>
                <c:pt idx="1659">
                  <c:v>0.70941262991877896</c:v>
                </c:pt>
                <c:pt idx="1660">
                  <c:v>0.70936921864085856</c:v>
                </c:pt>
                <c:pt idx="1661">
                  <c:v>0.70935591311337587</c:v>
                </c:pt>
                <c:pt idx="1662">
                  <c:v>0.70935591311337587</c:v>
                </c:pt>
                <c:pt idx="1663">
                  <c:v>0.70933982057774025</c:v>
                </c:pt>
                <c:pt idx="1664">
                  <c:v>0.70932895051982114</c:v>
                </c:pt>
                <c:pt idx="1665">
                  <c:v>0.70929184063743633</c:v>
                </c:pt>
                <c:pt idx="1666">
                  <c:v>0.70927991520189193</c:v>
                </c:pt>
                <c:pt idx="1667">
                  <c:v>0.70927309637006319</c:v>
                </c:pt>
                <c:pt idx="1668">
                  <c:v>0.70926010093016478</c:v>
                </c:pt>
                <c:pt idx="1669">
                  <c:v>0.70921014631415924</c:v>
                </c:pt>
                <c:pt idx="1670">
                  <c:v>0.70919551414249582</c:v>
                </c:pt>
                <c:pt idx="1671">
                  <c:v>0.709192270067171</c:v>
                </c:pt>
                <c:pt idx="1672">
                  <c:v>0.70918086244938128</c:v>
                </c:pt>
                <c:pt idx="1673">
                  <c:v>0.70916653015996645</c:v>
                </c:pt>
                <c:pt idx="1674">
                  <c:v>0.70915967367024224</c:v>
                </c:pt>
                <c:pt idx="1675">
                  <c:v>0.70915166292444087</c:v>
                </c:pt>
                <c:pt idx="1676">
                  <c:v>0.70913782428019434</c:v>
                </c:pt>
                <c:pt idx="1677">
                  <c:v>0.70913542830760246</c:v>
                </c:pt>
                <c:pt idx="1678">
                  <c:v>0.70913472388555088</c:v>
                </c:pt>
                <c:pt idx="1679">
                  <c:v>0.70913401867642734</c:v>
                </c:pt>
                <c:pt idx="1680">
                  <c:v>0.70912353769355818</c:v>
                </c:pt>
                <c:pt idx="1681">
                  <c:v>0.70912107847887607</c:v>
                </c:pt>
                <c:pt idx="1682">
                  <c:v>0.70911069151989403</c:v>
                </c:pt>
                <c:pt idx="1683">
                  <c:v>0.7091099117846692</c:v>
                </c:pt>
                <c:pt idx="1684">
                  <c:v>0.70910886622877112</c:v>
                </c:pt>
                <c:pt idx="1685">
                  <c:v>0.70910802543208151</c:v>
                </c:pt>
                <c:pt idx="1686">
                  <c:v>0.70910780723305467</c:v>
                </c:pt>
                <c:pt idx="1687">
                  <c:v>0.70910746507907929</c:v>
                </c:pt>
                <c:pt idx="1688">
                  <c:v>0.70910718476545298</c:v>
                </c:pt>
                <c:pt idx="1689">
                  <c:v>0.70910634541961459</c:v>
                </c:pt>
                <c:pt idx="1690">
                  <c:v>0.70909762934894693</c:v>
                </c:pt>
                <c:pt idx="1691">
                  <c:v>0.70909431154270142</c:v>
                </c:pt>
                <c:pt idx="1692">
                  <c:v>0.70909379967717234</c:v>
                </c:pt>
                <c:pt idx="1693">
                  <c:v>0.70909379967717234</c:v>
                </c:pt>
                <c:pt idx="1694">
                  <c:v>0.70909379967717234</c:v>
                </c:pt>
                <c:pt idx="1695">
                  <c:v>0.70909379967717234</c:v>
                </c:pt>
                <c:pt idx="1696">
                  <c:v>0.70909379967717234</c:v>
                </c:pt>
                <c:pt idx="1697">
                  <c:v>0.70909379967717234</c:v>
                </c:pt>
                <c:pt idx="1698">
                  <c:v>0.70909379967717234</c:v>
                </c:pt>
                <c:pt idx="1699">
                  <c:v>0.70909379967717234</c:v>
                </c:pt>
                <c:pt idx="1700">
                  <c:v>0.70909379967717234</c:v>
                </c:pt>
                <c:pt idx="1701">
                  <c:v>0.70909379967717234</c:v>
                </c:pt>
                <c:pt idx="1702">
                  <c:v>0.70909379967717234</c:v>
                </c:pt>
                <c:pt idx="1703">
                  <c:v>0.70909379967717234</c:v>
                </c:pt>
                <c:pt idx="1704">
                  <c:v>0.70909379967717234</c:v>
                </c:pt>
                <c:pt idx="1705">
                  <c:v>0.70909379967717234</c:v>
                </c:pt>
                <c:pt idx="1706">
                  <c:v>0.70909379967717234</c:v>
                </c:pt>
                <c:pt idx="1707">
                  <c:v>0.70909379967717234</c:v>
                </c:pt>
                <c:pt idx="1708">
                  <c:v>0.70909379967717234</c:v>
                </c:pt>
                <c:pt idx="1709">
                  <c:v>0.70909379967717234</c:v>
                </c:pt>
                <c:pt idx="1710">
                  <c:v>0.70909379967717234</c:v>
                </c:pt>
                <c:pt idx="1711">
                  <c:v>0.70909379967717234</c:v>
                </c:pt>
                <c:pt idx="1712">
                  <c:v>0.70909379967717234</c:v>
                </c:pt>
                <c:pt idx="1713">
                  <c:v>0.70909379967717234</c:v>
                </c:pt>
                <c:pt idx="1714">
                  <c:v>0.70909379967717234</c:v>
                </c:pt>
                <c:pt idx="1715">
                  <c:v>0.70909379967717234</c:v>
                </c:pt>
                <c:pt idx="1716">
                  <c:v>0.70909379967717234</c:v>
                </c:pt>
                <c:pt idx="1717">
                  <c:v>0.70909379967717234</c:v>
                </c:pt>
                <c:pt idx="1718">
                  <c:v>0.70909379967717234</c:v>
                </c:pt>
                <c:pt idx="1719">
                  <c:v>0.70909379967717234</c:v>
                </c:pt>
                <c:pt idx="1720">
                  <c:v>0.70909379967717234</c:v>
                </c:pt>
                <c:pt idx="1721">
                  <c:v>0.70909379967717234</c:v>
                </c:pt>
                <c:pt idx="1722">
                  <c:v>0.70909379967717234</c:v>
                </c:pt>
                <c:pt idx="1723">
                  <c:v>0.70909379967717234</c:v>
                </c:pt>
                <c:pt idx="1724">
                  <c:v>0.70909379967717234</c:v>
                </c:pt>
                <c:pt idx="1725">
                  <c:v>0.70909379967717234</c:v>
                </c:pt>
                <c:pt idx="1726">
                  <c:v>0.70909379967717234</c:v>
                </c:pt>
                <c:pt idx="1727">
                  <c:v>0.70909379967717234</c:v>
                </c:pt>
                <c:pt idx="1728">
                  <c:v>0.70909379967717234</c:v>
                </c:pt>
                <c:pt idx="1729">
                  <c:v>0.70909379967717234</c:v>
                </c:pt>
                <c:pt idx="1730">
                  <c:v>0.70909379967717234</c:v>
                </c:pt>
                <c:pt idx="1731">
                  <c:v>0.70909379967717234</c:v>
                </c:pt>
                <c:pt idx="1732">
                  <c:v>0.70909379967717234</c:v>
                </c:pt>
                <c:pt idx="1733">
                  <c:v>0.70909379967717234</c:v>
                </c:pt>
                <c:pt idx="1734">
                  <c:v>0.70909379967717234</c:v>
                </c:pt>
                <c:pt idx="1735">
                  <c:v>0.70909379967717234</c:v>
                </c:pt>
                <c:pt idx="1736">
                  <c:v>0.70909379967717234</c:v>
                </c:pt>
                <c:pt idx="1737">
                  <c:v>0.70908519975975903</c:v>
                </c:pt>
                <c:pt idx="1738">
                  <c:v>0.70908328411343902</c:v>
                </c:pt>
                <c:pt idx="1739">
                  <c:v>0.7090811936909388</c:v>
                </c:pt>
                <c:pt idx="1740">
                  <c:v>0.70907756809533995</c:v>
                </c:pt>
                <c:pt idx="1741">
                  <c:v>0.70906894758075401</c:v>
                </c:pt>
                <c:pt idx="1742">
                  <c:v>0.70906369911657274</c:v>
                </c:pt>
                <c:pt idx="1743">
                  <c:v>0.70905474471794883</c:v>
                </c:pt>
                <c:pt idx="1744">
                  <c:v>0.7090542316507028</c:v>
                </c:pt>
                <c:pt idx="1745">
                  <c:v>0.70905340394202432</c:v>
                </c:pt>
                <c:pt idx="1746">
                  <c:v>0.70902438660107603</c:v>
                </c:pt>
                <c:pt idx="1747">
                  <c:v>0.70901085648518125</c:v>
                </c:pt>
                <c:pt idx="1748">
                  <c:v>0.70901046944127122</c:v>
                </c:pt>
                <c:pt idx="1749">
                  <c:v>0.70901036039338849</c:v>
                </c:pt>
                <c:pt idx="1750">
                  <c:v>0.7089688267243851</c:v>
                </c:pt>
                <c:pt idx="1751">
                  <c:v>0.70881788378106581</c:v>
                </c:pt>
                <c:pt idx="1752">
                  <c:v>0.70880778228263985</c:v>
                </c:pt>
                <c:pt idx="1753">
                  <c:v>0.70880707217275229</c:v>
                </c:pt>
                <c:pt idx="1754">
                  <c:v>0.70877659846479746</c:v>
                </c:pt>
                <c:pt idx="1755">
                  <c:v>0.70875695712445641</c:v>
                </c:pt>
                <c:pt idx="1756">
                  <c:v>0.70869684883996953</c:v>
                </c:pt>
                <c:pt idx="1757">
                  <c:v>0.70863062663241327</c:v>
                </c:pt>
                <c:pt idx="1758">
                  <c:v>0.70859617491153137</c:v>
                </c:pt>
                <c:pt idx="1759">
                  <c:v>0.70857769630810263</c:v>
                </c:pt>
                <c:pt idx="1760">
                  <c:v>0.70855229859968116</c:v>
                </c:pt>
                <c:pt idx="1761">
                  <c:v>0.70851029640045537</c:v>
                </c:pt>
                <c:pt idx="1762">
                  <c:v>0.70836585729482693</c:v>
                </c:pt>
                <c:pt idx="1763">
                  <c:v>0.70836261271725964</c:v>
                </c:pt>
                <c:pt idx="1764">
                  <c:v>0.70835937079696987</c:v>
                </c:pt>
                <c:pt idx="1765">
                  <c:v>0.70833997408600269</c:v>
                </c:pt>
                <c:pt idx="1766">
                  <c:v>0.70830785512609051</c:v>
                </c:pt>
                <c:pt idx="1767">
                  <c:v>0.70828581831265447</c:v>
                </c:pt>
                <c:pt idx="1768">
                  <c:v>0.70827310624588236</c:v>
                </c:pt>
                <c:pt idx="1769">
                  <c:v>0.70824124788900511</c:v>
                </c:pt>
                <c:pt idx="1770">
                  <c:v>0.70821929694967023</c:v>
                </c:pt>
                <c:pt idx="1771">
                  <c:v>0.70819125750916412</c:v>
                </c:pt>
                <c:pt idx="1772">
                  <c:v>0.70813903441478099</c:v>
                </c:pt>
                <c:pt idx="1773">
                  <c:v>0.7081327342861331</c:v>
                </c:pt>
                <c:pt idx="1774">
                  <c:v>0.70809638852906132</c:v>
                </c:pt>
                <c:pt idx="1775">
                  <c:v>0.70807511196102635</c:v>
                </c:pt>
                <c:pt idx="1776">
                  <c:v>0.70807223779795703</c:v>
                </c:pt>
                <c:pt idx="1777">
                  <c:v>0.70806309459344041</c:v>
                </c:pt>
                <c:pt idx="1778">
                  <c:v>0.70805710064384597</c:v>
                </c:pt>
                <c:pt idx="1779">
                  <c:v>0.70803928777968517</c:v>
                </c:pt>
                <c:pt idx="1780">
                  <c:v>0.7080155099942419</c:v>
                </c:pt>
                <c:pt idx="1781">
                  <c:v>0.70795669194183175</c:v>
                </c:pt>
                <c:pt idx="1782">
                  <c:v>0.70791521563318216</c:v>
                </c:pt>
                <c:pt idx="1783">
                  <c:v>0.70791312102542003</c:v>
                </c:pt>
                <c:pt idx="1784">
                  <c:v>0.70791273604862692</c:v>
                </c:pt>
                <c:pt idx="1785">
                  <c:v>0.70790161115039496</c:v>
                </c:pt>
                <c:pt idx="1786">
                  <c:v>0.70789958816344833</c:v>
                </c:pt>
                <c:pt idx="1787">
                  <c:v>0.70789446822585489</c:v>
                </c:pt>
                <c:pt idx="1788">
                  <c:v>0.70789415448462611</c:v>
                </c:pt>
                <c:pt idx="1789">
                  <c:v>0.70789300529266896</c:v>
                </c:pt>
                <c:pt idx="1790">
                  <c:v>0.70789248527897775</c:v>
                </c:pt>
                <c:pt idx="1791">
                  <c:v>0.70788463096159726</c:v>
                </c:pt>
                <c:pt idx="1792">
                  <c:v>0.70788446665750182</c:v>
                </c:pt>
                <c:pt idx="1793">
                  <c:v>0.70788330615503814</c:v>
                </c:pt>
                <c:pt idx="1794">
                  <c:v>0.70788191914579179</c:v>
                </c:pt>
                <c:pt idx="1795">
                  <c:v>0.70788177717475909</c:v>
                </c:pt>
                <c:pt idx="1796">
                  <c:v>0.70788177717475909</c:v>
                </c:pt>
                <c:pt idx="1797">
                  <c:v>0.70788177717475909</c:v>
                </c:pt>
                <c:pt idx="1798">
                  <c:v>0.70788177717475909</c:v>
                </c:pt>
                <c:pt idx="1799">
                  <c:v>0.70788177717475909</c:v>
                </c:pt>
                <c:pt idx="1800">
                  <c:v>0.70788177717475909</c:v>
                </c:pt>
                <c:pt idx="1801">
                  <c:v>0.70788177717475909</c:v>
                </c:pt>
                <c:pt idx="1802">
                  <c:v>0.70788177717475909</c:v>
                </c:pt>
                <c:pt idx="1803">
                  <c:v>0.70788177717475909</c:v>
                </c:pt>
                <c:pt idx="1804">
                  <c:v>0.70788177717475909</c:v>
                </c:pt>
                <c:pt idx="1805">
                  <c:v>0.70788177717475909</c:v>
                </c:pt>
                <c:pt idx="1806">
                  <c:v>0.70788177717475909</c:v>
                </c:pt>
                <c:pt idx="1807">
                  <c:v>0.70788177717475909</c:v>
                </c:pt>
                <c:pt idx="1808">
                  <c:v>0.70788177717475909</c:v>
                </c:pt>
                <c:pt idx="1809">
                  <c:v>0.70788177717475909</c:v>
                </c:pt>
                <c:pt idx="1810">
                  <c:v>0.70788177717475909</c:v>
                </c:pt>
                <c:pt idx="1811">
                  <c:v>0.70788177717475909</c:v>
                </c:pt>
                <c:pt idx="1812">
                  <c:v>0.70788177717475909</c:v>
                </c:pt>
                <c:pt idx="1813">
                  <c:v>0.70788177717475909</c:v>
                </c:pt>
                <c:pt idx="1814">
                  <c:v>0.70788177717475909</c:v>
                </c:pt>
                <c:pt idx="1815">
                  <c:v>0.70788177717475909</c:v>
                </c:pt>
                <c:pt idx="1816">
                  <c:v>0.70788177717475909</c:v>
                </c:pt>
                <c:pt idx="1817">
                  <c:v>0.70788177717475909</c:v>
                </c:pt>
                <c:pt idx="1818">
                  <c:v>0.70788177717475909</c:v>
                </c:pt>
                <c:pt idx="1819">
                  <c:v>0.70788177717475909</c:v>
                </c:pt>
                <c:pt idx="1820">
                  <c:v>0.70788177717475909</c:v>
                </c:pt>
                <c:pt idx="1821">
                  <c:v>0.70788177717475909</c:v>
                </c:pt>
                <c:pt idx="1822">
                  <c:v>0.70788177717475909</c:v>
                </c:pt>
                <c:pt idx="1823">
                  <c:v>0.70788177717475909</c:v>
                </c:pt>
                <c:pt idx="1824">
                  <c:v>0.70788177717475909</c:v>
                </c:pt>
                <c:pt idx="1825">
                  <c:v>0.70788177717475909</c:v>
                </c:pt>
                <c:pt idx="1826">
                  <c:v>0.70788177717475909</c:v>
                </c:pt>
                <c:pt idx="1827">
                  <c:v>0.70788177717475909</c:v>
                </c:pt>
                <c:pt idx="1828">
                  <c:v>0.70788177717475909</c:v>
                </c:pt>
                <c:pt idx="1829">
                  <c:v>0.70788177717475909</c:v>
                </c:pt>
                <c:pt idx="1830">
                  <c:v>0.70788177717475909</c:v>
                </c:pt>
                <c:pt idx="1831">
                  <c:v>0.70788177717475909</c:v>
                </c:pt>
                <c:pt idx="1832">
                  <c:v>0.70788177717475909</c:v>
                </c:pt>
                <c:pt idx="1833">
                  <c:v>0.70788177717475909</c:v>
                </c:pt>
                <c:pt idx="1834">
                  <c:v>0.70788177717475909</c:v>
                </c:pt>
                <c:pt idx="1835">
                  <c:v>0.70788177717475909</c:v>
                </c:pt>
                <c:pt idx="1836">
                  <c:v>0.70788177717475909</c:v>
                </c:pt>
                <c:pt idx="1837">
                  <c:v>0.70788177717475909</c:v>
                </c:pt>
                <c:pt idx="1838">
                  <c:v>0.70788177717475909</c:v>
                </c:pt>
                <c:pt idx="1839">
                  <c:v>0.70788177717475909</c:v>
                </c:pt>
                <c:pt idx="1840">
                  <c:v>0.70788177717475909</c:v>
                </c:pt>
                <c:pt idx="1841">
                  <c:v>0.70788177717475909</c:v>
                </c:pt>
                <c:pt idx="1842">
                  <c:v>0.70788177717475909</c:v>
                </c:pt>
                <c:pt idx="1843">
                  <c:v>0.70787155128069446</c:v>
                </c:pt>
                <c:pt idx="1844">
                  <c:v>0.70786186629898029</c:v>
                </c:pt>
                <c:pt idx="1845">
                  <c:v>0.70786035429847793</c:v>
                </c:pt>
                <c:pt idx="1846">
                  <c:v>0.70785951271136038</c:v>
                </c:pt>
                <c:pt idx="1847">
                  <c:v>0.70785904676011679</c:v>
                </c:pt>
                <c:pt idx="1848">
                  <c:v>0.70784158219220095</c:v>
                </c:pt>
                <c:pt idx="1849">
                  <c:v>0.70784137288491833</c:v>
                </c:pt>
                <c:pt idx="1850">
                  <c:v>0.70783849263171594</c:v>
                </c:pt>
                <c:pt idx="1851">
                  <c:v>0.70782950611136564</c:v>
                </c:pt>
                <c:pt idx="1852">
                  <c:v>0.70782948683213498</c:v>
                </c:pt>
                <c:pt idx="1853">
                  <c:v>0.70782013915630471</c:v>
                </c:pt>
                <c:pt idx="1854">
                  <c:v>0.70779842646270252</c:v>
                </c:pt>
                <c:pt idx="1855">
                  <c:v>0.7077914665353856</c:v>
                </c:pt>
                <c:pt idx="1856">
                  <c:v>0.70778968048399526</c:v>
                </c:pt>
                <c:pt idx="1857">
                  <c:v>0.70778716563916377</c:v>
                </c:pt>
                <c:pt idx="1858">
                  <c:v>0.70774752331257174</c:v>
                </c:pt>
                <c:pt idx="1859">
                  <c:v>0.70772565968547829</c:v>
                </c:pt>
                <c:pt idx="1860">
                  <c:v>0.70772565968547829</c:v>
                </c:pt>
                <c:pt idx="1861">
                  <c:v>0.70767162800225847</c:v>
                </c:pt>
                <c:pt idx="1862">
                  <c:v>0.70758310009949976</c:v>
                </c:pt>
                <c:pt idx="1863">
                  <c:v>0.70750484613455111</c:v>
                </c:pt>
                <c:pt idx="1864">
                  <c:v>0.70749192170080721</c:v>
                </c:pt>
                <c:pt idx="1865">
                  <c:v>0.7074221604563623</c:v>
                </c:pt>
                <c:pt idx="1866">
                  <c:v>0.70741228993902883</c:v>
                </c:pt>
                <c:pt idx="1867">
                  <c:v>0.70741199128838905</c:v>
                </c:pt>
                <c:pt idx="1868">
                  <c:v>0.70730928164390028</c:v>
                </c:pt>
                <c:pt idx="1869">
                  <c:v>0.7072770851968041</c:v>
                </c:pt>
                <c:pt idx="1870">
                  <c:v>0.7072211416291011</c:v>
                </c:pt>
                <c:pt idx="1871">
                  <c:v>0.70720641069246037</c:v>
                </c:pt>
                <c:pt idx="1872">
                  <c:v>0.70719171696065775</c:v>
                </c:pt>
                <c:pt idx="1873">
                  <c:v>0.70712138750904396</c:v>
                </c:pt>
                <c:pt idx="1874">
                  <c:v>0.70709947010029028</c:v>
                </c:pt>
                <c:pt idx="1875">
                  <c:v>0.7070730320949733</c:v>
                </c:pt>
                <c:pt idx="1876">
                  <c:v>0.70707113317500825</c:v>
                </c:pt>
                <c:pt idx="1877">
                  <c:v>0.70705805837276203</c:v>
                </c:pt>
                <c:pt idx="1878">
                  <c:v>0.70705405812782451</c:v>
                </c:pt>
                <c:pt idx="1879">
                  <c:v>0.70705279472894567</c:v>
                </c:pt>
                <c:pt idx="1880">
                  <c:v>0.70704609016889963</c:v>
                </c:pt>
                <c:pt idx="1881">
                  <c:v>0.70704463195713074</c:v>
                </c:pt>
                <c:pt idx="1882">
                  <c:v>0.70704456059407572</c:v>
                </c:pt>
                <c:pt idx="1883">
                  <c:v>0.70703694766920655</c:v>
                </c:pt>
                <c:pt idx="1884">
                  <c:v>0.70703694583370036</c:v>
                </c:pt>
                <c:pt idx="1885">
                  <c:v>0.70703632162198982</c:v>
                </c:pt>
                <c:pt idx="1886">
                  <c:v>0.70703572355620137</c:v>
                </c:pt>
                <c:pt idx="1887">
                  <c:v>0.70702260842318643</c:v>
                </c:pt>
                <c:pt idx="1888">
                  <c:v>0.70701989614184668</c:v>
                </c:pt>
                <c:pt idx="1889">
                  <c:v>0.7070146305823638</c:v>
                </c:pt>
                <c:pt idx="1890">
                  <c:v>0.70701345948300121</c:v>
                </c:pt>
                <c:pt idx="1891">
                  <c:v>0.70701331639470644</c:v>
                </c:pt>
                <c:pt idx="1892">
                  <c:v>0.70701306850516266</c:v>
                </c:pt>
                <c:pt idx="1893">
                  <c:v>0.70701252224450395</c:v>
                </c:pt>
                <c:pt idx="1894">
                  <c:v>0.70700651848049134</c:v>
                </c:pt>
                <c:pt idx="1895">
                  <c:v>0.70700612741040969</c:v>
                </c:pt>
                <c:pt idx="1896">
                  <c:v>0.7070046482721094</c:v>
                </c:pt>
                <c:pt idx="1897">
                  <c:v>0.70700406026215734</c:v>
                </c:pt>
                <c:pt idx="1898">
                  <c:v>0.70699807014180116</c:v>
                </c:pt>
                <c:pt idx="1899">
                  <c:v>0.7069979605718496</c:v>
                </c:pt>
                <c:pt idx="1900">
                  <c:v>0.70699234439315772</c:v>
                </c:pt>
                <c:pt idx="1901">
                  <c:v>0.70698921223638023</c:v>
                </c:pt>
                <c:pt idx="1902">
                  <c:v>0.70698348825100543</c:v>
                </c:pt>
                <c:pt idx="1903">
                  <c:v>0.70698288497753603</c:v>
                </c:pt>
                <c:pt idx="1904">
                  <c:v>0.70698250908126459</c:v>
                </c:pt>
                <c:pt idx="1905">
                  <c:v>0.70698250908126459</c:v>
                </c:pt>
                <c:pt idx="1906">
                  <c:v>0.70698250908126459</c:v>
                </c:pt>
                <c:pt idx="1907">
                  <c:v>0.70698250908126459</c:v>
                </c:pt>
                <c:pt idx="1908">
                  <c:v>0.70698250908126459</c:v>
                </c:pt>
                <c:pt idx="1909">
                  <c:v>0.70698250908126459</c:v>
                </c:pt>
                <c:pt idx="1910">
                  <c:v>0.70698250908126459</c:v>
                </c:pt>
                <c:pt idx="1911">
                  <c:v>0.70698250908126459</c:v>
                </c:pt>
                <c:pt idx="1912">
                  <c:v>0.70698250908126459</c:v>
                </c:pt>
                <c:pt idx="1913">
                  <c:v>0.70698250908126459</c:v>
                </c:pt>
                <c:pt idx="1914">
                  <c:v>0.70698250908126459</c:v>
                </c:pt>
                <c:pt idx="1915">
                  <c:v>0.70698250908126459</c:v>
                </c:pt>
                <c:pt idx="1916">
                  <c:v>0.70698250908126459</c:v>
                </c:pt>
                <c:pt idx="1917">
                  <c:v>0.70698250908126459</c:v>
                </c:pt>
                <c:pt idx="1918">
                  <c:v>0.70698250908126459</c:v>
                </c:pt>
                <c:pt idx="1919">
                  <c:v>0.70698250908126459</c:v>
                </c:pt>
                <c:pt idx="1920">
                  <c:v>0.70698250908126459</c:v>
                </c:pt>
                <c:pt idx="1921">
                  <c:v>0.70698250908126459</c:v>
                </c:pt>
                <c:pt idx="1922">
                  <c:v>0.70698250908126459</c:v>
                </c:pt>
                <c:pt idx="1923">
                  <c:v>0.70698250908126459</c:v>
                </c:pt>
                <c:pt idx="1924">
                  <c:v>0.70698250908126459</c:v>
                </c:pt>
                <c:pt idx="1925">
                  <c:v>0.70698250908126459</c:v>
                </c:pt>
                <c:pt idx="1926">
                  <c:v>0.70698250908126459</c:v>
                </c:pt>
                <c:pt idx="1927">
                  <c:v>0.70698250908126459</c:v>
                </c:pt>
                <c:pt idx="1928">
                  <c:v>0.70698250908126459</c:v>
                </c:pt>
                <c:pt idx="1929">
                  <c:v>0.70698250908126459</c:v>
                </c:pt>
                <c:pt idx="1930">
                  <c:v>0.70698250908126459</c:v>
                </c:pt>
                <c:pt idx="1931">
                  <c:v>0.70698250908126459</c:v>
                </c:pt>
                <c:pt idx="1932">
                  <c:v>0.70698250908126459</c:v>
                </c:pt>
                <c:pt idx="1933">
                  <c:v>0.70698250908126459</c:v>
                </c:pt>
                <c:pt idx="1934">
                  <c:v>0.70698250908126459</c:v>
                </c:pt>
                <c:pt idx="1935">
                  <c:v>0.70698250908126459</c:v>
                </c:pt>
                <c:pt idx="1936">
                  <c:v>0.70698250908126459</c:v>
                </c:pt>
                <c:pt idx="1937">
                  <c:v>0.70698250908126459</c:v>
                </c:pt>
                <c:pt idx="1938">
                  <c:v>0.70698250908126459</c:v>
                </c:pt>
                <c:pt idx="1939">
                  <c:v>0.70698250908126459</c:v>
                </c:pt>
                <c:pt idx="1940">
                  <c:v>0.70698250908126459</c:v>
                </c:pt>
                <c:pt idx="1941">
                  <c:v>0.70698250908126459</c:v>
                </c:pt>
                <c:pt idx="1942">
                  <c:v>0.70698250908126459</c:v>
                </c:pt>
                <c:pt idx="1943">
                  <c:v>0.70698250908126459</c:v>
                </c:pt>
                <c:pt idx="1944">
                  <c:v>0.70698250908126459</c:v>
                </c:pt>
                <c:pt idx="1945">
                  <c:v>0.70698250908126459</c:v>
                </c:pt>
                <c:pt idx="1946">
                  <c:v>0.7069819443420492</c:v>
                </c:pt>
                <c:pt idx="1947">
                  <c:v>0.70698178837368275</c:v>
                </c:pt>
                <c:pt idx="1948">
                  <c:v>0.70697715991842525</c:v>
                </c:pt>
                <c:pt idx="1949">
                  <c:v>0.70697293186075039</c:v>
                </c:pt>
                <c:pt idx="1950">
                  <c:v>0.7069661840720104</c:v>
                </c:pt>
                <c:pt idx="1951">
                  <c:v>0.70696057943956381</c:v>
                </c:pt>
                <c:pt idx="1952">
                  <c:v>0.706959087256115</c:v>
                </c:pt>
                <c:pt idx="1953">
                  <c:v>0.7069589723597135</c:v>
                </c:pt>
                <c:pt idx="1954">
                  <c:v>0.70695838941905598</c:v>
                </c:pt>
                <c:pt idx="1955">
                  <c:v>0.70695202106329502</c:v>
                </c:pt>
                <c:pt idx="1956">
                  <c:v>0.70694562238246361</c:v>
                </c:pt>
                <c:pt idx="1957">
                  <c:v>0.70694486079423113</c:v>
                </c:pt>
                <c:pt idx="1958">
                  <c:v>0.70694417536243315</c:v>
                </c:pt>
                <c:pt idx="1959">
                  <c:v>0.70693665512766246</c:v>
                </c:pt>
                <c:pt idx="1960">
                  <c:v>0.70693605005025117</c:v>
                </c:pt>
                <c:pt idx="1961">
                  <c:v>0.70693549251322441</c:v>
                </c:pt>
                <c:pt idx="1962">
                  <c:v>0.70693432202332984</c:v>
                </c:pt>
                <c:pt idx="1963">
                  <c:v>0.70692887897602319</c:v>
                </c:pt>
                <c:pt idx="1964">
                  <c:v>0.70690825517759659</c:v>
                </c:pt>
                <c:pt idx="1965">
                  <c:v>0.7068896226730278</c:v>
                </c:pt>
                <c:pt idx="1966">
                  <c:v>0.70687538957351836</c:v>
                </c:pt>
                <c:pt idx="1967">
                  <c:v>0.70687278269712583</c:v>
                </c:pt>
                <c:pt idx="1968">
                  <c:v>0.70683256080959278</c:v>
                </c:pt>
                <c:pt idx="1969">
                  <c:v>0.70682320654994835</c:v>
                </c:pt>
                <c:pt idx="1970">
                  <c:v>0.70680675361436041</c:v>
                </c:pt>
                <c:pt idx="1971">
                  <c:v>0.70673919809631436</c:v>
                </c:pt>
                <c:pt idx="1972">
                  <c:v>0.70673344080570033</c:v>
                </c:pt>
                <c:pt idx="1973">
                  <c:v>0.70671054389233234</c:v>
                </c:pt>
                <c:pt idx="1974">
                  <c:v>0.70669853833247454</c:v>
                </c:pt>
                <c:pt idx="1975">
                  <c:v>0.70661370300589421</c:v>
                </c:pt>
                <c:pt idx="1976">
                  <c:v>0.70649953974472923</c:v>
                </c:pt>
                <c:pt idx="1977">
                  <c:v>0.70649270932336294</c:v>
                </c:pt>
                <c:pt idx="1978">
                  <c:v>0.70640888533820168</c:v>
                </c:pt>
                <c:pt idx="1979">
                  <c:v>0.70638144070861608</c:v>
                </c:pt>
                <c:pt idx="1980">
                  <c:v>0.70637718896700685</c:v>
                </c:pt>
                <c:pt idx="1981">
                  <c:v>0.70637718896700685</c:v>
                </c:pt>
                <c:pt idx="1982">
                  <c:v>0.70636561384414753</c:v>
                </c:pt>
                <c:pt idx="1983">
                  <c:v>0.70636396469602569</c:v>
                </c:pt>
                <c:pt idx="1984">
                  <c:v>0.70635743921535876</c:v>
                </c:pt>
                <c:pt idx="1985">
                  <c:v>0.70635055631777888</c:v>
                </c:pt>
                <c:pt idx="1986">
                  <c:v>0.70635012465906921</c:v>
                </c:pt>
                <c:pt idx="1987">
                  <c:v>0.70634534207525468</c:v>
                </c:pt>
                <c:pt idx="1988">
                  <c:v>0.70633919100861531</c:v>
                </c:pt>
                <c:pt idx="1989">
                  <c:v>0.70633366961438326</c:v>
                </c:pt>
                <c:pt idx="1990">
                  <c:v>0.70632211431686842</c:v>
                </c:pt>
                <c:pt idx="1991">
                  <c:v>0.70632208369725757</c:v>
                </c:pt>
                <c:pt idx="1992">
                  <c:v>0.7063218617696615</c:v>
                </c:pt>
                <c:pt idx="1993">
                  <c:v>0.70632107165716917</c:v>
                </c:pt>
                <c:pt idx="1994">
                  <c:v>0.70631617022518556</c:v>
                </c:pt>
                <c:pt idx="1995">
                  <c:v>0.70631616740205316</c:v>
                </c:pt>
                <c:pt idx="1996">
                  <c:v>0.70631581302988489</c:v>
                </c:pt>
                <c:pt idx="1997">
                  <c:v>0.70631534101771465</c:v>
                </c:pt>
                <c:pt idx="1998">
                  <c:v>0.70631526728756755</c:v>
                </c:pt>
                <c:pt idx="1999">
                  <c:v>0.70631475031107038</c:v>
                </c:pt>
                <c:pt idx="2000">
                  <c:v>0.70631445294174033</c:v>
                </c:pt>
                <c:pt idx="2001">
                  <c:v>0.70630934560067005</c:v>
                </c:pt>
                <c:pt idx="2002">
                  <c:v>0.70630934560067005</c:v>
                </c:pt>
                <c:pt idx="2003">
                  <c:v>0.70630934560067005</c:v>
                </c:pt>
                <c:pt idx="2004">
                  <c:v>0.70630934560067005</c:v>
                </c:pt>
                <c:pt idx="2005">
                  <c:v>0.70630934560067005</c:v>
                </c:pt>
                <c:pt idx="2006">
                  <c:v>0.70630934560067005</c:v>
                </c:pt>
                <c:pt idx="2007">
                  <c:v>0.70630934560067005</c:v>
                </c:pt>
                <c:pt idx="2008">
                  <c:v>0.70630934560067005</c:v>
                </c:pt>
                <c:pt idx="2009">
                  <c:v>0.70630934560067005</c:v>
                </c:pt>
                <c:pt idx="2010">
                  <c:v>0.70630934560067005</c:v>
                </c:pt>
                <c:pt idx="2011">
                  <c:v>0.70630934560067005</c:v>
                </c:pt>
                <c:pt idx="2012">
                  <c:v>0.70630934560067005</c:v>
                </c:pt>
                <c:pt idx="2013">
                  <c:v>0.70630934560067005</c:v>
                </c:pt>
                <c:pt idx="2014">
                  <c:v>0.70630934560067005</c:v>
                </c:pt>
                <c:pt idx="2015">
                  <c:v>0.70630934560067005</c:v>
                </c:pt>
                <c:pt idx="2016">
                  <c:v>0.70630934560067005</c:v>
                </c:pt>
                <c:pt idx="2017">
                  <c:v>0.70630934560067005</c:v>
                </c:pt>
                <c:pt idx="2018">
                  <c:v>0.70630934560067005</c:v>
                </c:pt>
                <c:pt idx="2019">
                  <c:v>0.70630934560067005</c:v>
                </c:pt>
                <c:pt idx="2020">
                  <c:v>0.70630934560067005</c:v>
                </c:pt>
                <c:pt idx="2021">
                  <c:v>0.70630934560067005</c:v>
                </c:pt>
                <c:pt idx="2022">
                  <c:v>0.70630934560067005</c:v>
                </c:pt>
                <c:pt idx="2023">
                  <c:v>0.70630934560067005</c:v>
                </c:pt>
                <c:pt idx="2024">
                  <c:v>0.70630934560067005</c:v>
                </c:pt>
                <c:pt idx="2025">
                  <c:v>0.70630934560067005</c:v>
                </c:pt>
                <c:pt idx="2026">
                  <c:v>0.70630934560067005</c:v>
                </c:pt>
                <c:pt idx="2027">
                  <c:v>0.70630934560067005</c:v>
                </c:pt>
                <c:pt idx="2028">
                  <c:v>0.70630934560067005</c:v>
                </c:pt>
                <c:pt idx="2029">
                  <c:v>0.70630934560067005</c:v>
                </c:pt>
                <c:pt idx="2030">
                  <c:v>0.70630934560067005</c:v>
                </c:pt>
                <c:pt idx="2031">
                  <c:v>0.70630934560067005</c:v>
                </c:pt>
                <c:pt idx="2032">
                  <c:v>0.70630934560067005</c:v>
                </c:pt>
                <c:pt idx="2033">
                  <c:v>0.70630934560067005</c:v>
                </c:pt>
                <c:pt idx="2034">
                  <c:v>0.70630934560067005</c:v>
                </c:pt>
                <c:pt idx="2035">
                  <c:v>0.70630934560067005</c:v>
                </c:pt>
                <c:pt idx="2036">
                  <c:v>0.70630934560067005</c:v>
                </c:pt>
                <c:pt idx="2037">
                  <c:v>0.70630934560067005</c:v>
                </c:pt>
                <c:pt idx="2038">
                  <c:v>0.70630934560067005</c:v>
                </c:pt>
                <c:pt idx="2039">
                  <c:v>0.70630932694140192</c:v>
                </c:pt>
                <c:pt idx="2040">
                  <c:v>0.70630903117408528</c:v>
                </c:pt>
                <c:pt idx="2041">
                  <c:v>0.70630856028877098</c:v>
                </c:pt>
                <c:pt idx="2042">
                  <c:v>0.70630299011982067</c:v>
                </c:pt>
                <c:pt idx="2043">
                  <c:v>0.70630268049510148</c:v>
                </c:pt>
                <c:pt idx="2044">
                  <c:v>0.7062988050816309</c:v>
                </c:pt>
                <c:pt idx="2045">
                  <c:v>0.70629771386518325</c:v>
                </c:pt>
                <c:pt idx="2046">
                  <c:v>0.70629236177688204</c:v>
                </c:pt>
                <c:pt idx="2047">
                  <c:v>0.70628926945193859</c:v>
                </c:pt>
                <c:pt idx="2048">
                  <c:v>0.70628530907832421</c:v>
                </c:pt>
                <c:pt idx="2049">
                  <c:v>0.70628079228201612</c:v>
                </c:pt>
                <c:pt idx="2050">
                  <c:v>0.70628064759676323</c:v>
                </c:pt>
                <c:pt idx="2051">
                  <c:v>0.70627961530294725</c:v>
                </c:pt>
                <c:pt idx="2052">
                  <c:v>0.70627871917967078</c:v>
                </c:pt>
                <c:pt idx="2053">
                  <c:v>0.70627505140443814</c:v>
                </c:pt>
                <c:pt idx="2054">
                  <c:v>0.70627330421775858</c:v>
                </c:pt>
                <c:pt idx="2055">
                  <c:v>0.70627307285056118</c:v>
                </c:pt>
                <c:pt idx="2056">
                  <c:v>0.70626820945572433</c:v>
                </c:pt>
                <c:pt idx="2057">
                  <c:v>0.70626235636241008</c:v>
                </c:pt>
                <c:pt idx="2058">
                  <c:v>0.70625004681896175</c:v>
                </c:pt>
                <c:pt idx="2059">
                  <c:v>0.70624330255252266</c:v>
                </c:pt>
                <c:pt idx="2060">
                  <c:v>0.70623702738973304</c:v>
                </c:pt>
                <c:pt idx="2061">
                  <c:v>0.7062276435422391</c:v>
                </c:pt>
                <c:pt idx="2062">
                  <c:v>0.70616137430547321</c:v>
                </c:pt>
                <c:pt idx="2063">
                  <c:v>0.70614922834266947</c:v>
                </c:pt>
                <c:pt idx="2064">
                  <c:v>0.70614382215096361</c:v>
                </c:pt>
                <c:pt idx="2065">
                  <c:v>0.70612272708315305</c:v>
                </c:pt>
                <c:pt idx="2066">
                  <c:v>0.70611972694297431</c:v>
                </c:pt>
                <c:pt idx="2067">
                  <c:v>0.70609435825477285</c:v>
                </c:pt>
                <c:pt idx="2068">
                  <c:v>0.70609227379078632</c:v>
                </c:pt>
                <c:pt idx="2069">
                  <c:v>0.7060780668278589</c:v>
                </c:pt>
                <c:pt idx="2070">
                  <c:v>0.70602775505014714</c:v>
                </c:pt>
                <c:pt idx="2071">
                  <c:v>0.70598507552496159</c:v>
                </c:pt>
                <c:pt idx="2072">
                  <c:v>0.70598028553058356</c:v>
                </c:pt>
                <c:pt idx="2073">
                  <c:v>0.70597315731867105</c:v>
                </c:pt>
                <c:pt idx="2074">
                  <c:v>0.70595045508872933</c:v>
                </c:pt>
                <c:pt idx="2075">
                  <c:v>0.70593548056282229</c:v>
                </c:pt>
                <c:pt idx="2076">
                  <c:v>0.70593353317870744</c:v>
                </c:pt>
                <c:pt idx="2077">
                  <c:v>0.70592275329195442</c:v>
                </c:pt>
                <c:pt idx="2078">
                  <c:v>0.70590831131879062</c:v>
                </c:pt>
                <c:pt idx="2079">
                  <c:v>0.70588327344684643</c:v>
                </c:pt>
                <c:pt idx="2080">
                  <c:v>0.70584741142947116</c:v>
                </c:pt>
                <c:pt idx="2081">
                  <c:v>0.70581574404326075</c:v>
                </c:pt>
                <c:pt idx="2082">
                  <c:v>0.70580985778886907</c:v>
                </c:pt>
                <c:pt idx="2083">
                  <c:v>0.70580942391282775</c:v>
                </c:pt>
                <c:pt idx="2084">
                  <c:v>0.70580544001189305</c:v>
                </c:pt>
                <c:pt idx="2085">
                  <c:v>0.70580013321086421</c:v>
                </c:pt>
                <c:pt idx="2086">
                  <c:v>0.70579558444085577</c:v>
                </c:pt>
                <c:pt idx="2087">
                  <c:v>0.70579558444085577</c:v>
                </c:pt>
                <c:pt idx="2088">
                  <c:v>0.70578949183722284</c:v>
                </c:pt>
                <c:pt idx="2089">
                  <c:v>0.70578745944596488</c:v>
                </c:pt>
                <c:pt idx="2090">
                  <c:v>0.70578506580967726</c:v>
                </c:pt>
                <c:pt idx="2091">
                  <c:v>0.70578449840113622</c:v>
                </c:pt>
                <c:pt idx="2092">
                  <c:v>0.70577690194438214</c:v>
                </c:pt>
                <c:pt idx="2093">
                  <c:v>0.70577563693695733</c:v>
                </c:pt>
                <c:pt idx="2094">
                  <c:v>0.70577563693695733</c:v>
                </c:pt>
                <c:pt idx="2095">
                  <c:v>0.70577563693695733</c:v>
                </c:pt>
                <c:pt idx="2096">
                  <c:v>0.70577563693695733</c:v>
                </c:pt>
                <c:pt idx="2097">
                  <c:v>0.70577563693695733</c:v>
                </c:pt>
                <c:pt idx="2098">
                  <c:v>0.70577563693695733</c:v>
                </c:pt>
                <c:pt idx="2099">
                  <c:v>0.70577563693695733</c:v>
                </c:pt>
                <c:pt idx="2100">
                  <c:v>0.70577563693695733</c:v>
                </c:pt>
                <c:pt idx="2101">
                  <c:v>0.70577563693695733</c:v>
                </c:pt>
                <c:pt idx="2102">
                  <c:v>0.70577563693695733</c:v>
                </c:pt>
                <c:pt idx="2103">
                  <c:v>0.70577563693695733</c:v>
                </c:pt>
                <c:pt idx="2104">
                  <c:v>0.70577563693695733</c:v>
                </c:pt>
                <c:pt idx="2105">
                  <c:v>0.70577563693695733</c:v>
                </c:pt>
                <c:pt idx="2106">
                  <c:v>0.70577563693695733</c:v>
                </c:pt>
                <c:pt idx="2107">
                  <c:v>0.70577563693695733</c:v>
                </c:pt>
                <c:pt idx="2108">
                  <c:v>0.70577563693695733</c:v>
                </c:pt>
                <c:pt idx="2109">
                  <c:v>0.70577563693695733</c:v>
                </c:pt>
                <c:pt idx="2110">
                  <c:v>0.70577563693695733</c:v>
                </c:pt>
                <c:pt idx="2111">
                  <c:v>0.70577563693695733</c:v>
                </c:pt>
                <c:pt idx="2112">
                  <c:v>0.70577563693695733</c:v>
                </c:pt>
                <c:pt idx="2113">
                  <c:v>0.70577563693695733</c:v>
                </c:pt>
                <c:pt idx="2114">
                  <c:v>0.70577563693695733</c:v>
                </c:pt>
                <c:pt idx="2115">
                  <c:v>0.70577563693695733</c:v>
                </c:pt>
                <c:pt idx="2116">
                  <c:v>0.70577563693695733</c:v>
                </c:pt>
                <c:pt idx="2117">
                  <c:v>0.70577563693695733</c:v>
                </c:pt>
                <c:pt idx="2118">
                  <c:v>0.70577563693695733</c:v>
                </c:pt>
                <c:pt idx="2119">
                  <c:v>0.70577563693695733</c:v>
                </c:pt>
                <c:pt idx="2120">
                  <c:v>0.70577563693695733</c:v>
                </c:pt>
                <c:pt idx="2121">
                  <c:v>0.70577563693695733</c:v>
                </c:pt>
                <c:pt idx="2122">
                  <c:v>0.70577563693695733</c:v>
                </c:pt>
                <c:pt idx="2123">
                  <c:v>0.70577563693695733</c:v>
                </c:pt>
                <c:pt idx="2124">
                  <c:v>0.70577563693695733</c:v>
                </c:pt>
                <c:pt idx="2125">
                  <c:v>0.70577563693695733</c:v>
                </c:pt>
                <c:pt idx="2126">
                  <c:v>0.70577563693695733</c:v>
                </c:pt>
                <c:pt idx="2127">
                  <c:v>0.70577563693695733</c:v>
                </c:pt>
                <c:pt idx="2128">
                  <c:v>0.70577563693695733</c:v>
                </c:pt>
                <c:pt idx="2129">
                  <c:v>0.70577563693695733</c:v>
                </c:pt>
                <c:pt idx="2130">
                  <c:v>0.70577563693695733</c:v>
                </c:pt>
                <c:pt idx="2131">
                  <c:v>0.70577563693695733</c:v>
                </c:pt>
                <c:pt idx="2132">
                  <c:v>0.70577563693695733</c:v>
                </c:pt>
                <c:pt idx="2133">
                  <c:v>0.70577260180922352</c:v>
                </c:pt>
                <c:pt idx="2134">
                  <c:v>0.70577037747689564</c:v>
                </c:pt>
                <c:pt idx="2135">
                  <c:v>0.70577034964201812</c:v>
                </c:pt>
                <c:pt idx="2136">
                  <c:v>0.70576651230470777</c:v>
                </c:pt>
                <c:pt idx="2137">
                  <c:v>0.70576586415270659</c:v>
                </c:pt>
                <c:pt idx="2138">
                  <c:v>0.70576493851321309</c:v>
                </c:pt>
                <c:pt idx="2139">
                  <c:v>0.70576066119984715</c:v>
                </c:pt>
                <c:pt idx="2140">
                  <c:v>0.70575811569823632</c:v>
                </c:pt>
                <c:pt idx="2141">
                  <c:v>0.70575065087910704</c:v>
                </c:pt>
                <c:pt idx="2142">
                  <c:v>0.70574584073222535</c:v>
                </c:pt>
                <c:pt idx="2143">
                  <c:v>0.70574550179694417</c:v>
                </c:pt>
                <c:pt idx="2144">
                  <c:v>0.70573724618223166</c:v>
                </c:pt>
                <c:pt idx="2145">
                  <c:v>0.7057165815094727</c:v>
                </c:pt>
                <c:pt idx="2146">
                  <c:v>0.70571362168964613</c:v>
                </c:pt>
                <c:pt idx="2147">
                  <c:v>0.70569925793909449</c:v>
                </c:pt>
                <c:pt idx="2148">
                  <c:v>0.70569498981821355</c:v>
                </c:pt>
                <c:pt idx="2149">
                  <c:v>0.70569393781451606</c:v>
                </c:pt>
                <c:pt idx="2150">
                  <c:v>0.70569393781451606</c:v>
                </c:pt>
                <c:pt idx="2151">
                  <c:v>0.70568569540545367</c:v>
                </c:pt>
                <c:pt idx="2152">
                  <c:v>0.70568304237140678</c:v>
                </c:pt>
                <c:pt idx="2153">
                  <c:v>0.70567773956164104</c:v>
                </c:pt>
                <c:pt idx="2154">
                  <c:v>0.7056647563429973</c:v>
                </c:pt>
                <c:pt idx="2155">
                  <c:v>0.70565549745235556</c:v>
                </c:pt>
                <c:pt idx="2156">
                  <c:v>0.70564864700590035</c:v>
                </c:pt>
                <c:pt idx="2157">
                  <c:v>0.70564073249003745</c:v>
                </c:pt>
                <c:pt idx="2158">
                  <c:v>0.70564027519061845</c:v>
                </c:pt>
                <c:pt idx="2159">
                  <c:v>0.70559491274245156</c:v>
                </c:pt>
                <c:pt idx="2160">
                  <c:v>0.70558946030769853</c:v>
                </c:pt>
                <c:pt idx="2161">
                  <c:v>0.70552142558495212</c:v>
                </c:pt>
                <c:pt idx="2162">
                  <c:v>0.70549936676235359</c:v>
                </c:pt>
                <c:pt idx="2163">
                  <c:v>0.70549270005071907</c:v>
                </c:pt>
                <c:pt idx="2164">
                  <c:v>0.70546510003087992</c:v>
                </c:pt>
                <c:pt idx="2165">
                  <c:v>0.70544057626640366</c:v>
                </c:pt>
                <c:pt idx="2166">
                  <c:v>0.70540256540318136</c:v>
                </c:pt>
                <c:pt idx="2167">
                  <c:v>0.70539609001315406</c:v>
                </c:pt>
                <c:pt idx="2168">
                  <c:v>0.70539346965298566</c:v>
                </c:pt>
                <c:pt idx="2169">
                  <c:v>0.70537248823686982</c:v>
                </c:pt>
                <c:pt idx="2170">
                  <c:v>0.70536981181259695</c:v>
                </c:pt>
                <c:pt idx="2171">
                  <c:v>0.70536592406916421</c:v>
                </c:pt>
                <c:pt idx="2172">
                  <c:v>0.70536587553159624</c:v>
                </c:pt>
                <c:pt idx="2173">
                  <c:v>0.70534485689496085</c:v>
                </c:pt>
                <c:pt idx="2174">
                  <c:v>0.70534485689496085</c:v>
                </c:pt>
                <c:pt idx="2175">
                  <c:v>0.70534291695164708</c:v>
                </c:pt>
                <c:pt idx="2176">
                  <c:v>0.70533304687098675</c:v>
                </c:pt>
                <c:pt idx="2177">
                  <c:v>0.70532905478622931</c:v>
                </c:pt>
                <c:pt idx="2178">
                  <c:v>0.70532857549731498</c:v>
                </c:pt>
                <c:pt idx="2179">
                  <c:v>0.70532379061149053</c:v>
                </c:pt>
                <c:pt idx="2180">
                  <c:v>0.70531897683027023</c:v>
                </c:pt>
                <c:pt idx="2181">
                  <c:v>0.70531846018619049</c:v>
                </c:pt>
                <c:pt idx="2182">
                  <c:v>0.70531494337047473</c:v>
                </c:pt>
                <c:pt idx="2183">
                  <c:v>0.70531335127161221</c:v>
                </c:pt>
                <c:pt idx="2184">
                  <c:v>0.70530958896095675</c:v>
                </c:pt>
                <c:pt idx="2185">
                  <c:v>0.7053091151819374</c:v>
                </c:pt>
                <c:pt idx="2186">
                  <c:v>0.70530491598581346</c:v>
                </c:pt>
                <c:pt idx="2187">
                  <c:v>0.70530022629539124</c:v>
                </c:pt>
                <c:pt idx="2188">
                  <c:v>0.70529978684843797</c:v>
                </c:pt>
                <c:pt idx="2189">
                  <c:v>0.70529974242838478</c:v>
                </c:pt>
                <c:pt idx="2190">
                  <c:v>0.7052993568567848</c:v>
                </c:pt>
                <c:pt idx="2191">
                  <c:v>0.70529500811201362</c:v>
                </c:pt>
                <c:pt idx="2192">
                  <c:v>0.70529473329410852</c:v>
                </c:pt>
                <c:pt idx="2193">
                  <c:v>0.70529473329410852</c:v>
                </c:pt>
                <c:pt idx="2194">
                  <c:v>0.70529473329410852</c:v>
                </c:pt>
                <c:pt idx="2195">
                  <c:v>0.70529473329410852</c:v>
                </c:pt>
                <c:pt idx="2196">
                  <c:v>0.70529473329410852</c:v>
                </c:pt>
                <c:pt idx="2197">
                  <c:v>0.70529473329410852</c:v>
                </c:pt>
                <c:pt idx="2198">
                  <c:v>0.70529473329410852</c:v>
                </c:pt>
                <c:pt idx="2199">
                  <c:v>0.70529473329410852</c:v>
                </c:pt>
                <c:pt idx="2200">
                  <c:v>0.70529473329410852</c:v>
                </c:pt>
                <c:pt idx="2201">
                  <c:v>0.70529473329410852</c:v>
                </c:pt>
                <c:pt idx="2202">
                  <c:v>0.70529473329410852</c:v>
                </c:pt>
                <c:pt idx="2203">
                  <c:v>0.70529473329410852</c:v>
                </c:pt>
                <c:pt idx="2204">
                  <c:v>0.70529473329410852</c:v>
                </c:pt>
                <c:pt idx="2205">
                  <c:v>0.70529473329410852</c:v>
                </c:pt>
                <c:pt idx="2206">
                  <c:v>0.70529473329410852</c:v>
                </c:pt>
                <c:pt idx="2207">
                  <c:v>0.70529473329410852</c:v>
                </c:pt>
                <c:pt idx="2208">
                  <c:v>0.70529473329410852</c:v>
                </c:pt>
                <c:pt idx="2209">
                  <c:v>0.70529473329410852</c:v>
                </c:pt>
                <c:pt idx="2210">
                  <c:v>0.70529473329410852</c:v>
                </c:pt>
                <c:pt idx="2211">
                  <c:v>0.70529473329410852</c:v>
                </c:pt>
                <c:pt idx="2212">
                  <c:v>0.70529473329410852</c:v>
                </c:pt>
                <c:pt idx="2213">
                  <c:v>0.70529473329410852</c:v>
                </c:pt>
                <c:pt idx="2214">
                  <c:v>0.70529473329410852</c:v>
                </c:pt>
                <c:pt idx="2215">
                  <c:v>0.70529473329410852</c:v>
                </c:pt>
                <c:pt idx="2216">
                  <c:v>0.70529473329410852</c:v>
                </c:pt>
                <c:pt idx="2217">
                  <c:v>0.70529473329410852</c:v>
                </c:pt>
                <c:pt idx="2218">
                  <c:v>0.70529473329410852</c:v>
                </c:pt>
                <c:pt idx="2219">
                  <c:v>0.70529473329410852</c:v>
                </c:pt>
                <c:pt idx="2220">
                  <c:v>0.70529473329410852</c:v>
                </c:pt>
                <c:pt idx="2221">
                  <c:v>0.70529376327156335</c:v>
                </c:pt>
                <c:pt idx="2222">
                  <c:v>0.70529089981636461</c:v>
                </c:pt>
                <c:pt idx="2223">
                  <c:v>0.70529076184160078</c:v>
                </c:pt>
                <c:pt idx="2224">
                  <c:v>0.70529017250457116</c:v>
                </c:pt>
                <c:pt idx="2225">
                  <c:v>0.70528943387955978</c:v>
                </c:pt>
                <c:pt idx="2226">
                  <c:v>0.70528518996860157</c:v>
                </c:pt>
                <c:pt idx="2227">
                  <c:v>0.70528480025734053</c:v>
                </c:pt>
                <c:pt idx="2228">
                  <c:v>0.70528126642149791</c:v>
                </c:pt>
                <c:pt idx="2229">
                  <c:v>0.70528015977305569</c:v>
                </c:pt>
                <c:pt idx="2230">
                  <c:v>0.7052774947446333</c:v>
                </c:pt>
                <c:pt idx="2231">
                  <c:v>0.70526952292672551</c:v>
                </c:pt>
                <c:pt idx="2232">
                  <c:v>0.70526545552158393</c:v>
                </c:pt>
                <c:pt idx="2233">
                  <c:v>0.70525890226140542</c:v>
                </c:pt>
                <c:pt idx="2234">
                  <c:v>0.70525216015218295</c:v>
                </c:pt>
                <c:pt idx="2235">
                  <c:v>0.70525149407422127</c:v>
                </c:pt>
                <c:pt idx="2236">
                  <c:v>0.7052508708737445</c:v>
                </c:pt>
                <c:pt idx="2237">
                  <c:v>0.70519726398599969</c:v>
                </c:pt>
                <c:pt idx="2238">
                  <c:v>0.70514780503582541</c:v>
                </c:pt>
                <c:pt idx="2239">
                  <c:v>0.70514780503582541</c:v>
                </c:pt>
                <c:pt idx="2240">
                  <c:v>0.7050811450802702</c:v>
                </c:pt>
                <c:pt idx="2241">
                  <c:v>0.70506036304026976</c:v>
                </c:pt>
                <c:pt idx="2242">
                  <c:v>0.70504087727282705</c:v>
                </c:pt>
                <c:pt idx="2243">
                  <c:v>0.70503929440427282</c:v>
                </c:pt>
                <c:pt idx="2244">
                  <c:v>0.70503807216321157</c:v>
                </c:pt>
                <c:pt idx="2245">
                  <c:v>0.70500564026119672</c:v>
                </c:pt>
                <c:pt idx="2246">
                  <c:v>0.70500422276663455</c:v>
                </c:pt>
                <c:pt idx="2247">
                  <c:v>0.70497859799188356</c:v>
                </c:pt>
                <c:pt idx="2248">
                  <c:v>0.70497121061850609</c:v>
                </c:pt>
                <c:pt idx="2249">
                  <c:v>0.70495275792750578</c:v>
                </c:pt>
                <c:pt idx="2250">
                  <c:v>0.70495106884595737</c:v>
                </c:pt>
                <c:pt idx="2251">
                  <c:v>0.70494673508072625</c:v>
                </c:pt>
                <c:pt idx="2252">
                  <c:v>0.70494239497167632</c:v>
                </c:pt>
                <c:pt idx="2253">
                  <c:v>0.70492748792644455</c:v>
                </c:pt>
                <c:pt idx="2254">
                  <c:v>0.70492351335241421</c:v>
                </c:pt>
                <c:pt idx="2255">
                  <c:v>0.70488537437505638</c:v>
                </c:pt>
                <c:pt idx="2256">
                  <c:v>0.70486505257064802</c:v>
                </c:pt>
                <c:pt idx="2257">
                  <c:v>0.70486462168000841</c:v>
                </c:pt>
                <c:pt idx="2258">
                  <c:v>0.70485749266987729</c:v>
                </c:pt>
                <c:pt idx="2259">
                  <c:v>0.70485749266987729</c:v>
                </c:pt>
                <c:pt idx="2260">
                  <c:v>0.70483590027977716</c:v>
                </c:pt>
                <c:pt idx="2261">
                  <c:v>0.70483070873742426</c:v>
                </c:pt>
                <c:pt idx="2262">
                  <c:v>0.70483032471020135</c:v>
                </c:pt>
                <c:pt idx="2263">
                  <c:v>0.70481203925294744</c:v>
                </c:pt>
                <c:pt idx="2264">
                  <c:v>0.70480284860818754</c:v>
                </c:pt>
                <c:pt idx="2265">
                  <c:v>0.70479767548346517</c:v>
                </c:pt>
                <c:pt idx="2266">
                  <c:v>0.70478601468175761</c:v>
                </c:pt>
                <c:pt idx="2267">
                  <c:v>0.70478055892120139</c:v>
                </c:pt>
                <c:pt idx="2268">
                  <c:v>0.70478047166628499</c:v>
                </c:pt>
                <c:pt idx="2269">
                  <c:v>0.70477998487610705</c:v>
                </c:pt>
                <c:pt idx="2270">
                  <c:v>0.70477998487610705</c:v>
                </c:pt>
                <c:pt idx="2271">
                  <c:v>0.70477998487610705</c:v>
                </c:pt>
                <c:pt idx="2272">
                  <c:v>0.70477998487610705</c:v>
                </c:pt>
                <c:pt idx="2273">
                  <c:v>0.70477998487610705</c:v>
                </c:pt>
                <c:pt idx="2274">
                  <c:v>0.70477998487610705</c:v>
                </c:pt>
                <c:pt idx="2275">
                  <c:v>0.70477998487610705</c:v>
                </c:pt>
                <c:pt idx="2276">
                  <c:v>0.70477998487610705</c:v>
                </c:pt>
                <c:pt idx="2277">
                  <c:v>0.70477998487610705</c:v>
                </c:pt>
                <c:pt idx="2278">
                  <c:v>0.70477998487610705</c:v>
                </c:pt>
                <c:pt idx="2279">
                  <c:v>0.70477998487610705</c:v>
                </c:pt>
                <c:pt idx="2280">
                  <c:v>0.70477998487610705</c:v>
                </c:pt>
                <c:pt idx="2281">
                  <c:v>0.70477998487610705</c:v>
                </c:pt>
                <c:pt idx="2282">
                  <c:v>0.70477998487610705</c:v>
                </c:pt>
                <c:pt idx="2283">
                  <c:v>0.70477998487610705</c:v>
                </c:pt>
                <c:pt idx="2284">
                  <c:v>0.70477998487610705</c:v>
                </c:pt>
                <c:pt idx="2285">
                  <c:v>0.70477998487610705</c:v>
                </c:pt>
                <c:pt idx="2286">
                  <c:v>0.70477998487610705</c:v>
                </c:pt>
                <c:pt idx="2287">
                  <c:v>0.70477998487610705</c:v>
                </c:pt>
                <c:pt idx="2288">
                  <c:v>0.70477998487610705</c:v>
                </c:pt>
                <c:pt idx="2289">
                  <c:v>0.70477998487610705</c:v>
                </c:pt>
                <c:pt idx="2290">
                  <c:v>0.70477998487610705</c:v>
                </c:pt>
                <c:pt idx="2291">
                  <c:v>0.70477998487610705</c:v>
                </c:pt>
                <c:pt idx="2292">
                  <c:v>0.70477998487610705</c:v>
                </c:pt>
                <c:pt idx="2293">
                  <c:v>0.70477998487610705</c:v>
                </c:pt>
                <c:pt idx="2294">
                  <c:v>0.70477998487610705</c:v>
                </c:pt>
                <c:pt idx="2295">
                  <c:v>0.70477998487610705</c:v>
                </c:pt>
                <c:pt idx="2296">
                  <c:v>0.70477998487610705</c:v>
                </c:pt>
                <c:pt idx="2297">
                  <c:v>0.70477998487610705</c:v>
                </c:pt>
                <c:pt idx="2298">
                  <c:v>0.70477998487610705</c:v>
                </c:pt>
                <c:pt idx="2299">
                  <c:v>0.70477998487610705</c:v>
                </c:pt>
                <c:pt idx="2300">
                  <c:v>0.70477998487610705</c:v>
                </c:pt>
                <c:pt idx="2301">
                  <c:v>0.70477998487610705</c:v>
                </c:pt>
                <c:pt idx="2302">
                  <c:v>0.70477998487610705</c:v>
                </c:pt>
                <c:pt idx="2303">
                  <c:v>0.70477998487610705</c:v>
                </c:pt>
                <c:pt idx="2304">
                  <c:v>0.70477998487610705</c:v>
                </c:pt>
                <c:pt idx="2305">
                  <c:v>0.70477998487610705</c:v>
                </c:pt>
                <c:pt idx="2306">
                  <c:v>0.70477998487610705</c:v>
                </c:pt>
                <c:pt idx="2307">
                  <c:v>0.70477998487610705</c:v>
                </c:pt>
                <c:pt idx="2308">
                  <c:v>0.70477998487610705</c:v>
                </c:pt>
                <c:pt idx="2309">
                  <c:v>0.70477998487610705</c:v>
                </c:pt>
                <c:pt idx="2310">
                  <c:v>0.70477998487610705</c:v>
                </c:pt>
                <c:pt idx="2311">
                  <c:v>0.70477998487610705</c:v>
                </c:pt>
                <c:pt idx="2312">
                  <c:v>0.70477998487610705</c:v>
                </c:pt>
                <c:pt idx="2313">
                  <c:v>0.70477998487610705</c:v>
                </c:pt>
                <c:pt idx="2314">
                  <c:v>0.70477998487610705</c:v>
                </c:pt>
                <c:pt idx="2315">
                  <c:v>0.70477998487610705</c:v>
                </c:pt>
                <c:pt idx="2316">
                  <c:v>0.70477998487610705</c:v>
                </c:pt>
                <c:pt idx="2317">
                  <c:v>0.70477998487610705</c:v>
                </c:pt>
                <c:pt idx="2318">
                  <c:v>0.70477957346423803</c:v>
                </c:pt>
                <c:pt idx="2319">
                  <c:v>0.70477957016205128</c:v>
                </c:pt>
                <c:pt idx="2320">
                  <c:v>0.70477914077489145</c:v>
                </c:pt>
                <c:pt idx="2321">
                  <c:v>0.70477478007658168</c:v>
                </c:pt>
                <c:pt idx="2322">
                  <c:v>0.70477407239837475</c:v>
                </c:pt>
                <c:pt idx="2323">
                  <c:v>0.70476929473091776</c:v>
                </c:pt>
                <c:pt idx="2324">
                  <c:v>0.70476912564137095</c:v>
                </c:pt>
                <c:pt idx="2325">
                  <c:v>0.70476901198943975</c:v>
                </c:pt>
                <c:pt idx="2326">
                  <c:v>0.7047688952644543</c:v>
                </c:pt>
                <c:pt idx="2327">
                  <c:v>0.70476816770757533</c:v>
                </c:pt>
                <c:pt idx="2328">
                  <c:v>0.70476802199374411</c:v>
                </c:pt>
                <c:pt idx="2329">
                  <c:v>0.70476309560371486</c:v>
                </c:pt>
                <c:pt idx="2330">
                  <c:v>0.7047575695628473</c:v>
                </c:pt>
                <c:pt idx="2331">
                  <c:v>0.70475728296928175</c:v>
                </c:pt>
                <c:pt idx="2332">
                  <c:v>0.70475693680814733</c:v>
                </c:pt>
                <c:pt idx="2333">
                  <c:v>0.70475659942442925</c:v>
                </c:pt>
                <c:pt idx="2334">
                  <c:v>0.70475361743174492</c:v>
                </c:pt>
                <c:pt idx="2335">
                  <c:v>0.70475025817481562</c:v>
                </c:pt>
                <c:pt idx="2336">
                  <c:v>0.70474650999553734</c:v>
                </c:pt>
                <c:pt idx="2337">
                  <c:v>0.70474145255637011</c:v>
                </c:pt>
                <c:pt idx="2338">
                  <c:v>0.70474093893177236</c:v>
                </c:pt>
                <c:pt idx="2339">
                  <c:v>0.7047332207025353</c:v>
                </c:pt>
                <c:pt idx="2340">
                  <c:v>0.70472922822890605</c:v>
                </c:pt>
                <c:pt idx="2341">
                  <c:v>0.70469886921325575</c:v>
                </c:pt>
                <c:pt idx="2342">
                  <c:v>0.7046818301643788</c:v>
                </c:pt>
                <c:pt idx="2343">
                  <c:v>0.70466422457784395</c:v>
                </c:pt>
                <c:pt idx="2344">
                  <c:v>0.70466361859597992</c:v>
                </c:pt>
                <c:pt idx="2345">
                  <c:v>0.7046051835955468</c:v>
                </c:pt>
                <c:pt idx="2346">
                  <c:v>0.704604073595967</c:v>
                </c:pt>
                <c:pt idx="2347">
                  <c:v>0.70459528751888401</c:v>
                </c:pt>
                <c:pt idx="2348">
                  <c:v>0.70448089455753837</c:v>
                </c:pt>
                <c:pt idx="2349">
                  <c:v>0.70443017987773537</c:v>
                </c:pt>
                <c:pt idx="2350">
                  <c:v>0.70442664308196601</c:v>
                </c:pt>
                <c:pt idx="2351">
                  <c:v>0.70441884401809418</c:v>
                </c:pt>
                <c:pt idx="2352">
                  <c:v>0.70441865955884897</c:v>
                </c:pt>
                <c:pt idx="2353">
                  <c:v>0.70441579378950647</c:v>
                </c:pt>
                <c:pt idx="2354">
                  <c:v>0.70437115663631433</c:v>
                </c:pt>
                <c:pt idx="2355">
                  <c:v>0.70435298559035064</c:v>
                </c:pt>
                <c:pt idx="2356">
                  <c:v>0.70434933514248443</c:v>
                </c:pt>
                <c:pt idx="2357">
                  <c:v>0.70432200023121461</c:v>
                </c:pt>
                <c:pt idx="2358">
                  <c:v>0.70430510088969933</c:v>
                </c:pt>
                <c:pt idx="2359">
                  <c:v>0.70429951524037582</c:v>
                </c:pt>
                <c:pt idx="2360">
                  <c:v>0.70428455802547829</c:v>
                </c:pt>
                <c:pt idx="2361">
                  <c:v>0.70424606739853546</c:v>
                </c:pt>
                <c:pt idx="2362">
                  <c:v>0.70424104527982057</c:v>
                </c:pt>
                <c:pt idx="2363">
                  <c:v>0.70423722525634769</c:v>
                </c:pt>
                <c:pt idx="2364">
                  <c:v>0.70422358782666239</c:v>
                </c:pt>
                <c:pt idx="2365">
                  <c:v>0.70421479728379366</c:v>
                </c:pt>
                <c:pt idx="2366">
                  <c:v>0.70420941839146833</c:v>
                </c:pt>
                <c:pt idx="2367">
                  <c:v>0.7041940692987162</c:v>
                </c:pt>
                <c:pt idx="2368">
                  <c:v>0.70418695714008817</c:v>
                </c:pt>
                <c:pt idx="2369">
                  <c:v>0.70417975132318789</c:v>
                </c:pt>
                <c:pt idx="2370">
                  <c:v>0.70417441831660554</c:v>
                </c:pt>
                <c:pt idx="2371">
                  <c:v>0.70417388731257857</c:v>
                </c:pt>
                <c:pt idx="2372">
                  <c:v>0.70417352922760779</c:v>
                </c:pt>
                <c:pt idx="2373">
                  <c:v>0.7041725981646153</c:v>
                </c:pt>
                <c:pt idx="2374">
                  <c:v>0.70416696842537763</c:v>
                </c:pt>
                <c:pt idx="2375">
                  <c:v>0.70416565424477107</c:v>
                </c:pt>
                <c:pt idx="2376">
                  <c:v>0.70416017320187152</c:v>
                </c:pt>
                <c:pt idx="2377">
                  <c:v>0.70415880375566486</c:v>
                </c:pt>
                <c:pt idx="2378">
                  <c:v>0.70414474188693388</c:v>
                </c:pt>
                <c:pt idx="2379">
                  <c:v>0.70414474188693388</c:v>
                </c:pt>
                <c:pt idx="2380">
                  <c:v>0.70414474188693388</c:v>
                </c:pt>
                <c:pt idx="2381">
                  <c:v>0.70414474188693388</c:v>
                </c:pt>
                <c:pt idx="2382">
                  <c:v>0.70414474188693388</c:v>
                </c:pt>
                <c:pt idx="2383">
                  <c:v>0.70414474188693388</c:v>
                </c:pt>
                <c:pt idx="2384">
                  <c:v>0.70414474188693388</c:v>
                </c:pt>
                <c:pt idx="2385">
                  <c:v>0.70414474188693388</c:v>
                </c:pt>
                <c:pt idx="2386">
                  <c:v>0.70414474188693388</c:v>
                </c:pt>
                <c:pt idx="2387">
                  <c:v>0.70414474188693388</c:v>
                </c:pt>
                <c:pt idx="2388">
                  <c:v>0.70414474188693388</c:v>
                </c:pt>
                <c:pt idx="2389">
                  <c:v>0.70414474188693388</c:v>
                </c:pt>
                <c:pt idx="2390">
                  <c:v>0.70414474188693388</c:v>
                </c:pt>
                <c:pt idx="2391">
                  <c:v>0.70414474188693388</c:v>
                </c:pt>
                <c:pt idx="2392">
                  <c:v>0.70414474188693388</c:v>
                </c:pt>
                <c:pt idx="2393">
                  <c:v>0.70414474188693388</c:v>
                </c:pt>
                <c:pt idx="2394">
                  <c:v>0.70414474188693388</c:v>
                </c:pt>
                <c:pt idx="2395">
                  <c:v>0.70414474188693388</c:v>
                </c:pt>
                <c:pt idx="2396">
                  <c:v>0.70414474188693388</c:v>
                </c:pt>
                <c:pt idx="2397">
                  <c:v>0.70414474188693388</c:v>
                </c:pt>
                <c:pt idx="2398">
                  <c:v>0.70414474188693388</c:v>
                </c:pt>
                <c:pt idx="2399">
                  <c:v>0.70414474188693388</c:v>
                </c:pt>
                <c:pt idx="2400">
                  <c:v>0.70414474188693388</c:v>
                </c:pt>
                <c:pt idx="2401">
                  <c:v>0.70414474188693388</c:v>
                </c:pt>
                <c:pt idx="2402">
                  <c:v>0.70414474188693388</c:v>
                </c:pt>
                <c:pt idx="2403">
                  <c:v>0.70414474188693388</c:v>
                </c:pt>
                <c:pt idx="2404">
                  <c:v>0.70414474188693388</c:v>
                </c:pt>
                <c:pt idx="2405">
                  <c:v>0.70414474188693388</c:v>
                </c:pt>
                <c:pt idx="2406">
                  <c:v>0.70414474188693388</c:v>
                </c:pt>
                <c:pt idx="2407">
                  <c:v>0.70414474188693388</c:v>
                </c:pt>
                <c:pt idx="2408">
                  <c:v>0.70414474188693388</c:v>
                </c:pt>
                <c:pt idx="2409">
                  <c:v>0.70414474188693388</c:v>
                </c:pt>
                <c:pt idx="2410">
                  <c:v>0.70414474188693388</c:v>
                </c:pt>
                <c:pt idx="2411">
                  <c:v>0.70414474188693388</c:v>
                </c:pt>
                <c:pt idx="2412">
                  <c:v>0.70414474188693388</c:v>
                </c:pt>
                <c:pt idx="2413">
                  <c:v>0.70414474188693388</c:v>
                </c:pt>
                <c:pt idx="2414">
                  <c:v>0.70414474188693388</c:v>
                </c:pt>
                <c:pt idx="2415">
                  <c:v>0.70414474188693388</c:v>
                </c:pt>
                <c:pt idx="2416">
                  <c:v>0.70414474188693388</c:v>
                </c:pt>
                <c:pt idx="2417">
                  <c:v>0.70414474188693388</c:v>
                </c:pt>
                <c:pt idx="2418">
                  <c:v>0.70414474188693388</c:v>
                </c:pt>
                <c:pt idx="2419">
                  <c:v>0.70414474188693388</c:v>
                </c:pt>
                <c:pt idx="2420">
                  <c:v>0.70414474188693388</c:v>
                </c:pt>
                <c:pt idx="2421">
                  <c:v>0.70414474188693388</c:v>
                </c:pt>
                <c:pt idx="2422">
                  <c:v>0.70414474188693388</c:v>
                </c:pt>
                <c:pt idx="2423">
                  <c:v>0.70414474188693388</c:v>
                </c:pt>
                <c:pt idx="2424">
                  <c:v>0.70414474188693388</c:v>
                </c:pt>
                <c:pt idx="2425">
                  <c:v>0.70414474188693388</c:v>
                </c:pt>
                <c:pt idx="2426">
                  <c:v>0.70414474188693388</c:v>
                </c:pt>
                <c:pt idx="2427">
                  <c:v>0.70414474188693388</c:v>
                </c:pt>
                <c:pt idx="2428">
                  <c:v>0.70414474188693388</c:v>
                </c:pt>
                <c:pt idx="2429">
                  <c:v>0.70414474188693388</c:v>
                </c:pt>
                <c:pt idx="2430">
                  <c:v>0.70414474188693388</c:v>
                </c:pt>
                <c:pt idx="2431">
                  <c:v>0.70414474188693388</c:v>
                </c:pt>
                <c:pt idx="2432">
                  <c:v>0.70414474188693388</c:v>
                </c:pt>
                <c:pt idx="2433">
                  <c:v>0.70414474188693388</c:v>
                </c:pt>
                <c:pt idx="2434">
                  <c:v>0.70414474188693388</c:v>
                </c:pt>
                <c:pt idx="2435">
                  <c:v>0.70414474188693388</c:v>
                </c:pt>
                <c:pt idx="2436">
                  <c:v>0.70414474188693388</c:v>
                </c:pt>
                <c:pt idx="2437">
                  <c:v>0.70414474188693388</c:v>
                </c:pt>
                <c:pt idx="2438">
                  <c:v>0.70414474188693388</c:v>
                </c:pt>
                <c:pt idx="2439">
                  <c:v>0.70414474188693388</c:v>
                </c:pt>
                <c:pt idx="2440">
                  <c:v>0.70414474188693388</c:v>
                </c:pt>
                <c:pt idx="2441">
                  <c:v>0.70414474188693388</c:v>
                </c:pt>
                <c:pt idx="2442">
                  <c:v>0.70414474188693388</c:v>
                </c:pt>
                <c:pt idx="2443">
                  <c:v>0.70414363192527929</c:v>
                </c:pt>
                <c:pt idx="2444">
                  <c:v>0.7041417652992622</c:v>
                </c:pt>
                <c:pt idx="2445">
                  <c:v>0.70413806569165527</c:v>
                </c:pt>
                <c:pt idx="2446">
                  <c:v>0.70413746542693445</c:v>
                </c:pt>
                <c:pt idx="2447">
                  <c:v>0.7041364473710815</c:v>
                </c:pt>
                <c:pt idx="2448">
                  <c:v>0.70412909662217105</c:v>
                </c:pt>
                <c:pt idx="2449">
                  <c:v>0.7041289501183291</c:v>
                </c:pt>
                <c:pt idx="2450">
                  <c:v>0.70412362431204822</c:v>
                </c:pt>
                <c:pt idx="2451">
                  <c:v>0.704122674635001</c:v>
                </c:pt>
                <c:pt idx="2452">
                  <c:v>0.70412164683447365</c:v>
                </c:pt>
                <c:pt idx="2453">
                  <c:v>0.70411667584883542</c:v>
                </c:pt>
                <c:pt idx="2454">
                  <c:v>0.70411542916373293</c:v>
                </c:pt>
                <c:pt idx="2455">
                  <c:v>0.70411396461644149</c:v>
                </c:pt>
                <c:pt idx="2456">
                  <c:v>0.70411180595177802</c:v>
                </c:pt>
                <c:pt idx="2457">
                  <c:v>0.70410750423558988</c:v>
                </c:pt>
                <c:pt idx="2458">
                  <c:v>0.70409444716492631</c:v>
                </c:pt>
                <c:pt idx="2459">
                  <c:v>0.70409305635882269</c:v>
                </c:pt>
                <c:pt idx="2460">
                  <c:v>0.70409261191783468</c:v>
                </c:pt>
                <c:pt idx="2461">
                  <c:v>0.70409257795709845</c:v>
                </c:pt>
                <c:pt idx="2462">
                  <c:v>0.7040870564811591</c:v>
                </c:pt>
                <c:pt idx="2463">
                  <c:v>0.70407931520642808</c:v>
                </c:pt>
                <c:pt idx="2464">
                  <c:v>0.70407879808050222</c:v>
                </c:pt>
                <c:pt idx="2465">
                  <c:v>0.70407334567397795</c:v>
                </c:pt>
                <c:pt idx="2466">
                  <c:v>0.70404007179970962</c:v>
                </c:pt>
                <c:pt idx="2467">
                  <c:v>0.70403015779275313</c:v>
                </c:pt>
                <c:pt idx="2468">
                  <c:v>0.70398910835440087</c:v>
                </c:pt>
                <c:pt idx="2469">
                  <c:v>0.70397143701483078</c:v>
                </c:pt>
                <c:pt idx="2470">
                  <c:v>0.70396506700369177</c:v>
                </c:pt>
                <c:pt idx="2471">
                  <c:v>0.70396294025212491</c:v>
                </c:pt>
                <c:pt idx="2472">
                  <c:v>0.7039565497305168</c:v>
                </c:pt>
                <c:pt idx="2473">
                  <c:v>0.70395441612789933</c:v>
                </c:pt>
                <c:pt idx="2474">
                  <c:v>0.70392867844802531</c:v>
                </c:pt>
                <c:pt idx="2475">
                  <c:v>0.7038729549011159</c:v>
                </c:pt>
                <c:pt idx="2476">
                  <c:v>0.70387205053197655</c:v>
                </c:pt>
                <c:pt idx="2477">
                  <c:v>0.70385703878094164</c:v>
                </c:pt>
                <c:pt idx="2478">
                  <c:v>0.70376975435606048</c:v>
                </c:pt>
                <c:pt idx="2479">
                  <c:v>0.70376202410298905</c:v>
                </c:pt>
                <c:pt idx="2480">
                  <c:v>0.70368389727815062</c:v>
                </c:pt>
                <c:pt idx="2481">
                  <c:v>0.70365933612098919</c:v>
                </c:pt>
                <c:pt idx="2482">
                  <c:v>0.7036546477322051</c:v>
                </c:pt>
                <c:pt idx="2483">
                  <c:v>0.70357508023121562</c:v>
                </c:pt>
                <c:pt idx="2484">
                  <c:v>0.70354560660685939</c:v>
                </c:pt>
                <c:pt idx="2485">
                  <c:v>0.70348400969412361</c:v>
                </c:pt>
                <c:pt idx="2486">
                  <c:v>0.70342855739054466</c:v>
                </c:pt>
                <c:pt idx="2487">
                  <c:v>0.7034178941435173</c:v>
                </c:pt>
                <c:pt idx="2488">
                  <c:v>0.70339838428192258</c:v>
                </c:pt>
                <c:pt idx="2489">
                  <c:v>0.70339603264371953</c:v>
                </c:pt>
                <c:pt idx="2490">
                  <c:v>0.7033833929300638</c:v>
                </c:pt>
                <c:pt idx="2491">
                  <c:v>0.70337557696860309</c:v>
                </c:pt>
                <c:pt idx="2492">
                  <c:v>0.70336984846544481</c:v>
                </c:pt>
                <c:pt idx="2493">
                  <c:v>0.70336832076561018</c:v>
                </c:pt>
                <c:pt idx="2494">
                  <c:v>0.70336019461216115</c:v>
                </c:pt>
                <c:pt idx="2495">
                  <c:v>0.70335988687172446</c:v>
                </c:pt>
                <c:pt idx="2496">
                  <c:v>0.70334216947520678</c:v>
                </c:pt>
                <c:pt idx="2497">
                  <c:v>0.70334079452949949</c:v>
                </c:pt>
                <c:pt idx="2498">
                  <c:v>0.70333982543304108</c:v>
                </c:pt>
                <c:pt idx="2499">
                  <c:v>0.70333928542431401</c:v>
                </c:pt>
                <c:pt idx="2500">
                  <c:v>0.70332365053213441</c:v>
                </c:pt>
                <c:pt idx="2501">
                  <c:v>0.70332219598995527</c:v>
                </c:pt>
                <c:pt idx="2502">
                  <c:v>0.70331227043343858</c:v>
                </c:pt>
                <c:pt idx="2503">
                  <c:v>0.70331225185153079</c:v>
                </c:pt>
                <c:pt idx="2504">
                  <c:v>0.70331021009551786</c:v>
                </c:pt>
                <c:pt idx="2505">
                  <c:v>0.70330342259669398</c:v>
                </c:pt>
                <c:pt idx="2506">
                  <c:v>0.70330300195636497</c:v>
                </c:pt>
                <c:pt idx="2507">
                  <c:v>0.70330235453056889</c:v>
                </c:pt>
                <c:pt idx="2508">
                  <c:v>0.70330235453056889</c:v>
                </c:pt>
                <c:pt idx="2509">
                  <c:v>0.70330235453056889</c:v>
                </c:pt>
                <c:pt idx="2510">
                  <c:v>0.70330235453056889</c:v>
                </c:pt>
                <c:pt idx="2511">
                  <c:v>0.70330235453056889</c:v>
                </c:pt>
                <c:pt idx="2512">
                  <c:v>0.70330235453056889</c:v>
                </c:pt>
                <c:pt idx="2513">
                  <c:v>0.70330235453056889</c:v>
                </c:pt>
                <c:pt idx="2514">
                  <c:v>0.70330235453056889</c:v>
                </c:pt>
                <c:pt idx="2515">
                  <c:v>0.70330235453056889</c:v>
                </c:pt>
                <c:pt idx="2516">
                  <c:v>0.70330235453056889</c:v>
                </c:pt>
                <c:pt idx="2517">
                  <c:v>0.70330235453056889</c:v>
                </c:pt>
                <c:pt idx="2518">
                  <c:v>0.70330235453056889</c:v>
                </c:pt>
                <c:pt idx="2519">
                  <c:v>0.70330235453056889</c:v>
                </c:pt>
                <c:pt idx="2520">
                  <c:v>0.70330235453056889</c:v>
                </c:pt>
                <c:pt idx="2521">
                  <c:v>0.70330235453056889</c:v>
                </c:pt>
                <c:pt idx="2522">
                  <c:v>0.70330235453056889</c:v>
                </c:pt>
                <c:pt idx="2523">
                  <c:v>0.70330235453056889</c:v>
                </c:pt>
                <c:pt idx="2524">
                  <c:v>0.70330235453056889</c:v>
                </c:pt>
                <c:pt idx="2525">
                  <c:v>0.70330235453056889</c:v>
                </c:pt>
                <c:pt idx="2526">
                  <c:v>0.70330235453056889</c:v>
                </c:pt>
                <c:pt idx="2527">
                  <c:v>0.70330235453056889</c:v>
                </c:pt>
                <c:pt idx="2528">
                  <c:v>0.70330235453056889</c:v>
                </c:pt>
                <c:pt idx="2529">
                  <c:v>0.70330235453056889</c:v>
                </c:pt>
                <c:pt idx="2530">
                  <c:v>0.70330235453056889</c:v>
                </c:pt>
                <c:pt idx="2531">
                  <c:v>0.70330235453056889</c:v>
                </c:pt>
                <c:pt idx="2532">
                  <c:v>0.70330235453056889</c:v>
                </c:pt>
                <c:pt idx="2533">
                  <c:v>0.70330235453056889</c:v>
                </c:pt>
                <c:pt idx="2534">
                  <c:v>0.70330235453056889</c:v>
                </c:pt>
                <c:pt idx="2535">
                  <c:v>0.70330235453056889</c:v>
                </c:pt>
                <c:pt idx="2536">
                  <c:v>0.70330235453056889</c:v>
                </c:pt>
                <c:pt idx="2537">
                  <c:v>0.70330235453056889</c:v>
                </c:pt>
                <c:pt idx="2538">
                  <c:v>0.70330235453056889</c:v>
                </c:pt>
                <c:pt idx="2539">
                  <c:v>0.70330235453056889</c:v>
                </c:pt>
                <c:pt idx="2540">
                  <c:v>0.70330235453056889</c:v>
                </c:pt>
                <c:pt idx="2541">
                  <c:v>0.70330235453056889</c:v>
                </c:pt>
                <c:pt idx="2542">
                  <c:v>0.70330235453056889</c:v>
                </c:pt>
                <c:pt idx="2543">
                  <c:v>0.70330235453056889</c:v>
                </c:pt>
                <c:pt idx="2544">
                  <c:v>0.70330235453056889</c:v>
                </c:pt>
                <c:pt idx="2545">
                  <c:v>0.70330235453056889</c:v>
                </c:pt>
                <c:pt idx="2546">
                  <c:v>0.70330235453056889</c:v>
                </c:pt>
                <c:pt idx="2547">
                  <c:v>0.70330235453056889</c:v>
                </c:pt>
                <c:pt idx="2548">
                  <c:v>0.70330235453056889</c:v>
                </c:pt>
                <c:pt idx="2549">
                  <c:v>0.70330235453056889</c:v>
                </c:pt>
                <c:pt idx="2550">
                  <c:v>0.70330235453056889</c:v>
                </c:pt>
                <c:pt idx="2551">
                  <c:v>0.70330235453056889</c:v>
                </c:pt>
                <c:pt idx="2552">
                  <c:v>0.70330235453056889</c:v>
                </c:pt>
                <c:pt idx="2553">
                  <c:v>0.70330235453056889</c:v>
                </c:pt>
                <c:pt idx="2554">
                  <c:v>0.70330235453056889</c:v>
                </c:pt>
                <c:pt idx="2555">
                  <c:v>0.70330235453056889</c:v>
                </c:pt>
                <c:pt idx="2556">
                  <c:v>0.70330235453056889</c:v>
                </c:pt>
                <c:pt idx="2557">
                  <c:v>0.70330235453056889</c:v>
                </c:pt>
                <c:pt idx="2558">
                  <c:v>0.70330235453056889</c:v>
                </c:pt>
                <c:pt idx="2559">
                  <c:v>0.70330235453056889</c:v>
                </c:pt>
                <c:pt idx="2560">
                  <c:v>0.70330235453056889</c:v>
                </c:pt>
                <c:pt idx="2561">
                  <c:v>0.70330235453056889</c:v>
                </c:pt>
                <c:pt idx="2562">
                  <c:v>0.70330235453056889</c:v>
                </c:pt>
                <c:pt idx="2563">
                  <c:v>0.70330235453056889</c:v>
                </c:pt>
                <c:pt idx="2564">
                  <c:v>0.70330235453056889</c:v>
                </c:pt>
                <c:pt idx="2565">
                  <c:v>0.70330235453056889</c:v>
                </c:pt>
                <c:pt idx="2566">
                  <c:v>0.70330235453056889</c:v>
                </c:pt>
                <c:pt idx="2567">
                  <c:v>0.70330235453056889</c:v>
                </c:pt>
                <c:pt idx="2568">
                  <c:v>0.70330235453056889</c:v>
                </c:pt>
                <c:pt idx="2569">
                  <c:v>0.70330235453056889</c:v>
                </c:pt>
                <c:pt idx="2570">
                  <c:v>0.70330235453056889</c:v>
                </c:pt>
                <c:pt idx="2571">
                  <c:v>0.70330235453056889</c:v>
                </c:pt>
                <c:pt idx="2572">
                  <c:v>0.70330235453056889</c:v>
                </c:pt>
                <c:pt idx="2573">
                  <c:v>0.70330235453056889</c:v>
                </c:pt>
                <c:pt idx="2574">
                  <c:v>0.70330235453056889</c:v>
                </c:pt>
                <c:pt idx="2575">
                  <c:v>0.70330235453056889</c:v>
                </c:pt>
                <c:pt idx="2576">
                  <c:v>0.70330235453056889</c:v>
                </c:pt>
                <c:pt idx="2577">
                  <c:v>0.70330235453056889</c:v>
                </c:pt>
                <c:pt idx="2578">
                  <c:v>0.70330235453056889</c:v>
                </c:pt>
                <c:pt idx="2579">
                  <c:v>0.70330235453056889</c:v>
                </c:pt>
                <c:pt idx="2580">
                  <c:v>0.70330235453056889</c:v>
                </c:pt>
                <c:pt idx="2581">
                  <c:v>0.70330235453056889</c:v>
                </c:pt>
                <c:pt idx="2582">
                  <c:v>0.70330235453056889</c:v>
                </c:pt>
                <c:pt idx="2583">
                  <c:v>0.70330235453056889</c:v>
                </c:pt>
                <c:pt idx="2584">
                  <c:v>0.70330235453056889</c:v>
                </c:pt>
                <c:pt idx="2585">
                  <c:v>0.70330235453056889</c:v>
                </c:pt>
                <c:pt idx="2586">
                  <c:v>0.70330235453056889</c:v>
                </c:pt>
                <c:pt idx="2587">
                  <c:v>0.70330235453056889</c:v>
                </c:pt>
                <c:pt idx="2588">
                  <c:v>0.70330235453056889</c:v>
                </c:pt>
                <c:pt idx="2589">
                  <c:v>0.70330235453056889</c:v>
                </c:pt>
                <c:pt idx="2590">
                  <c:v>0.70330235453056889</c:v>
                </c:pt>
                <c:pt idx="2591">
                  <c:v>0.70330235453056889</c:v>
                </c:pt>
                <c:pt idx="2592">
                  <c:v>0.70330235453056889</c:v>
                </c:pt>
                <c:pt idx="2593">
                  <c:v>0.70330235453056889</c:v>
                </c:pt>
                <c:pt idx="2594">
                  <c:v>0.70330235453056889</c:v>
                </c:pt>
                <c:pt idx="2595">
                  <c:v>0.70330235453056889</c:v>
                </c:pt>
                <c:pt idx="2596">
                  <c:v>0.70330235453056889</c:v>
                </c:pt>
                <c:pt idx="2597">
                  <c:v>0.70330235453056889</c:v>
                </c:pt>
                <c:pt idx="2598">
                  <c:v>0.70330235453056889</c:v>
                </c:pt>
                <c:pt idx="2599">
                  <c:v>0.70330235453056889</c:v>
                </c:pt>
                <c:pt idx="2600">
                  <c:v>0.70330235453056889</c:v>
                </c:pt>
                <c:pt idx="2601">
                  <c:v>0.70330235453056889</c:v>
                </c:pt>
                <c:pt idx="2602">
                  <c:v>0.70330235453056889</c:v>
                </c:pt>
                <c:pt idx="2603">
                  <c:v>0.70330235453056889</c:v>
                </c:pt>
                <c:pt idx="2604">
                  <c:v>0.70330235453056889</c:v>
                </c:pt>
                <c:pt idx="2605">
                  <c:v>0.70330235453056889</c:v>
                </c:pt>
                <c:pt idx="2606">
                  <c:v>0.70330235453056889</c:v>
                </c:pt>
                <c:pt idx="2607">
                  <c:v>0.70330235453056889</c:v>
                </c:pt>
                <c:pt idx="2608">
                  <c:v>0.70330235453056889</c:v>
                </c:pt>
                <c:pt idx="2609">
                  <c:v>0.70330235453056889</c:v>
                </c:pt>
                <c:pt idx="2610">
                  <c:v>0.70330235453056889</c:v>
                </c:pt>
                <c:pt idx="2611">
                  <c:v>0.70330235453056889</c:v>
                </c:pt>
                <c:pt idx="2612">
                  <c:v>0.70330235453056889</c:v>
                </c:pt>
                <c:pt idx="2613">
                  <c:v>0.70330235453056889</c:v>
                </c:pt>
                <c:pt idx="2614">
                  <c:v>0.70330235453056889</c:v>
                </c:pt>
                <c:pt idx="2615">
                  <c:v>0.70330235453056889</c:v>
                </c:pt>
                <c:pt idx="2616">
                  <c:v>0.70330235453056889</c:v>
                </c:pt>
                <c:pt idx="2617">
                  <c:v>0.70330235453056889</c:v>
                </c:pt>
                <c:pt idx="2618">
                  <c:v>0.70330052042895586</c:v>
                </c:pt>
                <c:pt idx="2619">
                  <c:v>0.70329295213212262</c:v>
                </c:pt>
                <c:pt idx="2620">
                  <c:v>0.70329294939462816</c:v>
                </c:pt>
                <c:pt idx="2621">
                  <c:v>0.70329258718411614</c:v>
                </c:pt>
                <c:pt idx="2622">
                  <c:v>0.70329207428486262</c:v>
                </c:pt>
                <c:pt idx="2623">
                  <c:v>0.70329187200126031</c:v>
                </c:pt>
                <c:pt idx="2624">
                  <c:v>0.7032904085903956</c:v>
                </c:pt>
                <c:pt idx="2625">
                  <c:v>0.7032835958055087</c:v>
                </c:pt>
                <c:pt idx="2626">
                  <c:v>0.70327314238778837</c:v>
                </c:pt>
                <c:pt idx="2627">
                  <c:v>0.70325340270039927</c:v>
                </c:pt>
                <c:pt idx="2628">
                  <c:v>0.70325293814278889</c:v>
                </c:pt>
                <c:pt idx="2629">
                  <c:v>0.70325187652250387</c:v>
                </c:pt>
                <c:pt idx="2630">
                  <c:v>0.7032424027840517</c:v>
                </c:pt>
                <c:pt idx="2631">
                  <c:v>0.70323335705322354</c:v>
                </c:pt>
                <c:pt idx="2632">
                  <c:v>0.70321458814822246</c:v>
                </c:pt>
                <c:pt idx="2633">
                  <c:v>0.70321190880769679</c:v>
                </c:pt>
                <c:pt idx="2634">
                  <c:v>0.70320297902302309</c:v>
                </c:pt>
                <c:pt idx="2635">
                  <c:v>0.70319863868311028</c:v>
                </c:pt>
                <c:pt idx="2636">
                  <c:v>0.70316044956222712</c:v>
                </c:pt>
                <c:pt idx="2637">
                  <c:v>0.70314589117448911</c:v>
                </c:pt>
                <c:pt idx="2638">
                  <c:v>0.70304130966432499</c:v>
                </c:pt>
                <c:pt idx="2639">
                  <c:v>0.70300166170305556</c:v>
                </c:pt>
                <c:pt idx="2640">
                  <c:v>0.70296791829041727</c:v>
                </c:pt>
                <c:pt idx="2641">
                  <c:v>0.70294947413590736</c:v>
                </c:pt>
                <c:pt idx="2642">
                  <c:v>0.70291798423864715</c:v>
                </c:pt>
                <c:pt idx="2643">
                  <c:v>0.70290001694712123</c:v>
                </c:pt>
                <c:pt idx="2644">
                  <c:v>0.70282684193671663</c:v>
                </c:pt>
                <c:pt idx="2645">
                  <c:v>0.7027374187005585</c:v>
                </c:pt>
                <c:pt idx="2646">
                  <c:v>0.70264191301506729</c:v>
                </c:pt>
                <c:pt idx="2647">
                  <c:v>0.70256764985397646</c:v>
                </c:pt>
                <c:pt idx="2648">
                  <c:v>0.70254442959193242</c:v>
                </c:pt>
                <c:pt idx="2649">
                  <c:v>0.70254113924059947</c:v>
                </c:pt>
                <c:pt idx="2650">
                  <c:v>0.70237662124231404</c:v>
                </c:pt>
                <c:pt idx="2651">
                  <c:v>0.70236976764620229</c:v>
                </c:pt>
                <c:pt idx="2652">
                  <c:v>0.7023560274552697</c:v>
                </c:pt>
                <c:pt idx="2653">
                  <c:v>0.70229373538472795</c:v>
                </c:pt>
                <c:pt idx="2654">
                  <c:v>0.70229365386048948</c:v>
                </c:pt>
                <c:pt idx="2655">
                  <c:v>0.7022796652170521</c:v>
                </c:pt>
                <c:pt idx="2656">
                  <c:v>0.70225500849629141</c:v>
                </c:pt>
                <c:pt idx="2657">
                  <c:v>0.70224803731518459</c:v>
                </c:pt>
                <c:pt idx="2658">
                  <c:v>0.70224235983961647</c:v>
                </c:pt>
                <c:pt idx="2659">
                  <c:v>0.70221973042519992</c:v>
                </c:pt>
                <c:pt idx="2660">
                  <c:v>0.7022153554585423</c:v>
                </c:pt>
                <c:pt idx="2661">
                  <c:v>0.70220625513478774</c:v>
                </c:pt>
                <c:pt idx="2662">
                  <c:v>0.7021983853338597</c:v>
                </c:pt>
                <c:pt idx="2663">
                  <c:v>0.7021983853338597</c:v>
                </c:pt>
                <c:pt idx="2664">
                  <c:v>0.70219581046481905</c:v>
                </c:pt>
                <c:pt idx="2665">
                  <c:v>0.70219288543358627</c:v>
                </c:pt>
                <c:pt idx="2666">
                  <c:v>0.70218410943268716</c:v>
                </c:pt>
                <c:pt idx="2667">
                  <c:v>0.70217990488349635</c:v>
                </c:pt>
                <c:pt idx="2668">
                  <c:v>0.70217922919651998</c:v>
                </c:pt>
                <c:pt idx="2669">
                  <c:v>0.70216730997170662</c:v>
                </c:pt>
                <c:pt idx="2670">
                  <c:v>0.70216715221895554</c:v>
                </c:pt>
                <c:pt idx="2671">
                  <c:v>0.70216617301099726</c:v>
                </c:pt>
                <c:pt idx="2672">
                  <c:v>0.70216617301099726</c:v>
                </c:pt>
                <c:pt idx="2673">
                  <c:v>0.70216617301099726</c:v>
                </c:pt>
                <c:pt idx="2674">
                  <c:v>0.70216617301099726</c:v>
                </c:pt>
                <c:pt idx="2675">
                  <c:v>0.70216617301099726</c:v>
                </c:pt>
                <c:pt idx="2676">
                  <c:v>0.70216617301099726</c:v>
                </c:pt>
                <c:pt idx="2677">
                  <c:v>0.70216617301099726</c:v>
                </c:pt>
                <c:pt idx="2678">
                  <c:v>0.70216617301099726</c:v>
                </c:pt>
                <c:pt idx="2679">
                  <c:v>0.70216617301099726</c:v>
                </c:pt>
                <c:pt idx="2680">
                  <c:v>0.70216617301099726</c:v>
                </c:pt>
                <c:pt idx="2681">
                  <c:v>0.70216617301099726</c:v>
                </c:pt>
                <c:pt idx="2682">
                  <c:v>0.70216617301099726</c:v>
                </c:pt>
                <c:pt idx="2683">
                  <c:v>0.70216617301099726</c:v>
                </c:pt>
                <c:pt idx="2684">
                  <c:v>0.70216617301099726</c:v>
                </c:pt>
                <c:pt idx="2685">
                  <c:v>0.70216617301099726</c:v>
                </c:pt>
                <c:pt idx="2686">
                  <c:v>0.70216617301099726</c:v>
                </c:pt>
                <c:pt idx="2687">
                  <c:v>0.70216617301099726</c:v>
                </c:pt>
                <c:pt idx="2688">
                  <c:v>0.70216617301099726</c:v>
                </c:pt>
                <c:pt idx="2689">
                  <c:v>0.70216617301099726</c:v>
                </c:pt>
                <c:pt idx="2690">
                  <c:v>0.70216617301099726</c:v>
                </c:pt>
                <c:pt idx="2691">
                  <c:v>0.70216617301099726</c:v>
                </c:pt>
                <c:pt idx="2692">
                  <c:v>0.70216617301099726</c:v>
                </c:pt>
                <c:pt idx="2693">
                  <c:v>0.70216617301099726</c:v>
                </c:pt>
                <c:pt idx="2694">
                  <c:v>0.70216617301099726</c:v>
                </c:pt>
                <c:pt idx="2695">
                  <c:v>0.70216617301099726</c:v>
                </c:pt>
                <c:pt idx="2696">
                  <c:v>0.70216617301099726</c:v>
                </c:pt>
                <c:pt idx="2697">
                  <c:v>0.70216617301099726</c:v>
                </c:pt>
                <c:pt idx="2698">
                  <c:v>0.70216617301099726</c:v>
                </c:pt>
                <c:pt idx="2699">
                  <c:v>0.70216617301099726</c:v>
                </c:pt>
                <c:pt idx="2700">
                  <c:v>0.70216617301099726</c:v>
                </c:pt>
                <c:pt idx="2701">
                  <c:v>0.70216617301099726</c:v>
                </c:pt>
                <c:pt idx="2702">
                  <c:v>0.70216617301099726</c:v>
                </c:pt>
                <c:pt idx="2703">
                  <c:v>0.70216617301099726</c:v>
                </c:pt>
                <c:pt idx="2704">
                  <c:v>0.70216617301099726</c:v>
                </c:pt>
                <c:pt idx="2705">
                  <c:v>0.70216617301099726</c:v>
                </c:pt>
                <c:pt idx="2706">
                  <c:v>0.70216617301099726</c:v>
                </c:pt>
                <c:pt idx="2707">
                  <c:v>0.70216617301099726</c:v>
                </c:pt>
                <c:pt idx="2708">
                  <c:v>0.70216617301099726</c:v>
                </c:pt>
                <c:pt idx="2709">
                  <c:v>0.70216617301099726</c:v>
                </c:pt>
                <c:pt idx="2710">
                  <c:v>0.70216617301099726</c:v>
                </c:pt>
                <c:pt idx="2711">
                  <c:v>0.70216617301099726</c:v>
                </c:pt>
                <c:pt idx="2712">
                  <c:v>0.70216617301099726</c:v>
                </c:pt>
                <c:pt idx="2713">
                  <c:v>0.70216617301099726</c:v>
                </c:pt>
                <c:pt idx="2714">
                  <c:v>0.70216617301099726</c:v>
                </c:pt>
                <c:pt idx="2715">
                  <c:v>0.70216617301099726</c:v>
                </c:pt>
                <c:pt idx="2716">
                  <c:v>0.70216617301099726</c:v>
                </c:pt>
                <c:pt idx="2717">
                  <c:v>0.70216617301099726</c:v>
                </c:pt>
                <c:pt idx="2718">
                  <c:v>0.70216617301099726</c:v>
                </c:pt>
                <c:pt idx="2719">
                  <c:v>0.70216617301099726</c:v>
                </c:pt>
                <c:pt idx="2720">
                  <c:v>0.70216617301099726</c:v>
                </c:pt>
                <c:pt idx="2721">
                  <c:v>0.70216617301099726</c:v>
                </c:pt>
                <c:pt idx="2722">
                  <c:v>0.70216617301099726</c:v>
                </c:pt>
                <c:pt idx="2723">
                  <c:v>0.70216617301099726</c:v>
                </c:pt>
                <c:pt idx="2724">
                  <c:v>0.70216617301099726</c:v>
                </c:pt>
                <c:pt idx="2725">
                  <c:v>0.70216617301099726</c:v>
                </c:pt>
                <c:pt idx="2726">
                  <c:v>0.70216617301099726</c:v>
                </c:pt>
                <c:pt idx="2727">
                  <c:v>0.70216617301099726</c:v>
                </c:pt>
                <c:pt idx="2728">
                  <c:v>0.70216617301099726</c:v>
                </c:pt>
                <c:pt idx="2729">
                  <c:v>0.70216617301099726</c:v>
                </c:pt>
                <c:pt idx="2730">
                  <c:v>0.70216617301099726</c:v>
                </c:pt>
                <c:pt idx="2731">
                  <c:v>0.70216617301099726</c:v>
                </c:pt>
                <c:pt idx="2732">
                  <c:v>0.70216617301099726</c:v>
                </c:pt>
                <c:pt idx="2733">
                  <c:v>0.70216617301099726</c:v>
                </c:pt>
                <c:pt idx="2734">
                  <c:v>0.70216617301099726</c:v>
                </c:pt>
                <c:pt idx="2735">
                  <c:v>0.70216617301099726</c:v>
                </c:pt>
                <c:pt idx="2736">
                  <c:v>0.70216617301099726</c:v>
                </c:pt>
                <c:pt idx="2737">
                  <c:v>0.70216617301099726</c:v>
                </c:pt>
                <c:pt idx="2738">
                  <c:v>0.70216617301099726</c:v>
                </c:pt>
                <c:pt idx="2739">
                  <c:v>0.70216617301099726</c:v>
                </c:pt>
                <c:pt idx="2740">
                  <c:v>0.70216617301099726</c:v>
                </c:pt>
                <c:pt idx="2741">
                  <c:v>0.70216617301099726</c:v>
                </c:pt>
                <c:pt idx="2742">
                  <c:v>0.70216617301099726</c:v>
                </c:pt>
                <c:pt idx="2743">
                  <c:v>0.70216617301099726</c:v>
                </c:pt>
                <c:pt idx="2744">
                  <c:v>0.70216617301099726</c:v>
                </c:pt>
                <c:pt idx="2745">
                  <c:v>0.70216617301099726</c:v>
                </c:pt>
                <c:pt idx="2746">
                  <c:v>0.70216617301099726</c:v>
                </c:pt>
                <c:pt idx="2747">
                  <c:v>0.70216617301099726</c:v>
                </c:pt>
                <c:pt idx="2748">
                  <c:v>0.70216617301099726</c:v>
                </c:pt>
                <c:pt idx="2749">
                  <c:v>0.70216617301099726</c:v>
                </c:pt>
                <c:pt idx="2750">
                  <c:v>0.70216617301099726</c:v>
                </c:pt>
                <c:pt idx="2751">
                  <c:v>0.70216617301099726</c:v>
                </c:pt>
                <c:pt idx="2752">
                  <c:v>0.70216617301099726</c:v>
                </c:pt>
                <c:pt idx="2753">
                  <c:v>0.70216617301099726</c:v>
                </c:pt>
                <c:pt idx="2754">
                  <c:v>0.70216617301099726</c:v>
                </c:pt>
                <c:pt idx="2755">
                  <c:v>0.70216617301099726</c:v>
                </c:pt>
                <c:pt idx="2756">
                  <c:v>0.70216617301099726</c:v>
                </c:pt>
                <c:pt idx="2757">
                  <c:v>0.70216617301099726</c:v>
                </c:pt>
                <c:pt idx="2758">
                  <c:v>0.70216617301099726</c:v>
                </c:pt>
                <c:pt idx="2759">
                  <c:v>0.70216617301099726</c:v>
                </c:pt>
                <c:pt idx="2760">
                  <c:v>0.70216617301099726</c:v>
                </c:pt>
                <c:pt idx="2761">
                  <c:v>0.70216617301099726</c:v>
                </c:pt>
                <c:pt idx="2762">
                  <c:v>0.70216617301099726</c:v>
                </c:pt>
                <c:pt idx="2763">
                  <c:v>0.70216617301099726</c:v>
                </c:pt>
                <c:pt idx="2764">
                  <c:v>0.70216617301099726</c:v>
                </c:pt>
                <c:pt idx="2765">
                  <c:v>0.70216617301099726</c:v>
                </c:pt>
                <c:pt idx="2766">
                  <c:v>0.70216617301099726</c:v>
                </c:pt>
                <c:pt idx="2767">
                  <c:v>0.70216617301099726</c:v>
                </c:pt>
                <c:pt idx="2768">
                  <c:v>0.70216617301099726</c:v>
                </c:pt>
                <c:pt idx="2769">
                  <c:v>0.70216617301099726</c:v>
                </c:pt>
                <c:pt idx="2770">
                  <c:v>0.70216617301099726</c:v>
                </c:pt>
                <c:pt idx="2771">
                  <c:v>0.70216617301099726</c:v>
                </c:pt>
                <c:pt idx="2772">
                  <c:v>0.70216617301099726</c:v>
                </c:pt>
                <c:pt idx="2773">
                  <c:v>0.70216617301099726</c:v>
                </c:pt>
                <c:pt idx="2774">
                  <c:v>0.70216617301099726</c:v>
                </c:pt>
                <c:pt idx="2775">
                  <c:v>0.70215128168732732</c:v>
                </c:pt>
                <c:pt idx="2776">
                  <c:v>0.70214038992605488</c:v>
                </c:pt>
                <c:pt idx="2777">
                  <c:v>0.70214034121229474</c:v>
                </c:pt>
                <c:pt idx="2778">
                  <c:v>0.70213008577115688</c:v>
                </c:pt>
                <c:pt idx="2779">
                  <c:v>0.70212911411414136</c:v>
                </c:pt>
                <c:pt idx="2780">
                  <c:v>0.70212845333864815</c:v>
                </c:pt>
                <c:pt idx="2781">
                  <c:v>0.70211920364763303</c:v>
                </c:pt>
                <c:pt idx="2782">
                  <c:v>0.70211403168005837</c:v>
                </c:pt>
                <c:pt idx="2783">
                  <c:v>0.70211254774374388</c:v>
                </c:pt>
                <c:pt idx="2784">
                  <c:v>0.70210125063163098</c:v>
                </c:pt>
                <c:pt idx="2785">
                  <c:v>0.70208297253849417</c:v>
                </c:pt>
                <c:pt idx="2786">
                  <c:v>0.7020681449103704</c:v>
                </c:pt>
                <c:pt idx="2787">
                  <c:v>0.70205860294251898</c:v>
                </c:pt>
                <c:pt idx="2788">
                  <c:v>0.70204784991939551</c:v>
                </c:pt>
                <c:pt idx="2789">
                  <c:v>0.70200534122105973</c:v>
                </c:pt>
                <c:pt idx="2790">
                  <c:v>0.70200162060299853</c:v>
                </c:pt>
                <c:pt idx="2791">
                  <c:v>0.70197174995610634</c:v>
                </c:pt>
                <c:pt idx="2792">
                  <c:v>0.70189605622545426</c:v>
                </c:pt>
                <c:pt idx="2793">
                  <c:v>0.70187698073464244</c:v>
                </c:pt>
                <c:pt idx="2794">
                  <c:v>0.70185804838713273</c:v>
                </c:pt>
                <c:pt idx="2795">
                  <c:v>0.70183498568067593</c:v>
                </c:pt>
                <c:pt idx="2796">
                  <c:v>0.70183475081293156</c:v>
                </c:pt>
                <c:pt idx="2797">
                  <c:v>0.70180444518675056</c:v>
                </c:pt>
                <c:pt idx="2798">
                  <c:v>0.70175507454880048</c:v>
                </c:pt>
                <c:pt idx="2799">
                  <c:v>0.70174919442685624</c:v>
                </c:pt>
                <c:pt idx="2800">
                  <c:v>0.70172954436814006</c:v>
                </c:pt>
                <c:pt idx="2801">
                  <c:v>0.70168207144167238</c:v>
                </c:pt>
                <c:pt idx="2802">
                  <c:v>0.70166650880509696</c:v>
                </c:pt>
                <c:pt idx="2803">
                  <c:v>0.70166614860583454</c:v>
                </c:pt>
                <c:pt idx="2804">
                  <c:v>0.70162651540445198</c:v>
                </c:pt>
                <c:pt idx="2805">
                  <c:v>0.70154106113429637</c:v>
                </c:pt>
                <c:pt idx="2806">
                  <c:v>0.70150611351032077</c:v>
                </c:pt>
                <c:pt idx="2807">
                  <c:v>0.70146755860221222</c:v>
                </c:pt>
                <c:pt idx="2808">
                  <c:v>0.70146290360455243</c:v>
                </c:pt>
                <c:pt idx="2809">
                  <c:v>0.70125239225638036</c:v>
                </c:pt>
                <c:pt idx="2810">
                  <c:v>0.70121354708599248</c:v>
                </c:pt>
                <c:pt idx="2811">
                  <c:v>0.70117443621095721</c:v>
                </c:pt>
                <c:pt idx="2812">
                  <c:v>0.70109902280453651</c:v>
                </c:pt>
                <c:pt idx="2813">
                  <c:v>0.70109779076180911</c:v>
                </c:pt>
                <c:pt idx="2814">
                  <c:v>0.70108656533418745</c:v>
                </c:pt>
                <c:pt idx="2815">
                  <c:v>0.70107291357244239</c:v>
                </c:pt>
                <c:pt idx="2816">
                  <c:v>0.70101891435469865</c:v>
                </c:pt>
                <c:pt idx="2817">
                  <c:v>0.70096582294470366</c:v>
                </c:pt>
                <c:pt idx="2818">
                  <c:v>0.70094225591189863</c:v>
                </c:pt>
                <c:pt idx="2819">
                  <c:v>0.70089311146160649</c:v>
                </c:pt>
                <c:pt idx="2820">
                  <c:v>0.70083896270686952</c:v>
                </c:pt>
                <c:pt idx="2821">
                  <c:v>0.70083845650362842</c:v>
                </c:pt>
                <c:pt idx="2822">
                  <c:v>0.70083576521254576</c:v>
                </c:pt>
                <c:pt idx="2823">
                  <c:v>0.70080099425008069</c:v>
                </c:pt>
                <c:pt idx="2824">
                  <c:v>0.70078371893735947</c:v>
                </c:pt>
                <c:pt idx="2825">
                  <c:v>0.7007669642507629</c:v>
                </c:pt>
                <c:pt idx="2826">
                  <c:v>0.70075415868759972</c:v>
                </c:pt>
                <c:pt idx="2827">
                  <c:v>0.70073365551036237</c:v>
                </c:pt>
                <c:pt idx="2828">
                  <c:v>0.70072962799863048</c:v>
                </c:pt>
                <c:pt idx="2829">
                  <c:v>0.70072026354128358</c:v>
                </c:pt>
                <c:pt idx="2830">
                  <c:v>0.70071807813898157</c:v>
                </c:pt>
                <c:pt idx="2831">
                  <c:v>0.70071562610854732</c:v>
                </c:pt>
                <c:pt idx="2832">
                  <c:v>0.70068863396333592</c:v>
                </c:pt>
                <c:pt idx="2833">
                  <c:v>0.7006704571422967</c:v>
                </c:pt>
                <c:pt idx="2834">
                  <c:v>0.70066717295185332</c:v>
                </c:pt>
                <c:pt idx="2835">
                  <c:v>0.7006642290310624</c:v>
                </c:pt>
                <c:pt idx="2836">
                  <c:v>0.7006495475322011</c:v>
                </c:pt>
                <c:pt idx="2837">
                  <c:v>0.7006495475322011</c:v>
                </c:pt>
                <c:pt idx="2838">
                  <c:v>0.7006495475322011</c:v>
                </c:pt>
                <c:pt idx="2839">
                  <c:v>0.7006495475322011</c:v>
                </c:pt>
                <c:pt idx="2840">
                  <c:v>0.7006495475322011</c:v>
                </c:pt>
                <c:pt idx="2841">
                  <c:v>0.7006495475322011</c:v>
                </c:pt>
                <c:pt idx="2842">
                  <c:v>0.7006495475322011</c:v>
                </c:pt>
                <c:pt idx="2843">
                  <c:v>0.7006495475322011</c:v>
                </c:pt>
                <c:pt idx="2844">
                  <c:v>0.7006495475322011</c:v>
                </c:pt>
                <c:pt idx="2845">
                  <c:v>0.7006495475322011</c:v>
                </c:pt>
                <c:pt idx="2846">
                  <c:v>0.7006495475322011</c:v>
                </c:pt>
                <c:pt idx="2847">
                  <c:v>0.7006495475322011</c:v>
                </c:pt>
                <c:pt idx="2848">
                  <c:v>0.7006495475322011</c:v>
                </c:pt>
                <c:pt idx="2849">
                  <c:v>0.7006495475322011</c:v>
                </c:pt>
                <c:pt idx="2850">
                  <c:v>0.7006495475322011</c:v>
                </c:pt>
                <c:pt idx="2851">
                  <c:v>0.7006495475322011</c:v>
                </c:pt>
                <c:pt idx="2852">
                  <c:v>0.7006495475322011</c:v>
                </c:pt>
                <c:pt idx="2853">
                  <c:v>0.7006495475322011</c:v>
                </c:pt>
                <c:pt idx="2854">
                  <c:v>0.7006495475322011</c:v>
                </c:pt>
                <c:pt idx="2855">
                  <c:v>0.7006495475322011</c:v>
                </c:pt>
                <c:pt idx="2856">
                  <c:v>0.7006495475322011</c:v>
                </c:pt>
                <c:pt idx="2857">
                  <c:v>0.7006495475322011</c:v>
                </c:pt>
                <c:pt idx="2858">
                  <c:v>0.7006495475322011</c:v>
                </c:pt>
                <c:pt idx="2859">
                  <c:v>0.7006495475322011</c:v>
                </c:pt>
                <c:pt idx="2860">
                  <c:v>0.7006495475322011</c:v>
                </c:pt>
                <c:pt idx="2861">
                  <c:v>0.7006495475322011</c:v>
                </c:pt>
                <c:pt idx="2862">
                  <c:v>0.7006495475322011</c:v>
                </c:pt>
                <c:pt idx="2863">
                  <c:v>0.7006495475322011</c:v>
                </c:pt>
                <c:pt idx="2864">
                  <c:v>0.7006495475322011</c:v>
                </c:pt>
                <c:pt idx="2865">
                  <c:v>0.7006495475322011</c:v>
                </c:pt>
                <c:pt idx="2866">
                  <c:v>0.7006495475322011</c:v>
                </c:pt>
                <c:pt idx="2867">
                  <c:v>0.7006495475322011</c:v>
                </c:pt>
                <c:pt idx="2868">
                  <c:v>0.7006495475322011</c:v>
                </c:pt>
                <c:pt idx="2869">
                  <c:v>0.7006495475322011</c:v>
                </c:pt>
                <c:pt idx="2870">
                  <c:v>0.7006495475322011</c:v>
                </c:pt>
                <c:pt idx="2871">
                  <c:v>0.7006495475322011</c:v>
                </c:pt>
                <c:pt idx="2872">
                  <c:v>0.7006495475322011</c:v>
                </c:pt>
                <c:pt idx="2873">
                  <c:v>0.7006495475322011</c:v>
                </c:pt>
                <c:pt idx="2874">
                  <c:v>0.7006495475322011</c:v>
                </c:pt>
                <c:pt idx="2875">
                  <c:v>0.7006495475322011</c:v>
                </c:pt>
                <c:pt idx="2876">
                  <c:v>0.7006495475322011</c:v>
                </c:pt>
                <c:pt idx="2877">
                  <c:v>0.7006495475322011</c:v>
                </c:pt>
                <c:pt idx="2878">
                  <c:v>0.7006495475322011</c:v>
                </c:pt>
                <c:pt idx="2879">
                  <c:v>0.7006495475322011</c:v>
                </c:pt>
                <c:pt idx="2880">
                  <c:v>0.7006495475322011</c:v>
                </c:pt>
                <c:pt idx="2881">
                  <c:v>0.7006495475322011</c:v>
                </c:pt>
                <c:pt idx="2882">
                  <c:v>0.7006495475322011</c:v>
                </c:pt>
                <c:pt idx="2883">
                  <c:v>0.7006495475322011</c:v>
                </c:pt>
                <c:pt idx="2884">
                  <c:v>0.7006495475322011</c:v>
                </c:pt>
                <c:pt idx="2885">
                  <c:v>0.7006495475322011</c:v>
                </c:pt>
                <c:pt idx="2886">
                  <c:v>0.7006495475322011</c:v>
                </c:pt>
                <c:pt idx="2887">
                  <c:v>0.7006495475322011</c:v>
                </c:pt>
                <c:pt idx="2888">
                  <c:v>0.7006495475322011</c:v>
                </c:pt>
                <c:pt idx="2889">
                  <c:v>0.7006495475322011</c:v>
                </c:pt>
                <c:pt idx="2890">
                  <c:v>0.7006495475322011</c:v>
                </c:pt>
                <c:pt idx="2891">
                  <c:v>0.7006495475322011</c:v>
                </c:pt>
                <c:pt idx="2892">
                  <c:v>0.7006495475322011</c:v>
                </c:pt>
                <c:pt idx="2893">
                  <c:v>0.7006495475322011</c:v>
                </c:pt>
                <c:pt idx="2894">
                  <c:v>0.7006495475322011</c:v>
                </c:pt>
                <c:pt idx="2895">
                  <c:v>0.7006495475322011</c:v>
                </c:pt>
                <c:pt idx="2896">
                  <c:v>0.7006495475322011</c:v>
                </c:pt>
                <c:pt idx="2897">
                  <c:v>0.7006495475322011</c:v>
                </c:pt>
                <c:pt idx="2898">
                  <c:v>0.7006495475322011</c:v>
                </c:pt>
                <c:pt idx="2899">
                  <c:v>0.7006495475322011</c:v>
                </c:pt>
                <c:pt idx="2900">
                  <c:v>0.7006495475322011</c:v>
                </c:pt>
                <c:pt idx="2901">
                  <c:v>0.7006495475322011</c:v>
                </c:pt>
                <c:pt idx="2902">
                  <c:v>0.7006495475322011</c:v>
                </c:pt>
                <c:pt idx="2903">
                  <c:v>0.7006495475322011</c:v>
                </c:pt>
                <c:pt idx="2904">
                  <c:v>0.7006495475322011</c:v>
                </c:pt>
                <c:pt idx="2905">
                  <c:v>0.7006495475322011</c:v>
                </c:pt>
                <c:pt idx="2906">
                  <c:v>0.7006495475322011</c:v>
                </c:pt>
                <c:pt idx="2907">
                  <c:v>0.7006495475322011</c:v>
                </c:pt>
                <c:pt idx="2908">
                  <c:v>0.7006495475322011</c:v>
                </c:pt>
                <c:pt idx="2909">
                  <c:v>0.7006495475322011</c:v>
                </c:pt>
                <c:pt idx="2910">
                  <c:v>0.7006495475322011</c:v>
                </c:pt>
                <c:pt idx="2911">
                  <c:v>0.7006495475322011</c:v>
                </c:pt>
                <c:pt idx="2912">
                  <c:v>0.7006495475322011</c:v>
                </c:pt>
                <c:pt idx="2913">
                  <c:v>0.7006495475322011</c:v>
                </c:pt>
                <c:pt idx="2914">
                  <c:v>0.7006495475322011</c:v>
                </c:pt>
                <c:pt idx="2915">
                  <c:v>0.7006495475322011</c:v>
                </c:pt>
                <c:pt idx="2916">
                  <c:v>0.7006495475322011</c:v>
                </c:pt>
                <c:pt idx="2917">
                  <c:v>0.7006495475322011</c:v>
                </c:pt>
                <c:pt idx="2918">
                  <c:v>0.7006495475322011</c:v>
                </c:pt>
                <c:pt idx="2919">
                  <c:v>0.7006495475322011</c:v>
                </c:pt>
                <c:pt idx="2920">
                  <c:v>0.7006495475322011</c:v>
                </c:pt>
                <c:pt idx="2921">
                  <c:v>0.7006495475322011</c:v>
                </c:pt>
                <c:pt idx="2922">
                  <c:v>0.7006495475322011</c:v>
                </c:pt>
                <c:pt idx="2923">
                  <c:v>0.7006495475322011</c:v>
                </c:pt>
                <c:pt idx="2924">
                  <c:v>0.7006495475322011</c:v>
                </c:pt>
                <c:pt idx="2925">
                  <c:v>0.7006495475322011</c:v>
                </c:pt>
                <c:pt idx="2926">
                  <c:v>0.7006495475322011</c:v>
                </c:pt>
                <c:pt idx="2927">
                  <c:v>0.7006495475322011</c:v>
                </c:pt>
                <c:pt idx="2928">
                  <c:v>0.7006495475322011</c:v>
                </c:pt>
                <c:pt idx="2929">
                  <c:v>0.7006495475322011</c:v>
                </c:pt>
                <c:pt idx="2930">
                  <c:v>0.7006495475322011</c:v>
                </c:pt>
                <c:pt idx="2931">
                  <c:v>0.7006495475322011</c:v>
                </c:pt>
                <c:pt idx="2932">
                  <c:v>0.7006495475322011</c:v>
                </c:pt>
                <c:pt idx="2933">
                  <c:v>0.7006495475322011</c:v>
                </c:pt>
                <c:pt idx="2934">
                  <c:v>0.70064800716500641</c:v>
                </c:pt>
                <c:pt idx="2935">
                  <c:v>0.70061450569425043</c:v>
                </c:pt>
                <c:pt idx="2936">
                  <c:v>0.70061223733274602</c:v>
                </c:pt>
                <c:pt idx="2937">
                  <c:v>0.70061014255209397</c:v>
                </c:pt>
                <c:pt idx="2938">
                  <c:v>0.70059738429246543</c:v>
                </c:pt>
                <c:pt idx="2939">
                  <c:v>0.70058324561070273</c:v>
                </c:pt>
                <c:pt idx="2940">
                  <c:v>0.70058231976133223</c:v>
                </c:pt>
                <c:pt idx="2941">
                  <c:v>0.70057854436929634</c:v>
                </c:pt>
                <c:pt idx="2942">
                  <c:v>0.70055930393799082</c:v>
                </c:pt>
                <c:pt idx="2943">
                  <c:v>0.70055912892492411</c:v>
                </c:pt>
                <c:pt idx="2944">
                  <c:v>0.70053020051895609</c:v>
                </c:pt>
                <c:pt idx="2945">
                  <c:v>0.70049326168113468</c:v>
                </c:pt>
                <c:pt idx="2946">
                  <c:v>0.70049222106363362</c:v>
                </c:pt>
                <c:pt idx="2947">
                  <c:v>0.70047341220583037</c:v>
                </c:pt>
                <c:pt idx="2948">
                  <c:v>0.70047158010108601</c:v>
                </c:pt>
                <c:pt idx="2949">
                  <c:v>0.70045533127547566</c:v>
                </c:pt>
                <c:pt idx="2950">
                  <c:v>0.70029294397928876</c:v>
                </c:pt>
                <c:pt idx="2951">
                  <c:v>0.70024090251177251</c:v>
                </c:pt>
                <c:pt idx="2952">
                  <c:v>0.70020206310030886</c:v>
                </c:pt>
                <c:pt idx="2953">
                  <c:v>0.70017150587442678</c:v>
                </c:pt>
                <c:pt idx="2954">
                  <c:v>0.70016801857741229</c:v>
                </c:pt>
                <c:pt idx="2955">
                  <c:v>0.70016291382415374</c:v>
                </c:pt>
                <c:pt idx="2956">
                  <c:v>0.70015780539403616</c:v>
                </c:pt>
                <c:pt idx="2957">
                  <c:v>0.7001151400423683</c:v>
                </c:pt>
                <c:pt idx="2958">
                  <c:v>0.70007039780713487</c:v>
                </c:pt>
                <c:pt idx="2959">
                  <c:v>0.70000805350538309</c:v>
                </c:pt>
                <c:pt idx="2960">
                  <c:v>0.69997668011544156</c:v>
                </c:pt>
                <c:pt idx="2961">
                  <c:v>0.69996401474404413</c:v>
                </c:pt>
                <c:pt idx="2962">
                  <c:v>0.69993990759197333</c:v>
                </c:pt>
                <c:pt idx="2963">
                  <c:v>0.6998658101946601</c:v>
                </c:pt>
                <c:pt idx="2964">
                  <c:v>0.69986391185126962</c:v>
                </c:pt>
                <c:pt idx="2965">
                  <c:v>0.69978559823414177</c:v>
                </c:pt>
                <c:pt idx="2966">
                  <c:v>0.69978559823414177</c:v>
                </c:pt>
                <c:pt idx="2967">
                  <c:v>0.6997452136451433</c:v>
                </c:pt>
                <c:pt idx="2968">
                  <c:v>0.6997036234763655</c:v>
                </c:pt>
                <c:pt idx="2969">
                  <c:v>0.69969365609338696</c:v>
                </c:pt>
                <c:pt idx="2970">
                  <c:v>0.69968614701845133</c:v>
                </c:pt>
                <c:pt idx="2971">
                  <c:v>0.69962596527102316</c:v>
                </c:pt>
                <c:pt idx="2972">
                  <c:v>0.6995996752624748</c:v>
                </c:pt>
                <c:pt idx="2973">
                  <c:v>0.69955643113170318</c:v>
                </c:pt>
                <c:pt idx="2974">
                  <c:v>0.69955423866028277</c:v>
                </c:pt>
                <c:pt idx="2975">
                  <c:v>0.69953425084456267</c:v>
                </c:pt>
                <c:pt idx="2976">
                  <c:v>0.69951627315685061</c:v>
                </c:pt>
                <c:pt idx="2977">
                  <c:v>0.69949221004082685</c:v>
                </c:pt>
                <c:pt idx="2978">
                  <c:v>0.69948411765306029</c:v>
                </c:pt>
                <c:pt idx="2979">
                  <c:v>0.6994723900832468</c:v>
                </c:pt>
                <c:pt idx="2980">
                  <c:v>0.69946173484176255</c:v>
                </c:pt>
                <c:pt idx="2981">
                  <c:v>0.69942241432427588</c:v>
                </c:pt>
                <c:pt idx="2982">
                  <c:v>0.69940881152597323</c:v>
                </c:pt>
                <c:pt idx="2983">
                  <c:v>0.69936657035000416</c:v>
                </c:pt>
                <c:pt idx="2984">
                  <c:v>0.69926452553273999</c:v>
                </c:pt>
                <c:pt idx="2985">
                  <c:v>0.69925746081516638</c:v>
                </c:pt>
                <c:pt idx="2986">
                  <c:v>0.6992203991521676</c:v>
                </c:pt>
                <c:pt idx="2987">
                  <c:v>0.69917537229431448</c:v>
                </c:pt>
                <c:pt idx="2988">
                  <c:v>0.69913592795346424</c:v>
                </c:pt>
                <c:pt idx="2989">
                  <c:v>0.69913332434636188</c:v>
                </c:pt>
                <c:pt idx="2990">
                  <c:v>0.6991040988355991</c:v>
                </c:pt>
                <c:pt idx="2991">
                  <c:v>0.69910021050622262</c:v>
                </c:pt>
                <c:pt idx="2992">
                  <c:v>0.69900989967278127</c:v>
                </c:pt>
                <c:pt idx="2993">
                  <c:v>0.69899486625978169</c:v>
                </c:pt>
                <c:pt idx="2994">
                  <c:v>0.6989473280170696</c:v>
                </c:pt>
                <c:pt idx="2995">
                  <c:v>0.6989473280170696</c:v>
                </c:pt>
                <c:pt idx="2996">
                  <c:v>0.69894136744851487</c:v>
                </c:pt>
                <c:pt idx="2997">
                  <c:v>0.69893044449617936</c:v>
                </c:pt>
                <c:pt idx="2998">
                  <c:v>0.6988755321971275</c:v>
                </c:pt>
                <c:pt idx="2999">
                  <c:v>0.69886721286073683</c:v>
                </c:pt>
                <c:pt idx="3000">
                  <c:v>0.69881854532459398</c:v>
                </c:pt>
                <c:pt idx="3001">
                  <c:v>0.69880240525003934</c:v>
                </c:pt>
                <c:pt idx="3002">
                  <c:v>0.69879377744451399</c:v>
                </c:pt>
                <c:pt idx="3003">
                  <c:v>0.69877877013638601</c:v>
                </c:pt>
                <c:pt idx="3004">
                  <c:v>0.69877604441127084</c:v>
                </c:pt>
                <c:pt idx="3005">
                  <c:v>0.69877565487184434</c:v>
                </c:pt>
                <c:pt idx="3006">
                  <c:v>0.69875766920717586</c:v>
                </c:pt>
                <c:pt idx="3007">
                  <c:v>0.6987353476885404</c:v>
                </c:pt>
                <c:pt idx="3008">
                  <c:v>0.69873145454699281</c:v>
                </c:pt>
                <c:pt idx="3009">
                  <c:v>0.698731331809756</c:v>
                </c:pt>
                <c:pt idx="3010">
                  <c:v>0.69871570433332775</c:v>
                </c:pt>
                <c:pt idx="3011">
                  <c:v>0.69870989895160884</c:v>
                </c:pt>
                <c:pt idx="3012">
                  <c:v>0.69869164526746974</c:v>
                </c:pt>
                <c:pt idx="3013">
                  <c:v>0.69866665488855595</c:v>
                </c:pt>
                <c:pt idx="3014">
                  <c:v>0.6986658282981576</c:v>
                </c:pt>
                <c:pt idx="3015">
                  <c:v>0.6986658282981576</c:v>
                </c:pt>
                <c:pt idx="3016">
                  <c:v>0.6986658282981576</c:v>
                </c:pt>
                <c:pt idx="3017">
                  <c:v>0.6986658282981576</c:v>
                </c:pt>
                <c:pt idx="3018">
                  <c:v>0.6986658282981576</c:v>
                </c:pt>
                <c:pt idx="3019">
                  <c:v>0.6986658282981576</c:v>
                </c:pt>
                <c:pt idx="3020">
                  <c:v>0.6986658282981576</c:v>
                </c:pt>
                <c:pt idx="3021">
                  <c:v>0.6986658282981576</c:v>
                </c:pt>
                <c:pt idx="3022">
                  <c:v>0.6986658282981576</c:v>
                </c:pt>
                <c:pt idx="3023">
                  <c:v>0.6986658282981576</c:v>
                </c:pt>
                <c:pt idx="3024">
                  <c:v>0.6986658282981576</c:v>
                </c:pt>
                <c:pt idx="3025">
                  <c:v>0.6986658282981576</c:v>
                </c:pt>
                <c:pt idx="3026">
                  <c:v>0.6986658282981576</c:v>
                </c:pt>
                <c:pt idx="3027">
                  <c:v>0.6986658282981576</c:v>
                </c:pt>
                <c:pt idx="3028">
                  <c:v>0.6986658282981576</c:v>
                </c:pt>
                <c:pt idx="3029">
                  <c:v>0.6986658282981576</c:v>
                </c:pt>
                <c:pt idx="3030">
                  <c:v>0.6986658282981576</c:v>
                </c:pt>
                <c:pt idx="3031">
                  <c:v>0.6986658282981576</c:v>
                </c:pt>
                <c:pt idx="3032">
                  <c:v>0.6986658282981576</c:v>
                </c:pt>
                <c:pt idx="3033">
                  <c:v>0.6986658282981576</c:v>
                </c:pt>
                <c:pt idx="3034">
                  <c:v>0.6986658282981576</c:v>
                </c:pt>
                <c:pt idx="3035">
                  <c:v>0.6986658282981576</c:v>
                </c:pt>
                <c:pt idx="3036">
                  <c:v>0.6986658282981576</c:v>
                </c:pt>
                <c:pt idx="3037">
                  <c:v>0.6986658282981576</c:v>
                </c:pt>
                <c:pt idx="3038">
                  <c:v>0.6986658282981576</c:v>
                </c:pt>
                <c:pt idx="3039">
                  <c:v>0.6986658282981576</c:v>
                </c:pt>
                <c:pt idx="3040">
                  <c:v>0.6986658282981576</c:v>
                </c:pt>
                <c:pt idx="3041">
                  <c:v>0.6986658282981576</c:v>
                </c:pt>
                <c:pt idx="3042">
                  <c:v>0.6986658282981576</c:v>
                </c:pt>
                <c:pt idx="3043">
                  <c:v>0.6986658282981576</c:v>
                </c:pt>
                <c:pt idx="3044">
                  <c:v>0.6986658282981576</c:v>
                </c:pt>
                <c:pt idx="3045">
                  <c:v>0.6986658282981576</c:v>
                </c:pt>
                <c:pt idx="3046">
                  <c:v>0.6986658282981576</c:v>
                </c:pt>
                <c:pt idx="3047">
                  <c:v>0.6986658282981576</c:v>
                </c:pt>
                <c:pt idx="3048">
                  <c:v>0.6986658282981576</c:v>
                </c:pt>
                <c:pt idx="3049">
                  <c:v>0.6986658282981576</c:v>
                </c:pt>
                <c:pt idx="3050">
                  <c:v>0.6986658282981576</c:v>
                </c:pt>
                <c:pt idx="3051">
                  <c:v>0.6986658282981576</c:v>
                </c:pt>
                <c:pt idx="3052">
                  <c:v>0.6986658282981576</c:v>
                </c:pt>
                <c:pt idx="3053">
                  <c:v>0.6986658282981576</c:v>
                </c:pt>
                <c:pt idx="3054">
                  <c:v>0.6986658282981576</c:v>
                </c:pt>
                <c:pt idx="3055">
                  <c:v>0.6986658282981576</c:v>
                </c:pt>
                <c:pt idx="3056">
                  <c:v>0.6986658282981576</c:v>
                </c:pt>
                <c:pt idx="3057">
                  <c:v>0.6986658282981576</c:v>
                </c:pt>
                <c:pt idx="3058">
                  <c:v>0.6986658282981576</c:v>
                </c:pt>
                <c:pt idx="3059">
                  <c:v>0.6986658282981576</c:v>
                </c:pt>
                <c:pt idx="3060">
                  <c:v>0.6986658282981576</c:v>
                </c:pt>
                <c:pt idx="3061">
                  <c:v>0.6986658282981576</c:v>
                </c:pt>
                <c:pt idx="3062">
                  <c:v>0.6986658282981576</c:v>
                </c:pt>
                <c:pt idx="3063">
                  <c:v>0.6986658282981576</c:v>
                </c:pt>
                <c:pt idx="3064">
                  <c:v>0.6986658282981576</c:v>
                </c:pt>
                <c:pt idx="3065">
                  <c:v>0.6986658282981576</c:v>
                </c:pt>
                <c:pt idx="3066">
                  <c:v>0.6986658282981576</c:v>
                </c:pt>
                <c:pt idx="3067">
                  <c:v>0.6986658282981576</c:v>
                </c:pt>
                <c:pt idx="3068">
                  <c:v>0.6986658282981576</c:v>
                </c:pt>
                <c:pt idx="3069">
                  <c:v>0.6986658282981576</c:v>
                </c:pt>
                <c:pt idx="3070">
                  <c:v>0.6986658282981576</c:v>
                </c:pt>
                <c:pt idx="3071">
                  <c:v>0.6986658282981576</c:v>
                </c:pt>
                <c:pt idx="3072">
                  <c:v>0.6986658282981576</c:v>
                </c:pt>
                <c:pt idx="3073">
                  <c:v>0.6986658282981576</c:v>
                </c:pt>
                <c:pt idx="3074">
                  <c:v>0.6986658282981576</c:v>
                </c:pt>
                <c:pt idx="3075">
                  <c:v>0.6986658282981576</c:v>
                </c:pt>
                <c:pt idx="3076">
                  <c:v>0.6986658282981576</c:v>
                </c:pt>
                <c:pt idx="3077">
                  <c:v>0.6986658282981576</c:v>
                </c:pt>
                <c:pt idx="3078">
                  <c:v>0.6986658282981576</c:v>
                </c:pt>
                <c:pt idx="3079">
                  <c:v>0.6986658282981576</c:v>
                </c:pt>
                <c:pt idx="3080">
                  <c:v>0.6986658282981576</c:v>
                </c:pt>
                <c:pt idx="3081">
                  <c:v>0.6986658282981576</c:v>
                </c:pt>
                <c:pt idx="3082">
                  <c:v>0.6986658282981576</c:v>
                </c:pt>
                <c:pt idx="3083">
                  <c:v>0.6986658282981576</c:v>
                </c:pt>
                <c:pt idx="3084">
                  <c:v>0.6986658282981576</c:v>
                </c:pt>
                <c:pt idx="3085">
                  <c:v>0.6986658282981576</c:v>
                </c:pt>
                <c:pt idx="3086">
                  <c:v>0.6986658282981576</c:v>
                </c:pt>
                <c:pt idx="3087">
                  <c:v>0.6986658282981576</c:v>
                </c:pt>
                <c:pt idx="3088">
                  <c:v>0.6986658282981576</c:v>
                </c:pt>
                <c:pt idx="3089">
                  <c:v>0.6986658282981576</c:v>
                </c:pt>
                <c:pt idx="3090">
                  <c:v>0.6986658282981576</c:v>
                </c:pt>
                <c:pt idx="3091">
                  <c:v>0.6986658282981576</c:v>
                </c:pt>
                <c:pt idx="3092">
                  <c:v>0.6986658282981576</c:v>
                </c:pt>
                <c:pt idx="3093">
                  <c:v>0.6986658282981576</c:v>
                </c:pt>
                <c:pt idx="3094">
                  <c:v>0.6986658282981576</c:v>
                </c:pt>
                <c:pt idx="3095">
                  <c:v>0.6986658282981576</c:v>
                </c:pt>
                <c:pt idx="3096">
                  <c:v>0.6986658282981576</c:v>
                </c:pt>
                <c:pt idx="3097">
                  <c:v>0.6986658282981576</c:v>
                </c:pt>
                <c:pt idx="3098">
                  <c:v>0.6986658282981576</c:v>
                </c:pt>
                <c:pt idx="3099">
                  <c:v>0.6986658282981576</c:v>
                </c:pt>
                <c:pt idx="3100">
                  <c:v>0.6986658282981576</c:v>
                </c:pt>
                <c:pt idx="3101">
                  <c:v>0.6986658282981576</c:v>
                </c:pt>
                <c:pt idx="3102">
                  <c:v>0.6986658282981576</c:v>
                </c:pt>
                <c:pt idx="3103">
                  <c:v>0.6986658282981576</c:v>
                </c:pt>
                <c:pt idx="3104">
                  <c:v>0.6986658282981576</c:v>
                </c:pt>
                <c:pt idx="3105">
                  <c:v>0.6986658282981576</c:v>
                </c:pt>
                <c:pt idx="3106">
                  <c:v>0.6986658282981576</c:v>
                </c:pt>
                <c:pt idx="3107">
                  <c:v>0.6986658282981576</c:v>
                </c:pt>
                <c:pt idx="3108">
                  <c:v>0.6986658282981576</c:v>
                </c:pt>
                <c:pt idx="3109">
                  <c:v>0.6986658282981576</c:v>
                </c:pt>
                <c:pt idx="3110">
                  <c:v>0.6986658282981576</c:v>
                </c:pt>
                <c:pt idx="3111">
                  <c:v>0.6986658282981576</c:v>
                </c:pt>
                <c:pt idx="3112">
                  <c:v>0.6986658282981576</c:v>
                </c:pt>
                <c:pt idx="3113">
                  <c:v>0.6986658282981576</c:v>
                </c:pt>
                <c:pt idx="3114">
                  <c:v>0.6986658282981576</c:v>
                </c:pt>
                <c:pt idx="3115">
                  <c:v>0.6986658282981576</c:v>
                </c:pt>
                <c:pt idx="3116">
                  <c:v>0.6986658282981576</c:v>
                </c:pt>
                <c:pt idx="3117">
                  <c:v>0.6986658282981576</c:v>
                </c:pt>
                <c:pt idx="3118">
                  <c:v>0.69866283195893419</c:v>
                </c:pt>
                <c:pt idx="3119">
                  <c:v>0.69866126297929598</c:v>
                </c:pt>
                <c:pt idx="3120">
                  <c:v>0.69864889091963833</c:v>
                </c:pt>
                <c:pt idx="3121">
                  <c:v>0.69862275424498665</c:v>
                </c:pt>
                <c:pt idx="3122">
                  <c:v>0.69862197179316377</c:v>
                </c:pt>
                <c:pt idx="3123">
                  <c:v>0.69860151127225201</c:v>
                </c:pt>
                <c:pt idx="3124">
                  <c:v>0.69857998805187027</c:v>
                </c:pt>
                <c:pt idx="3125">
                  <c:v>0.6985709122465561</c:v>
                </c:pt>
                <c:pt idx="3126">
                  <c:v>0.69855343249008872</c:v>
                </c:pt>
                <c:pt idx="3127">
                  <c:v>0.69855275007597128</c:v>
                </c:pt>
                <c:pt idx="3128">
                  <c:v>0.69852016220949309</c:v>
                </c:pt>
                <c:pt idx="3129">
                  <c:v>0.69841922702856107</c:v>
                </c:pt>
                <c:pt idx="3130">
                  <c:v>0.69841334477813433</c:v>
                </c:pt>
                <c:pt idx="3131">
                  <c:v>0.69838803423219786</c:v>
                </c:pt>
                <c:pt idx="3132">
                  <c:v>0.6982569670248665</c:v>
                </c:pt>
                <c:pt idx="3133">
                  <c:v>0.6980593532616014</c:v>
                </c:pt>
                <c:pt idx="3134">
                  <c:v>0.69803967142212875</c:v>
                </c:pt>
                <c:pt idx="3135">
                  <c:v>0.69802278509417703</c:v>
                </c:pt>
                <c:pt idx="3136">
                  <c:v>0.69795393294559893</c:v>
                </c:pt>
                <c:pt idx="3137">
                  <c:v>0.69777624096176949</c:v>
                </c:pt>
                <c:pt idx="3138">
                  <c:v>0.69771536292233816</c:v>
                </c:pt>
                <c:pt idx="3139">
                  <c:v>0.69765826443642698</c:v>
                </c:pt>
                <c:pt idx="3140">
                  <c:v>0.69763096273548009</c:v>
                </c:pt>
                <c:pt idx="3141">
                  <c:v>0.69759673582697046</c:v>
                </c:pt>
                <c:pt idx="3142">
                  <c:v>0.69747953210302149</c:v>
                </c:pt>
                <c:pt idx="3143">
                  <c:v>0.69747259758953561</c:v>
                </c:pt>
                <c:pt idx="3144">
                  <c:v>0.69743785785958579</c:v>
                </c:pt>
                <c:pt idx="3145">
                  <c:v>0.6973189029054595</c:v>
                </c:pt>
                <c:pt idx="3146">
                  <c:v>0.69731439627955194</c:v>
                </c:pt>
                <c:pt idx="3147">
                  <c:v>0.69725790463541937</c:v>
                </c:pt>
                <c:pt idx="3148">
                  <c:v>0.69710579429580311</c:v>
                </c:pt>
                <c:pt idx="3149">
                  <c:v>0.69706987781102459</c:v>
                </c:pt>
                <c:pt idx="3150">
                  <c:v>0.69703624923946783</c:v>
                </c:pt>
                <c:pt idx="3151">
                  <c:v>0.69700008654761036</c:v>
                </c:pt>
                <c:pt idx="3152">
                  <c:v>0.69697595892753894</c:v>
                </c:pt>
                <c:pt idx="3153">
                  <c:v>0.69696144097532831</c:v>
                </c:pt>
                <c:pt idx="3154">
                  <c:v>0.69694690463248332</c:v>
                </c:pt>
                <c:pt idx="3155">
                  <c:v>0.69693234991544462</c:v>
                </c:pt>
                <c:pt idx="3156">
                  <c:v>0.69680282212027589</c:v>
                </c:pt>
                <c:pt idx="3157">
                  <c:v>0.6965575047079523</c:v>
                </c:pt>
                <c:pt idx="3158">
                  <c:v>0.69654751341955545</c:v>
                </c:pt>
                <c:pt idx="3159">
                  <c:v>0.69653999233408859</c:v>
                </c:pt>
                <c:pt idx="3160">
                  <c:v>0.69638826532010578</c:v>
                </c:pt>
                <c:pt idx="3161">
                  <c:v>0.69635260165044566</c:v>
                </c:pt>
                <c:pt idx="3162">
                  <c:v>0.69632719974712931</c:v>
                </c:pt>
                <c:pt idx="3163">
                  <c:v>0.69630342930376876</c:v>
                </c:pt>
                <c:pt idx="3164">
                  <c:v>0.69627204223601102</c:v>
                </c:pt>
                <c:pt idx="3165">
                  <c:v>0.69626715131576467</c:v>
                </c:pt>
                <c:pt idx="3166">
                  <c:v>0.69624143021419982</c:v>
                </c:pt>
                <c:pt idx="3167">
                  <c:v>0.69621947149552066</c:v>
                </c:pt>
                <c:pt idx="3168">
                  <c:v>0.6962134328844064</c:v>
                </c:pt>
                <c:pt idx="3169">
                  <c:v>0.69621299017349136</c:v>
                </c:pt>
                <c:pt idx="3170">
                  <c:v>0.69619099555577868</c:v>
                </c:pt>
                <c:pt idx="3171">
                  <c:v>0.69616165268291652</c:v>
                </c:pt>
                <c:pt idx="3172">
                  <c:v>0.69616048386780738</c:v>
                </c:pt>
                <c:pt idx="3173">
                  <c:v>0.6961550915446385</c:v>
                </c:pt>
                <c:pt idx="3174">
                  <c:v>0.69615224975511414</c:v>
                </c:pt>
                <c:pt idx="3175">
                  <c:v>0.69613372464305934</c:v>
                </c:pt>
                <c:pt idx="3176">
                  <c:v>0.69613243510037093</c:v>
                </c:pt>
                <c:pt idx="3177">
                  <c:v>0.696129122682282</c:v>
                </c:pt>
                <c:pt idx="3178">
                  <c:v>0.696129122682282</c:v>
                </c:pt>
                <c:pt idx="3179">
                  <c:v>0.696129122682282</c:v>
                </c:pt>
                <c:pt idx="3180">
                  <c:v>0.696129122682282</c:v>
                </c:pt>
                <c:pt idx="3181">
                  <c:v>0.696129122682282</c:v>
                </c:pt>
                <c:pt idx="3182">
                  <c:v>0.696129122682282</c:v>
                </c:pt>
                <c:pt idx="3183">
                  <c:v>0.696129122682282</c:v>
                </c:pt>
                <c:pt idx="3184">
                  <c:v>0.696129122682282</c:v>
                </c:pt>
                <c:pt idx="3185">
                  <c:v>0.696129122682282</c:v>
                </c:pt>
                <c:pt idx="3186">
                  <c:v>0.696129122682282</c:v>
                </c:pt>
                <c:pt idx="3187">
                  <c:v>0.696129122682282</c:v>
                </c:pt>
                <c:pt idx="3188">
                  <c:v>0.696129122682282</c:v>
                </c:pt>
                <c:pt idx="3189">
                  <c:v>0.696129122682282</c:v>
                </c:pt>
                <c:pt idx="3190">
                  <c:v>0.696129122682282</c:v>
                </c:pt>
                <c:pt idx="3191">
                  <c:v>0.696129122682282</c:v>
                </c:pt>
                <c:pt idx="3192">
                  <c:v>0.696129122682282</c:v>
                </c:pt>
                <c:pt idx="3193">
                  <c:v>0.696129122682282</c:v>
                </c:pt>
                <c:pt idx="3194">
                  <c:v>0.696129122682282</c:v>
                </c:pt>
                <c:pt idx="3195">
                  <c:v>0.696129122682282</c:v>
                </c:pt>
                <c:pt idx="3196">
                  <c:v>0.696129122682282</c:v>
                </c:pt>
                <c:pt idx="3197">
                  <c:v>0.696129122682282</c:v>
                </c:pt>
                <c:pt idx="3198">
                  <c:v>0.696129122682282</c:v>
                </c:pt>
                <c:pt idx="3199">
                  <c:v>0.696129122682282</c:v>
                </c:pt>
                <c:pt idx="3200">
                  <c:v>0.696129122682282</c:v>
                </c:pt>
                <c:pt idx="3201">
                  <c:v>0.696129122682282</c:v>
                </c:pt>
                <c:pt idx="3202">
                  <c:v>0.696129122682282</c:v>
                </c:pt>
                <c:pt idx="3203">
                  <c:v>0.696129122682282</c:v>
                </c:pt>
                <c:pt idx="3204">
                  <c:v>0.696129122682282</c:v>
                </c:pt>
                <c:pt idx="3205">
                  <c:v>0.696129122682282</c:v>
                </c:pt>
                <c:pt idx="3206">
                  <c:v>0.696129122682282</c:v>
                </c:pt>
                <c:pt idx="3207">
                  <c:v>0.696129122682282</c:v>
                </c:pt>
                <c:pt idx="3208">
                  <c:v>0.696129122682282</c:v>
                </c:pt>
                <c:pt idx="3209">
                  <c:v>0.696129122682282</c:v>
                </c:pt>
                <c:pt idx="3210">
                  <c:v>0.696129122682282</c:v>
                </c:pt>
                <c:pt idx="3211">
                  <c:v>0.696129122682282</c:v>
                </c:pt>
                <c:pt idx="3212">
                  <c:v>0.696129122682282</c:v>
                </c:pt>
                <c:pt idx="3213">
                  <c:v>0.696129122682282</c:v>
                </c:pt>
                <c:pt idx="3214">
                  <c:v>0.696129122682282</c:v>
                </c:pt>
                <c:pt idx="3215">
                  <c:v>0.696129122682282</c:v>
                </c:pt>
                <c:pt idx="3216">
                  <c:v>0.696129122682282</c:v>
                </c:pt>
                <c:pt idx="3217">
                  <c:v>0.696129122682282</c:v>
                </c:pt>
                <c:pt idx="3218">
                  <c:v>0.696129122682282</c:v>
                </c:pt>
                <c:pt idx="3219">
                  <c:v>0.696129122682282</c:v>
                </c:pt>
                <c:pt idx="3220">
                  <c:v>0.696129122682282</c:v>
                </c:pt>
                <c:pt idx="3221">
                  <c:v>0.696129122682282</c:v>
                </c:pt>
                <c:pt idx="3222">
                  <c:v>0.696129122682282</c:v>
                </c:pt>
                <c:pt idx="3223">
                  <c:v>0.696129122682282</c:v>
                </c:pt>
                <c:pt idx="3224">
                  <c:v>0.696129122682282</c:v>
                </c:pt>
                <c:pt idx="3225">
                  <c:v>0.696129122682282</c:v>
                </c:pt>
                <c:pt idx="3226">
                  <c:v>0.696129122682282</c:v>
                </c:pt>
                <c:pt idx="3227">
                  <c:v>0.696129122682282</c:v>
                </c:pt>
                <c:pt idx="3228">
                  <c:v>0.696129122682282</c:v>
                </c:pt>
                <c:pt idx="3229">
                  <c:v>0.696129122682282</c:v>
                </c:pt>
                <c:pt idx="3230">
                  <c:v>0.696129122682282</c:v>
                </c:pt>
                <c:pt idx="3231">
                  <c:v>0.696129122682282</c:v>
                </c:pt>
                <c:pt idx="3232">
                  <c:v>0.696129122682282</c:v>
                </c:pt>
                <c:pt idx="3233">
                  <c:v>0.696129122682282</c:v>
                </c:pt>
                <c:pt idx="3234">
                  <c:v>0.696129122682282</c:v>
                </c:pt>
                <c:pt idx="3235">
                  <c:v>0.696129122682282</c:v>
                </c:pt>
                <c:pt idx="3236">
                  <c:v>0.696129122682282</c:v>
                </c:pt>
                <c:pt idx="3237">
                  <c:v>0.696129122682282</c:v>
                </c:pt>
                <c:pt idx="3238">
                  <c:v>0.696129122682282</c:v>
                </c:pt>
                <c:pt idx="3239">
                  <c:v>0.696129122682282</c:v>
                </c:pt>
                <c:pt idx="3240">
                  <c:v>0.696129122682282</c:v>
                </c:pt>
                <c:pt idx="3241">
                  <c:v>0.696129122682282</c:v>
                </c:pt>
                <c:pt idx="3242">
                  <c:v>0.696129122682282</c:v>
                </c:pt>
                <c:pt idx="3243">
                  <c:v>0.696129122682282</c:v>
                </c:pt>
                <c:pt idx="3244">
                  <c:v>0.696129122682282</c:v>
                </c:pt>
                <c:pt idx="3245">
                  <c:v>0.696129122682282</c:v>
                </c:pt>
                <c:pt idx="3246">
                  <c:v>0.696129122682282</c:v>
                </c:pt>
                <c:pt idx="3247">
                  <c:v>0.696129122682282</c:v>
                </c:pt>
                <c:pt idx="3248">
                  <c:v>0.696129122682282</c:v>
                </c:pt>
                <c:pt idx="3249">
                  <c:v>0.696129122682282</c:v>
                </c:pt>
                <c:pt idx="3250">
                  <c:v>0.696129122682282</c:v>
                </c:pt>
                <c:pt idx="3251">
                  <c:v>0.696129122682282</c:v>
                </c:pt>
                <c:pt idx="3252">
                  <c:v>0.696129122682282</c:v>
                </c:pt>
                <c:pt idx="3253">
                  <c:v>0.696129122682282</c:v>
                </c:pt>
                <c:pt idx="3254">
                  <c:v>0.696129122682282</c:v>
                </c:pt>
                <c:pt idx="3255">
                  <c:v>0.696129122682282</c:v>
                </c:pt>
                <c:pt idx="3256">
                  <c:v>0.696129122682282</c:v>
                </c:pt>
                <c:pt idx="3257">
                  <c:v>0.696129122682282</c:v>
                </c:pt>
                <c:pt idx="3258">
                  <c:v>0.696129122682282</c:v>
                </c:pt>
                <c:pt idx="3259">
                  <c:v>0.696129122682282</c:v>
                </c:pt>
                <c:pt idx="3260">
                  <c:v>0.696129122682282</c:v>
                </c:pt>
                <c:pt idx="3261">
                  <c:v>0.696129122682282</c:v>
                </c:pt>
                <c:pt idx="3262">
                  <c:v>0.696129122682282</c:v>
                </c:pt>
                <c:pt idx="3263">
                  <c:v>0.696129122682282</c:v>
                </c:pt>
                <c:pt idx="3264">
                  <c:v>0.696129122682282</c:v>
                </c:pt>
                <c:pt idx="3265">
                  <c:v>0.696129122682282</c:v>
                </c:pt>
                <c:pt idx="3266">
                  <c:v>0.696129122682282</c:v>
                </c:pt>
                <c:pt idx="3267">
                  <c:v>0.696129122682282</c:v>
                </c:pt>
                <c:pt idx="3268">
                  <c:v>0.696129122682282</c:v>
                </c:pt>
                <c:pt idx="3269">
                  <c:v>0.696129122682282</c:v>
                </c:pt>
                <c:pt idx="3270">
                  <c:v>0.696129122682282</c:v>
                </c:pt>
                <c:pt idx="3271">
                  <c:v>0.696129122682282</c:v>
                </c:pt>
                <c:pt idx="3272">
                  <c:v>0.696129122682282</c:v>
                </c:pt>
                <c:pt idx="3273">
                  <c:v>0.696129122682282</c:v>
                </c:pt>
                <c:pt idx="3274">
                  <c:v>0.696129122682282</c:v>
                </c:pt>
                <c:pt idx="3275">
                  <c:v>0.696129122682282</c:v>
                </c:pt>
                <c:pt idx="3276">
                  <c:v>0.696129122682282</c:v>
                </c:pt>
                <c:pt idx="3277">
                  <c:v>0.696129122682282</c:v>
                </c:pt>
                <c:pt idx="3278">
                  <c:v>0.696129122682282</c:v>
                </c:pt>
                <c:pt idx="3279">
                  <c:v>0.696129122682282</c:v>
                </c:pt>
                <c:pt idx="3280">
                  <c:v>0.696129122682282</c:v>
                </c:pt>
                <c:pt idx="3281">
                  <c:v>0.696129122682282</c:v>
                </c:pt>
                <c:pt idx="3282">
                  <c:v>0.696129122682282</c:v>
                </c:pt>
                <c:pt idx="3283">
                  <c:v>0.696129122682282</c:v>
                </c:pt>
                <c:pt idx="3284">
                  <c:v>0.696129122682282</c:v>
                </c:pt>
                <c:pt idx="3285">
                  <c:v>0.696129122682282</c:v>
                </c:pt>
                <c:pt idx="3286">
                  <c:v>0.69612845638077514</c:v>
                </c:pt>
                <c:pt idx="3287">
                  <c:v>0.6961271382864137</c:v>
                </c:pt>
                <c:pt idx="3288">
                  <c:v>0.69610688900247542</c:v>
                </c:pt>
                <c:pt idx="3289">
                  <c:v>0.69610169768099517</c:v>
                </c:pt>
                <c:pt idx="3290">
                  <c:v>0.69610144079952041</c:v>
                </c:pt>
                <c:pt idx="3291">
                  <c:v>0.69610063900836183</c:v>
                </c:pt>
                <c:pt idx="3292">
                  <c:v>0.69609864874853267</c:v>
                </c:pt>
                <c:pt idx="3293">
                  <c:v>0.69609665455980851</c:v>
                </c:pt>
                <c:pt idx="3294">
                  <c:v>0.69607760594111301</c:v>
                </c:pt>
                <c:pt idx="3295">
                  <c:v>0.69607056134111167</c:v>
                </c:pt>
                <c:pt idx="3296">
                  <c:v>0.69606942685554751</c:v>
                </c:pt>
                <c:pt idx="3297">
                  <c:v>0.69604939570138258</c:v>
                </c:pt>
                <c:pt idx="3298">
                  <c:v>0.69603769669998694</c:v>
                </c:pt>
                <c:pt idx="3299">
                  <c:v>0.69601020343955289</c:v>
                </c:pt>
                <c:pt idx="3300">
                  <c:v>0.69600825339596095</c:v>
                </c:pt>
                <c:pt idx="3301">
                  <c:v>0.69598636514959933</c:v>
                </c:pt>
                <c:pt idx="3302">
                  <c:v>0.69595160849190407</c:v>
                </c:pt>
                <c:pt idx="3303">
                  <c:v>0.69588927015282775</c:v>
                </c:pt>
                <c:pt idx="3304">
                  <c:v>0.69584943880839034</c:v>
                </c:pt>
                <c:pt idx="3305">
                  <c:v>0.6958447638039883</c:v>
                </c:pt>
                <c:pt idx="3306">
                  <c:v>0.69570141615241854</c:v>
                </c:pt>
                <c:pt idx="3307">
                  <c:v>0.69566134588568851</c:v>
                </c:pt>
                <c:pt idx="3308">
                  <c:v>0.69558894481271272</c:v>
                </c:pt>
                <c:pt idx="3309">
                  <c:v>0.6952711501597596</c:v>
                </c:pt>
                <c:pt idx="3310">
                  <c:v>0.69521341642050183</c:v>
                </c:pt>
                <c:pt idx="3311">
                  <c:v>0.69520515159562579</c:v>
                </c:pt>
                <c:pt idx="3312">
                  <c:v>0.69512226804109034</c:v>
                </c:pt>
                <c:pt idx="3313">
                  <c:v>0.69508899501955346</c:v>
                </c:pt>
                <c:pt idx="3314">
                  <c:v>0.6948963541890697</c:v>
                </c:pt>
                <c:pt idx="3315">
                  <c:v>0.69476951194496916</c:v>
                </c:pt>
                <c:pt idx="3316">
                  <c:v>0.6942876354422457</c:v>
                </c:pt>
                <c:pt idx="3317">
                  <c:v>0.69412118512907262</c:v>
                </c:pt>
                <c:pt idx="3318">
                  <c:v>0.69364005511903482</c:v>
                </c:pt>
                <c:pt idx="3319">
                  <c:v>0.6935768211968304</c:v>
                </c:pt>
                <c:pt idx="3320">
                  <c:v>0.69337431111982972</c:v>
                </c:pt>
                <c:pt idx="3321">
                  <c:v>0.69334938068708174</c:v>
                </c:pt>
                <c:pt idx="3322">
                  <c:v>0.69334503513107137</c:v>
                </c:pt>
                <c:pt idx="3323">
                  <c:v>0.69328524995349172</c:v>
                </c:pt>
                <c:pt idx="3324">
                  <c:v>0.69324945675207761</c:v>
                </c:pt>
                <c:pt idx="3325">
                  <c:v>0.69324829825515344</c:v>
                </c:pt>
                <c:pt idx="3326">
                  <c:v>0.69318457533604938</c:v>
                </c:pt>
                <c:pt idx="3327">
                  <c:v>0.69317818410136789</c:v>
                </c:pt>
                <c:pt idx="3328">
                  <c:v>0.69317447713531355</c:v>
                </c:pt>
                <c:pt idx="3329">
                  <c:v>0.69314413697700139</c:v>
                </c:pt>
                <c:pt idx="3330">
                  <c:v>0.69313793450761063</c:v>
                </c:pt>
                <c:pt idx="3331">
                  <c:v>0.69313781062556978</c:v>
                </c:pt>
                <c:pt idx="3332">
                  <c:v>0.69311579217255936</c:v>
                </c:pt>
                <c:pt idx="3333">
                  <c:v>0.69311138952133045</c:v>
                </c:pt>
                <c:pt idx="3334">
                  <c:v>0.69310636734371023</c:v>
                </c:pt>
                <c:pt idx="3335">
                  <c:v>0.69310094725507787</c:v>
                </c:pt>
                <c:pt idx="3336">
                  <c:v>0.69308147235016049</c:v>
                </c:pt>
                <c:pt idx="3337">
                  <c:v>0.6930752082859154</c:v>
                </c:pt>
                <c:pt idx="3338">
                  <c:v>0.69304115657764098</c:v>
                </c:pt>
                <c:pt idx="3339">
                  <c:v>0.6930360675904691</c:v>
                </c:pt>
                <c:pt idx="3340">
                  <c:v>0.69301284831168519</c:v>
                </c:pt>
                <c:pt idx="3341">
                  <c:v>0.69301010731170665</c:v>
                </c:pt>
                <c:pt idx="3342">
                  <c:v>0.69300820291009668</c:v>
                </c:pt>
                <c:pt idx="3343">
                  <c:v>0.69300820291009668</c:v>
                </c:pt>
                <c:pt idx="3344">
                  <c:v>0.69300820291009668</c:v>
                </c:pt>
                <c:pt idx="3345">
                  <c:v>0.69300820291009668</c:v>
                </c:pt>
                <c:pt idx="3346">
                  <c:v>0.69300820291009668</c:v>
                </c:pt>
                <c:pt idx="3347">
                  <c:v>0.69300820291009668</c:v>
                </c:pt>
                <c:pt idx="3348">
                  <c:v>0.69300820291009668</c:v>
                </c:pt>
                <c:pt idx="3349">
                  <c:v>0.69300820291009668</c:v>
                </c:pt>
                <c:pt idx="3350">
                  <c:v>0.69300820291009668</c:v>
                </c:pt>
                <c:pt idx="3351">
                  <c:v>0.69300820291009668</c:v>
                </c:pt>
                <c:pt idx="3352">
                  <c:v>0.69300820291009668</c:v>
                </c:pt>
                <c:pt idx="3353">
                  <c:v>0.69300820291009668</c:v>
                </c:pt>
                <c:pt idx="3354">
                  <c:v>0.69300820291009668</c:v>
                </c:pt>
                <c:pt idx="3355">
                  <c:v>0.69300820291009668</c:v>
                </c:pt>
                <c:pt idx="3356">
                  <c:v>0.69300820291009668</c:v>
                </c:pt>
                <c:pt idx="3357">
                  <c:v>0.69300820291009668</c:v>
                </c:pt>
                <c:pt idx="3358">
                  <c:v>0.69300820291009668</c:v>
                </c:pt>
                <c:pt idx="3359">
                  <c:v>0.69300820291009668</c:v>
                </c:pt>
                <c:pt idx="3360">
                  <c:v>0.69300820291009668</c:v>
                </c:pt>
                <c:pt idx="3361">
                  <c:v>0.69300820291009668</c:v>
                </c:pt>
                <c:pt idx="3362">
                  <c:v>0.69300820291009668</c:v>
                </c:pt>
                <c:pt idx="3363">
                  <c:v>0.69300820291009668</c:v>
                </c:pt>
                <c:pt idx="3364">
                  <c:v>0.69300820291009668</c:v>
                </c:pt>
                <c:pt idx="3365">
                  <c:v>0.69300820291009668</c:v>
                </c:pt>
                <c:pt idx="3366">
                  <c:v>0.69300820291009668</c:v>
                </c:pt>
                <c:pt idx="3367">
                  <c:v>0.69300820291009668</c:v>
                </c:pt>
                <c:pt idx="3368">
                  <c:v>0.69300820291009668</c:v>
                </c:pt>
                <c:pt idx="3369">
                  <c:v>0.69300820291009668</c:v>
                </c:pt>
                <c:pt idx="3370">
                  <c:v>0.69300820291009668</c:v>
                </c:pt>
                <c:pt idx="3371">
                  <c:v>0.69300820291009668</c:v>
                </c:pt>
                <c:pt idx="3372">
                  <c:v>0.69300820291009668</c:v>
                </c:pt>
                <c:pt idx="3373">
                  <c:v>0.69300820291009668</c:v>
                </c:pt>
                <c:pt idx="3374">
                  <c:v>0.69300820291009668</c:v>
                </c:pt>
                <c:pt idx="3375">
                  <c:v>0.69300820291009668</c:v>
                </c:pt>
                <c:pt idx="3376">
                  <c:v>0.69300820291009668</c:v>
                </c:pt>
                <c:pt idx="3377">
                  <c:v>0.69300820291009668</c:v>
                </c:pt>
                <c:pt idx="3378">
                  <c:v>0.69300820291009668</c:v>
                </c:pt>
                <c:pt idx="3379">
                  <c:v>0.69300820291009668</c:v>
                </c:pt>
                <c:pt idx="3380">
                  <c:v>0.69300820291009668</c:v>
                </c:pt>
                <c:pt idx="3381">
                  <c:v>0.69300820291009668</c:v>
                </c:pt>
                <c:pt idx="3382">
                  <c:v>0.69300820291009668</c:v>
                </c:pt>
                <c:pt idx="3383">
                  <c:v>0.69300820291009668</c:v>
                </c:pt>
                <c:pt idx="3384">
                  <c:v>0.69300820291009668</c:v>
                </c:pt>
                <c:pt idx="3385">
                  <c:v>0.69300820291009668</c:v>
                </c:pt>
                <c:pt idx="3386">
                  <c:v>0.69300820291009668</c:v>
                </c:pt>
                <c:pt idx="3387">
                  <c:v>0.69300820291009668</c:v>
                </c:pt>
                <c:pt idx="3388">
                  <c:v>0.69300820291009668</c:v>
                </c:pt>
                <c:pt idx="3389">
                  <c:v>0.69300820291009668</c:v>
                </c:pt>
                <c:pt idx="3390">
                  <c:v>0.69300820291009668</c:v>
                </c:pt>
                <c:pt idx="3391">
                  <c:v>0.69300820291009668</c:v>
                </c:pt>
                <c:pt idx="3392">
                  <c:v>0.69300820291009668</c:v>
                </c:pt>
                <c:pt idx="3393">
                  <c:v>0.69300820291009668</c:v>
                </c:pt>
                <c:pt idx="3394">
                  <c:v>0.69300820291009668</c:v>
                </c:pt>
                <c:pt idx="3395">
                  <c:v>0.69300820291009668</c:v>
                </c:pt>
                <c:pt idx="3396">
                  <c:v>0.69300820291009668</c:v>
                </c:pt>
                <c:pt idx="3397">
                  <c:v>0.69300820291009668</c:v>
                </c:pt>
                <c:pt idx="3398">
                  <c:v>0.69300820291009668</c:v>
                </c:pt>
                <c:pt idx="3399">
                  <c:v>0.69300820291009668</c:v>
                </c:pt>
                <c:pt idx="3400">
                  <c:v>0.69300820291009668</c:v>
                </c:pt>
                <c:pt idx="3401">
                  <c:v>0.69300820291009668</c:v>
                </c:pt>
                <c:pt idx="3402">
                  <c:v>0.69300820291009668</c:v>
                </c:pt>
                <c:pt idx="3403">
                  <c:v>0.69300820291009668</c:v>
                </c:pt>
                <c:pt idx="3404">
                  <c:v>0.69300820291009668</c:v>
                </c:pt>
                <c:pt idx="3405">
                  <c:v>0.69300820291009668</c:v>
                </c:pt>
                <c:pt idx="3406">
                  <c:v>0.69300820291009668</c:v>
                </c:pt>
                <c:pt idx="3407">
                  <c:v>0.69300820291009668</c:v>
                </c:pt>
                <c:pt idx="3408">
                  <c:v>0.69300820291009668</c:v>
                </c:pt>
                <c:pt idx="3409">
                  <c:v>0.69300820291009668</c:v>
                </c:pt>
                <c:pt idx="3410">
                  <c:v>0.69300820291009668</c:v>
                </c:pt>
                <c:pt idx="3411">
                  <c:v>0.69300820291009668</c:v>
                </c:pt>
                <c:pt idx="3412">
                  <c:v>0.69300820291009668</c:v>
                </c:pt>
                <c:pt idx="3413">
                  <c:v>0.69300820291009668</c:v>
                </c:pt>
                <c:pt idx="3414">
                  <c:v>0.69300820291009668</c:v>
                </c:pt>
                <c:pt idx="3415">
                  <c:v>0.69300820291009668</c:v>
                </c:pt>
                <c:pt idx="3416">
                  <c:v>0.69300820291009668</c:v>
                </c:pt>
                <c:pt idx="3417">
                  <c:v>0.69300820291009668</c:v>
                </c:pt>
                <c:pt idx="3418">
                  <c:v>0.69300820291009668</c:v>
                </c:pt>
                <c:pt idx="3419">
                  <c:v>0.69300820291009668</c:v>
                </c:pt>
                <c:pt idx="3420">
                  <c:v>0.69300820291009668</c:v>
                </c:pt>
                <c:pt idx="3421">
                  <c:v>0.69300820291009668</c:v>
                </c:pt>
                <c:pt idx="3422">
                  <c:v>0.69300820291009668</c:v>
                </c:pt>
                <c:pt idx="3423">
                  <c:v>0.69300820291009668</c:v>
                </c:pt>
                <c:pt idx="3424">
                  <c:v>0.69300820291009668</c:v>
                </c:pt>
                <c:pt idx="3425">
                  <c:v>0.69300820291009668</c:v>
                </c:pt>
                <c:pt idx="3426">
                  <c:v>0.69300820291009668</c:v>
                </c:pt>
                <c:pt idx="3427">
                  <c:v>0.69300820291009668</c:v>
                </c:pt>
                <c:pt idx="3428">
                  <c:v>0.69300820291009668</c:v>
                </c:pt>
                <c:pt idx="3429">
                  <c:v>0.69300820291009668</c:v>
                </c:pt>
                <c:pt idx="3430">
                  <c:v>0.69300820291009668</c:v>
                </c:pt>
                <c:pt idx="3431">
                  <c:v>0.69300820291009668</c:v>
                </c:pt>
                <c:pt idx="3432">
                  <c:v>0.69300820291009668</c:v>
                </c:pt>
                <c:pt idx="3433">
                  <c:v>0.69300820291009668</c:v>
                </c:pt>
                <c:pt idx="3434">
                  <c:v>0.69300820291009668</c:v>
                </c:pt>
                <c:pt idx="3435">
                  <c:v>0.69300820291009668</c:v>
                </c:pt>
                <c:pt idx="3436">
                  <c:v>0.69300820291009668</c:v>
                </c:pt>
                <c:pt idx="3437">
                  <c:v>0.69300820291009668</c:v>
                </c:pt>
                <c:pt idx="3438">
                  <c:v>0.69300820291009668</c:v>
                </c:pt>
                <c:pt idx="3439">
                  <c:v>0.69300820291009668</c:v>
                </c:pt>
                <c:pt idx="3440">
                  <c:v>0.69300820291009668</c:v>
                </c:pt>
                <c:pt idx="3441">
                  <c:v>0.69300820291009668</c:v>
                </c:pt>
                <c:pt idx="3442">
                  <c:v>0.69300820291009668</c:v>
                </c:pt>
                <c:pt idx="3443">
                  <c:v>0.69300820291009668</c:v>
                </c:pt>
                <c:pt idx="3444">
                  <c:v>0.69300820291009668</c:v>
                </c:pt>
                <c:pt idx="3445">
                  <c:v>0.69300820291009668</c:v>
                </c:pt>
                <c:pt idx="3446">
                  <c:v>0.69300820291009668</c:v>
                </c:pt>
                <c:pt idx="3447">
                  <c:v>0.69300820291009668</c:v>
                </c:pt>
                <c:pt idx="3448">
                  <c:v>0.69300820291009668</c:v>
                </c:pt>
                <c:pt idx="3449">
                  <c:v>0.69300820291009668</c:v>
                </c:pt>
                <c:pt idx="3450">
                  <c:v>0.69300820291009668</c:v>
                </c:pt>
                <c:pt idx="3451">
                  <c:v>0.69300820291009668</c:v>
                </c:pt>
                <c:pt idx="3452">
                  <c:v>0.69300605875851884</c:v>
                </c:pt>
                <c:pt idx="3453">
                  <c:v>0.69300198484038378</c:v>
                </c:pt>
                <c:pt idx="3454">
                  <c:v>0.69298261942002248</c:v>
                </c:pt>
                <c:pt idx="3455">
                  <c:v>0.69297494427526629</c:v>
                </c:pt>
                <c:pt idx="3456">
                  <c:v>0.69297412113015533</c:v>
                </c:pt>
                <c:pt idx="3457">
                  <c:v>0.69297099492174341</c:v>
                </c:pt>
                <c:pt idx="3458">
                  <c:v>0.69296868150076707</c:v>
                </c:pt>
                <c:pt idx="3459">
                  <c:v>0.69293783654432428</c:v>
                </c:pt>
                <c:pt idx="3460">
                  <c:v>0.69291506508963396</c:v>
                </c:pt>
                <c:pt idx="3461">
                  <c:v>0.69291146768779177</c:v>
                </c:pt>
                <c:pt idx="3462">
                  <c:v>0.69289919008537526</c:v>
                </c:pt>
                <c:pt idx="3463">
                  <c:v>0.6928870472251315</c:v>
                </c:pt>
                <c:pt idx="3464">
                  <c:v>0.6928870472251315</c:v>
                </c:pt>
                <c:pt idx="3465">
                  <c:v>0.69287564593373963</c:v>
                </c:pt>
                <c:pt idx="3466">
                  <c:v>0.69283736376557503</c:v>
                </c:pt>
                <c:pt idx="3467">
                  <c:v>0.6928373635945283</c:v>
                </c:pt>
                <c:pt idx="3468">
                  <c:v>0.69283197446424361</c:v>
                </c:pt>
                <c:pt idx="3469">
                  <c:v>0.6928048405865187</c:v>
                </c:pt>
                <c:pt idx="3470">
                  <c:v>0.69280253671270164</c:v>
                </c:pt>
                <c:pt idx="3471">
                  <c:v>0.69280184320214067</c:v>
                </c:pt>
                <c:pt idx="3472">
                  <c:v>0.69274274102059208</c:v>
                </c:pt>
                <c:pt idx="3473">
                  <c:v>0.69251012210194018</c:v>
                </c:pt>
                <c:pt idx="3474">
                  <c:v>0.69214631983297836</c:v>
                </c:pt>
                <c:pt idx="3475">
                  <c:v>0.69211736340305785</c:v>
                </c:pt>
                <c:pt idx="3476">
                  <c:v>0.69187473198782812</c:v>
                </c:pt>
                <c:pt idx="3477">
                  <c:v>0.69148163081707492</c:v>
                </c:pt>
                <c:pt idx="3478">
                  <c:v>0.69121292317273852</c:v>
                </c:pt>
                <c:pt idx="3479">
                  <c:v>0.69078961708697129</c:v>
                </c:pt>
                <c:pt idx="3480">
                  <c:v>0.69069807489724522</c:v>
                </c:pt>
                <c:pt idx="3481">
                  <c:v>0.69032899622458721</c:v>
                </c:pt>
                <c:pt idx="3482">
                  <c:v>0.68996575214850064</c:v>
                </c:pt>
                <c:pt idx="3483">
                  <c:v>0.68984021955023811</c:v>
                </c:pt>
                <c:pt idx="3484">
                  <c:v>0.68967546461013407</c:v>
                </c:pt>
                <c:pt idx="3485">
                  <c:v>0.68958809159507728</c:v>
                </c:pt>
                <c:pt idx="3486">
                  <c:v>0.6895523152599895</c:v>
                </c:pt>
                <c:pt idx="3487">
                  <c:v>0.68952049545314631</c:v>
                </c:pt>
                <c:pt idx="3488">
                  <c:v>0.68951054644533161</c:v>
                </c:pt>
                <c:pt idx="3489">
                  <c:v>0.68948087344359943</c:v>
                </c:pt>
                <c:pt idx="3490">
                  <c:v>0.6894720181800279</c:v>
                </c:pt>
                <c:pt idx="3491">
                  <c:v>0.68939835141087846</c:v>
                </c:pt>
                <c:pt idx="3492">
                  <c:v>0.68937565251903965</c:v>
                </c:pt>
                <c:pt idx="3493">
                  <c:v>0.68937565251903965</c:v>
                </c:pt>
                <c:pt idx="3494">
                  <c:v>0.68936534241054181</c:v>
                </c:pt>
                <c:pt idx="3495">
                  <c:v>0.68936235707562898</c:v>
                </c:pt>
                <c:pt idx="3496">
                  <c:v>0.68936235707562898</c:v>
                </c:pt>
                <c:pt idx="3497">
                  <c:v>0.68936235707562898</c:v>
                </c:pt>
                <c:pt idx="3498">
                  <c:v>0.68936235707562898</c:v>
                </c:pt>
                <c:pt idx="3499">
                  <c:v>0.68936235707562898</c:v>
                </c:pt>
                <c:pt idx="3500">
                  <c:v>0.68936235707562898</c:v>
                </c:pt>
                <c:pt idx="3501">
                  <c:v>0.68936235707562898</c:v>
                </c:pt>
                <c:pt idx="3502">
                  <c:v>0.68936235707562898</c:v>
                </c:pt>
                <c:pt idx="3503">
                  <c:v>0.68936235707562898</c:v>
                </c:pt>
                <c:pt idx="3504">
                  <c:v>0.68936235707562898</c:v>
                </c:pt>
                <c:pt idx="3505">
                  <c:v>0.68936235707562898</c:v>
                </c:pt>
                <c:pt idx="3506">
                  <c:v>0.68936235707562898</c:v>
                </c:pt>
                <c:pt idx="3507">
                  <c:v>0.68936235707562898</c:v>
                </c:pt>
                <c:pt idx="3508">
                  <c:v>0.68936235707562898</c:v>
                </c:pt>
                <c:pt idx="3509">
                  <c:v>0.68936235707562898</c:v>
                </c:pt>
                <c:pt idx="3510">
                  <c:v>0.68936235707562898</c:v>
                </c:pt>
                <c:pt idx="3511">
                  <c:v>0.68936235707562898</c:v>
                </c:pt>
                <c:pt idx="3512">
                  <c:v>0.68936235707562898</c:v>
                </c:pt>
                <c:pt idx="3513">
                  <c:v>0.68936235707562898</c:v>
                </c:pt>
                <c:pt idx="3514">
                  <c:v>0.68936235707562898</c:v>
                </c:pt>
                <c:pt idx="3515">
                  <c:v>0.68936235707562898</c:v>
                </c:pt>
                <c:pt idx="3516">
                  <c:v>0.68936235707562898</c:v>
                </c:pt>
                <c:pt idx="3517">
                  <c:v>0.68936235707562898</c:v>
                </c:pt>
                <c:pt idx="3518">
                  <c:v>0.68936235707562898</c:v>
                </c:pt>
                <c:pt idx="3519">
                  <c:v>0.68936235707562898</c:v>
                </c:pt>
                <c:pt idx="3520">
                  <c:v>0.68936235707562898</c:v>
                </c:pt>
                <c:pt idx="3521">
                  <c:v>0.68936235707562898</c:v>
                </c:pt>
                <c:pt idx="3522">
                  <c:v>0.68936235707562898</c:v>
                </c:pt>
                <c:pt idx="3523">
                  <c:v>0.68936235707562898</c:v>
                </c:pt>
                <c:pt idx="3524">
                  <c:v>0.68936235707562898</c:v>
                </c:pt>
                <c:pt idx="3525">
                  <c:v>0.68936235707562898</c:v>
                </c:pt>
                <c:pt idx="3526">
                  <c:v>0.68936235707562898</c:v>
                </c:pt>
                <c:pt idx="3527">
                  <c:v>0.68936235707562898</c:v>
                </c:pt>
                <c:pt idx="3528">
                  <c:v>0.68936235707562898</c:v>
                </c:pt>
                <c:pt idx="3529">
                  <c:v>0.68936235707562898</c:v>
                </c:pt>
                <c:pt idx="3530">
                  <c:v>0.68936235707562898</c:v>
                </c:pt>
                <c:pt idx="3531">
                  <c:v>0.68936235707562898</c:v>
                </c:pt>
                <c:pt idx="3532">
                  <c:v>0.68936235707562898</c:v>
                </c:pt>
                <c:pt idx="3533">
                  <c:v>0.68936235707562898</c:v>
                </c:pt>
                <c:pt idx="3534">
                  <c:v>0.68936235707562898</c:v>
                </c:pt>
                <c:pt idx="3535">
                  <c:v>0.68936235707562898</c:v>
                </c:pt>
                <c:pt idx="3536">
                  <c:v>0.68936235707562898</c:v>
                </c:pt>
                <c:pt idx="3537">
                  <c:v>0.68936235707562898</c:v>
                </c:pt>
                <c:pt idx="3538">
                  <c:v>0.68936235707562898</c:v>
                </c:pt>
                <c:pt idx="3539">
                  <c:v>0.68936235707562898</c:v>
                </c:pt>
                <c:pt idx="3540">
                  <c:v>0.68936235707562898</c:v>
                </c:pt>
                <c:pt idx="3541">
                  <c:v>0.68936235707562898</c:v>
                </c:pt>
                <c:pt idx="3542">
                  <c:v>0.68936235707562898</c:v>
                </c:pt>
                <c:pt idx="3543">
                  <c:v>0.68936235707562898</c:v>
                </c:pt>
                <c:pt idx="3544">
                  <c:v>0.68936235707562898</c:v>
                </c:pt>
                <c:pt idx="3545">
                  <c:v>0.68936235707562898</c:v>
                </c:pt>
                <c:pt idx="3546">
                  <c:v>0.68936235707562898</c:v>
                </c:pt>
                <c:pt idx="3547">
                  <c:v>0.68936235707562898</c:v>
                </c:pt>
                <c:pt idx="3548">
                  <c:v>0.68936235707562898</c:v>
                </c:pt>
                <c:pt idx="3549">
                  <c:v>0.68936235707562898</c:v>
                </c:pt>
                <c:pt idx="3550">
                  <c:v>0.68936235707562898</c:v>
                </c:pt>
                <c:pt idx="3551">
                  <c:v>0.68936235707562898</c:v>
                </c:pt>
                <c:pt idx="3552">
                  <c:v>0.68936235707562898</c:v>
                </c:pt>
                <c:pt idx="3553">
                  <c:v>0.68936235707562898</c:v>
                </c:pt>
                <c:pt idx="3554">
                  <c:v>0.68936235707562898</c:v>
                </c:pt>
                <c:pt idx="3555">
                  <c:v>0.68936235707562898</c:v>
                </c:pt>
                <c:pt idx="3556">
                  <c:v>0.68936235707562898</c:v>
                </c:pt>
                <c:pt idx="3557">
                  <c:v>0.68936235707562898</c:v>
                </c:pt>
                <c:pt idx="3558">
                  <c:v>0.68936235707562898</c:v>
                </c:pt>
                <c:pt idx="3559">
                  <c:v>0.68936235707562898</c:v>
                </c:pt>
                <c:pt idx="3560">
                  <c:v>0.68936235707562898</c:v>
                </c:pt>
                <c:pt idx="3561">
                  <c:v>0.68936235707562898</c:v>
                </c:pt>
                <c:pt idx="3562">
                  <c:v>0.68936235707562898</c:v>
                </c:pt>
                <c:pt idx="3563">
                  <c:v>0.68936235707562898</c:v>
                </c:pt>
                <c:pt idx="3564">
                  <c:v>0.68936235707562898</c:v>
                </c:pt>
                <c:pt idx="3565">
                  <c:v>0.68936235707562898</c:v>
                </c:pt>
                <c:pt idx="3566">
                  <c:v>0.68936235707562898</c:v>
                </c:pt>
                <c:pt idx="3567">
                  <c:v>0.68936235707562898</c:v>
                </c:pt>
                <c:pt idx="3568">
                  <c:v>0.68936235707562898</c:v>
                </c:pt>
                <c:pt idx="3569">
                  <c:v>0.68936235707562898</c:v>
                </c:pt>
                <c:pt idx="3570">
                  <c:v>0.68936235707562898</c:v>
                </c:pt>
                <c:pt idx="3571">
                  <c:v>0.68936235707562898</c:v>
                </c:pt>
                <c:pt idx="3572">
                  <c:v>0.68936235707562898</c:v>
                </c:pt>
                <c:pt idx="3573">
                  <c:v>0.68936235707562898</c:v>
                </c:pt>
                <c:pt idx="3574">
                  <c:v>0.68936235707562898</c:v>
                </c:pt>
                <c:pt idx="3575">
                  <c:v>0.68936235707562898</c:v>
                </c:pt>
                <c:pt idx="3576">
                  <c:v>0.68936235707562898</c:v>
                </c:pt>
                <c:pt idx="3577">
                  <c:v>0.68936235707562898</c:v>
                </c:pt>
                <c:pt idx="3578">
                  <c:v>0.68936235707562898</c:v>
                </c:pt>
                <c:pt idx="3579">
                  <c:v>0.68936235707562898</c:v>
                </c:pt>
                <c:pt idx="3580">
                  <c:v>0.68936235707562898</c:v>
                </c:pt>
                <c:pt idx="3581">
                  <c:v>0.68936235707562898</c:v>
                </c:pt>
                <c:pt idx="3582">
                  <c:v>0.68936235707562898</c:v>
                </c:pt>
                <c:pt idx="3583">
                  <c:v>0.68936235707562898</c:v>
                </c:pt>
                <c:pt idx="3584">
                  <c:v>0.68936235707562898</c:v>
                </c:pt>
                <c:pt idx="3585">
                  <c:v>0.68936235707562898</c:v>
                </c:pt>
                <c:pt idx="3586">
                  <c:v>0.68936235707562898</c:v>
                </c:pt>
                <c:pt idx="3587">
                  <c:v>0.68936235707562898</c:v>
                </c:pt>
                <c:pt idx="3588">
                  <c:v>0.68935830437969126</c:v>
                </c:pt>
                <c:pt idx="3589">
                  <c:v>0.68933035558290701</c:v>
                </c:pt>
                <c:pt idx="3590">
                  <c:v>0.68932879166703265</c:v>
                </c:pt>
                <c:pt idx="3591">
                  <c:v>0.68932370714693547</c:v>
                </c:pt>
                <c:pt idx="3592">
                  <c:v>0.68932179798949311</c:v>
                </c:pt>
                <c:pt idx="3593">
                  <c:v>0.68932101206503937</c:v>
                </c:pt>
                <c:pt idx="3594">
                  <c:v>0.68929415624136803</c:v>
                </c:pt>
                <c:pt idx="3595">
                  <c:v>0.68928732810371585</c:v>
                </c:pt>
                <c:pt idx="3596">
                  <c:v>0.68928636665074927</c:v>
                </c:pt>
                <c:pt idx="3597">
                  <c:v>0.68924428043766672</c:v>
                </c:pt>
                <c:pt idx="3598">
                  <c:v>0.68920788899505447</c:v>
                </c:pt>
                <c:pt idx="3599">
                  <c:v>0.68920174683677893</c:v>
                </c:pt>
                <c:pt idx="3600">
                  <c:v>0.68917268785034957</c:v>
                </c:pt>
                <c:pt idx="3601">
                  <c:v>0.68916971397765503</c:v>
                </c:pt>
                <c:pt idx="3602">
                  <c:v>0.6891634682477229</c:v>
                </c:pt>
                <c:pt idx="3603">
                  <c:v>0.68909655091248923</c:v>
                </c:pt>
                <c:pt idx="3604">
                  <c:v>0.68904325244043274</c:v>
                </c:pt>
                <c:pt idx="3605">
                  <c:v>0.68903360996588814</c:v>
                </c:pt>
                <c:pt idx="3606">
                  <c:v>0.68899061007761386</c:v>
                </c:pt>
                <c:pt idx="3607">
                  <c:v>0.68877480163310756</c:v>
                </c:pt>
                <c:pt idx="3608">
                  <c:v>0.68857616249298148</c:v>
                </c:pt>
                <c:pt idx="3609">
                  <c:v>0.68837203130357494</c:v>
                </c:pt>
                <c:pt idx="3610">
                  <c:v>0.68817637767384465</c:v>
                </c:pt>
                <c:pt idx="3611">
                  <c:v>0.68800899128413529</c:v>
                </c:pt>
                <c:pt idx="3612">
                  <c:v>0.68785390115836431</c:v>
                </c:pt>
                <c:pt idx="3613">
                  <c:v>0.68778723972837275</c:v>
                </c:pt>
                <c:pt idx="3614">
                  <c:v>0.68712559842312804</c:v>
                </c:pt>
                <c:pt idx="3615">
                  <c:v>0.68698967905518671</c:v>
                </c:pt>
                <c:pt idx="3616">
                  <c:v>0.68681914702146651</c:v>
                </c:pt>
                <c:pt idx="3617">
                  <c:v>0.68681914702146651</c:v>
                </c:pt>
                <c:pt idx="3618">
                  <c:v>0.6867393259900535</c:v>
                </c:pt>
                <c:pt idx="3619">
                  <c:v>0.68664791623611399</c:v>
                </c:pt>
                <c:pt idx="3620">
                  <c:v>0.68619947973238149</c:v>
                </c:pt>
                <c:pt idx="3621">
                  <c:v>0.68601416770074308</c:v>
                </c:pt>
                <c:pt idx="3622">
                  <c:v>0.68593285118968816</c:v>
                </c:pt>
                <c:pt idx="3623">
                  <c:v>0.68567633073808432</c:v>
                </c:pt>
                <c:pt idx="3624">
                  <c:v>0.68557146827442728</c:v>
                </c:pt>
                <c:pt idx="3625">
                  <c:v>0.68556890132957149</c:v>
                </c:pt>
                <c:pt idx="3626">
                  <c:v>0.68547891852739562</c:v>
                </c:pt>
                <c:pt idx="3627">
                  <c:v>0.68547419376551189</c:v>
                </c:pt>
                <c:pt idx="3628">
                  <c:v>0.68543496095294232</c:v>
                </c:pt>
                <c:pt idx="3629">
                  <c:v>0.68543176908622228</c:v>
                </c:pt>
                <c:pt idx="3630">
                  <c:v>0.68538488749693471</c:v>
                </c:pt>
                <c:pt idx="3631">
                  <c:v>0.6853388886515791</c:v>
                </c:pt>
                <c:pt idx="3632">
                  <c:v>0.68531049085353024</c:v>
                </c:pt>
                <c:pt idx="3633">
                  <c:v>0.68530488422725211</c:v>
                </c:pt>
                <c:pt idx="3634">
                  <c:v>0.68525937735745013</c:v>
                </c:pt>
                <c:pt idx="3635">
                  <c:v>0.68525937735745013</c:v>
                </c:pt>
                <c:pt idx="3636">
                  <c:v>0.68525937735745013</c:v>
                </c:pt>
                <c:pt idx="3637">
                  <c:v>0.68525937735745013</c:v>
                </c:pt>
                <c:pt idx="3638">
                  <c:v>0.68525937735745013</c:v>
                </c:pt>
                <c:pt idx="3639">
                  <c:v>0.68525937735745013</c:v>
                </c:pt>
                <c:pt idx="3640">
                  <c:v>0.68525937735745013</c:v>
                </c:pt>
                <c:pt idx="3641">
                  <c:v>0.68525937735745013</c:v>
                </c:pt>
                <c:pt idx="3642">
                  <c:v>0.68525937735745013</c:v>
                </c:pt>
                <c:pt idx="3643">
                  <c:v>0.68525937735745013</c:v>
                </c:pt>
                <c:pt idx="3644">
                  <c:v>0.68525937735745013</c:v>
                </c:pt>
                <c:pt idx="3645">
                  <c:v>0.68525937735745013</c:v>
                </c:pt>
                <c:pt idx="3646">
                  <c:v>0.68525937735745013</c:v>
                </c:pt>
                <c:pt idx="3647">
                  <c:v>0.68525937735745013</c:v>
                </c:pt>
                <c:pt idx="3648">
                  <c:v>0.68525937735745013</c:v>
                </c:pt>
                <c:pt idx="3649">
                  <c:v>0.68525937735745013</c:v>
                </c:pt>
                <c:pt idx="3650">
                  <c:v>0.68525937735745013</c:v>
                </c:pt>
                <c:pt idx="3651">
                  <c:v>0.68525937735745013</c:v>
                </c:pt>
                <c:pt idx="3652">
                  <c:v>0.68525937735745013</c:v>
                </c:pt>
                <c:pt idx="3653">
                  <c:v>0.68525937735745013</c:v>
                </c:pt>
                <c:pt idx="3654">
                  <c:v>0.68525937735745013</c:v>
                </c:pt>
                <c:pt idx="3655">
                  <c:v>0.68525937735745013</c:v>
                </c:pt>
                <c:pt idx="3656">
                  <c:v>0.68525937735745013</c:v>
                </c:pt>
                <c:pt idx="3657">
                  <c:v>0.68525937735745013</c:v>
                </c:pt>
                <c:pt idx="3658">
                  <c:v>0.68525937735745013</c:v>
                </c:pt>
                <c:pt idx="3659">
                  <c:v>0.68525937735745013</c:v>
                </c:pt>
                <c:pt idx="3660">
                  <c:v>0.68525937735745013</c:v>
                </c:pt>
                <c:pt idx="3661">
                  <c:v>0.68525937735745013</c:v>
                </c:pt>
                <c:pt idx="3662">
                  <c:v>0.68525937735745013</c:v>
                </c:pt>
                <c:pt idx="3663">
                  <c:v>0.68525937735745013</c:v>
                </c:pt>
                <c:pt idx="3664">
                  <c:v>0.68525937735745013</c:v>
                </c:pt>
                <c:pt idx="3665">
                  <c:v>0.68525937735745013</c:v>
                </c:pt>
                <c:pt idx="3666">
                  <c:v>0.68525937735745013</c:v>
                </c:pt>
                <c:pt idx="3667">
                  <c:v>0.68525937735745013</c:v>
                </c:pt>
                <c:pt idx="3668">
                  <c:v>0.68525937735745013</c:v>
                </c:pt>
                <c:pt idx="3669">
                  <c:v>0.68525937735745013</c:v>
                </c:pt>
                <c:pt idx="3670">
                  <c:v>0.68525937735745013</c:v>
                </c:pt>
                <c:pt idx="3671">
                  <c:v>0.68525937735745013</c:v>
                </c:pt>
                <c:pt idx="3672">
                  <c:v>0.68525937735745013</c:v>
                </c:pt>
                <c:pt idx="3673">
                  <c:v>0.68525937735745013</c:v>
                </c:pt>
                <c:pt idx="3674">
                  <c:v>0.68525937735745013</c:v>
                </c:pt>
                <c:pt idx="3675">
                  <c:v>0.68525937735745013</c:v>
                </c:pt>
                <c:pt idx="3676">
                  <c:v>0.68525937735745013</c:v>
                </c:pt>
                <c:pt idx="3677">
                  <c:v>0.68525937735745013</c:v>
                </c:pt>
                <c:pt idx="3678">
                  <c:v>0.68525937735745013</c:v>
                </c:pt>
                <c:pt idx="3679">
                  <c:v>0.68525937735745013</c:v>
                </c:pt>
                <c:pt idx="3680">
                  <c:v>0.68525937735745013</c:v>
                </c:pt>
                <c:pt idx="3681">
                  <c:v>0.68525937735745013</c:v>
                </c:pt>
                <c:pt idx="3682">
                  <c:v>0.68525937735745013</c:v>
                </c:pt>
                <c:pt idx="3683">
                  <c:v>0.68525937735745013</c:v>
                </c:pt>
                <c:pt idx="3684">
                  <c:v>0.68525937735745013</c:v>
                </c:pt>
                <c:pt idx="3685">
                  <c:v>0.68525937735745013</c:v>
                </c:pt>
                <c:pt idx="3686">
                  <c:v>0.68525937735745013</c:v>
                </c:pt>
                <c:pt idx="3687">
                  <c:v>0.68525937735745013</c:v>
                </c:pt>
                <c:pt idx="3688">
                  <c:v>0.68525937735745013</c:v>
                </c:pt>
                <c:pt idx="3689">
                  <c:v>0.68525937735745013</c:v>
                </c:pt>
                <c:pt idx="3690">
                  <c:v>0.68525937735745013</c:v>
                </c:pt>
                <c:pt idx="3691">
                  <c:v>0.68525937735745013</c:v>
                </c:pt>
                <c:pt idx="3692">
                  <c:v>0.68525937735745013</c:v>
                </c:pt>
                <c:pt idx="3693">
                  <c:v>0.68525937735745013</c:v>
                </c:pt>
                <c:pt idx="3694">
                  <c:v>0.68525937735745013</c:v>
                </c:pt>
                <c:pt idx="3695">
                  <c:v>0.68525937735745013</c:v>
                </c:pt>
                <c:pt idx="3696">
                  <c:v>0.68525937735745013</c:v>
                </c:pt>
                <c:pt idx="3697">
                  <c:v>0.68525937735745013</c:v>
                </c:pt>
                <c:pt idx="3698">
                  <c:v>0.68525937735745013</c:v>
                </c:pt>
                <c:pt idx="3699">
                  <c:v>0.68525937735745013</c:v>
                </c:pt>
                <c:pt idx="3700">
                  <c:v>0.68525937735745013</c:v>
                </c:pt>
                <c:pt idx="3701">
                  <c:v>0.68525937735745013</c:v>
                </c:pt>
                <c:pt idx="3702">
                  <c:v>0.68525937735745013</c:v>
                </c:pt>
                <c:pt idx="3703">
                  <c:v>0.68525937735745013</c:v>
                </c:pt>
                <c:pt idx="3704">
                  <c:v>0.68525937735745013</c:v>
                </c:pt>
                <c:pt idx="3705">
                  <c:v>0.68525937735745013</c:v>
                </c:pt>
                <c:pt idx="3706">
                  <c:v>0.68525937735745013</c:v>
                </c:pt>
                <c:pt idx="3707">
                  <c:v>0.68525937735745013</c:v>
                </c:pt>
                <c:pt idx="3708">
                  <c:v>0.68525937735745013</c:v>
                </c:pt>
                <c:pt idx="3709">
                  <c:v>0.68525937735745013</c:v>
                </c:pt>
                <c:pt idx="3710">
                  <c:v>0.68525937735745013</c:v>
                </c:pt>
                <c:pt idx="3711">
                  <c:v>0.68525937735745013</c:v>
                </c:pt>
                <c:pt idx="3712">
                  <c:v>0.68525937735745013</c:v>
                </c:pt>
                <c:pt idx="3713">
                  <c:v>0.68525937735745013</c:v>
                </c:pt>
                <c:pt idx="3714">
                  <c:v>0.68525937735745013</c:v>
                </c:pt>
                <c:pt idx="3715">
                  <c:v>0.68525937735745013</c:v>
                </c:pt>
                <c:pt idx="3716">
                  <c:v>0.68525937735745013</c:v>
                </c:pt>
                <c:pt idx="3717">
                  <c:v>0.68525937735745013</c:v>
                </c:pt>
                <c:pt idx="3718">
                  <c:v>0.68525937735745013</c:v>
                </c:pt>
                <c:pt idx="3719">
                  <c:v>0.68525880891748014</c:v>
                </c:pt>
                <c:pt idx="3720">
                  <c:v>0.68522043688850742</c:v>
                </c:pt>
                <c:pt idx="3721">
                  <c:v>0.68522043572414193</c:v>
                </c:pt>
                <c:pt idx="3722">
                  <c:v>0.6852174243653536</c:v>
                </c:pt>
                <c:pt idx="3723">
                  <c:v>0.68521138662977099</c:v>
                </c:pt>
                <c:pt idx="3724">
                  <c:v>0.68520854823541899</c:v>
                </c:pt>
                <c:pt idx="3725">
                  <c:v>0.68517879320952779</c:v>
                </c:pt>
                <c:pt idx="3726">
                  <c:v>0.68516656408119936</c:v>
                </c:pt>
                <c:pt idx="3727">
                  <c:v>0.68512677301327096</c:v>
                </c:pt>
                <c:pt idx="3728">
                  <c:v>0.68512633262693201</c:v>
                </c:pt>
                <c:pt idx="3729">
                  <c:v>0.68509984897174958</c:v>
                </c:pt>
                <c:pt idx="3730">
                  <c:v>0.68508870714844183</c:v>
                </c:pt>
                <c:pt idx="3731">
                  <c:v>0.68508182770842885</c:v>
                </c:pt>
                <c:pt idx="3732">
                  <c:v>0.6850445182600865</c:v>
                </c:pt>
                <c:pt idx="3733">
                  <c:v>0.68496053928525369</c:v>
                </c:pt>
                <c:pt idx="3734">
                  <c:v>0.68494885728225208</c:v>
                </c:pt>
                <c:pt idx="3735">
                  <c:v>0.68492108563058929</c:v>
                </c:pt>
                <c:pt idx="3736">
                  <c:v>0.68476729449315032</c:v>
                </c:pt>
                <c:pt idx="3737">
                  <c:v>0.68439649434067251</c:v>
                </c:pt>
                <c:pt idx="3738">
                  <c:v>0.68432441253031062</c:v>
                </c:pt>
                <c:pt idx="3739">
                  <c:v>0.68394947726537458</c:v>
                </c:pt>
                <c:pt idx="3740">
                  <c:v>0.68268879174226338</c:v>
                </c:pt>
                <c:pt idx="3741">
                  <c:v>0.68253997110553566</c:v>
                </c:pt>
                <c:pt idx="3742">
                  <c:v>0.68253997110553566</c:v>
                </c:pt>
                <c:pt idx="3743">
                  <c:v>0.6822162421942336</c:v>
                </c:pt>
                <c:pt idx="3744">
                  <c:v>0.68205372473381976</c:v>
                </c:pt>
                <c:pt idx="3745">
                  <c:v>0.68163925060125596</c:v>
                </c:pt>
                <c:pt idx="3746">
                  <c:v>0.68146258574108998</c:v>
                </c:pt>
                <c:pt idx="3747">
                  <c:v>0.68128173479390675</c:v>
                </c:pt>
                <c:pt idx="3748">
                  <c:v>0.68127624477029392</c:v>
                </c:pt>
                <c:pt idx="3749">
                  <c:v>0.68123187637611526</c:v>
                </c:pt>
                <c:pt idx="3750">
                  <c:v>0.68113531532997718</c:v>
                </c:pt>
                <c:pt idx="3751">
                  <c:v>0.68109261580292058</c:v>
                </c:pt>
                <c:pt idx="3752">
                  <c:v>0.68104851295555624</c:v>
                </c:pt>
                <c:pt idx="3753">
                  <c:v>0.68100607604502905</c:v>
                </c:pt>
                <c:pt idx="3754">
                  <c:v>0.68099740290959276</c:v>
                </c:pt>
                <c:pt idx="3755">
                  <c:v>0.68095415535010739</c:v>
                </c:pt>
                <c:pt idx="3756">
                  <c:v>0.6809136783945301</c:v>
                </c:pt>
                <c:pt idx="3757">
                  <c:v>0.68085639621901139</c:v>
                </c:pt>
                <c:pt idx="3758">
                  <c:v>0.68081586765961777</c:v>
                </c:pt>
                <c:pt idx="3759">
                  <c:v>0.68076766239604491</c:v>
                </c:pt>
                <c:pt idx="3760">
                  <c:v>0.68076705593413622</c:v>
                </c:pt>
                <c:pt idx="3761">
                  <c:v>0.68076705593413622</c:v>
                </c:pt>
                <c:pt idx="3762">
                  <c:v>0.68076705593413622</c:v>
                </c:pt>
                <c:pt idx="3763">
                  <c:v>0.68076705593413622</c:v>
                </c:pt>
                <c:pt idx="3764">
                  <c:v>0.68076705593413622</c:v>
                </c:pt>
                <c:pt idx="3765">
                  <c:v>0.68076705593413622</c:v>
                </c:pt>
                <c:pt idx="3766">
                  <c:v>0.68076705593413622</c:v>
                </c:pt>
                <c:pt idx="3767">
                  <c:v>0.68076705593413622</c:v>
                </c:pt>
                <c:pt idx="3768">
                  <c:v>0.68076705593413622</c:v>
                </c:pt>
                <c:pt idx="3769">
                  <c:v>0.68076705593413622</c:v>
                </c:pt>
                <c:pt idx="3770">
                  <c:v>0.68076705593413622</c:v>
                </c:pt>
                <c:pt idx="3771">
                  <c:v>0.68076705593413622</c:v>
                </c:pt>
                <c:pt idx="3772">
                  <c:v>0.68076705593413622</c:v>
                </c:pt>
                <c:pt idx="3773">
                  <c:v>0.68076705593413622</c:v>
                </c:pt>
                <c:pt idx="3774">
                  <c:v>0.68076705593413622</c:v>
                </c:pt>
                <c:pt idx="3775">
                  <c:v>0.68076705593413622</c:v>
                </c:pt>
                <c:pt idx="3776">
                  <c:v>0.68076705593413622</c:v>
                </c:pt>
                <c:pt idx="3777">
                  <c:v>0.68076705593413622</c:v>
                </c:pt>
                <c:pt idx="3778">
                  <c:v>0.68076705593413622</c:v>
                </c:pt>
                <c:pt idx="3779">
                  <c:v>0.68076705593413622</c:v>
                </c:pt>
                <c:pt idx="3780">
                  <c:v>0.68076705593413622</c:v>
                </c:pt>
                <c:pt idx="3781">
                  <c:v>0.68076705593413622</c:v>
                </c:pt>
                <c:pt idx="3782">
                  <c:v>0.68076705593413622</c:v>
                </c:pt>
                <c:pt idx="3783">
                  <c:v>0.68076705593413622</c:v>
                </c:pt>
                <c:pt idx="3784">
                  <c:v>0.68076705593413622</c:v>
                </c:pt>
                <c:pt idx="3785">
                  <c:v>0.68076705593413622</c:v>
                </c:pt>
                <c:pt idx="3786">
                  <c:v>0.68076705593413622</c:v>
                </c:pt>
                <c:pt idx="3787">
                  <c:v>0.68076705593413622</c:v>
                </c:pt>
                <c:pt idx="3788">
                  <c:v>0.68076705593413622</c:v>
                </c:pt>
                <c:pt idx="3789">
                  <c:v>0.68076705593413622</c:v>
                </c:pt>
                <c:pt idx="3790">
                  <c:v>0.68076705593413622</c:v>
                </c:pt>
                <c:pt idx="3791">
                  <c:v>0.68076705593413622</c:v>
                </c:pt>
                <c:pt idx="3792">
                  <c:v>0.68076705593413622</c:v>
                </c:pt>
                <c:pt idx="3793">
                  <c:v>0.68076705593413622</c:v>
                </c:pt>
                <c:pt idx="3794">
                  <c:v>0.68076705593413622</c:v>
                </c:pt>
                <c:pt idx="3795">
                  <c:v>0.68076705593413622</c:v>
                </c:pt>
                <c:pt idx="3796">
                  <c:v>0.68076705593413622</c:v>
                </c:pt>
                <c:pt idx="3797">
                  <c:v>0.68076705593413622</c:v>
                </c:pt>
                <c:pt idx="3798">
                  <c:v>0.68076705593413622</c:v>
                </c:pt>
                <c:pt idx="3799">
                  <c:v>0.68076705593413622</c:v>
                </c:pt>
                <c:pt idx="3800">
                  <c:v>0.68076705593413622</c:v>
                </c:pt>
                <c:pt idx="3801">
                  <c:v>0.68076705593413622</c:v>
                </c:pt>
                <c:pt idx="3802">
                  <c:v>0.68076705593413622</c:v>
                </c:pt>
                <c:pt idx="3803">
                  <c:v>0.68076705593413622</c:v>
                </c:pt>
                <c:pt idx="3804">
                  <c:v>0.68076705593413622</c:v>
                </c:pt>
                <c:pt idx="3805">
                  <c:v>0.68076705593413622</c:v>
                </c:pt>
                <c:pt idx="3806">
                  <c:v>0.68076705593413622</c:v>
                </c:pt>
                <c:pt idx="3807">
                  <c:v>0.68076705593413622</c:v>
                </c:pt>
                <c:pt idx="3808">
                  <c:v>0.68076705593413622</c:v>
                </c:pt>
                <c:pt idx="3809">
                  <c:v>0.68076705593413622</c:v>
                </c:pt>
                <c:pt idx="3810">
                  <c:v>0.68076705593413622</c:v>
                </c:pt>
                <c:pt idx="3811">
                  <c:v>0.68076705593413622</c:v>
                </c:pt>
                <c:pt idx="3812">
                  <c:v>0.68076705593413622</c:v>
                </c:pt>
                <c:pt idx="3813">
                  <c:v>0.68076705593413622</c:v>
                </c:pt>
                <c:pt idx="3814">
                  <c:v>0.68076705593413622</c:v>
                </c:pt>
                <c:pt idx="3815">
                  <c:v>0.68076705593413622</c:v>
                </c:pt>
                <c:pt idx="3816">
                  <c:v>0.68076705593413622</c:v>
                </c:pt>
                <c:pt idx="3817">
                  <c:v>0.68076705593413622</c:v>
                </c:pt>
                <c:pt idx="3818">
                  <c:v>0.68076705593413622</c:v>
                </c:pt>
                <c:pt idx="3819">
                  <c:v>0.68076705593413622</c:v>
                </c:pt>
                <c:pt idx="3820">
                  <c:v>0.68076705593413622</c:v>
                </c:pt>
                <c:pt idx="3821">
                  <c:v>0.68076705593413622</c:v>
                </c:pt>
                <c:pt idx="3822">
                  <c:v>0.68076705593413622</c:v>
                </c:pt>
                <c:pt idx="3823">
                  <c:v>0.68076705593413622</c:v>
                </c:pt>
                <c:pt idx="3824">
                  <c:v>0.68076705593413622</c:v>
                </c:pt>
                <c:pt idx="3825">
                  <c:v>0.68076705593413622</c:v>
                </c:pt>
                <c:pt idx="3826">
                  <c:v>0.68076705593413622</c:v>
                </c:pt>
                <c:pt idx="3827">
                  <c:v>0.68076705593413622</c:v>
                </c:pt>
                <c:pt idx="3828">
                  <c:v>0.68076705593413622</c:v>
                </c:pt>
                <c:pt idx="3829">
                  <c:v>0.68076705593413622</c:v>
                </c:pt>
                <c:pt idx="3830">
                  <c:v>0.68076705593413622</c:v>
                </c:pt>
                <c:pt idx="3831">
                  <c:v>0.68076705593413622</c:v>
                </c:pt>
                <c:pt idx="3832">
                  <c:v>0.68076705593413622</c:v>
                </c:pt>
                <c:pt idx="3833">
                  <c:v>0.68076705593413622</c:v>
                </c:pt>
                <c:pt idx="3834">
                  <c:v>0.68076705593413622</c:v>
                </c:pt>
                <c:pt idx="3835">
                  <c:v>0.68076705593413622</c:v>
                </c:pt>
                <c:pt idx="3836">
                  <c:v>0.68076705593413622</c:v>
                </c:pt>
                <c:pt idx="3837">
                  <c:v>0.68076705593413622</c:v>
                </c:pt>
                <c:pt idx="3838">
                  <c:v>0.68076705593413622</c:v>
                </c:pt>
                <c:pt idx="3839">
                  <c:v>0.68076705593413622</c:v>
                </c:pt>
                <c:pt idx="3840">
                  <c:v>0.68076705593413622</c:v>
                </c:pt>
                <c:pt idx="3841">
                  <c:v>0.68076705593413622</c:v>
                </c:pt>
                <c:pt idx="3842">
                  <c:v>0.68076705593413622</c:v>
                </c:pt>
                <c:pt idx="3843">
                  <c:v>0.68076705593413622</c:v>
                </c:pt>
                <c:pt idx="3844">
                  <c:v>0.68076705593413622</c:v>
                </c:pt>
                <c:pt idx="3845">
                  <c:v>0.68076705593413622</c:v>
                </c:pt>
                <c:pt idx="3846">
                  <c:v>0.68076705593413622</c:v>
                </c:pt>
                <c:pt idx="3847">
                  <c:v>0.68076705593413622</c:v>
                </c:pt>
                <c:pt idx="3848">
                  <c:v>0.68076705593413622</c:v>
                </c:pt>
                <c:pt idx="3849">
                  <c:v>0.68076705593413622</c:v>
                </c:pt>
                <c:pt idx="3850">
                  <c:v>0.68076705593413622</c:v>
                </c:pt>
                <c:pt idx="3851">
                  <c:v>0.68076705593413622</c:v>
                </c:pt>
                <c:pt idx="3852">
                  <c:v>0.68076705593413622</c:v>
                </c:pt>
                <c:pt idx="3853">
                  <c:v>0.68076705593413622</c:v>
                </c:pt>
                <c:pt idx="3854">
                  <c:v>0.68076705593413622</c:v>
                </c:pt>
                <c:pt idx="3855">
                  <c:v>0.68076705593413622</c:v>
                </c:pt>
                <c:pt idx="3856">
                  <c:v>0.68076705593413622</c:v>
                </c:pt>
                <c:pt idx="3857">
                  <c:v>0.68076705593413622</c:v>
                </c:pt>
                <c:pt idx="3858">
                  <c:v>0.68076705593413622</c:v>
                </c:pt>
                <c:pt idx="3859">
                  <c:v>0.68076705593413622</c:v>
                </c:pt>
                <c:pt idx="3860">
                  <c:v>0.68076705593413622</c:v>
                </c:pt>
                <c:pt idx="3861">
                  <c:v>0.68076705593413622</c:v>
                </c:pt>
                <c:pt idx="3862">
                  <c:v>0.68076705593413622</c:v>
                </c:pt>
                <c:pt idx="3863">
                  <c:v>0.68076705593413622</c:v>
                </c:pt>
                <c:pt idx="3864">
                  <c:v>0.68076705593413622</c:v>
                </c:pt>
                <c:pt idx="3865">
                  <c:v>0.68076705593413622</c:v>
                </c:pt>
                <c:pt idx="3866">
                  <c:v>0.68076705593413622</c:v>
                </c:pt>
                <c:pt idx="3867">
                  <c:v>0.68076705593413622</c:v>
                </c:pt>
                <c:pt idx="3868">
                  <c:v>0.68076705593413622</c:v>
                </c:pt>
                <c:pt idx="3869">
                  <c:v>0.68076705593413622</c:v>
                </c:pt>
                <c:pt idx="3870">
                  <c:v>0.68076705593413622</c:v>
                </c:pt>
                <c:pt idx="3871">
                  <c:v>0.68076705593413622</c:v>
                </c:pt>
                <c:pt idx="3872">
                  <c:v>0.68075410241638779</c:v>
                </c:pt>
                <c:pt idx="3873">
                  <c:v>0.68072538190720289</c:v>
                </c:pt>
                <c:pt idx="3874">
                  <c:v>0.68071978049236292</c:v>
                </c:pt>
                <c:pt idx="3875">
                  <c:v>0.68071977148379992</c:v>
                </c:pt>
                <c:pt idx="3876">
                  <c:v>0.68071544844891052</c:v>
                </c:pt>
                <c:pt idx="3877">
                  <c:v>0.68067214426159339</c:v>
                </c:pt>
                <c:pt idx="3878">
                  <c:v>0.6806719448597599</c:v>
                </c:pt>
                <c:pt idx="3879">
                  <c:v>0.6806232365469268</c:v>
                </c:pt>
                <c:pt idx="3880">
                  <c:v>0.68062215688095262</c:v>
                </c:pt>
                <c:pt idx="3881">
                  <c:v>0.68059176622103423</c:v>
                </c:pt>
                <c:pt idx="3882">
                  <c:v>0.68058627906961411</c:v>
                </c:pt>
                <c:pt idx="3883">
                  <c:v>0.68057212358573838</c:v>
                </c:pt>
                <c:pt idx="3884">
                  <c:v>0.68053106823785814</c:v>
                </c:pt>
                <c:pt idx="3885">
                  <c:v>0.68049162164683474</c:v>
                </c:pt>
                <c:pt idx="3886">
                  <c:v>0.68047688814424034</c:v>
                </c:pt>
                <c:pt idx="3887">
                  <c:v>0.68044524149804031</c:v>
                </c:pt>
                <c:pt idx="3888">
                  <c:v>0.68019962532626821</c:v>
                </c:pt>
                <c:pt idx="3889">
                  <c:v>0.68008364898283047</c:v>
                </c:pt>
                <c:pt idx="3890">
                  <c:v>0.67991579378306188</c:v>
                </c:pt>
                <c:pt idx="3891">
                  <c:v>0.67951394844488522</c:v>
                </c:pt>
                <c:pt idx="3892">
                  <c:v>0.67880876318720629</c:v>
                </c:pt>
                <c:pt idx="3893">
                  <c:v>0.67844057230218568</c:v>
                </c:pt>
                <c:pt idx="3894">
                  <c:v>0.67828225581484525</c:v>
                </c:pt>
                <c:pt idx="3895">
                  <c:v>0.67826904880256367</c:v>
                </c:pt>
                <c:pt idx="3896">
                  <c:v>0.67797795488963597</c:v>
                </c:pt>
                <c:pt idx="3897">
                  <c:v>0.67784530063066628</c:v>
                </c:pt>
                <c:pt idx="3898">
                  <c:v>0.67741940381073651</c:v>
                </c:pt>
                <c:pt idx="3899">
                  <c:v>0.67713876325859579</c:v>
                </c:pt>
                <c:pt idx="3900">
                  <c:v>0.67700481030460014</c:v>
                </c:pt>
                <c:pt idx="3901">
                  <c:v>0.67696458514958502</c:v>
                </c:pt>
                <c:pt idx="3902">
                  <c:v>0.6769511727481633</c:v>
                </c:pt>
                <c:pt idx="3903">
                  <c:v>0.67681693869417769</c:v>
                </c:pt>
                <c:pt idx="3904">
                  <c:v>0.67631138789009515</c:v>
                </c:pt>
                <c:pt idx="3905">
                  <c:v>0.67615500091604408</c:v>
                </c:pt>
                <c:pt idx="3906">
                  <c:v>0.67614645881033464</c:v>
                </c:pt>
                <c:pt idx="3907">
                  <c:v>0.67614446134781991</c:v>
                </c:pt>
                <c:pt idx="3908">
                  <c:v>0.67611346944546524</c:v>
                </c:pt>
                <c:pt idx="3909">
                  <c:v>0.67608866934088152</c:v>
                </c:pt>
                <c:pt idx="3910">
                  <c:v>0.67605597484269919</c:v>
                </c:pt>
                <c:pt idx="3911">
                  <c:v>0.67600402303820328</c:v>
                </c:pt>
                <c:pt idx="3912">
                  <c:v>0.67600351566987837</c:v>
                </c:pt>
                <c:pt idx="3913">
                  <c:v>0.67595318498425849</c:v>
                </c:pt>
                <c:pt idx="3914">
                  <c:v>0.67595318498425849</c:v>
                </c:pt>
                <c:pt idx="3915">
                  <c:v>0.67595318498425849</c:v>
                </c:pt>
                <c:pt idx="3916">
                  <c:v>0.67595318498425849</c:v>
                </c:pt>
                <c:pt idx="3917">
                  <c:v>0.67595318498425849</c:v>
                </c:pt>
                <c:pt idx="3918">
                  <c:v>0.67595318498425849</c:v>
                </c:pt>
                <c:pt idx="3919">
                  <c:v>0.67595318498425849</c:v>
                </c:pt>
                <c:pt idx="3920">
                  <c:v>0.67595318498425849</c:v>
                </c:pt>
                <c:pt idx="3921">
                  <c:v>0.67595318498425849</c:v>
                </c:pt>
                <c:pt idx="3922">
                  <c:v>0.67595318498425849</c:v>
                </c:pt>
                <c:pt idx="3923">
                  <c:v>0.67595318498425849</c:v>
                </c:pt>
                <c:pt idx="3924">
                  <c:v>0.67595318498425849</c:v>
                </c:pt>
                <c:pt idx="3925">
                  <c:v>0.67595318498425849</c:v>
                </c:pt>
                <c:pt idx="3926">
                  <c:v>0.67595318498425849</c:v>
                </c:pt>
                <c:pt idx="3927">
                  <c:v>0.67595318498425849</c:v>
                </c:pt>
                <c:pt idx="3928">
                  <c:v>0.67595318498425849</c:v>
                </c:pt>
                <c:pt idx="3929">
                  <c:v>0.67595318498425849</c:v>
                </c:pt>
                <c:pt idx="3930">
                  <c:v>0.67595318498425849</c:v>
                </c:pt>
                <c:pt idx="3931">
                  <c:v>0.67595318498425849</c:v>
                </c:pt>
                <c:pt idx="3932">
                  <c:v>0.67595318498425849</c:v>
                </c:pt>
                <c:pt idx="3933">
                  <c:v>0.67595318498425849</c:v>
                </c:pt>
                <c:pt idx="3934">
                  <c:v>0.67595318498425849</c:v>
                </c:pt>
                <c:pt idx="3935">
                  <c:v>0.67595318498425849</c:v>
                </c:pt>
                <c:pt idx="3936">
                  <c:v>0.67595318498425849</c:v>
                </c:pt>
                <c:pt idx="3937">
                  <c:v>0.67595318498425849</c:v>
                </c:pt>
                <c:pt idx="3938">
                  <c:v>0.67595318498425849</c:v>
                </c:pt>
                <c:pt idx="3939">
                  <c:v>0.67595318498425849</c:v>
                </c:pt>
                <c:pt idx="3940">
                  <c:v>0.67595318498425849</c:v>
                </c:pt>
                <c:pt idx="3941">
                  <c:v>0.67595318498425849</c:v>
                </c:pt>
                <c:pt idx="3942">
                  <c:v>0.67595318498425849</c:v>
                </c:pt>
                <c:pt idx="3943">
                  <c:v>0.67595318498425849</c:v>
                </c:pt>
                <c:pt idx="3944">
                  <c:v>0.67595318498425849</c:v>
                </c:pt>
                <c:pt idx="3945">
                  <c:v>0.67595318498425849</c:v>
                </c:pt>
                <c:pt idx="3946">
                  <c:v>0.67595318498425849</c:v>
                </c:pt>
                <c:pt idx="3947">
                  <c:v>0.67595318498425849</c:v>
                </c:pt>
                <c:pt idx="3948">
                  <c:v>0.67595318498425849</c:v>
                </c:pt>
                <c:pt idx="3949">
                  <c:v>0.67595318498425849</c:v>
                </c:pt>
                <c:pt idx="3950">
                  <c:v>0.67595318498425849</c:v>
                </c:pt>
                <c:pt idx="3951">
                  <c:v>0.67595318498425849</c:v>
                </c:pt>
                <c:pt idx="3952">
                  <c:v>0.67595318498425849</c:v>
                </c:pt>
                <c:pt idx="3953">
                  <c:v>0.67595318498425849</c:v>
                </c:pt>
                <c:pt idx="3954">
                  <c:v>0.67595318498425849</c:v>
                </c:pt>
                <c:pt idx="3955">
                  <c:v>0.67595318498425849</c:v>
                </c:pt>
                <c:pt idx="3956">
                  <c:v>0.67595318498425849</c:v>
                </c:pt>
                <c:pt idx="3957">
                  <c:v>0.67595318498425849</c:v>
                </c:pt>
                <c:pt idx="3958">
                  <c:v>0.67595318498425849</c:v>
                </c:pt>
                <c:pt idx="3959">
                  <c:v>0.67595318498425849</c:v>
                </c:pt>
                <c:pt idx="3960">
                  <c:v>0.67595318498425849</c:v>
                </c:pt>
                <c:pt idx="3961">
                  <c:v>0.67595318498425849</c:v>
                </c:pt>
                <c:pt idx="3962">
                  <c:v>0.67595318498425849</c:v>
                </c:pt>
                <c:pt idx="3963">
                  <c:v>0.67595318498425849</c:v>
                </c:pt>
                <c:pt idx="3964">
                  <c:v>0.67595318498425849</c:v>
                </c:pt>
                <c:pt idx="3965">
                  <c:v>0.67595318498425849</c:v>
                </c:pt>
                <c:pt idx="3966">
                  <c:v>0.67595318498425849</c:v>
                </c:pt>
                <c:pt idx="3967">
                  <c:v>0.67595318498425849</c:v>
                </c:pt>
                <c:pt idx="3968">
                  <c:v>0.67595318498425849</c:v>
                </c:pt>
                <c:pt idx="3969">
                  <c:v>0.67595318498425849</c:v>
                </c:pt>
                <c:pt idx="3970">
                  <c:v>0.67595318498425849</c:v>
                </c:pt>
                <c:pt idx="3971">
                  <c:v>0.67595318498425849</c:v>
                </c:pt>
                <c:pt idx="3972">
                  <c:v>0.67595318498425849</c:v>
                </c:pt>
                <c:pt idx="3973">
                  <c:v>0.67595318498425849</c:v>
                </c:pt>
                <c:pt idx="3974">
                  <c:v>0.67595318498425849</c:v>
                </c:pt>
                <c:pt idx="3975">
                  <c:v>0.67595318498425849</c:v>
                </c:pt>
                <c:pt idx="3976">
                  <c:v>0.67595318498425849</c:v>
                </c:pt>
                <c:pt idx="3977">
                  <c:v>0.67595318498425849</c:v>
                </c:pt>
                <c:pt idx="3978">
                  <c:v>0.67595318498425849</c:v>
                </c:pt>
                <c:pt idx="3979">
                  <c:v>0.67595318498425849</c:v>
                </c:pt>
                <c:pt idx="3980">
                  <c:v>0.67595318498425849</c:v>
                </c:pt>
                <c:pt idx="3981">
                  <c:v>0.67595318498425849</c:v>
                </c:pt>
                <c:pt idx="3982">
                  <c:v>0.67595318498425849</c:v>
                </c:pt>
                <c:pt idx="3983">
                  <c:v>0.67595318498425849</c:v>
                </c:pt>
                <c:pt idx="3984">
                  <c:v>0.67595318498425849</c:v>
                </c:pt>
                <c:pt idx="3985">
                  <c:v>0.67595318498425849</c:v>
                </c:pt>
                <c:pt idx="3986">
                  <c:v>0.67595318498425849</c:v>
                </c:pt>
                <c:pt idx="3987">
                  <c:v>0.67595318498425849</c:v>
                </c:pt>
                <c:pt idx="3988">
                  <c:v>0.67595318498425849</c:v>
                </c:pt>
                <c:pt idx="3989">
                  <c:v>0.67595318498425849</c:v>
                </c:pt>
                <c:pt idx="3990">
                  <c:v>0.67595318498425849</c:v>
                </c:pt>
                <c:pt idx="3991">
                  <c:v>0.67595318498425849</c:v>
                </c:pt>
                <c:pt idx="3992">
                  <c:v>0.67595318498425849</c:v>
                </c:pt>
                <c:pt idx="3993">
                  <c:v>0.67595318498425849</c:v>
                </c:pt>
                <c:pt idx="3994">
                  <c:v>0.67595318498425849</c:v>
                </c:pt>
                <c:pt idx="3995">
                  <c:v>0.67595318498425849</c:v>
                </c:pt>
                <c:pt idx="3996">
                  <c:v>0.67595318498425849</c:v>
                </c:pt>
                <c:pt idx="3997">
                  <c:v>0.67595318498425849</c:v>
                </c:pt>
                <c:pt idx="3998">
                  <c:v>0.67595318498425849</c:v>
                </c:pt>
                <c:pt idx="3999">
                  <c:v>0.67595318498425849</c:v>
                </c:pt>
                <c:pt idx="4000">
                  <c:v>0.67595318498425849</c:v>
                </c:pt>
                <c:pt idx="4001">
                  <c:v>0.67595318498425849</c:v>
                </c:pt>
                <c:pt idx="4002">
                  <c:v>0.67595318498425849</c:v>
                </c:pt>
                <c:pt idx="4003">
                  <c:v>0.67595318498425849</c:v>
                </c:pt>
                <c:pt idx="4004">
                  <c:v>0.67595318498425849</c:v>
                </c:pt>
                <c:pt idx="4005">
                  <c:v>0.67595318498425849</c:v>
                </c:pt>
                <c:pt idx="4006">
                  <c:v>0.67595318498425849</c:v>
                </c:pt>
                <c:pt idx="4007">
                  <c:v>0.67595318498425849</c:v>
                </c:pt>
                <c:pt idx="4008">
                  <c:v>0.67595318498425849</c:v>
                </c:pt>
                <c:pt idx="4009">
                  <c:v>0.67594757969727592</c:v>
                </c:pt>
                <c:pt idx="4010">
                  <c:v>0.67591389909376887</c:v>
                </c:pt>
                <c:pt idx="4011">
                  <c:v>0.67591340254717236</c:v>
                </c:pt>
                <c:pt idx="4012">
                  <c:v>0.67586184601750088</c:v>
                </c:pt>
                <c:pt idx="4013">
                  <c:v>0.67585528850863941</c:v>
                </c:pt>
                <c:pt idx="4014">
                  <c:v>0.67584597401582458</c:v>
                </c:pt>
                <c:pt idx="4015">
                  <c:v>0.67581277482115232</c:v>
                </c:pt>
                <c:pt idx="4016">
                  <c:v>0.67580393254956006</c:v>
                </c:pt>
                <c:pt idx="4017">
                  <c:v>0.67565941431541476</c:v>
                </c:pt>
                <c:pt idx="4018">
                  <c:v>0.6756017358130354</c:v>
                </c:pt>
                <c:pt idx="4019">
                  <c:v>0.67542299136805195</c:v>
                </c:pt>
                <c:pt idx="4020">
                  <c:v>0.67531388360417288</c:v>
                </c:pt>
                <c:pt idx="4021">
                  <c:v>0.67445645647231667</c:v>
                </c:pt>
                <c:pt idx="4022">
                  <c:v>0.67429915699536502</c:v>
                </c:pt>
                <c:pt idx="4023">
                  <c:v>0.67399562517753842</c:v>
                </c:pt>
                <c:pt idx="4024">
                  <c:v>0.67392652518281204</c:v>
                </c:pt>
                <c:pt idx="4025">
                  <c:v>0.67377435616029724</c:v>
                </c:pt>
                <c:pt idx="4026">
                  <c:v>0.67344164757315828</c:v>
                </c:pt>
                <c:pt idx="4027">
                  <c:v>0.67327493621570877</c:v>
                </c:pt>
                <c:pt idx="4028">
                  <c:v>0.67254983749782149</c:v>
                </c:pt>
                <c:pt idx="4029">
                  <c:v>0.67246589737245255</c:v>
                </c:pt>
                <c:pt idx="4030">
                  <c:v>0.67242390636164651</c:v>
                </c:pt>
                <c:pt idx="4031">
                  <c:v>0.67215764176434634</c:v>
                </c:pt>
                <c:pt idx="4032">
                  <c:v>0.67211554959262132</c:v>
                </c:pt>
                <c:pt idx="4033">
                  <c:v>0.67205940549370025</c:v>
                </c:pt>
                <c:pt idx="4034">
                  <c:v>0.67182052465148201</c:v>
                </c:pt>
                <c:pt idx="4035">
                  <c:v>0.67172203672362241</c:v>
                </c:pt>
                <c:pt idx="4036">
                  <c:v>0.67156712400258944</c:v>
                </c:pt>
                <c:pt idx="4037">
                  <c:v>0.67145227414704978</c:v>
                </c:pt>
                <c:pt idx="4038">
                  <c:v>0.67120414329724387</c:v>
                </c:pt>
                <c:pt idx="4039">
                  <c:v>0.6712002672296703</c:v>
                </c:pt>
                <c:pt idx="4040">
                  <c:v>0.67115490460182781</c:v>
                </c:pt>
                <c:pt idx="4041">
                  <c:v>0.67103208192857478</c:v>
                </c:pt>
                <c:pt idx="4042">
                  <c:v>0.6709955013897303</c:v>
                </c:pt>
                <c:pt idx="4043">
                  <c:v>0.67099292675070588</c:v>
                </c:pt>
                <c:pt idx="4044">
                  <c:v>0.67098065943198215</c:v>
                </c:pt>
                <c:pt idx="4045">
                  <c:v>0.67094587051575083</c:v>
                </c:pt>
                <c:pt idx="4046">
                  <c:v>0.67093865265879959</c:v>
                </c:pt>
                <c:pt idx="4047">
                  <c:v>0.6709295646023522</c:v>
                </c:pt>
                <c:pt idx="4048">
                  <c:v>0.67092831311984213</c:v>
                </c:pt>
                <c:pt idx="4049">
                  <c:v>0.67088555668639238</c:v>
                </c:pt>
                <c:pt idx="4050">
                  <c:v>0.67088555668639238</c:v>
                </c:pt>
                <c:pt idx="4051">
                  <c:v>0.67088555668639238</c:v>
                </c:pt>
                <c:pt idx="4052">
                  <c:v>0.67088555668639238</c:v>
                </c:pt>
                <c:pt idx="4053">
                  <c:v>0.67088555668639238</c:v>
                </c:pt>
                <c:pt idx="4054">
                  <c:v>0.67088555668639238</c:v>
                </c:pt>
                <c:pt idx="4055">
                  <c:v>0.67088555668639238</c:v>
                </c:pt>
                <c:pt idx="4056">
                  <c:v>0.67088555668639238</c:v>
                </c:pt>
                <c:pt idx="4057">
                  <c:v>0.67088555668639238</c:v>
                </c:pt>
                <c:pt idx="4058">
                  <c:v>0.67088555668639238</c:v>
                </c:pt>
                <c:pt idx="4059">
                  <c:v>0.67088555668639238</c:v>
                </c:pt>
                <c:pt idx="4060">
                  <c:v>0.67088555668639238</c:v>
                </c:pt>
                <c:pt idx="4061">
                  <c:v>0.67088555668639238</c:v>
                </c:pt>
                <c:pt idx="4062">
                  <c:v>0.67088555668639238</c:v>
                </c:pt>
                <c:pt idx="4063">
                  <c:v>0.67088555668639238</c:v>
                </c:pt>
                <c:pt idx="4064">
                  <c:v>0.67088555668639238</c:v>
                </c:pt>
                <c:pt idx="4065">
                  <c:v>0.67088555668639238</c:v>
                </c:pt>
                <c:pt idx="4066">
                  <c:v>0.67088555668639238</c:v>
                </c:pt>
                <c:pt idx="4067">
                  <c:v>0.67088555668639238</c:v>
                </c:pt>
                <c:pt idx="4068">
                  <c:v>0.67088555668639238</c:v>
                </c:pt>
                <c:pt idx="4069">
                  <c:v>0.67088555668639238</c:v>
                </c:pt>
                <c:pt idx="4070">
                  <c:v>0.67088555668639238</c:v>
                </c:pt>
                <c:pt idx="4071">
                  <c:v>0.67088555668639238</c:v>
                </c:pt>
                <c:pt idx="4072">
                  <c:v>0.67088555668639238</c:v>
                </c:pt>
                <c:pt idx="4073">
                  <c:v>0.67088555668639238</c:v>
                </c:pt>
                <c:pt idx="4074">
                  <c:v>0.67088555668639238</c:v>
                </c:pt>
                <c:pt idx="4075">
                  <c:v>0.67088555668639238</c:v>
                </c:pt>
                <c:pt idx="4076">
                  <c:v>0.67088555668639238</c:v>
                </c:pt>
                <c:pt idx="4077">
                  <c:v>0.67088555668639238</c:v>
                </c:pt>
                <c:pt idx="4078">
                  <c:v>0.67088555668639238</c:v>
                </c:pt>
                <c:pt idx="4079">
                  <c:v>0.67088555668639238</c:v>
                </c:pt>
                <c:pt idx="4080">
                  <c:v>0.67088555668639238</c:v>
                </c:pt>
                <c:pt idx="4081">
                  <c:v>0.67088555668639238</c:v>
                </c:pt>
                <c:pt idx="4082">
                  <c:v>0.67088555668639238</c:v>
                </c:pt>
                <c:pt idx="4083">
                  <c:v>0.67088555668639238</c:v>
                </c:pt>
                <c:pt idx="4084">
                  <c:v>0.67088555668639238</c:v>
                </c:pt>
                <c:pt idx="4085">
                  <c:v>0.67088555668639238</c:v>
                </c:pt>
                <c:pt idx="4086">
                  <c:v>0.67088555668639238</c:v>
                </c:pt>
                <c:pt idx="4087">
                  <c:v>0.67088555668639238</c:v>
                </c:pt>
                <c:pt idx="4088">
                  <c:v>0.67088555668639238</c:v>
                </c:pt>
                <c:pt idx="4089">
                  <c:v>0.67088555668639238</c:v>
                </c:pt>
                <c:pt idx="4090">
                  <c:v>0.67088555668639238</c:v>
                </c:pt>
                <c:pt idx="4091">
                  <c:v>0.67088555668639238</c:v>
                </c:pt>
                <c:pt idx="4092">
                  <c:v>0.67088555668639238</c:v>
                </c:pt>
                <c:pt idx="4093">
                  <c:v>0.67088555668639238</c:v>
                </c:pt>
                <c:pt idx="4094">
                  <c:v>0.67088555668639238</c:v>
                </c:pt>
                <c:pt idx="4095">
                  <c:v>0.67088555668639238</c:v>
                </c:pt>
                <c:pt idx="4096">
                  <c:v>0.67088555668639238</c:v>
                </c:pt>
                <c:pt idx="4097">
                  <c:v>0.67088555668639238</c:v>
                </c:pt>
                <c:pt idx="4098">
                  <c:v>0.67088555668639238</c:v>
                </c:pt>
                <c:pt idx="4099">
                  <c:v>0.67088555668639238</c:v>
                </c:pt>
                <c:pt idx="4100">
                  <c:v>0.67088555668639238</c:v>
                </c:pt>
                <c:pt idx="4101">
                  <c:v>0.67088555668639238</c:v>
                </c:pt>
                <c:pt idx="4102">
                  <c:v>0.67088555668639238</c:v>
                </c:pt>
                <c:pt idx="4103">
                  <c:v>0.67088555668639238</c:v>
                </c:pt>
                <c:pt idx="4104">
                  <c:v>0.67088555668639238</c:v>
                </c:pt>
                <c:pt idx="4105">
                  <c:v>0.67088555668639238</c:v>
                </c:pt>
                <c:pt idx="4106">
                  <c:v>0.67088555668639238</c:v>
                </c:pt>
                <c:pt idx="4107">
                  <c:v>0.67088555668639238</c:v>
                </c:pt>
                <c:pt idx="4108">
                  <c:v>0.67088555668639238</c:v>
                </c:pt>
                <c:pt idx="4109">
                  <c:v>0.67088555668639238</c:v>
                </c:pt>
                <c:pt idx="4110">
                  <c:v>0.67088555668639238</c:v>
                </c:pt>
                <c:pt idx="4111">
                  <c:v>0.67088555668639238</c:v>
                </c:pt>
                <c:pt idx="4112">
                  <c:v>0.67088555668639238</c:v>
                </c:pt>
                <c:pt idx="4113">
                  <c:v>0.67088555668639238</c:v>
                </c:pt>
                <c:pt idx="4114">
                  <c:v>0.67088555668639238</c:v>
                </c:pt>
                <c:pt idx="4115">
                  <c:v>0.67088555668639238</c:v>
                </c:pt>
                <c:pt idx="4116">
                  <c:v>0.67088555668639238</c:v>
                </c:pt>
                <c:pt idx="4117">
                  <c:v>0.67088555668639238</c:v>
                </c:pt>
                <c:pt idx="4118">
                  <c:v>0.67088555668639238</c:v>
                </c:pt>
                <c:pt idx="4119">
                  <c:v>0.67088555668639238</c:v>
                </c:pt>
                <c:pt idx="4120">
                  <c:v>0.67088555668639238</c:v>
                </c:pt>
                <c:pt idx="4121">
                  <c:v>0.67088555668639238</c:v>
                </c:pt>
                <c:pt idx="4122">
                  <c:v>0.67088555668639238</c:v>
                </c:pt>
                <c:pt idx="4123">
                  <c:v>0.67088555668639238</c:v>
                </c:pt>
                <c:pt idx="4124">
                  <c:v>0.67088555668639238</c:v>
                </c:pt>
                <c:pt idx="4125">
                  <c:v>0.67088555668639238</c:v>
                </c:pt>
                <c:pt idx="4126">
                  <c:v>0.67088555668639238</c:v>
                </c:pt>
                <c:pt idx="4127">
                  <c:v>0.67088177260898341</c:v>
                </c:pt>
                <c:pt idx="4128">
                  <c:v>0.67088073809269877</c:v>
                </c:pt>
                <c:pt idx="4129">
                  <c:v>0.67084661164760495</c:v>
                </c:pt>
                <c:pt idx="4130">
                  <c:v>0.67079070428033949</c:v>
                </c:pt>
                <c:pt idx="4131">
                  <c:v>0.67078088136904357</c:v>
                </c:pt>
                <c:pt idx="4132">
                  <c:v>0.67077880177470994</c:v>
                </c:pt>
                <c:pt idx="4133">
                  <c:v>0.67068406415354642</c:v>
                </c:pt>
                <c:pt idx="4134">
                  <c:v>0.67063692651896856</c:v>
                </c:pt>
                <c:pt idx="4135">
                  <c:v>0.66999433479713566</c:v>
                </c:pt>
                <c:pt idx="4136">
                  <c:v>0.66950927060090881</c:v>
                </c:pt>
                <c:pt idx="4137">
                  <c:v>0.66906573598491625</c:v>
                </c:pt>
                <c:pt idx="4138">
                  <c:v>0.66847733737600146</c:v>
                </c:pt>
                <c:pt idx="4139">
                  <c:v>0.66846296145677775</c:v>
                </c:pt>
                <c:pt idx="4140">
                  <c:v>0.6673381826915864</c:v>
                </c:pt>
                <c:pt idx="4141">
                  <c:v>0.66725138841987264</c:v>
                </c:pt>
                <c:pt idx="4142">
                  <c:v>0.66696180521300452</c:v>
                </c:pt>
                <c:pt idx="4143">
                  <c:v>0.66607167629121034</c:v>
                </c:pt>
                <c:pt idx="4144">
                  <c:v>0.66605835992445506</c:v>
                </c:pt>
                <c:pt idx="4145">
                  <c:v>0.66601791874450023</c:v>
                </c:pt>
                <c:pt idx="4146">
                  <c:v>0.66595101856421646</c:v>
                </c:pt>
                <c:pt idx="4147">
                  <c:v>0.66589570729319802</c:v>
                </c:pt>
                <c:pt idx="4148">
                  <c:v>0.66584799524975613</c:v>
                </c:pt>
                <c:pt idx="4149">
                  <c:v>0.66578559610738897</c:v>
                </c:pt>
                <c:pt idx="4150">
                  <c:v>0.6657339743707219</c:v>
                </c:pt>
                <c:pt idx="4151">
                  <c:v>0.66569034135051697</c:v>
                </c:pt>
                <c:pt idx="4152">
                  <c:v>0.66563837480090327</c:v>
                </c:pt>
                <c:pt idx="4153">
                  <c:v>0.66563196321911089</c:v>
                </c:pt>
                <c:pt idx="4154">
                  <c:v>0.66563196321911089</c:v>
                </c:pt>
                <c:pt idx="4155">
                  <c:v>0.66563196321911089</c:v>
                </c:pt>
                <c:pt idx="4156">
                  <c:v>0.66563196321911089</c:v>
                </c:pt>
                <c:pt idx="4157">
                  <c:v>0.66563196321911089</c:v>
                </c:pt>
                <c:pt idx="4158">
                  <c:v>0.66563196321911089</c:v>
                </c:pt>
                <c:pt idx="4159">
                  <c:v>0.66563196321911089</c:v>
                </c:pt>
                <c:pt idx="4160">
                  <c:v>0.66563196321911089</c:v>
                </c:pt>
                <c:pt idx="4161">
                  <c:v>0.66563196321911089</c:v>
                </c:pt>
                <c:pt idx="4162">
                  <c:v>0.66563196321911089</c:v>
                </c:pt>
                <c:pt idx="4163">
                  <c:v>0.66563196321911089</c:v>
                </c:pt>
                <c:pt idx="4164">
                  <c:v>0.66563196321911089</c:v>
                </c:pt>
                <c:pt idx="4165">
                  <c:v>0.66563196321911089</c:v>
                </c:pt>
                <c:pt idx="4166">
                  <c:v>0.66563196321911089</c:v>
                </c:pt>
                <c:pt idx="4167">
                  <c:v>0.66563196321911089</c:v>
                </c:pt>
                <c:pt idx="4168">
                  <c:v>0.66563196321911089</c:v>
                </c:pt>
                <c:pt idx="4169">
                  <c:v>0.66563196321911089</c:v>
                </c:pt>
                <c:pt idx="4170">
                  <c:v>0.66563196321911089</c:v>
                </c:pt>
                <c:pt idx="4171">
                  <c:v>0.66563196321911089</c:v>
                </c:pt>
                <c:pt idx="4172">
                  <c:v>0.66563196321911089</c:v>
                </c:pt>
                <c:pt idx="4173">
                  <c:v>0.66563196321911089</c:v>
                </c:pt>
                <c:pt idx="4174">
                  <c:v>0.66563196321911089</c:v>
                </c:pt>
                <c:pt idx="4175">
                  <c:v>0.66563196321911089</c:v>
                </c:pt>
                <c:pt idx="4176">
                  <c:v>0.66563196321911089</c:v>
                </c:pt>
                <c:pt idx="4177">
                  <c:v>0.66563196321911089</c:v>
                </c:pt>
                <c:pt idx="4178">
                  <c:v>0.66563196321911089</c:v>
                </c:pt>
                <c:pt idx="4179">
                  <c:v>0.66563196321911089</c:v>
                </c:pt>
                <c:pt idx="4180">
                  <c:v>0.66563196321911089</c:v>
                </c:pt>
                <c:pt idx="4181">
                  <c:v>0.66563196321911089</c:v>
                </c:pt>
                <c:pt idx="4182">
                  <c:v>0.66563196321911089</c:v>
                </c:pt>
                <c:pt idx="4183">
                  <c:v>0.66563196321911089</c:v>
                </c:pt>
                <c:pt idx="4184">
                  <c:v>0.66563196321911089</c:v>
                </c:pt>
                <c:pt idx="4185">
                  <c:v>0.66563196321911089</c:v>
                </c:pt>
                <c:pt idx="4186">
                  <c:v>0.66563196321911089</c:v>
                </c:pt>
                <c:pt idx="4187">
                  <c:v>0.66563196321911089</c:v>
                </c:pt>
                <c:pt idx="4188">
                  <c:v>0.66563196321911089</c:v>
                </c:pt>
                <c:pt idx="4189">
                  <c:v>0.66563196321911089</c:v>
                </c:pt>
                <c:pt idx="4190">
                  <c:v>0.66563196321911089</c:v>
                </c:pt>
                <c:pt idx="4191">
                  <c:v>0.66563196321911089</c:v>
                </c:pt>
                <c:pt idx="4192">
                  <c:v>0.66563196321911089</c:v>
                </c:pt>
                <c:pt idx="4193">
                  <c:v>0.66563196321911089</c:v>
                </c:pt>
                <c:pt idx="4194">
                  <c:v>0.66563196321911089</c:v>
                </c:pt>
                <c:pt idx="4195">
                  <c:v>0.66563196321911089</c:v>
                </c:pt>
                <c:pt idx="4196">
                  <c:v>0.66563196321911089</c:v>
                </c:pt>
                <c:pt idx="4197">
                  <c:v>0.66563196321911089</c:v>
                </c:pt>
                <c:pt idx="4198">
                  <c:v>0.66563196321911089</c:v>
                </c:pt>
                <c:pt idx="4199">
                  <c:v>0.66563196321911089</c:v>
                </c:pt>
                <c:pt idx="4200">
                  <c:v>0.66563196321911089</c:v>
                </c:pt>
                <c:pt idx="4201">
                  <c:v>0.66563196321911089</c:v>
                </c:pt>
                <c:pt idx="4202">
                  <c:v>0.66563196321911089</c:v>
                </c:pt>
                <c:pt idx="4203">
                  <c:v>0.66563196321911089</c:v>
                </c:pt>
                <c:pt idx="4204">
                  <c:v>0.66563196321911089</c:v>
                </c:pt>
                <c:pt idx="4205">
                  <c:v>0.66563196321911089</c:v>
                </c:pt>
                <c:pt idx="4206">
                  <c:v>0.66563196321911089</c:v>
                </c:pt>
                <c:pt idx="4207">
                  <c:v>0.66563196321911089</c:v>
                </c:pt>
                <c:pt idx="4208">
                  <c:v>0.66563196321911089</c:v>
                </c:pt>
                <c:pt idx="4209">
                  <c:v>0.66563196321911089</c:v>
                </c:pt>
                <c:pt idx="4210">
                  <c:v>0.66563196321911089</c:v>
                </c:pt>
                <c:pt idx="4211">
                  <c:v>0.66563196321911089</c:v>
                </c:pt>
                <c:pt idx="4212">
                  <c:v>0.66563196321911089</c:v>
                </c:pt>
                <c:pt idx="4213">
                  <c:v>0.66563196321911089</c:v>
                </c:pt>
                <c:pt idx="4214">
                  <c:v>0.66563196321911089</c:v>
                </c:pt>
                <c:pt idx="4215">
                  <c:v>0.66563196321911089</c:v>
                </c:pt>
                <c:pt idx="4216">
                  <c:v>0.66563196321911089</c:v>
                </c:pt>
                <c:pt idx="4217">
                  <c:v>0.66563196321911089</c:v>
                </c:pt>
                <c:pt idx="4218">
                  <c:v>0.66563196321911089</c:v>
                </c:pt>
                <c:pt idx="4219">
                  <c:v>0.66563196321911089</c:v>
                </c:pt>
                <c:pt idx="4220">
                  <c:v>0.66563196321911089</c:v>
                </c:pt>
                <c:pt idx="4221">
                  <c:v>0.66563196321911089</c:v>
                </c:pt>
                <c:pt idx="4222">
                  <c:v>0.66563196321911089</c:v>
                </c:pt>
                <c:pt idx="4223">
                  <c:v>0.66563196321911089</c:v>
                </c:pt>
                <c:pt idx="4224">
                  <c:v>0.66563196321911089</c:v>
                </c:pt>
                <c:pt idx="4225">
                  <c:v>0.66563196321911089</c:v>
                </c:pt>
                <c:pt idx="4226">
                  <c:v>0.66563196321911089</c:v>
                </c:pt>
                <c:pt idx="4227">
                  <c:v>0.66563196321911089</c:v>
                </c:pt>
                <c:pt idx="4228">
                  <c:v>0.66563196321911089</c:v>
                </c:pt>
                <c:pt idx="4229">
                  <c:v>0.66563196321911089</c:v>
                </c:pt>
                <c:pt idx="4230">
                  <c:v>0.66553167787154466</c:v>
                </c:pt>
                <c:pt idx="4231">
                  <c:v>0.6655247130829961</c:v>
                </c:pt>
                <c:pt idx="4232">
                  <c:v>0.66551091010723729</c:v>
                </c:pt>
                <c:pt idx="4233">
                  <c:v>0.66544969122815345</c:v>
                </c:pt>
                <c:pt idx="4234">
                  <c:v>0.66541874165889003</c:v>
                </c:pt>
                <c:pt idx="4235">
                  <c:v>0.66541486881523138</c:v>
                </c:pt>
                <c:pt idx="4236">
                  <c:v>0.66482165622485867</c:v>
                </c:pt>
                <c:pt idx="4237">
                  <c:v>0.66456489441704469</c:v>
                </c:pt>
                <c:pt idx="4238">
                  <c:v>0.66451439123092848</c:v>
                </c:pt>
                <c:pt idx="4239">
                  <c:v>0.66436795297163853</c:v>
                </c:pt>
                <c:pt idx="4240">
                  <c:v>0.66348776464915959</c:v>
                </c:pt>
                <c:pt idx="4241">
                  <c:v>0.6630320197700631</c:v>
                </c:pt>
                <c:pt idx="4242">
                  <c:v>0.66301730787702262</c:v>
                </c:pt>
                <c:pt idx="4243">
                  <c:v>0.66270821303841798</c:v>
                </c:pt>
                <c:pt idx="4244">
                  <c:v>0.6625314661577103</c:v>
                </c:pt>
                <c:pt idx="4245">
                  <c:v>0.66244306062058322</c:v>
                </c:pt>
                <c:pt idx="4246">
                  <c:v>0.66194170816796516</c:v>
                </c:pt>
                <c:pt idx="4247">
                  <c:v>0.66132154105605478</c:v>
                </c:pt>
                <c:pt idx="4248">
                  <c:v>0.66104070639257995</c:v>
                </c:pt>
                <c:pt idx="4249">
                  <c:v>0.66087804286857865</c:v>
                </c:pt>
                <c:pt idx="4250">
                  <c:v>0.66080869074848392</c:v>
                </c:pt>
                <c:pt idx="4251">
                  <c:v>0.66074709896924444</c:v>
                </c:pt>
                <c:pt idx="4252">
                  <c:v>0.66068551952074894</c:v>
                </c:pt>
                <c:pt idx="4253">
                  <c:v>0.66059695547680264</c:v>
                </c:pt>
                <c:pt idx="4254">
                  <c:v>0.6604875979886079</c:v>
                </c:pt>
                <c:pt idx="4255">
                  <c:v>0.66048343642896834</c:v>
                </c:pt>
                <c:pt idx="4256">
                  <c:v>0.66047039617772219</c:v>
                </c:pt>
                <c:pt idx="4257">
                  <c:v>0.66043197357269146</c:v>
                </c:pt>
                <c:pt idx="4258">
                  <c:v>0.66043012077468577</c:v>
                </c:pt>
                <c:pt idx="4259">
                  <c:v>0.66031696124033445</c:v>
                </c:pt>
                <c:pt idx="4260">
                  <c:v>0.6602692186886826</c:v>
                </c:pt>
                <c:pt idx="4261">
                  <c:v>0.6602601967609868</c:v>
                </c:pt>
                <c:pt idx="4262">
                  <c:v>0.6602601967609868</c:v>
                </c:pt>
                <c:pt idx="4263">
                  <c:v>0.6602601967609868</c:v>
                </c:pt>
                <c:pt idx="4264">
                  <c:v>0.6602601967609868</c:v>
                </c:pt>
                <c:pt idx="4265">
                  <c:v>0.6602601967609868</c:v>
                </c:pt>
                <c:pt idx="4266">
                  <c:v>0.6602601967609868</c:v>
                </c:pt>
                <c:pt idx="4267">
                  <c:v>0.6602601967609868</c:v>
                </c:pt>
                <c:pt idx="4268">
                  <c:v>0.6602601967609868</c:v>
                </c:pt>
                <c:pt idx="4269">
                  <c:v>0.6602601967609868</c:v>
                </c:pt>
                <c:pt idx="4270">
                  <c:v>0.6602601967609868</c:v>
                </c:pt>
                <c:pt idx="4271">
                  <c:v>0.6602601967609868</c:v>
                </c:pt>
                <c:pt idx="4272">
                  <c:v>0.6602601967609868</c:v>
                </c:pt>
                <c:pt idx="4273">
                  <c:v>0.6602601967609868</c:v>
                </c:pt>
                <c:pt idx="4274">
                  <c:v>0.6602601967609868</c:v>
                </c:pt>
                <c:pt idx="4275">
                  <c:v>0.6602601967609868</c:v>
                </c:pt>
                <c:pt idx="4276">
                  <c:v>0.6602601967609868</c:v>
                </c:pt>
                <c:pt idx="4277">
                  <c:v>0.6602601967609868</c:v>
                </c:pt>
                <c:pt idx="4278">
                  <c:v>0.6602601967609868</c:v>
                </c:pt>
                <c:pt idx="4279">
                  <c:v>0.6602601967609868</c:v>
                </c:pt>
                <c:pt idx="4280">
                  <c:v>0.6602601967609868</c:v>
                </c:pt>
                <c:pt idx="4281">
                  <c:v>0.6602601967609868</c:v>
                </c:pt>
                <c:pt idx="4282">
                  <c:v>0.6602601967609868</c:v>
                </c:pt>
                <c:pt idx="4283">
                  <c:v>0.6602601967609868</c:v>
                </c:pt>
                <c:pt idx="4284">
                  <c:v>0.6602601967609868</c:v>
                </c:pt>
                <c:pt idx="4285">
                  <c:v>0.6602601967609868</c:v>
                </c:pt>
                <c:pt idx="4286">
                  <c:v>0.6602601967609868</c:v>
                </c:pt>
                <c:pt idx="4287">
                  <c:v>0.6602601967609868</c:v>
                </c:pt>
                <c:pt idx="4288">
                  <c:v>0.6602601967609868</c:v>
                </c:pt>
                <c:pt idx="4289">
                  <c:v>0.6602601967609868</c:v>
                </c:pt>
                <c:pt idx="4290">
                  <c:v>0.6602601967609868</c:v>
                </c:pt>
                <c:pt idx="4291">
                  <c:v>0.6602601967609868</c:v>
                </c:pt>
                <c:pt idx="4292">
                  <c:v>0.6602601967609868</c:v>
                </c:pt>
                <c:pt idx="4293">
                  <c:v>0.6602601967609868</c:v>
                </c:pt>
                <c:pt idx="4294">
                  <c:v>0.6602601967609868</c:v>
                </c:pt>
                <c:pt idx="4295">
                  <c:v>0.6602601967609868</c:v>
                </c:pt>
                <c:pt idx="4296">
                  <c:v>0.6602601967609868</c:v>
                </c:pt>
                <c:pt idx="4297">
                  <c:v>0.6602601967609868</c:v>
                </c:pt>
                <c:pt idx="4298">
                  <c:v>0.6602601967609868</c:v>
                </c:pt>
                <c:pt idx="4299">
                  <c:v>0.6602601967609868</c:v>
                </c:pt>
                <c:pt idx="4300">
                  <c:v>0.6602601967609868</c:v>
                </c:pt>
                <c:pt idx="4301">
                  <c:v>0.6602601967609868</c:v>
                </c:pt>
                <c:pt idx="4302">
                  <c:v>0.6602601967609868</c:v>
                </c:pt>
                <c:pt idx="4303">
                  <c:v>0.6602601967609868</c:v>
                </c:pt>
                <c:pt idx="4304">
                  <c:v>0.6602601967609868</c:v>
                </c:pt>
                <c:pt idx="4305">
                  <c:v>0.6602601967609868</c:v>
                </c:pt>
                <c:pt idx="4306">
                  <c:v>0.6602601967609868</c:v>
                </c:pt>
                <c:pt idx="4307">
                  <c:v>0.6602601967609868</c:v>
                </c:pt>
                <c:pt idx="4308">
                  <c:v>0.6602601967609868</c:v>
                </c:pt>
                <c:pt idx="4309">
                  <c:v>0.6602601967609868</c:v>
                </c:pt>
                <c:pt idx="4310">
                  <c:v>0.6602601967609868</c:v>
                </c:pt>
                <c:pt idx="4311">
                  <c:v>0.6602601967609868</c:v>
                </c:pt>
                <c:pt idx="4312">
                  <c:v>0.6602601967609868</c:v>
                </c:pt>
                <c:pt idx="4313">
                  <c:v>0.6602601967609868</c:v>
                </c:pt>
                <c:pt idx="4314">
                  <c:v>0.6602601967609868</c:v>
                </c:pt>
                <c:pt idx="4315">
                  <c:v>0.6602601967609868</c:v>
                </c:pt>
                <c:pt idx="4316">
                  <c:v>0.66025354040416062</c:v>
                </c:pt>
                <c:pt idx="4317">
                  <c:v>0.66024932011644488</c:v>
                </c:pt>
                <c:pt idx="4318">
                  <c:v>0.66020485886616342</c:v>
                </c:pt>
                <c:pt idx="4319">
                  <c:v>0.66015938928694629</c:v>
                </c:pt>
                <c:pt idx="4320">
                  <c:v>0.66014047821380062</c:v>
                </c:pt>
                <c:pt idx="4321">
                  <c:v>0.66010369450731321</c:v>
                </c:pt>
                <c:pt idx="4322">
                  <c:v>0.66005013669786272</c:v>
                </c:pt>
                <c:pt idx="4323">
                  <c:v>0.6600401309564693</c:v>
                </c:pt>
                <c:pt idx="4324">
                  <c:v>0.65999062080957571</c:v>
                </c:pt>
                <c:pt idx="4325">
                  <c:v>0.6599462521838183</c:v>
                </c:pt>
                <c:pt idx="4326">
                  <c:v>0.65939709434411242</c:v>
                </c:pt>
                <c:pt idx="4327">
                  <c:v>0.65914499983755703</c:v>
                </c:pt>
                <c:pt idx="4328">
                  <c:v>0.65908567176741262</c:v>
                </c:pt>
                <c:pt idx="4329">
                  <c:v>0.65818044099353179</c:v>
                </c:pt>
                <c:pt idx="4330">
                  <c:v>0.65798742446107472</c:v>
                </c:pt>
                <c:pt idx="4331">
                  <c:v>0.6578092306152129</c:v>
                </c:pt>
                <c:pt idx="4332">
                  <c:v>0.65699227336851884</c:v>
                </c:pt>
                <c:pt idx="4333">
                  <c:v>0.65672484747752524</c:v>
                </c:pt>
                <c:pt idx="4334">
                  <c:v>0.65653169678482037</c:v>
                </c:pt>
                <c:pt idx="4335">
                  <c:v>0.65653169678482037</c:v>
                </c:pt>
                <c:pt idx="4336">
                  <c:v>0.6563236831236684</c:v>
                </c:pt>
                <c:pt idx="4337">
                  <c:v>0.65629396665717576</c:v>
                </c:pt>
                <c:pt idx="4338">
                  <c:v>0.65547679328107067</c:v>
                </c:pt>
                <c:pt idx="4339">
                  <c:v>0.65537279990288189</c:v>
                </c:pt>
                <c:pt idx="4340">
                  <c:v>0.65522880528772054</c:v>
                </c:pt>
                <c:pt idx="4341">
                  <c:v>0.65514997084233462</c:v>
                </c:pt>
                <c:pt idx="4342">
                  <c:v>0.6550311376911454</c:v>
                </c:pt>
                <c:pt idx="4343">
                  <c:v>0.65501200822545902</c:v>
                </c:pt>
                <c:pt idx="4344">
                  <c:v>0.65490189401240573</c:v>
                </c:pt>
                <c:pt idx="4345">
                  <c:v>0.65488659363079693</c:v>
                </c:pt>
                <c:pt idx="4346">
                  <c:v>0.65484872774576652</c:v>
                </c:pt>
                <c:pt idx="4347">
                  <c:v>0.6548380494905951</c:v>
                </c:pt>
                <c:pt idx="4348">
                  <c:v>0.6548380494905951</c:v>
                </c:pt>
                <c:pt idx="4349">
                  <c:v>0.6548380494905951</c:v>
                </c:pt>
                <c:pt idx="4350">
                  <c:v>0.6548380494905951</c:v>
                </c:pt>
                <c:pt idx="4351">
                  <c:v>0.6548380494905951</c:v>
                </c:pt>
                <c:pt idx="4352">
                  <c:v>0.6548380494905951</c:v>
                </c:pt>
                <c:pt idx="4353">
                  <c:v>0.6548380494905951</c:v>
                </c:pt>
                <c:pt idx="4354">
                  <c:v>0.6548380494905951</c:v>
                </c:pt>
                <c:pt idx="4355">
                  <c:v>0.6548380494905951</c:v>
                </c:pt>
                <c:pt idx="4356">
                  <c:v>0.6548380494905951</c:v>
                </c:pt>
                <c:pt idx="4357">
                  <c:v>0.6548380494905951</c:v>
                </c:pt>
                <c:pt idx="4358">
                  <c:v>0.6548380494905951</c:v>
                </c:pt>
                <c:pt idx="4359">
                  <c:v>0.6548380494905951</c:v>
                </c:pt>
                <c:pt idx="4360">
                  <c:v>0.6548380494905951</c:v>
                </c:pt>
                <c:pt idx="4361">
                  <c:v>0.6548380494905951</c:v>
                </c:pt>
                <c:pt idx="4362">
                  <c:v>0.6548380494905951</c:v>
                </c:pt>
                <c:pt idx="4363">
                  <c:v>0.6548380494905951</c:v>
                </c:pt>
                <c:pt idx="4364">
                  <c:v>0.6548380494905951</c:v>
                </c:pt>
                <c:pt idx="4365">
                  <c:v>0.6548380494905951</c:v>
                </c:pt>
                <c:pt idx="4366">
                  <c:v>0.6548380494905951</c:v>
                </c:pt>
                <c:pt idx="4367">
                  <c:v>0.6548380494905951</c:v>
                </c:pt>
                <c:pt idx="4368">
                  <c:v>0.6548380494905951</c:v>
                </c:pt>
                <c:pt idx="4369">
                  <c:v>0.6548380494905951</c:v>
                </c:pt>
                <c:pt idx="4370">
                  <c:v>0.6548380494905951</c:v>
                </c:pt>
                <c:pt idx="4371">
                  <c:v>0.6548380494905951</c:v>
                </c:pt>
                <c:pt idx="4372">
                  <c:v>0.6548380494905951</c:v>
                </c:pt>
                <c:pt idx="4373">
                  <c:v>0.6548380494905951</c:v>
                </c:pt>
                <c:pt idx="4374">
                  <c:v>0.6548380494905951</c:v>
                </c:pt>
                <c:pt idx="4375">
                  <c:v>0.6548380494905951</c:v>
                </c:pt>
                <c:pt idx="4376">
                  <c:v>0.6548380494905951</c:v>
                </c:pt>
                <c:pt idx="4377">
                  <c:v>0.6548380494905951</c:v>
                </c:pt>
                <c:pt idx="4378">
                  <c:v>0.6548380494905951</c:v>
                </c:pt>
                <c:pt idx="4379">
                  <c:v>0.6548380494905951</c:v>
                </c:pt>
                <c:pt idx="4380">
                  <c:v>0.6548380494905951</c:v>
                </c:pt>
                <c:pt idx="4381">
                  <c:v>0.6548380494905951</c:v>
                </c:pt>
                <c:pt idx="4382">
                  <c:v>0.6548380494905951</c:v>
                </c:pt>
                <c:pt idx="4383">
                  <c:v>0.6548380494905951</c:v>
                </c:pt>
                <c:pt idx="4384">
                  <c:v>0.6548380494905951</c:v>
                </c:pt>
                <c:pt idx="4385">
                  <c:v>0.6548380494905951</c:v>
                </c:pt>
                <c:pt idx="4386">
                  <c:v>0.6548380494905951</c:v>
                </c:pt>
                <c:pt idx="4387">
                  <c:v>0.6548380494905951</c:v>
                </c:pt>
                <c:pt idx="4388">
                  <c:v>0.6548380494905951</c:v>
                </c:pt>
                <c:pt idx="4389">
                  <c:v>0.6548380494905951</c:v>
                </c:pt>
                <c:pt idx="4390">
                  <c:v>0.6548380494905951</c:v>
                </c:pt>
                <c:pt idx="4391">
                  <c:v>0.6548380494905951</c:v>
                </c:pt>
                <c:pt idx="4392">
                  <c:v>0.6548380494905951</c:v>
                </c:pt>
                <c:pt idx="4393">
                  <c:v>0.6548380494905951</c:v>
                </c:pt>
                <c:pt idx="4394">
                  <c:v>0.6548380494905951</c:v>
                </c:pt>
                <c:pt idx="4395">
                  <c:v>0.6548380494905951</c:v>
                </c:pt>
                <c:pt idx="4396">
                  <c:v>0.6548380494905951</c:v>
                </c:pt>
                <c:pt idx="4397">
                  <c:v>0.6548380494905951</c:v>
                </c:pt>
                <c:pt idx="4398">
                  <c:v>0.6548380494905951</c:v>
                </c:pt>
                <c:pt idx="4399">
                  <c:v>0.6548380494905951</c:v>
                </c:pt>
                <c:pt idx="4400">
                  <c:v>0.6548380494905951</c:v>
                </c:pt>
                <c:pt idx="4401">
                  <c:v>0.6548380494905951</c:v>
                </c:pt>
                <c:pt idx="4402">
                  <c:v>0.6548380494905951</c:v>
                </c:pt>
                <c:pt idx="4403">
                  <c:v>0.6548380494905951</c:v>
                </c:pt>
                <c:pt idx="4404">
                  <c:v>0.6548380494905951</c:v>
                </c:pt>
                <c:pt idx="4405">
                  <c:v>0.6548380494905951</c:v>
                </c:pt>
                <c:pt idx="4406">
                  <c:v>0.6548380494905951</c:v>
                </c:pt>
                <c:pt idx="4407">
                  <c:v>0.6548380494905951</c:v>
                </c:pt>
                <c:pt idx="4408">
                  <c:v>0.6548380494905951</c:v>
                </c:pt>
                <c:pt idx="4409">
                  <c:v>0.6548380494905951</c:v>
                </c:pt>
                <c:pt idx="4410">
                  <c:v>0.6548380494905951</c:v>
                </c:pt>
                <c:pt idx="4411">
                  <c:v>0.6548380494905951</c:v>
                </c:pt>
                <c:pt idx="4412">
                  <c:v>0.6548380494905951</c:v>
                </c:pt>
                <c:pt idx="4413">
                  <c:v>0.6548380494905951</c:v>
                </c:pt>
                <c:pt idx="4414">
                  <c:v>0.6547304629899432</c:v>
                </c:pt>
                <c:pt idx="4415">
                  <c:v>0.6545558841786695</c:v>
                </c:pt>
                <c:pt idx="4416">
                  <c:v>0.65430321128453384</c:v>
                </c:pt>
                <c:pt idx="4417">
                  <c:v>0.65403626129695003</c:v>
                </c:pt>
                <c:pt idx="4418">
                  <c:v>0.65363557837887332</c:v>
                </c:pt>
                <c:pt idx="4419">
                  <c:v>0.65292370848612469</c:v>
                </c:pt>
                <c:pt idx="4420">
                  <c:v>0.65204969631789311</c:v>
                </c:pt>
                <c:pt idx="4421">
                  <c:v>0.6509406713345679</c:v>
                </c:pt>
                <c:pt idx="4422">
                  <c:v>0.65017335128600862</c:v>
                </c:pt>
                <c:pt idx="4423">
                  <c:v>0.64990808888626572</c:v>
                </c:pt>
                <c:pt idx="4424">
                  <c:v>0.64987862701155874</c:v>
                </c:pt>
                <c:pt idx="4425">
                  <c:v>0.6497902557607621</c:v>
                </c:pt>
                <c:pt idx="4426">
                  <c:v>0.64950084419164689</c:v>
                </c:pt>
                <c:pt idx="4427">
                  <c:v>0.64943331358651124</c:v>
                </c:pt>
                <c:pt idx="4428">
                  <c:v>0.64943331358651124</c:v>
                </c:pt>
                <c:pt idx="4429">
                  <c:v>0.64943331358651124</c:v>
                </c:pt>
                <c:pt idx="4430">
                  <c:v>0.64943331358651124</c:v>
                </c:pt>
                <c:pt idx="4431">
                  <c:v>0.64943331358651124</c:v>
                </c:pt>
                <c:pt idx="4432">
                  <c:v>0.64943331358651124</c:v>
                </c:pt>
                <c:pt idx="4433">
                  <c:v>0.64943331358651124</c:v>
                </c:pt>
                <c:pt idx="4434">
                  <c:v>0.64943331358651124</c:v>
                </c:pt>
                <c:pt idx="4435">
                  <c:v>0.64943331358651124</c:v>
                </c:pt>
                <c:pt idx="4436">
                  <c:v>0.64943331358651124</c:v>
                </c:pt>
                <c:pt idx="4437">
                  <c:v>0.64943331358651124</c:v>
                </c:pt>
                <c:pt idx="4438">
                  <c:v>0.64943331358651124</c:v>
                </c:pt>
                <c:pt idx="4439">
                  <c:v>0.64943331358651124</c:v>
                </c:pt>
                <c:pt idx="4440">
                  <c:v>0.64943331358651124</c:v>
                </c:pt>
                <c:pt idx="4441">
                  <c:v>0.64943331358651124</c:v>
                </c:pt>
                <c:pt idx="4442">
                  <c:v>0.64943331358651124</c:v>
                </c:pt>
                <c:pt idx="4443">
                  <c:v>0.64943331358651124</c:v>
                </c:pt>
                <c:pt idx="4444">
                  <c:v>0.64943331358651124</c:v>
                </c:pt>
                <c:pt idx="4445">
                  <c:v>0.64943331358651124</c:v>
                </c:pt>
                <c:pt idx="4446">
                  <c:v>0.64943331358651124</c:v>
                </c:pt>
                <c:pt idx="4447">
                  <c:v>0.64943331358651124</c:v>
                </c:pt>
                <c:pt idx="4448">
                  <c:v>0.64943331358651124</c:v>
                </c:pt>
                <c:pt idx="4449">
                  <c:v>0.64943331358651124</c:v>
                </c:pt>
                <c:pt idx="4450">
                  <c:v>0.64943331358651124</c:v>
                </c:pt>
                <c:pt idx="4451">
                  <c:v>0.64943331358651124</c:v>
                </c:pt>
                <c:pt idx="4452">
                  <c:v>0.64943331358651124</c:v>
                </c:pt>
                <c:pt idx="4453">
                  <c:v>0.64943331358651124</c:v>
                </c:pt>
                <c:pt idx="4454">
                  <c:v>0.64943331358651124</c:v>
                </c:pt>
                <c:pt idx="4455">
                  <c:v>0.64943331358651124</c:v>
                </c:pt>
                <c:pt idx="4456">
                  <c:v>0.64943331358651124</c:v>
                </c:pt>
                <c:pt idx="4457">
                  <c:v>0.64943331358651124</c:v>
                </c:pt>
                <c:pt idx="4458">
                  <c:v>0.64943331358651124</c:v>
                </c:pt>
                <c:pt idx="4459">
                  <c:v>0.64943331358651124</c:v>
                </c:pt>
                <c:pt idx="4460">
                  <c:v>0.64943331358651124</c:v>
                </c:pt>
                <c:pt idx="4461">
                  <c:v>0.64943331358651124</c:v>
                </c:pt>
                <c:pt idx="4462">
                  <c:v>0.64943331358651124</c:v>
                </c:pt>
                <c:pt idx="4463">
                  <c:v>0.64943331358651124</c:v>
                </c:pt>
                <c:pt idx="4464">
                  <c:v>0.64943331358651124</c:v>
                </c:pt>
                <c:pt idx="4465">
                  <c:v>0.64942554997853064</c:v>
                </c:pt>
                <c:pt idx="4466">
                  <c:v>0.64937797568231825</c:v>
                </c:pt>
                <c:pt idx="4467">
                  <c:v>0.64933266567634429</c:v>
                </c:pt>
                <c:pt idx="4468">
                  <c:v>0.64933158911067679</c:v>
                </c:pt>
                <c:pt idx="4469">
                  <c:v>0.64932407946213233</c:v>
                </c:pt>
                <c:pt idx="4470">
                  <c:v>0.64931931752833527</c:v>
                </c:pt>
                <c:pt idx="4471">
                  <c:v>0.64916886395149753</c:v>
                </c:pt>
                <c:pt idx="4472">
                  <c:v>0.64916564451422831</c:v>
                </c:pt>
                <c:pt idx="4473">
                  <c:v>0.64901051540960686</c:v>
                </c:pt>
                <c:pt idx="4474">
                  <c:v>0.64855548157016163</c:v>
                </c:pt>
                <c:pt idx="4475">
                  <c:v>0.64855548157016163</c:v>
                </c:pt>
                <c:pt idx="4476">
                  <c:v>0.64766194530009247</c:v>
                </c:pt>
                <c:pt idx="4477">
                  <c:v>0.64754497607306571</c:v>
                </c:pt>
                <c:pt idx="4478">
                  <c:v>0.64697551376796192</c:v>
                </c:pt>
                <c:pt idx="4479">
                  <c:v>0.64674226722182238</c:v>
                </c:pt>
                <c:pt idx="4480">
                  <c:v>0.64665485848309567</c:v>
                </c:pt>
                <c:pt idx="4481">
                  <c:v>0.64665485848309567</c:v>
                </c:pt>
                <c:pt idx="4482">
                  <c:v>0.64602939823102468</c:v>
                </c:pt>
                <c:pt idx="4483">
                  <c:v>0.64601487339417474</c:v>
                </c:pt>
                <c:pt idx="4484">
                  <c:v>0.64478392726402189</c:v>
                </c:pt>
                <c:pt idx="4485">
                  <c:v>0.64437757466701762</c:v>
                </c:pt>
                <c:pt idx="4486">
                  <c:v>0.64412149648726402</c:v>
                </c:pt>
                <c:pt idx="4487">
                  <c:v>0.64411378122730467</c:v>
                </c:pt>
                <c:pt idx="4488">
                  <c:v>0.64411378122730467</c:v>
                </c:pt>
                <c:pt idx="4489">
                  <c:v>0.64411378122730467</c:v>
                </c:pt>
                <c:pt idx="4490">
                  <c:v>0.64411378122730467</c:v>
                </c:pt>
                <c:pt idx="4491">
                  <c:v>0.64411378122730467</c:v>
                </c:pt>
                <c:pt idx="4492">
                  <c:v>0.64411378122730467</c:v>
                </c:pt>
                <c:pt idx="4493">
                  <c:v>0.64411378122730467</c:v>
                </c:pt>
                <c:pt idx="4494">
                  <c:v>0.64411378122730467</c:v>
                </c:pt>
                <c:pt idx="4495">
                  <c:v>0.64411378122730467</c:v>
                </c:pt>
                <c:pt idx="4496">
                  <c:v>0.64411378122730467</c:v>
                </c:pt>
                <c:pt idx="4497">
                  <c:v>0.64411378122730467</c:v>
                </c:pt>
                <c:pt idx="4498">
                  <c:v>0.64411378122730467</c:v>
                </c:pt>
                <c:pt idx="4499">
                  <c:v>0.64411378122730467</c:v>
                </c:pt>
                <c:pt idx="4500">
                  <c:v>0.64411378122730467</c:v>
                </c:pt>
                <c:pt idx="4501">
                  <c:v>0.64411378122730467</c:v>
                </c:pt>
                <c:pt idx="4502">
                  <c:v>0.64411378122730467</c:v>
                </c:pt>
                <c:pt idx="4503">
                  <c:v>0.64411378122730467</c:v>
                </c:pt>
                <c:pt idx="4504">
                  <c:v>0.64411378122730467</c:v>
                </c:pt>
                <c:pt idx="4505">
                  <c:v>0.64411378122730467</c:v>
                </c:pt>
                <c:pt idx="4506">
                  <c:v>0.64411378122730467</c:v>
                </c:pt>
                <c:pt idx="4507">
                  <c:v>0.64411378122730467</c:v>
                </c:pt>
                <c:pt idx="4508">
                  <c:v>0.64411378122730467</c:v>
                </c:pt>
                <c:pt idx="4509">
                  <c:v>0.64411378122730467</c:v>
                </c:pt>
                <c:pt idx="4510">
                  <c:v>0.64411378122730467</c:v>
                </c:pt>
                <c:pt idx="4511">
                  <c:v>0.64411378122730467</c:v>
                </c:pt>
                <c:pt idx="4512">
                  <c:v>0.64411378122730467</c:v>
                </c:pt>
                <c:pt idx="4513">
                  <c:v>0.64411378122730467</c:v>
                </c:pt>
                <c:pt idx="4514">
                  <c:v>0.64411378122730467</c:v>
                </c:pt>
                <c:pt idx="4515">
                  <c:v>0.64411378122730467</c:v>
                </c:pt>
                <c:pt idx="4516">
                  <c:v>0.64411378122730467</c:v>
                </c:pt>
                <c:pt idx="4517">
                  <c:v>0.64411378122730467</c:v>
                </c:pt>
                <c:pt idx="4518">
                  <c:v>0.64411378122730467</c:v>
                </c:pt>
                <c:pt idx="4519">
                  <c:v>0.64411378122730467</c:v>
                </c:pt>
                <c:pt idx="4520">
                  <c:v>0.64411378122730467</c:v>
                </c:pt>
                <c:pt idx="4521">
                  <c:v>0.64411378122730467</c:v>
                </c:pt>
                <c:pt idx="4522">
                  <c:v>0.64411378122730467</c:v>
                </c:pt>
                <c:pt idx="4523">
                  <c:v>0.64411378122730467</c:v>
                </c:pt>
                <c:pt idx="4524">
                  <c:v>0.64411378122730467</c:v>
                </c:pt>
                <c:pt idx="4525">
                  <c:v>0.64411378122730467</c:v>
                </c:pt>
                <c:pt idx="4526">
                  <c:v>0.64411378122730467</c:v>
                </c:pt>
                <c:pt idx="4527">
                  <c:v>0.64411378122730467</c:v>
                </c:pt>
                <c:pt idx="4528">
                  <c:v>0.64411378122730467</c:v>
                </c:pt>
                <c:pt idx="4529">
                  <c:v>0.64411378122730467</c:v>
                </c:pt>
                <c:pt idx="4530">
                  <c:v>0.64411378122730467</c:v>
                </c:pt>
                <c:pt idx="4531">
                  <c:v>0.64411378122730467</c:v>
                </c:pt>
                <c:pt idx="4532">
                  <c:v>0.64411378122730467</c:v>
                </c:pt>
                <c:pt idx="4533">
                  <c:v>0.64411378122730467</c:v>
                </c:pt>
                <c:pt idx="4534">
                  <c:v>0.64395656697101133</c:v>
                </c:pt>
                <c:pt idx="4535">
                  <c:v>0.64311683097512207</c:v>
                </c:pt>
                <c:pt idx="4536">
                  <c:v>0.64300245076369267</c:v>
                </c:pt>
                <c:pt idx="4537">
                  <c:v>0.64240328858674933</c:v>
                </c:pt>
                <c:pt idx="4538">
                  <c:v>0.64224674373124513</c:v>
                </c:pt>
                <c:pt idx="4539">
                  <c:v>0.64221829824834886</c:v>
                </c:pt>
                <c:pt idx="4540">
                  <c:v>0.64204773753817401</c:v>
                </c:pt>
                <c:pt idx="4541">
                  <c:v>0.6415372295913585</c:v>
                </c:pt>
                <c:pt idx="4542">
                  <c:v>0.64080304471271954</c:v>
                </c:pt>
                <c:pt idx="4543">
                  <c:v>0.64060605068923682</c:v>
                </c:pt>
                <c:pt idx="4544">
                  <c:v>0.64056387554523053</c:v>
                </c:pt>
                <c:pt idx="4545">
                  <c:v>0.64036723658500483</c:v>
                </c:pt>
                <c:pt idx="4546">
                  <c:v>0.64025500439793104</c:v>
                </c:pt>
                <c:pt idx="4547">
                  <c:v>0.64011485146154823</c:v>
                </c:pt>
                <c:pt idx="4548">
                  <c:v>0.63925557818540057</c:v>
                </c:pt>
                <c:pt idx="4549">
                  <c:v>0.63894724459155083</c:v>
                </c:pt>
                <c:pt idx="4550">
                  <c:v>0.63894724459155083</c:v>
                </c:pt>
                <c:pt idx="4551">
                  <c:v>0.63894724459155083</c:v>
                </c:pt>
                <c:pt idx="4552">
                  <c:v>0.63894724459155083</c:v>
                </c:pt>
                <c:pt idx="4553">
                  <c:v>0.63894724459155083</c:v>
                </c:pt>
                <c:pt idx="4554">
                  <c:v>0.63894724459155083</c:v>
                </c:pt>
                <c:pt idx="4555">
                  <c:v>0.63894724459155083</c:v>
                </c:pt>
                <c:pt idx="4556">
                  <c:v>0.63894724459155083</c:v>
                </c:pt>
                <c:pt idx="4557">
                  <c:v>0.63894724459155083</c:v>
                </c:pt>
                <c:pt idx="4558">
                  <c:v>0.63894724459155083</c:v>
                </c:pt>
                <c:pt idx="4559">
                  <c:v>0.63894724459155083</c:v>
                </c:pt>
                <c:pt idx="4560">
                  <c:v>0.63894724459155083</c:v>
                </c:pt>
                <c:pt idx="4561">
                  <c:v>0.63894724459155083</c:v>
                </c:pt>
                <c:pt idx="4562">
                  <c:v>0.63894724459155083</c:v>
                </c:pt>
                <c:pt idx="4563">
                  <c:v>0.63894724459155083</c:v>
                </c:pt>
                <c:pt idx="4564">
                  <c:v>0.63894724459155083</c:v>
                </c:pt>
                <c:pt idx="4565">
                  <c:v>0.63894724459155083</c:v>
                </c:pt>
                <c:pt idx="4566">
                  <c:v>0.63894724459155083</c:v>
                </c:pt>
                <c:pt idx="4567">
                  <c:v>0.63894724459155083</c:v>
                </c:pt>
                <c:pt idx="4568">
                  <c:v>0.63894724459155083</c:v>
                </c:pt>
                <c:pt idx="4569">
                  <c:v>0.63894724459155083</c:v>
                </c:pt>
                <c:pt idx="4570">
                  <c:v>0.63894724459155083</c:v>
                </c:pt>
                <c:pt idx="4571">
                  <c:v>0.63894724459155083</c:v>
                </c:pt>
                <c:pt idx="4572">
                  <c:v>0.63894724459155083</c:v>
                </c:pt>
                <c:pt idx="4573">
                  <c:v>0.63894724459155083</c:v>
                </c:pt>
                <c:pt idx="4574">
                  <c:v>0.63894724459155083</c:v>
                </c:pt>
                <c:pt idx="4575">
                  <c:v>0.63894724459155083</c:v>
                </c:pt>
                <c:pt idx="4576">
                  <c:v>0.63854214683726884</c:v>
                </c:pt>
                <c:pt idx="4577">
                  <c:v>0.63796301402615219</c:v>
                </c:pt>
                <c:pt idx="4578">
                  <c:v>0.6377569254146821</c:v>
                </c:pt>
                <c:pt idx="4579">
                  <c:v>0.63766088711309399</c:v>
                </c:pt>
                <c:pt idx="4580">
                  <c:v>0.63753753786719458</c:v>
                </c:pt>
                <c:pt idx="4581">
                  <c:v>0.63733227979388263</c:v>
                </c:pt>
                <c:pt idx="4582">
                  <c:v>0.63719566805266503</c:v>
                </c:pt>
                <c:pt idx="4583">
                  <c:v>0.63602851518304704</c:v>
                </c:pt>
                <c:pt idx="4584">
                  <c:v>0.63494240450158113</c:v>
                </c:pt>
                <c:pt idx="4585">
                  <c:v>0.63467628546224564</c:v>
                </c:pt>
                <c:pt idx="4586">
                  <c:v>0.63450375616747179</c:v>
                </c:pt>
                <c:pt idx="4587">
                  <c:v>0.63429190232406585</c:v>
                </c:pt>
                <c:pt idx="4588">
                  <c:v>0.63415838316180528</c:v>
                </c:pt>
                <c:pt idx="4589">
                  <c:v>0.6341475465573827</c:v>
                </c:pt>
                <c:pt idx="4590">
                  <c:v>0.63400149585782639</c:v>
                </c:pt>
                <c:pt idx="4591">
                  <c:v>0.63400149585782639</c:v>
                </c:pt>
                <c:pt idx="4592">
                  <c:v>0.63400149585782639</c:v>
                </c:pt>
                <c:pt idx="4593">
                  <c:v>0.63400149585782639</c:v>
                </c:pt>
                <c:pt idx="4594">
                  <c:v>0.63400149585782639</c:v>
                </c:pt>
                <c:pt idx="4595">
                  <c:v>0.63400149585782639</c:v>
                </c:pt>
                <c:pt idx="4596">
                  <c:v>0.63400149585782639</c:v>
                </c:pt>
                <c:pt idx="4597">
                  <c:v>0.63400149585782639</c:v>
                </c:pt>
                <c:pt idx="4598">
                  <c:v>0.63400149585782639</c:v>
                </c:pt>
                <c:pt idx="4599">
                  <c:v>0.63400149585782639</c:v>
                </c:pt>
                <c:pt idx="4600">
                  <c:v>0.63400149585782639</c:v>
                </c:pt>
                <c:pt idx="4601">
                  <c:v>0.63400149585782639</c:v>
                </c:pt>
                <c:pt idx="4602">
                  <c:v>0.63400149585782639</c:v>
                </c:pt>
                <c:pt idx="4603">
                  <c:v>0.63400149585782639</c:v>
                </c:pt>
                <c:pt idx="4604">
                  <c:v>0.63400149585782639</c:v>
                </c:pt>
                <c:pt idx="4605">
                  <c:v>0.63400149585782639</c:v>
                </c:pt>
                <c:pt idx="4606">
                  <c:v>0.63400149585782639</c:v>
                </c:pt>
                <c:pt idx="4607">
                  <c:v>0.63400149585782639</c:v>
                </c:pt>
                <c:pt idx="4608">
                  <c:v>0.63400149585782639</c:v>
                </c:pt>
                <c:pt idx="4609">
                  <c:v>0.63400149585782639</c:v>
                </c:pt>
                <c:pt idx="4610">
                  <c:v>0.63400149585782639</c:v>
                </c:pt>
                <c:pt idx="4611">
                  <c:v>0.63400149585782639</c:v>
                </c:pt>
                <c:pt idx="4612">
                  <c:v>0.63400149585782639</c:v>
                </c:pt>
                <c:pt idx="4613">
                  <c:v>0.63400149585782639</c:v>
                </c:pt>
                <c:pt idx="4614">
                  <c:v>0.63400149585782639</c:v>
                </c:pt>
                <c:pt idx="4615">
                  <c:v>0.63400149585782639</c:v>
                </c:pt>
                <c:pt idx="4616">
                  <c:v>0.63400149585782639</c:v>
                </c:pt>
                <c:pt idx="4617">
                  <c:v>0.63400149585782639</c:v>
                </c:pt>
                <c:pt idx="4618">
                  <c:v>0.63194750621331075</c:v>
                </c:pt>
                <c:pt idx="4619">
                  <c:v>0.6303018807663453</c:v>
                </c:pt>
                <c:pt idx="4620">
                  <c:v>0.63027689404439113</c:v>
                </c:pt>
                <c:pt idx="4621">
                  <c:v>0.63016458099217909</c:v>
                </c:pt>
                <c:pt idx="4622">
                  <c:v>0.63000272010521907</c:v>
                </c:pt>
                <c:pt idx="4623">
                  <c:v>0.62980410959070487</c:v>
                </c:pt>
                <c:pt idx="4624">
                  <c:v>0.62975456151867981</c:v>
                </c:pt>
                <c:pt idx="4625">
                  <c:v>0.62934432720469979</c:v>
                </c:pt>
                <c:pt idx="4626">
                  <c:v>0.62934432720469979</c:v>
                </c:pt>
                <c:pt idx="4627">
                  <c:v>0.62934432720469979</c:v>
                </c:pt>
                <c:pt idx="4628">
                  <c:v>0.62934432720469979</c:v>
                </c:pt>
                <c:pt idx="4629">
                  <c:v>0.62934432720469979</c:v>
                </c:pt>
                <c:pt idx="4630">
                  <c:v>0.62934432720469979</c:v>
                </c:pt>
                <c:pt idx="4631">
                  <c:v>0.62934432720469979</c:v>
                </c:pt>
                <c:pt idx="4632">
                  <c:v>0.62934432720469979</c:v>
                </c:pt>
                <c:pt idx="4633">
                  <c:v>0.62934432720469979</c:v>
                </c:pt>
                <c:pt idx="4634">
                  <c:v>0.62934432720469979</c:v>
                </c:pt>
                <c:pt idx="4635">
                  <c:v>0.62934432720469979</c:v>
                </c:pt>
                <c:pt idx="4636">
                  <c:v>0.62934432720469979</c:v>
                </c:pt>
                <c:pt idx="4637">
                  <c:v>0.62934432720469979</c:v>
                </c:pt>
                <c:pt idx="4638">
                  <c:v>0.62934432720469979</c:v>
                </c:pt>
                <c:pt idx="4639">
                  <c:v>0.62934432720469979</c:v>
                </c:pt>
                <c:pt idx="4640">
                  <c:v>0.62934432720469979</c:v>
                </c:pt>
                <c:pt idx="4641">
                  <c:v>0.62934432720469979</c:v>
                </c:pt>
                <c:pt idx="4642">
                  <c:v>0.62934432720469979</c:v>
                </c:pt>
                <c:pt idx="4643">
                  <c:v>0.62934432720469979</c:v>
                </c:pt>
                <c:pt idx="4644">
                  <c:v>0.62934432720469979</c:v>
                </c:pt>
                <c:pt idx="4645">
                  <c:v>0.62934432720469979</c:v>
                </c:pt>
                <c:pt idx="4646">
                  <c:v>0.62934432720469979</c:v>
                </c:pt>
                <c:pt idx="4647">
                  <c:v>0.62934432720469979</c:v>
                </c:pt>
                <c:pt idx="4648">
                  <c:v>0.62934432720469979</c:v>
                </c:pt>
                <c:pt idx="4649">
                  <c:v>0.62934432720469979</c:v>
                </c:pt>
                <c:pt idx="4650">
                  <c:v>0.62934432720469979</c:v>
                </c:pt>
                <c:pt idx="4651">
                  <c:v>0.62929301864576392</c:v>
                </c:pt>
                <c:pt idx="4652">
                  <c:v>0.62889434838843672</c:v>
                </c:pt>
                <c:pt idx="4653">
                  <c:v>0.62863886401977187</c:v>
                </c:pt>
                <c:pt idx="4654">
                  <c:v>0.62792761009469056</c:v>
                </c:pt>
                <c:pt idx="4655">
                  <c:v>0.62722622039543596</c:v>
                </c:pt>
                <c:pt idx="4656">
                  <c:v>0.62694379732119132</c:v>
                </c:pt>
                <c:pt idx="4657">
                  <c:v>0.62544401932942528</c:v>
                </c:pt>
                <c:pt idx="4658">
                  <c:v>0.62508283855816493</c:v>
                </c:pt>
                <c:pt idx="4659">
                  <c:v>0.62504353081074659</c:v>
                </c:pt>
                <c:pt idx="4660">
                  <c:v>0.62504353081074659</c:v>
                </c:pt>
                <c:pt idx="4661">
                  <c:v>0.62504353081074659</c:v>
                </c:pt>
                <c:pt idx="4662">
                  <c:v>0.62504353081074659</c:v>
                </c:pt>
                <c:pt idx="4663">
                  <c:v>0.62504353081074659</c:v>
                </c:pt>
                <c:pt idx="4664">
                  <c:v>0.62504353081074659</c:v>
                </c:pt>
                <c:pt idx="4665">
                  <c:v>0.62504353081074659</c:v>
                </c:pt>
                <c:pt idx="4666">
                  <c:v>0.62504353081074659</c:v>
                </c:pt>
                <c:pt idx="4667">
                  <c:v>0.62504353081074659</c:v>
                </c:pt>
                <c:pt idx="4668">
                  <c:v>0.62504353081074659</c:v>
                </c:pt>
                <c:pt idx="4669">
                  <c:v>0.62504353081074659</c:v>
                </c:pt>
                <c:pt idx="4670">
                  <c:v>0.62504353081074659</c:v>
                </c:pt>
                <c:pt idx="4671">
                  <c:v>0.62423814649964082</c:v>
                </c:pt>
                <c:pt idx="4672">
                  <c:v>0.62362783164370583</c:v>
                </c:pt>
                <c:pt idx="4673">
                  <c:v>0.62349841172337828</c:v>
                </c:pt>
                <c:pt idx="4674">
                  <c:v>0.623412401625557</c:v>
                </c:pt>
                <c:pt idx="4675">
                  <c:v>0.62331589933401998</c:v>
                </c:pt>
                <c:pt idx="4676">
                  <c:v>0.62237658192474388</c:v>
                </c:pt>
                <c:pt idx="4677">
                  <c:v>0.62224169024879616</c:v>
                </c:pt>
                <c:pt idx="4678">
                  <c:v>0.62194293872668194</c:v>
                </c:pt>
                <c:pt idx="4679">
                  <c:v>0.62164719869295315</c:v>
                </c:pt>
                <c:pt idx="4680">
                  <c:v>0.62158639020374418</c:v>
                </c:pt>
                <c:pt idx="4681">
                  <c:v>0.62157626815388733</c:v>
                </c:pt>
                <c:pt idx="4682">
                  <c:v>0.62137459144275853</c:v>
                </c:pt>
                <c:pt idx="4683">
                  <c:v>0.62120431647710594</c:v>
                </c:pt>
                <c:pt idx="4684">
                  <c:v>0.62116689885454057</c:v>
                </c:pt>
                <c:pt idx="4685">
                  <c:v>0.62116689885454057</c:v>
                </c:pt>
                <c:pt idx="4686">
                  <c:v>0.62116689885454057</c:v>
                </c:pt>
                <c:pt idx="4687">
                  <c:v>0.62116689885454057</c:v>
                </c:pt>
                <c:pt idx="4688">
                  <c:v>0.62116689885454057</c:v>
                </c:pt>
                <c:pt idx="4689">
                  <c:v>0.62116689885454057</c:v>
                </c:pt>
                <c:pt idx="4690">
                  <c:v>0.62116689885454057</c:v>
                </c:pt>
                <c:pt idx="4691">
                  <c:v>0.62116689885454057</c:v>
                </c:pt>
                <c:pt idx="4692">
                  <c:v>0.62116689885454057</c:v>
                </c:pt>
                <c:pt idx="4693">
                  <c:v>0.62116689885454057</c:v>
                </c:pt>
                <c:pt idx="4694">
                  <c:v>0.62116689885454057</c:v>
                </c:pt>
                <c:pt idx="4695">
                  <c:v>0.62099544683789443</c:v>
                </c:pt>
                <c:pt idx="4696">
                  <c:v>0.62093606987440098</c:v>
                </c:pt>
                <c:pt idx="4697">
                  <c:v>0.62087141122634237</c:v>
                </c:pt>
                <c:pt idx="4698">
                  <c:v>0.61962669421501437</c:v>
                </c:pt>
                <c:pt idx="4699">
                  <c:v>0.61894439073355489</c:v>
                </c:pt>
                <c:pt idx="4700">
                  <c:v>0.61785917601709595</c:v>
                </c:pt>
                <c:pt idx="4701">
                  <c:v>0.61778222351465284</c:v>
                </c:pt>
                <c:pt idx="4702">
                  <c:v>0.61778222351465284</c:v>
                </c:pt>
                <c:pt idx="4703">
                  <c:v>0.61778222351465284</c:v>
                </c:pt>
                <c:pt idx="4704">
                  <c:v>0.61603206321099291</c:v>
                </c:pt>
                <c:pt idx="4705">
                  <c:v>0.61528883687723768</c:v>
                </c:pt>
                <c:pt idx="4706">
                  <c:v>0.61495729696966817</c:v>
                </c:pt>
                <c:pt idx="4707">
                  <c:v>0.61495729696966817</c:v>
                </c:pt>
                <c:pt idx="4708">
                  <c:v>0.61495729696966817</c:v>
                </c:pt>
                <c:pt idx="4709">
                  <c:v>0.61495729696966817</c:v>
                </c:pt>
                <c:pt idx="4710">
                  <c:v>0.61495729696966817</c:v>
                </c:pt>
                <c:pt idx="4711">
                  <c:v>0.61495729696966817</c:v>
                </c:pt>
                <c:pt idx="4712">
                  <c:v>0.61455310334982582</c:v>
                </c:pt>
                <c:pt idx="4713">
                  <c:v>0.61335443740286388</c:v>
                </c:pt>
                <c:pt idx="4714">
                  <c:v>0.61315387130188437</c:v>
                </c:pt>
                <c:pt idx="4715">
                  <c:v>0.61275991139814512</c:v>
                </c:pt>
                <c:pt idx="4716">
                  <c:v>0.61244693452293275</c:v>
                </c:pt>
                <c:pt idx="4717">
                  <c:v>0.61179708818826117</c:v>
                </c:pt>
                <c:pt idx="4718">
                  <c:v>0.61125785897866436</c:v>
                </c:pt>
                <c:pt idx="4719">
                  <c:v>0.61125785897866436</c:v>
                </c:pt>
                <c:pt idx="4720">
                  <c:v>0.61125785897866436</c:v>
                </c:pt>
                <c:pt idx="4721">
                  <c:v>0.61125785897866436</c:v>
                </c:pt>
                <c:pt idx="4722">
                  <c:v>0.61085986465262287</c:v>
                </c:pt>
                <c:pt idx="4723">
                  <c:v>0.61053955049357089</c:v>
                </c:pt>
                <c:pt idx="4724">
                  <c:v>0.61049873186614301</c:v>
                </c:pt>
                <c:pt idx="4725">
                  <c:v>0.61049522678151047</c:v>
                </c:pt>
                <c:pt idx="4726">
                  <c:v>0.61061092231012581</c:v>
                </c:pt>
                <c:pt idx="4727">
                  <c:v>0.61061092231012581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D5B-4A42-8225-2D5D3C02CBA5}"/>
            </c:ext>
          </c:extLst>
        </c:ser>
        <c:ser>
          <c:idx val="4"/>
          <c:order val="3"/>
          <c:tx>
            <c:v>CG</c:v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P30_EKFC_age_CG!$B$2:$B$4729</c:f>
              <c:numCache>
                <c:formatCode>General</c:formatCode>
                <c:ptCount val="4728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18.000622740000111</c:v>
                </c:pt>
                <c:pt idx="26">
                  <c:v>18.010000000000002</c:v>
                </c:pt>
                <c:pt idx="27">
                  <c:v>18.02</c:v>
                </c:pt>
                <c:pt idx="28">
                  <c:v>18.029655059999968</c:v>
                </c:pt>
                <c:pt idx="29">
                  <c:v>18.03</c:v>
                </c:pt>
                <c:pt idx="30">
                  <c:v>18.050383900000156</c:v>
                </c:pt>
                <c:pt idx="31">
                  <c:v>18.101543369999902</c:v>
                </c:pt>
                <c:pt idx="32">
                  <c:v>18.149999999999999</c:v>
                </c:pt>
                <c:pt idx="33">
                  <c:v>18.183561644000001</c:v>
                </c:pt>
                <c:pt idx="34">
                  <c:v>18.183561644000001</c:v>
                </c:pt>
                <c:pt idx="35">
                  <c:v>18.190000000000001</c:v>
                </c:pt>
                <c:pt idx="36">
                  <c:v>18.198494182067076</c:v>
                </c:pt>
                <c:pt idx="37">
                  <c:v>18.2</c:v>
                </c:pt>
                <c:pt idx="38">
                  <c:v>18.2</c:v>
                </c:pt>
                <c:pt idx="39">
                  <c:v>18.23</c:v>
                </c:pt>
                <c:pt idx="40">
                  <c:v>18.242299794661189</c:v>
                </c:pt>
                <c:pt idx="41">
                  <c:v>18.261308979999999</c:v>
                </c:pt>
                <c:pt idx="42">
                  <c:v>18.28</c:v>
                </c:pt>
                <c:pt idx="43">
                  <c:v>18.29</c:v>
                </c:pt>
                <c:pt idx="44">
                  <c:v>18.29</c:v>
                </c:pt>
                <c:pt idx="45">
                  <c:v>18.298630137</c:v>
                </c:pt>
                <c:pt idx="46">
                  <c:v>18.3</c:v>
                </c:pt>
                <c:pt idx="47">
                  <c:v>18.309999999999999</c:v>
                </c:pt>
                <c:pt idx="48">
                  <c:v>18.34</c:v>
                </c:pt>
                <c:pt idx="49">
                  <c:v>18.350000000000001</c:v>
                </c:pt>
                <c:pt idx="50">
                  <c:v>18.37</c:v>
                </c:pt>
                <c:pt idx="51">
                  <c:v>18.420000000000002</c:v>
                </c:pt>
                <c:pt idx="52">
                  <c:v>18.440000000000001</c:v>
                </c:pt>
                <c:pt idx="53">
                  <c:v>18.46</c:v>
                </c:pt>
                <c:pt idx="54">
                  <c:v>18.46</c:v>
                </c:pt>
                <c:pt idx="55">
                  <c:v>18.479452054999999</c:v>
                </c:pt>
                <c:pt idx="56">
                  <c:v>18.510000000000002</c:v>
                </c:pt>
                <c:pt idx="57">
                  <c:v>18.52</c:v>
                </c:pt>
                <c:pt idx="58">
                  <c:v>18.526027397</c:v>
                </c:pt>
                <c:pt idx="59">
                  <c:v>18.526027397</c:v>
                </c:pt>
                <c:pt idx="60">
                  <c:v>18.53</c:v>
                </c:pt>
                <c:pt idx="61">
                  <c:v>18.55</c:v>
                </c:pt>
                <c:pt idx="62">
                  <c:v>18.55</c:v>
                </c:pt>
                <c:pt idx="63">
                  <c:v>18.559999999999999</c:v>
                </c:pt>
                <c:pt idx="64">
                  <c:v>18.559999999999999</c:v>
                </c:pt>
                <c:pt idx="65">
                  <c:v>18.561643835999998</c:v>
                </c:pt>
                <c:pt idx="66">
                  <c:v>18.579999999999998</c:v>
                </c:pt>
                <c:pt idx="67">
                  <c:v>18.600000000000001</c:v>
                </c:pt>
                <c:pt idx="68">
                  <c:v>18.617385351999999</c:v>
                </c:pt>
                <c:pt idx="69">
                  <c:v>18.617385351999999</c:v>
                </c:pt>
                <c:pt idx="70">
                  <c:v>18.62</c:v>
                </c:pt>
                <c:pt idx="71">
                  <c:v>18.656449771999998</c:v>
                </c:pt>
                <c:pt idx="72">
                  <c:v>18.656449771999998</c:v>
                </c:pt>
                <c:pt idx="73">
                  <c:v>18.670000000000002</c:v>
                </c:pt>
                <c:pt idx="74">
                  <c:v>18.68</c:v>
                </c:pt>
                <c:pt idx="75">
                  <c:v>18.7</c:v>
                </c:pt>
                <c:pt idx="76">
                  <c:v>18.716816971</c:v>
                </c:pt>
                <c:pt idx="77">
                  <c:v>18.716816971</c:v>
                </c:pt>
                <c:pt idx="78">
                  <c:v>18.72</c:v>
                </c:pt>
                <c:pt idx="79">
                  <c:v>18.75</c:v>
                </c:pt>
                <c:pt idx="80">
                  <c:v>18.77</c:v>
                </c:pt>
                <c:pt idx="81">
                  <c:v>18.77</c:v>
                </c:pt>
                <c:pt idx="82">
                  <c:v>18.78</c:v>
                </c:pt>
                <c:pt idx="83">
                  <c:v>18.82</c:v>
                </c:pt>
                <c:pt idx="84">
                  <c:v>18.829999999999998</c:v>
                </c:pt>
                <c:pt idx="85">
                  <c:v>18.850000000000001</c:v>
                </c:pt>
                <c:pt idx="86">
                  <c:v>18.86</c:v>
                </c:pt>
                <c:pt idx="87">
                  <c:v>18.93</c:v>
                </c:pt>
                <c:pt idx="88">
                  <c:v>18.93</c:v>
                </c:pt>
                <c:pt idx="89">
                  <c:v>18.998754270000006</c:v>
                </c:pt>
                <c:pt idx="90">
                  <c:v>19</c:v>
                </c:pt>
                <c:pt idx="91">
                  <c:v>19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19</c:v>
                </c:pt>
                <c:pt idx="96">
                  <c:v>19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19</c:v>
                </c:pt>
                <c:pt idx="102">
                  <c:v>19</c:v>
                </c:pt>
                <c:pt idx="103">
                  <c:v>19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19.100000000000001</c:v>
                </c:pt>
                <c:pt idx="112">
                  <c:v>19.11</c:v>
                </c:pt>
                <c:pt idx="113">
                  <c:v>19.13</c:v>
                </c:pt>
                <c:pt idx="114">
                  <c:v>19.143635844999999</c:v>
                </c:pt>
                <c:pt idx="115">
                  <c:v>19.143635844999999</c:v>
                </c:pt>
                <c:pt idx="116">
                  <c:v>19.145205479000001</c:v>
                </c:pt>
                <c:pt idx="117">
                  <c:v>19.145205479000001</c:v>
                </c:pt>
                <c:pt idx="118">
                  <c:v>19.170000000000002</c:v>
                </c:pt>
                <c:pt idx="119">
                  <c:v>19.173515982000001</c:v>
                </c:pt>
                <c:pt idx="120">
                  <c:v>19.173515982000001</c:v>
                </c:pt>
                <c:pt idx="121">
                  <c:v>19.25</c:v>
                </c:pt>
                <c:pt idx="122">
                  <c:v>19.260000000000002</c:v>
                </c:pt>
                <c:pt idx="123">
                  <c:v>19.290896646</c:v>
                </c:pt>
                <c:pt idx="124">
                  <c:v>19.290896646</c:v>
                </c:pt>
                <c:pt idx="125">
                  <c:v>19.350000000000001</c:v>
                </c:pt>
                <c:pt idx="126">
                  <c:v>19.36</c:v>
                </c:pt>
                <c:pt idx="127">
                  <c:v>19.41</c:v>
                </c:pt>
                <c:pt idx="128">
                  <c:v>19.48</c:v>
                </c:pt>
                <c:pt idx="129">
                  <c:v>19.489999999999998</c:v>
                </c:pt>
                <c:pt idx="130">
                  <c:v>19.579999999999998</c:v>
                </c:pt>
                <c:pt idx="131">
                  <c:v>19.590011415999999</c:v>
                </c:pt>
                <c:pt idx="132">
                  <c:v>19.590011415999999</c:v>
                </c:pt>
                <c:pt idx="133">
                  <c:v>19.608487337</c:v>
                </c:pt>
                <c:pt idx="134">
                  <c:v>19.608487337</c:v>
                </c:pt>
                <c:pt idx="135">
                  <c:v>19.625570776</c:v>
                </c:pt>
                <c:pt idx="136">
                  <c:v>19.625570776</c:v>
                </c:pt>
                <c:pt idx="137">
                  <c:v>19.75</c:v>
                </c:pt>
                <c:pt idx="138">
                  <c:v>19.8</c:v>
                </c:pt>
                <c:pt idx="139">
                  <c:v>19.88</c:v>
                </c:pt>
                <c:pt idx="140">
                  <c:v>19.953456537000001</c:v>
                </c:pt>
                <c:pt idx="141">
                  <c:v>19.953456537000001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20.005475701999998</c:v>
                </c:pt>
                <c:pt idx="178">
                  <c:v>20.005475701999998</c:v>
                </c:pt>
                <c:pt idx="179">
                  <c:v>20.09</c:v>
                </c:pt>
                <c:pt idx="180">
                  <c:v>20.109514031</c:v>
                </c:pt>
                <c:pt idx="181">
                  <c:v>20.109514031</c:v>
                </c:pt>
                <c:pt idx="182">
                  <c:v>20.11</c:v>
                </c:pt>
                <c:pt idx="183">
                  <c:v>20.11</c:v>
                </c:pt>
                <c:pt idx="184">
                  <c:v>20.13</c:v>
                </c:pt>
                <c:pt idx="185">
                  <c:v>20.14</c:v>
                </c:pt>
                <c:pt idx="186">
                  <c:v>20.16</c:v>
                </c:pt>
                <c:pt idx="187">
                  <c:v>20.170000000000002</c:v>
                </c:pt>
                <c:pt idx="188">
                  <c:v>20.2</c:v>
                </c:pt>
                <c:pt idx="189">
                  <c:v>20.21</c:v>
                </c:pt>
                <c:pt idx="190">
                  <c:v>20.239999999999998</c:v>
                </c:pt>
                <c:pt idx="191">
                  <c:v>20.3</c:v>
                </c:pt>
                <c:pt idx="192">
                  <c:v>20.309999999999999</c:v>
                </c:pt>
                <c:pt idx="193">
                  <c:v>20.309999999999999</c:v>
                </c:pt>
                <c:pt idx="194">
                  <c:v>20.329999999999998</c:v>
                </c:pt>
                <c:pt idx="195">
                  <c:v>20.38</c:v>
                </c:pt>
                <c:pt idx="196">
                  <c:v>20.39</c:v>
                </c:pt>
                <c:pt idx="197">
                  <c:v>20.399999999999999</c:v>
                </c:pt>
                <c:pt idx="198">
                  <c:v>20.41</c:v>
                </c:pt>
                <c:pt idx="199">
                  <c:v>20.418891170431213</c:v>
                </c:pt>
                <c:pt idx="200">
                  <c:v>20.420000000000002</c:v>
                </c:pt>
                <c:pt idx="201">
                  <c:v>20.56</c:v>
                </c:pt>
                <c:pt idx="202">
                  <c:v>20.63</c:v>
                </c:pt>
                <c:pt idx="203">
                  <c:v>20.64</c:v>
                </c:pt>
                <c:pt idx="204">
                  <c:v>20.67</c:v>
                </c:pt>
                <c:pt idx="205">
                  <c:v>20.75</c:v>
                </c:pt>
                <c:pt idx="206">
                  <c:v>20.79</c:v>
                </c:pt>
                <c:pt idx="207">
                  <c:v>20.85</c:v>
                </c:pt>
                <c:pt idx="208">
                  <c:v>20.94</c:v>
                </c:pt>
                <c:pt idx="209">
                  <c:v>20.971939299999917</c:v>
                </c:pt>
                <c:pt idx="210">
                  <c:v>21</c:v>
                </c:pt>
                <c:pt idx="211">
                  <c:v>21</c:v>
                </c:pt>
                <c:pt idx="212">
                  <c:v>21</c:v>
                </c:pt>
                <c:pt idx="213">
                  <c:v>21</c:v>
                </c:pt>
                <c:pt idx="214">
                  <c:v>21</c:v>
                </c:pt>
                <c:pt idx="215">
                  <c:v>21</c:v>
                </c:pt>
                <c:pt idx="216">
                  <c:v>21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21</c:v>
                </c:pt>
                <c:pt idx="223">
                  <c:v>21</c:v>
                </c:pt>
                <c:pt idx="224">
                  <c:v>21</c:v>
                </c:pt>
                <c:pt idx="225">
                  <c:v>21</c:v>
                </c:pt>
                <c:pt idx="226">
                  <c:v>21</c:v>
                </c:pt>
                <c:pt idx="227">
                  <c:v>21</c:v>
                </c:pt>
                <c:pt idx="228">
                  <c:v>21</c:v>
                </c:pt>
                <c:pt idx="229">
                  <c:v>21</c:v>
                </c:pt>
                <c:pt idx="230">
                  <c:v>21</c:v>
                </c:pt>
                <c:pt idx="231">
                  <c:v>21.068663709999996</c:v>
                </c:pt>
                <c:pt idx="232">
                  <c:v>21.1</c:v>
                </c:pt>
                <c:pt idx="233">
                  <c:v>21.117043120999998</c:v>
                </c:pt>
                <c:pt idx="234">
                  <c:v>21.117043120999998</c:v>
                </c:pt>
                <c:pt idx="235">
                  <c:v>21.147159479999999</c:v>
                </c:pt>
                <c:pt idx="236">
                  <c:v>21.147159479999999</c:v>
                </c:pt>
                <c:pt idx="237">
                  <c:v>21.22</c:v>
                </c:pt>
                <c:pt idx="238">
                  <c:v>21.25</c:v>
                </c:pt>
                <c:pt idx="239">
                  <c:v>21.3</c:v>
                </c:pt>
                <c:pt idx="240">
                  <c:v>21.42</c:v>
                </c:pt>
                <c:pt idx="241">
                  <c:v>21.43</c:v>
                </c:pt>
                <c:pt idx="242">
                  <c:v>21.51</c:v>
                </c:pt>
                <c:pt idx="243">
                  <c:v>21.58</c:v>
                </c:pt>
                <c:pt idx="244">
                  <c:v>21.629021217999998</c:v>
                </c:pt>
                <c:pt idx="245">
                  <c:v>21.629021217999998</c:v>
                </c:pt>
                <c:pt idx="246">
                  <c:v>21.8</c:v>
                </c:pt>
                <c:pt idx="247">
                  <c:v>21.93</c:v>
                </c:pt>
                <c:pt idx="248">
                  <c:v>21.95</c:v>
                </c:pt>
                <c:pt idx="249">
                  <c:v>21.959233410000053</c:v>
                </c:pt>
                <c:pt idx="250">
                  <c:v>21.96942745999992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22.050729844999999</c:v>
                </c:pt>
                <c:pt idx="273">
                  <c:v>22.06</c:v>
                </c:pt>
                <c:pt idx="274">
                  <c:v>22.15</c:v>
                </c:pt>
                <c:pt idx="275">
                  <c:v>22.22</c:v>
                </c:pt>
                <c:pt idx="276">
                  <c:v>22.23</c:v>
                </c:pt>
                <c:pt idx="277">
                  <c:v>22.26</c:v>
                </c:pt>
                <c:pt idx="278">
                  <c:v>22.27</c:v>
                </c:pt>
                <c:pt idx="279">
                  <c:v>22.35</c:v>
                </c:pt>
                <c:pt idx="280">
                  <c:v>22.48</c:v>
                </c:pt>
                <c:pt idx="281">
                  <c:v>22.58</c:v>
                </c:pt>
                <c:pt idx="282">
                  <c:v>22.58</c:v>
                </c:pt>
                <c:pt idx="283">
                  <c:v>22.59</c:v>
                </c:pt>
                <c:pt idx="284">
                  <c:v>22.64</c:v>
                </c:pt>
                <c:pt idx="285">
                  <c:v>22.73</c:v>
                </c:pt>
                <c:pt idx="286">
                  <c:v>22.8</c:v>
                </c:pt>
                <c:pt idx="287">
                  <c:v>22.85</c:v>
                </c:pt>
                <c:pt idx="288">
                  <c:v>22.87</c:v>
                </c:pt>
                <c:pt idx="289">
                  <c:v>22.9</c:v>
                </c:pt>
                <c:pt idx="290">
                  <c:v>22.93</c:v>
                </c:pt>
                <c:pt idx="291">
                  <c:v>23</c:v>
                </c:pt>
                <c:pt idx="292">
                  <c:v>23</c:v>
                </c:pt>
                <c:pt idx="293">
                  <c:v>23</c:v>
                </c:pt>
                <c:pt idx="294">
                  <c:v>23</c:v>
                </c:pt>
                <c:pt idx="295">
                  <c:v>23</c:v>
                </c:pt>
                <c:pt idx="296">
                  <c:v>23</c:v>
                </c:pt>
                <c:pt idx="297">
                  <c:v>23</c:v>
                </c:pt>
                <c:pt idx="298">
                  <c:v>23</c:v>
                </c:pt>
                <c:pt idx="299">
                  <c:v>23</c:v>
                </c:pt>
                <c:pt idx="300">
                  <c:v>23</c:v>
                </c:pt>
                <c:pt idx="301">
                  <c:v>23</c:v>
                </c:pt>
                <c:pt idx="302">
                  <c:v>23</c:v>
                </c:pt>
                <c:pt idx="303">
                  <c:v>23</c:v>
                </c:pt>
                <c:pt idx="304">
                  <c:v>23</c:v>
                </c:pt>
                <c:pt idx="305">
                  <c:v>23</c:v>
                </c:pt>
                <c:pt idx="306">
                  <c:v>23</c:v>
                </c:pt>
                <c:pt idx="307">
                  <c:v>23</c:v>
                </c:pt>
                <c:pt idx="308">
                  <c:v>23</c:v>
                </c:pt>
                <c:pt idx="309">
                  <c:v>23</c:v>
                </c:pt>
                <c:pt idx="310">
                  <c:v>23</c:v>
                </c:pt>
                <c:pt idx="311">
                  <c:v>23</c:v>
                </c:pt>
                <c:pt idx="312">
                  <c:v>23</c:v>
                </c:pt>
                <c:pt idx="313">
                  <c:v>23</c:v>
                </c:pt>
                <c:pt idx="314">
                  <c:v>23</c:v>
                </c:pt>
                <c:pt idx="315">
                  <c:v>23</c:v>
                </c:pt>
                <c:pt idx="316">
                  <c:v>23</c:v>
                </c:pt>
                <c:pt idx="317">
                  <c:v>23</c:v>
                </c:pt>
                <c:pt idx="318">
                  <c:v>23</c:v>
                </c:pt>
                <c:pt idx="319">
                  <c:v>23</c:v>
                </c:pt>
                <c:pt idx="320">
                  <c:v>23</c:v>
                </c:pt>
                <c:pt idx="321">
                  <c:v>23</c:v>
                </c:pt>
                <c:pt idx="322">
                  <c:v>23.02963396999985</c:v>
                </c:pt>
                <c:pt idx="323">
                  <c:v>23.059585297999998</c:v>
                </c:pt>
                <c:pt idx="324">
                  <c:v>23.07</c:v>
                </c:pt>
                <c:pt idx="325">
                  <c:v>23.09</c:v>
                </c:pt>
                <c:pt idx="326">
                  <c:v>23.1</c:v>
                </c:pt>
                <c:pt idx="327">
                  <c:v>23.11</c:v>
                </c:pt>
                <c:pt idx="328">
                  <c:v>23.17</c:v>
                </c:pt>
                <c:pt idx="329">
                  <c:v>23.233401780000001</c:v>
                </c:pt>
                <c:pt idx="330">
                  <c:v>23.233401780000001</c:v>
                </c:pt>
                <c:pt idx="331">
                  <c:v>23.32</c:v>
                </c:pt>
                <c:pt idx="332">
                  <c:v>23.32</c:v>
                </c:pt>
                <c:pt idx="333">
                  <c:v>23.348391512999999</c:v>
                </c:pt>
                <c:pt idx="334">
                  <c:v>23.348391512999999</c:v>
                </c:pt>
                <c:pt idx="335">
                  <c:v>23.41</c:v>
                </c:pt>
                <c:pt idx="336">
                  <c:v>23.41</c:v>
                </c:pt>
                <c:pt idx="337">
                  <c:v>23.48</c:v>
                </c:pt>
                <c:pt idx="338">
                  <c:v>23.54</c:v>
                </c:pt>
                <c:pt idx="339">
                  <c:v>23.58</c:v>
                </c:pt>
                <c:pt idx="340">
                  <c:v>23.83</c:v>
                </c:pt>
                <c:pt idx="341">
                  <c:v>23.84</c:v>
                </c:pt>
                <c:pt idx="342">
                  <c:v>23.91</c:v>
                </c:pt>
                <c:pt idx="343">
                  <c:v>23.97</c:v>
                </c:pt>
                <c:pt idx="344">
                  <c:v>24</c:v>
                </c:pt>
                <c:pt idx="345">
                  <c:v>24</c:v>
                </c:pt>
                <c:pt idx="346">
                  <c:v>24</c:v>
                </c:pt>
                <c:pt idx="347">
                  <c:v>24</c:v>
                </c:pt>
                <c:pt idx="348">
                  <c:v>24</c:v>
                </c:pt>
                <c:pt idx="349">
                  <c:v>24</c:v>
                </c:pt>
                <c:pt idx="350">
                  <c:v>24</c:v>
                </c:pt>
                <c:pt idx="351">
                  <c:v>24</c:v>
                </c:pt>
                <c:pt idx="352">
                  <c:v>24</c:v>
                </c:pt>
                <c:pt idx="353">
                  <c:v>24</c:v>
                </c:pt>
                <c:pt idx="354">
                  <c:v>24</c:v>
                </c:pt>
                <c:pt idx="355">
                  <c:v>24</c:v>
                </c:pt>
                <c:pt idx="356">
                  <c:v>24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24</c:v>
                </c:pt>
                <c:pt idx="361">
                  <c:v>24</c:v>
                </c:pt>
                <c:pt idx="362">
                  <c:v>24</c:v>
                </c:pt>
                <c:pt idx="363">
                  <c:v>24</c:v>
                </c:pt>
                <c:pt idx="364">
                  <c:v>24.01</c:v>
                </c:pt>
                <c:pt idx="365">
                  <c:v>24.02</c:v>
                </c:pt>
                <c:pt idx="366">
                  <c:v>24.058932860000059</c:v>
                </c:pt>
                <c:pt idx="367">
                  <c:v>24.14</c:v>
                </c:pt>
                <c:pt idx="368">
                  <c:v>24.15</c:v>
                </c:pt>
                <c:pt idx="369">
                  <c:v>24.16</c:v>
                </c:pt>
                <c:pt idx="370">
                  <c:v>24.19</c:v>
                </c:pt>
                <c:pt idx="371">
                  <c:v>24.3</c:v>
                </c:pt>
                <c:pt idx="372">
                  <c:v>24.31</c:v>
                </c:pt>
                <c:pt idx="373">
                  <c:v>24.372602740000001</c:v>
                </c:pt>
                <c:pt idx="374">
                  <c:v>24.4</c:v>
                </c:pt>
                <c:pt idx="375">
                  <c:v>24.73</c:v>
                </c:pt>
                <c:pt idx="376">
                  <c:v>24.74</c:v>
                </c:pt>
                <c:pt idx="377">
                  <c:v>24.8</c:v>
                </c:pt>
                <c:pt idx="378">
                  <c:v>24.84</c:v>
                </c:pt>
                <c:pt idx="379">
                  <c:v>24.85</c:v>
                </c:pt>
                <c:pt idx="380">
                  <c:v>24.990254800000045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25.02</c:v>
                </c:pt>
                <c:pt idx="386">
                  <c:v>25.048080480000003</c:v>
                </c:pt>
                <c:pt idx="387">
                  <c:v>25.07</c:v>
                </c:pt>
                <c:pt idx="388">
                  <c:v>25.08</c:v>
                </c:pt>
                <c:pt idx="389">
                  <c:v>25.08</c:v>
                </c:pt>
                <c:pt idx="390">
                  <c:v>25.09</c:v>
                </c:pt>
                <c:pt idx="391">
                  <c:v>25.158110882999999</c:v>
                </c:pt>
                <c:pt idx="392">
                  <c:v>25.16</c:v>
                </c:pt>
                <c:pt idx="393">
                  <c:v>25.23</c:v>
                </c:pt>
                <c:pt idx="394">
                  <c:v>25.26</c:v>
                </c:pt>
                <c:pt idx="395">
                  <c:v>25.27</c:v>
                </c:pt>
                <c:pt idx="396">
                  <c:v>25.31</c:v>
                </c:pt>
                <c:pt idx="397">
                  <c:v>25.33</c:v>
                </c:pt>
                <c:pt idx="398">
                  <c:v>25.34</c:v>
                </c:pt>
                <c:pt idx="399">
                  <c:v>25.41</c:v>
                </c:pt>
                <c:pt idx="400">
                  <c:v>25.44</c:v>
                </c:pt>
                <c:pt idx="401">
                  <c:v>25.45</c:v>
                </c:pt>
                <c:pt idx="402">
                  <c:v>25.49</c:v>
                </c:pt>
                <c:pt idx="403">
                  <c:v>25.67</c:v>
                </c:pt>
                <c:pt idx="404">
                  <c:v>25.68</c:v>
                </c:pt>
                <c:pt idx="405">
                  <c:v>25.689253936</c:v>
                </c:pt>
                <c:pt idx="406">
                  <c:v>25.705681040000002</c:v>
                </c:pt>
                <c:pt idx="407">
                  <c:v>25.79</c:v>
                </c:pt>
                <c:pt idx="408">
                  <c:v>25.81</c:v>
                </c:pt>
                <c:pt idx="409">
                  <c:v>25.849315067999999</c:v>
                </c:pt>
                <c:pt idx="410">
                  <c:v>25.87</c:v>
                </c:pt>
                <c:pt idx="411">
                  <c:v>25.897687159999833</c:v>
                </c:pt>
                <c:pt idx="412">
                  <c:v>25.96</c:v>
                </c:pt>
                <c:pt idx="413">
                  <c:v>25.97</c:v>
                </c:pt>
                <c:pt idx="414">
                  <c:v>26</c:v>
                </c:pt>
                <c:pt idx="415">
                  <c:v>26</c:v>
                </c:pt>
                <c:pt idx="416">
                  <c:v>26</c:v>
                </c:pt>
                <c:pt idx="417">
                  <c:v>26</c:v>
                </c:pt>
                <c:pt idx="418">
                  <c:v>26.03</c:v>
                </c:pt>
                <c:pt idx="419">
                  <c:v>26.04</c:v>
                </c:pt>
                <c:pt idx="420">
                  <c:v>26.12</c:v>
                </c:pt>
                <c:pt idx="421">
                  <c:v>26.13</c:v>
                </c:pt>
                <c:pt idx="422">
                  <c:v>26.16</c:v>
                </c:pt>
                <c:pt idx="423">
                  <c:v>26.33</c:v>
                </c:pt>
                <c:pt idx="424">
                  <c:v>26.48</c:v>
                </c:pt>
                <c:pt idx="425">
                  <c:v>26.56</c:v>
                </c:pt>
                <c:pt idx="426">
                  <c:v>26.668687775999999</c:v>
                </c:pt>
                <c:pt idx="427">
                  <c:v>26.71</c:v>
                </c:pt>
                <c:pt idx="428">
                  <c:v>26.84</c:v>
                </c:pt>
                <c:pt idx="429">
                  <c:v>26.88</c:v>
                </c:pt>
                <c:pt idx="430">
                  <c:v>26.91</c:v>
                </c:pt>
                <c:pt idx="431">
                  <c:v>26.91</c:v>
                </c:pt>
                <c:pt idx="432">
                  <c:v>26.970124560000002</c:v>
                </c:pt>
                <c:pt idx="433">
                  <c:v>27</c:v>
                </c:pt>
                <c:pt idx="434">
                  <c:v>27.078432999999819</c:v>
                </c:pt>
                <c:pt idx="435">
                  <c:v>27.17</c:v>
                </c:pt>
                <c:pt idx="436">
                  <c:v>27.31</c:v>
                </c:pt>
                <c:pt idx="437">
                  <c:v>27.36</c:v>
                </c:pt>
                <c:pt idx="438">
                  <c:v>27.863073582999998</c:v>
                </c:pt>
                <c:pt idx="439">
                  <c:v>27.9</c:v>
                </c:pt>
                <c:pt idx="440">
                  <c:v>27.980821918</c:v>
                </c:pt>
                <c:pt idx="441">
                  <c:v>27.990026779999951</c:v>
                </c:pt>
                <c:pt idx="442">
                  <c:v>28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28.002251880000159</c:v>
                </c:pt>
                <c:pt idx="449">
                  <c:v>28.002739726000001</c:v>
                </c:pt>
                <c:pt idx="450">
                  <c:v>28.069428020000089</c:v>
                </c:pt>
                <c:pt idx="451">
                  <c:v>28.079232869999856</c:v>
                </c:pt>
                <c:pt idx="452">
                  <c:v>28.145106091999999</c:v>
                </c:pt>
                <c:pt idx="453">
                  <c:v>28.19</c:v>
                </c:pt>
                <c:pt idx="454">
                  <c:v>28.908966460999999</c:v>
                </c:pt>
                <c:pt idx="455">
                  <c:v>28.989133130000155</c:v>
                </c:pt>
                <c:pt idx="456">
                  <c:v>28.990339420000097</c:v>
                </c:pt>
                <c:pt idx="457">
                  <c:v>29</c:v>
                </c:pt>
                <c:pt idx="458">
                  <c:v>29</c:v>
                </c:pt>
                <c:pt idx="459">
                  <c:v>29.018511865000001</c:v>
                </c:pt>
                <c:pt idx="460">
                  <c:v>29.282191781000002</c:v>
                </c:pt>
                <c:pt idx="461">
                  <c:v>29.297741273</c:v>
                </c:pt>
                <c:pt idx="462">
                  <c:v>29.439464032</c:v>
                </c:pt>
                <c:pt idx="463">
                  <c:v>29.890233590000122</c:v>
                </c:pt>
                <c:pt idx="464">
                  <c:v>29.922133630000054</c:v>
                </c:pt>
                <c:pt idx="465">
                  <c:v>29.979433570000158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30.000033520000056</c:v>
                </c:pt>
                <c:pt idx="470">
                  <c:v>30.040272474999998</c:v>
                </c:pt>
                <c:pt idx="471">
                  <c:v>30.541844448999999</c:v>
                </c:pt>
                <c:pt idx="472">
                  <c:v>30.908033269999923</c:v>
                </c:pt>
                <c:pt idx="473">
                  <c:v>30.974990643000002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31.021593600000074</c:v>
                </c:pt>
                <c:pt idx="481">
                  <c:v>31.049233379999919</c:v>
                </c:pt>
                <c:pt idx="482">
                  <c:v>31.096391946000001</c:v>
                </c:pt>
                <c:pt idx="483">
                  <c:v>31.228377872999999</c:v>
                </c:pt>
                <c:pt idx="484">
                  <c:v>31.424657534000001</c:v>
                </c:pt>
                <c:pt idx="485">
                  <c:v>31.505464481000001</c:v>
                </c:pt>
                <c:pt idx="486">
                  <c:v>31.980874317000001</c:v>
                </c:pt>
                <c:pt idx="487">
                  <c:v>32</c:v>
                </c:pt>
                <c:pt idx="488">
                  <c:v>32</c:v>
                </c:pt>
                <c:pt idx="489">
                  <c:v>32</c:v>
                </c:pt>
                <c:pt idx="490">
                  <c:v>32.019511589999865</c:v>
                </c:pt>
                <c:pt idx="491">
                  <c:v>32.030637819999825</c:v>
                </c:pt>
                <c:pt idx="492">
                  <c:v>32.03939475000017</c:v>
                </c:pt>
                <c:pt idx="493">
                  <c:v>32.065753424999997</c:v>
                </c:pt>
                <c:pt idx="494">
                  <c:v>32.112328767000001</c:v>
                </c:pt>
                <c:pt idx="495">
                  <c:v>32.232719514999999</c:v>
                </c:pt>
                <c:pt idx="496">
                  <c:v>32.932080660000068</c:v>
                </c:pt>
                <c:pt idx="497">
                  <c:v>32.968333630000053</c:v>
                </c:pt>
                <c:pt idx="498">
                  <c:v>32.98943306999989</c:v>
                </c:pt>
                <c:pt idx="499">
                  <c:v>33</c:v>
                </c:pt>
                <c:pt idx="500">
                  <c:v>33</c:v>
                </c:pt>
                <c:pt idx="501">
                  <c:v>33.000533469999951</c:v>
                </c:pt>
                <c:pt idx="502">
                  <c:v>33.009144860000163</c:v>
                </c:pt>
                <c:pt idx="503">
                  <c:v>33.019959849999843</c:v>
                </c:pt>
                <c:pt idx="504">
                  <c:v>33.021032369999958</c:v>
                </c:pt>
                <c:pt idx="505">
                  <c:v>33.325997455</c:v>
                </c:pt>
                <c:pt idx="506">
                  <c:v>33.705681040000002</c:v>
                </c:pt>
                <c:pt idx="507">
                  <c:v>33.754547496000001</c:v>
                </c:pt>
                <c:pt idx="508">
                  <c:v>33.785078712999997</c:v>
                </c:pt>
                <c:pt idx="509">
                  <c:v>33.927940650000053</c:v>
                </c:pt>
                <c:pt idx="510">
                  <c:v>33.969272140000015</c:v>
                </c:pt>
                <c:pt idx="511">
                  <c:v>33.97910634000003</c:v>
                </c:pt>
                <c:pt idx="512">
                  <c:v>34</c:v>
                </c:pt>
                <c:pt idx="513">
                  <c:v>34</c:v>
                </c:pt>
                <c:pt idx="514">
                  <c:v>34</c:v>
                </c:pt>
                <c:pt idx="515">
                  <c:v>34</c:v>
                </c:pt>
                <c:pt idx="516">
                  <c:v>34.000383309999847</c:v>
                </c:pt>
                <c:pt idx="517">
                  <c:v>34.011833260000131</c:v>
                </c:pt>
                <c:pt idx="518">
                  <c:v>34.059333570000163</c:v>
                </c:pt>
                <c:pt idx="519">
                  <c:v>34.272416153000002</c:v>
                </c:pt>
                <c:pt idx="520">
                  <c:v>34.361127330000002</c:v>
                </c:pt>
                <c:pt idx="521">
                  <c:v>34.750684931999999</c:v>
                </c:pt>
                <c:pt idx="522">
                  <c:v>34.909608119999987</c:v>
                </c:pt>
                <c:pt idx="523">
                  <c:v>34.919683240000161</c:v>
                </c:pt>
                <c:pt idx="524">
                  <c:v>34.981933630000057</c:v>
                </c:pt>
                <c:pt idx="525">
                  <c:v>35</c:v>
                </c:pt>
                <c:pt idx="526">
                  <c:v>35</c:v>
                </c:pt>
                <c:pt idx="527">
                  <c:v>35</c:v>
                </c:pt>
                <c:pt idx="528">
                  <c:v>35</c:v>
                </c:pt>
                <c:pt idx="529">
                  <c:v>35</c:v>
                </c:pt>
                <c:pt idx="530">
                  <c:v>35</c:v>
                </c:pt>
                <c:pt idx="531">
                  <c:v>35</c:v>
                </c:pt>
                <c:pt idx="532">
                  <c:v>35</c:v>
                </c:pt>
                <c:pt idx="533">
                  <c:v>35</c:v>
                </c:pt>
                <c:pt idx="534">
                  <c:v>35</c:v>
                </c:pt>
                <c:pt idx="535">
                  <c:v>35.00168817999996</c:v>
                </c:pt>
                <c:pt idx="536">
                  <c:v>35.048533069999891</c:v>
                </c:pt>
                <c:pt idx="537">
                  <c:v>35.090133439999818</c:v>
                </c:pt>
                <c:pt idx="538">
                  <c:v>35.822404372000001</c:v>
                </c:pt>
                <c:pt idx="539">
                  <c:v>35.959893930000064</c:v>
                </c:pt>
                <c:pt idx="540">
                  <c:v>35.969863013999998</c:v>
                </c:pt>
                <c:pt idx="541">
                  <c:v>35.990033870000019</c:v>
                </c:pt>
                <c:pt idx="542">
                  <c:v>36</c:v>
                </c:pt>
                <c:pt idx="543">
                  <c:v>36</c:v>
                </c:pt>
                <c:pt idx="544">
                  <c:v>36</c:v>
                </c:pt>
                <c:pt idx="545">
                  <c:v>36.022532039999959</c:v>
                </c:pt>
                <c:pt idx="546">
                  <c:v>36.04839990000017</c:v>
                </c:pt>
                <c:pt idx="547">
                  <c:v>36.070486149999873</c:v>
                </c:pt>
                <c:pt idx="548">
                  <c:v>36.108932250000166</c:v>
                </c:pt>
                <c:pt idx="549">
                  <c:v>36.109064809999985</c:v>
                </c:pt>
                <c:pt idx="550">
                  <c:v>36.221765914000002</c:v>
                </c:pt>
                <c:pt idx="551">
                  <c:v>36.668493151</c:v>
                </c:pt>
                <c:pt idx="552">
                  <c:v>36.684931507000002</c:v>
                </c:pt>
                <c:pt idx="553">
                  <c:v>36.910533610000087</c:v>
                </c:pt>
                <c:pt idx="554">
                  <c:v>36.929233249999953</c:v>
                </c:pt>
                <c:pt idx="555">
                  <c:v>36.953424658000003</c:v>
                </c:pt>
                <c:pt idx="556">
                  <c:v>36.964076652000003</c:v>
                </c:pt>
                <c:pt idx="557">
                  <c:v>36.99873365000002</c:v>
                </c:pt>
                <c:pt idx="558">
                  <c:v>37</c:v>
                </c:pt>
                <c:pt idx="559">
                  <c:v>37</c:v>
                </c:pt>
                <c:pt idx="560">
                  <c:v>37</c:v>
                </c:pt>
                <c:pt idx="561">
                  <c:v>37</c:v>
                </c:pt>
                <c:pt idx="562">
                  <c:v>37</c:v>
                </c:pt>
                <c:pt idx="563">
                  <c:v>37</c:v>
                </c:pt>
                <c:pt idx="564">
                  <c:v>37</c:v>
                </c:pt>
                <c:pt idx="565">
                  <c:v>37.005479452000003</c:v>
                </c:pt>
                <c:pt idx="566">
                  <c:v>37.042433929999916</c:v>
                </c:pt>
                <c:pt idx="567">
                  <c:v>37.061744099999963</c:v>
                </c:pt>
                <c:pt idx="568">
                  <c:v>37.068493150999998</c:v>
                </c:pt>
                <c:pt idx="569">
                  <c:v>37.091668538</c:v>
                </c:pt>
                <c:pt idx="570">
                  <c:v>37.102447787999999</c:v>
                </c:pt>
                <c:pt idx="571">
                  <c:v>37.193702942999998</c:v>
                </c:pt>
                <c:pt idx="572">
                  <c:v>37.589041096000003</c:v>
                </c:pt>
                <c:pt idx="573">
                  <c:v>37.746748802190282</c:v>
                </c:pt>
                <c:pt idx="574">
                  <c:v>37.774127309999997</c:v>
                </c:pt>
                <c:pt idx="575">
                  <c:v>37.954825462000002</c:v>
                </c:pt>
                <c:pt idx="576">
                  <c:v>37.96213304999992</c:v>
                </c:pt>
                <c:pt idx="577">
                  <c:v>37.993155373</c:v>
                </c:pt>
                <c:pt idx="578">
                  <c:v>37.998433949999885</c:v>
                </c:pt>
                <c:pt idx="579">
                  <c:v>38</c:v>
                </c:pt>
                <c:pt idx="580">
                  <c:v>38</c:v>
                </c:pt>
                <c:pt idx="581">
                  <c:v>38</c:v>
                </c:pt>
                <c:pt idx="582">
                  <c:v>38</c:v>
                </c:pt>
                <c:pt idx="583">
                  <c:v>38</c:v>
                </c:pt>
                <c:pt idx="584">
                  <c:v>38</c:v>
                </c:pt>
                <c:pt idx="585">
                  <c:v>38</c:v>
                </c:pt>
                <c:pt idx="586">
                  <c:v>38.009633280000088</c:v>
                </c:pt>
                <c:pt idx="587">
                  <c:v>38.040933969999848</c:v>
                </c:pt>
                <c:pt idx="588">
                  <c:v>38.241095889999997</c:v>
                </c:pt>
                <c:pt idx="589">
                  <c:v>38.4</c:v>
                </c:pt>
                <c:pt idx="590">
                  <c:v>38.443281683000002</c:v>
                </c:pt>
                <c:pt idx="591">
                  <c:v>38.949762999999898</c:v>
                </c:pt>
                <c:pt idx="592">
                  <c:v>38.965092402000003</c:v>
                </c:pt>
                <c:pt idx="593">
                  <c:v>38.996983307000001</c:v>
                </c:pt>
                <c:pt idx="594">
                  <c:v>39</c:v>
                </c:pt>
                <c:pt idx="595">
                  <c:v>39</c:v>
                </c:pt>
                <c:pt idx="596">
                  <c:v>39</c:v>
                </c:pt>
                <c:pt idx="597">
                  <c:v>39</c:v>
                </c:pt>
                <c:pt idx="598">
                  <c:v>39</c:v>
                </c:pt>
                <c:pt idx="599">
                  <c:v>39</c:v>
                </c:pt>
                <c:pt idx="600">
                  <c:v>39</c:v>
                </c:pt>
                <c:pt idx="601">
                  <c:v>39.000528350000081</c:v>
                </c:pt>
                <c:pt idx="602">
                  <c:v>39.00162432000004</c:v>
                </c:pt>
                <c:pt idx="603">
                  <c:v>39.010533590000122</c:v>
                </c:pt>
                <c:pt idx="604">
                  <c:v>39.020833419999853</c:v>
                </c:pt>
                <c:pt idx="605">
                  <c:v>39.046575341999997</c:v>
                </c:pt>
                <c:pt idx="606">
                  <c:v>39.098392779999969</c:v>
                </c:pt>
                <c:pt idx="607">
                  <c:v>39.128415300999997</c:v>
                </c:pt>
                <c:pt idx="608">
                  <c:v>39.297477356000002</c:v>
                </c:pt>
                <c:pt idx="609">
                  <c:v>39.589707312999998</c:v>
                </c:pt>
                <c:pt idx="610">
                  <c:v>39.693150684999999</c:v>
                </c:pt>
                <c:pt idx="611">
                  <c:v>39.918736890000105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40.528405202000002</c:v>
                </c:pt>
                <c:pt idx="623">
                  <c:v>40.802739725999999</c:v>
                </c:pt>
                <c:pt idx="624">
                  <c:v>40.804034733000002</c:v>
                </c:pt>
                <c:pt idx="625">
                  <c:v>40.915068493</c:v>
                </c:pt>
                <c:pt idx="626">
                  <c:v>40.916603039000002</c:v>
                </c:pt>
                <c:pt idx="627">
                  <c:v>40.921933889999984</c:v>
                </c:pt>
                <c:pt idx="628">
                  <c:v>40.950230499999968</c:v>
                </c:pt>
                <c:pt idx="629">
                  <c:v>41</c:v>
                </c:pt>
                <c:pt idx="630">
                  <c:v>41</c:v>
                </c:pt>
                <c:pt idx="631">
                  <c:v>41</c:v>
                </c:pt>
                <c:pt idx="632">
                  <c:v>41</c:v>
                </c:pt>
                <c:pt idx="633">
                  <c:v>41</c:v>
                </c:pt>
                <c:pt idx="634">
                  <c:v>41</c:v>
                </c:pt>
                <c:pt idx="635">
                  <c:v>41</c:v>
                </c:pt>
                <c:pt idx="636">
                  <c:v>41</c:v>
                </c:pt>
                <c:pt idx="637">
                  <c:v>41.008632829999925</c:v>
                </c:pt>
                <c:pt idx="638">
                  <c:v>41.0096319600001</c:v>
                </c:pt>
                <c:pt idx="639">
                  <c:v>41.01369863</c:v>
                </c:pt>
                <c:pt idx="640">
                  <c:v>41.069932679999994</c:v>
                </c:pt>
                <c:pt idx="641">
                  <c:v>41.082533439999821</c:v>
                </c:pt>
                <c:pt idx="642">
                  <c:v>41.138945927000002</c:v>
                </c:pt>
                <c:pt idx="643">
                  <c:v>41.240309903000004</c:v>
                </c:pt>
                <c:pt idx="644">
                  <c:v>41.295890411000002</c:v>
                </c:pt>
                <c:pt idx="645">
                  <c:v>41.481177275999997</c:v>
                </c:pt>
                <c:pt idx="646">
                  <c:v>41.572168574999999</c:v>
                </c:pt>
                <c:pt idx="647">
                  <c:v>41.758432517000003</c:v>
                </c:pt>
                <c:pt idx="648">
                  <c:v>41.931433969999851</c:v>
                </c:pt>
                <c:pt idx="649">
                  <c:v>41.94934017000012</c:v>
                </c:pt>
                <c:pt idx="650">
                  <c:v>41.960333410000054</c:v>
                </c:pt>
                <c:pt idx="651">
                  <c:v>41.999717709999906</c:v>
                </c:pt>
                <c:pt idx="652">
                  <c:v>42</c:v>
                </c:pt>
                <c:pt idx="653">
                  <c:v>42</c:v>
                </c:pt>
                <c:pt idx="654">
                  <c:v>42</c:v>
                </c:pt>
                <c:pt idx="655">
                  <c:v>42</c:v>
                </c:pt>
                <c:pt idx="656">
                  <c:v>42</c:v>
                </c:pt>
                <c:pt idx="657">
                  <c:v>42</c:v>
                </c:pt>
                <c:pt idx="658">
                  <c:v>42</c:v>
                </c:pt>
                <c:pt idx="659">
                  <c:v>42</c:v>
                </c:pt>
                <c:pt idx="660">
                  <c:v>42</c:v>
                </c:pt>
                <c:pt idx="661">
                  <c:v>42</c:v>
                </c:pt>
                <c:pt idx="662">
                  <c:v>42</c:v>
                </c:pt>
                <c:pt idx="663">
                  <c:v>42</c:v>
                </c:pt>
                <c:pt idx="664">
                  <c:v>42.000933669999988</c:v>
                </c:pt>
                <c:pt idx="665">
                  <c:v>42.008437750000134</c:v>
                </c:pt>
                <c:pt idx="666">
                  <c:v>42.031133689999955</c:v>
                </c:pt>
                <c:pt idx="667">
                  <c:v>42.041133219999821</c:v>
                </c:pt>
                <c:pt idx="668">
                  <c:v>42.049833989999819</c:v>
                </c:pt>
                <c:pt idx="669">
                  <c:v>42.051480620000142</c:v>
                </c:pt>
                <c:pt idx="670">
                  <c:v>42.079582679999994</c:v>
                </c:pt>
                <c:pt idx="671">
                  <c:v>42.183561644000001</c:v>
                </c:pt>
                <c:pt idx="672">
                  <c:v>42.239561944000002</c:v>
                </c:pt>
                <c:pt idx="673">
                  <c:v>42.690410958999998</c:v>
                </c:pt>
                <c:pt idx="674">
                  <c:v>42.698630137000002</c:v>
                </c:pt>
                <c:pt idx="675">
                  <c:v>42.772453028000001</c:v>
                </c:pt>
                <c:pt idx="676">
                  <c:v>42.778381615000001</c:v>
                </c:pt>
                <c:pt idx="677">
                  <c:v>42.847364818999999</c:v>
                </c:pt>
                <c:pt idx="678">
                  <c:v>42.896646132999997</c:v>
                </c:pt>
                <c:pt idx="679">
                  <c:v>42.928767123</c:v>
                </c:pt>
                <c:pt idx="680">
                  <c:v>42.935885919999997</c:v>
                </c:pt>
                <c:pt idx="681">
                  <c:v>42.970033309999856</c:v>
                </c:pt>
                <c:pt idx="682">
                  <c:v>42.972132409999894</c:v>
                </c:pt>
                <c:pt idx="683">
                  <c:v>42.979433740000054</c:v>
                </c:pt>
                <c:pt idx="684">
                  <c:v>42.979913949999961</c:v>
                </c:pt>
                <c:pt idx="685">
                  <c:v>42.980372782000003</c:v>
                </c:pt>
                <c:pt idx="686">
                  <c:v>42.987583480000126</c:v>
                </c:pt>
                <c:pt idx="687">
                  <c:v>42.989533940000086</c:v>
                </c:pt>
                <c:pt idx="688">
                  <c:v>42.991586196999997</c:v>
                </c:pt>
                <c:pt idx="689">
                  <c:v>43</c:v>
                </c:pt>
                <c:pt idx="690">
                  <c:v>43</c:v>
                </c:pt>
                <c:pt idx="691">
                  <c:v>43</c:v>
                </c:pt>
                <c:pt idx="692">
                  <c:v>43</c:v>
                </c:pt>
                <c:pt idx="693">
                  <c:v>43</c:v>
                </c:pt>
                <c:pt idx="694">
                  <c:v>43</c:v>
                </c:pt>
                <c:pt idx="695">
                  <c:v>43</c:v>
                </c:pt>
                <c:pt idx="696">
                  <c:v>43</c:v>
                </c:pt>
                <c:pt idx="697">
                  <c:v>43</c:v>
                </c:pt>
                <c:pt idx="698">
                  <c:v>43</c:v>
                </c:pt>
                <c:pt idx="699">
                  <c:v>43.010566450000184</c:v>
                </c:pt>
                <c:pt idx="700">
                  <c:v>43.031236870000136</c:v>
                </c:pt>
                <c:pt idx="701">
                  <c:v>43.039014373999997</c:v>
                </c:pt>
                <c:pt idx="702">
                  <c:v>43.04762159000002</c:v>
                </c:pt>
                <c:pt idx="703">
                  <c:v>43.061933049999922</c:v>
                </c:pt>
                <c:pt idx="704">
                  <c:v>43.069963030000032</c:v>
                </c:pt>
                <c:pt idx="705">
                  <c:v>43.1</c:v>
                </c:pt>
                <c:pt idx="706">
                  <c:v>43.2</c:v>
                </c:pt>
                <c:pt idx="707">
                  <c:v>43.600273784999999</c:v>
                </c:pt>
                <c:pt idx="708">
                  <c:v>43.712328767000002</c:v>
                </c:pt>
                <c:pt idx="709">
                  <c:v>43.901733850000056</c:v>
                </c:pt>
                <c:pt idx="710">
                  <c:v>43.919540960000084</c:v>
                </c:pt>
                <c:pt idx="711">
                  <c:v>43.979106170000136</c:v>
                </c:pt>
                <c:pt idx="712">
                  <c:v>43.992433419999855</c:v>
                </c:pt>
                <c:pt idx="713">
                  <c:v>44</c:v>
                </c:pt>
                <c:pt idx="714">
                  <c:v>44</c:v>
                </c:pt>
                <c:pt idx="715">
                  <c:v>44</c:v>
                </c:pt>
                <c:pt idx="716">
                  <c:v>44</c:v>
                </c:pt>
                <c:pt idx="717">
                  <c:v>44</c:v>
                </c:pt>
                <c:pt idx="718">
                  <c:v>44</c:v>
                </c:pt>
                <c:pt idx="719">
                  <c:v>44</c:v>
                </c:pt>
                <c:pt idx="720">
                  <c:v>44</c:v>
                </c:pt>
                <c:pt idx="721">
                  <c:v>44</c:v>
                </c:pt>
                <c:pt idx="722">
                  <c:v>44</c:v>
                </c:pt>
                <c:pt idx="723">
                  <c:v>44</c:v>
                </c:pt>
                <c:pt idx="724">
                  <c:v>44</c:v>
                </c:pt>
                <c:pt idx="725">
                  <c:v>44</c:v>
                </c:pt>
                <c:pt idx="726">
                  <c:v>44</c:v>
                </c:pt>
                <c:pt idx="727">
                  <c:v>44</c:v>
                </c:pt>
                <c:pt idx="728">
                  <c:v>44.000299260000141</c:v>
                </c:pt>
                <c:pt idx="729">
                  <c:v>44.00223308000006</c:v>
                </c:pt>
                <c:pt idx="730">
                  <c:v>44.029733579999956</c:v>
                </c:pt>
                <c:pt idx="731">
                  <c:v>44.038811270000039</c:v>
                </c:pt>
                <c:pt idx="732">
                  <c:v>44.078833590000123</c:v>
                </c:pt>
                <c:pt idx="733">
                  <c:v>44.081133100000024</c:v>
                </c:pt>
                <c:pt idx="734">
                  <c:v>44.08721099999994</c:v>
                </c:pt>
                <c:pt idx="735">
                  <c:v>44.089398209999871</c:v>
                </c:pt>
                <c:pt idx="736">
                  <c:v>44.155737705</c:v>
                </c:pt>
                <c:pt idx="737">
                  <c:v>44.432577289000001</c:v>
                </c:pt>
                <c:pt idx="738">
                  <c:v>44.43442623</c:v>
                </c:pt>
                <c:pt idx="739">
                  <c:v>44.563672431000001</c:v>
                </c:pt>
                <c:pt idx="740">
                  <c:v>44.569472963999999</c:v>
                </c:pt>
                <c:pt idx="741">
                  <c:v>44.657189909000003</c:v>
                </c:pt>
                <c:pt idx="742">
                  <c:v>44.796714579000003</c:v>
                </c:pt>
                <c:pt idx="743">
                  <c:v>44.89033376999982</c:v>
                </c:pt>
                <c:pt idx="744">
                  <c:v>44.895156823000001</c:v>
                </c:pt>
                <c:pt idx="745">
                  <c:v>44.89968398000002</c:v>
                </c:pt>
                <c:pt idx="746">
                  <c:v>44.916251215999999</c:v>
                </c:pt>
                <c:pt idx="747">
                  <c:v>44.979833439999815</c:v>
                </c:pt>
                <c:pt idx="748">
                  <c:v>44.980150582</c:v>
                </c:pt>
                <c:pt idx="749">
                  <c:v>44.98153273000009</c:v>
                </c:pt>
                <c:pt idx="750">
                  <c:v>45</c:v>
                </c:pt>
                <c:pt idx="751">
                  <c:v>45</c:v>
                </c:pt>
                <c:pt idx="752">
                  <c:v>45</c:v>
                </c:pt>
                <c:pt idx="753">
                  <c:v>45</c:v>
                </c:pt>
                <c:pt idx="754">
                  <c:v>45</c:v>
                </c:pt>
                <c:pt idx="755">
                  <c:v>45</c:v>
                </c:pt>
                <c:pt idx="756">
                  <c:v>45</c:v>
                </c:pt>
                <c:pt idx="757">
                  <c:v>45</c:v>
                </c:pt>
                <c:pt idx="758">
                  <c:v>45</c:v>
                </c:pt>
                <c:pt idx="759">
                  <c:v>45</c:v>
                </c:pt>
                <c:pt idx="760">
                  <c:v>45</c:v>
                </c:pt>
                <c:pt idx="761">
                  <c:v>45</c:v>
                </c:pt>
                <c:pt idx="762">
                  <c:v>45</c:v>
                </c:pt>
                <c:pt idx="763">
                  <c:v>45.011537539999935</c:v>
                </c:pt>
                <c:pt idx="764">
                  <c:v>45.019178082000003</c:v>
                </c:pt>
                <c:pt idx="765">
                  <c:v>45.028343169999864</c:v>
                </c:pt>
                <c:pt idx="766">
                  <c:v>45.061333309999853</c:v>
                </c:pt>
                <c:pt idx="767">
                  <c:v>45.084931507</c:v>
                </c:pt>
                <c:pt idx="768">
                  <c:v>45.090410959000003</c:v>
                </c:pt>
                <c:pt idx="769">
                  <c:v>45.2</c:v>
                </c:pt>
                <c:pt idx="770">
                  <c:v>45.219178081999999</c:v>
                </c:pt>
                <c:pt idx="771">
                  <c:v>45.265753425</c:v>
                </c:pt>
                <c:pt idx="772">
                  <c:v>45.430136986000001</c:v>
                </c:pt>
                <c:pt idx="773">
                  <c:v>45.473972603</c:v>
                </c:pt>
                <c:pt idx="774">
                  <c:v>45.804243669000002</c:v>
                </c:pt>
                <c:pt idx="775">
                  <c:v>45.830136985999999</c:v>
                </c:pt>
                <c:pt idx="776">
                  <c:v>45.901433709999921</c:v>
                </c:pt>
                <c:pt idx="777">
                  <c:v>45.910133029999955</c:v>
                </c:pt>
                <c:pt idx="778">
                  <c:v>45.963039014000003</c:v>
                </c:pt>
                <c:pt idx="779">
                  <c:v>45.979533760000024</c:v>
                </c:pt>
                <c:pt idx="780">
                  <c:v>45.990714009999856</c:v>
                </c:pt>
                <c:pt idx="781">
                  <c:v>46</c:v>
                </c:pt>
                <c:pt idx="782">
                  <c:v>46</c:v>
                </c:pt>
                <c:pt idx="783">
                  <c:v>46</c:v>
                </c:pt>
                <c:pt idx="784">
                  <c:v>46</c:v>
                </c:pt>
                <c:pt idx="785">
                  <c:v>46</c:v>
                </c:pt>
                <c:pt idx="786">
                  <c:v>46</c:v>
                </c:pt>
                <c:pt idx="787">
                  <c:v>46.001633469999952</c:v>
                </c:pt>
                <c:pt idx="788">
                  <c:v>46.020005790000035</c:v>
                </c:pt>
                <c:pt idx="789">
                  <c:v>46.047912388999997</c:v>
                </c:pt>
                <c:pt idx="790">
                  <c:v>46.06183772</c:v>
                </c:pt>
                <c:pt idx="791">
                  <c:v>46.068463207999997</c:v>
                </c:pt>
                <c:pt idx="792">
                  <c:v>46.069832759999855</c:v>
                </c:pt>
                <c:pt idx="793">
                  <c:v>46.070933379999921</c:v>
                </c:pt>
                <c:pt idx="794">
                  <c:v>46.108145106000002</c:v>
                </c:pt>
                <c:pt idx="795">
                  <c:v>46.290410958999999</c:v>
                </c:pt>
                <c:pt idx="796">
                  <c:v>46.449028443227633</c:v>
                </c:pt>
                <c:pt idx="797">
                  <c:v>46.520937195999998</c:v>
                </c:pt>
                <c:pt idx="798">
                  <c:v>46.852840520000001</c:v>
                </c:pt>
                <c:pt idx="799">
                  <c:v>46.932933159999919</c:v>
                </c:pt>
                <c:pt idx="800">
                  <c:v>46.959433989999816</c:v>
                </c:pt>
                <c:pt idx="801">
                  <c:v>46.959876720000061</c:v>
                </c:pt>
                <c:pt idx="802">
                  <c:v>46.989733059999999</c:v>
                </c:pt>
                <c:pt idx="803">
                  <c:v>46.990733269999922</c:v>
                </c:pt>
                <c:pt idx="804">
                  <c:v>47</c:v>
                </c:pt>
                <c:pt idx="805">
                  <c:v>47</c:v>
                </c:pt>
                <c:pt idx="806">
                  <c:v>47</c:v>
                </c:pt>
                <c:pt idx="807">
                  <c:v>47</c:v>
                </c:pt>
                <c:pt idx="808">
                  <c:v>47</c:v>
                </c:pt>
                <c:pt idx="809">
                  <c:v>47</c:v>
                </c:pt>
                <c:pt idx="810">
                  <c:v>47</c:v>
                </c:pt>
                <c:pt idx="811">
                  <c:v>47.009887889999895</c:v>
                </c:pt>
                <c:pt idx="812">
                  <c:v>47.010958903999999</c:v>
                </c:pt>
                <c:pt idx="813">
                  <c:v>47.051233410000059</c:v>
                </c:pt>
                <c:pt idx="814">
                  <c:v>47.197260274000001</c:v>
                </c:pt>
                <c:pt idx="815">
                  <c:v>47.499214013</c:v>
                </c:pt>
                <c:pt idx="816">
                  <c:v>47.879534565</c:v>
                </c:pt>
                <c:pt idx="817">
                  <c:v>47.919329809999837</c:v>
                </c:pt>
                <c:pt idx="818">
                  <c:v>47.938533709999916</c:v>
                </c:pt>
                <c:pt idx="819">
                  <c:v>47.947733559999989</c:v>
                </c:pt>
                <c:pt idx="820">
                  <c:v>47.950633870000019</c:v>
                </c:pt>
                <c:pt idx="821">
                  <c:v>47.969133179999886</c:v>
                </c:pt>
                <c:pt idx="822">
                  <c:v>47.980183359999955</c:v>
                </c:pt>
                <c:pt idx="823">
                  <c:v>48</c:v>
                </c:pt>
                <c:pt idx="824">
                  <c:v>48</c:v>
                </c:pt>
                <c:pt idx="825">
                  <c:v>48</c:v>
                </c:pt>
                <c:pt idx="826">
                  <c:v>48</c:v>
                </c:pt>
                <c:pt idx="827">
                  <c:v>48</c:v>
                </c:pt>
                <c:pt idx="828">
                  <c:v>48</c:v>
                </c:pt>
                <c:pt idx="829">
                  <c:v>48</c:v>
                </c:pt>
                <c:pt idx="830">
                  <c:v>48</c:v>
                </c:pt>
                <c:pt idx="831">
                  <c:v>48</c:v>
                </c:pt>
                <c:pt idx="832">
                  <c:v>48</c:v>
                </c:pt>
                <c:pt idx="833">
                  <c:v>48</c:v>
                </c:pt>
                <c:pt idx="834">
                  <c:v>48</c:v>
                </c:pt>
                <c:pt idx="835">
                  <c:v>48.038733619999888</c:v>
                </c:pt>
                <c:pt idx="836">
                  <c:v>48.040232910000164</c:v>
                </c:pt>
                <c:pt idx="837">
                  <c:v>48.04183291000016</c:v>
                </c:pt>
                <c:pt idx="838">
                  <c:v>48.05765395000018</c:v>
                </c:pt>
                <c:pt idx="839">
                  <c:v>48.060273973000001</c:v>
                </c:pt>
                <c:pt idx="840">
                  <c:v>48.109168059999867</c:v>
                </c:pt>
                <c:pt idx="841">
                  <c:v>48.109476757000003</c:v>
                </c:pt>
                <c:pt idx="842">
                  <c:v>48.191780821999998</c:v>
                </c:pt>
                <c:pt idx="843">
                  <c:v>48.626967829999998</c:v>
                </c:pt>
                <c:pt idx="844">
                  <c:v>48.720054757</c:v>
                </c:pt>
                <c:pt idx="845">
                  <c:v>48.747433264999998</c:v>
                </c:pt>
                <c:pt idx="846">
                  <c:v>48.926027396999999</c:v>
                </c:pt>
                <c:pt idx="847">
                  <c:v>48.939430119999869</c:v>
                </c:pt>
                <c:pt idx="848">
                  <c:v>48.942098240000007</c:v>
                </c:pt>
                <c:pt idx="849">
                  <c:v>48.97792404000014</c:v>
                </c:pt>
                <c:pt idx="850">
                  <c:v>48.980843950000036</c:v>
                </c:pt>
                <c:pt idx="851">
                  <c:v>48.98943387000002</c:v>
                </c:pt>
                <c:pt idx="852">
                  <c:v>48.996577686999998</c:v>
                </c:pt>
                <c:pt idx="853">
                  <c:v>48.997733210000021</c:v>
                </c:pt>
                <c:pt idx="854">
                  <c:v>49</c:v>
                </c:pt>
                <c:pt idx="855">
                  <c:v>49</c:v>
                </c:pt>
                <c:pt idx="856">
                  <c:v>49</c:v>
                </c:pt>
                <c:pt idx="857">
                  <c:v>49</c:v>
                </c:pt>
                <c:pt idx="858">
                  <c:v>49</c:v>
                </c:pt>
                <c:pt idx="859">
                  <c:v>49</c:v>
                </c:pt>
                <c:pt idx="860">
                  <c:v>49</c:v>
                </c:pt>
                <c:pt idx="861">
                  <c:v>49</c:v>
                </c:pt>
                <c:pt idx="862">
                  <c:v>49.017332750000058</c:v>
                </c:pt>
                <c:pt idx="863">
                  <c:v>49.018298860000073</c:v>
                </c:pt>
                <c:pt idx="864">
                  <c:v>49.021533489999918</c:v>
                </c:pt>
                <c:pt idx="865">
                  <c:v>49.021917807999998</c:v>
                </c:pt>
                <c:pt idx="866">
                  <c:v>49.030127789999916</c:v>
                </c:pt>
                <c:pt idx="867">
                  <c:v>49.048333769999815</c:v>
                </c:pt>
                <c:pt idx="868">
                  <c:v>49.050098919999975</c:v>
                </c:pt>
                <c:pt idx="869">
                  <c:v>49.058843980000169</c:v>
                </c:pt>
                <c:pt idx="870">
                  <c:v>49.069604069999976</c:v>
                </c:pt>
                <c:pt idx="871">
                  <c:v>49.071730380000176</c:v>
                </c:pt>
                <c:pt idx="872">
                  <c:v>49.081472899999845</c:v>
                </c:pt>
                <c:pt idx="873">
                  <c:v>49.089664612999997</c:v>
                </c:pt>
                <c:pt idx="874">
                  <c:v>49.091033260000124</c:v>
                </c:pt>
                <c:pt idx="875">
                  <c:v>49.108528040000053</c:v>
                </c:pt>
                <c:pt idx="876">
                  <c:v>49.252054794999999</c:v>
                </c:pt>
                <c:pt idx="877">
                  <c:v>49.315068492999998</c:v>
                </c:pt>
                <c:pt idx="878">
                  <c:v>49.327857631999997</c:v>
                </c:pt>
                <c:pt idx="879">
                  <c:v>49.366187543000002</c:v>
                </c:pt>
                <c:pt idx="880">
                  <c:v>49.394520548000003</c:v>
                </c:pt>
                <c:pt idx="881">
                  <c:v>49.405479452000002</c:v>
                </c:pt>
                <c:pt idx="882">
                  <c:v>49.55890411</c:v>
                </c:pt>
                <c:pt idx="883">
                  <c:v>49.642710471999997</c:v>
                </c:pt>
                <c:pt idx="884">
                  <c:v>49.731424508000003</c:v>
                </c:pt>
                <c:pt idx="885">
                  <c:v>49.809719370000003</c:v>
                </c:pt>
                <c:pt idx="886">
                  <c:v>49.828884326000001</c:v>
                </c:pt>
                <c:pt idx="887">
                  <c:v>49.93983376000002</c:v>
                </c:pt>
                <c:pt idx="888">
                  <c:v>49.959233570000158</c:v>
                </c:pt>
                <c:pt idx="889">
                  <c:v>49.980656619999934</c:v>
                </c:pt>
                <c:pt idx="890">
                  <c:v>49.989933799999953</c:v>
                </c:pt>
                <c:pt idx="891">
                  <c:v>50</c:v>
                </c:pt>
                <c:pt idx="892">
                  <c:v>50</c:v>
                </c:pt>
                <c:pt idx="893">
                  <c:v>50</c:v>
                </c:pt>
                <c:pt idx="894">
                  <c:v>50</c:v>
                </c:pt>
                <c:pt idx="895">
                  <c:v>50</c:v>
                </c:pt>
                <c:pt idx="896">
                  <c:v>50</c:v>
                </c:pt>
                <c:pt idx="897">
                  <c:v>50</c:v>
                </c:pt>
                <c:pt idx="898">
                  <c:v>50</c:v>
                </c:pt>
                <c:pt idx="899">
                  <c:v>50</c:v>
                </c:pt>
                <c:pt idx="900">
                  <c:v>50</c:v>
                </c:pt>
                <c:pt idx="901">
                  <c:v>50</c:v>
                </c:pt>
                <c:pt idx="902">
                  <c:v>50</c:v>
                </c:pt>
                <c:pt idx="903">
                  <c:v>50</c:v>
                </c:pt>
                <c:pt idx="904">
                  <c:v>50.004106776</c:v>
                </c:pt>
                <c:pt idx="905">
                  <c:v>50.018698479999976</c:v>
                </c:pt>
                <c:pt idx="906">
                  <c:v>50.032533619999889</c:v>
                </c:pt>
                <c:pt idx="907">
                  <c:v>50.099977010000124</c:v>
                </c:pt>
                <c:pt idx="908">
                  <c:v>50.115068493000003</c:v>
                </c:pt>
                <c:pt idx="909">
                  <c:v>50.247775496000003</c:v>
                </c:pt>
                <c:pt idx="910">
                  <c:v>50.275154004000001</c:v>
                </c:pt>
                <c:pt idx="911">
                  <c:v>50.282191781000002</c:v>
                </c:pt>
                <c:pt idx="912">
                  <c:v>50.488706366000002</c:v>
                </c:pt>
                <c:pt idx="913">
                  <c:v>50.5</c:v>
                </c:pt>
                <c:pt idx="914">
                  <c:v>50.528767123000002</c:v>
                </c:pt>
                <c:pt idx="915">
                  <c:v>50.583561644</c:v>
                </c:pt>
                <c:pt idx="916">
                  <c:v>50.6</c:v>
                </c:pt>
                <c:pt idx="917">
                  <c:v>50.661190965000003</c:v>
                </c:pt>
                <c:pt idx="918">
                  <c:v>50.844626968</c:v>
                </c:pt>
                <c:pt idx="919">
                  <c:v>50.939488809999823</c:v>
                </c:pt>
                <c:pt idx="920">
                  <c:v>50.947833949999882</c:v>
                </c:pt>
                <c:pt idx="921">
                  <c:v>50.958083579999951</c:v>
                </c:pt>
                <c:pt idx="922">
                  <c:v>50.990933799999951</c:v>
                </c:pt>
                <c:pt idx="923">
                  <c:v>50.995208761000001</c:v>
                </c:pt>
                <c:pt idx="924">
                  <c:v>50.997260273999999</c:v>
                </c:pt>
                <c:pt idx="925">
                  <c:v>51</c:v>
                </c:pt>
                <c:pt idx="926">
                  <c:v>51</c:v>
                </c:pt>
                <c:pt idx="927">
                  <c:v>51</c:v>
                </c:pt>
                <c:pt idx="928">
                  <c:v>51</c:v>
                </c:pt>
                <c:pt idx="929">
                  <c:v>51</c:v>
                </c:pt>
                <c:pt idx="930">
                  <c:v>51</c:v>
                </c:pt>
                <c:pt idx="931">
                  <c:v>51</c:v>
                </c:pt>
                <c:pt idx="932">
                  <c:v>51</c:v>
                </c:pt>
                <c:pt idx="933">
                  <c:v>51</c:v>
                </c:pt>
                <c:pt idx="934">
                  <c:v>51</c:v>
                </c:pt>
                <c:pt idx="935">
                  <c:v>51</c:v>
                </c:pt>
                <c:pt idx="936">
                  <c:v>51</c:v>
                </c:pt>
                <c:pt idx="937">
                  <c:v>51</c:v>
                </c:pt>
                <c:pt idx="938">
                  <c:v>51.001479589999839</c:v>
                </c:pt>
                <c:pt idx="939">
                  <c:v>51.011105040000004</c:v>
                </c:pt>
                <c:pt idx="940">
                  <c:v>51.01888761</c:v>
                </c:pt>
                <c:pt idx="941">
                  <c:v>51.020511609999836</c:v>
                </c:pt>
                <c:pt idx="942">
                  <c:v>51.027397260000001</c:v>
                </c:pt>
                <c:pt idx="943">
                  <c:v>51.028487229999897</c:v>
                </c:pt>
                <c:pt idx="944">
                  <c:v>51.041533520000058</c:v>
                </c:pt>
                <c:pt idx="945">
                  <c:v>51.044490074999999</c:v>
                </c:pt>
                <c:pt idx="946">
                  <c:v>51.049933320000022</c:v>
                </c:pt>
                <c:pt idx="947">
                  <c:v>51.058179328999998</c:v>
                </c:pt>
                <c:pt idx="948">
                  <c:v>51.312799452</c:v>
                </c:pt>
                <c:pt idx="949">
                  <c:v>51.488021903000003</c:v>
                </c:pt>
                <c:pt idx="950">
                  <c:v>51.728952772</c:v>
                </c:pt>
                <c:pt idx="951">
                  <c:v>51.928744929999858</c:v>
                </c:pt>
                <c:pt idx="952">
                  <c:v>51.960176610000062</c:v>
                </c:pt>
                <c:pt idx="953">
                  <c:v>51.969033430000025</c:v>
                </c:pt>
                <c:pt idx="954">
                  <c:v>51.981756619999928</c:v>
                </c:pt>
                <c:pt idx="955">
                  <c:v>51.989332840000095</c:v>
                </c:pt>
                <c:pt idx="956">
                  <c:v>51.990933350000155</c:v>
                </c:pt>
                <c:pt idx="957">
                  <c:v>52</c:v>
                </c:pt>
                <c:pt idx="958">
                  <c:v>52</c:v>
                </c:pt>
                <c:pt idx="959">
                  <c:v>52</c:v>
                </c:pt>
                <c:pt idx="960">
                  <c:v>52</c:v>
                </c:pt>
                <c:pt idx="961">
                  <c:v>52</c:v>
                </c:pt>
                <c:pt idx="962">
                  <c:v>52</c:v>
                </c:pt>
                <c:pt idx="963">
                  <c:v>52</c:v>
                </c:pt>
                <c:pt idx="964">
                  <c:v>52</c:v>
                </c:pt>
                <c:pt idx="965">
                  <c:v>52</c:v>
                </c:pt>
                <c:pt idx="966">
                  <c:v>52</c:v>
                </c:pt>
                <c:pt idx="967">
                  <c:v>52</c:v>
                </c:pt>
                <c:pt idx="968">
                  <c:v>52</c:v>
                </c:pt>
                <c:pt idx="969">
                  <c:v>52</c:v>
                </c:pt>
                <c:pt idx="970">
                  <c:v>52</c:v>
                </c:pt>
                <c:pt idx="971">
                  <c:v>52</c:v>
                </c:pt>
                <c:pt idx="972">
                  <c:v>52</c:v>
                </c:pt>
                <c:pt idx="973">
                  <c:v>52</c:v>
                </c:pt>
                <c:pt idx="974">
                  <c:v>52.009133650000024</c:v>
                </c:pt>
                <c:pt idx="975">
                  <c:v>52.019634860000018</c:v>
                </c:pt>
                <c:pt idx="976">
                  <c:v>52.038670190000161</c:v>
                </c:pt>
                <c:pt idx="977">
                  <c:v>52.080433920000118</c:v>
                </c:pt>
                <c:pt idx="978">
                  <c:v>52.099110790000111</c:v>
                </c:pt>
                <c:pt idx="979">
                  <c:v>52.169746748999998</c:v>
                </c:pt>
                <c:pt idx="980">
                  <c:v>52.219178081999999</c:v>
                </c:pt>
                <c:pt idx="981">
                  <c:v>52.355920601999998</c:v>
                </c:pt>
                <c:pt idx="982">
                  <c:v>52.372347707000003</c:v>
                </c:pt>
                <c:pt idx="983">
                  <c:v>52.5119781</c:v>
                </c:pt>
                <c:pt idx="984">
                  <c:v>52.517453799999998</c:v>
                </c:pt>
                <c:pt idx="985">
                  <c:v>52.528405202000002</c:v>
                </c:pt>
                <c:pt idx="986">
                  <c:v>52.569863013999999</c:v>
                </c:pt>
                <c:pt idx="987">
                  <c:v>52.607802874999997</c:v>
                </c:pt>
                <c:pt idx="988">
                  <c:v>52.687200500000003</c:v>
                </c:pt>
                <c:pt idx="989">
                  <c:v>52.775342465999998</c:v>
                </c:pt>
                <c:pt idx="990">
                  <c:v>52.816438355999999</c:v>
                </c:pt>
                <c:pt idx="991">
                  <c:v>52.887169698000001</c:v>
                </c:pt>
                <c:pt idx="992">
                  <c:v>52.906228611000003</c:v>
                </c:pt>
                <c:pt idx="993">
                  <c:v>52.928433630000058</c:v>
                </c:pt>
                <c:pt idx="994">
                  <c:v>52.93973368000016</c:v>
                </c:pt>
                <c:pt idx="995">
                  <c:v>52.948433280000089</c:v>
                </c:pt>
                <c:pt idx="996">
                  <c:v>52.94943004000001</c:v>
                </c:pt>
                <c:pt idx="997">
                  <c:v>52.957932490000125</c:v>
                </c:pt>
                <c:pt idx="998">
                  <c:v>52.96213385000005</c:v>
                </c:pt>
                <c:pt idx="999">
                  <c:v>52.969576900000128</c:v>
                </c:pt>
                <c:pt idx="1000">
                  <c:v>52.970533210000021</c:v>
                </c:pt>
                <c:pt idx="1001">
                  <c:v>53</c:v>
                </c:pt>
                <c:pt idx="1002">
                  <c:v>53</c:v>
                </c:pt>
                <c:pt idx="1003">
                  <c:v>53</c:v>
                </c:pt>
                <c:pt idx="1004">
                  <c:v>53</c:v>
                </c:pt>
                <c:pt idx="1005">
                  <c:v>53</c:v>
                </c:pt>
                <c:pt idx="1006">
                  <c:v>53</c:v>
                </c:pt>
                <c:pt idx="1007">
                  <c:v>53</c:v>
                </c:pt>
                <c:pt idx="1008">
                  <c:v>53</c:v>
                </c:pt>
                <c:pt idx="1009">
                  <c:v>53</c:v>
                </c:pt>
                <c:pt idx="1010">
                  <c:v>53</c:v>
                </c:pt>
                <c:pt idx="1011">
                  <c:v>53</c:v>
                </c:pt>
                <c:pt idx="1012">
                  <c:v>53.008219177999997</c:v>
                </c:pt>
                <c:pt idx="1013">
                  <c:v>53.028610759999978</c:v>
                </c:pt>
                <c:pt idx="1014">
                  <c:v>53.030233549999821</c:v>
                </c:pt>
                <c:pt idx="1015">
                  <c:v>53.049733399999887</c:v>
                </c:pt>
                <c:pt idx="1016">
                  <c:v>53.063013699000003</c:v>
                </c:pt>
                <c:pt idx="1017">
                  <c:v>53.070330229999868</c:v>
                </c:pt>
                <c:pt idx="1018">
                  <c:v>53.081451061000003</c:v>
                </c:pt>
                <c:pt idx="1019">
                  <c:v>53.081765329999847</c:v>
                </c:pt>
                <c:pt idx="1020">
                  <c:v>53.087671233000002</c:v>
                </c:pt>
                <c:pt idx="1021">
                  <c:v>53.089732939999926</c:v>
                </c:pt>
                <c:pt idx="1022">
                  <c:v>53.226557153000002</c:v>
                </c:pt>
                <c:pt idx="1023">
                  <c:v>53.320547945000001</c:v>
                </c:pt>
                <c:pt idx="1024">
                  <c:v>53.355236140000002</c:v>
                </c:pt>
                <c:pt idx="1025">
                  <c:v>53.382614648000001</c:v>
                </c:pt>
                <c:pt idx="1026">
                  <c:v>53.394048955999999</c:v>
                </c:pt>
                <c:pt idx="1027">
                  <c:v>53.523287670999999</c:v>
                </c:pt>
                <c:pt idx="1028">
                  <c:v>53.593075829</c:v>
                </c:pt>
                <c:pt idx="1029">
                  <c:v>53.650924024640659</c:v>
                </c:pt>
                <c:pt idx="1030">
                  <c:v>53.687671233000003</c:v>
                </c:pt>
                <c:pt idx="1031">
                  <c:v>53.752224503999997</c:v>
                </c:pt>
                <c:pt idx="1032">
                  <c:v>53.771389459274467</c:v>
                </c:pt>
                <c:pt idx="1033">
                  <c:v>53.887588891</c:v>
                </c:pt>
                <c:pt idx="1034">
                  <c:v>53.9</c:v>
                </c:pt>
                <c:pt idx="1035">
                  <c:v>53.908140249999988</c:v>
                </c:pt>
                <c:pt idx="1036">
                  <c:v>53.921323519999909</c:v>
                </c:pt>
                <c:pt idx="1037">
                  <c:v>53.948424040000141</c:v>
                </c:pt>
                <c:pt idx="1038">
                  <c:v>53.969133529999851</c:v>
                </c:pt>
                <c:pt idx="1039">
                  <c:v>53.980780860000102</c:v>
                </c:pt>
                <c:pt idx="1040">
                  <c:v>54</c:v>
                </c:pt>
                <c:pt idx="1041">
                  <c:v>54</c:v>
                </c:pt>
                <c:pt idx="1042">
                  <c:v>54</c:v>
                </c:pt>
                <c:pt idx="1043">
                  <c:v>54</c:v>
                </c:pt>
                <c:pt idx="1044">
                  <c:v>54</c:v>
                </c:pt>
                <c:pt idx="1045">
                  <c:v>54</c:v>
                </c:pt>
                <c:pt idx="1046">
                  <c:v>54</c:v>
                </c:pt>
                <c:pt idx="1047">
                  <c:v>54</c:v>
                </c:pt>
                <c:pt idx="1048">
                  <c:v>54</c:v>
                </c:pt>
                <c:pt idx="1049">
                  <c:v>54</c:v>
                </c:pt>
                <c:pt idx="1050">
                  <c:v>54</c:v>
                </c:pt>
                <c:pt idx="1051">
                  <c:v>54</c:v>
                </c:pt>
                <c:pt idx="1052">
                  <c:v>54</c:v>
                </c:pt>
                <c:pt idx="1053">
                  <c:v>54</c:v>
                </c:pt>
                <c:pt idx="1054">
                  <c:v>54</c:v>
                </c:pt>
                <c:pt idx="1055">
                  <c:v>54.011380590000002</c:v>
                </c:pt>
                <c:pt idx="1056">
                  <c:v>54.011733210000024</c:v>
                </c:pt>
                <c:pt idx="1057">
                  <c:v>54.019178082000003</c:v>
                </c:pt>
                <c:pt idx="1058">
                  <c:v>54.021233610000088</c:v>
                </c:pt>
                <c:pt idx="1059">
                  <c:v>54.029233480000123</c:v>
                </c:pt>
                <c:pt idx="1060">
                  <c:v>54.030444889999927</c:v>
                </c:pt>
                <c:pt idx="1061">
                  <c:v>54.032133779999988</c:v>
                </c:pt>
                <c:pt idx="1062">
                  <c:v>54.039482869999858</c:v>
                </c:pt>
                <c:pt idx="1063">
                  <c:v>54.040537849999964</c:v>
                </c:pt>
                <c:pt idx="1064">
                  <c:v>54.048932840000091</c:v>
                </c:pt>
                <c:pt idx="1065">
                  <c:v>54.049828280000014</c:v>
                </c:pt>
                <c:pt idx="1066">
                  <c:v>54.059533590000122</c:v>
                </c:pt>
                <c:pt idx="1067">
                  <c:v>54.069583439999818</c:v>
                </c:pt>
                <c:pt idx="1068">
                  <c:v>54.078933150000125</c:v>
                </c:pt>
                <c:pt idx="1069">
                  <c:v>54.079533419999855</c:v>
                </c:pt>
                <c:pt idx="1070">
                  <c:v>54.10173344999999</c:v>
                </c:pt>
                <c:pt idx="1071">
                  <c:v>54.3</c:v>
                </c:pt>
                <c:pt idx="1072">
                  <c:v>54.336986301000003</c:v>
                </c:pt>
                <c:pt idx="1073">
                  <c:v>54.372602739999998</c:v>
                </c:pt>
                <c:pt idx="1074">
                  <c:v>54.408219178000003</c:v>
                </c:pt>
                <c:pt idx="1075">
                  <c:v>54.425735797000002</c:v>
                </c:pt>
                <c:pt idx="1076">
                  <c:v>54.457534246999998</c:v>
                </c:pt>
                <c:pt idx="1077">
                  <c:v>54.482191780999997</c:v>
                </c:pt>
                <c:pt idx="1078">
                  <c:v>54.5</c:v>
                </c:pt>
                <c:pt idx="1079">
                  <c:v>54.521560575000002</c:v>
                </c:pt>
                <c:pt idx="1080">
                  <c:v>54.532457518999998</c:v>
                </c:pt>
                <c:pt idx="1081">
                  <c:v>54.553424657999997</c:v>
                </c:pt>
                <c:pt idx="1082">
                  <c:v>54.559890486</c:v>
                </c:pt>
                <c:pt idx="1083">
                  <c:v>54.568104038000001</c:v>
                </c:pt>
                <c:pt idx="1084">
                  <c:v>54.663928800000001</c:v>
                </c:pt>
                <c:pt idx="1085">
                  <c:v>54.736986301000002</c:v>
                </c:pt>
                <c:pt idx="1086">
                  <c:v>54.792607803000003</c:v>
                </c:pt>
                <c:pt idx="1087">
                  <c:v>54.830937714000001</c:v>
                </c:pt>
                <c:pt idx="1088">
                  <c:v>54.909683870000016</c:v>
                </c:pt>
                <c:pt idx="1089">
                  <c:v>54.93088947999999</c:v>
                </c:pt>
                <c:pt idx="1090">
                  <c:v>54.939433500000092</c:v>
                </c:pt>
                <c:pt idx="1091">
                  <c:v>54.950106359999999</c:v>
                </c:pt>
                <c:pt idx="1092">
                  <c:v>54.950198999999834</c:v>
                </c:pt>
                <c:pt idx="1093">
                  <c:v>54.951583850000056</c:v>
                </c:pt>
                <c:pt idx="1094">
                  <c:v>54.959533060000091</c:v>
                </c:pt>
                <c:pt idx="1095">
                  <c:v>54.967928079999986</c:v>
                </c:pt>
                <c:pt idx="1096">
                  <c:v>54.980332259999962</c:v>
                </c:pt>
                <c:pt idx="1097">
                  <c:v>54.980633280000092</c:v>
                </c:pt>
                <c:pt idx="1098">
                  <c:v>54.988433309999856</c:v>
                </c:pt>
                <c:pt idx="1099">
                  <c:v>54.989733059999999</c:v>
                </c:pt>
                <c:pt idx="1100">
                  <c:v>54.990333819999918</c:v>
                </c:pt>
                <c:pt idx="1101">
                  <c:v>54.999333859999851</c:v>
                </c:pt>
                <c:pt idx="1102">
                  <c:v>55</c:v>
                </c:pt>
                <c:pt idx="1103">
                  <c:v>55</c:v>
                </c:pt>
                <c:pt idx="1104">
                  <c:v>55</c:v>
                </c:pt>
                <c:pt idx="1105">
                  <c:v>55</c:v>
                </c:pt>
                <c:pt idx="1106">
                  <c:v>55</c:v>
                </c:pt>
                <c:pt idx="1107">
                  <c:v>55</c:v>
                </c:pt>
                <c:pt idx="1108">
                  <c:v>55</c:v>
                </c:pt>
                <c:pt idx="1109">
                  <c:v>55</c:v>
                </c:pt>
                <c:pt idx="1110">
                  <c:v>55</c:v>
                </c:pt>
                <c:pt idx="1111">
                  <c:v>55</c:v>
                </c:pt>
                <c:pt idx="1112">
                  <c:v>55</c:v>
                </c:pt>
                <c:pt idx="1113">
                  <c:v>55</c:v>
                </c:pt>
                <c:pt idx="1114">
                  <c:v>55</c:v>
                </c:pt>
                <c:pt idx="1115">
                  <c:v>55</c:v>
                </c:pt>
                <c:pt idx="1116">
                  <c:v>55</c:v>
                </c:pt>
                <c:pt idx="1117">
                  <c:v>55</c:v>
                </c:pt>
                <c:pt idx="1118">
                  <c:v>55</c:v>
                </c:pt>
                <c:pt idx="1119">
                  <c:v>55</c:v>
                </c:pt>
                <c:pt idx="1120">
                  <c:v>55</c:v>
                </c:pt>
                <c:pt idx="1121">
                  <c:v>55.021183260000122</c:v>
                </c:pt>
                <c:pt idx="1122">
                  <c:v>55.028833130000159</c:v>
                </c:pt>
                <c:pt idx="1123">
                  <c:v>55.028933630000054</c:v>
                </c:pt>
                <c:pt idx="1124">
                  <c:v>55.029032449999825</c:v>
                </c:pt>
                <c:pt idx="1125">
                  <c:v>55.051978840000181</c:v>
                </c:pt>
                <c:pt idx="1126">
                  <c:v>55.060732880000025</c:v>
                </c:pt>
                <c:pt idx="1127">
                  <c:v>55.069606560000032</c:v>
                </c:pt>
                <c:pt idx="1128">
                  <c:v>55.085557837000003</c:v>
                </c:pt>
                <c:pt idx="1129">
                  <c:v>55.156742000000001</c:v>
                </c:pt>
                <c:pt idx="1130">
                  <c:v>55.282191781000002</c:v>
                </c:pt>
                <c:pt idx="1131">
                  <c:v>55.383983572895275</c:v>
                </c:pt>
                <c:pt idx="1132">
                  <c:v>55.413698629999999</c:v>
                </c:pt>
                <c:pt idx="1133">
                  <c:v>55.709787800000001</c:v>
                </c:pt>
                <c:pt idx="1134">
                  <c:v>55.737166324</c:v>
                </c:pt>
                <c:pt idx="1135">
                  <c:v>55.756331279999998</c:v>
                </c:pt>
                <c:pt idx="1136">
                  <c:v>55.904175221999999</c:v>
                </c:pt>
                <c:pt idx="1137">
                  <c:v>55.927833799999952</c:v>
                </c:pt>
                <c:pt idx="1138">
                  <c:v>55.959233669999989</c:v>
                </c:pt>
                <c:pt idx="1139">
                  <c:v>55.970140630000081</c:v>
                </c:pt>
                <c:pt idx="1140">
                  <c:v>55.971379450000079</c:v>
                </c:pt>
                <c:pt idx="1141">
                  <c:v>55.978975659999996</c:v>
                </c:pt>
                <c:pt idx="1142">
                  <c:v>55.981667889999969</c:v>
                </c:pt>
                <c:pt idx="1143">
                  <c:v>56</c:v>
                </c:pt>
                <c:pt idx="1144">
                  <c:v>56</c:v>
                </c:pt>
                <c:pt idx="1145">
                  <c:v>56</c:v>
                </c:pt>
                <c:pt idx="1146">
                  <c:v>56</c:v>
                </c:pt>
                <c:pt idx="1147">
                  <c:v>56</c:v>
                </c:pt>
                <c:pt idx="1148">
                  <c:v>56</c:v>
                </c:pt>
                <c:pt idx="1149">
                  <c:v>56</c:v>
                </c:pt>
                <c:pt idx="1150">
                  <c:v>56</c:v>
                </c:pt>
                <c:pt idx="1151">
                  <c:v>56</c:v>
                </c:pt>
                <c:pt idx="1152">
                  <c:v>56</c:v>
                </c:pt>
                <c:pt idx="1153">
                  <c:v>56</c:v>
                </c:pt>
                <c:pt idx="1154">
                  <c:v>56</c:v>
                </c:pt>
                <c:pt idx="1155">
                  <c:v>56</c:v>
                </c:pt>
                <c:pt idx="1156">
                  <c:v>56</c:v>
                </c:pt>
                <c:pt idx="1157">
                  <c:v>56</c:v>
                </c:pt>
                <c:pt idx="1158">
                  <c:v>56</c:v>
                </c:pt>
                <c:pt idx="1159">
                  <c:v>56</c:v>
                </c:pt>
                <c:pt idx="1160">
                  <c:v>56</c:v>
                </c:pt>
                <c:pt idx="1161">
                  <c:v>56</c:v>
                </c:pt>
                <c:pt idx="1162">
                  <c:v>56</c:v>
                </c:pt>
                <c:pt idx="1163">
                  <c:v>56</c:v>
                </c:pt>
                <c:pt idx="1164">
                  <c:v>56.00943311999999</c:v>
                </c:pt>
                <c:pt idx="1165">
                  <c:v>56.010279969999942</c:v>
                </c:pt>
                <c:pt idx="1166">
                  <c:v>56.022709459999952</c:v>
                </c:pt>
                <c:pt idx="1167">
                  <c:v>56.030533540000022</c:v>
                </c:pt>
                <c:pt idx="1168">
                  <c:v>56.031633219999819</c:v>
                </c:pt>
                <c:pt idx="1169">
                  <c:v>56.046575341999997</c:v>
                </c:pt>
                <c:pt idx="1170">
                  <c:v>56.058233020000159</c:v>
                </c:pt>
                <c:pt idx="1171">
                  <c:v>56.059633359999957</c:v>
                </c:pt>
                <c:pt idx="1172">
                  <c:v>56.060232716999998</c:v>
                </c:pt>
                <c:pt idx="1173">
                  <c:v>56.077933980000019</c:v>
                </c:pt>
                <c:pt idx="1174">
                  <c:v>56.088633430000023</c:v>
                </c:pt>
                <c:pt idx="1175">
                  <c:v>56.088933909999952</c:v>
                </c:pt>
                <c:pt idx="1176">
                  <c:v>56.101369863000002</c:v>
                </c:pt>
                <c:pt idx="1177">
                  <c:v>56.117727584000001</c:v>
                </c:pt>
                <c:pt idx="1178">
                  <c:v>56.147843942999998</c:v>
                </c:pt>
                <c:pt idx="1179">
                  <c:v>56.3</c:v>
                </c:pt>
                <c:pt idx="1180">
                  <c:v>56.306849315000001</c:v>
                </c:pt>
                <c:pt idx="1181">
                  <c:v>56.334017795999998</c:v>
                </c:pt>
                <c:pt idx="1182">
                  <c:v>56.383299110000003</c:v>
                </c:pt>
                <c:pt idx="1183">
                  <c:v>56.44109589</c:v>
                </c:pt>
                <c:pt idx="1184">
                  <c:v>56.5</c:v>
                </c:pt>
                <c:pt idx="1185">
                  <c:v>56.556164383999999</c:v>
                </c:pt>
                <c:pt idx="1186">
                  <c:v>56.575342466000002</c:v>
                </c:pt>
                <c:pt idx="1187">
                  <c:v>56.607802874999997</c:v>
                </c:pt>
                <c:pt idx="1188">
                  <c:v>56.643835615999997</c:v>
                </c:pt>
                <c:pt idx="1189">
                  <c:v>56.681724799999998</c:v>
                </c:pt>
                <c:pt idx="1190">
                  <c:v>56.725530458999998</c:v>
                </c:pt>
                <c:pt idx="1191">
                  <c:v>56.734044464</c:v>
                </c:pt>
                <c:pt idx="1192">
                  <c:v>56.761643835999998</c:v>
                </c:pt>
                <c:pt idx="1193">
                  <c:v>56.808032038</c:v>
                </c:pt>
                <c:pt idx="1194">
                  <c:v>56.832876712000001</c:v>
                </c:pt>
                <c:pt idx="1195">
                  <c:v>56.873972602999999</c:v>
                </c:pt>
                <c:pt idx="1196">
                  <c:v>56.884123062999997</c:v>
                </c:pt>
                <c:pt idx="1197">
                  <c:v>56.910132899999994</c:v>
                </c:pt>
                <c:pt idx="1198">
                  <c:v>56.919425107000002</c:v>
                </c:pt>
                <c:pt idx="1199">
                  <c:v>56.964331162999997</c:v>
                </c:pt>
                <c:pt idx="1200">
                  <c:v>56.984931506999999</c:v>
                </c:pt>
                <c:pt idx="1201">
                  <c:v>56.987933080000055</c:v>
                </c:pt>
                <c:pt idx="1202">
                  <c:v>56.98953284999989</c:v>
                </c:pt>
                <c:pt idx="1203">
                  <c:v>56.997782889999819</c:v>
                </c:pt>
                <c:pt idx="1204">
                  <c:v>57</c:v>
                </c:pt>
                <c:pt idx="1205">
                  <c:v>57</c:v>
                </c:pt>
                <c:pt idx="1206">
                  <c:v>57</c:v>
                </c:pt>
                <c:pt idx="1207">
                  <c:v>57</c:v>
                </c:pt>
                <c:pt idx="1208">
                  <c:v>57</c:v>
                </c:pt>
                <c:pt idx="1209">
                  <c:v>57</c:v>
                </c:pt>
                <c:pt idx="1210">
                  <c:v>57</c:v>
                </c:pt>
                <c:pt idx="1211">
                  <c:v>57</c:v>
                </c:pt>
                <c:pt idx="1212">
                  <c:v>57</c:v>
                </c:pt>
                <c:pt idx="1213">
                  <c:v>57</c:v>
                </c:pt>
                <c:pt idx="1214">
                  <c:v>57</c:v>
                </c:pt>
                <c:pt idx="1215">
                  <c:v>57</c:v>
                </c:pt>
                <c:pt idx="1216">
                  <c:v>57</c:v>
                </c:pt>
                <c:pt idx="1217">
                  <c:v>57</c:v>
                </c:pt>
                <c:pt idx="1218">
                  <c:v>57</c:v>
                </c:pt>
                <c:pt idx="1219">
                  <c:v>57</c:v>
                </c:pt>
                <c:pt idx="1220">
                  <c:v>57</c:v>
                </c:pt>
                <c:pt idx="1221">
                  <c:v>57</c:v>
                </c:pt>
                <c:pt idx="1222">
                  <c:v>57</c:v>
                </c:pt>
                <c:pt idx="1223">
                  <c:v>57</c:v>
                </c:pt>
                <c:pt idx="1224">
                  <c:v>57</c:v>
                </c:pt>
                <c:pt idx="1225">
                  <c:v>57</c:v>
                </c:pt>
                <c:pt idx="1226">
                  <c:v>57.009933219999823</c:v>
                </c:pt>
                <c:pt idx="1227">
                  <c:v>57.010833009999992</c:v>
                </c:pt>
                <c:pt idx="1228">
                  <c:v>57.011433549999815</c:v>
                </c:pt>
                <c:pt idx="1229">
                  <c:v>57.019280310000106</c:v>
                </c:pt>
                <c:pt idx="1230">
                  <c:v>57.029431895999998</c:v>
                </c:pt>
                <c:pt idx="1231">
                  <c:v>57.038528240000083</c:v>
                </c:pt>
                <c:pt idx="1232">
                  <c:v>57.079133879999816</c:v>
                </c:pt>
                <c:pt idx="1233">
                  <c:v>57.079831810000165</c:v>
                </c:pt>
                <c:pt idx="1234">
                  <c:v>57.09093376000002</c:v>
                </c:pt>
                <c:pt idx="1235">
                  <c:v>57.1</c:v>
                </c:pt>
                <c:pt idx="1236">
                  <c:v>57.114305270000003</c:v>
                </c:pt>
                <c:pt idx="1237">
                  <c:v>57.136986301</c:v>
                </c:pt>
                <c:pt idx="1238">
                  <c:v>57.199178645000003</c:v>
                </c:pt>
                <c:pt idx="1239">
                  <c:v>57.341546885694733</c:v>
                </c:pt>
                <c:pt idx="1240">
                  <c:v>57.344284700000003</c:v>
                </c:pt>
                <c:pt idx="1241">
                  <c:v>57.352498289000003</c:v>
                </c:pt>
                <c:pt idx="1242">
                  <c:v>57.437371663</c:v>
                </c:pt>
                <c:pt idx="1243">
                  <c:v>57.446575342000003</c:v>
                </c:pt>
                <c:pt idx="1244">
                  <c:v>57.596129949999998</c:v>
                </c:pt>
                <c:pt idx="1245">
                  <c:v>57.6</c:v>
                </c:pt>
                <c:pt idx="1246">
                  <c:v>57.7</c:v>
                </c:pt>
                <c:pt idx="1247">
                  <c:v>57.711156699999997</c:v>
                </c:pt>
                <c:pt idx="1248">
                  <c:v>57.876712329</c:v>
                </c:pt>
                <c:pt idx="1249">
                  <c:v>57.882191781000003</c:v>
                </c:pt>
                <c:pt idx="1250">
                  <c:v>57.909589040999997</c:v>
                </c:pt>
                <c:pt idx="1251">
                  <c:v>57.910731100000071</c:v>
                </c:pt>
                <c:pt idx="1252">
                  <c:v>57.920547945000003</c:v>
                </c:pt>
                <c:pt idx="1253">
                  <c:v>57.930883790000152</c:v>
                </c:pt>
                <c:pt idx="1254">
                  <c:v>57.971795549999925</c:v>
                </c:pt>
                <c:pt idx="1255">
                  <c:v>57.979133850000053</c:v>
                </c:pt>
                <c:pt idx="1256">
                  <c:v>57.984941821</c:v>
                </c:pt>
                <c:pt idx="1257">
                  <c:v>57.990417522000001</c:v>
                </c:pt>
                <c:pt idx="1258">
                  <c:v>57.99908881999999</c:v>
                </c:pt>
                <c:pt idx="1259">
                  <c:v>58</c:v>
                </c:pt>
                <c:pt idx="1260">
                  <c:v>58</c:v>
                </c:pt>
                <c:pt idx="1261">
                  <c:v>58</c:v>
                </c:pt>
                <c:pt idx="1262">
                  <c:v>58</c:v>
                </c:pt>
                <c:pt idx="1263">
                  <c:v>58</c:v>
                </c:pt>
                <c:pt idx="1264">
                  <c:v>58</c:v>
                </c:pt>
                <c:pt idx="1265">
                  <c:v>58</c:v>
                </c:pt>
                <c:pt idx="1266">
                  <c:v>58</c:v>
                </c:pt>
                <c:pt idx="1267">
                  <c:v>58</c:v>
                </c:pt>
                <c:pt idx="1268">
                  <c:v>58</c:v>
                </c:pt>
                <c:pt idx="1269">
                  <c:v>58</c:v>
                </c:pt>
                <c:pt idx="1270">
                  <c:v>58</c:v>
                </c:pt>
                <c:pt idx="1271">
                  <c:v>58</c:v>
                </c:pt>
                <c:pt idx="1272">
                  <c:v>58</c:v>
                </c:pt>
                <c:pt idx="1273">
                  <c:v>58</c:v>
                </c:pt>
                <c:pt idx="1274">
                  <c:v>58</c:v>
                </c:pt>
                <c:pt idx="1275">
                  <c:v>58</c:v>
                </c:pt>
                <c:pt idx="1276">
                  <c:v>58</c:v>
                </c:pt>
                <c:pt idx="1277">
                  <c:v>58</c:v>
                </c:pt>
                <c:pt idx="1278">
                  <c:v>58</c:v>
                </c:pt>
                <c:pt idx="1279">
                  <c:v>58</c:v>
                </c:pt>
                <c:pt idx="1280">
                  <c:v>58</c:v>
                </c:pt>
                <c:pt idx="1281">
                  <c:v>58</c:v>
                </c:pt>
                <c:pt idx="1282">
                  <c:v>58</c:v>
                </c:pt>
                <c:pt idx="1283">
                  <c:v>58</c:v>
                </c:pt>
                <c:pt idx="1284">
                  <c:v>58</c:v>
                </c:pt>
                <c:pt idx="1285">
                  <c:v>58.000685049999881</c:v>
                </c:pt>
                <c:pt idx="1286">
                  <c:v>58.008219177999997</c:v>
                </c:pt>
                <c:pt idx="1287">
                  <c:v>58.008533940000085</c:v>
                </c:pt>
                <c:pt idx="1288">
                  <c:v>58.010132899999988</c:v>
                </c:pt>
                <c:pt idx="1289">
                  <c:v>58.017795999999997</c:v>
                </c:pt>
                <c:pt idx="1290">
                  <c:v>58.018032149999961</c:v>
                </c:pt>
                <c:pt idx="1291">
                  <c:v>58.018789139999825</c:v>
                </c:pt>
                <c:pt idx="1292">
                  <c:v>58.039927919999883</c:v>
                </c:pt>
                <c:pt idx="1293">
                  <c:v>58.049489750000092</c:v>
                </c:pt>
                <c:pt idx="1294">
                  <c:v>58.082820570000003</c:v>
                </c:pt>
                <c:pt idx="1295">
                  <c:v>58.08783284000009</c:v>
                </c:pt>
                <c:pt idx="1296">
                  <c:v>58.088918919999898</c:v>
                </c:pt>
                <c:pt idx="1297">
                  <c:v>58.088933509999883</c:v>
                </c:pt>
                <c:pt idx="1298">
                  <c:v>58.110933009999989</c:v>
                </c:pt>
                <c:pt idx="1299">
                  <c:v>58.198494181999997</c:v>
                </c:pt>
                <c:pt idx="1300">
                  <c:v>58.334980162999997</c:v>
                </c:pt>
                <c:pt idx="1301">
                  <c:v>58.469541399999997</c:v>
                </c:pt>
                <c:pt idx="1302">
                  <c:v>58.488706365503077</c:v>
                </c:pt>
                <c:pt idx="1303">
                  <c:v>58.556164383999999</c:v>
                </c:pt>
                <c:pt idx="1304">
                  <c:v>58.587268993999999</c:v>
                </c:pt>
                <c:pt idx="1305">
                  <c:v>58.663537689999998</c:v>
                </c:pt>
                <c:pt idx="1306">
                  <c:v>58.663928816000002</c:v>
                </c:pt>
                <c:pt idx="1307">
                  <c:v>58.736986301000002</c:v>
                </c:pt>
                <c:pt idx="1308">
                  <c:v>58.759753600000003</c:v>
                </c:pt>
                <c:pt idx="1309">
                  <c:v>58.776180699999998</c:v>
                </c:pt>
                <c:pt idx="1310">
                  <c:v>58.8</c:v>
                </c:pt>
                <c:pt idx="1311">
                  <c:v>58.904109589000001</c:v>
                </c:pt>
                <c:pt idx="1312">
                  <c:v>58.926027396999999</c:v>
                </c:pt>
                <c:pt idx="1313">
                  <c:v>58.940733489999921</c:v>
                </c:pt>
                <c:pt idx="1314">
                  <c:v>58.94916700000018</c:v>
                </c:pt>
                <c:pt idx="1315">
                  <c:v>58.949524060000108</c:v>
                </c:pt>
                <c:pt idx="1316">
                  <c:v>58.950684932000001</c:v>
                </c:pt>
                <c:pt idx="1317">
                  <c:v>58.950907869999853</c:v>
                </c:pt>
                <c:pt idx="1318">
                  <c:v>58.959616699999998</c:v>
                </c:pt>
                <c:pt idx="1319">
                  <c:v>58.964383562000002</c:v>
                </c:pt>
                <c:pt idx="1320">
                  <c:v>58.967983900000156</c:v>
                </c:pt>
                <c:pt idx="1321">
                  <c:v>58.968773719999938</c:v>
                </c:pt>
                <c:pt idx="1322">
                  <c:v>58.969533870000021</c:v>
                </c:pt>
                <c:pt idx="1323">
                  <c:v>58.972602739999999</c:v>
                </c:pt>
                <c:pt idx="1324">
                  <c:v>58.972731780000032</c:v>
                </c:pt>
                <c:pt idx="1325">
                  <c:v>58.977677970000002</c:v>
                </c:pt>
                <c:pt idx="1326">
                  <c:v>58.990631799999996</c:v>
                </c:pt>
                <c:pt idx="1327">
                  <c:v>58.990706610000132</c:v>
                </c:pt>
                <c:pt idx="1328">
                  <c:v>58.999133379999918</c:v>
                </c:pt>
                <c:pt idx="1329">
                  <c:v>59</c:v>
                </c:pt>
                <c:pt idx="1330">
                  <c:v>59</c:v>
                </c:pt>
                <c:pt idx="1331">
                  <c:v>59</c:v>
                </c:pt>
                <c:pt idx="1332">
                  <c:v>59</c:v>
                </c:pt>
                <c:pt idx="1333">
                  <c:v>59</c:v>
                </c:pt>
                <c:pt idx="1334">
                  <c:v>59</c:v>
                </c:pt>
                <c:pt idx="1335">
                  <c:v>59</c:v>
                </c:pt>
                <c:pt idx="1336">
                  <c:v>59</c:v>
                </c:pt>
                <c:pt idx="1337">
                  <c:v>59</c:v>
                </c:pt>
                <c:pt idx="1338">
                  <c:v>59</c:v>
                </c:pt>
                <c:pt idx="1339">
                  <c:v>59</c:v>
                </c:pt>
                <c:pt idx="1340">
                  <c:v>59</c:v>
                </c:pt>
                <c:pt idx="1341">
                  <c:v>59</c:v>
                </c:pt>
                <c:pt idx="1342">
                  <c:v>59</c:v>
                </c:pt>
                <c:pt idx="1343">
                  <c:v>59</c:v>
                </c:pt>
                <c:pt idx="1344">
                  <c:v>59</c:v>
                </c:pt>
                <c:pt idx="1345">
                  <c:v>59</c:v>
                </c:pt>
                <c:pt idx="1346">
                  <c:v>59</c:v>
                </c:pt>
                <c:pt idx="1347">
                  <c:v>59</c:v>
                </c:pt>
                <c:pt idx="1348">
                  <c:v>59</c:v>
                </c:pt>
                <c:pt idx="1349">
                  <c:v>59</c:v>
                </c:pt>
                <c:pt idx="1350">
                  <c:v>59</c:v>
                </c:pt>
                <c:pt idx="1351">
                  <c:v>59</c:v>
                </c:pt>
                <c:pt idx="1352">
                  <c:v>59</c:v>
                </c:pt>
                <c:pt idx="1353">
                  <c:v>59</c:v>
                </c:pt>
                <c:pt idx="1354">
                  <c:v>59</c:v>
                </c:pt>
                <c:pt idx="1355">
                  <c:v>59</c:v>
                </c:pt>
                <c:pt idx="1356">
                  <c:v>59</c:v>
                </c:pt>
                <c:pt idx="1357">
                  <c:v>59.000128950000182</c:v>
                </c:pt>
                <c:pt idx="1358">
                  <c:v>59.001337469999868</c:v>
                </c:pt>
                <c:pt idx="1359">
                  <c:v>59.008020120000097</c:v>
                </c:pt>
                <c:pt idx="1360">
                  <c:v>59.00867397999987</c:v>
                </c:pt>
                <c:pt idx="1361">
                  <c:v>59.008733909999954</c:v>
                </c:pt>
                <c:pt idx="1362">
                  <c:v>59.009831810000165</c:v>
                </c:pt>
                <c:pt idx="1363">
                  <c:v>59.010633639999853</c:v>
                </c:pt>
                <c:pt idx="1364">
                  <c:v>59.019033449999988</c:v>
                </c:pt>
                <c:pt idx="1365">
                  <c:v>59.019633870000021</c:v>
                </c:pt>
                <c:pt idx="1366">
                  <c:v>59.028033359999952</c:v>
                </c:pt>
                <c:pt idx="1367">
                  <c:v>59.030383749999849</c:v>
                </c:pt>
                <c:pt idx="1368">
                  <c:v>59.039014373999997</c:v>
                </c:pt>
                <c:pt idx="1369">
                  <c:v>59.047652820000053</c:v>
                </c:pt>
                <c:pt idx="1370">
                  <c:v>59.051440689999986</c:v>
                </c:pt>
                <c:pt idx="1371">
                  <c:v>59.060331850000097</c:v>
                </c:pt>
                <c:pt idx="1372">
                  <c:v>59.06091479000002</c:v>
                </c:pt>
                <c:pt idx="1373">
                  <c:v>59.0615375</c:v>
                </c:pt>
                <c:pt idx="1374">
                  <c:v>59.070427739999815</c:v>
                </c:pt>
                <c:pt idx="1375">
                  <c:v>59.079475189999862</c:v>
                </c:pt>
                <c:pt idx="1376">
                  <c:v>59.081721440000088</c:v>
                </c:pt>
                <c:pt idx="1377">
                  <c:v>59.08943341999985</c:v>
                </c:pt>
                <c:pt idx="1378">
                  <c:v>59.090410959000003</c:v>
                </c:pt>
                <c:pt idx="1379">
                  <c:v>59.10093352999985</c:v>
                </c:pt>
                <c:pt idx="1380">
                  <c:v>59.121149897330596</c:v>
                </c:pt>
                <c:pt idx="1381">
                  <c:v>59.206023272000003</c:v>
                </c:pt>
                <c:pt idx="1382">
                  <c:v>59.221917808000001</c:v>
                </c:pt>
                <c:pt idx="1383">
                  <c:v>59.304109588999999</c:v>
                </c:pt>
                <c:pt idx="1384">
                  <c:v>59.334246575000002</c:v>
                </c:pt>
                <c:pt idx="1385">
                  <c:v>59.364383562</c:v>
                </c:pt>
                <c:pt idx="1386">
                  <c:v>59.369863014000003</c:v>
                </c:pt>
                <c:pt idx="1387">
                  <c:v>59.413698629999999</c:v>
                </c:pt>
                <c:pt idx="1388">
                  <c:v>59.490643012</c:v>
                </c:pt>
                <c:pt idx="1389">
                  <c:v>59.518138260999997</c:v>
                </c:pt>
                <c:pt idx="1390">
                  <c:v>59.610958904</c:v>
                </c:pt>
                <c:pt idx="1391">
                  <c:v>59.613698630000002</c:v>
                </c:pt>
                <c:pt idx="1392">
                  <c:v>59.643835615999997</c:v>
                </c:pt>
                <c:pt idx="1393">
                  <c:v>59.693360712</c:v>
                </c:pt>
                <c:pt idx="1394">
                  <c:v>59.709589041000001</c:v>
                </c:pt>
                <c:pt idx="1395">
                  <c:v>59.769863014000002</c:v>
                </c:pt>
                <c:pt idx="1396">
                  <c:v>59.783561644000002</c:v>
                </c:pt>
                <c:pt idx="1397">
                  <c:v>59.797260274000003</c:v>
                </c:pt>
                <c:pt idx="1398">
                  <c:v>59.887748117999998</c:v>
                </c:pt>
                <c:pt idx="1399">
                  <c:v>59.900433339999992</c:v>
                </c:pt>
                <c:pt idx="1400">
                  <c:v>59.917932690000164</c:v>
                </c:pt>
                <c:pt idx="1401">
                  <c:v>59.919230999999868</c:v>
                </c:pt>
                <c:pt idx="1402">
                  <c:v>59.93052972000018</c:v>
                </c:pt>
                <c:pt idx="1403">
                  <c:v>59.939531810000169</c:v>
                </c:pt>
                <c:pt idx="1404">
                  <c:v>59.94223357999995</c:v>
                </c:pt>
                <c:pt idx="1405">
                  <c:v>59.945205479000002</c:v>
                </c:pt>
                <c:pt idx="1406">
                  <c:v>59.950133370000124</c:v>
                </c:pt>
                <c:pt idx="1407">
                  <c:v>59.981631810000167</c:v>
                </c:pt>
                <c:pt idx="1408">
                  <c:v>59.988032649999859</c:v>
                </c:pt>
                <c:pt idx="1409">
                  <c:v>59.991547610000147</c:v>
                </c:pt>
                <c:pt idx="1410">
                  <c:v>59.998533590000122</c:v>
                </c:pt>
                <c:pt idx="1411">
                  <c:v>59.999244530000162</c:v>
                </c:pt>
                <c:pt idx="1412">
                  <c:v>59.999433680000159</c:v>
                </c:pt>
                <c:pt idx="1413">
                  <c:v>60</c:v>
                </c:pt>
                <c:pt idx="1414">
                  <c:v>60</c:v>
                </c:pt>
                <c:pt idx="1415">
                  <c:v>60</c:v>
                </c:pt>
                <c:pt idx="1416">
                  <c:v>60</c:v>
                </c:pt>
                <c:pt idx="1417">
                  <c:v>60</c:v>
                </c:pt>
                <c:pt idx="1418">
                  <c:v>60</c:v>
                </c:pt>
                <c:pt idx="1419">
                  <c:v>60</c:v>
                </c:pt>
                <c:pt idx="1420">
                  <c:v>60</c:v>
                </c:pt>
                <c:pt idx="1421">
                  <c:v>60</c:v>
                </c:pt>
                <c:pt idx="1422">
                  <c:v>60</c:v>
                </c:pt>
                <c:pt idx="1423">
                  <c:v>60</c:v>
                </c:pt>
                <c:pt idx="1424">
                  <c:v>60</c:v>
                </c:pt>
                <c:pt idx="1425">
                  <c:v>60</c:v>
                </c:pt>
                <c:pt idx="1426">
                  <c:v>60</c:v>
                </c:pt>
                <c:pt idx="1427">
                  <c:v>60</c:v>
                </c:pt>
                <c:pt idx="1428">
                  <c:v>60</c:v>
                </c:pt>
                <c:pt idx="1429">
                  <c:v>60</c:v>
                </c:pt>
                <c:pt idx="1430">
                  <c:v>60</c:v>
                </c:pt>
                <c:pt idx="1431">
                  <c:v>60</c:v>
                </c:pt>
                <c:pt idx="1432">
                  <c:v>60</c:v>
                </c:pt>
                <c:pt idx="1433">
                  <c:v>60</c:v>
                </c:pt>
                <c:pt idx="1434">
                  <c:v>60.008433630000056</c:v>
                </c:pt>
                <c:pt idx="1435">
                  <c:v>60.009883879999819</c:v>
                </c:pt>
                <c:pt idx="1436">
                  <c:v>60.018533210000022</c:v>
                </c:pt>
                <c:pt idx="1437">
                  <c:v>60.019935960000005</c:v>
                </c:pt>
                <c:pt idx="1438">
                  <c:v>60.020232519999894</c:v>
                </c:pt>
                <c:pt idx="1439">
                  <c:v>60.027333390000088</c:v>
                </c:pt>
                <c:pt idx="1440">
                  <c:v>60.029240810000154</c:v>
                </c:pt>
                <c:pt idx="1441">
                  <c:v>60.031431540000064</c:v>
                </c:pt>
                <c:pt idx="1442">
                  <c:v>60.03813319000006</c:v>
                </c:pt>
                <c:pt idx="1443">
                  <c:v>60.039533419999856</c:v>
                </c:pt>
                <c:pt idx="1444">
                  <c:v>60.059331360000002</c:v>
                </c:pt>
                <c:pt idx="1445">
                  <c:v>60.060433790000154</c:v>
                </c:pt>
                <c:pt idx="1446">
                  <c:v>60.098562628336758</c:v>
                </c:pt>
                <c:pt idx="1447">
                  <c:v>60.131416838</c:v>
                </c:pt>
                <c:pt idx="1448">
                  <c:v>60.178082191999998</c:v>
                </c:pt>
                <c:pt idx="1449">
                  <c:v>60.194387405999997</c:v>
                </c:pt>
                <c:pt idx="1450">
                  <c:v>60.276712328999999</c:v>
                </c:pt>
                <c:pt idx="1451">
                  <c:v>60.326027396999997</c:v>
                </c:pt>
                <c:pt idx="1452">
                  <c:v>60.345205479000001</c:v>
                </c:pt>
                <c:pt idx="1453">
                  <c:v>60.416438356</c:v>
                </c:pt>
                <c:pt idx="1454">
                  <c:v>60.465753425000003</c:v>
                </c:pt>
                <c:pt idx="1455">
                  <c:v>60.479452055000003</c:v>
                </c:pt>
                <c:pt idx="1456">
                  <c:v>60.482191780999997</c:v>
                </c:pt>
                <c:pt idx="1457">
                  <c:v>60.509589040999998</c:v>
                </c:pt>
                <c:pt idx="1458">
                  <c:v>60.531143052703626</c:v>
                </c:pt>
                <c:pt idx="1459">
                  <c:v>60.597765989809105</c:v>
                </c:pt>
                <c:pt idx="1460">
                  <c:v>60.652017366999999</c:v>
                </c:pt>
                <c:pt idx="1461">
                  <c:v>60.676249144421632</c:v>
                </c:pt>
                <c:pt idx="1462">
                  <c:v>60.780287473999998</c:v>
                </c:pt>
                <c:pt idx="1463">
                  <c:v>60.780634778</c:v>
                </c:pt>
                <c:pt idx="1464">
                  <c:v>60.8</c:v>
                </c:pt>
                <c:pt idx="1465">
                  <c:v>60.830136985999999</c:v>
                </c:pt>
                <c:pt idx="1466">
                  <c:v>60.845995893223822</c:v>
                </c:pt>
                <c:pt idx="1467">
                  <c:v>60.878850102999998</c:v>
                </c:pt>
                <c:pt idx="1468">
                  <c:v>60.917493823999997</c:v>
                </c:pt>
                <c:pt idx="1469">
                  <c:v>60.928633830000088</c:v>
                </c:pt>
                <c:pt idx="1470">
                  <c:v>60.929033960000055</c:v>
                </c:pt>
                <c:pt idx="1471">
                  <c:v>60.940433590000126</c:v>
                </c:pt>
                <c:pt idx="1472">
                  <c:v>60.949398200000076</c:v>
                </c:pt>
                <c:pt idx="1473">
                  <c:v>60.950684932000001</c:v>
                </c:pt>
                <c:pt idx="1474">
                  <c:v>60.960749430000035</c:v>
                </c:pt>
                <c:pt idx="1475">
                  <c:v>60.960985626000003</c:v>
                </c:pt>
                <c:pt idx="1476">
                  <c:v>60.968861219999937</c:v>
                </c:pt>
                <c:pt idx="1477">
                  <c:v>60.969054619999973</c:v>
                </c:pt>
                <c:pt idx="1478">
                  <c:v>60.970131260000173</c:v>
                </c:pt>
                <c:pt idx="1479">
                  <c:v>60.970132899999989</c:v>
                </c:pt>
                <c:pt idx="1480">
                  <c:v>60.970633540000023</c:v>
                </c:pt>
                <c:pt idx="1481">
                  <c:v>60.978221849999947</c:v>
                </c:pt>
                <c:pt idx="1482">
                  <c:v>60.978231529999896</c:v>
                </c:pt>
                <c:pt idx="1483">
                  <c:v>60.979633219999819</c:v>
                </c:pt>
                <c:pt idx="1484">
                  <c:v>60.980333870000017</c:v>
                </c:pt>
                <c:pt idx="1485">
                  <c:v>60.989277650000155</c:v>
                </c:pt>
                <c:pt idx="1486">
                  <c:v>60.990831480000168</c:v>
                </c:pt>
                <c:pt idx="1487">
                  <c:v>61</c:v>
                </c:pt>
                <c:pt idx="1488">
                  <c:v>61</c:v>
                </c:pt>
                <c:pt idx="1489">
                  <c:v>61</c:v>
                </c:pt>
                <c:pt idx="1490">
                  <c:v>61</c:v>
                </c:pt>
                <c:pt idx="1491">
                  <c:v>61</c:v>
                </c:pt>
                <c:pt idx="1492">
                  <c:v>61</c:v>
                </c:pt>
                <c:pt idx="1493">
                  <c:v>61</c:v>
                </c:pt>
                <c:pt idx="1494">
                  <c:v>61</c:v>
                </c:pt>
                <c:pt idx="1495">
                  <c:v>61</c:v>
                </c:pt>
                <c:pt idx="1496">
                  <c:v>61</c:v>
                </c:pt>
                <c:pt idx="1497">
                  <c:v>61</c:v>
                </c:pt>
                <c:pt idx="1498">
                  <c:v>61</c:v>
                </c:pt>
                <c:pt idx="1499">
                  <c:v>61</c:v>
                </c:pt>
                <c:pt idx="1500">
                  <c:v>61</c:v>
                </c:pt>
                <c:pt idx="1501">
                  <c:v>61</c:v>
                </c:pt>
                <c:pt idx="1502">
                  <c:v>61</c:v>
                </c:pt>
                <c:pt idx="1503">
                  <c:v>61</c:v>
                </c:pt>
                <c:pt idx="1504">
                  <c:v>61</c:v>
                </c:pt>
                <c:pt idx="1505">
                  <c:v>61</c:v>
                </c:pt>
                <c:pt idx="1506">
                  <c:v>61</c:v>
                </c:pt>
                <c:pt idx="1507">
                  <c:v>61</c:v>
                </c:pt>
                <c:pt idx="1508">
                  <c:v>61</c:v>
                </c:pt>
                <c:pt idx="1509">
                  <c:v>61</c:v>
                </c:pt>
                <c:pt idx="1510">
                  <c:v>61</c:v>
                </c:pt>
                <c:pt idx="1511">
                  <c:v>61</c:v>
                </c:pt>
                <c:pt idx="1512">
                  <c:v>61</c:v>
                </c:pt>
                <c:pt idx="1513">
                  <c:v>61</c:v>
                </c:pt>
                <c:pt idx="1514">
                  <c:v>61</c:v>
                </c:pt>
                <c:pt idx="1515">
                  <c:v>61</c:v>
                </c:pt>
                <c:pt idx="1516">
                  <c:v>61.00013370000012</c:v>
                </c:pt>
                <c:pt idx="1517">
                  <c:v>61.000333549999816</c:v>
                </c:pt>
                <c:pt idx="1518">
                  <c:v>61.009033989999814</c:v>
                </c:pt>
                <c:pt idx="1519">
                  <c:v>61.010958903999999</c:v>
                </c:pt>
                <c:pt idx="1520">
                  <c:v>61.011033650000023</c:v>
                </c:pt>
                <c:pt idx="1521">
                  <c:v>61.017930559999868</c:v>
                </c:pt>
                <c:pt idx="1522">
                  <c:v>61.021045179999994</c:v>
                </c:pt>
                <c:pt idx="1523">
                  <c:v>61.029331920000168</c:v>
                </c:pt>
                <c:pt idx="1524">
                  <c:v>61.029531630000101</c:v>
                </c:pt>
                <c:pt idx="1525">
                  <c:v>61.029956659999861</c:v>
                </c:pt>
                <c:pt idx="1526">
                  <c:v>61.034907597999997</c:v>
                </c:pt>
                <c:pt idx="1527">
                  <c:v>61.038733769999816</c:v>
                </c:pt>
                <c:pt idx="1528">
                  <c:v>61.039610200000183</c:v>
                </c:pt>
                <c:pt idx="1529">
                  <c:v>61.039731630000098</c:v>
                </c:pt>
                <c:pt idx="1530">
                  <c:v>61.050733210000026</c:v>
                </c:pt>
                <c:pt idx="1531">
                  <c:v>61.068406280000133</c:v>
                </c:pt>
                <c:pt idx="1532">
                  <c:v>61.069431989999863</c:v>
                </c:pt>
                <c:pt idx="1533">
                  <c:v>61.069831960000094</c:v>
                </c:pt>
                <c:pt idx="1534">
                  <c:v>61.071832660000027</c:v>
                </c:pt>
                <c:pt idx="1535">
                  <c:v>61.079480380000177</c:v>
                </c:pt>
                <c:pt idx="1536">
                  <c:v>61.081451060917182</c:v>
                </c:pt>
                <c:pt idx="1537">
                  <c:v>61.1</c:v>
                </c:pt>
                <c:pt idx="1538">
                  <c:v>61.100733500000089</c:v>
                </c:pt>
                <c:pt idx="1539">
                  <c:v>61.155373032</c:v>
                </c:pt>
                <c:pt idx="1540">
                  <c:v>61.166324400000001</c:v>
                </c:pt>
                <c:pt idx="1541">
                  <c:v>61.207392197125259</c:v>
                </c:pt>
                <c:pt idx="1542">
                  <c:v>61.229295002999997</c:v>
                </c:pt>
                <c:pt idx="1543">
                  <c:v>61.249315068000001</c:v>
                </c:pt>
                <c:pt idx="1544">
                  <c:v>61.289527700000001</c:v>
                </c:pt>
                <c:pt idx="1545">
                  <c:v>61.295003422000001</c:v>
                </c:pt>
                <c:pt idx="1546">
                  <c:v>61.309589041000002</c:v>
                </c:pt>
                <c:pt idx="1547">
                  <c:v>61.366187543000002</c:v>
                </c:pt>
                <c:pt idx="1548">
                  <c:v>61.401779603011633</c:v>
                </c:pt>
                <c:pt idx="1549">
                  <c:v>61.473972603</c:v>
                </c:pt>
                <c:pt idx="1550">
                  <c:v>61.516769336000003</c:v>
                </c:pt>
                <c:pt idx="1551">
                  <c:v>61.524982887999997</c:v>
                </c:pt>
                <c:pt idx="1552">
                  <c:v>61.527726626000003</c:v>
                </c:pt>
                <c:pt idx="1553">
                  <c:v>61.549623500000003</c:v>
                </c:pt>
                <c:pt idx="1554">
                  <c:v>61.6</c:v>
                </c:pt>
                <c:pt idx="1555">
                  <c:v>61.615331963999999</c:v>
                </c:pt>
                <c:pt idx="1556">
                  <c:v>61.619178081999998</c:v>
                </c:pt>
                <c:pt idx="1557">
                  <c:v>61.6618754</c:v>
                </c:pt>
                <c:pt idx="1558">
                  <c:v>61.673972603000003</c:v>
                </c:pt>
                <c:pt idx="1559">
                  <c:v>61.681040383000003</c:v>
                </c:pt>
                <c:pt idx="1560">
                  <c:v>61.728767122999997</c:v>
                </c:pt>
                <c:pt idx="1561">
                  <c:v>61.768651607999999</c:v>
                </c:pt>
                <c:pt idx="1562">
                  <c:v>61.785078712999997</c:v>
                </c:pt>
                <c:pt idx="1563">
                  <c:v>61.865753425000001</c:v>
                </c:pt>
                <c:pt idx="1564">
                  <c:v>61.900244929999857</c:v>
                </c:pt>
                <c:pt idx="1565">
                  <c:v>61.913757699999998</c:v>
                </c:pt>
                <c:pt idx="1566">
                  <c:v>61.932922656000002</c:v>
                </c:pt>
                <c:pt idx="1567">
                  <c:v>61.952630299999939</c:v>
                </c:pt>
                <c:pt idx="1568">
                  <c:v>61.968642862000003</c:v>
                </c:pt>
                <c:pt idx="1569">
                  <c:v>61.97003189000003</c:v>
                </c:pt>
                <c:pt idx="1570">
                  <c:v>61.971306780000027</c:v>
                </c:pt>
                <c:pt idx="1571">
                  <c:v>61.971332910000157</c:v>
                </c:pt>
                <c:pt idx="1572">
                  <c:v>61.978082192000002</c:v>
                </c:pt>
                <c:pt idx="1573">
                  <c:v>61.979333940000089</c:v>
                </c:pt>
                <c:pt idx="1574">
                  <c:v>61.980189999999851</c:v>
                </c:pt>
                <c:pt idx="1575">
                  <c:v>61.980821917999997</c:v>
                </c:pt>
                <c:pt idx="1576">
                  <c:v>61.989383749999853</c:v>
                </c:pt>
                <c:pt idx="1577">
                  <c:v>61.989531890000031</c:v>
                </c:pt>
                <c:pt idx="1578">
                  <c:v>61.99830449000001</c:v>
                </c:pt>
                <c:pt idx="1579">
                  <c:v>62</c:v>
                </c:pt>
                <c:pt idx="1580">
                  <c:v>62</c:v>
                </c:pt>
                <c:pt idx="1581">
                  <c:v>62</c:v>
                </c:pt>
                <c:pt idx="1582">
                  <c:v>62</c:v>
                </c:pt>
                <c:pt idx="1583">
                  <c:v>62</c:v>
                </c:pt>
                <c:pt idx="1584">
                  <c:v>62</c:v>
                </c:pt>
                <c:pt idx="1585">
                  <c:v>62</c:v>
                </c:pt>
                <c:pt idx="1586">
                  <c:v>62</c:v>
                </c:pt>
                <c:pt idx="1587">
                  <c:v>62</c:v>
                </c:pt>
                <c:pt idx="1588">
                  <c:v>62</c:v>
                </c:pt>
                <c:pt idx="1589">
                  <c:v>62</c:v>
                </c:pt>
                <c:pt idx="1590">
                  <c:v>62</c:v>
                </c:pt>
                <c:pt idx="1591">
                  <c:v>62</c:v>
                </c:pt>
                <c:pt idx="1592">
                  <c:v>62</c:v>
                </c:pt>
                <c:pt idx="1593">
                  <c:v>62</c:v>
                </c:pt>
                <c:pt idx="1594">
                  <c:v>62</c:v>
                </c:pt>
                <c:pt idx="1595">
                  <c:v>62</c:v>
                </c:pt>
                <c:pt idx="1596">
                  <c:v>62</c:v>
                </c:pt>
                <c:pt idx="1597">
                  <c:v>62</c:v>
                </c:pt>
                <c:pt idx="1598">
                  <c:v>62</c:v>
                </c:pt>
                <c:pt idx="1599">
                  <c:v>62</c:v>
                </c:pt>
                <c:pt idx="1600">
                  <c:v>62</c:v>
                </c:pt>
                <c:pt idx="1601">
                  <c:v>62</c:v>
                </c:pt>
                <c:pt idx="1602">
                  <c:v>62</c:v>
                </c:pt>
                <c:pt idx="1603">
                  <c:v>62</c:v>
                </c:pt>
                <c:pt idx="1604">
                  <c:v>62</c:v>
                </c:pt>
                <c:pt idx="1605">
                  <c:v>62</c:v>
                </c:pt>
                <c:pt idx="1606">
                  <c:v>62</c:v>
                </c:pt>
                <c:pt idx="1607">
                  <c:v>62</c:v>
                </c:pt>
                <c:pt idx="1608">
                  <c:v>62</c:v>
                </c:pt>
                <c:pt idx="1609">
                  <c:v>62</c:v>
                </c:pt>
                <c:pt idx="1610">
                  <c:v>62</c:v>
                </c:pt>
                <c:pt idx="1611">
                  <c:v>62</c:v>
                </c:pt>
                <c:pt idx="1612">
                  <c:v>62</c:v>
                </c:pt>
                <c:pt idx="1613">
                  <c:v>62</c:v>
                </c:pt>
                <c:pt idx="1614">
                  <c:v>62</c:v>
                </c:pt>
                <c:pt idx="1615">
                  <c:v>62</c:v>
                </c:pt>
                <c:pt idx="1616">
                  <c:v>62</c:v>
                </c:pt>
                <c:pt idx="1617">
                  <c:v>62.001003350000083</c:v>
                </c:pt>
                <c:pt idx="1618">
                  <c:v>62.007344429999961</c:v>
                </c:pt>
                <c:pt idx="1619">
                  <c:v>62.009754789999874</c:v>
                </c:pt>
                <c:pt idx="1620">
                  <c:v>62.011438459999859</c:v>
                </c:pt>
                <c:pt idx="1621">
                  <c:v>62.017735819999871</c:v>
                </c:pt>
                <c:pt idx="1622">
                  <c:v>62.019206170000139</c:v>
                </c:pt>
                <c:pt idx="1623">
                  <c:v>62.019433889999988</c:v>
                </c:pt>
                <c:pt idx="1624">
                  <c:v>62.029637189999967</c:v>
                </c:pt>
                <c:pt idx="1625">
                  <c:v>62.030432899999994</c:v>
                </c:pt>
                <c:pt idx="1626">
                  <c:v>62.038031749999895</c:v>
                </c:pt>
                <c:pt idx="1627">
                  <c:v>62.03903343999982</c:v>
                </c:pt>
                <c:pt idx="1628">
                  <c:v>62.039698835999999</c:v>
                </c:pt>
                <c:pt idx="1629">
                  <c:v>62.048333749999848</c:v>
                </c:pt>
                <c:pt idx="1630">
                  <c:v>62.049205440000073</c:v>
                </c:pt>
                <c:pt idx="1631">
                  <c:v>62.063013699000003</c:v>
                </c:pt>
                <c:pt idx="1632">
                  <c:v>62.067733700000119</c:v>
                </c:pt>
                <c:pt idx="1633">
                  <c:v>62.068144480000065</c:v>
                </c:pt>
                <c:pt idx="1634">
                  <c:v>62.088980151000001</c:v>
                </c:pt>
                <c:pt idx="1635">
                  <c:v>62.139726027000002</c:v>
                </c:pt>
                <c:pt idx="1636">
                  <c:v>62.170244779000001</c:v>
                </c:pt>
                <c:pt idx="1637">
                  <c:v>62.187542800000003</c:v>
                </c:pt>
                <c:pt idx="1638">
                  <c:v>62.2</c:v>
                </c:pt>
                <c:pt idx="1639">
                  <c:v>62.2</c:v>
                </c:pt>
                <c:pt idx="1640">
                  <c:v>62.209445600000002</c:v>
                </c:pt>
                <c:pt idx="1641">
                  <c:v>62.214921287000003</c:v>
                </c:pt>
                <c:pt idx="1642">
                  <c:v>62.225872690000003</c:v>
                </c:pt>
                <c:pt idx="1643">
                  <c:v>62.246575342</c:v>
                </c:pt>
                <c:pt idx="1644">
                  <c:v>62.250513300000001</c:v>
                </c:pt>
                <c:pt idx="1645">
                  <c:v>62.349075974999998</c:v>
                </c:pt>
                <c:pt idx="1646">
                  <c:v>62.376847069</c:v>
                </c:pt>
                <c:pt idx="1647">
                  <c:v>62.442162902</c:v>
                </c:pt>
                <c:pt idx="1648">
                  <c:v>62.501369863000001</c:v>
                </c:pt>
                <c:pt idx="1649">
                  <c:v>62.512328767</c:v>
                </c:pt>
                <c:pt idx="1650">
                  <c:v>62.543925444000003</c:v>
                </c:pt>
                <c:pt idx="1651">
                  <c:v>62.57357974</c:v>
                </c:pt>
                <c:pt idx="1652">
                  <c:v>62.587124785</c:v>
                </c:pt>
                <c:pt idx="1653">
                  <c:v>62.591780821999997</c:v>
                </c:pt>
                <c:pt idx="1654">
                  <c:v>62.606433948999999</c:v>
                </c:pt>
                <c:pt idx="1655">
                  <c:v>62.642196272</c:v>
                </c:pt>
                <c:pt idx="1656">
                  <c:v>62.652977413000002</c:v>
                </c:pt>
                <c:pt idx="1657">
                  <c:v>62.754277891999998</c:v>
                </c:pt>
                <c:pt idx="1658">
                  <c:v>62.759753592999999</c:v>
                </c:pt>
                <c:pt idx="1659">
                  <c:v>62.778918548999997</c:v>
                </c:pt>
                <c:pt idx="1660">
                  <c:v>62.808219178000002</c:v>
                </c:pt>
                <c:pt idx="1661">
                  <c:v>62.817248460000002</c:v>
                </c:pt>
                <c:pt idx="1662">
                  <c:v>62.817248460000002</c:v>
                </c:pt>
                <c:pt idx="1663">
                  <c:v>62.828199863000002</c:v>
                </c:pt>
                <c:pt idx="1664">
                  <c:v>62.835616438000002</c:v>
                </c:pt>
                <c:pt idx="1665">
                  <c:v>62.861054072999998</c:v>
                </c:pt>
                <c:pt idx="1666">
                  <c:v>62.869267600000001</c:v>
                </c:pt>
                <c:pt idx="1667">
                  <c:v>62.873972602999999</c:v>
                </c:pt>
                <c:pt idx="1668">
                  <c:v>62.882956878999998</c:v>
                </c:pt>
                <c:pt idx="1669">
                  <c:v>62.91770729999989</c:v>
                </c:pt>
                <c:pt idx="1670">
                  <c:v>62.927951309999827</c:v>
                </c:pt>
                <c:pt idx="1671">
                  <c:v>62.930226539999992</c:v>
                </c:pt>
                <c:pt idx="1672">
                  <c:v>62.938238980000094</c:v>
                </c:pt>
                <c:pt idx="1673">
                  <c:v>62.948331610000132</c:v>
                </c:pt>
                <c:pt idx="1674">
                  <c:v>62.953170147000002</c:v>
                </c:pt>
                <c:pt idx="1675">
                  <c:v>62.958831689999997</c:v>
                </c:pt>
                <c:pt idx="1676">
                  <c:v>62.968633639999851</c:v>
                </c:pt>
                <c:pt idx="1677">
                  <c:v>62.970333500000088</c:v>
                </c:pt>
                <c:pt idx="1678">
                  <c:v>62.970833419999856</c:v>
                </c:pt>
                <c:pt idx="1679">
                  <c:v>62.971333969999847</c:v>
                </c:pt>
                <c:pt idx="1680">
                  <c:v>62.978781699999999</c:v>
                </c:pt>
                <c:pt idx="1681">
                  <c:v>62.980531500000133</c:v>
                </c:pt>
                <c:pt idx="1682">
                  <c:v>62.987931769999861</c:v>
                </c:pt>
                <c:pt idx="1683">
                  <c:v>62.988487929999827</c:v>
                </c:pt>
                <c:pt idx="1684">
                  <c:v>62.989233830000089</c:v>
                </c:pt>
                <c:pt idx="1685">
                  <c:v>62.989833769999819</c:v>
                </c:pt>
                <c:pt idx="1686">
                  <c:v>62.989989479999991</c:v>
                </c:pt>
                <c:pt idx="1687">
                  <c:v>62.990233659999816</c:v>
                </c:pt>
                <c:pt idx="1688">
                  <c:v>62.990433720000091</c:v>
                </c:pt>
                <c:pt idx="1689">
                  <c:v>62.991032829999924</c:v>
                </c:pt>
                <c:pt idx="1690">
                  <c:v>62.997260273999999</c:v>
                </c:pt>
                <c:pt idx="1691">
                  <c:v>62.999633689999953</c:v>
                </c:pt>
                <c:pt idx="1692">
                  <c:v>63</c:v>
                </c:pt>
                <c:pt idx="1693">
                  <c:v>63</c:v>
                </c:pt>
                <c:pt idx="1694">
                  <c:v>63</c:v>
                </c:pt>
                <c:pt idx="1695">
                  <c:v>63</c:v>
                </c:pt>
                <c:pt idx="1696">
                  <c:v>63</c:v>
                </c:pt>
                <c:pt idx="1697">
                  <c:v>63</c:v>
                </c:pt>
                <c:pt idx="1698">
                  <c:v>63</c:v>
                </c:pt>
                <c:pt idx="1699">
                  <c:v>63</c:v>
                </c:pt>
                <c:pt idx="1700">
                  <c:v>63</c:v>
                </c:pt>
                <c:pt idx="1701">
                  <c:v>63</c:v>
                </c:pt>
                <c:pt idx="1702">
                  <c:v>63</c:v>
                </c:pt>
                <c:pt idx="1703">
                  <c:v>63</c:v>
                </c:pt>
                <c:pt idx="1704">
                  <c:v>63</c:v>
                </c:pt>
                <c:pt idx="1705">
                  <c:v>63</c:v>
                </c:pt>
                <c:pt idx="1706">
                  <c:v>63</c:v>
                </c:pt>
                <c:pt idx="1707">
                  <c:v>63</c:v>
                </c:pt>
                <c:pt idx="1708">
                  <c:v>63</c:v>
                </c:pt>
                <c:pt idx="1709">
                  <c:v>63</c:v>
                </c:pt>
                <c:pt idx="1710">
                  <c:v>63</c:v>
                </c:pt>
                <c:pt idx="1711">
                  <c:v>63</c:v>
                </c:pt>
                <c:pt idx="1712">
                  <c:v>63</c:v>
                </c:pt>
                <c:pt idx="1713">
                  <c:v>63</c:v>
                </c:pt>
                <c:pt idx="1714">
                  <c:v>63</c:v>
                </c:pt>
                <c:pt idx="1715">
                  <c:v>63</c:v>
                </c:pt>
                <c:pt idx="1716">
                  <c:v>63</c:v>
                </c:pt>
                <c:pt idx="1717">
                  <c:v>63</c:v>
                </c:pt>
                <c:pt idx="1718">
                  <c:v>63</c:v>
                </c:pt>
                <c:pt idx="1719">
                  <c:v>63</c:v>
                </c:pt>
                <c:pt idx="1720">
                  <c:v>63</c:v>
                </c:pt>
                <c:pt idx="1721">
                  <c:v>63</c:v>
                </c:pt>
                <c:pt idx="1722">
                  <c:v>63</c:v>
                </c:pt>
                <c:pt idx="1723">
                  <c:v>63</c:v>
                </c:pt>
                <c:pt idx="1724">
                  <c:v>63</c:v>
                </c:pt>
                <c:pt idx="1725">
                  <c:v>63</c:v>
                </c:pt>
                <c:pt idx="1726">
                  <c:v>63</c:v>
                </c:pt>
                <c:pt idx="1727">
                  <c:v>63</c:v>
                </c:pt>
                <c:pt idx="1728">
                  <c:v>63</c:v>
                </c:pt>
                <c:pt idx="1729">
                  <c:v>63</c:v>
                </c:pt>
                <c:pt idx="1730">
                  <c:v>63</c:v>
                </c:pt>
                <c:pt idx="1731">
                  <c:v>63</c:v>
                </c:pt>
                <c:pt idx="1732">
                  <c:v>63</c:v>
                </c:pt>
                <c:pt idx="1733">
                  <c:v>63</c:v>
                </c:pt>
                <c:pt idx="1734">
                  <c:v>63</c:v>
                </c:pt>
                <c:pt idx="1735">
                  <c:v>63</c:v>
                </c:pt>
                <c:pt idx="1736">
                  <c:v>63</c:v>
                </c:pt>
                <c:pt idx="1737">
                  <c:v>63.006160164000001</c:v>
                </c:pt>
                <c:pt idx="1738">
                  <c:v>63.007533830000085</c:v>
                </c:pt>
                <c:pt idx="1739">
                  <c:v>63.009033439999818</c:v>
                </c:pt>
                <c:pt idx="1740">
                  <c:v>63.011635865999999</c:v>
                </c:pt>
                <c:pt idx="1741">
                  <c:v>63.017831399999935</c:v>
                </c:pt>
                <c:pt idx="1742">
                  <c:v>63.021608839999885</c:v>
                </c:pt>
                <c:pt idx="1743">
                  <c:v>63.028062970999997</c:v>
                </c:pt>
                <c:pt idx="1744">
                  <c:v>63.028433139999954</c:v>
                </c:pt>
                <c:pt idx="1745">
                  <c:v>63.029030400000138</c:v>
                </c:pt>
                <c:pt idx="1746">
                  <c:v>63.050033669999983</c:v>
                </c:pt>
                <c:pt idx="1747">
                  <c:v>63.05987041999996</c:v>
                </c:pt>
                <c:pt idx="1748">
                  <c:v>63.060152219999956</c:v>
                </c:pt>
                <c:pt idx="1749">
                  <c:v>63.060231619999932</c:v>
                </c:pt>
                <c:pt idx="1750">
                  <c:v>63.090605584000002</c:v>
                </c:pt>
                <c:pt idx="1751">
                  <c:v>63.203285420999997</c:v>
                </c:pt>
                <c:pt idx="1752">
                  <c:v>63.210958904000002</c:v>
                </c:pt>
                <c:pt idx="1753">
                  <c:v>63.211498972999998</c:v>
                </c:pt>
                <c:pt idx="1754">
                  <c:v>63.234755595000003</c:v>
                </c:pt>
                <c:pt idx="1755">
                  <c:v>63.249828899999997</c:v>
                </c:pt>
                <c:pt idx="1756">
                  <c:v>63.296372347999998</c:v>
                </c:pt>
                <c:pt idx="1757">
                  <c:v>63.348391513000003</c:v>
                </c:pt>
                <c:pt idx="1758">
                  <c:v>63.375770021000001</c:v>
                </c:pt>
                <c:pt idx="1759">
                  <c:v>63.390545699999997</c:v>
                </c:pt>
                <c:pt idx="1760">
                  <c:v>63.410958903999997</c:v>
                </c:pt>
                <c:pt idx="1761">
                  <c:v>63.444988397000003</c:v>
                </c:pt>
                <c:pt idx="1762">
                  <c:v>63.564681725</c:v>
                </c:pt>
                <c:pt idx="1763">
                  <c:v>63.567419575999999</c:v>
                </c:pt>
                <c:pt idx="1764">
                  <c:v>63.570157399999999</c:v>
                </c:pt>
                <c:pt idx="1765">
                  <c:v>63.586584531</c:v>
                </c:pt>
                <c:pt idx="1766">
                  <c:v>63.613963038999998</c:v>
                </c:pt>
                <c:pt idx="1767">
                  <c:v>63.632876711999998</c:v>
                </c:pt>
                <c:pt idx="1768">
                  <c:v>63.643835615999997</c:v>
                </c:pt>
                <c:pt idx="1769">
                  <c:v>63.671457906000001</c:v>
                </c:pt>
                <c:pt idx="1770">
                  <c:v>63.690622861000001</c:v>
                </c:pt>
                <c:pt idx="1771">
                  <c:v>63.715263499999999</c:v>
                </c:pt>
                <c:pt idx="1772">
                  <c:v>63.761643835999998</c:v>
                </c:pt>
                <c:pt idx="1773">
                  <c:v>63.767282682999998</c:v>
                </c:pt>
                <c:pt idx="1774">
                  <c:v>63.8</c:v>
                </c:pt>
                <c:pt idx="1775">
                  <c:v>63.819301848000002</c:v>
                </c:pt>
                <c:pt idx="1776">
                  <c:v>63.821917808000002</c:v>
                </c:pt>
                <c:pt idx="1777">
                  <c:v>63.830253251000002</c:v>
                </c:pt>
                <c:pt idx="1778">
                  <c:v>63.835728953</c:v>
                </c:pt>
                <c:pt idx="1779">
                  <c:v>63.852054795000001</c:v>
                </c:pt>
                <c:pt idx="1780">
                  <c:v>63.873972602999999</c:v>
                </c:pt>
                <c:pt idx="1781">
                  <c:v>63.928815880000002</c:v>
                </c:pt>
                <c:pt idx="1782">
                  <c:v>63.968038679999857</c:v>
                </c:pt>
                <c:pt idx="1783">
                  <c:v>63.970031780000028</c:v>
                </c:pt>
                <c:pt idx="1784">
                  <c:v>63.970398229999837</c:v>
                </c:pt>
                <c:pt idx="1785">
                  <c:v>63.981005200000105</c:v>
                </c:pt>
                <c:pt idx="1786">
                  <c:v>63.982937640000138</c:v>
                </c:pt>
                <c:pt idx="1787">
                  <c:v>63.987833430000023</c:v>
                </c:pt>
                <c:pt idx="1788">
                  <c:v>63.988133669999989</c:v>
                </c:pt>
                <c:pt idx="1789">
                  <c:v>63.989233639999853</c:v>
                </c:pt>
                <c:pt idx="1790">
                  <c:v>63.989731500000133</c:v>
                </c:pt>
                <c:pt idx="1791">
                  <c:v>63.997260273999999</c:v>
                </c:pt>
                <c:pt idx="1792">
                  <c:v>63.997417949999871</c:v>
                </c:pt>
                <c:pt idx="1793">
                  <c:v>63.998531850000099</c:v>
                </c:pt>
                <c:pt idx="1794">
                  <c:v>63.999863650000094</c:v>
                </c:pt>
                <c:pt idx="1795">
                  <c:v>64</c:v>
                </c:pt>
                <c:pt idx="1796">
                  <c:v>64</c:v>
                </c:pt>
                <c:pt idx="1797">
                  <c:v>64</c:v>
                </c:pt>
                <c:pt idx="1798">
                  <c:v>64</c:v>
                </c:pt>
                <c:pt idx="1799">
                  <c:v>64</c:v>
                </c:pt>
                <c:pt idx="1800">
                  <c:v>64</c:v>
                </c:pt>
                <c:pt idx="1801">
                  <c:v>64</c:v>
                </c:pt>
                <c:pt idx="1802">
                  <c:v>64</c:v>
                </c:pt>
                <c:pt idx="1803">
                  <c:v>64</c:v>
                </c:pt>
                <c:pt idx="1804">
                  <c:v>64</c:v>
                </c:pt>
                <c:pt idx="1805">
                  <c:v>64</c:v>
                </c:pt>
                <c:pt idx="1806">
                  <c:v>64</c:v>
                </c:pt>
                <c:pt idx="1807">
                  <c:v>64</c:v>
                </c:pt>
                <c:pt idx="1808">
                  <c:v>64</c:v>
                </c:pt>
                <c:pt idx="1809">
                  <c:v>64</c:v>
                </c:pt>
                <c:pt idx="1810">
                  <c:v>64</c:v>
                </c:pt>
                <c:pt idx="1811">
                  <c:v>64</c:v>
                </c:pt>
                <c:pt idx="1812">
                  <c:v>64</c:v>
                </c:pt>
                <c:pt idx="1813">
                  <c:v>64</c:v>
                </c:pt>
                <c:pt idx="1814">
                  <c:v>64</c:v>
                </c:pt>
                <c:pt idx="1815">
                  <c:v>64</c:v>
                </c:pt>
                <c:pt idx="1816">
                  <c:v>64</c:v>
                </c:pt>
                <c:pt idx="1817">
                  <c:v>64</c:v>
                </c:pt>
                <c:pt idx="1818">
                  <c:v>64</c:v>
                </c:pt>
                <c:pt idx="1819">
                  <c:v>64</c:v>
                </c:pt>
                <c:pt idx="1820">
                  <c:v>64</c:v>
                </c:pt>
                <c:pt idx="1821">
                  <c:v>64</c:v>
                </c:pt>
                <c:pt idx="1822">
                  <c:v>64</c:v>
                </c:pt>
                <c:pt idx="1823">
                  <c:v>64</c:v>
                </c:pt>
                <c:pt idx="1824">
                  <c:v>64</c:v>
                </c:pt>
                <c:pt idx="1825">
                  <c:v>64</c:v>
                </c:pt>
                <c:pt idx="1826">
                  <c:v>64</c:v>
                </c:pt>
                <c:pt idx="1827">
                  <c:v>64</c:v>
                </c:pt>
                <c:pt idx="1828">
                  <c:v>64</c:v>
                </c:pt>
                <c:pt idx="1829">
                  <c:v>64</c:v>
                </c:pt>
                <c:pt idx="1830">
                  <c:v>64</c:v>
                </c:pt>
                <c:pt idx="1831">
                  <c:v>64</c:v>
                </c:pt>
                <c:pt idx="1832">
                  <c:v>64</c:v>
                </c:pt>
                <c:pt idx="1833">
                  <c:v>64</c:v>
                </c:pt>
                <c:pt idx="1834">
                  <c:v>64</c:v>
                </c:pt>
                <c:pt idx="1835">
                  <c:v>64</c:v>
                </c:pt>
                <c:pt idx="1836">
                  <c:v>64</c:v>
                </c:pt>
                <c:pt idx="1837">
                  <c:v>64</c:v>
                </c:pt>
                <c:pt idx="1838">
                  <c:v>64</c:v>
                </c:pt>
                <c:pt idx="1839">
                  <c:v>64</c:v>
                </c:pt>
                <c:pt idx="1840">
                  <c:v>64</c:v>
                </c:pt>
                <c:pt idx="1841">
                  <c:v>64</c:v>
                </c:pt>
                <c:pt idx="1842">
                  <c:v>64</c:v>
                </c:pt>
                <c:pt idx="1843">
                  <c:v>64.00983574</c:v>
                </c:pt>
                <c:pt idx="1844">
                  <c:v>64.019178081999996</c:v>
                </c:pt>
                <c:pt idx="1845">
                  <c:v>64.020638960000127</c:v>
                </c:pt>
                <c:pt idx="1846">
                  <c:v>64.021452369999878</c:v>
                </c:pt>
                <c:pt idx="1847">
                  <c:v>64.021902806297064</c:v>
                </c:pt>
                <c:pt idx="1848">
                  <c:v>64.038829980000102</c:v>
                </c:pt>
                <c:pt idx="1849">
                  <c:v>64.039033370000126</c:v>
                </c:pt>
                <c:pt idx="1850">
                  <c:v>64.041833460000163</c:v>
                </c:pt>
                <c:pt idx="1851">
                  <c:v>64.050585049999881</c:v>
                </c:pt>
                <c:pt idx="1852">
                  <c:v>64.050603849999987</c:v>
                </c:pt>
                <c:pt idx="1853">
                  <c:v>64.059731709999966</c:v>
                </c:pt>
                <c:pt idx="1854">
                  <c:v>64.081031029999991</c:v>
                </c:pt>
                <c:pt idx="1855">
                  <c:v>64.087887440000102</c:v>
                </c:pt>
                <c:pt idx="1856">
                  <c:v>64.089649210000033</c:v>
                </c:pt>
                <c:pt idx="1857">
                  <c:v>64.092131450000039</c:v>
                </c:pt>
                <c:pt idx="1858">
                  <c:v>64.131506849000004</c:v>
                </c:pt>
                <c:pt idx="1859">
                  <c:v>64.153424658000006</c:v>
                </c:pt>
                <c:pt idx="1860">
                  <c:v>64.153424658000006</c:v>
                </c:pt>
                <c:pt idx="1861">
                  <c:v>64.208219177999993</c:v>
                </c:pt>
                <c:pt idx="1862">
                  <c:v>64.3</c:v>
                </c:pt>
                <c:pt idx="1863">
                  <c:v>64.383299109999996</c:v>
                </c:pt>
                <c:pt idx="1864">
                  <c:v>64.397260274000004</c:v>
                </c:pt>
                <c:pt idx="1865">
                  <c:v>64.473648186173847</c:v>
                </c:pt>
                <c:pt idx="1866">
                  <c:v>64.484599588999998</c:v>
                </c:pt>
                <c:pt idx="1867">
                  <c:v>64.484931506999999</c:v>
                </c:pt>
                <c:pt idx="1868">
                  <c:v>64.601092895999997</c:v>
                </c:pt>
                <c:pt idx="1869">
                  <c:v>64.638356164000001</c:v>
                </c:pt>
                <c:pt idx="1870">
                  <c:v>64.704109588999998</c:v>
                </c:pt>
                <c:pt idx="1871">
                  <c:v>64.721640840999996</c:v>
                </c:pt>
                <c:pt idx="1872">
                  <c:v>64.739219712999997</c:v>
                </c:pt>
                <c:pt idx="1873">
                  <c:v>64.824657533999996</c:v>
                </c:pt>
                <c:pt idx="1874">
                  <c:v>64.851732913999996</c:v>
                </c:pt>
                <c:pt idx="1875">
                  <c:v>64.884684481999997</c:v>
                </c:pt>
                <c:pt idx="1876">
                  <c:v>64.887063655000006</c:v>
                </c:pt>
                <c:pt idx="1877">
                  <c:v>64.903490759999997</c:v>
                </c:pt>
                <c:pt idx="1878">
                  <c:v>64.908532609999924</c:v>
                </c:pt>
                <c:pt idx="1879">
                  <c:v>64.910126539999993</c:v>
                </c:pt>
                <c:pt idx="1880">
                  <c:v>64.91859772000015</c:v>
                </c:pt>
                <c:pt idx="1881">
                  <c:v>64.92044296999984</c:v>
                </c:pt>
                <c:pt idx="1882">
                  <c:v>64.920533300000059</c:v>
                </c:pt>
                <c:pt idx="1883">
                  <c:v>64.930183439999809</c:v>
                </c:pt>
                <c:pt idx="1884">
                  <c:v>64.930185770000151</c:v>
                </c:pt>
                <c:pt idx="1885">
                  <c:v>64.930978240000087</c:v>
                </c:pt>
                <c:pt idx="1886">
                  <c:v>64.931737689999864</c:v>
                </c:pt>
                <c:pt idx="1887">
                  <c:v>64.948434710000086</c:v>
                </c:pt>
                <c:pt idx="1888">
                  <c:v>64.951898009999837</c:v>
                </c:pt>
                <c:pt idx="1889">
                  <c:v>64.958631670000031</c:v>
                </c:pt>
                <c:pt idx="1890">
                  <c:v>64.960131100000069</c:v>
                </c:pt>
                <c:pt idx="1891">
                  <c:v>64.960314350000033</c:v>
                </c:pt>
                <c:pt idx="1892">
                  <c:v>64.960631839999934</c:v>
                </c:pt>
                <c:pt idx="1893">
                  <c:v>64.961331580000007</c:v>
                </c:pt>
                <c:pt idx="1894">
                  <c:v>64.96903167999983</c:v>
                </c:pt>
                <c:pt idx="1895">
                  <c:v>64.969533850000047</c:v>
                </c:pt>
                <c:pt idx="1896">
                  <c:v>64.971433870000027</c:v>
                </c:pt>
                <c:pt idx="1897">
                  <c:v>64.972189490000162</c:v>
                </c:pt>
                <c:pt idx="1898">
                  <c:v>64.979896640000121</c:v>
                </c:pt>
                <c:pt idx="1899">
                  <c:v>64.98003777999989</c:v>
                </c:pt>
                <c:pt idx="1900">
                  <c:v>64.987279969999946</c:v>
                </c:pt>
                <c:pt idx="1901">
                  <c:v>64.991325649999823</c:v>
                </c:pt>
                <c:pt idx="1902">
                  <c:v>64.998731509999928</c:v>
                </c:pt>
                <c:pt idx="1903">
                  <c:v>64.999512979999935</c:v>
                </c:pt>
                <c:pt idx="1904">
                  <c:v>65</c:v>
                </c:pt>
                <c:pt idx="1905">
                  <c:v>65</c:v>
                </c:pt>
                <c:pt idx="1906">
                  <c:v>65</c:v>
                </c:pt>
                <c:pt idx="1907">
                  <c:v>65</c:v>
                </c:pt>
                <c:pt idx="1908">
                  <c:v>65</c:v>
                </c:pt>
                <c:pt idx="1909">
                  <c:v>65</c:v>
                </c:pt>
                <c:pt idx="1910">
                  <c:v>65</c:v>
                </c:pt>
                <c:pt idx="1911">
                  <c:v>65</c:v>
                </c:pt>
                <c:pt idx="1912">
                  <c:v>65</c:v>
                </c:pt>
                <c:pt idx="1913">
                  <c:v>65</c:v>
                </c:pt>
                <c:pt idx="1914">
                  <c:v>65</c:v>
                </c:pt>
                <c:pt idx="1915">
                  <c:v>65</c:v>
                </c:pt>
                <c:pt idx="1916">
                  <c:v>65</c:v>
                </c:pt>
                <c:pt idx="1917">
                  <c:v>65</c:v>
                </c:pt>
                <c:pt idx="1918">
                  <c:v>65</c:v>
                </c:pt>
                <c:pt idx="1919">
                  <c:v>65</c:v>
                </c:pt>
                <c:pt idx="1920">
                  <c:v>65</c:v>
                </c:pt>
                <c:pt idx="1921">
                  <c:v>65</c:v>
                </c:pt>
                <c:pt idx="1922">
                  <c:v>65</c:v>
                </c:pt>
                <c:pt idx="1923">
                  <c:v>65</c:v>
                </c:pt>
                <c:pt idx="1924">
                  <c:v>65</c:v>
                </c:pt>
                <c:pt idx="1925">
                  <c:v>65</c:v>
                </c:pt>
                <c:pt idx="1926">
                  <c:v>65</c:v>
                </c:pt>
                <c:pt idx="1927">
                  <c:v>65</c:v>
                </c:pt>
                <c:pt idx="1928">
                  <c:v>65</c:v>
                </c:pt>
                <c:pt idx="1929">
                  <c:v>65</c:v>
                </c:pt>
                <c:pt idx="1930">
                  <c:v>65</c:v>
                </c:pt>
                <c:pt idx="1931">
                  <c:v>65</c:v>
                </c:pt>
                <c:pt idx="1932">
                  <c:v>65</c:v>
                </c:pt>
                <c:pt idx="1933">
                  <c:v>65</c:v>
                </c:pt>
                <c:pt idx="1934">
                  <c:v>65</c:v>
                </c:pt>
                <c:pt idx="1935">
                  <c:v>65</c:v>
                </c:pt>
                <c:pt idx="1936">
                  <c:v>65</c:v>
                </c:pt>
                <c:pt idx="1937">
                  <c:v>65</c:v>
                </c:pt>
                <c:pt idx="1938">
                  <c:v>65</c:v>
                </c:pt>
                <c:pt idx="1939">
                  <c:v>65</c:v>
                </c:pt>
                <c:pt idx="1940">
                  <c:v>65</c:v>
                </c:pt>
                <c:pt idx="1941">
                  <c:v>65</c:v>
                </c:pt>
                <c:pt idx="1942">
                  <c:v>65</c:v>
                </c:pt>
                <c:pt idx="1943">
                  <c:v>65</c:v>
                </c:pt>
                <c:pt idx="1944">
                  <c:v>65</c:v>
                </c:pt>
                <c:pt idx="1945">
                  <c:v>65</c:v>
                </c:pt>
                <c:pt idx="1946">
                  <c:v>65.000731819999956</c:v>
                </c:pt>
                <c:pt idx="1947">
                  <c:v>65.000933960000054</c:v>
                </c:pt>
                <c:pt idx="1948">
                  <c:v>65.006938039999824</c:v>
                </c:pt>
                <c:pt idx="1949">
                  <c:v>65.0124319600001</c:v>
                </c:pt>
                <c:pt idx="1950">
                  <c:v>65.021218344000005</c:v>
                </c:pt>
                <c:pt idx="1951">
                  <c:v>65.028533410000051</c:v>
                </c:pt>
                <c:pt idx="1952">
                  <c:v>65.030483619999885</c:v>
                </c:pt>
                <c:pt idx="1953">
                  <c:v>65.030633830000085</c:v>
                </c:pt>
                <c:pt idx="1954">
                  <c:v>65.031396040000018</c:v>
                </c:pt>
                <c:pt idx="1955">
                  <c:v>65.039733900000158</c:v>
                </c:pt>
                <c:pt idx="1956">
                  <c:v>65.048131949999927</c:v>
                </c:pt>
                <c:pt idx="1957">
                  <c:v>65.04913288000003</c:v>
                </c:pt>
                <c:pt idx="1958">
                  <c:v>65.050033969999845</c:v>
                </c:pt>
                <c:pt idx="1959">
                  <c:v>65.059935880000154</c:v>
                </c:pt>
                <c:pt idx="1960">
                  <c:v>65.060733830000089</c:v>
                </c:pt>
                <c:pt idx="1961">
                  <c:v>65.061469249999902</c:v>
                </c:pt>
                <c:pt idx="1962">
                  <c:v>65.063013698999995</c:v>
                </c:pt>
                <c:pt idx="1963">
                  <c:v>65.070204879999906</c:v>
                </c:pt>
                <c:pt idx="1964">
                  <c:v>65.097589639999995</c:v>
                </c:pt>
                <c:pt idx="1965">
                  <c:v>65.122518822999993</c:v>
                </c:pt>
                <c:pt idx="1966">
                  <c:v>65.141683778000001</c:v>
                </c:pt>
                <c:pt idx="1967">
                  <c:v>65.145205478999998</c:v>
                </c:pt>
                <c:pt idx="1968">
                  <c:v>65.2</c:v>
                </c:pt>
                <c:pt idx="1969">
                  <c:v>65.212867899000003</c:v>
                </c:pt>
                <c:pt idx="1970">
                  <c:v>65.235616437999994</c:v>
                </c:pt>
                <c:pt idx="1971">
                  <c:v>65.330595482999996</c:v>
                </c:pt>
                <c:pt idx="1972">
                  <c:v>65.338809034907598</c:v>
                </c:pt>
                <c:pt idx="1973">
                  <c:v>65.371663244000004</c:v>
                </c:pt>
                <c:pt idx="1974">
                  <c:v>65.389011154000002</c:v>
                </c:pt>
                <c:pt idx="1975">
                  <c:v>65.514031485000004</c:v>
                </c:pt>
                <c:pt idx="1976">
                  <c:v>65.689253936</c:v>
                </c:pt>
                <c:pt idx="1977">
                  <c:v>65.7</c:v>
                </c:pt>
                <c:pt idx="1978">
                  <c:v>65.834360027000002</c:v>
                </c:pt>
                <c:pt idx="1979">
                  <c:v>65.879362228000005</c:v>
                </c:pt>
                <c:pt idx="1980">
                  <c:v>65.886379192000007</c:v>
                </c:pt>
                <c:pt idx="1981">
                  <c:v>65.886379192000007</c:v>
                </c:pt>
                <c:pt idx="1982">
                  <c:v>65.905544148000004</c:v>
                </c:pt>
                <c:pt idx="1983">
                  <c:v>65.908281998999996</c:v>
                </c:pt>
                <c:pt idx="1984">
                  <c:v>65.919133359999961</c:v>
                </c:pt>
                <c:pt idx="1985">
                  <c:v>65.930610280000039</c:v>
                </c:pt>
                <c:pt idx="1986">
                  <c:v>65.931331120000038</c:v>
                </c:pt>
                <c:pt idx="1987">
                  <c:v>65.939326150000099</c:v>
                </c:pt>
                <c:pt idx="1988">
                  <c:v>65.949631670000031</c:v>
                </c:pt>
                <c:pt idx="1989">
                  <c:v>65.958904110000006</c:v>
                </c:pt>
                <c:pt idx="1990">
                  <c:v>65.978376759999989</c:v>
                </c:pt>
                <c:pt idx="1991">
                  <c:v>65.978428480000048</c:v>
                </c:pt>
                <c:pt idx="1992">
                  <c:v>65.978803359999887</c:v>
                </c:pt>
                <c:pt idx="1993">
                  <c:v>65.980138289999957</c:v>
                </c:pt>
                <c:pt idx="1994">
                  <c:v>65.988428979999952</c:v>
                </c:pt>
                <c:pt idx="1995">
                  <c:v>65.988433760000021</c:v>
                </c:pt>
                <c:pt idx="1996">
                  <c:v>65.989033810000123</c:v>
                </c:pt>
                <c:pt idx="1997">
                  <c:v>65.989833190000056</c:v>
                </c:pt>
                <c:pt idx="1998">
                  <c:v>65.989958069999886</c:v>
                </c:pt>
                <c:pt idx="1999">
                  <c:v>65.990833799999962</c:v>
                </c:pt>
                <c:pt idx="2000">
                  <c:v>65.991337610000002</c:v>
                </c:pt>
                <c:pt idx="2001">
                  <c:v>66</c:v>
                </c:pt>
                <c:pt idx="2002">
                  <c:v>66</c:v>
                </c:pt>
                <c:pt idx="2003">
                  <c:v>66</c:v>
                </c:pt>
                <c:pt idx="2004">
                  <c:v>66</c:v>
                </c:pt>
                <c:pt idx="2005">
                  <c:v>66</c:v>
                </c:pt>
                <c:pt idx="2006">
                  <c:v>66</c:v>
                </c:pt>
                <c:pt idx="2007">
                  <c:v>66</c:v>
                </c:pt>
                <c:pt idx="2008">
                  <c:v>66</c:v>
                </c:pt>
                <c:pt idx="2009">
                  <c:v>66</c:v>
                </c:pt>
                <c:pt idx="2010">
                  <c:v>66</c:v>
                </c:pt>
                <c:pt idx="2011">
                  <c:v>66</c:v>
                </c:pt>
                <c:pt idx="2012">
                  <c:v>66</c:v>
                </c:pt>
                <c:pt idx="2013">
                  <c:v>66</c:v>
                </c:pt>
                <c:pt idx="2014">
                  <c:v>66</c:v>
                </c:pt>
                <c:pt idx="2015">
                  <c:v>66</c:v>
                </c:pt>
                <c:pt idx="2016">
                  <c:v>66</c:v>
                </c:pt>
                <c:pt idx="2017">
                  <c:v>66</c:v>
                </c:pt>
                <c:pt idx="2018">
                  <c:v>66</c:v>
                </c:pt>
                <c:pt idx="2019">
                  <c:v>66</c:v>
                </c:pt>
                <c:pt idx="2020">
                  <c:v>66</c:v>
                </c:pt>
                <c:pt idx="2021">
                  <c:v>66</c:v>
                </c:pt>
                <c:pt idx="2022">
                  <c:v>66</c:v>
                </c:pt>
                <c:pt idx="2023">
                  <c:v>66</c:v>
                </c:pt>
                <c:pt idx="2024">
                  <c:v>66</c:v>
                </c:pt>
                <c:pt idx="2025">
                  <c:v>66</c:v>
                </c:pt>
                <c:pt idx="2026">
                  <c:v>66</c:v>
                </c:pt>
                <c:pt idx="2027">
                  <c:v>66</c:v>
                </c:pt>
                <c:pt idx="2028">
                  <c:v>66</c:v>
                </c:pt>
                <c:pt idx="2029">
                  <c:v>66</c:v>
                </c:pt>
                <c:pt idx="2030">
                  <c:v>66</c:v>
                </c:pt>
                <c:pt idx="2031">
                  <c:v>66</c:v>
                </c:pt>
                <c:pt idx="2032">
                  <c:v>66</c:v>
                </c:pt>
                <c:pt idx="2033">
                  <c:v>66</c:v>
                </c:pt>
                <c:pt idx="2034">
                  <c:v>66</c:v>
                </c:pt>
                <c:pt idx="2035">
                  <c:v>66</c:v>
                </c:pt>
                <c:pt idx="2036">
                  <c:v>66</c:v>
                </c:pt>
                <c:pt idx="2037">
                  <c:v>66</c:v>
                </c:pt>
                <c:pt idx="2038">
                  <c:v>66</c:v>
                </c:pt>
                <c:pt idx="2039">
                  <c:v>66.000031679999836</c:v>
                </c:pt>
                <c:pt idx="2040">
                  <c:v>66.000533870000027</c:v>
                </c:pt>
                <c:pt idx="2041">
                  <c:v>66.00133352000006</c:v>
                </c:pt>
                <c:pt idx="2042">
                  <c:v>66.01080417999998</c:v>
                </c:pt>
                <c:pt idx="2043">
                  <c:v>66.011331239999834</c:v>
                </c:pt>
                <c:pt idx="2044">
                  <c:v>66.017933720000087</c:v>
                </c:pt>
                <c:pt idx="2045">
                  <c:v>66.01979466000013</c:v>
                </c:pt>
                <c:pt idx="2046">
                  <c:v>66.028933799999947</c:v>
                </c:pt>
                <c:pt idx="2047">
                  <c:v>66.034223135000005</c:v>
                </c:pt>
                <c:pt idx="2048">
                  <c:v>66.041006799999991</c:v>
                </c:pt>
                <c:pt idx="2049">
                  <c:v>66.048756659999867</c:v>
                </c:pt>
                <c:pt idx="2050">
                  <c:v>66.049005139999835</c:v>
                </c:pt>
                <c:pt idx="2051">
                  <c:v>66.050778400000183</c:v>
                </c:pt>
                <c:pt idx="2052">
                  <c:v>66.052318340000141</c:v>
                </c:pt>
                <c:pt idx="2053">
                  <c:v>66.058626949999848</c:v>
                </c:pt>
                <c:pt idx="2054">
                  <c:v>66.061635370000076</c:v>
                </c:pt>
                <c:pt idx="2055">
                  <c:v>66.062033909999954</c:v>
                </c:pt>
                <c:pt idx="2056">
                  <c:v>66.070419810000061</c:v>
                </c:pt>
                <c:pt idx="2057">
                  <c:v>66.08053374000005</c:v>
                </c:pt>
                <c:pt idx="2058">
                  <c:v>66.101880860000108</c:v>
                </c:pt>
                <c:pt idx="2059">
                  <c:v>66.113620807999993</c:v>
                </c:pt>
                <c:pt idx="2060">
                  <c:v>66.124572211</c:v>
                </c:pt>
                <c:pt idx="2061">
                  <c:v>66.140999316000006</c:v>
                </c:pt>
                <c:pt idx="2062">
                  <c:v>66.258726898999996</c:v>
                </c:pt>
                <c:pt idx="2063">
                  <c:v>66.280629705999999</c:v>
                </c:pt>
                <c:pt idx="2064">
                  <c:v>66.290410958999999</c:v>
                </c:pt>
                <c:pt idx="2065">
                  <c:v>66.328767123000006</c:v>
                </c:pt>
                <c:pt idx="2066">
                  <c:v>66.334246574999995</c:v>
                </c:pt>
                <c:pt idx="2067">
                  <c:v>66.380821917999995</c:v>
                </c:pt>
                <c:pt idx="2068">
                  <c:v>66.384668035999994</c:v>
                </c:pt>
                <c:pt idx="2069">
                  <c:v>66.410958903999997</c:v>
                </c:pt>
                <c:pt idx="2070">
                  <c:v>66.505133470000004</c:v>
                </c:pt>
                <c:pt idx="2071">
                  <c:v>66.586301370000001</c:v>
                </c:pt>
                <c:pt idx="2072">
                  <c:v>66.595482546</c:v>
                </c:pt>
                <c:pt idx="2073">
                  <c:v>66.609171799999999</c:v>
                </c:pt>
                <c:pt idx="2074">
                  <c:v>66.652977413000002</c:v>
                </c:pt>
                <c:pt idx="2075">
                  <c:v>66.682042069000005</c:v>
                </c:pt>
                <c:pt idx="2076">
                  <c:v>66.685831621999995</c:v>
                </c:pt>
                <c:pt idx="2077">
                  <c:v>66.706849314999999</c:v>
                </c:pt>
                <c:pt idx="2078">
                  <c:v>66.735112936344976</c:v>
                </c:pt>
                <c:pt idx="2079">
                  <c:v>66.784394250999995</c:v>
                </c:pt>
                <c:pt idx="2080">
                  <c:v>66.855578370999993</c:v>
                </c:pt>
                <c:pt idx="2081">
                  <c:v>66.918991600000112</c:v>
                </c:pt>
                <c:pt idx="2082">
                  <c:v>66.930833399999884</c:v>
                </c:pt>
                <c:pt idx="2083">
                  <c:v>66.931706920000167</c:v>
                </c:pt>
                <c:pt idx="2084">
                  <c:v>66.939731890000033</c:v>
                </c:pt>
                <c:pt idx="2085">
                  <c:v>66.950433339999989</c:v>
                </c:pt>
                <c:pt idx="2086">
                  <c:v>66.959616701000002</c:v>
                </c:pt>
                <c:pt idx="2087">
                  <c:v>66.959616701000002</c:v>
                </c:pt>
                <c:pt idx="2088">
                  <c:v>66.971931879999858</c:v>
                </c:pt>
                <c:pt idx="2089">
                  <c:v>66.976043806000007</c:v>
                </c:pt>
                <c:pt idx="2090">
                  <c:v>66.980889009999856</c:v>
                </c:pt>
                <c:pt idx="2091">
                  <c:v>66.982037939999998</c:v>
                </c:pt>
                <c:pt idx="2092">
                  <c:v>66.99743370999991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67.006160163999994</c:v>
                </c:pt>
                <c:pt idx="2134">
                  <c:v>67.010677279999854</c:v>
                </c:pt>
                <c:pt idx="2135">
                  <c:v>67.010733819999928</c:v>
                </c:pt>
                <c:pt idx="2136">
                  <c:v>67.018531679999825</c:v>
                </c:pt>
                <c:pt idx="2137">
                  <c:v>67.019849418000007</c:v>
                </c:pt>
                <c:pt idx="2138">
                  <c:v>67.02173161999994</c:v>
                </c:pt>
                <c:pt idx="2139">
                  <c:v>67.030433889999983</c:v>
                </c:pt>
                <c:pt idx="2140">
                  <c:v>67.035616438000005</c:v>
                </c:pt>
                <c:pt idx="2141">
                  <c:v>67.050830149999996</c:v>
                </c:pt>
                <c:pt idx="2142">
                  <c:v>67.060645650000126</c:v>
                </c:pt>
                <c:pt idx="2143">
                  <c:v>67.061337629999969</c:v>
                </c:pt>
                <c:pt idx="2144">
                  <c:v>67.078206749999893</c:v>
                </c:pt>
                <c:pt idx="2145">
                  <c:v>67.120547944999998</c:v>
                </c:pt>
                <c:pt idx="2146">
                  <c:v>67.126625598999993</c:v>
                </c:pt>
                <c:pt idx="2147">
                  <c:v>67.156164383999993</c:v>
                </c:pt>
                <c:pt idx="2148">
                  <c:v>67.164955509999999</c:v>
                </c:pt>
                <c:pt idx="2149">
                  <c:v>67.167123287999999</c:v>
                </c:pt>
                <c:pt idx="2150">
                  <c:v>67.167123287999999</c:v>
                </c:pt>
                <c:pt idx="2151">
                  <c:v>67.184120465000007</c:v>
                </c:pt>
                <c:pt idx="2152">
                  <c:v>67.189596167000005</c:v>
                </c:pt>
                <c:pt idx="2153">
                  <c:v>67.200547569999998</c:v>
                </c:pt>
                <c:pt idx="2154">
                  <c:v>67.227397260000004</c:v>
                </c:pt>
                <c:pt idx="2155">
                  <c:v>67.246575342</c:v>
                </c:pt>
                <c:pt idx="2156">
                  <c:v>67.260780287474333</c:v>
                </c:pt>
                <c:pt idx="2157">
                  <c:v>67.277207391999994</c:v>
                </c:pt>
                <c:pt idx="2158">
                  <c:v>67.278157047999997</c:v>
                </c:pt>
                <c:pt idx="2159">
                  <c:v>67.372602740000005</c:v>
                </c:pt>
                <c:pt idx="2160">
                  <c:v>67.383983572999995</c:v>
                </c:pt>
                <c:pt idx="2161">
                  <c:v>67.526351813999995</c:v>
                </c:pt>
                <c:pt idx="2162">
                  <c:v>67.572602739999994</c:v>
                </c:pt>
                <c:pt idx="2163">
                  <c:v>67.586584531</c:v>
                </c:pt>
                <c:pt idx="2164">
                  <c:v>67.644471891999999</c:v>
                </c:pt>
                <c:pt idx="2165">
                  <c:v>67.695890410999993</c:v>
                </c:pt>
                <c:pt idx="2166">
                  <c:v>67.775496235455165</c:v>
                </c:pt>
                <c:pt idx="2167">
                  <c:v>67.789041096000005</c:v>
                </c:pt>
                <c:pt idx="2168">
                  <c:v>67.794520547999994</c:v>
                </c:pt>
                <c:pt idx="2169">
                  <c:v>67.838356164000004</c:v>
                </c:pt>
                <c:pt idx="2170">
                  <c:v>67.843942505000001</c:v>
                </c:pt>
                <c:pt idx="2171">
                  <c:v>67.852054795000001</c:v>
                </c:pt>
                <c:pt idx="2172">
                  <c:v>67.852156057000002</c:v>
                </c:pt>
                <c:pt idx="2173">
                  <c:v>67.895961670000005</c:v>
                </c:pt>
                <c:pt idx="2174">
                  <c:v>67.895961670000005</c:v>
                </c:pt>
                <c:pt idx="2175">
                  <c:v>67.900000000000006</c:v>
                </c:pt>
                <c:pt idx="2176">
                  <c:v>67.920532820000119</c:v>
                </c:pt>
                <c:pt idx="2177">
                  <c:v>67.928830970000107</c:v>
                </c:pt>
                <c:pt idx="2178">
                  <c:v>67.929826979999987</c:v>
                </c:pt>
                <c:pt idx="2179">
                  <c:v>67.939767282999995</c:v>
                </c:pt>
                <c:pt idx="2180">
                  <c:v>67.949761690000074</c:v>
                </c:pt>
                <c:pt idx="2181">
                  <c:v>67.950833989999808</c:v>
                </c:pt>
                <c:pt idx="2182">
                  <c:v>67.958131289999926</c:v>
                </c:pt>
                <c:pt idx="2183">
                  <c:v>67.96143376000002</c:v>
                </c:pt>
                <c:pt idx="2184">
                  <c:v>67.969235119999951</c:v>
                </c:pt>
                <c:pt idx="2185">
                  <c:v>67.970217249999934</c:v>
                </c:pt>
                <c:pt idx="2186">
                  <c:v>67.978919310000165</c:v>
                </c:pt>
                <c:pt idx="2187">
                  <c:v>67.988631890000022</c:v>
                </c:pt>
                <c:pt idx="2188">
                  <c:v>67.989541679999974</c:v>
                </c:pt>
                <c:pt idx="2189">
                  <c:v>67.989633639999852</c:v>
                </c:pt>
                <c:pt idx="2190">
                  <c:v>67.990431839999928</c:v>
                </c:pt>
                <c:pt idx="2191">
                  <c:v>67.999431459999826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68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68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68.002006590000164</c:v>
                </c:pt>
                <c:pt idx="2222">
                  <c:v>68.007928280000016</c:v>
                </c:pt>
                <c:pt idx="2223">
                  <c:v>68.008213552000001</c:v>
                </c:pt>
                <c:pt idx="2224">
                  <c:v>68.009431980000059</c:v>
                </c:pt>
                <c:pt idx="2225">
                  <c:v>68.010958904000006</c:v>
                </c:pt>
                <c:pt idx="2226">
                  <c:v>68.019728869999938</c:v>
                </c:pt>
                <c:pt idx="2227">
                  <c:v>68.020533920000119</c:v>
                </c:pt>
                <c:pt idx="2228">
                  <c:v>68.027831789999823</c:v>
                </c:pt>
                <c:pt idx="2229">
                  <c:v>68.030116359000004</c:v>
                </c:pt>
                <c:pt idx="2230">
                  <c:v>68.035616438000005</c:v>
                </c:pt>
                <c:pt idx="2231">
                  <c:v>68.052054795000004</c:v>
                </c:pt>
                <c:pt idx="2232">
                  <c:v>68.060433850000052</c:v>
                </c:pt>
                <c:pt idx="2233">
                  <c:v>68.073921971000004</c:v>
                </c:pt>
                <c:pt idx="2234">
                  <c:v>68.087783080000065</c:v>
                </c:pt>
                <c:pt idx="2235">
                  <c:v>68.089151590000085</c:v>
                </c:pt>
                <c:pt idx="2236">
                  <c:v>68.090431859999896</c:v>
                </c:pt>
                <c:pt idx="2237">
                  <c:v>68.2</c:v>
                </c:pt>
                <c:pt idx="2238">
                  <c:v>68.3</c:v>
                </c:pt>
                <c:pt idx="2239">
                  <c:v>68.3</c:v>
                </c:pt>
                <c:pt idx="2240">
                  <c:v>68.432876711999995</c:v>
                </c:pt>
                <c:pt idx="2241">
                  <c:v>68.473815404999996</c:v>
                </c:pt>
                <c:pt idx="2242">
                  <c:v>68.511978096999997</c:v>
                </c:pt>
                <c:pt idx="2243">
                  <c:v>68.515068493000001</c:v>
                </c:pt>
                <c:pt idx="2244">
                  <c:v>68.517453798767974</c:v>
                </c:pt>
                <c:pt idx="2245">
                  <c:v>68.580424367000006</c:v>
                </c:pt>
                <c:pt idx="2246">
                  <c:v>68.583162217999998</c:v>
                </c:pt>
                <c:pt idx="2247">
                  <c:v>68.632443531999996</c:v>
                </c:pt>
                <c:pt idx="2248">
                  <c:v>68.646575342000006</c:v>
                </c:pt>
                <c:pt idx="2249">
                  <c:v>68.681724845999994</c:v>
                </c:pt>
                <c:pt idx="2250">
                  <c:v>68.684931507000002</c:v>
                </c:pt>
                <c:pt idx="2251">
                  <c:v>68.693150685000006</c:v>
                </c:pt>
                <c:pt idx="2252">
                  <c:v>68.701369862999996</c:v>
                </c:pt>
                <c:pt idx="2253">
                  <c:v>68.729508197000001</c:v>
                </c:pt>
                <c:pt idx="2254">
                  <c:v>68.736986301000002</c:v>
                </c:pt>
                <c:pt idx="2255">
                  <c:v>68.808219178000002</c:v>
                </c:pt>
                <c:pt idx="2256">
                  <c:v>68.845781869999996</c:v>
                </c:pt>
                <c:pt idx="2257">
                  <c:v>68.846575341999994</c:v>
                </c:pt>
                <c:pt idx="2258">
                  <c:v>68.859685146999993</c:v>
                </c:pt>
                <c:pt idx="2259">
                  <c:v>68.859685146999993</c:v>
                </c:pt>
                <c:pt idx="2260">
                  <c:v>68.899183760000028</c:v>
                </c:pt>
                <c:pt idx="2261">
                  <c:v>68.908633650000013</c:v>
                </c:pt>
                <c:pt idx="2262">
                  <c:v>68.909331949999924</c:v>
                </c:pt>
                <c:pt idx="2263">
                  <c:v>68.942465752999993</c:v>
                </c:pt>
                <c:pt idx="2264">
                  <c:v>68.959033659999818</c:v>
                </c:pt>
                <c:pt idx="2265">
                  <c:v>68.968333900000147</c:v>
                </c:pt>
                <c:pt idx="2266">
                  <c:v>68.989230700000007</c:v>
                </c:pt>
                <c:pt idx="2267">
                  <c:v>68.998975820000098</c:v>
                </c:pt>
                <c:pt idx="2268">
                  <c:v>68.999131509999927</c:v>
                </c:pt>
                <c:pt idx="2269">
                  <c:v>69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69</c:v>
                </c:pt>
                <c:pt idx="2276">
                  <c:v>69</c:v>
                </c:pt>
                <c:pt idx="2277">
                  <c:v>69</c:v>
                </c:pt>
                <c:pt idx="2278">
                  <c:v>69</c:v>
                </c:pt>
                <c:pt idx="2279">
                  <c:v>69</c:v>
                </c:pt>
                <c:pt idx="2280">
                  <c:v>69</c:v>
                </c:pt>
                <c:pt idx="2281">
                  <c:v>69</c:v>
                </c:pt>
                <c:pt idx="2282">
                  <c:v>69</c:v>
                </c:pt>
                <c:pt idx="2283">
                  <c:v>69</c:v>
                </c:pt>
                <c:pt idx="2284">
                  <c:v>69</c:v>
                </c:pt>
                <c:pt idx="2285">
                  <c:v>69</c:v>
                </c:pt>
                <c:pt idx="2286">
                  <c:v>69</c:v>
                </c:pt>
                <c:pt idx="2287">
                  <c:v>69</c:v>
                </c:pt>
                <c:pt idx="2288">
                  <c:v>69</c:v>
                </c:pt>
                <c:pt idx="2289">
                  <c:v>69</c:v>
                </c:pt>
                <c:pt idx="2290">
                  <c:v>69</c:v>
                </c:pt>
                <c:pt idx="2291">
                  <c:v>69</c:v>
                </c:pt>
                <c:pt idx="2292">
                  <c:v>69</c:v>
                </c:pt>
                <c:pt idx="2293">
                  <c:v>69</c:v>
                </c:pt>
                <c:pt idx="2294">
                  <c:v>69</c:v>
                </c:pt>
                <c:pt idx="2295">
                  <c:v>69</c:v>
                </c:pt>
                <c:pt idx="2296">
                  <c:v>69</c:v>
                </c:pt>
                <c:pt idx="2297">
                  <c:v>69</c:v>
                </c:pt>
                <c:pt idx="2298">
                  <c:v>69</c:v>
                </c:pt>
                <c:pt idx="2299">
                  <c:v>69</c:v>
                </c:pt>
                <c:pt idx="2300">
                  <c:v>69</c:v>
                </c:pt>
                <c:pt idx="2301">
                  <c:v>69</c:v>
                </c:pt>
                <c:pt idx="2302">
                  <c:v>69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69</c:v>
                </c:pt>
                <c:pt idx="2311">
                  <c:v>69</c:v>
                </c:pt>
                <c:pt idx="2312">
                  <c:v>69</c:v>
                </c:pt>
                <c:pt idx="2313">
                  <c:v>69</c:v>
                </c:pt>
                <c:pt idx="2314">
                  <c:v>69</c:v>
                </c:pt>
                <c:pt idx="2315">
                  <c:v>69</c:v>
                </c:pt>
                <c:pt idx="2316">
                  <c:v>69</c:v>
                </c:pt>
                <c:pt idx="2317">
                  <c:v>69</c:v>
                </c:pt>
                <c:pt idx="2318">
                  <c:v>69.000733879999814</c:v>
                </c:pt>
                <c:pt idx="2319">
                  <c:v>69.000739770000052</c:v>
                </c:pt>
                <c:pt idx="2320">
                  <c:v>69.001505590000008</c:v>
                </c:pt>
                <c:pt idx="2321">
                  <c:v>69.009275829999893</c:v>
                </c:pt>
                <c:pt idx="2322">
                  <c:v>69.010535599999884</c:v>
                </c:pt>
                <c:pt idx="2323">
                  <c:v>69.019031569999825</c:v>
                </c:pt>
                <c:pt idx="2324">
                  <c:v>69.019331969999897</c:v>
                </c:pt>
                <c:pt idx="2325">
                  <c:v>69.019533870000018</c:v>
                </c:pt>
                <c:pt idx="2326">
                  <c:v>69.019741220000014</c:v>
                </c:pt>
                <c:pt idx="2327">
                  <c:v>69.021033439999826</c:v>
                </c:pt>
                <c:pt idx="2328">
                  <c:v>69.021292199999834</c:v>
                </c:pt>
                <c:pt idx="2329">
                  <c:v>69.030031969999897</c:v>
                </c:pt>
                <c:pt idx="2330">
                  <c:v>69.039815769999848</c:v>
                </c:pt>
                <c:pt idx="2331">
                  <c:v>69.040322610000146</c:v>
                </c:pt>
                <c:pt idx="2332">
                  <c:v>69.040934719999882</c:v>
                </c:pt>
                <c:pt idx="2333">
                  <c:v>69.041531230000032</c:v>
                </c:pt>
                <c:pt idx="2334">
                  <c:v>69.046800136892543</c:v>
                </c:pt>
                <c:pt idx="2335">
                  <c:v>69.052728330000122</c:v>
                </c:pt>
                <c:pt idx="2336">
                  <c:v>69.059333729999878</c:v>
                </c:pt>
                <c:pt idx="2337">
                  <c:v>69.068231155000007</c:v>
                </c:pt>
                <c:pt idx="2338">
                  <c:v>69.069133779999987</c:v>
                </c:pt>
                <c:pt idx="2339">
                  <c:v>69.082675710000103</c:v>
                </c:pt>
                <c:pt idx="2340">
                  <c:v>69.089664612999997</c:v>
                </c:pt>
                <c:pt idx="2341">
                  <c:v>69.142450781999997</c:v>
                </c:pt>
                <c:pt idx="2342">
                  <c:v>69.171800137000005</c:v>
                </c:pt>
                <c:pt idx="2343">
                  <c:v>69.201916495999996</c:v>
                </c:pt>
                <c:pt idx="2344">
                  <c:v>69.202949322999999</c:v>
                </c:pt>
                <c:pt idx="2345">
                  <c:v>69.301369863000005</c:v>
                </c:pt>
                <c:pt idx="2346">
                  <c:v>69.303216974999998</c:v>
                </c:pt>
                <c:pt idx="2347">
                  <c:v>69.317808219</c:v>
                </c:pt>
                <c:pt idx="2348">
                  <c:v>69.503080081999997</c:v>
                </c:pt>
                <c:pt idx="2349">
                  <c:v>69.582477754999999</c:v>
                </c:pt>
                <c:pt idx="2350">
                  <c:v>69.587953456999998</c:v>
                </c:pt>
                <c:pt idx="2351">
                  <c:v>69.599999999999994</c:v>
                </c:pt>
                <c:pt idx="2352">
                  <c:v>69.600284451999997</c:v>
                </c:pt>
                <c:pt idx="2353">
                  <c:v>69.604700950999998</c:v>
                </c:pt>
                <c:pt idx="2354">
                  <c:v>69.672826830999995</c:v>
                </c:pt>
                <c:pt idx="2355">
                  <c:v>69.700205338999993</c:v>
                </c:pt>
                <c:pt idx="2356">
                  <c:v>69.705681040000002</c:v>
                </c:pt>
                <c:pt idx="2357">
                  <c:v>69.746425630999994</c:v>
                </c:pt>
                <c:pt idx="2358">
                  <c:v>69.771389459000005</c:v>
                </c:pt>
                <c:pt idx="2359">
                  <c:v>69.779603011999995</c:v>
                </c:pt>
                <c:pt idx="2360">
                  <c:v>69.801505817999995</c:v>
                </c:pt>
                <c:pt idx="2361">
                  <c:v>69.857264764999996</c:v>
                </c:pt>
                <c:pt idx="2362">
                  <c:v>69.864476386000007</c:v>
                </c:pt>
                <c:pt idx="2363">
                  <c:v>69.869952088000005</c:v>
                </c:pt>
                <c:pt idx="2364">
                  <c:v>69.889431879999862</c:v>
                </c:pt>
                <c:pt idx="2365">
                  <c:v>69.901932000000031</c:v>
                </c:pt>
                <c:pt idx="2366">
                  <c:v>69.909559099000006</c:v>
                </c:pt>
                <c:pt idx="2367">
                  <c:v>69.931233700000121</c:v>
                </c:pt>
                <c:pt idx="2368">
                  <c:v>69.941231940000137</c:v>
                </c:pt>
                <c:pt idx="2369">
                  <c:v>69.951333009999985</c:v>
                </c:pt>
                <c:pt idx="2370">
                  <c:v>69.958790170000128</c:v>
                </c:pt>
                <c:pt idx="2371">
                  <c:v>69.959531810000158</c:v>
                </c:pt>
                <c:pt idx="2372">
                  <c:v>69.960031850000092</c:v>
                </c:pt>
                <c:pt idx="2373">
                  <c:v>69.96133167999983</c:v>
                </c:pt>
                <c:pt idx="2374">
                  <c:v>69.96918097000011</c:v>
                </c:pt>
                <c:pt idx="2375">
                  <c:v>69.971010750000175</c:v>
                </c:pt>
                <c:pt idx="2376">
                  <c:v>69.978631929999963</c:v>
                </c:pt>
                <c:pt idx="2377">
                  <c:v>69.980533509999887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70</c:v>
                </c:pt>
                <c:pt idx="2388">
                  <c:v>70</c:v>
                </c:pt>
                <c:pt idx="2389">
                  <c:v>70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70</c:v>
                </c:pt>
                <c:pt idx="2406">
                  <c:v>70</c:v>
                </c:pt>
                <c:pt idx="2407">
                  <c:v>70</c:v>
                </c:pt>
                <c:pt idx="2408">
                  <c:v>70</c:v>
                </c:pt>
                <c:pt idx="2409">
                  <c:v>70</c:v>
                </c:pt>
                <c:pt idx="2410">
                  <c:v>70</c:v>
                </c:pt>
                <c:pt idx="2411">
                  <c:v>70</c:v>
                </c:pt>
                <c:pt idx="2412">
                  <c:v>70</c:v>
                </c:pt>
                <c:pt idx="2413">
                  <c:v>70</c:v>
                </c:pt>
                <c:pt idx="2414">
                  <c:v>70</c:v>
                </c:pt>
                <c:pt idx="2415">
                  <c:v>70</c:v>
                </c:pt>
                <c:pt idx="2416">
                  <c:v>70</c:v>
                </c:pt>
                <c:pt idx="2417">
                  <c:v>70</c:v>
                </c:pt>
                <c:pt idx="2418">
                  <c:v>70</c:v>
                </c:pt>
                <c:pt idx="2419">
                  <c:v>70</c:v>
                </c:pt>
                <c:pt idx="2420">
                  <c:v>70</c:v>
                </c:pt>
                <c:pt idx="2421">
                  <c:v>70</c:v>
                </c:pt>
                <c:pt idx="2422">
                  <c:v>70</c:v>
                </c:pt>
                <c:pt idx="2423">
                  <c:v>70</c:v>
                </c:pt>
                <c:pt idx="2424">
                  <c:v>70</c:v>
                </c:pt>
                <c:pt idx="2425">
                  <c:v>70</c:v>
                </c:pt>
                <c:pt idx="2426">
                  <c:v>70</c:v>
                </c:pt>
                <c:pt idx="2427">
                  <c:v>70</c:v>
                </c:pt>
                <c:pt idx="2428">
                  <c:v>70</c:v>
                </c:pt>
                <c:pt idx="2429">
                  <c:v>70</c:v>
                </c:pt>
                <c:pt idx="2430">
                  <c:v>70</c:v>
                </c:pt>
                <c:pt idx="2431">
                  <c:v>70</c:v>
                </c:pt>
                <c:pt idx="2432">
                  <c:v>70</c:v>
                </c:pt>
                <c:pt idx="2433">
                  <c:v>70</c:v>
                </c:pt>
                <c:pt idx="2434">
                  <c:v>70</c:v>
                </c:pt>
                <c:pt idx="2435">
                  <c:v>70</c:v>
                </c:pt>
                <c:pt idx="2436">
                  <c:v>70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70.001531969999888</c:v>
                </c:pt>
                <c:pt idx="2444">
                  <c:v>70.004106776</c:v>
                </c:pt>
                <c:pt idx="2445">
                  <c:v>70.009204380000014</c:v>
                </c:pt>
                <c:pt idx="2446">
                  <c:v>70.010030770000071</c:v>
                </c:pt>
                <c:pt idx="2447">
                  <c:v>70.011431890000026</c:v>
                </c:pt>
                <c:pt idx="2448">
                  <c:v>70.021531850000102</c:v>
                </c:pt>
                <c:pt idx="2449">
                  <c:v>70.021732849999893</c:v>
                </c:pt>
                <c:pt idx="2450">
                  <c:v>70.029031879999863</c:v>
                </c:pt>
                <c:pt idx="2451">
                  <c:v>70.030331810000163</c:v>
                </c:pt>
                <c:pt idx="2452">
                  <c:v>70.031738129999866</c:v>
                </c:pt>
                <c:pt idx="2453">
                  <c:v>70.038531830000125</c:v>
                </c:pt>
                <c:pt idx="2454">
                  <c:v>70.04023355999999</c:v>
                </c:pt>
                <c:pt idx="2455">
                  <c:v>70.04223161000013</c:v>
                </c:pt>
                <c:pt idx="2456">
                  <c:v>70.045174537999998</c:v>
                </c:pt>
                <c:pt idx="2457">
                  <c:v>70.051031690000002</c:v>
                </c:pt>
                <c:pt idx="2458">
                  <c:v>70.068749740000072</c:v>
                </c:pt>
                <c:pt idx="2459">
                  <c:v>70.070631700000163</c:v>
                </c:pt>
                <c:pt idx="2460">
                  <c:v>70.071232877</c:v>
                </c:pt>
                <c:pt idx="2461">
                  <c:v>70.071278810000052</c:v>
                </c:pt>
                <c:pt idx="2462">
                  <c:v>70.078738699999832</c:v>
                </c:pt>
                <c:pt idx="2463">
                  <c:v>70.089170699999855</c:v>
                </c:pt>
                <c:pt idx="2464">
                  <c:v>70.089866450000187</c:v>
                </c:pt>
                <c:pt idx="2465">
                  <c:v>70.097193703000002</c:v>
                </c:pt>
                <c:pt idx="2466">
                  <c:v>70.141574968</c:v>
                </c:pt>
                <c:pt idx="2467">
                  <c:v>70.154688569000001</c:v>
                </c:pt>
                <c:pt idx="2468">
                  <c:v>70.208458716999999</c:v>
                </c:pt>
                <c:pt idx="2469">
                  <c:v>70.231348392000001</c:v>
                </c:pt>
                <c:pt idx="2470">
                  <c:v>70.239561944000002</c:v>
                </c:pt>
                <c:pt idx="2471">
                  <c:v>70.242299794999994</c:v>
                </c:pt>
                <c:pt idx="2472">
                  <c:v>70.250513346999995</c:v>
                </c:pt>
                <c:pt idx="2473">
                  <c:v>70.253251198000001</c:v>
                </c:pt>
                <c:pt idx="2474">
                  <c:v>70.286105406999994</c:v>
                </c:pt>
                <c:pt idx="2475">
                  <c:v>70.356164383999996</c:v>
                </c:pt>
                <c:pt idx="2476">
                  <c:v>70.357289527999995</c:v>
                </c:pt>
                <c:pt idx="2477">
                  <c:v>70.375911371000001</c:v>
                </c:pt>
                <c:pt idx="2478">
                  <c:v>70.482191780999997</c:v>
                </c:pt>
                <c:pt idx="2479">
                  <c:v>70.491444216000005</c:v>
                </c:pt>
                <c:pt idx="2480">
                  <c:v>70.583546673000001</c:v>
                </c:pt>
                <c:pt idx="2481">
                  <c:v>70.611984430000007</c:v>
                </c:pt>
                <c:pt idx="2482">
                  <c:v>70.617385351999999</c:v>
                </c:pt>
                <c:pt idx="2483">
                  <c:v>70.707734427999995</c:v>
                </c:pt>
                <c:pt idx="2484">
                  <c:v>70.740588638000006</c:v>
                </c:pt>
                <c:pt idx="2485">
                  <c:v>70.808219178000002</c:v>
                </c:pt>
                <c:pt idx="2486">
                  <c:v>70.867946703000001</c:v>
                </c:pt>
                <c:pt idx="2487">
                  <c:v>70.879309828999993</c:v>
                </c:pt>
                <c:pt idx="2488">
                  <c:v>70.900000000000006</c:v>
                </c:pt>
                <c:pt idx="2489">
                  <c:v>70.902485216000002</c:v>
                </c:pt>
                <c:pt idx="2490">
                  <c:v>70.915811087999998</c:v>
                </c:pt>
                <c:pt idx="2491">
                  <c:v>70.924024641000003</c:v>
                </c:pt>
                <c:pt idx="2492">
                  <c:v>70.930031659999855</c:v>
                </c:pt>
                <c:pt idx="2493">
                  <c:v>70.931631799999991</c:v>
                </c:pt>
                <c:pt idx="2494">
                  <c:v>70.940130330000073</c:v>
                </c:pt>
                <c:pt idx="2495">
                  <c:v>70.940451745000004</c:v>
                </c:pt>
                <c:pt idx="2496">
                  <c:v>70.958904110000006</c:v>
                </c:pt>
                <c:pt idx="2497">
                  <c:v>70.96033181000017</c:v>
                </c:pt>
                <c:pt idx="2498">
                  <c:v>70.961337720000003</c:v>
                </c:pt>
                <c:pt idx="2499">
                  <c:v>70.96189811000005</c:v>
                </c:pt>
                <c:pt idx="2500">
                  <c:v>70.978082192000002</c:v>
                </c:pt>
                <c:pt idx="2501">
                  <c:v>70.979583819999917</c:v>
                </c:pt>
                <c:pt idx="2502">
                  <c:v>70.989812579999864</c:v>
                </c:pt>
                <c:pt idx="2503">
                  <c:v>70.989831700000167</c:v>
                </c:pt>
                <c:pt idx="2504">
                  <c:v>70.991931910000005</c:v>
                </c:pt>
                <c:pt idx="2505">
                  <c:v>70.998904190000147</c:v>
                </c:pt>
                <c:pt idx="2506">
                  <c:v>70.999335799999912</c:v>
                </c:pt>
                <c:pt idx="2507">
                  <c:v>71</c:v>
                </c:pt>
                <c:pt idx="2508">
                  <c:v>71</c:v>
                </c:pt>
                <c:pt idx="2509">
                  <c:v>71</c:v>
                </c:pt>
                <c:pt idx="2510">
                  <c:v>71</c:v>
                </c:pt>
                <c:pt idx="2511">
                  <c:v>71</c:v>
                </c:pt>
                <c:pt idx="2512">
                  <c:v>71</c:v>
                </c:pt>
                <c:pt idx="2513">
                  <c:v>71</c:v>
                </c:pt>
                <c:pt idx="2514">
                  <c:v>71</c:v>
                </c:pt>
                <c:pt idx="2515">
                  <c:v>71</c:v>
                </c:pt>
                <c:pt idx="2516">
                  <c:v>71</c:v>
                </c:pt>
                <c:pt idx="2517">
                  <c:v>71</c:v>
                </c:pt>
                <c:pt idx="2518">
                  <c:v>71</c:v>
                </c:pt>
                <c:pt idx="2519">
                  <c:v>71</c:v>
                </c:pt>
                <c:pt idx="2520">
                  <c:v>71</c:v>
                </c:pt>
                <c:pt idx="2521">
                  <c:v>71</c:v>
                </c:pt>
                <c:pt idx="2522">
                  <c:v>71</c:v>
                </c:pt>
                <c:pt idx="2523">
                  <c:v>71</c:v>
                </c:pt>
                <c:pt idx="2524">
                  <c:v>71</c:v>
                </c:pt>
                <c:pt idx="2525">
                  <c:v>71</c:v>
                </c:pt>
                <c:pt idx="2526">
                  <c:v>71</c:v>
                </c:pt>
                <c:pt idx="2527">
                  <c:v>71</c:v>
                </c:pt>
                <c:pt idx="2528">
                  <c:v>71</c:v>
                </c:pt>
                <c:pt idx="2529">
                  <c:v>71</c:v>
                </c:pt>
                <c:pt idx="2530">
                  <c:v>71</c:v>
                </c:pt>
                <c:pt idx="2531">
                  <c:v>71</c:v>
                </c:pt>
                <c:pt idx="2532">
                  <c:v>71</c:v>
                </c:pt>
                <c:pt idx="2533">
                  <c:v>71</c:v>
                </c:pt>
                <c:pt idx="2534">
                  <c:v>71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71</c:v>
                </c:pt>
                <c:pt idx="2541">
                  <c:v>71</c:v>
                </c:pt>
                <c:pt idx="2542">
                  <c:v>71</c:v>
                </c:pt>
                <c:pt idx="2543">
                  <c:v>71</c:v>
                </c:pt>
                <c:pt idx="2544">
                  <c:v>71</c:v>
                </c:pt>
                <c:pt idx="2545">
                  <c:v>71</c:v>
                </c:pt>
                <c:pt idx="2546">
                  <c:v>71</c:v>
                </c:pt>
                <c:pt idx="2547">
                  <c:v>71</c:v>
                </c:pt>
                <c:pt idx="2548">
                  <c:v>71</c:v>
                </c:pt>
                <c:pt idx="2549">
                  <c:v>71</c:v>
                </c:pt>
                <c:pt idx="2550">
                  <c:v>71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71</c:v>
                </c:pt>
                <c:pt idx="2555">
                  <c:v>71</c:v>
                </c:pt>
                <c:pt idx="2556">
                  <c:v>71</c:v>
                </c:pt>
                <c:pt idx="2557">
                  <c:v>71</c:v>
                </c:pt>
                <c:pt idx="2558">
                  <c:v>71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71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71</c:v>
                </c:pt>
                <c:pt idx="2574">
                  <c:v>71</c:v>
                </c:pt>
                <c:pt idx="2575">
                  <c:v>71</c:v>
                </c:pt>
                <c:pt idx="2576">
                  <c:v>71</c:v>
                </c:pt>
                <c:pt idx="2577">
                  <c:v>71</c:v>
                </c:pt>
                <c:pt idx="2578">
                  <c:v>71</c:v>
                </c:pt>
                <c:pt idx="2579">
                  <c:v>71</c:v>
                </c:pt>
                <c:pt idx="2580">
                  <c:v>71</c:v>
                </c:pt>
                <c:pt idx="2581">
                  <c:v>71</c:v>
                </c:pt>
                <c:pt idx="2582">
                  <c:v>71</c:v>
                </c:pt>
                <c:pt idx="2583">
                  <c:v>71</c:v>
                </c:pt>
                <c:pt idx="2584">
                  <c:v>71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71</c:v>
                </c:pt>
                <c:pt idx="2592">
                  <c:v>71</c:v>
                </c:pt>
                <c:pt idx="2593">
                  <c:v>71</c:v>
                </c:pt>
                <c:pt idx="2594">
                  <c:v>71</c:v>
                </c:pt>
                <c:pt idx="2595">
                  <c:v>71</c:v>
                </c:pt>
                <c:pt idx="2596">
                  <c:v>71</c:v>
                </c:pt>
                <c:pt idx="2597">
                  <c:v>71</c:v>
                </c:pt>
                <c:pt idx="2598">
                  <c:v>71</c:v>
                </c:pt>
                <c:pt idx="2599">
                  <c:v>71</c:v>
                </c:pt>
                <c:pt idx="2600">
                  <c:v>71</c:v>
                </c:pt>
                <c:pt idx="2601">
                  <c:v>71</c:v>
                </c:pt>
                <c:pt idx="2602">
                  <c:v>71</c:v>
                </c:pt>
                <c:pt idx="2603">
                  <c:v>71</c:v>
                </c:pt>
                <c:pt idx="2604">
                  <c:v>71</c:v>
                </c:pt>
                <c:pt idx="2605">
                  <c:v>71</c:v>
                </c:pt>
                <c:pt idx="2606">
                  <c:v>71</c:v>
                </c:pt>
                <c:pt idx="2607">
                  <c:v>71</c:v>
                </c:pt>
                <c:pt idx="2608">
                  <c:v>71</c:v>
                </c:pt>
                <c:pt idx="2609">
                  <c:v>71</c:v>
                </c:pt>
                <c:pt idx="2610">
                  <c:v>71</c:v>
                </c:pt>
                <c:pt idx="2611">
                  <c:v>71</c:v>
                </c:pt>
                <c:pt idx="2612">
                  <c:v>71</c:v>
                </c:pt>
                <c:pt idx="2613">
                  <c:v>71</c:v>
                </c:pt>
                <c:pt idx="2614">
                  <c:v>71</c:v>
                </c:pt>
                <c:pt idx="2615">
                  <c:v>71</c:v>
                </c:pt>
                <c:pt idx="2616">
                  <c:v>71</c:v>
                </c:pt>
                <c:pt idx="2617">
                  <c:v>71</c:v>
                </c:pt>
                <c:pt idx="2618">
                  <c:v>71.001880900000032</c:v>
                </c:pt>
                <c:pt idx="2619">
                  <c:v>71.009631049999967</c:v>
                </c:pt>
                <c:pt idx="2620">
                  <c:v>71.009633850000057</c:v>
                </c:pt>
                <c:pt idx="2621">
                  <c:v>71.010004309999943</c:v>
                </c:pt>
                <c:pt idx="2622">
                  <c:v>71.010528819999848</c:v>
                </c:pt>
                <c:pt idx="2623">
                  <c:v>71.010735660000137</c:v>
                </c:pt>
                <c:pt idx="2624">
                  <c:v>71.012231650000061</c:v>
                </c:pt>
                <c:pt idx="2625">
                  <c:v>71.019187240000065</c:v>
                </c:pt>
                <c:pt idx="2626">
                  <c:v>71.029831509999923</c:v>
                </c:pt>
                <c:pt idx="2627">
                  <c:v>71.049838969999925</c:v>
                </c:pt>
                <c:pt idx="2628">
                  <c:v>71.050308379999919</c:v>
                </c:pt>
                <c:pt idx="2629">
                  <c:v>71.051380840000135</c:v>
                </c:pt>
                <c:pt idx="2630">
                  <c:v>71.060935999999941</c:v>
                </c:pt>
                <c:pt idx="2631">
                  <c:v>71.070033879999812</c:v>
                </c:pt>
                <c:pt idx="2632">
                  <c:v>71.088831839999926</c:v>
                </c:pt>
                <c:pt idx="2633">
                  <c:v>71.09150667000003</c:v>
                </c:pt>
                <c:pt idx="2634">
                  <c:v>71.100405900000041</c:v>
                </c:pt>
                <c:pt idx="2635">
                  <c:v>71.104722792999993</c:v>
                </c:pt>
                <c:pt idx="2636">
                  <c:v>71.142465752999996</c:v>
                </c:pt>
                <c:pt idx="2637">
                  <c:v>71.156741957999998</c:v>
                </c:pt>
                <c:pt idx="2638">
                  <c:v>71.257534246999995</c:v>
                </c:pt>
                <c:pt idx="2639">
                  <c:v>71.294962197999993</c:v>
                </c:pt>
                <c:pt idx="2640">
                  <c:v>71.326488706000006</c:v>
                </c:pt>
                <c:pt idx="2641">
                  <c:v>71.343596078000004</c:v>
                </c:pt>
                <c:pt idx="2642">
                  <c:v>71.372602740000005</c:v>
                </c:pt>
                <c:pt idx="2643">
                  <c:v>71.389041096</c:v>
                </c:pt>
                <c:pt idx="2644">
                  <c:v>71.455167693000007</c:v>
                </c:pt>
                <c:pt idx="2645">
                  <c:v>71.534246574999997</c:v>
                </c:pt>
                <c:pt idx="2646">
                  <c:v>71.616700890000004</c:v>
                </c:pt>
                <c:pt idx="2647">
                  <c:v>71.679452054999999</c:v>
                </c:pt>
                <c:pt idx="2648">
                  <c:v>71.698836412999995</c:v>
                </c:pt>
                <c:pt idx="2649">
                  <c:v>71.701574264000001</c:v>
                </c:pt>
                <c:pt idx="2650">
                  <c:v>71.835728953</c:v>
                </c:pt>
                <c:pt idx="2651">
                  <c:v>71.841204653999995</c:v>
                </c:pt>
                <c:pt idx="2652">
                  <c:v>71.852156057000002</c:v>
                </c:pt>
                <c:pt idx="2653">
                  <c:v>71.901369862999999</c:v>
                </c:pt>
                <c:pt idx="2654">
                  <c:v>71.901433810000128</c:v>
                </c:pt>
                <c:pt idx="2655">
                  <c:v>71.912388774999997</c:v>
                </c:pt>
                <c:pt idx="2656">
                  <c:v>71.931613500000168</c:v>
                </c:pt>
                <c:pt idx="2657">
                  <c:v>71.937029432000003</c:v>
                </c:pt>
                <c:pt idx="2658">
                  <c:v>71.941433980000028</c:v>
                </c:pt>
                <c:pt idx="2659">
                  <c:v>71.958933859999846</c:v>
                </c:pt>
                <c:pt idx="2660">
                  <c:v>71.962306879999858</c:v>
                </c:pt>
                <c:pt idx="2661">
                  <c:v>71.969312489999822</c:v>
                </c:pt>
                <c:pt idx="2662">
                  <c:v>71.975359342999994</c:v>
                </c:pt>
                <c:pt idx="2663">
                  <c:v>71.975359342999994</c:v>
                </c:pt>
                <c:pt idx="2664">
                  <c:v>71.977335469999915</c:v>
                </c:pt>
                <c:pt idx="2665">
                  <c:v>71.979578959999984</c:v>
                </c:pt>
                <c:pt idx="2666">
                  <c:v>71.986301370000007</c:v>
                </c:pt>
                <c:pt idx="2667">
                  <c:v>71.989517410000047</c:v>
                </c:pt>
                <c:pt idx="2668">
                  <c:v>71.990033960000048</c:v>
                </c:pt>
                <c:pt idx="2669">
                  <c:v>71.999133280000095</c:v>
                </c:pt>
                <c:pt idx="2670">
                  <c:v>71.99925355000012</c:v>
                </c:pt>
                <c:pt idx="2671">
                  <c:v>72</c:v>
                </c:pt>
                <c:pt idx="2672">
                  <c:v>72</c:v>
                </c:pt>
                <c:pt idx="2673">
                  <c:v>72</c:v>
                </c:pt>
                <c:pt idx="2674">
                  <c:v>72</c:v>
                </c:pt>
                <c:pt idx="2675">
                  <c:v>72</c:v>
                </c:pt>
                <c:pt idx="2676">
                  <c:v>72</c:v>
                </c:pt>
                <c:pt idx="2677">
                  <c:v>72</c:v>
                </c:pt>
                <c:pt idx="2678">
                  <c:v>72</c:v>
                </c:pt>
                <c:pt idx="2679">
                  <c:v>72</c:v>
                </c:pt>
                <c:pt idx="2680">
                  <c:v>72</c:v>
                </c:pt>
                <c:pt idx="2681">
                  <c:v>72</c:v>
                </c:pt>
                <c:pt idx="2682">
                  <c:v>72</c:v>
                </c:pt>
                <c:pt idx="2683">
                  <c:v>72</c:v>
                </c:pt>
                <c:pt idx="2684">
                  <c:v>72</c:v>
                </c:pt>
                <c:pt idx="2685">
                  <c:v>72</c:v>
                </c:pt>
                <c:pt idx="2686">
                  <c:v>72</c:v>
                </c:pt>
                <c:pt idx="2687">
                  <c:v>72</c:v>
                </c:pt>
                <c:pt idx="2688">
                  <c:v>72</c:v>
                </c:pt>
                <c:pt idx="2689">
                  <c:v>72</c:v>
                </c:pt>
                <c:pt idx="2690">
                  <c:v>72</c:v>
                </c:pt>
                <c:pt idx="2691">
                  <c:v>72</c:v>
                </c:pt>
                <c:pt idx="2692">
                  <c:v>72</c:v>
                </c:pt>
                <c:pt idx="2693">
                  <c:v>72</c:v>
                </c:pt>
                <c:pt idx="2694">
                  <c:v>72</c:v>
                </c:pt>
                <c:pt idx="2695">
                  <c:v>72</c:v>
                </c:pt>
                <c:pt idx="2696">
                  <c:v>72</c:v>
                </c:pt>
                <c:pt idx="2697">
                  <c:v>72</c:v>
                </c:pt>
                <c:pt idx="2698">
                  <c:v>72</c:v>
                </c:pt>
                <c:pt idx="2699">
                  <c:v>72</c:v>
                </c:pt>
                <c:pt idx="2700">
                  <c:v>72</c:v>
                </c:pt>
                <c:pt idx="2701">
                  <c:v>72</c:v>
                </c:pt>
                <c:pt idx="2702">
                  <c:v>72</c:v>
                </c:pt>
                <c:pt idx="2703">
                  <c:v>72</c:v>
                </c:pt>
                <c:pt idx="2704">
                  <c:v>72</c:v>
                </c:pt>
                <c:pt idx="2705">
                  <c:v>72</c:v>
                </c:pt>
                <c:pt idx="2706">
                  <c:v>72</c:v>
                </c:pt>
                <c:pt idx="2707">
                  <c:v>72</c:v>
                </c:pt>
                <c:pt idx="2708">
                  <c:v>72</c:v>
                </c:pt>
                <c:pt idx="2709">
                  <c:v>72</c:v>
                </c:pt>
                <c:pt idx="2710">
                  <c:v>72</c:v>
                </c:pt>
                <c:pt idx="2711">
                  <c:v>72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72</c:v>
                </c:pt>
                <c:pt idx="2751">
                  <c:v>72</c:v>
                </c:pt>
                <c:pt idx="2752">
                  <c:v>72</c:v>
                </c:pt>
                <c:pt idx="2753">
                  <c:v>72</c:v>
                </c:pt>
                <c:pt idx="2754">
                  <c:v>72</c:v>
                </c:pt>
                <c:pt idx="2755">
                  <c:v>72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72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72</c:v>
                </c:pt>
                <c:pt idx="2769">
                  <c:v>72</c:v>
                </c:pt>
                <c:pt idx="2770">
                  <c:v>72</c:v>
                </c:pt>
                <c:pt idx="2771">
                  <c:v>72</c:v>
                </c:pt>
                <c:pt idx="2772">
                  <c:v>72</c:v>
                </c:pt>
                <c:pt idx="2773">
                  <c:v>72</c:v>
                </c:pt>
                <c:pt idx="2774">
                  <c:v>72</c:v>
                </c:pt>
                <c:pt idx="2775">
                  <c:v>72.011331789999829</c:v>
                </c:pt>
                <c:pt idx="2776">
                  <c:v>72.019596550000088</c:v>
                </c:pt>
                <c:pt idx="2777">
                  <c:v>72.019633469999945</c:v>
                </c:pt>
                <c:pt idx="2778">
                  <c:v>72.027397260000001</c:v>
                </c:pt>
                <c:pt idx="2779">
                  <c:v>72.028131940000137</c:v>
                </c:pt>
                <c:pt idx="2780">
                  <c:v>72.028631469999993</c:v>
                </c:pt>
                <c:pt idx="2781">
                  <c:v>72.035616438000005</c:v>
                </c:pt>
                <c:pt idx="2782">
                  <c:v>72.039515940000115</c:v>
                </c:pt>
                <c:pt idx="2783">
                  <c:v>72.040633969999845</c:v>
                </c:pt>
                <c:pt idx="2784">
                  <c:v>72.049133630000057</c:v>
                </c:pt>
                <c:pt idx="2785">
                  <c:v>72.06284153</c:v>
                </c:pt>
                <c:pt idx="2786">
                  <c:v>72.073921971000004</c:v>
                </c:pt>
                <c:pt idx="2787">
                  <c:v>72.081033830000081</c:v>
                </c:pt>
                <c:pt idx="2788">
                  <c:v>72.089030869999903</c:v>
                </c:pt>
                <c:pt idx="2789">
                  <c:v>72.120465435</c:v>
                </c:pt>
                <c:pt idx="2790">
                  <c:v>72.123203285000002</c:v>
                </c:pt>
                <c:pt idx="2791">
                  <c:v>72.145106092000006</c:v>
                </c:pt>
                <c:pt idx="2792">
                  <c:v>72.2</c:v>
                </c:pt>
                <c:pt idx="2793">
                  <c:v>72.213698629999996</c:v>
                </c:pt>
                <c:pt idx="2794">
                  <c:v>72.227241614999997</c:v>
                </c:pt>
                <c:pt idx="2795">
                  <c:v>72.243668720000002</c:v>
                </c:pt>
                <c:pt idx="2796">
                  <c:v>72.243835615999998</c:v>
                </c:pt>
                <c:pt idx="2797">
                  <c:v>72.265304288999999</c:v>
                </c:pt>
                <c:pt idx="2798">
                  <c:v>72.3</c:v>
                </c:pt>
                <c:pt idx="2799">
                  <c:v>72.304109589000007</c:v>
                </c:pt>
                <c:pt idx="2800">
                  <c:v>72.317808219</c:v>
                </c:pt>
                <c:pt idx="2801">
                  <c:v>72.350684931999993</c:v>
                </c:pt>
                <c:pt idx="2802">
                  <c:v>72.361396303999996</c:v>
                </c:pt>
                <c:pt idx="2803">
                  <c:v>72.361643835999999</c:v>
                </c:pt>
                <c:pt idx="2804">
                  <c:v>72.388774811999994</c:v>
                </c:pt>
                <c:pt idx="2805">
                  <c:v>72.446575342000003</c:v>
                </c:pt>
                <c:pt idx="2806">
                  <c:v>72.469945354999993</c:v>
                </c:pt>
                <c:pt idx="2807">
                  <c:v>72.495550992000005</c:v>
                </c:pt>
                <c:pt idx="2808">
                  <c:v>72.498630137000006</c:v>
                </c:pt>
                <c:pt idx="2809">
                  <c:v>72.635181383000003</c:v>
                </c:pt>
                <c:pt idx="2810">
                  <c:v>72.659822039999995</c:v>
                </c:pt>
                <c:pt idx="2811">
                  <c:v>72.684462697000001</c:v>
                </c:pt>
                <c:pt idx="2812">
                  <c:v>72.731506848999999</c:v>
                </c:pt>
                <c:pt idx="2813">
                  <c:v>72.732270380000003</c:v>
                </c:pt>
                <c:pt idx="2814">
                  <c:v>72.739219712999997</c:v>
                </c:pt>
                <c:pt idx="2815">
                  <c:v>72.747653267000004</c:v>
                </c:pt>
                <c:pt idx="2816">
                  <c:v>72.780821918000001</c:v>
                </c:pt>
                <c:pt idx="2817">
                  <c:v>72.813141684000001</c:v>
                </c:pt>
                <c:pt idx="2818">
                  <c:v>72.827397259999998</c:v>
                </c:pt>
                <c:pt idx="2819">
                  <c:v>72.856947296000001</c:v>
                </c:pt>
                <c:pt idx="2820">
                  <c:v>72.889233399999881</c:v>
                </c:pt>
                <c:pt idx="2821">
                  <c:v>72.889533889999981</c:v>
                </c:pt>
                <c:pt idx="2822">
                  <c:v>72.891131069999929</c:v>
                </c:pt>
                <c:pt idx="2823">
                  <c:v>72.911704312114992</c:v>
                </c:pt>
                <c:pt idx="2824">
                  <c:v>72.921883229999992</c:v>
                </c:pt>
                <c:pt idx="2825">
                  <c:v>72.93172864999994</c:v>
                </c:pt>
                <c:pt idx="2826">
                  <c:v>72.939235830000044</c:v>
                </c:pt>
                <c:pt idx="2827">
                  <c:v>72.951224040000142</c:v>
                </c:pt>
                <c:pt idx="2828">
                  <c:v>72.953574368999995</c:v>
                </c:pt>
                <c:pt idx="2829">
                  <c:v>72.95903341000006</c:v>
                </c:pt>
                <c:pt idx="2830">
                  <c:v>72.960306239999824</c:v>
                </c:pt>
                <c:pt idx="2831">
                  <c:v>72.96173383999988</c:v>
                </c:pt>
                <c:pt idx="2832">
                  <c:v>72.977412731006154</c:v>
                </c:pt>
                <c:pt idx="2833">
                  <c:v>72.987933850000047</c:v>
                </c:pt>
                <c:pt idx="2834">
                  <c:v>72.989831630000097</c:v>
                </c:pt>
                <c:pt idx="2835">
                  <c:v>72.991531960000103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73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73</c:v>
                </c:pt>
                <c:pt idx="2886">
                  <c:v>73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73.000887339999906</c:v>
                </c:pt>
                <c:pt idx="2935">
                  <c:v>73.020133909999956</c:v>
                </c:pt>
                <c:pt idx="2936">
                  <c:v>73.021433489999922</c:v>
                </c:pt>
                <c:pt idx="2937">
                  <c:v>73.022633219999818</c:v>
                </c:pt>
                <c:pt idx="2938">
                  <c:v>73.029931839999932</c:v>
                </c:pt>
                <c:pt idx="2939">
                  <c:v>73.038003489999852</c:v>
                </c:pt>
                <c:pt idx="2940">
                  <c:v>73.038531439999872</c:v>
                </c:pt>
                <c:pt idx="2941">
                  <c:v>73.040683520000059</c:v>
                </c:pt>
                <c:pt idx="2942">
                  <c:v>73.051631859999901</c:v>
                </c:pt>
                <c:pt idx="2943">
                  <c:v>73.0517313000001</c:v>
                </c:pt>
                <c:pt idx="2944">
                  <c:v>73.068131729999934</c:v>
                </c:pt>
                <c:pt idx="2945">
                  <c:v>73.088969460000101</c:v>
                </c:pt>
                <c:pt idx="2946">
                  <c:v>73.089554809999839</c:v>
                </c:pt>
                <c:pt idx="2947">
                  <c:v>73.100119099999972</c:v>
                </c:pt>
                <c:pt idx="2948">
                  <c:v>73.101146539999917</c:v>
                </c:pt>
                <c:pt idx="2949">
                  <c:v>73.11024653999992</c:v>
                </c:pt>
                <c:pt idx="2950">
                  <c:v>73.2</c:v>
                </c:pt>
                <c:pt idx="2951">
                  <c:v>73.228317988000001</c:v>
                </c:pt>
                <c:pt idx="2952">
                  <c:v>73.249315068000001</c:v>
                </c:pt>
                <c:pt idx="2953">
                  <c:v>73.265753425</c:v>
                </c:pt>
                <c:pt idx="2954">
                  <c:v>73.267624913999995</c:v>
                </c:pt>
                <c:pt idx="2955">
                  <c:v>73.270362765000002</c:v>
                </c:pt>
                <c:pt idx="2956">
                  <c:v>73.273100615999994</c:v>
                </c:pt>
                <c:pt idx="2957">
                  <c:v>73.295890411000002</c:v>
                </c:pt>
                <c:pt idx="2958">
                  <c:v>73.319644079</c:v>
                </c:pt>
                <c:pt idx="2959">
                  <c:v>73.352498288999996</c:v>
                </c:pt>
                <c:pt idx="2960">
                  <c:v>73.368925394000001</c:v>
                </c:pt>
                <c:pt idx="2961">
                  <c:v>73.375537090999998</c:v>
                </c:pt>
                <c:pt idx="2962">
                  <c:v>73.388090348999995</c:v>
                </c:pt>
                <c:pt idx="2963">
                  <c:v>73.42642026</c:v>
                </c:pt>
                <c:pt idx="2964">
                  <c:v>73.427397260000006</c:v>
                </c:pt>
                <c:pt idx="2965">
                  <c:v>73.467488021999998</c:v>
                </c:pt>
                <c:pt idx="2966">
                  <c:v>73.467488021999998</c:v>
                </c:pt>
                <c:pt idx="2967">
                  <c:v>73.488000599000003</c:v>
                </c:pt>
                <c:pt idx="2968">
                  <c:v>73.509012651000006</c:v>
                </c:pt>
                <c:pt idx="2969">
                  <c:v>73.514031485000004</c:v>
                </c:pt>
                <c:pt idx="2970">
                  <c:v>73.517808219000003</c:v>
                </c:pt>
                <c:pt idx="2971">
                  <c:v>73.547945205000005</c:v>
                </c:pt>
                <c:pt idx="2972">
                  <c:v>73.561037502999994</c:v>
                </c:pt>
                <c:pt idx="2973">
                  <c:v>73.582477754999999</c:v>
                </c:pt>
                <c:pt idx="2974">
                  <c:v>73.583561644</c:v>
                </c:pt>
                <c:pt idx="2975">
                  <c:v>73.593429158000006</c:v>
                </c:pt>
                <c:pt idx="2976">
                  <c:v>73.602283104999998</c:v>
                </c:pt>
                <c:pt idx="2977">
                  <c:v>73.614102852000002</c:v>
                </c:pt>
                <c:pt idx="2978">
                  <c:v>73.618069814999998</c:v>
                </c:pt>
                <c:pt idx="2979">
                  <c:v>73.623811662999998</c:v>
                </c:pt>
                <c:pt idx="2980">
                  <c:v>73.629021218000005</c:v>
                </c:pt>
                <c:pt idx="2981">
                  <c:v>73.648186174000003</c:v>
                </c:pt>
                <c:pt idx="2982">
                  <c:v>73.654794520999999</c:v>
                </c:pt>
                <c:pt idx="2983">
                  <c:v>73.675245153000006</c:v>
                </c:pt>
                <c:pt idx="2984">
                  <c:v>73.724215884000003</c:v>
                </c:pt>
                <c:pt idx="2985">
                  <c:v>73.727583847000005</c:v>
                </c:pt>
                <c:pt idx="2986">
                  <c:v>73.745205479000006</c:v>
                </c:pt>
                <c:pt idx="2987">
                  <c:v>73.766509468999999</c:v>
                </c:pt>
                <c:pt idx="2988">
                  <c:v>73.785078713000004</c:v>
                </c:pt>
                <c:pt idx="2989">
                  <c:v>73.786301370000004</c:v>
                </c:pt>
                <c:pt idx="2990">
                  <c:v>73.8</c:v>
                </c:pt>
                <c:pt idx="2991">
                  <c:v>73.801818998000002</c:v>
                </c:pt>
                <c:pt idx="2992">
                  <c:v>73.843835616000007</c:v>
                </c:pt>
                <c:pt idx="2993">
                  <c:v>73.850787131999994</c:v>
                </c:pt>
                <c:pt idx="2994">
                  <c:v>73.872689937999994</c:v>
                </c:pt>
                <c:pt idx="2995">
                  <c:v>73.872689937999994</c:v>
                </c:pt>
                <c:pt idx="2996">
                  <c:v>73.875427789</c:v>
                </c:pt>
                <c:pt idx="2997">
                  <c:v>73.880440152999995</c:v>
                </c:pt>
                <c:pt idx="2998">
                  <c:v>73.905544148000004</c:v>
                </c:pt>
                <c:pt idx="2999">
                  <c:v>73.909333819999915</c:v>
                </c:pt>
                <c:pt idx="3000">
                  <c:v>73.931431940000124</c:v>
                </c:pt>
                <c:pt idx="3001">
                  <c:v>73.938733870000021</c:v>
                </c:pt>
                <c:pt idx="3002">
                  <c:v>73.942631760000069</c:v>
                </c:pt>
                <c:pt idx="3003">
                  <c:v>73.949402840000019</c:v>
                </c:pt>
                <c:pt idx="3004">
                  <c:v>73.950631430000072</c:v>
                </c:pt>
                <c:pt idx="3005">
                  <c:v>73.950806980000067</c:v>
                </c:pt>
                <c:pt idx="3006">
                  <c:v>73.958904110000006</c:v>
                </c:pt>
                <c:pt idx="3007">
                  <c:v>73.968930730000139</c:v>
                </c:pt>
                <c:pt idx="3008">
                  <c:v>73.970676949999856</c:v>
                </c:pt>
                <c:pt idx="3009">
                  <c:v>73.970731989999862</c:v>
                </c:pt>
                <c:pt idx="3010">
                  <c:v>73.977733830000091</c:v>
                </c:pt>
                <c:pt idx="3011">
                  <c:v>73.980331830000125</c:v>
                </c:pt>
                <c:pt idx="3012">
                  <c:v>73.988489799999826</c:v>
                </c:pt>
                <c:pt idx="3013">
                  <c:v>73.999631980000061</c:v>
                </c:pt>
                <c:pt idx="3014">
                  <c:v>74</c:v>
                </c:pt>
                <c:pt idx="3015">
                  <c:v>74</c:v>
                </c:pt>
                <c:pt idx="3016">
                  <c:v>74</c:v>
                </c:pt>
                <c:pt idx="3017">
                  <c:v>74</c:v>
                </c:pt>
                <c:pt idx="3018">
                  <c:v>74</c:v>
                </c:pt>
                <c:pt idx="3019">
                  <c:v>74</c:v>
                </c:pt>
                <c:pt idx="3020">
                  <c:v>74</c:v>
                </c:pt>
                <c:pt idx="3021">
                  <c:v>74</c:v>
                </c:pt>
                <c:pt idx="3022">
                  <c:v>74</c:v>
                </c:pt>
                <c:pt idx="3023">
                  <c:v>74</c:v>
                </c:pt>
                <c:pt idx="3024">
                  <c:v>74</c:v>
                </c:pt>
                <c:pt idx="3025">
                  <c:v>74</c:v>
                </c:pt>
                <c:pt idx="3026">
                  <c:v>74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74</c:v>
                </c:pt>
                <c:pt idx="3032">
                  <c:v>74</c:v>
                </c:pt>
                <c:pt idx="3033">
                  <c:v>74</c:v>
                </c:pt>
                <c:pt idx="3034">
                  <c:v>74</c:v>
                </c:pt>
                <c:pt idx="3035">
                  <c:v>74</c:v>
                </c:pt>
                <c:pt idx="3036">
                  <c:v>74</c:v>
                </c:pt>
                <c:pt idx="3037">
                  <c:v>74</c:v>
                </c:pt>
                <c:pt idx="3038">
                  <c:v>74</c:v>
                </c:pt>
                <c:pt idx="3039">
                  <c:v>74</c:v>
                </c:pt>
                <c:pt idx="3040">
                  <c:v>74</c:v>
                </c:pt>
                <c:pt idx="3041">
                  <c:v>74</c:v>
                </c:pt>
                <c:pt idx="3042">
                  <c:v>74</c:v>
                </c:pt>
                <c:pt idx="3043">
                  <c:v>74</c:v>
                </c:pt>
                <c:pt idx="3044">
                  <c:v>74</c:v>
                </c:pt>
                <c:pt idx="3045">
                  <c:v>74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74</c:v>
                </c:pt>
                <c:pt idx="3050">
                  <c:v>74</c:v>
                </c:pt>
                <c:pt idx="3051">
                  <c:v>74</c:v>
                </c:pt>
                <c:pt idx="3052">
                  <c:v>74</c:v>
                </c:pt>
                <c:pt idx="3053">
                  <c:v>74</c:v>
                </c:pt>
                <c:pt idx="3054">
                  <c:v>74</c:v>
                </c:pt>
                <c:pt idx="3055">
                  <c:v>74</c:v>
                </c:pt>
                <c:pt idx="3056">
                  <c:v>74</c:v>
                </c:pt>
                <c:pt idx="3057">
                  <c:v>74</c:v>
                </c:pt>
                <c:pt idx="3058">
                  <c:v>74</c:v>
                </c:pt>
                <c:pt idx="3059">
                  <c:v>74</c:v>
                </c:pt>
                <c:pt idx="3060">
                  <c:v>74</c:v>
                </c:pt>
                <c:pt idx="3061">
                  <c:v>74</c:v>
                </c:pt>
                <c:pt idx="3062">
                  <c:v>74</c:v>
                </c:pt>
                <c:pt idx="3063">
                  <c:v>74</c:v>
                </c:pt>
                <c:pt idx="3064">
                  <c:v>74</c:v>
                </c:pt>
                <c:pt idx="3065">
                  <c:v>74</c:v>
                </c:pt>
                <c:pt idx="3066">
                  <c:v>74</c:v>
                </c:pt>
                <c:pt idx="3067">
                  <c:v>74</c:v>
                </c:pt>
                <c:pt idx="3068">
                  <c:v>74</c:v>
                </c:pt>
                <c:pt idx="3069">
                  <c:v>74</c:v>
                </c:pt>
                <c:pt idx="3070">
                  <c:v>74</c:v>
                </c:pt>
                <c:pt idx="3071">
                  <c:v>74</c:v>
                </c:pt>
                <c:pt idx="3072">
                  <c:v>74</c:v>
                </c:pt>
                <c:pt idx="3073">
                  <c:v>74</c:v>
                </c:pt>
                <c:pt idx="3074">
                  <c:v>74</c:v>
                </c:pt>
                <c:pt idx="3075">
                  <c:v>74</c:v>
                </c:pt>
                <c:pt idx="3076">
                  <c:v>74</c:v>
                </c:pt>
                <c:pt idx="3077">
                  <c:v>74</c:v>
                </c:pt>
                <c:pt idx="3078">
                  <c:v>74</c:v>
                </c:pt>
                <c:pt idx="3079">
                  <c:v>74</c:v>
                </c:pt>
                <c:pt idx="3080">
                  <c:v>74</c:v>
                </c:pt>
                <c:pt idx="3081">
                  <c:v>74</c:v>
                </c:pt>
                <c:pt idx="3082">
                  <c:v>74</c:v>
                </c:pt>
                <c:pt idx="3083">
                  <c:v>74</c:v>
                </c:pt>
                <c:pt idx="3084">
                  <c:v>74</c:v>
                </c:pt>
                <c:pt idx="3085">
                  <c:v>74</c:v>
                </c:pt>
                <c:pt idx="3086">
                  <c:v>74</c:v>
                </c:pt>
                <c:pt idx="3087">
                  <c:v>74</c:v>
                </c:pt>
                <c:pt idx="3088">
                  <c:v>74</c:v>
                </c:pt>
                <c:pt idx="3089">
                  <c:v>74</c:v>
                </c:pt>
                <c:pt idx="3090">
                  <c:v>74</c:v>
                </c:pt>
                <c:pt idx="3091">
                  <c:v>74</c:v>
                </c:pt>
                <c:pt idx="3092">
                  <c:v>74</c:v>
                </c:pt>
                <c:pt idx="3093">
                  <c:v>74</c:v>
                </c:pt>
                <c:pt idx="3094">
                  <c:v>74</c:v>
                </c:pt>
                <c:pt idx="3095">
                  <c:v>74</c:v>
                </c:pt>
                <c:pt idx="3096">
                  <c:v>74</c:v>
                </c:pt>
                <c:pt idx="3097">
                  <c:v>74</c:v>
                </c:pt>
                <c:pt idx="3098">
                  <c:v>74</c:v>
                </c:pt>
                <c:pt idx="3099">
                  <c:v>74</c:v>
                </c:pt>
                <c:pt idx="3100">
                  <c:v>74</c:v>
                </c:pt>
                <c:pt idx="3101">
                  <c:v>74</c:v>
                </c:pt>
                <c:pt idx="3102">
                  <c:v>74</c:v>
                </c:pt>
                <c:pt idx="3103">
                  <c:v>74</c:v>
                </c:pt>
                <c:pt idx="3104">
                  <c:v>74</c:v>
                </c:pt>
                <c:pt idx="3105">
                  <c:v>74</c:v>
                </c:pt>
                <c:pt idx="3106">
                  <c:v>74</c:v>
                </c:pt>
                <c:pt idx="3107">
                  <c:v>74</c:v>
                </c:pt>
                <c:pt idx="3108">
                  <c:v>74</c:v>
                </c:pt>
                <c:pt idx="3109">
                  <c:v>74</c:v>
                </c:pt>
                <c:pt idx="3110">
                  <c:v>74</c:v>
                </c:pt>
                <c:pt idx="3111">
                  <c:v>74</c:v>
                </c:pt>
                <c:pt idx="3112">
                  <c:v>74</c:v>
                </c:pt>
                <c:pt idx="3113">
                  <c:v>74</c:v>
                </c:pt>
                <c:pt idx="3114">
                  <c:v>74</c:v>
                </c:pt>
                <c:pt idx="3115">
                  <c:v>74</c:v>
                </c:pt>
                <c:pt idx="3116">
                  <c:v>74</c:v>
                </c:pt>
                <c:pt idx="3117">
                  <c:v>74</c:v>
                </c:pt>
                <c:pt idx="3118">
                  <c:v>74.001333769999817</c:v>
                </c:pt>
                <c:pt idx="3119">
                  <c:v>74.002032000000028</c:v>
                </c:pt>
                <c:pt idx="3120">
                  <c:v>74.007533630000054</c:v>
                </c:pt>
                <c:pt idx="3121">
                  <c:v>74.01913167999983</c:v>
                </c:pt>
                <c:pt idx="3122">
                  <c:v>74.019478379999853</c:v>
                </c:pt>
                <c:pt idx="3123">
                  <c:v>74.028533839999881</c:v>
                </c:pt>
                <c:pt idx="3124">
                  <c:v>74.038037920000036</c:v>
                </c:pt>
                <c:pt idx="3125">
                  <c:v>74.042038910000031</c:v>
                </c:pt>
                <c:pt idx="3126">
                  <c:v>74.049733650000022</c:v>
                </c:pt>
                <c:pt idx="3127">
                  <c:v>74.050033760000019</c:v>
                </c:pt>
                <c:pt idx="3128">
                  <c:v>74.064339493000006</c:v>
                </c:pt>
                <c:pt idx="3129">
                  <c:v>74.108333619999883</c:v>
                </c:pt>
                <c:pt idx="3130">
                  <c:v>74.110882957000001</c:v>
                </c:pt>
                <c:pt idx="3131">
                  <c:v>74.121834359999994</c:v>
                </c:pt>
                <c:pt idx="3132">
                  <c:v>74.178082192000005</c:v>
                </c:pt>
                <c:pt idx="3133">
                  <c:v>74.261464750000002</c:v>
                </c:pt>
                <c:pt idx="3134">
                  <c:v>74.269678303000006</c:v>
                </c:pt>
                <c:pt idx="3135">
                  <c:v>74.276712329000006</c:v>
                </c:pt>
                <c:pt idx="3136">
                  <c:v>74.305270363000005</c:v>
                </c:pt>
                <c:pt idx="3137">
                  <c:v>74.378082191999994</c:v>
                </c:pt>
                <c:pt idx="3138">
                  <c:v>74.402739725999993</c:v>
                </c:pt>
                <c:pt idx="3139">
                  <c:v>74.425735797000002</c:v>
                </c:pt>
                <c:pt idx="3140">
                  <c:v>74.436687200999998</c:v>
                </c:pt>
                <c:pt idx="3141">
                  <c:v>74.450376453999993</c:v>
                </c:pt>
                <c:pt idx="3142">
                  <c:v>74.496919918000003</c:v>
                </c:pt>
                <c:pt idx="3143">
                  <c:v>74.499657768999995</c:v>
                </c:pt>
                <c:pt idx="3144">
                  <c:v>74.513347022999994</c:v>
                </c:pt>
                <c:pt idx="3145">
                  <c:v>74.559890486</c:v>
                </c:pt>
                <c:pt idx="3146">
                  <c:v>74.561643836000002</c:v>
                </c:pt>
                <c:pt idx="3147">
                  <c:v>74.583561644</c:v>
                </c:pt>
                <c:pt idx="3148">
                  <c:v>74.642026009999995</c:v>
                </c:pt>
                <c:pt idx="3149">
                  <c:v>74.655715263999994</c:v>
                </c:pt>
                <c:pt idx="3150">
                  <c:v>74.668493151000007</c:v>
                </c:pt>
                <c:pt idx="3151">
                  <c:v>74.682191781</c:v>
                </c:pt>
                <c:pt idx="3152">
                  <c:v>74.691307323999993</c:v>
                </c:pt>
                <c:pt idx="3153">
                  <c:v>74.696783025000002</c:v>
                </c:pt>
                <c:pt idx="3154">
                  <c:v>74.702258727</c:v>
                </c:pt>
                <c:pt idx="3155">
                  <c:v>74.707734427999995</c:v>
                </c:pt>
                <c:pt idx="3156">
                  <c:v>74.756164384000002</c:v>
                </c:pt>
                <c:pt idx="3157">
                  <c:v>74.846463059000001</c:v>
                </c:pt>
                <c:pt idx="3158">
                  <c:v>74.850102668999995</c:v>
                </c:pt>
                <c:pt idx="3159">
                  <c:v>74.852840520191648</c:v>
                </c:pt>
                <c:pt idx="3160">
                  <c:v>74.907726440000161</c:v>
                </c:pt>
                <c:pt idx="3161">
                  <c:v>74.920533390000088</c:v>
                </c:pt>
                <c:pt idx="3162">
                  <c:v>74.929633889999991</c:v>
                </c:pt>
                <c:pt idx="3163">
                  <c:v>74.938133889999989</c:v>
                </c:pt>
                <c:pt idx="3164">
                  <c:v>74.949333949999883</c:v>
                </c:pt>
                <c:pt idx="3165">
                  <c:v>74.951076810000089</c:v>
                </c:pt>
                <c:pt idx="3166">
                  <c:v>74.96023183000014</c:v>
                </c:pt>
                <c:pt idx="3167">
                  <c:v>74.968033669999983</c:v>
                </c:pt>
                <c:pt idx="3168">
                  <c:v>74.970176909999921</c:v>
                </c:pt>
                <c:pt idx="3169">
                  <c:v>74.97033399999998</c:v>
                </c:pt>
                <c:pt idx="3170">
                  <c:v>74.97813194999992</c:v>
                </c:pt>
                <c:pt idx="3171">
                  <c:v>74.988515260000156</c:v>
                </c:pt>
                <c:pt idx="3172">
                  <c:v>74.988928390000012</c:v>
                </c:pt>
                <c:pt idx="3173">
                  <c:v>74.990833900000155</c:v>
                </c:pt>
                <c:pt idx="3174">
                  <c:v>74.991837810000035</c:v>
                </c:pt>
                <c:pt idx="3175">
                  <c:v>74.998376949999852</c:v>
                </c:pt>
                <c:pt idx="3176">
                  <c:v>74.998831810000169</c:v>
                </c:pt>
                <c:pt idx="3177">
                  <c:v>75</c:v>
                </c:pt>
                <c:pt idx="3178">
                  <c:v>75</c:v>
                </c:pt>
                <c:pt idx="3179">
                  <c:v>75</c:v>
                </c:pt>
                <c:pt idx="3180">
                  <c:v>75</c:v>
                </c:pt>
                <c:pt idx="3181">
                  <c:v>75</c:v>
                </c:pt>
                <c:pt idx="3182">
                  <c:v>75</c:v>
                </c:pt>
                <c:pt idx="3183">
                  <c:v>75</c:v>
                </c:pt>
                <c:pt idx="3184">
                  <c:v>75</c:v>
                </c:pt>
                <c:pt idx="3185">
                  <c:v>75</c:v>
                </c:pt>
                <c:pt idx="3186">
                  <c:v>75</c:v>
                </c:pt>
                <c:pt idx="3187">
                  <c:v>75</c:v>
                </c:pt>
                <c:pt idx="3188">
                  <c:v>75</c:v>
                </c:pt>
                <c:pt idx="3189">
                  <c:v>75</c:v>
                </c:pt>
                <c:pt idx="3190">
                  <c:v>75</c:v>
                </c:pt>
                <c:pt idx="3191">
                  <c:v>75</c:v>
                </c:pt>
                <c:pt idx="3192">
                  <c:v>75</c:v>
                </c:pt>
                <c:pt idx="3193">
                  <c:v>75</c:v>
                </c:pt>
                <c:pt idx="3194">
                  <c:v>75</c:v>
                </c:pt>
                <c:pt idx="3195">
                  <c:v>75</c:v>
                </c:pt>
                <c:pt idx="3196">
                  <c:v>75</c:v>
                </c:pt>
                <c:pt idx="3197">
                  <c:v>75</c:v>
                </c:pt>
                <c:pt idx="3198">
                  <c:v>75</c:v>
                </c:pt>
                <c:pt idx="3199">
                  <c:v>75</c:v>
                </c:pt>
                <c:pt idx="3200">
                  <c:v>75</c:v>
                </c:pt>
                <c:pt idx="3201">
                  <c:v>75</c:v>
                </c:pt>
                <c:pt idx="3202">
                  <c:v>75</c:v>
                </c:pt>
                <c:pt idx="3203">
                  <c:v>75</c:v>
                </c:pt>
                <c:pt idx="3204">
                  <c:v>75</c:v>
                </c:pt>
                <c:pt idx="3205">
                  <c:v>75</c:v>
                </c:pt>
                <c:pt idx="3206">
                  <c:v>75</c:v>
                </c:pt>
                <c:pt idx="3207">
                  <c:v>75</c:v>
                </c:pt>
                <c:pt idx="3208">
                  <c:v>75</c:v>
                </c:pt>
                <c:pt idx="3209">
                  <c:v>75</c:v>
                </c:pt>
                <c:pt idx="3210">
                  <c:v>75</c:v>
                </c:pt>
                <c:pt idx="3211">
                  <c:v>75</c:v>
                </c:pt>
                <c:pt idx="3212">
                  <c:v>75</c:v>
                </c:pt>
                <c:pt idx="3213">
                  <c:v>75</c:v>
                </c:pt>
                <c:pt idx="3214">
                  <c:v>75</c:v>
                </c:pt>
                <c:pt idx="3215">
                  <c:v>75</c:v>
                </c:pt>
                <c:pt idx="3216">
                  <c:v>75</c:v>
                </c:pt>
                <c:pt idx="3217">
                  <c:v>75</c:v>
                </c:pt>
                <c:pt idx="3218">
                  <c:v>75</c:v>
                </c:pt>
                <c:pt idx="3219">
                  <c:v>75</c:v>
                </c:pt>
                <c:pt idx="3220">
                  <c:v>75</c:v>
                </c:pt>
                <c:pt idx="3221">
                  <c:v>75</c:v>
                </c:pt>
                <c:pt idx="3222">
                  <c:v>75</c:v>
                </c:pt>
                <c:pt idx="3223">
                  <c:v>75</c:v>
                </c:pt>
                <c:pt idx="3224">
                  <c:v>75</c:v>
                </c:pt>
                <c:pt idx="3225">
                  <c:v>75</c:v>
                </c:pt>
                <c:pt idx="3226">
                  <c:v>75</c:v>
                </c:pt>
                <c:pt idx="3227">
                  <c:v>75</c:v>
                </c:pt>
                <c:pt idx="3228">
                  <c:v>75</c:v>
                </c:pt>
                <c:pt idx="3229">
                  <c:v>75</c:v>
                </c:pt>
                <c:pt idx="3230">
                  <c:v>75</c:v>
                </c:pt>
                <c:pt idx="3231">
                  <c:v>75</c:v>
                </c:pt>
                <c:pt idx="3232">
                  <c:v>75</c:v>
                </c:pt>
                <c:pt idx="3233">
                  <c:v>75</c:v>
                </c:pt>
                <c:pt idx="3234">
                  <c:v>75</c:v>
                </c:pt>
                <c:pt idx="3235">
                  <c:v>75</c:v>
                </c:pt>
                <c:pt idx="3236">
                  <c:v>75</c:v>
                </c:pt>
                <c:pt idx="3237">
                  <c:v>75</c:v>
                </c:pt>
                <c:pt idx="3238">
                  <c:v>75</c:v>
                </c:pt>
                <c:pt idx="3239">
                  <c:v>75</c:v>
                </c:pt>
                <c:pt idx="3240">
                  <c:v>75</c:v>
                </c:pt>
                <c:pt idx="3241">
                  <c:v>75</c:v>
                </c:pt>
                <c:pt idx="3242">
                  <c:v>75</c:v>
                </c:pt>
                <c:pt idx="3243">
                  <c:v>75</c:v>
                </c:pt>
                <c:pt idx="3244">
                  <c:v>75</c:v>
                </c:pt>
                <c:pt idx="3245">
                  <c:v>75</c:v>
                </c:pt>
                <c:pt idx="3246">
                  <c:v>75</c:v>
                </c:pt>
                <c:pt idx="3247">
                  <c:v>75</c:v>
                </c:pt>
                <c:pt idx="3248">
                  <c:v>75</c:v>
                </c:pt>
                <c:pt idx="3249">
                  <c:v>75</c:v>
                </c:pt>
                <c:pt idx="3250">
                  <c:v>75</c:v>
                </c:pt>
                <c:pt idx="3251">
                  <c:v>75</c:v>
                </c:pt>
                <c:pt idx="3252">
                  <c:v>75</c:v>
                </c:pt>
                <c:pt idx="3253">
                  <c:v>75</c:v>
                </c:pt>
                <c:pt idx="3254">
                  <c:v>75</c:v>
                </c:pt>
                <c:pt idx="3255">
                  <c:v>75</c:v>
                </c:pt>
                <c:pt idx="3256">
                  <c:v>75</c:v>
                </c:pt>
                <c:pt idx="3257">
                  <c:v>75</c:v>
                </c:pt>
                <c:pt idx="3258">
                  <c:v>75</c:v>
                </c:pt>
                <c:pt idx="3259">
                  <c:v>75</c:v>
                </c:pt>
                <c:pt idx="3260">
                  <c:v>75</c:v>
                </c:pt>
                <c:pt idx="3261">
                  <c:v>75</c:v>
                </c:pt>
                <c:pt idx="3262">
                  <c:v>75</c:v>
                </c:pt>
                <c:pt idx="3263">
                  <c:v>75</c:v>
                </c:pt>
                <c:pt idx="3264">
                  <c:v>75</c:v>
                </c:pt>
                <c:pt idx="3265">
                  <c:v>75</c:v>
                </c:pt>
                <c:pt idx="3266">
                  <c:v>75</c:v>
                </c:pt>
                <c:pt idx="3267">
                  <c:v>75</c:v>
                </c:pt>
                <c:pt idx="3268">
                  <c:v>75</c:v>
                </c:pt>
                <c:pt idx="3269">
                  <c:v>75</c:v>
                </c:pt>
                <c:pt idx="3270">
                  <c:v>75</c:v>
                </c:pt>
                <c:pt idx="3271">
                  <c:v>75</c:v>
                </c:pt>
                <c:pt idx="3272">
                  <c:v>75</c:v>
                </c:pt>
                <c:pt idx="3273">
                  <c:v>75</c:v>
                </c:pt>
                <c:pt idx="3274">
                  <c:v>75</c:v>
                </c:pt>
                <c:pt idx="3275">
                  <c:v>75</c:v>
                </c:pt>
                <c:pt idx="3276">
                  <c:v>75</c:v>
                </c:pt>
                <c:pt idx="3277">
                  <c:v>75</c:v>
                </c:pt>
                <c:pt idx="3278">
                  <c:v>75</c:v>
                </c:pt>
                <c:pt idx="3279">
                  <c:v>75</c:v>
                </c:pt>
                <c:pt idx="3280">
                  <c:v>75</c:v>
                </c:pt>
                <c:pt idx="3281">
                  <c:v>75</c:v>
                </c:pt>
                <c:pt idx="3282">
                  <c:v>75</c:v>
                </c:pt>
                <c:pt idx="3283">
                  <c:v>75</c:v>
                </c:pt>
                <c:pt idx="3284">
                  <c:v>75</c:v>
                </c:pt>
                <c:pt idx="3285">
                  <c:v>75</c:v>
                </c:pt>
                <c:pt idx="3286">
                  <c:v>75.000234950000049</c:v>
                </c:pt>
                <c:pt idx="3287">
                  <c:v>75.000699700000141</c:v>
                </c:pt>
                <c:pt idx="3288">
                  <c:v>75.007833779999984</c:v>
                </c:pt>
                <c:pt idx="3289">
                  <c:v>75.00966103999987</c:v>
                </c:pt>
                <c:pt idx="3290">
                  <c:v>75.009751440000159</c:v>
                </c:pt>
                <c:pt idx="3291">
                  <c:v>75.01003359000012</c:v>
                </c:pt>
                <c:pt idx="3292">
                  <c:v>75.010733889999983</c:v>
                </c:pt>
                <c:pt idx="3293">
                  <c:v>75.01143546999991</c:v>
                </c:pt>
                <c:pt idx="3294">
                  <c:v>75.018131850000103</c:v>
                </c:pt>
                <c:pt idx="3295">
                  <c:v>75.020605959999926</c:v>
                </c:pt>
                <c:pt idx="3296">
                  <c:v>75.021004280000184</c:v>
                </c:pt>
                <c:pt idx="3297">
                  <c:v>75.028031839999926</c:v>
                </c:pt>
                <c:pt idx="3298">
                  <c:v>75.032131489999969</c:v>
                </c:pt>
                <c:pt idx="3299">
                  <c:v>75.041752224999996</c:v>
                </c:pt>
                <c:pt idx="3300">
                  <c:v>75.04243387999982</c:v>
                </c:pt>
                <c:pt idx="3301">
                  <c:v>75.050078550000109</c:v>
                </c:pt>
                <c:pt idx="3302">
                  <c:v>75.062192999999965</c:v>
                </c:pt>
                <c:pt idx="3303">
                  <c:v>75.083846096000002</c:v>
                </c:pt>
                <c:pt idx="3304">
                  <c:v>75.097631610000136</c:v>
                </c:pt>
                <c:pt idx="3305">
                  <c:v>75.099247090999995</c:v>
                </c:pt>
                <c:pt idx="3306">
                  <c:v>75.148528404999993</c:v>
                </c:pt>
                <c:pt idx="3307">
                  <c:v>75.162217659000007</c:v>
                </c:pt>
                <c:pt idx="3308">
                  <c:v>75.186858315999999</c:v>
                </c:pt>
                <c:pt idx="3309">
                  <c:v>75.293634496999999</c:v>
                </c:pt>
                <c:pt idx="3310">
                  <c:v>75.312799451999993</c:v>
                </c:pt>
                <c:pt idx="3311">
                  <c:v>75.315537302999999</c:v>
                </c:pt>
                <c:pt idx="3312">
                  <c:v>75.342915810999997</c:v>
                </c:pt>
                <c:pt idx="3313">
                  <c:v>75.353867214000005</c:v>
                </c:pt>
                <c:pt idx="3314">
                  <c:v>75.416837782000002</c:v>
                </c:pt>
                <c:pt idx="3315">
                  <c:v>75.457905543999999</c:v>
                </c:pt>
                <c:pt idx="3316">
                  <c:v>75.611225188000006</c:v>
                </c:pt>
                <c:pt idx="3317">
                  <c:v>75.663244352999996</c:v>
                </c:pt>
                <c:pt idx="3318">
                  <c:v>75.811088295999994</c:v>
                </c:pt>
                <c:pt idx="3319">
                  <c:v>75.830253251000002</c:v>
                </c:pt>
                <c:pt idx="3320">
                  <c:v>75.89123346999996</c:v>
                </c:pt>
                <c:pt idx="3321">
                  <c:v>75.898699520999998</c:v>
                </c:pt>
                <c:pt idx="3322">
                  <c:v>75.900000000000006</c:v>
                </c:pt>
                <c:pt idx="3323">
                  <c:v>75.917864476000005</c:v>
                </c:pt>
                <c:pt idx="3324">
                  <c:v>75.928535740000001</c:v>
                </c:pt>
                <c:pt idx="3325">
                  <c:v>75.928880829999969</c:v>
                </c:pt>
                <c:pt idx="3326">
                  <c:v>75.947833610000089</c:v>
                </c:pt>
                <c:pt idx="3327">
                  <c:v>75.949731410000098</c:v>
                </c:pt>
                <c:pt idx="3328">
                  <c:v>75.950831890000032</c:v>
                </c:pt>
                <c:pt idx="3329">
                  <c:v>75.959831789999825</c:v>
                </c:pt>
                <c:pt idx="3330">
                  <c:v>75.961670088999995</c:v>
                </c:pt>
                <c:pt idx="3331">
                  <c:v>75.961706800000002</c:v>
                </c:pt>
                <c:pt idx="3332">
                  <c:v>75.968228370000048</c:v>
                </c:pt>
                <c:pt idx="3333">
                  <c:v>75.969531579999995</c:v>
                </c:pt>
                <c:pt idx="3334">
                  <c:v>75.971017850000038</c:v>
                </c:pt>
                <c:pt idx="3335">
                  <c:v>75.972621492000002</c:v>
                </c:pt>
                <c:pt idx="3336">
                  <c:v>75.978380229999871</c:v>
                </c:pt>
                <c:pt idx="3337">
                  <c:v>75.980231419999896</c:v>
                </c:pt>
                <c:pt idx="3338">
                  <c:v>75.990285260000078</c:v>
                </c:pt>
                <c:pt idx="3339">
                  <c:v>75.991786447999999</c:v>
                </c:pt>
                <c:pt idx="3340">
                  <c:v>75.998631419999896</c:v>
                </c:pt>
                <c:pt idx="3341">
                  <c:v>75.999438980000093</c:v>
                </c:pt>
                <c:pt idx="3342">
                  <c:v>76</c:v>
                </c:pt>
                <c:pt idx="3343">
                  <c:v>76</c:v>
                </c:pt>
                <c:pt idx="3344">
                  <c:v>76</c:v>
                </c:pt>
                <c:pt idx="3345">
                  <c:v>76</c:v>
                </c:pt>
                <c:pt idx="3346">
                  <c:v>76</c:v>
                </c:pt>
                <c:pt idx="3347">
                  <c:v>76</c:v>
                </c:pt>
                <c:pt idx="3348">
                  <c:v>76</c:v>
                </c:pt>
                <c:pt idx="3349">
                  <c:v>76</c:v>
                </c:pt>
                <c:pt idx="3350">
                  <c:v>76</c:v>
                </c:pt>
                <c:pt idx="3351">
                  <c:v>76</c:v>
                </c:pt>
                <c:pt idx="3352">
                  <c:v>76</c:v>
                </c:pt>
                <c:pt idx="3353">
                  <c:v>76</c:v>
                </c:pt>
                <c:pt idx="3354">
                  <c:v>76</c:v>
                </c:pt>
                <c:pt idx="3355">
                  <c:v>76</c:v>
                </c:pt>
                <c:pt idx="3356">
                  <c:v>76</c:v>
                </c:pt>
                <c:pt idx="3357">
                  <c:v>76</c:v>
                </c:pt>
                <c:pt idx="3358">
                  <c:v>76</c:v>
                </c:pt>
                <c:pt idx="3359">
                  <c:v>76</c:v>
                </c:pt>
                <c:pt idx="3360">
                  <c:v>76</c:v>
                </c:pt>
                <c:pt idx="3361">
                  <c:v>76</c:v>
                </c:pt>
                <c:pt idx="3362">
                  <c:v>76</c:v>
                </c:pt>
                <c:pt idx="3363">
                  <c:v>76</c:v>
                </c:pt>
                <c:pt idx="3364">
                  <c:v>76</c:v>
                </c:pt>
                <c:pt idx="3365">
                  <c:v>76</c:v>
                </c:pt>
                <c:pt idx="3366">
                  <c:v>76</c:v>
                </c:pt>
                <c:pt idx="3367">
                  <c:v>76</c:v>
                </c:pt>
                <c:pt idx="3368">
                  <c:v>76</c:v>
                </c:pt>
                <c:pt idx="3369">
                  <c:v>76</c:v>
                </c:pt>
                <c:pt idx="3370">
                  <c:v>76</c:v>
                </c:pt>
                <c:pt idx="3371">
                  <c:v>76</c:v>
                </c:pt>
                <c:pt idx="3372">
                  <c:v>76</c:v>
                </c:pt>
                <c:pt idx="3373">
                  <c:v>76</c:v>
                </c:pt>
                <c:pt idx="3374">
                  <c:v>76</c:v>
                </c:pt>
                <c:pt idx="3375">
                  <c:v>76</c:v>
                </c:pt>
                <c:pt idx="3376">
                  <c:v>76</c:v>
                </c:pt>
                <c:pt idx="3377">
                  <c:v>76</c:v>
                </c:pt>
                <c:pt idx="3378">
                  <c:v>76</c:v>
                </c:pt>
                <c:pt idx="3379">
                  <c:v>76</c:v>
                </c:pt>
                <c:pt idx="3380">
                  <c:v>76</c:v>
                </c:pt>
                <c:pt idx="3381">
                  <c:v>76</c:v>
                </c:pt>
                <c:pt idx="3382">
                  <c:v>76</c:v>
                </c:pt>
                <c:pt idx="3383">
                  <c:v>76</c:v>
                </c:pt>
                <c:pt idx="3384">
                  <c:v>76</c:v>
                </c:pt>
                <c:pt idx="3385">
                  <c:v>76</c:v>
                </c:pt>
                <c:pt idx="3386">
                  <c:v>76</c:v>
                </c:pt>
                <c:pt idx="3387">
                  <c:v>76</c:v>
                </c:pt>
                <c:pt idx="3388">
                  <c:v>76</c:v>
                </c:pt>
                <c:pt idx="3389">
                  <c:v>76</c:v>
                </c:pt>
                <c:pt idx="3390">
                  <c:v>76</c:v>
                </c:pt>
                <c:pt idx="3391">
                  <c:v>76</c:v>
                </c:pt>
                <c:pt idx="3392">
                  <c:v>76</c:v>
                </c:pt>
                <c:pt idx="3393">
                  <c:v>76</c:v>
                </c:pt>
                <c:pt idx="3394">
                  <c:v>76</c:v>
                </c:pt>
                <c:pt idx="3395">
                  <c:v>76</c:v>
                </c:pt>
                <c:pt idx="3396">
                  <c:v>76</c:v>
                </c:pt>
                <c:pt idx="3397">
                  <c:v>76</c:v>
                </c:pt>
                <c:pt idx="3398">
                  <c:v>76</c:v>
                </c:pt>
                <c:pt idx="3399">
                  <c:v>76</c:v>
                </c:pt>
                <c:pt idx="3400">
                  <c:v>76</c:v>
                </c:pt>
                <c:pt idx="3401">
                  <c:v>76</c:v>
                </c:pt>
                <c:pt idx="3402">
                  <c:v>76</c:v>
                </c:pt>
                <c:pt idx="3403">
                  <c:v>76</c:v>
                </c:pt>
                <c:pt idx="3404">
                  <c:v>76</c:v>
                </c:pt>
                <c:pt idx="3405">
                  <c:v>76</c:v>
                </c:pt>
                <c:pt idx="3406">
                  <c:v>76</c:v>
                </c:pt>
                <c:pt idx="3407">
                  <c:v>76</c:v>
                </c:pt>
                <c:pt idx="3408">
                  <c:v>76</c:v>
                </c:pt>
                <c:pt idx="3409">
                  <c:v>76</c:v>
                </c:pt>
                <c:pt idx="3410">
                  <c:v>76</c:v>
                </c:pt>
                <c:pt idx="3411">
                  <c:v>76</c:v>
                </c:pt>
                <c:pt idx="3412">
                  <c:v>76</c:v>
                </c:pt>
                <c:pt idx="3413">
                  <c:v>76</c:v>
                </c:pt>
                <c:pt idx="3414">
                  <c:v>76</c:v>
                </c:pt>
                <c:pt idx="3415">
                  <c:v>76</c:v>
                </c:pt>
                <c:pt idx="3416">
                  <c:v>76</c:v>
                </c:pt>
                <c:pt idx="3417">
                  <c:v>76</c:v>
                </c:pt>
                <c:pt idx="3418">
                  <c:v>76</c:v>
                </c:pt>
                <c:pt idx="3419">
                  <c:v>76</c:v>
                </c:pt>
                <c:pt idx="3420">
                  <c:v>76</c:v>
                </c:pt>
                <c:pt idx="3421">
                  <c:v>76</c:v>
                </c:pt>
                <c:pt idx="3422">
                  <c:v>76</c:v>
                </c:pt>
                <c:pt idx="3423">
                  <c:v>76</c:v>
                </c:pt>
                <c:pt idx="3424">
                  <c:v>76</c:v>
                </c:pt>
                <c:pt idx="3425">
                  <c:v>76</c:v>
                </c:pt>
                <c:pt idx="3426">
                  <c:v>76</c:v>
                </c:pt>
                <c:pt idx="3427">
                  <c:v>76</c:v>
                </c:pt>
                <c:pt idx="3428">
                  <c:v>76</c:v>
                </c:pt>
                <c:pt idx="3429">
                  <c:v>76</c:v>
                </c:pt>
                <c:pt idx="3430">
                  <c:v>76</c:v>
                </c:pt>
                <c:pt idx="3431">
                  <c:v>76</c:v>
                </c:pt>
                <c:pt idx="3432">
                  <c:v>76</c:v>
                </c:pt>
                <c:pt idx="3433">
                  <c:v>76</c:v>
                </c:pt>
                <c:pt idx="3434">
                  <c:v>76</c:v>
                </c:pt>
                <c:pt idx="3435">
                  <c:v>76</c:v>
                </c:pt>
                <c:pt idx="3436">
                  <c:v>76</c:v>
                </c:pt>
                <c:pt idx="3437">
                  <c:v>76</c:v>
                </c:pt>
                <c:pt idx="3438">
                  <c:v>76</c:v>
                </c:pt>
                <c:pt idx="3439">
                  <c:v>76</c:v>
                </c:pt>
                <c:pt idx="3440">
                  <c:v>76</c:v>
                </c:pt>
                <c:pt idx="3441">
                  <c:v>76</c:v>
                </c:pt>
                <c:pt idx="3442">
                  <c:v>76</c:v>
                </c:pt>
                <c:pt idx="3443">
                  <c:v>76</c:v>
                </c:pt>
                <c:pt idx="3444">
                  <c:v>76</c:v>
                </c:pt>
                <c:pt idx="3445">
                  <c:v>76</c:v>
                </c:pt>
                <c:pt idx="3446">
                  <c:v>76</c:v>
                </c:pt>
                <c:pt idx="3447">
                  <c:v>76</c:v>
                </c:pt>
                <c:pt idx="3448">
                  <c:v>76</c:v>
                </c:pt>
                <c:pt idx="3449">
                  <c:v>76</c:v>
                </c:pt>
                <c:pt idx="3450">
                  <c:v>76</c:v>
                </c:pt>
                <c:pt idx="3451">
                  <c:v>76</c:v>
                </c:pt>
                <c:pt idx="3452">
                  <c:v>76.000631590000168</c:v>
                </c:pt>
                <c:pt idx="3453">
                  <c:v>76.001831450000026</c:v>
                </c:pt>
                <c:pt idx="3454">
                  <c:v>76.007531960000094</c:v>
                </c:pt>
                <c:pt idx="3455">
                  <c:v>76.009789869999878</c:v>
                </c:pt>
                <c:pt idx="3456">
                  <c:v>76.010031980000065</c:v>
                </c:pt>
                <c:pt idx="3457">
                  <c:v>76.010951403000007</c:v>
                </c:pt>
                <c:pt idx="3458">
                  <c:v>76.011631700000166</c:v>
                </c:pt>
                <c:pt idx="3459">
                  <c:v>76.020695329999924</c:v>
                </c:pt>
                <c:pt idx="3460">
                  <c:v>76.027378507999998</c:v>
                </c:pt>
                <c:pt idx="3461">
                  <c:v>76.028433680000148</c:v>
                </c:pt>
                <c:pt idx="3462">
                  <c:v>76.03203359999992</c:v>
                </c:pt>
                <c:pt idx="3463">
                  <c:v>76.035592059999999</c:v>
                </c:pt>
                <c:pt idx="3464">
                  <c:v>76.035592059999999</c:v>
                </c:pt>
                <c:pt idx="3465">
                  <c:v>76.038931439999857</c:v>
                </c:pt>
                <c:pt idx="3466">
                  <c:v>76.050131639999904</c:v>
                </c:pt>
                <c:pt idx="3467">
                  <c:v>76.050131690000001</c:v>
                </c:pt>
                <c:pt idx="3468">
                  <c:v>76.051706850000102</c:v>
                </c:pt>
                <c:pt idx="3469">
                  <c:v>76.059631929999966</c:v>
                </c:pt>
                <c:pt idx="3470">
                  <c:v>76.060304390000184</c:v>
                </c:pt>
                <c:pt idx="3471">
                  <c:v>76.060506799999999</c:v>
                </c:pt>
                <c:pt idx="3472">
                  <c:v>76.077733729999892</c:v>
                </c:pt>
                <c:pt idx="3473">
                  <c:v>76.145106092000006</c:v>
                </c:pt>
                <c:pt idx="3474">
                  <c:v>76.249144422000001</c:v>
                </c:pt>
                <c:pt idx="3475">
                  <c:v>76.257357974000001</c:v>
                </c:pt>
                <c:pt idx="3476">
                  <c:v>76.325804243999997</c:v>
                </c:pt>
                <c:pt idx="3477">
                  <c:v>76.435318275</c:v>
                </c:pt>
                <c:pt idx="3478">
                  <c:v>76.509240246000005</c:v>
                </c:pt>
                <c:pt idx="3479">
                  <c:v>76.624229979000006</c:v>
                </c:pt>
                <c:pt idx="3480">
                  <c:v>76.648870637000002</c:v>
                </c:pt>
                <c:pt idx="3481">
                  <c:v>76.747433264999998</c:v>
                </c:pt>
                <c:pt idx="3482">
                  <c:v>76.843258042000002</c:v>
                </c:pt>
                <c:pt idx="3483">
                  <c:v>76.876112251999999</c:v>
                </c:pt>
                <c:pt idx="3484">
                  <c:v>76.919033639999853</c:v>
                </c:pt>
                <c:pt idx="3485">
                  <c:v>76.941706049999965</c:v>
                </c:pt>
                <c:pt idx="3486">
                  <c:v>76.950971930000179</c:v>
                </c:pt>
                <c:pt idx="3487">
                  <c:v>76.959204500000183</c:v>
                </c:pt>
                <c:pt idx="3488">
                  <c:v>76.961776900000132</c:v>
                </c:pt>
                <c:pt idx="3489">
                  <c:v>76.969444440000132</c:v>
                </c:pt>
                <c:pt idx="3490">
                  <c:v>76.971731300000101</c:v>
                </c:pt>
                <c:pt idx="3491">
                  <c:v>76.99073168999999</c:v>
                </c:pt>
                <c:pt idx="3492">
                  <c:v>76.996577686999998</c:v>
                </c:pt>
                <c:pt idx="3493">
                  <c:v>76.996577686999998</c:v>
                </c:pt>
                <c:pt idx="3494">
                  <c:v>76.999231679999824</c:v>
                </c:pt>
                <c:pt idx="3495">
                  <c:v>77</c:v>
                </c:pt>
                <c:pt idx="3496">
                  <c:v>77</c:v>
                </c:pt>
                <c:pt idx="3497">
                  <c:v>77</c:v>
                </c:pt>
                <c:pt idx="3498">
                  <c:v>77</c:v>
                </c:pt>
                <c:pt idx="3499">
                  <c:v>77</c:v>
                </c:pt>
                <c:pt idx="3500">
                  <c:v>77</c:v>
                </c:pt>
                <c:pt idx="3501">
                  <c:v>77</c:v>
                </c:pt>
                <c:pt idx="3502">
                  <c:v>77</c:v>
                </c:pt>
                <c:pt idx="3503">
                  <c:v>77</c:v>
                </c:pt>
                <c:pt idx="3504">
                  <c:v>77</c:v>
                </c:pt>
                <c:pt idx="3505">
                  <c:v>77</c:v>
                </c:pt>
                <c:pt idx="3506">
                  <c:v>77</c:v>
                </c:pt>
                <c:pt idx="3507">
                  <c:v>77</c:v>
                </c:pt>
                <c:pt idx="3508">
                  <c:v>77</c:v>
                </c:pt>
                <c:pt idx="3509">
                  <c:v>77</c:v>
                </c:pt>
                <c:pt idx="3510">
                  <c:v>77</c:v>
                </c:pt>
                <c:pt idx="3511">
                  <c:v>77</c:v>
                </c:pt>
                <c:pt idx="3512">
                  <c:v>77</c:v>
                </c:pt>
                <c:pt idx="3513">
                  <c:v>77</c:v>
                </c:pt>
                <c:pt idx="3514">
                  <c:v>77</c:v>
                </c:pt>
                <c:pt idx="3515">
                  <c:v>77</c:v>
                </c:pt>
                <c:pt idx="3516">
                  <c:v>77</c:v>
                </c:pt>
                <c:pt idx="3517">
                  <c:v>77</c:v>
                </c:pt>
                <c:pt idx="3518">
                  <c:v>77</c:v>
                </c:pt>
                <c:pt idx="3519">
                  <c:v>77</c:v>
                </c:pt>
                <c:pt idx="3520">
                  <c:v>77</c:v>
                </c:pt>
                <c:pt idx="3521">
                  <c:v>77</c:v>
                </c:pt>
                <c:pt idx="3522">
                  <c:v>77</c:v>
                </c:pt>
                <c:pt idx="3523">
                  <c:v>77</c:v>
                </c:pt>
                <c:pt idx="3524">
                  <c:v>77</c:v>
                </c:pt>
                <c:pt idx="3525">
                  <c:v>77</c:v>
                </c:pt>
                <c:pt idx="3526">
                  <c:v>77</c:v>
                </c:pt>
                <c:pt idx="3527">
                  <c:v>77</c:v>
                </c:pt>
                <c:pt idx="3528">
                  <c:v>77</c:v>
                </c:pt>
                <c:pt idx="3529">
                  <c:v>77</c:v>
                </c:pt>
                <c:pt idx="3530">
                  <c:v>77</c:v>
                </c:pt>
                <c:pt idx="3531">
                  <c:v>77</c:v>
                </c:pt>
                <c:pt idx="3532">
                  <c:v>77</c:v>
                </c:pt>
                <c:pt idx="3533">
                  <c:v>77</c:v>
                </c:pt>
                <c:pt idx="3534">
                  <c:v>77</c:v>
                </c:pt>
                <c:pt idx="3535">
                  <c:v>77</c:v>
                </c:pt>
                <c:pt idx="3536">
                  <c:v>77</c:v>
                </c:pt>
                <c:pt idx="3537">
                  <c:v>77</c:v>
                </c:pt>
                <c:pt idx="3538">
                  <c:v>77</c:v>
                </c:pt>
                <c:pt idx="3539">
                  <c:v>77</c:v>
                </c:pt>
                <c:pt idx="3540">
                  <c:v>77</c:v>
                </c:pt>
                <c:pt idx="3541">
                  <c:v>77</c:v>
                </c:pt>
                <c:pt idx="3542">
                  <c:v>77</c:v>
                </c:pt>
                <c:pt idx="3543">
                  <c:v>77</c:v>
                </c:pt>
                <c:pt idx="3544">
                  <c:v>77</c:v>
                </c:pt>
                <c:pt idx="3545">
                  <c:v>77</c:v>
                </c:pt>
                <c:pt idx="3546">
                  <c:v>77</c:v>
                </c:pt>
                <c:pt idx="3547">
                  <c:v>77</c:v>
                </c:pt>
                <c:pt idx="3548">
                  <c:v>77</c:v>
                </c:pt>
                <c:pt idx="3549">
                  <c:v>77</c:v>
                </c:pt>
                <c:pt idx="3550">
                  <c:v>77</c:v>
                </c:pt>
                <c:pt idx="3551">
                  <c:v>77</c:v>
                </c:pt>
                <c:pt idx="3552">
                  <c:v>77</c:v>
                </c:pt>
                <c:pt idx="3553">
                  <c:v>77</c:v>
                </c:pt>
                <c:pt idx="3554">
                  <c:v>77</c:v>
                </c:pt>
                <c:pt idx="3555">
                  <c:v>77</c:v>
                </c:pt>
                <c:pt idx="3556">
                  <c:v>77</c:v>
                </c:pt>
                <c:pt idx="3557">
                  <c:v>77</c:v>
                </c:pt>
                <c:pt idx="3558">
                  <c:v>77</c:v>
                </c:pt>
                <c:pt idx="3559">
                  <c:v>77</c:v>
                </c:pt>
                <c:pt idx="3560">
                  <c:v>77</c:v>
                </c:pt>
                <c:pt idx="3561">
                  <c:v>77</c:v>
                </c:pt>
                <c:pt idx="3562">
                  <c:v>77</c:v>
                </c:pt>
                <c:pt idx="3563">
                  <c:v>77</c:v>
                </c:pt>
                <c:pt idx="3564">
                  <c:v>77</c:v>
                </c:pt>
                <c:pt idx="3565">
                  <c:v>77</c:v>
                </c:pt>
                <c:pt idx="3566">
                  <c:v>77</c:v>
                </c:pt>
                <c:pt idx="3567">
                  <c:v>77</c:v>
                </c:pt>
                <c:pt idx="3568">
                  <c:v>77</c:v>
                </c:pt>
                <c:pt idx="3569">
                  <c:v>77</c:v>
                </c:pt>
                <c:pt idx="3570">
                  <c:v>77</c:v>
                </c:pt>
                <c:pt idx="3571">
                  <c:v>77</c:v>
                </c:pt>
                <c:pt idx="3572">
                  <c:v>77</c:v>
                </c:pt>
                <c:pt idx="3573">
                  <c:v>77</c:v>
                </c:pt>
                <c:pt idx="3574">
                  <c:v>77</c:v>
                </c:pt>
                <c:pt idx="3575">
                  <c:v>77</c:v>
                </c:pt>
                <c:pt idx="3576">
                  <c:v>77</c:v>
                </c:pt>
                <c:pt idx="3577">
                  <c:v>77</c:v>
                </c:pt>
                <c:pt idx="3578">
                  <c:v>77</c:v>
                </c:pt>
                <c:pt idx="3579">
                  <c:v>77</c:v>
                </c:pt>
                <c:pt idx="3580">
                  <c:v>77</c:v>
                </c:pt>
                <c:pt idx="3581">
                  <c:v>77</c:v>
                </c:pt>
                <c:pt idx="3582">
                  <c:v>77</c:v>
                </c:pt>
                <c:pt idx="3583">
                  <c:v>77</c:v>
                </c:pt>
                <c:pt idx="3584">
                  <c:v>77</c:v>
                </c:pt>
                <c:pt idx="3585">
                  <c:v>77</c:v>
                </c:pt>
                <c:pt idx="3586">
                  <c:v>77</c:v>
                </c:pt>
                <c:pt idx="3587">
                  <c:v>77</c:v>
                </c:pt>
                <c:pt idx="3588">
                  <c:v>77.001042909999939</c:v>
                </c:pt>
                <c:pt idx="3589">
                  <c:v>77.008231700000167</c:v>
                </c:pt>
                <c:pt idx="3590">
                  <c:v>77.008633779999982</c:v>
                </c:pt>
                <c:pt idx="3591">
                  <c:v>77.009940870000051</c:v>
                </c:pt>
                <c:pt idx="3592">
                  <c:v>77.010431610000126</c:v>
                </c:pt>
                <c:pt idx="3593">
                  <c:v>77.010633619999879</c:v>
                </c:pt>
                <c:pt idx="3594">
                  <c:v>77.017533630000059</c:v>
                </c:pt>
                <c:pt idx="3595">
                  <c:v>77.01928707999997</c:v>
                </c:pt>
                <c:pt idx="3596">
                  <c:v>77.019533949999882</c:v>
                </c:pt>
                <c:pt idx="3597">
                  <c:v>77.030333350000163</c:v>
                </c:pt>
                <c:pt idx="3598">
                  <c:v>77.039660500000053</c:v>
                </c:pt>
                <c:pt idx="3599">
                  <c:v>77.041233740000052</c:v>
                </c:pt>
                <c:pt idx="3600">
                  <c:v>77.04867294999994</c:v>
                </c:pt>
                <c:pt idx="3601">
                  <c:v>77.049433909999948</c:v>
                </c:pt>
                <c:pt idx="3602">
                  <c:v>77.051031859999895</c:v>
                </c:pt>
                <c:pt idx="3603">
                  <c:v>77.068133900000163</c:v>
                </c:pt>
                <c:pt idx="3604">
                  <c:v>77.081731230000031</c:v>
                </c:pt>
                <c:pt idx="3605">
                  <c:v>77.084188912000002</c:v>
                </c:pt>
                <c:pt idx="3606">
                  <c:v>77.095140314999995</c:v>
                </c:pt>
                <c:pt idx="3607">
                  <c:v>77.149897331000005</c:v>
                </c:pt>
                <c:pt idx="3608">
                  <c:v>77.2</c:v>
                </c:pt>
                <c:pt idx="3609">
                  <c:v>77.251197809999994</c:v>
                </c:pt>
                <c:pt idx="3610">
                  <c:v>77.3</c:v>
                </c:pt>
                <c:pt idx="3611">
                  <c:v>77.341546886000003</c:v>
                </c:pt>
                <c:pt idx="3612">
                  <c:v>77.379876796999994</c:v>
                </c:pt>
                <c:pt idx="3613">
                  <c:v>77.396303900999996</c:v>
                </c:pt>
                <c:pt idx="3614">
                  <c:v>77.557837097999993</c:v>
                </c:pt>
                <c:pt idx="3615">
                  <c:v>77.590691307</c:v>
                </c:pt>
                <c:pt idx="3616">
                  <c:v>77.631759068999997</c:v>
                </c:pt>
                <c:pt idx="3617">
                  <c:v>77.631759068999997</c:v>
                </c:pt>
                <c:pt idx="3618">
                  <c:v>77.650924024999995</c:v>
                </c:pt>
                <c:pt idx="3619">
                  <c:v>77.672826830999995</c:v>
                </c:pt>
                <c:pt idx="3620">
                  <c:v>77.779603011999995</c:v>
                </c:pt>
                <c:pt idx="3621">
                  <c:v>77.823408623999995</c:v>
                </c:pt>
                <c:pt idx="3622">
                  <c:v>77.842573580000007</c:v>
                </c:pt>
                <c:pt idx="3623">
                  <c:v>77.902806296999998</c:v>
                </c:pt>
                <c:pt idx="3624">
                  <c:v>77.927331879999855</c:v>
                </c:pt>
                <c:pt idx="3625">
                  <c:v>77.927931549999869</c:v>
                </c:pt>
                <c:pt idx="3626">
                  <c:v>77.948931780000038</c:v>
                </c:pt>
                <c:pt idx="3627">
                  <c:v>77.950033329999826</c:v>
                </c:pt>
                <c:pt idx="3628">
                  <c:v>77.959175939999895</c:v>
                </c:pt>
                <c:pt idx="3629">
                  <c:v>77.959919420000162</c:v>
                </c:pt>
                <c:pt idx="3630">
                  <c:v>77.970833720000087</c:v>
                </c:pt>
                <c:pt idx="3631">
                  <c:v>77.981531980000071</c:v>
                </c:pt>
                <c:pt idx="3632">
                  <c:v>77.988131459999835</c:v>
                </c:pt>
                <c:pt idx="3633">
                  <c:v>77.989433940000083</c:v>
                </c:pt>
                <c:pt idx="3634">
                  <c:v>78</c:v>
                </c:pt>
                <c:pt idx="3635">
                  <c:v>78</c:v>
                </c:pt>
                <c:pt idx="3636">
                  <c:v>78</c:v>
                </c:pt>
                <c:pt idx="3637">
                  <c:v>78</c:v>
                </c:pt>
                <c:pt idx="3638">
                  <c:v>78</c:v>
                </c:pt>
                <c:pt idx="3639">
                  <c:v>78</c:v>
                </c:pt>
                <c:pt idx="3640">
                  <c:v>78</c:v>
                </c:pt>
                <c:pt idx="3641">
                  <c:v>78</c:v>
                </c:pt>
                <c:pt idx="3642">
                  <c:v>78</c:v>
                </c:pt>
                <c:pt idx="3643">
                  <c:v>78</c:v>
                </c:pt>
                <c:pt idx="3644">
                  <c:v>78</c:v>
                </c:pt>
                <c:pt idx="3645">
                  <c:v>78</c:v>
                </c:pt>
                <c:pt idx="3646">
                  <c:v>78</c:v>
                </c:pt>
                <c:pt idx="3647">
                  <c:v>78</c:v>
                </c:pt>
                <c:pt idx="3648">
                  <c:v>78</c:v>
                </c:pt>
                <c:pt idx="3649">
                  <c:v>78</c:v>
                </c:pt>
                <c:pt idx="3650">
                  <c:v>78</c:v>
                </c:pt>
                <c:pt idx="3651">
                  <c:v>78</c:v>
                </c:pt>
                <c:pt idx="3652">
                  <c:v>78</c:v>
                </c:pt>
                <c:pt idx="3653">
                  <c:v>78</c:v>
                </c:pt>
                <c:pt idx="3654">
                  <c:v>78</c:v>
                </c:pt>
                <c:pt idx="3655">
                  <c:v>78</c:v>
                </c:pt>
                <c:pt idx="3656">
                  <c:v>78</c:v>
                </c:pt>
                <c:pt idx="3657">
                  <c:v>78</c:v>
                </c:pt>
                <c:pt idx="3658">
                  <c:v>78</c:v>
                </c:pt>
                <c:pt idx="3659">
                  <c:v>78</c:v>
                </c:pt>
                <c:pt idx="3660">
                  <c:v>78</c:v>
                </c:pt>
                <c:pt idx="3661">
                  <c:v>78</c:v>
                </c:pt>
                <c:pt idx="3662">
                  <c:v>78</c:v>
                </c:pt>
                <c:pt idx="3663">
                  <c:v>78</c:v>
                </c:pt>
                <c:pt idx="3664">
                  <c:v>78</c:v>
                </c:pt>
                <c:pt idx="3665">
                  <c:v>78</c:v>
                </c:pt>
                <c:pt idx="3666">
                  <c:v>78</c:v>
                </c:pt>
                <c:pt idx="3667">
                  <c:v>78</c:v>
                </c:pt>
                <c:pt idx="3668">
                  <c:v>78</c:v>
                </c:pt>
                <c:pt idx="3669">
                  <c:v>78</c:v>
                </c:pt>
                <c:pt idx="3670">
                  <c:v>78</c:v>
                </c:pt>
                <c:pt idx="3671">
                  <c:v>78</c:v>
                </c:pt>
                <c:pt idx="3672">
                  <c:v>78</c:v>
                </c:pt>
                <c:pt idx="3673">
                  <c:v>78</c:v>
                </c:pt>
                <c:pt idx="3674">
                  <c:v>78</c:v>
                </c:pt>
                <c:pt idx="3675">
                  <c:v>78</c:v>
                </c:pt>
                <c:pt idx="3676">
                  <c:v>78</c:v>
                </c:pt>
                <c:pt idx="3677">
                  <c:v>78</c:v>
                </c:pt>
                <c:pt idx="3678">
                  <c:v>78</c:v>
                </c:pt>
                <c:pt idx="3679">
                  <c:v>78</c:v>
                </c:pt>
                <c:pt idx="3680">
                  <c:v>78</c:v>
                </c:pt>
                <c:pt idx="3681">
                  <c:v>78</c:v>
                </c:pt>
                <c:pt idx="3682">
                  <c:v>78</c:v>
                </c:pt>
                <c:pt idx="3683">
                  <c:v>78</c:v>
                </c:pt>
                <c:pt idx="3684">
                  <c:v>78</c:v>
                </c:pt>
                <c:pt idx="3685">
                  <c:v>78</c:v>
                </c:pt>
                <c:pt idx="3686">
                  <c:v>78</c:v>
                </c:pt>
                <c:pt idx="3687">
                  <c:v>78</c:v>
                </c:pt>
                <c:pt idx="3688">
                  <c:v>78</c:v>
                </c:pt>
                <c:pt idx="3689">
                  <c:v>78</c:v>
                </c:pt>
                <c:pt idx="3690">
                  <c:v>78</c:v>
                </c:pt>
                <c:pt idx="3691">
                  <c:v>78</c:v>
                </c:pt>
                <c:pt idx="3692">
                  <c:v>78</c:v>
                </c:pt>
                <c:pt idx="3693">
                  <c:v>78</c:v>
                </c:pt>
                <c:pt idx="3694">
                  <c:v>78</c:v>
                </c:pt>
                <c:pt idx="3695">
                  <c:v>78</c:v>
                </c:pt>
                <c:pt idx="3696">
                  <c:v>78</c:v>
                </c:pt>
                <c:pt idx="3697">
                  <c:v>78</c:v>
                </c:pt>
                <c:pt idx="3698">
                  <c:v>78</c:v>
                </c:pt>
                <c:pt idx="3699">
                  <c:v>78</c:v>
                </c:pt>
                <c:pt idx="3700">
                  <c:v>78</c:v>
                </c:pt>
                <c:pt idx="3701">
                  <c:v>78</c:v>
                </c:pt>
                <c:pt idx="3702">
                  <c:v>78</c:v>
                </c:pt>
                <c:pt idx="3703">
                  <c:v>78</c:v>
                </c:pt>
                <c:pt idx="3704">
                  <c:v>78</c:v>
                </c:pt>
                <c:pt idx="3705">
                  <c:v>78</c:v>
                </c:pt>
                <c:pt idx="3706">
                  <c:v>78</c:v>
                </c:pt>
                <c:pt idx="3707">
                  <c:v>78</c:v>
                </c:pt>
                <c:pt idx="3708">
                  <c:v>78</c:v>
                </c:pt>
                <c:pt idx="3709">
                  <c:v>78</c:v>
                </c:pt>
                <c:pt idx="3710">
                  <c:v>78</c:v>
                </c:pt>
                <c:pt idx="3711">
                  <c:v>78</c:v>
                </c:pt>
                <c:pt idx="3712">
                  <c:v>78</c:v>
                </c:pt>
                <c:pt idx="3713">
                  <c:v>78</c:v>
                </c:pt>
                <c:pt idx="3714">
                  <c:v>78</c:v>
                </c:pt>
                <c:pt idx="3715">
                  <c:v>78</c:v>
                </c:pt>
                <c:pt idx="3716">
                  <c:v>78</c:v>
                </c:pt>
                <c:pt idx="3717">
                  <c:v>78</c:v>
                </c:pt>
                <c:pt idx="3718">
                  <c:v>78</c:v>
                </c:pt>
                <c:pt idx="3719">
                  <c:v>78.000131920000172</c:v>
                </c:pt>
                <c:pt idx="3720">
                  <c:v>78.009033430000017</c:v>
                </c:pt>
                <c:pt idx="3721">
                  <c:v>78.009033700000117</c:v>
                </c:pt>
                <c:pt idx="3722">
                  <c:v>78.009731969999891</c:v>
                </c:pt>
                <c:pt idx="3723">
                  <c:v>78.011131859999892</c:v>
                </c:pt>
                <c:pt idx="3724">
                  <c:v>78.011789900000025</c:v>
                </c:pt>
                <c:pt idx="3725">
                  <c:v>78.018685819999874</c:v>
                </c:pt>
                <c:pt idx="3726">
                  <c:v>78.021518760000163</c:v>
                </c:pt>
                <c:pt idx="3727">
                  <c:v>78.030731579999994</c:v>
                </c:pt>
                <c:pt idx="3728">
                  <c:v>78.030833500000085</c:v>
                </c:pt>
                <c:pt idx="3729">
                  <c:v>78.036960985999997</c:v>
                </c:pt>
                <c:pt idx="3730">
                  <c:v>78.039537849999959</c:v>
                </c:pt>
                <c:pt idx="3731">
                  <c:v>78.04112862000018</c:v>
                </c:pt>
                <c:pt idx="3732">
                  <c:v>78.049751949999859</c:v>
                </c:pt>
                <c:pt idx="3733">
                  <c:v>78.069137799999865</c:v>
                </c:pt>
                <c:pt idx="3734">
                  <c:v>78.071831850000095</c:v>
                </c:pt>
                <c:pt idx="3735">
                  <c:v>78.078233839999882</c:v>
                </c:pt>
                <c:pt idx="3736">
                  <c:v>78.113620807999993</c:v>
                </c:pt>
                <c:pt idx="3737">
                  <c:v>78.198494182000005</c:v>
                </c:pt>
                <c:pt idx="3738">
                  <c:v>78.214921286999996</c:v>
                </c:pt>
                <c:pt idx="3739">
                  <c:v>78.3</c:v>
                </c:pt>
                <c:pt idx="3740">
                  <c:v>78.581793292</c:v>
                </c:pt>
                <c:pt idx="3741">
                  <c:v>78.614647501999997</c:v>
                </c:pt>
                <c:pt idx="3742">
                  <c:v>78.614647501999997</c:v>
                </c:pt>
                <c:pt idx="3743">
                  <c:v>78.685831621999995</c:v>
                </c:pt>
                <c:pt idx="3744">
                  <c:v>78.721423681999994</c:v>
                </c:pt>
                <c:pt idx="3745">
                  <c:v>78.811772758000004</c:v>
                </c:pt>
                <c:pt idx="3746">
                  <c:v>78.850102668999995</c:v>
                </c:pt>
                <c:pt idx="3747">
                  <c:v>78.889231749999894</c:v>
                </c:pt>
                <c:pt idx="3748">
                  <c:v>78.890417870000007</c:v>
                </c:pt>
                <c:pt idx="3749">
                  <c:v>78.900000000000006</c:v>
                </c:pt>
                <c:pt idx="3750">
                  <c:v>78.920831599999957</c:v>
                </c:pt>
                <c:pt idx="3751">
                  <c:v>78.930033630000054</c:v>
                </c:pt>
                <c:pt idx="3752">
                  <c:v>78.93953183999993</c:v>
                </c:pt>
                <c:pt idx="3753">
                  <c:v>78.948665297999995</c:v>
                </c:pt>
                <c:pt idx="3754">
                  <c:v>78.950531249999997</c:v>
                </c:pt>
                <c:pt idx="3755">
                  <c:v>78.959831969999897</c:v>
                </c:pt>
                <c:pt idx="3756">
                  <c:v>78.968531390000138</c:v>
                </c:pt>
                <c:pt idx="3757">
                  <c:v>78.980833650000022</c:v>
                </c:pt>
                <c:pt idx="3758">
                  <c:v>78.989531470000003</c:v>
                </c:pt>
                <c:pt idx="3759">
                  <c:v>78.999869979999957</c:v>
                </c:pt>
                <c:pt idx="3760">
                  <c:v>79</c:v>
                </c:pt>
                <c:pt idx="3761">
                  <c:v>79</c:v>
                </c:pt>
                <c:pt idx="3762">
                  <c:v>79</c:v>
                </c:pt>
                <c:pt idx="3763">
                  <c:v>79</c:v>
                </c:pt>
                <c:pt idx="3764">
                  <c:v>79</c:v>
                </c:pt>
                <c:pt idx="3765">
                  <c:v>79</c:v>
                </c:pt>
                <c:pt idx="3766">
                  <c:v>79</c:v>
                </c:pt>
                <c:pt idx="3767">
                  <c:v>79</c:v>
                </c:pt>
                <c:pt idx="3768">
                  <c:v>79</c:v>
                </c:pt>
                <c:pt idx="3769">
                  <c:v>79</c:v>
                </c:pt>
                <c:pt idx="3770">
                  <c:v>79</c:v>
                </c:pt>
                <c:pt idx="3771">
                  <c:v>79</c:v>
                </c:pt>
                <c:pt idx="3772">
                  <c:v>79</c:v>
                </c:pt>
                <c:pt idx="3773">
                  <c:v>79</c:v>
                </c:pt>
                <c:pt idx="3774">
                  <c:v>79</c:v>
                </c:pt>
                <c:pt idx="3775">
                  <c:v>79</c:v>
                </c:pt>
                <c:pt idx="3776">
                  <c:v>79</c:v>
                </c:pt>
                <c:pt idx="3777">
                  <c:v>79</c:v>
                </c:pt>
                <c:pt idx="3778">
                  <c:v>79</c:v>
                </c:pt>
                <c:pt idx="3779">
                  <c:v>79</c:v>
                </c:pt>
                <c:pt idx="3780">
                  <c:v>79</c:v>
                </c:pt>
                <c:pt idx="3781">
                  <c:v>79</c:v>
                </c:pt>
                <c:pt idx="3782">
                  <c:v>79</c:v>
                </c:pt>
                <c:pt idx="3783">
                  <c:v>79</c:v>
                </c:pt>
                <c:pt idx="3784">
                  <c:v>79</c:v>
                </c:pt>
                <c:pt idx="3785">
                  <c:v>79</c:v>
                </c:pt>
                <c:pt idx="3786">
                  <c:v>79</c:v>
                </c:pt>
                <c:pt idx="3787">
                  <c:v>79</c:v>
                </c:pt>
                <c:pt idx="3788">
                  <c:v>79</c:v>
                </c:pt>
                <c:pt idx="3789">
                  <c:v>79</c:v>
                </c:pt>
                <c:pt idx="3790">
                  <c:v>79</c:v>
                </c:pt>
                <c:pt idx="3791">
                  <c:v>79</c:v>
                </c:pt>
                <c:pt idx="3792">
                  <c:v>79</c:v>
                </c:pt>
                <c:pt idx="3793">
                  <c:v>79</c:v>
                </c:pt>
                <c:pt idx="3794">
                  <c:v>79</c:v>
                </c:pt>
                <c:pt idx="3795">
                  <c:v>79</c:v>
                </c:pt>
                <c:pt idx="3796">
                  <c:v>79</c:v>
                </c:pt>
                <c:pt idx="3797">
                  <c:v>79</c:v>
                </c:pt>
                <c:pt idx="3798">
                  <c:v>79</c:v>
                </c:pt>
                <c:pt idx="3799">
                  <c:v>79</c:v>
                </c:pt>
                <c:pt idx="3800">
                  <c:v>79</c:v>
                </c:pt>
                <c:pt idx="3801">
                  <c:v>79</c:v>
                </c:pt>
                <c:pt idx="3802">
                  <c:v>79</c:v>
                </c:pt>
                <c:pt idx="3803">
                  <c:v>79</c:v>
                </c:pt>
                <c:pt idx="3804">
                  <c:v>79</c:v>
                </c:pt>
                <c:pt idx="3805">
                  <c:v>79</c:v>
                </c:pt>
                <c:pt idx="3806">
                  <c:v>79</c:v>
                </c:pt>
                <c:pt idx="3807">
                  <c:v>79</c:v>
                </c:pt>
                <c:pt idx="3808">
                  <c:v>79</c:v>
                </c:pt>
                <c:pt idx="3809">
                  <c:v>79</c:v>
                </c:pt>
                <c:pt idx="3810">
                  <c:v>79</c:v>
                </c:pt>
                <c:pt idx="3811">
                  <c:v>79</c:v>
                </c:pt>
                <c:pt idx="3812">
                  <c:v>79</c:v>
                </c:pt>
                <c:pt idx="3813">
                  <c:v>79</c:v>
                </c:pt>
                <c:pt idx="3814">
                  <c:v>79</c:v>
                </c:pt>
                <c:pt idx="3815">
                  <c:v>79</c:v>
                </c:pt>
                <c:pt idx="3816">
                  <c:v>79</c:v>
                </c:pt>
                <c:pt idx="3817">
                  <c:v>79</c:v>
                </c:pt>
                <c:pt idx="3818">
                  <c:v>79</c:v>
                </c:pt>
                <c:pt idx="3819">
                  <c:v>79</c:v>
                </c:pt>
                <c:pt idx="3820">
                  <c:v>79</c:v>
                </c:pt>
                <c:pt idx="3821">
                  <c:v>79</c:v>
                </c:pt>
                <c:pt idx="3822">
                  <c:v>79</c:v>
                </c:pt>
                <c:pt idx="3823">
                  <c:v>79</c:v>
                </c:pt>
                <c:pt idx="3824">
                  <c:v>79</c:v>
                </c:pt>
                <c:pt idx="3825">
                  <c:v>79</c:v>
                </c:pt>
                <c:pt idx="3826">
                  <c:v>79</c:v>
                </c:pt>
                <c:pt idx="3827">
                  <c:v>79</c:v>
                </c:pt>
                <c:pt idx="3828">
                  <c:v>79</c:v>
                </c:pt>
                <c:pt idx="3829">
                  <c:v>79</c:v>
                </c:pt>
                <c:pt idx="3830">
                  <c:v>79</c:v>
                </c:pt>
                <c:pt idx="3831">
                  <c:v>79</c:v>
                </c:pt>
                <c:pt idx="3832">
                  <c:v>79</c:v>
                </c:pt>
                <c:pt idx="3833">
                  <c:v>79</c:v>
                </c:pt>
                <c:pt idx="3834">
                  <c:v>79</c:v>
                </c:pt>
                <c:pt idx="3835">
                  <c:v>79</c:v>
                </c:pt>
                <c:pt idx="3836">
                  <c:v>79</c:v>
                </c:pt>
                <c:pt idx="3837">
                  <c:v>79</c:v>
                </c:pt>
                <c:pt idx="3838">
                  <c:v>79</c:v>
                </c:pt>
                <c:pt idx="3839">
                  <c:v>79</c:v>
                </c:pt>
                <c:pt idx="3840">
                  <c:v>79</c:v>
                </c:pt>
                <c:pt idx="3841">
                  <c:v>79</c:v>
                </c:pt>
                <c:pt idx="3842">
                  <c:v>79</c:v>
                </c:pt>
                <c:pt idx="3843">
                  <c:v>79</c:v>
                </c:pt>
                <c:pt idx="3844">
                  <c:v>79</c:v>
                </c:pt>
                <c:pt idx="3845">
                  <c:v>79</c:v>
                </c:pt>
                <c:pt idx="3846">
                  <c:v>79</c:v>
                </c:pt>
                <c:pt idx="3847">
                  <c:v>79</c:v>
                </c:pt>
                <c:pt idx="3848">
                  <c:v>79</c:v>
                </c:pt>
                <c:pt idx="3849">
                  <c:v>79</c:v>
                </c:pt>
                <c:pt idx="3850">
                  <c:v>79</c:v>
                </c:pt>
                <c:pt idx="3851">
                  <c:v>79</c:v>
                </c:pt>
                <c:pt idx="3852">
                  <c:v>79</c:v>
                </c:pt>
                <c:pt idx="3853">
                  <c:v>79</c:v>
                </c:pt>
                <c:pt idx="3854">
                  <c:v>79</c:v>
                </c:pt>
                <c:pt idx="3855">
                  <c:v>79</c:v>
                </c:pt>
                <c:pt idx="3856">
                  <c:v>79</c:v>
                </c:pt>
                <c:pt idx="3857">
                  <c:v>79</c:v>
                </c:pt>
                <c:pt idx="3858">
                  <c:v>79</c:v>
                </c:pt>
                <c:pt idx="3859">
                  <c:v>79</c:v>
                </c:pt>
                <c:pt idx="3860">
                  <c:v>79</c:v>
                </c:pt>
                <c:pt idx="3861">
                  <c:v>79</c:v>
                </c:pt>
                <c:pt idx="3862">
                  <c:v>79</c:v>
                </c:pt>
                <c:pt idx="3863">
                  <c:v>79</c:v>
                </c:pt>
                <c:pt idx="3864">
                  <c:v>79</c:v>
                </c:pt>
                <c:pt idx="3865">
                  <c:v>79</c:v>
                </c:pt>
                <c:pt idx="3866">
                  <c:v>79</c:v>
                </c:pt>
                <c:pt idx="3867">
                  <c:v>79</c:v>
                </c:pt>
                <c:pt idx="3868">
                  <c:v>79</c:v>
                </c:pt>
                <c:pt idx="3869">
                  <c:v>79</c:v>
                </c:pt>
                <c:pt idx="3870">
                  <c:v>79</c:v>
                </c:pt>
                <c:pt idx="3871">
                  <c:v>79</c:v>
                </c:pt>
                <c:pt idx="3872">
                  <c:v>79.002776839999854</c:v>
                </c:pt>
                <c:pt idx="3873">
                  <c:v>79.008931749999903</c:v>
                </c:pt>
                <c:pt idx="3874">
                  <c:v>79.010131850000107</c:v>
                </c:pt>
                <c:pt idx="3875">
                  <c:v>79.01013377999999</c:v>
                </c:pt>
                <c:pt idx="3876">
                  <c:v>79.011059919999909</c:v>
                </c:pt>
                <c:pt idx="3877">
                  <c:v>79.020333889999989</c:v>
                </c:pt>
                <c:pt idx="3878">
                  <c:v>79.020376579999919</c:v>
                </c:pt>
                <c:pt idx="3879">
                  <c:v>79.030800821</c:v>
                </c:pt>
                <c:pt idx="3880">
                  <c:v>79.031031799999994</c:v>
                </c:pt>
                <c:pt idx="3881">
                  <c:v>79.037531949999931</c:v>
                </c:pt>
                <c:pt idx="3882">
                  <c:v>79.038705270000179</c:v>
                </c:pt>
                <c:pt idx="3883">
                  <c:v>79.041731709999965</c:v>
                </c:pt>
                <c:pt idx="3884">
                  <c:v>79.050505810000004</c:v>
                </c:pt>
                <c:pt idx="3885">
                  <c:v>79.058931170000136</c:v>
                </c:pt>
                <c:pt idx="3886">
                  <c:v>79.062076850000025</c:v>
                </c:pt>
                <c:pt idx="3887">
                  <c:v>79.068831309999894</c:v>
                </c:pt>
                <c:pt idx="3888">
                  <c:v>79.121149896999995</c:v>
                </c:pt>
                <c:pt idx="3889">
                  <c:v>79.145790554000001</c:v>
                </c:pt>
                <c:pt idx="3890">
                  <c:v>79.181382615000004</c:v>
                </c:pt>
                <c:pt idx="3891">
                  <c:v>79.266255989000001</c:v>
                </c:pt>
                <c:pt idx="3892">
                  <c:v>79.414099931999999</c:v>
                </c:pt>
                <c:pt idx="3893">
                  <c:v>79.490759753999995</c:v>
                </c:pt>
                <c:pt idx="3894">
                  <c:v>79.523613963000003</c:v>
                </c:pt>
                <c:pt idx="3895">
                  <c:v>79.526351813999995</c:v>
                </c:pt>
                <c:pt idx="3896">
                  <c:v>79.586584531</c:v>
                </c:pt>
                <c:pt idx="3897">
                  <c:v>79.613963038999998</c:v>
                </c:pt>
                <c:pt idx="3898">
                  <c:v>79.701574264000001</c:v>
                </c:pt>
                <c:pt idx="3899">
                  <c:v>79.759069131000004</c:v>
                </c:pt>
                <c:pt idx="3900">
                  <c:v>79.786447639000002</c:v>
                </c:pt>
                <c:pt idx="3901">
                  <c:v>79.794661191000003</c:v>
                </c:pt>
                <c:pt idx="3902">
                  <c:v>79.797399041999995</c:v>
                </c:pt>
                <c:pt idx="3903">
                  <c:v>79.824777549999993</c:v>
                </c:pt>
                <c:pt idx="3904">
                  <c:v>79.927530279999971</c:v>
                </c:pt>
                <c:pt idx="3905">
                  <c:v>79.959203170000023</c:v>
                </c:pt>
                <c:pt idx="3906">
                  <c:v>79.960931689999995</c:v>
                </c:pt>
                <c:pt idx="3907">
                  <c:v>79.961335860000176</c:v>
                </c:pt>
                <c:pt idx="3908">
                  <c:v>79.967605730000145</c:v>
                </c:pt>
                <c:pt idx="3909">
                  <c:v>79.972621492000002</c:v>
                </c:pt>
                <c:pt idx="3910">
                  <c:v>79.979231890000023</c:v>
                </c:pt>
                <c:pt idx="3911">
                  <c:v>79.989731230000032</c:v>
                </c:pt>
                <c:pt idx="3912">
                  <c:v>79.989833740000051</c:v>
                </c:pt>
                <c:pt idx="3913">
                  <c:v>80</c:v>
                </c:pt>
                <c:pt idx="3914">
                  <c:v>80</c:v>
                </c:pt>
                <c:pt idx="3915">
                  <c:v>80</c:v>
                </c:pt>
                <c:pt idx="3916">
                  <c:v>80</c:v>
                </c:pt>
                <c:pt idx="3917">
                  <c:v>80</c:v>
                </c:pt>
                <c:pt idx="3918">
                  <c:v>80</c:v>
                </c:pt>
                <c:pt idx="3919">
                  <c:v>80</c:v>
                </c:pt>
                <c:pt idx="3920">
                  <c:v>80</c:v>
                </c:pt>
                <c:pt idx="3921">
                  <c:v>80</c:v>
                </c:pt>
                <c:pt idx="3922">
                  <c:v>80</c:v>
                </c:pt>
                <c:pt idx="3923">
                  <c:v>80</c:v>
                </c:pt>
                <c:pt idx="3924">
                  <c:v>80</c:v>
                </c:pt>
                <c:pt idx="3925">
                  <c:v>80</c:v>
                </c:pt>
                <c:pt idx="3926">
                  <c:v>80</c:v>
                </c:pt>
                <c:pt idx="3927">
                  <c:v>80</c:v>
                </c:pt>
                <c:pt idx="3928">
                  <c:v>80</c:v>
                </c:pt>
                <c:pt idx="3929">
                  <c:v>80</c:v>
                </c:pt>
                <c:pt idx="3930">
                  <c:v>80</c:v>
                </c:pt>
                <c:pt idx="3931">
                  <c:v>80</c:v>
                </c:pt>
                <c:pt idx="3932">
                  <c:v>80</c:v>
                </c:pt>
                <c:pt idx="3933">
                  <c:v>80</c:v>
                </c:pt>
                <c:pt idx="3934">
                  <c:v>80</c:v>
                </c:pt>
                <c:pt idx="3935">
                  <c:v>80</c:v>
                </c:pt>
                <c:pt idx="3936">
                  <c:v>80</c:v>
                </c:pt>
                <c:pt idx="3937">
                  <c:v>80</c:v>
                </c:pt>
                <c:pt idx="3938">
                  <c:v>80</c:v>
                </c:pt>
                <c:pt idx="3939">
                  <c:v>80</c:v>
                </c:pt>
                <c:pt idx="3940">
                  <c:v>80</c:v>
                </c:pt>
                <c:pt idx="3941">
                  <c:v>80</c:v>
                </c:pt>
                <c:pt idx="3942">
                  <c:v>80</c:v>
                </c:pt>
                <c:pt idx="3943">
                  <c:v>80</c:v>
                </c:pt>
                <c:pt idx="3944">
                  <c:v>80</c:v>
                </c:pt>
                <c:pt idx="3945">
                  <c:v>80</c:v>
                </c:pt>
                <c:pt idx="3946">
                  <c:v>80</c:v>
                </c:pt>
                <c:pt idx="3947">
                  <c:v>80</c:v>
                </c:pt>
                <c:pt idx="3948">
                  <c:v>80</c:v>
                </c:pt>
                <c:pt idx="3949">
                  <c:v>80</c:v>
                </c:pt>
                <c:pt idx="3950">
                  <c:v>80</c:v>
                </c:pt>
                <c:pt idx="3951">
                  <c:v>80</c:v>
                </c:pt>
                <c:pt idx="3952">
                  <c:v>80</c:v>
                </c:pt>
                <c:pt idx="3953">
                  <c:v>80</c:v>
                </c:pt>
                <c:pt idx="3954">
                  <c:v>80</c:v>
                </c:pt>
                <c:pt idx="3955">
                  <c:v>80</c:v>
                </c:pt>
                <c:pt idx="3956">
                  <c:v>80</c:v>
                </c:pt>
                <c:pt idx="3957">
                  <c:v>80</c:v>
                </c:pt>
                <c:pt idx="3958">
                  <c:v>80</c:v>
                </c:pt>
                <c:pt idx="3959">
                  <c:v>80</c:v>
                </c:pt>
                <c:pt idx="3960">
                  <c:v>80</c:v>
                </c:pt>
                <c:pt idx="3961">
                  <c:v>80</c:v>
                </c:pt>
                <c:pt idx="3962">
                  <c:v>80</c:v>
                </c:pt>
                <c:pt idx="3963">
                  <c:v>80</c:v>
                </c:pt>
                <c:pt idx="3964">
                  <c:v>80</c:v>
                </c:pt>
                <c:pt idx="3965">
                  <c:v>80</c:v>
                </c:pt>
                <c:pt idx="3966">
                  <c:v>80</c:v>
                </c:pt>
                <c:pt idx="3967">
                  <c:v>80</c:v>
                </c:pt>
                <c:pt idx="3968">
                  <c:v>80</c:v>
                </c:pt>
                <c:pt idx="3969">
                  <c:v>80</c:v>
                </c:pt>
                <c:pt idx="3970">
                  <c:v>80</c:v>
                </c:pt>
                <c:pt idx="3971">
                  <c:v>80</c:v>
                </c:pt>
                <c:pt idx="3972">
                  <c:v>80</c:v>
                </c:pt>
                <c:pt idx="3973">
                  <c:v>80</c:v>
                </c:pt>
                <c:pt idx="3974">
                  <c:v>80</c:v>
                </c:pt>
                <c:pt idx="3975">
                  <c:v>80</c:v>
                </c:pt>
                <c:pt idx="3976">
                  <c:v>80</c:v>
                </c:pt>
                <c:pt idx="3977">
                  <c:v>80</c:v>
                </c:pt>
                <c:pt idx="3978">
                  <c:v>80</c:v>
                </c:pt>
                <c:pt idx="3979">
                  <c:v>80</c:v>
                </c:pt>
                <c:pt idx="3980">
                  <c:v>80</c:v>
                </c:pt>
                <c:pt idx="3981">
                  <c:v>80</c:v>
                </c:pt>
                <c:pt idx="3982">
                  <c:v>80</c:v>
                </c:pt>
                <c:pt idx="3983">
                  <c:v>80</c:v>
                </c:pt>
                <c:pt idx="3984">
                  <c:v>80</c:v>
                </c:pt>
                <c:pt idx="3985">
                  <c:v>80</c:v>
                </c:pt>
                <c:pt idx="3986">
                  <c:v>80</c:v>
                </c:pt>
                <c:pt idx="3987">
                  <c:v>80</c:v>
                </c:pt>
                <c:pt idx="3988">
                  <c:v>80</c:v>
                </c:pt>
                <c:pt idx="3989">
                  <c:v>80</c:v>
                </c:pt>
                <c:pt idx="3990">
                  <c:v>80</c:v>
                </c:pt>
                <c:pt idx="3991">
                  <c:v>80</c:v>
                </c:pt>
                <c:pt idx="3992">
                  <c:v>80</c:v>
                </c:pt>
                <c:pt idx="3993">
                  <c:v>80</c:v>
                </c:pt>
                <c:pt idx="3994">
                  <c:v>80</c:v>
                </c:pt>
                <c:pt idx="3995">
                  <c:v>80</c:v>
                </c:pt>
                <c:pt idx="3996">
                  <c:v>80</c:v>
                </c:pt>
                <c:pt idx="3997">
                  <c:v>80</c:v>
                </c:pt>
                <c:pt idx="3998">
                  <c:v>80</c:v>
                </c:pt>
                <c:pt idx="3999">
                  <c:v>80</c:v>
                </c:pt>
                <c:pt idx="4000">
                  <c:v>80</c:v>
                </c:pt>
                <c:pt idx="4001">
                  <c:v>80</c:v>
                </c:pt>
                <c:pt idx="4002">
                  <c:v>80</c:v>
                </c:pt>
                <c:pt idx="4003">
                  <c:v>80</c:v>
                </c:pt>
                <c:pt idx="4004">
                  <c:v>80</c:v>
                </c:pt>
                <c:pt idx="4005">
                  <c:v>80</c:v>
                </c:pt>
                <c:pt idx="4006">
                  <c:v>80</c:v>
                </c:pt>
                <c:pt idx="4007">
                  <c:v>80</c:v>
                </c:pt>
                <c:pt idx="4008">
                  <c:v>80</c:v>
                </c:pt>
                <c:pt idx="4009">
                  <c:v>80.001131879999861</c:v>
                </c:pt>
                <c:pt idx="4010">
                  <c:v>80.007931650000074</c:v>
                </c:pt>
                <c:pt idx="4011">
                  <c:v>80.008031879999862</c:v>
                </c:pt>
                <c:pt idx="4012">
                  <c:v>80.018435990000143</c:v>
                </c:pt>
                <c:pt idx="4013">
                  <c:v>80.019758900000156</c:v>
                </c:pt>
                <c:pt idx="4014">
                  <c:v>80.021637849999962</c:v>
                </c:pt>
                <c:pt idx="4015">
                  <c:v>80.028333439999813</c:v>
                </c:pt>
                <c:pt idx="4016">
                  <c:v>80.030116359000004</c:v>
                </c:pt>
                <c:pt idx="4017">
                  <c:v>80.05923363999986</c:v>
                </c:pt>
                <c:pt idx="4018">
                  <c:v>80.070842689999935</c:v>
                </c:pt>
                <c:pt idx="4019">
                  <c:v>80.106776181000001</c:v>
                </c:pt>
                <c:pt idx="4020">
                  <c:v>80.128678987000001</c:v>
                </c:pt>
                <c:pt idx="4021">
                  <c:v>80.3</c:v>
                </c:pt>
                <c:pt idx="4022">
                  <c:v>80.331279945000006</c:v>
                </c:pt>
                <c:pt idx="4023">
                  <c:v>80.391512663</c:v>
                </c:pt>
                <c:pt idx="4024">
                  <c:v>80.405201915999996</c:v>
                </c:pt>
                <c:pt idx="4025">
                  <c:v>80.435318275</c:v>
                </c:pt>
                <c:pt idx="4026">
                  <c:v>80.501026694000004</c:v>
                </c:pt>
                <c:pt idx="4027">
                  <c:v>80.533880902999996</c:v>
                </c:pt>
                <c:pt idx="4028">
                  <c:v>80.676249143999996</c:v>
                </c:pt>
                <c:pt idx="4029">
                  <c:v>80.692676249000002</c:v>
                </c:pt>
                <c:pt idx="4030">
                  <c:v>80.700889802000006</c:v>
                </c:pt>
                <c:pt idx="4031">
                  <c:v>80.752908966000007</c:v>
                </c:pt>
                <c:pt idx="4032">
                  <c:v>80.761122518999997</c:v>
                </c:pt>
                <c:pt idx="4033">
                  <c:v>80.772073922000004</c:v>
                </c:pt>
                <c:pt idx="4034">
                  <c:v>80.818617384999996</c:v>
                </c:pt>
                <c:pt idx="4035">
                  <c:v>80.837782340999993</c:v>
                </c:pt>
                <c:pt idx="4036">
                  <c:v>80.867898699999998</c:v>
                </c:pt>
                <c:pt idx="4037">
                  <c:v>80.890204320000109</c:v>
                </c:pt>
                <c:pt idx="4038">
                  <c:v>80.938331700000163</c:v>
                </c:pt>
                <c:pt idx="4039">
                  <c:v>80.939082819999996</c:v>
                </c:pt>
                <c:pt idx="4040">
                  <c:v>80.947871829999983</c:v>
                </c:pt>
                <c:pt idx="4041">
                  <c:v>80.971654529999938</c:v>
                </c:pt>
                <c:pt idx="4042">
                  <c:v>80.978733799999958</c:v>
                </c:pt>
                <c:pt idx="4043">
                  <c:v>80.97923198999986</c:v>
                </c:pt>
                <c:pt idx="4044">
                  <c:v>80.981605579999837</c:v>
                </c:pt>
                <c:pt idx="4045">
                  <c:v>80.988335740000011</c:v>
                </c:pt>
                <c:pt idx="4046">
                  <c:v>80.989731879999866</c:v>
                </c:pt>
                <c:pt idx="4047">
                  <c:v>80.991489669999851</c:v>
                </c:pt>
                <c:pt idx="4048">
                  <c:v>80.991731720000132</c:v>
                </c:pt>
                <c:pt idx="4049">
                  <c:v>81</c:v>
                </c:pt>
                <c:pt idx="4050">
                  <c:v>81</c:v>
                </c:pt>
                <c:pt idx="4051">
                  <c:v>81</c:v>
                </c:pt>
                <c:pt idx="4052">
                  <c:v>81</c:v>
                </c:pt>
                <c:pt idx="4053">
                  <c:v>81</c:v>
                </c:pt>
                <c:pt idx="4054">
                  <c:v>81</c:v>
                </c:pt>
                <c:pt idx="4055">
                  <c:v>81</c:v>
                </c:pt>
                <c:pt idx="4056">
                  <c:v>81</c:v>
                </c:pt>
                <c:pt idx="4057">
                  <c:v>81</c:v>
                </c:pt>
                <c:pt idx="4058">
                  <c:v>81</c:v>
                </c:pt>
                <c:pt idx="4059">
                  <c:v>81</c:v>
                </c:pt>
                <c:pt idx="4060">
                  <c:v>81</c:v>
                </c:pt>
                <c:pt idx="4061">
                  <c:v>81</c:v>
                </c:pt>
                <c:pt idx="4062">
                  <c:v>81</c:v>
                </c:pt>
                <c:pt idx="4063">
                  <c:v>81</c:v>
                </c:pt>
                <c:pt idx="4064">
                  <c:v>81</c:v>
                </c:pt>
                <c:pt idx="4065">
                  <c:v>81</c:v>
                </c:pt>
                <c:pt idx="4066">
                  <c:v>81</c:v>
                </c:pt>
                <c:pt idx="4067">
                  <c:v>81</c:v>
                </c:pt>
                <c:pt idx="4068">
                  <c:v>81</c:v>
                </c:pt>
                <c:pt idx="4069">
                  <c:v>81</c:v>
                </c:pt>
                <c:pt idx="4070">
                  <c:v>81</c:v>
                </c:pt>
                <c:pt idx="4071">
                  <c:v>81</c:v>
                </c:pt>
                <c:pt idx="4072">
                  <c:v>81</c:v>
                </c:pt>
                <c:pt idx="4073">
                  <c:v>81</c:v>
                </c:pt>
                <c:pt idx="4074">
                  <c:v>81</c:v>
                </c:pt>
                <c:pt idx="4075">
                  <c:v>81</c:v>
                </c:pt>
                <c:pt idx="4076">
                  <c:v>81</c:v>
                </c:pt>
                <c:pt idx="4077">
                  <c:v>81</c:v>
                </c:pt>
                <c:pt idx="4078">
                  <c:v>81</c:v>
                </c:pt>
                <c:pt idx="4079">
                  <c:v>81</c:v>
                </c:pt>
                <c:pt idx="4080">
                  <c:v>81</c:v>
                </c:pt>
                <c:pt idx="4081">
                  <c:v>81</c:v>
                </c:pt>
                <c:pt idx="4082">
                  <c:v>81</c:v>
                </c:pt>
                <c:pt idx="4083">
                  <c:v>81</c:v>
                </c:pt>
                <c:pt idx="4084">
                  <c:v>81</c:v>
                </c:pt>
                <c:pt idx="4085">
                  <c:v>81</c:v>
                </c:pt>
                <c:pt idx="4086">
                  <c:v>81</c:v>
                </c:pt>
                <c:pt idx="4087">
                  <c:v>81</c:v>
                </c:pt>
                <c:pt idx="4088">
                  <c:v>81</c:v>
                </c:pt>
                <c:pt idx="4089">
                  <c:v>81</c:v>
                </c:pt>
                <c:pt idx="4090">
                  <c:v>81</c:v>
                </c:pt>
                <c:pt idx="4091">
                  <c:v>81</c:v>
                </c:pt>
                <c:pt idx="4092">
                  <c:v>81</c:v>
                </c:pt>
                <c:pt idx="4093">
                  <c:v>81</c:v>
                </c:pt>
                <c:pt idx="4094">
                  <c:v>81</c:v>
                </c:pt>
                <c:pt idx="4095">
                  <c:v>81</c:v>
                </c:pt>
                <c:pt idx="4096">
                  <c:v>81</c:v>
                </c:pt>
                <c:pt idx="4097">
                  <c:v>81</c:v>
                </c:pt>
                <c:pt idx="4098">
                  <c:v>81</c:v>
                </c:pt>
                <c:pt idx="4099">
                  <c:v>81</c:v>
                </c:pt>
                <c:pt idx="4100">
                  <c:v>81</c:v>
                </c:pt>
                <c:pt idx="4101">
                  <c:v>81</c:v>
                </c:pt>
                <c:pt idx="4102">
                  <c:v>81</c:v>
                </c:pt>
                <c:pt idx="4103">
                  <c:v>81</c:v>
                </c:pt>
                <c:pt idx="4104">
                  <c:v>81</c:v>
                </c:pt>
                <c:pt idx="4105">
                  <c:v>81</c:v>
                </c:pt>
                <c:pt idx="4106">
                  <c:v>81</c:v>
                </c:pt>
                <c:pt idx="4107">
                  <c:v>81</c:v>
                </c:pt>
                <c:pt idx="4108">
                  <c:v>81</c:v>
                </c:pt>
                <c:pt idx="4109">
                  <c:v>81</c:v>
                </c:pt>
                <c:pt idx="4110">
                  <c:v>81</c:v>
                </c:pt>
                <c:pt idx="4111">
                  <c:v>81</c:v>
                </c:pt>
                <c:pt idx="4112">
                  <c:v>81</c:v>
                </c:pt>
                <c:pt idx="4113">
                  <c:v>81</c:v>
                </c:pt>
                <c:pt idx="4114">
                  <c:v>81</c:v>
                </c:pt>
                <c:pt idx="4115">
                  <c:v>81</c:v>
                </c:pt>
                <c:pt idx="4116">
                  <c:v>81</c:v>
                </c:pt>
                <c:pt idx="4117">
                  <c:v>81</c:v>
                </c:pt>
                <c:pt idx="4118">
                  <c:v>81</c:v>
                </c:pt>
                <c:pt idx="4119">
                  <c:v>81</c:v>
                </c:pt>
                <c:pt idx="4120">
                  <c:v>81</c:v>
                </c:pt>
                <c:pt idx="4121">
                  <c:v>81</c:v>
                </c:pt>
                <c:pt idx="4122">
                  <c:v>81</c:v>
                </c:pt>
                <c:pt idx="4123">
                  <c:v>81</c:v>
                </c:pt>
                <c:pt idx="4124">
                  <c:v>81</c:v>
                </c:pt>
                <c:pt idx="4125">
                  <c:v>81</c:v>
                </c:pt>
                <c:pt idx="4126">
                  <c:v>81</c:v>
                </c:pt>
                <c:pt idx="4127">
                  <c:v>81.000731650000063</c:v>
                </c:pt>
                <c:pt idx="4128">
                  <c:v>81.000931670000028</c:v>
                </c:pt>
                <c:pt idx="4129">
                  <c:v>81.007529090000006</c:v>
                </c:pt>
                <c:pt idx="4130">
                  <c:v>81.01833388999998</c:v>
                </c:pt>
                <c:pt idx="4131">
                  <c:v>81.020231859999896</c:v>
                </c:pt>
                <c:pt idx="4132">
                  <c:v>81.020633659999817</c:v>
                </c:pt>
                <c:pt idx="4133">
                  <c:v>81.038931899999824</c:v>
                </c:pt>
                <c:pt idx="4134">
                  <c:v>81.048031949999924</c:v>
                </c:pt>
                <c:pt idx="4135">
                  <c:v>81.171800137000005</c:v>
                </c:pt>
                <c:pt idx="4136">
                  <c:v>81.264887064000007</c:v>
                </c:pt>
                <c:pt idx="4137">
                  <c:v>81.349760438000004</c:v>
                </c:pt>
                <c:pt idx="4138">
                  <c:v>81.462012319999999</c:v>
                </c:pt>
                <c:pt idx="4139">
                  <c:v>81.464750171000006</c:v>
                </c:pt>
                <c:pt idx="4140">
                  <c:v>81.678302532999993</c:v>
                </c:pt>
                <c:pt idx="4141">
                  <c:v>81.694729636999995</c:v>
                </c:pt>
                <c:pt idx="4142">
                  <c:v>81.749486653000005</c:v>
                </c:pt>
                <c:pt idx="4143">
                  <c:v>81.917331890000028</c:v>
                </c:pt>
                <c:pt idx="4144">
                  <c:v>81.919837730000168</c:v>
                </c:pt>
                <c:pt idx="4145">
                  <c:v>81.927446954000004</c:v>
                </c:pt>
                <c:pt idx="4146">
                  <c:v>81.940031639999901</c:v>
                </c:pt>
                <c:pt idx="4147">
                  <c:v>81.950433570000158</c:v>
                </c:pt>
                <c:pt idx="4148">
                  <c:v>81.959404390000174</c:v>
                </c:pt>
                <c:pt idx="4149">
                  <c:v>81.971133920000113</c:v>
                </c:pt>
                <c:pt idx="4150">
                  <c:v>81.980835209999981</c:v>
                </c:pt>
                <c:pt idx="4151">
                  <c:v>81.989033529999858</c:v>
                </c:pt>
                <c:pt idx="4152">
                  <c:v>81.998795699999846</c:v>
                </c:pt>
                <c:pt idx="4153">
                  <c:v>82</c:v>
                </c:pt>
                <c:pt idx="4154">
                  <c:v>82</c:v>
                </c:pt>
                <c:pt idx="4155">
                  <c:v>82</c:v>
                </c:pt>
                <c:pt idx="4156">
                  <c:v>82</c:v>
                </c:pt>
                <c:pt idx="4157">
                  <c:v>82</c:v>
                </c:pt>
                <c:pt idx="4158">
                  <c:v>82</c:v>
                </c:pt>
                <c:pt idx="4159">
                  <c:v>82</c:v>
                </c:pt>
                <c:pt idx="4160">
                  <c:v>82</c:v>
                </c:pt>
                <c:pt idx="4161">
                  <c:v>82</c:v>
                </c:pt>
                <c:pt idx="4162">
                  <c:v>82</c:v>
                </c:pt>
                <c:pt idx="4163">
                  <c:v>82</c:v>
                </c:pt>
                <c:pt idx="4164">
                  <c:v>82</c:v>
                </c:pt>
                <c:pt idx="4165">
                  <c:v>82</c:v>
                </c:pt>
                <c:pt idx="4166">
                  <c:v>82</c:v>
                </c:pt>
                <c:pt idx="4167">
                  <c:v>82</c:v>
                </c:pt>
                <c:pt idx="4168">
                  <c:v>82</c:v>
                </c:pt>
                <c:pt idx="4169">
                  <c:v>82</c:v>
                </c:pt>
                <c:pt idx="4170">
                  <c:v>82</c:v>
                </c:pt>
                <c:pt idx="4171">
                  <c:v>82</c:v>
                </c:pt>
                <c:pt idx="4172">
                  <c:v>82</c:v>
                </c:pt>
                <c:pt idx="4173">
                  <c:v>82</c:v>
                </c:pt>
                <c:pt idx="4174">
                  <c:v>82</c:v>
                </c:pt>
                <c:pt idx="4175">
                  <c:v>82</c:v>
                </c:pt>
                <c:pt idx="4176">
                  <c:v>82</c:v>
                </c:pt>
                <c:pt idx="4177">
                  <c:v>82</c:v>
                </c:pt>
                <c:pt idx="4178">
                  <c:v>82</c:v>
                </c:pt>
                <c:pt idx="4179">
                  <c:v>82</c:v>
                </c:pt>
                <c:pt idx="4180">
                  <c:v>82</c:v>
                </c:pt>
                <c:pt idx="4181">
                  <c:v>82</c:v>
                </c:pt>
                <c:pt idx="4182">
                  <c:v>82</c:v>
                </c:pt>
                <c:pt idx="4183">
                  <c:v>82</c:v>
                </c:pt>
                <c:pt idx="4184">
                  <c:v>82</c:v>
                </c:pt>
                <c:pt idx="4185">
                  <c:v>82</c:v>
                </c:pt>
                <c:pt idx="4186">
                  <c:v>82</c:v>
                </c:pt>
                <c:pt idx="4187">
                  <c:v>82</c:v>
                </c:pt>
                <c:pt idx="4188">
                  <c:v>82</c:v>
                </c:pt>
                <c:pt idx="4189">
                  <c:v>82</c:v>
                </c:pt>
                <c:pt idx="4190">
                  <c:v>82</c:v>
                </c:pt>
                <c:pt idx="4191">
                  <c:v>82</c:v>
                </c:pt>
                <c:pt idx="4192">
                  <c:v>82</c:v>
                </c:pt>
                <c:pt idx="4193">
                  <c:v>82</c:v>
                </c:pt>
                <c:pt idx="4194">
                  <c:v>82</c:v>
                </c:pt>
                <c:pt idx="4195">
                  <c:v>82</c:v>
                </c:pt>
                <c:pt idx="4196">
                  <c:v>82</c:v>
                </c:pt>
                <c:pt idx="4197">
                  <c:v>82</c:v>
                </c:pt>
                <c:pt idx="4198">
                  <c:v>82</c:v>
                </c:pt>
                <c:pt idx="4199">
                  <c:v>82</c:v>
                </c:pt>
                <c:pt idx="4200">
                  <c:v>82</c:v>
                </c:pt>
                <c:pt idx="4201">
                  <c:v>82</c:v>
                </c:pt>
                <c:pt idx="4202">
                  <c:v>82</c:v>
                </c:pt>
                <c:pt idx="4203">
                  <c:v>82</c:v>
                </c:pt>
                <c:pt idx="4204">
                  <c:v>82</c:v>
                </c:pt>
                <c:pt idx="4205">
                  <c:v>82</c:v>
                </c:pt>
                <c:pt idx="4206">
                  <c:v>82</c:v>
                </c:pt>
                <c:pt idx="4207">
                  <c:v>82</c:v>
                </c:pt>
                <c:pt idx="4208">
                  <c:v>82</c:v>
                </c:pt>
                <c:pt idx="4209">
                  <c:v>82</c:v>
                </c:pt>
                <c:pt idx="4210">
                  <c:v>82</c:v>
                </c:pt>
                <c:pt idx="4211">
                  <c:v>82</c:v>
                </c:pt>
                <c:pt idx="4212">
                  <c:v>82</c:v>
                </c:pt>
                <c:pt idx="4213">
                  <c:v>82</c:v>
                </c:pt>
                <c:pt idx="4214">
                  <c:v>82</c:v>
                </c:pt>
                <c:pt idx="4215">
                  <c:v>82</c:v>
                </c:pt>
                <c:pt idx="4216">
                  <c:v>82</c:v>
                </c:pt>
                <c:pt idx="4217">
                  <c:v>82</c:v>
                </c:pt>
                <c:pt idx="4218">
                  <c:v>82</c:v>
                </c:pt>
                <c:pt idx="4219">
                  <c:v>82</c:v>
                </c:pt>
                <c:pt idx="4220">
                  <c:v>82</c:v>
                </c:pt>
                <c:pt idx="4221">
                  <c:v>82</c:v>
                </c:pt>
                <c:pt idx="4222">
                  <c:v>82</c:v>
                </c:pt>
                <c:pt idx="4223">
                  <c:v>82</c:v>
                </c:pt>
                <c:pt idx="4224">
                  <c:v>82</c:v>
                </c:pt>
                <c:pt idx="4225">
                  <c:v>82</c:v>
                </c:pt>
                <c:pt idx="4226">
                  <c:v>82</c:v>
                </c:pt>
                <c:pt idx="4227">
                  <c:v>82</c:v>
                </c:pt>
                <c:pt idx="4228">
                  <c:v>82</c:v>
                </c:pt>
                <c:pt idx="4229">
                  <c:v>82</c:v>
                </c:pt>
                <c:pt idx="4230">
                  <c:v>82.018832620000097</c:v>
                </c:pt>
                <c:pt idx="4231">
                  <c:v>82.020140249999983</c:v>
                </c:pt>
                <c:pt idx="4232">
                  <c:v>82.022731630000095</c:v>
                </c:pt>
                <c:pt idx="4233">
                  <c:v>82.034223135000005</c:v>
                </c:pt>
                <c:pt idx="4234">
                  <c:v>82.040031639999896</c:v>
                </c:pt>
                <c:pt idx="4235">
                  <c:v>82.040758430000025</c:v>
                </c:pt>
                <c:pt idx="4236">
                  <c:v>82.151950718999998</c:v>
                </c:pt>
                <c:pt idx="4237">
                  <c:v>82.2</c:v>
                </c:pt>
                <c:pt idx="4238">
                  <c:v>82.209445584999997</c:v>
                </c:pt>
                <c:pt idx="4239">
                  <c:v>82.236824092999996</c:v>
                </c:pt>
                <c:pt idx="4240">
                  <c:v>82.401095139999995</c:v>
                </c:pt>
                <c:pt idx="4241">
                  <c:v>82.485968514999996</c:v>
                </c:pt>
                <c:pt idx="4242">
                  <c:v>82.488706366000002</c:v>
                </c:pt>
                <c:pt idx="4243">
                  <c:v>82.546201232000001</c:v>
                </c:pt>
                <c:pt idx="4244">
                  <c:v>82.579055440999994</c:v>
                </c:pt>
                <c:pt idx="4245">
                  <c:v>82.595482546</c:v>
                </c:pt>
                <c:pt idx="4246">
                  <c:v>82.688569473000001</c:v>
                </c:pt>
                <c:pt idx="4247">
                  <c:v>82.803559206000003</c:v>
                </c:pt>
                <c:pt idx="4248">
                  <c:v>82.855578370999993</c:v>
                </c:pt>
                <c:pt idx="4249">
                  <c:v>82.885694729999997</c:v>
                </c:pt>
                <c:pt idx="4250">
                  <c:v>82.898531949999921</c:v>
                </c:pt>
                <c:pt idx="4251">
                  <c:v>82.90993125</c:v>
                </c:pt>
                <c:pt idx="4252">
                  <c:v>82.92132690999992</c:v>
                </c:pt>
                <c:pt idx="4253">
                  <c:v>82.937713895000002</c:v>
                </c:pt>
                <c:pt idx="4254">
                  <c:v>82.957944550000136</c:v>
                </c:pt>
                <c:pt idx="4255">
                  <c:v>82.958714339999858</c:v>
                </c:pt>
                <c:pt idx="4256">
                  <c:v>82.961126440000157</c:v>
                </c:pt>
                <c:pt idx="4257">
                  <c:v>82.968233269999928</c:v>
                </c:pt>
                <c:pt idx="4258">
                  <c:v>82.968575959999868</c:v>
                </c:pt>
                <c:pt idx="4259">
                  <c:v>82.989503590000055</c:v>
                </c:pt>
                <c:pt idx="4260">
                  <c:v>82.998331810000167</c:v>
                </c:pt>
                <c:pt idx="4261">
                  <c:v>83</c:v>
                </c:pt>
                <c:pt idx="4262">
                  <c:v>83</c:v>
                </c:pt>
                <c:pt idx="4263">
                  <c:v>83</c:v>
                </c:pt>
                <c:pt idx="4264">
                  <c:v>83</c:v>
                </c:pt>
                <c:pt idx="4265">
                  <c:v>83</c:v>
                </c:pt>
                <c:pt idx="4266">
                  <c:v>83</c:v>
                </c:pt>
                <c:pt idx="4267">
                  <c:v>83</c:v>
                </c:pt>
                <c:pt idx="4268">
                  <c:v>83</c:v>
                </c:pt>
                <c:pt idx="4269">
                  <c:v>83</c:v>
                </c:pt>
                <c:pt idx="4270">
                  <c:v>83</c:v>
                </c:pt>
                <c:pt idx="4271">
                  <c:v>83</c:v>
                </c:pt>
                <c:pt idx="4272">
                  <c:v>83</c:v>
                </c:pt>
                <c:pt idx="4273">
                  <c:v>83</c:v>
                </c:pt>
                <c:pt idx="4274">
                  <c:v>83</c:v>
                </c:pt>
                <c:pt idx="4275">
                  <c:v>83</c:v>
                </c:pt>
                <c:pt idx="4276">
                  <c:v>83</c:v>
                </c:pt>
                <c:pt idx="4277">
                  <c:v>83</c:v>
                </c:pt>
                <c:pt idx="4278">
                  <c:v>83</c:v>
                </c:pt>
                <c:pt idx="4279">
                  <c:v>83</c:v>
                </c:pt>
                <c:pt idx="4280">
                  <c:v>83</c:v>
                </c:pt>
                <c:pt idx="4281">
                  <c:v>83</c:v>
                </c:pt>
                <c:pt idx="4282">
                  <c:v>83</c:v>
                </c:pt>
                <c:pt idx="4283">
                  <c:v>83</c:v>
                </c:pt>
                <c:pt idx="4284">
                  <c:v>83</c:v>
                </c:pt>
                <c:pt idx="4285">
                  <c:v>83</c:v>
                </c:pt>
                <c:pt idx="4286">
                  <c:v>83</c:v>
                </c:pt>
                <c:pt idx="4287">
                  <c:v>83</c:v>
                </c:pt>
                <c:pt idx="4288">
                  <c:v>83</c:v>
                </c:pt>
                <c:pt idx="4289">
                  <c:v>83</c:v>
                </c:pt>
                <c:pt idx="4290">
                  <c:v>83</c:v>
                </c:pt>
                <c:pt idx="4291">
                  <c:v>83</c:v>
                </c:pt>
                <c:pt idx="4292">
                  <c:v>83</c:v>
                </c:pt>
                <c:pt idx="4293">
                  <c:v>83</c:v>
                </c:pt>
                <c:pt idx="4294">
                  <c:v>83</c:v>
                </c:pt>
                <c:pt idx="4295">
                  <c:v>83</c:v>
                </c:pt>
                <c:pt idx="4296">
                  <c:v>83</c:v>
                </c:pt>
                <c:pt idx="4297">
                  <c:v>83</c:v>
                </c:pt>
                <c:pt idx="4298">
                  <c:v>83</c:v>
                </c:pt>
                <c:pt idx="4299">
                  <c:v>83</c:v>
                </c:pt>
                <c:pt idx="4300">
                  <c:v>83</c:v>
                </c:pt>
                <c:pt idx="4301">
                  <c:v>83</c:v>
                </c:pt>
                <c:pt idx="4302">
                  <c:v>83</c:v>
                </c:pt>
                <c:pt idx="4303">
                  <c:v>83</c:v>
                </c:pt>
                <c:pt idx="4304">
                  <c:v>83</c:v>
                </c:pt>
                <c:pt idx="4305">
                  <c:v>83</c:v>
                </c:pt>
                <c:pt idx="4306">
                  <c:v>83</c:v>
                </c:pt>
                <c:pt idx="4307">
                  <c:v>83</c:v>
                </c:pt>
                <c:pt idx="4308">
                  <c:v>83</c:v>
                </c:pt>
                <c:pt idx="4309">
                  <c:v>83</c:v>
                </c:pt>
                <c:pt idx="4310">
                  <c:v>83</c:v>
                </c:pt>
                <c:pt idx="4311">
                  <c:v>83</c:v>
                </c:pt>
                <c:pt idx="4312">
                  <c:v>83</c:v>
                </c:pt>
                <c:pt idx="4313">
                  <c:v>83</c:v>
                </c:pt>
                <c:pt idx="4314">
                  <c:v>83</c:v>
                </c:pt>
                <c:pt idx="4315">
                  <c:v>83</c:v>
                </c:pt>
                <c:pt idx="4316">
                  <c:v>83.001230770000063</c:v>
                </c:pt>
                <c:pt idx="4317">
                  <c:v>83.002011100000146</c:v>
                </c:pt>
                <c:pt idx="4318">
                  <c:v>83.010231630000106</c:v>
                </c:pt>
                <c:pt idx="4319">
                  <c:v>83.018637950000169</c:v>
                </c:pt>
                <c:pt idx="4320">
                  <c:v>83.02213399999998</c:v>
                </c:pt>
                <c:pt idx="4321">
                  <c:v>83.028933810000126</c:v>
                </c:pt>
                <c:pt idx="4322">
                  <c:v>83.03883372999988</c:v>
                </c:pt>
                <c:pt idx="4323">
                  <c:v>83.04068315000012</c:v>
                </c:pt>
                <c:pt idx="4324">
                  <c:v>83.049833960000058</c:v>
                </c:pt>
                <c:pt idx="4325">
                  <c:v>83.058033859999853</c:v>
                </c:pt>
                <c:pt idx="4326">
                  <c:v>83.159479808</c:v>
                </c:pt>
                <c:pt idx="4327">
                  <c:v>83.206023271999996</c:v>
                </c:pt>
                <c:pt idx="4328">
                  <c:v>83.216974675000003</c:v>
                </c:pt>
                <c:pt idx="4329">
                  <c:v>83.383983572999995</c:v>
                </c:pt>
                <c:pt idx="4330">
                  <c:v>83.419575632999994</c:v>
                </c:pt>
                <c:pt idx="4331">
                  <c:v>83.452429843000004</c:v>
                </c:pt>
                <c:pt idx="4332">
                  <c:v>83.603011636000005</c:v>
                </c:pt>
                <c:pt idx="4333">
                  <c:v>83.652292950000003</c:v>
                </c:pt>
                <c:pt idx="4334">
                  <c:v>83.687885010000002</c:v>
                </c:pt>
                <c:pt idx="4335">
                  <c:v>83.687885010000002</c:v>
                </c:pt>
                <c:pt idx="4336">
                  <c:v>83.726214920999993</c:v>
                </c:pt>
                <c:pt idx="4337">
                  <c:v>83.731690623000006</c:v>
                </c:pt>
                <c:pt idx="4338">
                  <c:v>83.882272416000006</c:v>
                </c:pt>
                <c:pt idx="4339">
                  <c:v>83.901437372000004</c:v>
                </c:pt>
                <c:pt idx="4340">
                  <c:v>83.927975380000106</c:v>
                </c:pt>
                <c:pt idx="4341">
                  <c:v>83.942505132999997</c:v>
                </c:pt>
                <c:pt idx="4342">
                  <c:v>83.964407940000001</c:v>
                </c:pt>
                <c:pt idx="4343">
                  <c:v>83.967933920000121</c:v>
                </c:pt>
                <c:pt idx="4344">
                  <c:v>83.988231080000105</c:v>
                </c:pt>
                <c:pt idx="4345">
                  <c:v>83.991051469999917</c:v>
                </c:pt>
                <c:pt idx="4346">
                  <c:v>83.998031569999824</c:v>
                </c:pt>
                <c:pt idx="4347">
                  <c:v>84</c:v>
                </c:pt>
                <c:pt idx="4348">
                  <c:v>84</c:v>
                </c:pt>
                <c:pt idx="4349">
                  <c:v>84</c:v>
                </c:pt>
                <c:pt idx="4350">
                  <c:v>84</c:v>
                </c:pt>
                <c:pt idx="4351">
                  <c:v>84</c:v>
                </c:pt>
                <c:pt idx="4352">
                  <c:v>84</c:v>
                </c:pt>
                <c:pt idx="4353">
                  <c:v>84</c:v>
                </c:pt>
                <c:pt idx="4354">
                  <c:v>84</c:v>
                </c:pt>
                <c:pt idx="4355">
                  <c:v>84</c:v>
                </c:pt>
                <c:pt idx="4356">
                  <c:v>84</c:v>
                </c:pt>
                <c:pt idx="4357">
                  <c:v>84</c:v>
                </c:pt>
                <c:pt idx="4358">
                  <c:v>84</c:v>
                </c:pt>
                <c:pt idx="4359">
                  <c:v>84</c:v>
                </c:pt>
                <c:pt idx="4360">
                  <c:v>84</c:v>
                </c:pt>
                <c:pt idx="4361">
                  <c:v>84</c:v>
                </c:pt>
                <c:pt idx="4362">
                  <c:v>84</c:v>
                </c:pt>
                <c:pt idx="4363">
                  <c:v>84</c:v>
                </c:pt>
                <c:pt idx="4364">
                  <c:v>84</c:v>
                </c:pt>
                <c:pt idx="4365">
                  <c:v>84</c:v>
                </c:pt>
                <c:pt idx="4366">
                  <c:v>84</c:v>
                </c:pt>
                <c:pt idx="4367">
                  <c:v>84</c:v>
                </c:pt>
                <c:pt idx="4368">
                  <c:v>84</c:v>
                </c:pt>
                <c:pt idx="4369">
                  <c:v>84</c:v>
                </c:pt>
                <c:pt idx="4370">
                  <c:v>84</c:v>
                </c:pt>
                <c:pt idx="4371">
                  <c:v>84</c:v>
                </c:pt>
                <c:pt idx="4372">
                  <c:v>84</c:v>
                </c:pt>
                <c:pt idx="4373">
                  <c:v>84</c:v>
                </c:pt>
                <c:pt idx="4374">
                  <c:v>84</c:v>
                </c:pt>
                <c:pt idx="4375">
                  <c:v>84</c:v>
                </c:pt>
                <c:pt idx="4376">
                  <c:v>84</c:v>
                </c:pt>
                <c:pt idx="4377">
                  <c:v>84</c:v>
                </c:pt>
                <c:pt idx="4378">
                  <c:v>84</c:v>
                </c:pt>
                <c:pt idx="4379">
                  <c:v>84</c:v>
                </c:pt>
                <c:pt idx="4380">
                  <c:v>84</c:v>
                </c:pt>
                <c:pt idx="4381">
                  <c:v>84</c:v>
                </c:pt>
                <c:pt idx="4382">
                  <c:v>84</c:v>
                </c:pt>
                <c:pt idx="4383">
                  <c:v>84</c:v>
                </c:pt>
                <c:pt idx="4384">
                  <c:v>84</c:v>
                </c:pt>
                <c:pt idx="4385">
                  <c:v>84</c:v>
                </c:pt>
                <c:pt idx="4386">
                  <c:v>84</c:v>
                </c:pt>
                <c:pt idx="4387">
                  <c:v>84</c:v>
                </c:pt>
                <c:pt idx="4388">
                  <c:v>84</c:v>
                </c:pt>
                <c:pt idx="4389">
                  <c:v>84</c:v>
                </c:pt>
                <c:pt idx="4390">
                  <c:v>84</c:v>
                </c:pt>
                <c:pt idx="4391">
                  <c:v>84</c:v>
                </c:pt>
                <c:pt idx="4392">
                  <c:v>84</c:v>
                </c:pt>
                <c:pt idx="4393">
                  <c:v>84</c:v>
                </c:pt>
                <c:pt idx="4394">
                  <c:v>84</c:v>
                </c:pt>
                <c:pt idx="4395">
                  <c:v>84</c:v>
                </c:pt>
                <c:pt idx="4396">
                  <c:v>84</c:v>
                </c:pt>
                <c:pt idx="4397">
                  <c:v>84</c:v>
                </c:pt>
                <c:pt idx="4398">
                  <c:v>84</c:v>
                </c:pt>
                <c:pt idx="4399">
                  <c:v>84</c:v>
                </c:pt>
                <c:pt idx="4400">
                  <c:v>84</c:v>
                </c:pt>
                <c:pt idx="4401">
                  <c:v>84</c:v>
                </c:pt>
                <c:pt idx="4402">
                  <c:v>84</c:v>
                </c:pt>
                <c:pt idx="4403">
                  <c:v>84</c:v>
                </c:pt>
                <c:pt idx="4404">
                  <c:v>84</c:v>
                </c:pt>
                <c:pt idx="4405">
                  <c:v>84</c:v>
                </c:pt>
                <c:pt idx="4406">
                  <c:v>84</c:v>
                </c:pt>
                <c:pt idx="4407">
                  <c:v>84</c:v>
                </c:pt>
                <c:pt idx="4408">
                  <c:v>84</c:v>
                </c:pt>
                <c:pt idx="4409">
                  <c:v>84</c:v>
                </c:pt>
                <c:pt idx="4410">
                  <c:v>84</c:v>
                </c:pt>
                <c:pt idx="4411">
                  <c:v>84</c:v>
                </c:pt>
                <c:pt idx="4412">
                  <c:v>84</c:v>
                </c:pt>
                <c:pt idx="4413">
                  <c:v>84</c:v>
                </c:pt>
                <c:pt idx="4414">
                  <c:v>84.01983321000003</c:v>
                </c:pt>
                <c:pt idx="4415">
                  <c:v>84.052019165000004</c:v>
                </c:pt>
                <c:pt idx="4416">
                  <c:v>84.098610009999945</c:v>
                </c:pt>
                <c:pt idx="4417">
                  <c:v>84.147843942999998</c:v>
                </c:pt>
                <c:pt idx="4418">
                  <c:v>84.221765914000002</c:v>
                </c:pt>
                <c:pt idx="4419">
                  <c:v>84.353182751999995</c:v>
                </c:pt>
                <c:pt idx="4420">
                  <c:v>84.514715948000003</c:v>
                </c:pt>
                <c:pt idx="4421">
                  <c:v>84.720054757</c:v>
                </c:pt>
                <c:pt idx="4422">
                  <c:v>84.862422998</c:v>
                </c:pt>
                <c:pt idx="4423">
                  <c:v>84.911704311999998</c:v>
                </c:pt>
                <c:pt idx="4424">
                  <c:v>84.917180013999996</c:v>
                </c:pt>
                <c:pt idx="4425">
                  <c:v>84.933607117999998</c:v>
                </c:pt>
                <c:pt idx="4426">
                  <c:v>84.987433749999852</c:v>
                </c:pt>
                <c:pt idx="4427">
                  <c:v>85</c:v>
                </c:pt>
                <c:pt idx="4428">
                  <c:v>85</c:v>
                </c:pt>
                <c:pt idx="4429">
                  <c:v>85</c:v>
                </c:pt>
                <c:pt idx="4430">
                  <c:v>85</c:v>
                </c:pt>
                <c:pt idx="4431">
                  <c:v>85</c:v>
                </c:pt>
                <c:pt idx="4432">
                  <c:v>85</c:v>
                </c:pt>
                <c:pt idx="4433">
                  <c:v>85</c:v>
                </c:pt>
                <c:pt idx="4434">
                  <c:v>85</c:v>
                </c:pt>
                <c:pt idx="4435">
                  <c:v>85</c:v>
                </c:pt>
                <c:pt idx="4436">
                  <c:v>85</c:v>
                </c:pt>
                <c:pt idx="4437">
                  <c:v>85</c:v>
                </c:pt>
                <c:pt idx="4438">
                  <c:v>85</c:v>
                </c:pt>
                <c:pt idx="4439">
                  <c:v>85</c:v>
                </c:pt>
                <c:pt idx="4440">
                  <c:v>85</c:v>
                </c:pt>
                <c:pt idx="4441">
                  <c:v>85</c:v>
                </c:pt>
                <c:pt idx="4442">
                  <c:v>85</c:v>
                </c:pt>
                <c:pt idx="4443">
                  <c:v>85</c:v>
                </c:pt>
                <c:pt idx="4444">
                  <c:v>85</c:v>
                </c:pt>
                <c:pt idx="4445">
                  <c:v>85</c:v>
                </c:pt>
                <c:pt idx="4446">
                  <c:v>85</c:v>
                </c:pt>
                <c:pt idx="4447">
                  <c:v>85</c:v>
                </c:pt>
                <c:pt idx="4448">
                  <c:v>85</c:v>
                </c:pt>
                <c:pt idx="4449">
                  <c:v>85</c:v>
                </c:pt>
                <c:pt idx="4450">
                  <c:v>85</c:v>
                </c:pt>
                <c:pt idx="4451">
                  <c:v>85</c:v>
                </c:pt>
                <c:pt idx="4452">
                  <c:v>85</c:v>
                </c:pt>
                <c:pt idx="4453">
                  <c:v>85</c:v>
                </c:pt>
                <c:pt idx="4454">
                  <c:v>85</c:v>
                </c:pt>
                <c:pt idx="4455">
                  <c:v>85</c:v>
                </c:pt>
                <c:pt idx="4456">
                  <c:v>85</c:v>
                </c:pt>
                <c:pt idx="4457">
                  <c:v>85</c:v>
                </c:pt>
                <c:pt idx="4458">
                  <c:v>85</c:v>
                </c:pt>
                <c:pt idx="4459">
                  <c:v>85</c:v>
                </c:pt>
                <c:pt idx="4460">
                  <c:v>85</c:v>
                </c:pt>
                <c:pt idx="4461">
                  <c:v>85</c:v>
                </c:pt>
                <c:pt idx="4462">
                  <c:v>85</c:v>
                </c:pt>
                <c:pt idx="4463">
                  <c:v>85</c:v>
                </c:pt>
                <c:pt idx="4464">
                  <c:v>85</c:v>
                </c:pt>
                <c:pt idx="4465">
                  <c:v>85.001444830000025</c:v>
                </c:pt>
                <c:pt idx="4466">
                  <c:v>85.010299269999933</c:v>
                </c:pt>
                <c:pt idx="4467">
                  <c:v>85.018733449999985</c:v>
                </c:pt>
                <c:pt idx="4468">
                  <c:v>85.018933859999848</c:v>
                </c:pt>
                <c:pt idx="4469">
                  <c:v>85.020331850000105</c:v>
                </c:pt>
                <c:pt idx="4470">
                  <c:v>85.021218344000005</c:v>
                </c:pt>
                <c:pt idx="4471">
                  <c:v>85.049233749999857</c:v>
                </c:pt>
                <c:pt idx="4472">
                  <c:v>85.04983337000013</c:v>
                </c:pt>
                <c:pt idx="4473">
                  <c:v>85.078733240000162</c:v>
                </c:pt>
                <c:pt idx="4474">
                  <c:v>85.163586585000004</c:v>
                </c:pt>
                <c:pt idx="4475">
                  <c:v>85.163586585000004</c:v>
                </c:pt>
                <c:pt idx="4476">
                  <c:v>85.330595482999996</c:v>
                </c:pt>
                <c:pt idx="4477">
                  <c:v>85.352498288999996</c:v>
                </c:pt>
                <c:pt idx="4478">
                  <c:v>85.459274469999997</c:v>
                </c:pt>
                <c:pt idx="4479">
                  <c:v>85.503080081999997</c:v>
                </c:pt>
                <c:pt idx="4480">
                  <c:v>85.519507187000002</c:v>
                </c:pt>
                <c:pt idx="4481">
                  <c:v>85.519507187000002</c:v>
                </c:pt>
                <c:pt idx="4482">
                  <c:v>85.637234770999996</c:v>
                </c:pt>
                <c:pt idx="4483">
                  <c:v>85.639972620999998</c:v>
                </c:pt>
                <c:pt idx="4484">
                  <c:v>85.872689937999994</c:v>
                </c:pt>
                <c:pt idx="4485">
                  <c:v>85.949831439999869</c:v>
                </c:pt>
                <c:pt idx="4486">
                  <c:v>85.998531670000034</c:v>
                </c:pt>
                <c:pt idx="4487">
                  <c:v>86</c:v>
                </c:pt>
                <c:pt idx="4488">
                  <c:v>86</c:v>
                </c:pt>
                <c:pt idx="4489">
                  <c:v>86</c:v>
                </c:pt>
                <c:pt idx="4490">
                  <c:v>86</c:v>
                </c:pt>
                <c:pt idx="4491">
                  <c:v>86</c:v>
                </c:pt>
                <c:pt idx="4492">
                  <c:v>86</c:v>
                </c:pt>
                <c:pt idx="4493">
                  <c:v>86</c:v>
                </c:pt>
                <c:pt idx="4494">
                  <c:v>86</c:v>
                </c:pt>
                <c:pt idx="4495">
                  <c:v>86</c:v>
                </c:pt>
                <c:pt idx="4496">
                  <c:v>86</c:v>
                </c:pt>
                <c:pt idx="4497">
                  <c:v>86</c:v>
                </c:pt>
                <c:pt idx="4498">
                  <c:v>86</c:v>
                </c:pt>
                <c:pt idx="4499">
                  <c:v>86</c:v>
                </c:pt>
                <c:pt idx="4500">
                  <c:v>86</c:v>
                </c:pt>
                <c:pt idx="4501">
                  <c:v>86</c:v>
                </c:pt>
                <c:pt idx="4502">
                  <c:v>86</c:v>
                </c:pt>
                <c:pt idx="4503">
                  <c:v>86</c:v>
                </c:pt>
                <c:pt idx="4504">
                  <c:v>86</c:v>
                </c:pt>
                <c:pt idx="4505">
                  <c:v>86</c:v>
                </c:pt>
                <c:pt idx="4506">
                  <c:v>86</c:v>
                </c:pt>
                <c:pt idx="4507">
                  <c:v>86</c:v>
                </c:pt>
                <c:pt idx="4508">
                  <c:v>86</c:v>
                </c:pt>
                <c:pt idx="4509">
                  <c:v>86</c:v>
                </c:pt>
                <c:pt idx="4510">
                  <c:v>86</c:v>
                </c:pt>
                <c:pt idx="4511">
                  <c:v>86</c:v>
                </c:pt>
                <c:pt idx="4512">
                  <c:v>86</c:v>
                </c:pt>
                <c:pt idx="4513">
                  <c:v>86</c:v>
                </c:pt>
                <c:pt idx="4514">
                  <c:v>86</c:v>
                </c:pt>
                <c:pt idx="4515">
                  <c:v>86</c:v>
                </c:pt>
                <c:pt idx="4516">
                  <c:v>86</c:v>
                </c:pt>
                <c:pt idx="4517">
                  <c:v>86</c:v>
                </c:pt>
                <c:pt idx="4518">
                  <c:v>86</c:v>
                </c:pt>
                <c:pt idx="4519">
                  <c:v>86</c:v>
                </c:pt>
                <c:pt idx="4520">
                  <c:v>86</c:v>
                </c:pt>
                <c:pt idx="4521">
                  <c:v>86</c:v>
                </c:pt>
                <c:pt idx="4522">
                  <c:v>86</c:v>
                </c:pt>
                <c:pt idx="4523">
                  <c:v>86</c:v>
                </c:pt>
                <c:pt idx="4524">
                  <c:v>86</c:v>
                </c:pt>
                <c:pt idx="4525">
                  <c:v>86</c:v>
                </c:pt>
                <c:pt idx="4526">
                  <c:v>86</c:v>
                </c:pt>
                <c:pt idx="4527">
                  <c:v>86</c:v>
                </c:pt>
                <c:pt idx="4528">
                  <c:v>86</c:v>
                </c:pt>
                <c:pt idx="4529">
                  <c:v>86</c:v>
                </c:pt>
                <c:pt idx="4530">
                  <c:v>86</c:v>
                </c:pt>
                <c:pt idx="4531">
                  <c:v>86</c:v>
                </c:pt>
                <c:pt idx="4532">
                  <c:v>86</c:v>
                </c:pt>
                <c:pt idx="4533">
                  <c:v>86</c:v>
                </c:pt>
                <c:pt idx="4534">
                  <c:v>86.029933980000024</c:v>
                </c:pt>
                <c:pt idx="4535">
                  <c:v>86.190280630000004</c:v>
                </c:pt>
                <c:pt idx="4536">
                  <c:v>86.212183436000004</c:v>
                </c:pt>
                <c:pt idx="4537">
                  <c:v>86.327173169000005</c:v>
                </c:pt>
                <c:pt idx="4538">
                  <c:v>86.357289527999995</c:v>
                </c:pt>
                <c:pt idx="4539">
                  <c:v>86.362765229000004</c:v>
                </c:pt>
                <c:pt idx="4540">
                  <c:v>86.395619439000001</c:v>
                </c:pt>
                <c:pt idx="4541">
                  <c:v>86.494182066999997</c:v>
                </c:pt>
                <c:pt idx="4542">
                  <c:v>86.636550307999997</c:v>
                </c:pt>
                <c:pt idx="4543">
                  <c:v>86.674880219000002</c:v>
                </c:pt>
                <c:pt idx="4544">
                  <c:v>86.683093771000003</c:v>
                </c:pt>
                <c:pt idx="4545">
                  <c:v>86.721423681999994</c:v>
                </c:pt>
                <c:pt idx="4546">
                  <c:v>86.743326488999998</c:v>
                </c:pt>
                <c:pt idx="4547">
                  <c:v>86.770704996999996</c:v>
                </c:pt>
                <c:pt idx="4548">
                  <c:v>86.939233929999915</c:v>
                </c:pt>
                <c:pt idx="4549">
                  <c:v>87</c:v>
                </c:pt>
                <c:pt idx="4550">
                  <c:v>87</c:v>
                </c:pt>
                <c:pt idx="4551">
                  <c:v>87</c:v>
                </c:pt>
                <c:pt idx="4552">
                  <c:v>87</c:v>
                </c:pt>
                <c:pt idx="4553">
                  <c:v>87</c:v>
                </c:pt>
                <c:pt idx="4554">
                  <c:v>87</c:v>
                </c:pt>
                <c:pt idx="4555">
                  <c:v>87</c:v>
                </c:pt>
                <c:pt idx="4556">
                  <c:v>87</c:v>
                </c:pt>
                <c:pt idx="4557">
                  <c:v>87</c:v>
                </c:pt>
                <c:pt idx="4558">
                  <c:v>87</c:v>
                </c:pt>
                <c:pt idx="4559">
                  <c:v>87</c:v>
                </c:pt>
                <c:pt idx="4560">
                  <c:v>87</c:v>
                </c:pt>
                <c:pt idx="4561">
                  <c:v>87</c:v>
                </c:pt>
                <c:pt idx="4562">
                  <c:v>87</c:v>
                </c:pt>
                <c:pt idx="4563">
                  <c:v>87</c:v>
                </c:pt>
                <c:pt idx="4564">
                  <c:v>87</c:v>
                </c:pt>
                <c:pt idx="4565">
                  <c:v>87</c:v>
                </c:pt>
                <c:pt idx="4566">
                  <c:v>87</c:v>
                </c:pt>
                <c:pt idx="4567">
                  <c:v>87</c:v>
                </c:pt>
                <c:pt idx="4568">
                  <c:v>87</c:v>
                </c:pt>
                <c:pt idx="4569">
                  <c:v>87</c:v>
                </c:pt>
                <c:pt idx="4570">
                  <c:v>87</c:v>
                </c:pt>
                <c:pt idx="4571">
                  <c:v>87</c:v>
                </c:pt>
                <c:pt idx="4572">
                  <c:v>87</c:v>
                </c:pt>
                <c:pt idx="4573">
                  <c:v>87</c:v>
                </c:pt>
                <c:pt idx="4574">
                  <c:v>87</c:v>
                </c:pt>
                <c:pt idx="4575">
                  <c:v>87</c:v>
                </c:pt>
                <c:pt idx="4576">
                  <c:v>87.080082136000001</c:v>
                </c:pt>
                <c:pt idx="4577">
                  <c:v>87.195071869000003</c:v>
                </c:pt>
                <c:pt idx="4578">
                  <c:v>87.236139629999997</c:v>
                </c:pt>
                <c:pt idx="4579">
                  <c:v>87.255304585999994</c:v>
                </c:pt>
                <c:pt idx="4580">
                  <c:v>87.279945243</c:v>
                </c:pt>
                <c:pt idx="4581">
                  <c:v>87.321013004999998</c:v>
                </c:pt>
                <c:pt idx="4582">
                  <c:v>87.348391512999996</c:v>
                </c:pt>
                <c:pt idx="4583">
                  <c:v>87.583846679999994</c:v>
                </c:pt>
                <c:pt idx="4584">
                  <c:v>87.805612593999996</c:v>
                </c:pt>
                <c:pt idx="4585">
                  <c:v>87.860369610000006</c:v>
                </c:pt>
                <c:pt idx="4586">
                  <c:v>87.895961670000005</c:v>
                </c:pt>
                <c:pt idx="4587">
                  <c:v>87.939767282999995</c:v>
                </c:pt>
                <c:pt idx="4588">
                  <c:v>87.967433500000084</c:v>
                </c:pt>
                <c:pt idx="4589">
                  <c:v>87.969680920000002</c:v>
                </c:pt>
                <c:pt idx="4590">
                  <c:v>88</c:v>
                </c:pt>
                <c:pt idx="4591">
                  <c:v>88</c:v>
                </c:pt>
                <c:pt idx="4592">
                  <c:v>88</c:v>
                </c:pt>
                <c:pt idx="4593">
                  <c:v>88</c:v>
                </c:pt>
                <c:pt idx="4594">
                  <c:v>88</c:v>
                </c:pt>
                <c:pt idx="4595">
                  <c:v>88</c:v>
                </c:pt>
                <c:pt idx="4596">
                  <c:v>88</c:v>
                </c:pt>
                <c:pt idx="4597">
                  <c:v>88</c:v>
                </c:pt>
                <c:pt idx="4598">
                  <c:v>88</c:v>
                </c:pt>
                <c:pt idx="4599">
                  <c:v>88</c:v>
                </c:pt>
                <c:pt idx="4600">
                  <c:v>88</c:v>
                </c:pt>
                <c:pt idx="4601">
                  <c:v>88</c:v>
                </c:pt>
                <c:pt idx="4602">
                  <c:v>88</c:v>
                </c:pt>
                <c:pt idx="4603">
                  <c:v>88</c:v>
                </c:pt>
                <c:pt idx="4604">
                  <c:v>88</c:v>
                </c:pt>
                <c:pt idx="4605">
                  <c:v>88</c:v>
                </c:pt>
                <c:pt idx="4606">
                  <c:v>88</c:v>
                </c:pt>
                <c:pt idx="4607">
                  <c:v>88</c:v>
                </c:pt>
                <c:pt idx="4608">
                  <c:v>88</c:v>
                </c:pt>
                <c:pt idx="4609">
                  <c:v>88</c:v>
                </c:pt>
                <c:pt idx="4610">
                  <c:v>88</c:v>
                </c:pt>
                <c:pt idx="4611">
                  <c:v>88</c:v>
                </c:pt>
                <c:pt idx="4612">
                  <c:v>88</c:v>
                </c:pt>
                <c:pt idx="4613">
                  <c:v>88</c:v>
                </c:pt>
                <c:pt idx="4614">
                  <c:v>88</c:v>
                </c:pt>
                <c:pt idx="4615">
                  <c:v>88</c:v>
                </c:pt>
                <c:pt idx="4616">
                  <c:v>88</c:v>
                </c:pt>
                <c:pt idx="4617">
                  <c:v>88</c:v>
                </c:pt>
                <c:pt idx="4618">
                  <c:v>88.432580423999994</c:v>
                </c:pt>
                <c:pt idx="4619">
                  <c:v>88.788501026999995</c:v>
                </c:pt>
                <c:pt idx="4620">
                  <c:v>88.793976728000004</c:v>
                </c:pt>
                <c:pt idx="4621">
                  <c:v>88.818617384999996</c:v>
                </c:pt>
                <c:pt idx="4622">
                  <c:v>88.854209445999999</c:v>
                </c:pt>
                <c:pt idx="4623">
                  <c:v>88.898015057999999</c:v>
                </c:pt>
                <c:pt idx="4624">
                  <c:v>88.908966461000006</c:v>
                </c:pt>
                <c:pt idx="4625">
                  <c:v>89</c:v>
                </c:pt>
                <c:pt idx="4626">
                  <c:v>89</c:v>
                </c:pt>
                <c:pt idx="4627">
                  <c:v>89</c:v>
                </c:pt>
                <c:pt idx="4628">
                  <c:v>89</c:v>
                </c:pt>
                <c:pt idx="4629">
                  <c:v>89</c:v>
                </c:pt>
                <c:pt idx="4630">
                  <c:v>89</c:v>
                </c:pt>
                <c:pt idx="4631">
                  <c:v>89</c:v>
                </c:pt>
                <c:pt idx="4632">
                  <c:v>89</c:v>
                </c:pt>
                <c:pt idx="4633">
                  <c:v>89</c:v>
                </c:pt>
                <c:pt idx="4634">
                  <c:v>89</c:v>
                </c:pt>
                <c:pt idx="4635">
                  <c:v>89</c:v>
                </c:pt>
                <c:pt idx="4636">
                  <c:v>89</c:v>
                </c:pt>
                <c:pt idx="4637">
                  <c:v>89</c:v>
                </c:pt>
                <c:pt idx="4638">
                  <c:v>89</c:v>
                </c:pt>
                <c:pt idx="4639">
                  <c:v>89</c:v>
                </c:pt>
                <c:pt idx="4640">
                  <c:v>89</c:v>
                </c:pt>
                <c:pt idx="4641">
                  <c:v>89</c:v>
                </c:pt>
                <c:pt idx="4642">
                  <c:v>89</c:v>
                </c:pt>
                <c:pt idx="4643">
                  <c:v>89</c:v>
                </c:pt>
                <c:pt idx="4644">
                  <c:v>89</c:v>
                </c:pt>
                <c:pt idx="4645">
                  <c:v>89</c:v>
                </c:pt>
                <c:pt idx="4646">
                  <c:v>89</c:v>
                </c:pt>
                <c:pt idx="4647">
                  <c:v>89</c:v>
                </c:pt>
                <c:pt idx="4648">
                  <c:v>89</c:v>
                </c:pt>
                <c:pt idx="4649">
                  <c:v>89</c:v>
                </c:pt>
                <c:pt idx="4650">
                  <c:v>89</c:v>
                </c:pt>
                <c:pt idx="4651">
                  <c:v>89.011431769999859</c:v>
                </c:pt>
                <c:pt idx="4652">
                  <c:v>89.100616016000004</c:v>
                </c:pt>
                <c:pt idx="4653">
                  <c:v>89.158110883000006</c:v>
                </c:pt>
                <c:pt idx="4654">
                  <c:v>89.319644079</c:v>
                </c:pt>
                <c:pt idx="4655">
                  <c:v>89.481177275999997</c:v>
                </c:pt>
                <c:pt idx="4656">
                  <c:v>89.546885695</c:v>
                </c:pt>
                <c:pt idx="4657">
                  <c:v>89.902806296999998</c:v>
                </c:pt>
                <c:pt idx="4658">
                  <c:v>89.990417522000001</c:v>
                </c:pt>
                <c:pt idx="4659">
                  <c:v>90</c:v>
                </c:pt>
                <c:pt idx="4660">
                  <c:v>90</c:v>
                </c:pt>
                <c:pt idx="4661">
                  <c:v>90</c:v>
                </c:pt>
                <c:pt idx="4662">
                  <c:v>90</c:v>
                </c:pt>
                <c:pt idx="4663">
                  <c:v>90</c:v>
                </c:pt>
                <c:pt idx="4664">
                  <c:v>90</c:v>
                </c:pt>
                <c:pt idx="4665">
                  <c:v>90</c:v>
                </c:pt>
                <c:pt idx="4666">
                  <c:v>90</c:v>
                </c:pt>
                <c:pt idx="4667">
                  <c:v>90</c:v>
                </c:pt>
                <c:pt idx="4668">
                  <c:v>90</c:v>
                </c:pt>
                <c:pt idx="4669">
                  <c:v>90</c:v>
                </c:pt>
                <c:pt idx="4670">
                  <c:v>90</c:v>
                </c:pt>
                <c:pt idx="4671">
                  <c:v>90.198494182000005</c:v>
                </c:pt>
                <c:pt idx="4672">
                  <c:v>90.351813825999997</c:v>
                </c:pt>
                <c:pt idx="4673">
                  <c:v>90.384668035999994</c:v>
                </c:pt>
                <c:pt idx="4674">
                  <c:v>90.406570841999994</c:v>
                </c:pt>
                <c:pt idx="4675">
                  <c:v>90.431211499</c:v>
                </c:pt>
                <c:pt idx="4676">
                  <c:v>90.674880219000002</c:v>
                </c:pt>
                <c:pt idx="4677">
                  <c:v>90.710472279000001</c:v>
                </c:pt>
                <c:pt idx="4678">
                  <c:v>90.789869952000004</c:v>
                </c:pt>
                <c:pt idx="4679">
                  <c:v>90.869267625000006</c:v>
                </c:pt>
                <c:pt idx="4680">
                  <c:v>90.885694729999997</c:v>
                </c:pt>
                <c:pt idx="4681">
                  <c:v>90.88843258</c:v>
                </c:pt>
                <c:pt idx="4682">
                  <c:v>90.943189595999996</c:v>
                </c:pt>
                <c:pt idx="4683">
                  <c:v>90.989733060000006</c:v>
                </c:pt>
                <c:pt idx="4684">
                  <c:v>91</c:v>
                </c:pt>
                <c:pt idx="4685">
                  <c:v>91</c:v>
                </c:pt>
                <c:pt idx="4686">
                  <c:v>91</c:v>
                </c:pt>
                <c:pt idx="4687">
                  <c:v>91</c:v>
                </c:pt>
                <c:pt idx="4688">
                  <c:v>91</c:v>
                </c:pt>
                <c:pt idx="4689">
                  <c:v>91</c:v>
                </c:pt>
                <c:pt idx="4690">
                  <c:v>91</c:v>
                </c:pt>
                <c:pt idx="4691">
                  <c:v>91</c:v>
                </c:pt>
                <c:pt idx="4692">
                  <c:v>91</c:v>
                </c:pt>
                <c:pt idx="4693">
                  <c:v>91</c:v>
                </c:pt>
                <c:pt idx="4694">
                  <c:v>91</c:v>
                </c:pt>
                <c:pt idx="4695">
                  <c:v>91.047227926000005</c:v>
                </c:pt>
                <c:pt idx="4696">
                  <c:v>91.063655030999996</c:v>
                </c:pt>
                <c:pt idx="4697">
                  <c:v>91.08158564999998</c:v>
                </c:pt>
                <c:pt idx="4698">
                  <c:v>91.436002737999999</c:v>
                </c:pt>
                <c:pt idx="4699">
                  <c:v>91.638603696000004</c:v>
                </c:pt>
                <c:pt idx="4700">
                  <c:v>91.975359342999994</c:v>
                </c:pt>
                <c:pt idx="4701">
                  <c:v>92</c:v>
                </c:pt>
                <c:pt idx="4702">
                  <c:v>92</c:v>
                </c:pt>
                <c:pt idx="4703">
                  <c:v>92</c:v>
                </c:pt>
                <c:pt idx="4704">
                  <c:v>92.594113621000005</c:v>
                </c:pt>
                <c:pt idx="4705">
                  <c:v>92.87063655</c:v>
                </c:pt>
                <c:pt idx="4706">
                  <c:v>93</c:v>
                </c:pt>
                <c:pt idx="4707">
                  <c:v>93</c:v>
                </c:pt>
                <c:pt idx="4708">
                  <c:v>93</c:v>
                </c:pt>
                <c:pt idx="4709">
                  <c:v>93</c:v>
                </c:pt>
                <c:pt idx="4710">
                  <c:v>93</c:v>
                </c:pt>
                <c:pt idx="4711">
                  <c:v>93</c:v>
                </c:pt>
                <c:pt idx="4712">
                  <c:v>93.163586585000004</c:v>
                </c:pt>
                <c:pt idx="4713">
                  <c:v>93.697467488000001</c:v>
                </c:pt>
                <c:pt idx="4714">
                  <c:v>93.796030115999997</c:v>
                </c:pt>
                <c:pt idx="4715">
                  <c:v>94</c:v>
                </c:pt>
                <c:pt idx="4716">
                  <c:v>94.173853524999998</c:v>
                </c:pt>
                <c:pt idx="4717">
                  <c:v>94.581793292</c:v>
                </c:pt>
                <c:pt idx="4718">
                  <c:v>95</c:v>
                </c:pt>
                <c:pt idx="4719">
                  <c:v>95</c:v>
                </c:pt>
                <c:pt idx="4720">
                  <c:v>95</c:v>
                </c:pt>
                <c:pt idx="4721">
                  <c:v>95</c:v>
                </c:pt>
                <c:pt idx="4722">
                  <c:v>95.408624230000001</c:v>
                </c:pt>
                <c:pt idx="4723">
                  <c:v>95.942505132999997</c:v>
                </c:pt>
                <c:pt idx="4724">
                  <c:v>96.065708419000003</c:v>
                </c:pt>
                <c:pt idx="4725">
                  <c:v>96.711841204999999</c:v>
                </c:pt>
                <c:pt idx="4726">
                  <c:v>97</c:v>
                </c:pt>
                <c:pt idx="4727">
                  <c:v>97</c:v>
                </c:pt>
              </c:numCache>
            </c:numRef>
          </c:xVal>
          <c:yVal>
            <c:numRef>
              <c:f>P30_EKFC_age_CG!$F$2:$F$4729</c:f>
              <c:numCache>
                <c:formatCode>General</c:formatCode>
                <c:ptCount val="4728"/>
                <c:pt idx="0">
                  <c:v>0.28344635696729592</c:v>
                </c:pt>
                <c:pt idx="1">
                  <c:v>0.28344635696729592</c:v>
                </c:pt>
                <c:pt idx="2">
                  <c:v>0.28344635696729592</c:v>
                </c:pt>
                <c:pt idx="3">
                  <c:v>0.28344635696729592</c:v>
                </c:pt>
                <c:pt idx="4">
                  <c:v>0.28344635696729592</c:v>
                </c:pt>
                <c:pt idx="5">
                  <c:v>0.28344635696729592</c:v>
                </c:pt>
                <c:pt idx="6">
                  <c:v>0.28344635696729592</c:v>
                </c:pt>
                <c:pt idx="7">
                  <c:v>0.28344635696729592</c:v>
                </c:pt>
                <c:pt idx="8">
                  <c:v>0.28344635696729592</c:v>
                </c:pt>
                <c:pt idx="9">
                  <c:v>0.28344635696729592</c:v>
                </c:pt>
                <c:pt idx="10">
                  <c:v>0.28344635696729592</c:v>
                </c:pt>
                <c:pt idx="11">
                  <c:v>0.28344635696729592</c:v>
                </c:pt>
                <c:pt idx="12">
                  <c:v>0.28344635696729592</c:v>
                </c:pt>
                <c:pt idx="13">
                  <c:v>0.28344635696729592</c:v>
                </c:pt>
                <c:pt idx="14">
                  <c:v>0.28344635696729592</c:v>
                </c:pt>
                <c:pt idx="15">
                  <c:v>0.28344635696729592</c:v>
                </c:pt>
                <c:pt idx="16">
                  <c:v>0.28344635696729592</c:v>
                </c:pt>
                <c:pt idx="17">
                  <c:v>0.28344635696729592</c:v>
                </c:pt>
                <c:pt idx="18">
                  <c:v>0.28344635696729592</c:v>
                </c:pt>
                <c:pt idx="19">
                  <c:v>0.28344635696729592</c:v>
                </c:pt>
                <c:pt idx="20">
                  <c:v>0.28344635696729592</c:v>
                </c:pt>
                <c:pt idx="21">
                  <c:v>0.28344635696729592</c:v>
                </c:pt>
                <c:pt idx="22">
                  <c:v>0.28344635696729592</c:v>
                </c:pt>
                <c:pt idx="23">
                  <c:v>0.28344635696729592</c:v>
                </c:pt>
                <c:pt idx="24">
                  <c:v>0.28344635696729592</c:v>
                </c:pt>
                <c:pt idx="25">
                  <c:v>0.28345777383048454</c:v>
                </c:pt>
                <c:pt idx="26">
                  <c:v>0.28362962590510721</c:v>
                </c:pt>
                <c:pt idx="27">
                  <c:v>0.28381275879387791</c:v>
                </c:pt>
                <c:pt idx="28">
                  <c:v>0.28398944565551465</c:v>
                </c:pt>
                <c:pt idx="29">
                  <c:v>0.28399575568627278</c:v>
                </c:pt>
                <c:pt idx="30">
                  <c:v>0.28436835379965719</c:v>
                </c:pt>
                <c:pt idx="31">
                  <c:v>0.28530101487334369</c:v>
                </c:pt>
                <c:pt idx="32">
                  <c:v>0.28618112984400013</c:v>
                </c:pt>
                <c:pt idx="33">
                  <c:v>0.28678884534160765</c:v>
                </c:pt>
                <c:pt idx="34">
                  <c:v>0.28678884534160765</c:v>
                </c:pt>
                <c:pt idx="35">
                  <c:v>0.28690525342381323</c:v>
                </c:pt>
                <c:pt idx="36">
                  <c:v>0.2870587459946361</c:v>
                </c:pt>
                <c:pt idx="37">
                  <c:v>0.28708594643403462</c:v>
                </c:pt>
                <c:pt idx="38">
                  <c:v>0.28708594643403462</c:v>
                </c:pt>
                <c:pt idx="39">
                  <c:v>0.28762721538381431</c:v>
                </c:pt>
                <c:pt idx="40">
                  <c:v>0.28784878096398892</c:v>
                </c:pt>
                <c:pt idx="41">
                  <c:v>0.28819080673602293</c:v>
                </c:pt>
                <c:pt idx="42">
                  <c:v>0.28852663318984351</c:v>
                </c:pt>
                <c:pt idx="43">
                  <c:v>0.28870611265840662</c:v>
                </c:pt>
                <c:pt idx="44">
                  <c:v>0.28870611265840662</c:v>
                </c:pt>
                <c:pt idx="45">
                  <c:v>0.28886089771169443</c:v>
                </c:pt>
                <c:pt idx="46">
                  <c:v>0.28888545755228279</c:v>
                </c:pt>
                <c:pt idx="47">
                  <c:v>0.28906466792413044</c:v>
                </c:pt>
                <c:pt idx="48">
                  <c:v>0.28960149243404298</c:v>
                </c:pt>
                <c:pt idx="49">
                  <c:v>0.28978016524432282</c:v>
                </c:pt>
                <c:pt idx="50">
                  <c:v>0.29013710814127658</c:v>
                </c:pt>
                <c:pt idx="51">
                  <c:v>0.29102711861987651</c:v>
                </c:pt>
                <c:pt idx="52">
                  <c:v>0.29138218521156489</c:v>
                </c:pt>
                <c:pt idx="53">
                  <c:v>0.29173671666382794</c:v>
                </c:pt>
                <c:pt idx="54">
                  <c:v>0.29173671666382794</c:v>
                </c:pt>
                <c:pt idx="55">
                  <c:v>0.29208102198141972</c:v>
                </c:pt>
                <c:pt idx="56">
                  <c:v>0.2926207068239165</c:v>
                </c:pt>
                <c:pt idx="57">
                  <c:v>0.29279710439650664</c:v>
                </c:pt>
                <c:pt idx="58">
                  <c:v>0.29290336179617216</c:v>
                </c:pt>
                <c:pt idx="59">
                  <c:v>0.29290336179617216</c:v>
                </c:pt>
                <c:pt idx="60">
                  <c:v>0.29297336860548195</c:v>
                </c:pt>
                <c:pt idx="61">
                  <c:v>0.29332549714321599</c:v>
                </c:pt>
                <c:pt idx="62">
                  <c:v>0.29332549714321599</c:v>
                </c:pt>
                <c:pt idx="63">
                  <c:v>0.29350136157728368</c:v>
                </c:pt>
                <c:pt idx="64">
                  <c:v>0.29350136157728368</c:v>
                </c:pt>
                <c:pt idx="65">
                  <c:v>0.29353025806155209</c:v>
                </c:pt>
                <c:pt idx="66">
                  <c:v>0.29385269103909906</c:v>
                </c:pt>
                <c:pt idx="67">
                  <c:v>0.29420348831018772</c:v>
                </c:pt>
                <c:pt idx="68">
                  <c:v>0.29450799296274122</c:v>
                </c:pt>
                <c:pt idx="69">
                  <c:v>0.29450799296274122</c:v>
                </c:pt>
                <c:pt idx="70">
                  <c:v>0.29455375381179216</c:v>
                </c:pt>
                <c:pt idx="71">
                  <c:v>0.29519074237720544</c:v>
                </c:pt>
                <c:pt idx="72">
                  <c:v>0.29519074237720544</c:v>
                </c:pt>
                <c:pt idx="73">
                  <c:v>0.29542709383871346</c:v>
                </c:pt>
                <c:pt idx="74">
                  <c:v>0.29560136391212577</c:v>
                </c:pt>
                <c:pt idx="75">
                  <c:v>0.29594950654821772</c:v>
                </c:pt>
                <c:pt idx="76">
                  <c:v>0.2962418318354495</c:v>
                </c:pt>
                <c:pt idx="77">
                  <c:v>0.2962418318354495</c:v>
                </c:pt>
                <c:pt idx="78">
                  <c:v>0.29629711952103899</c:v>
                </c:pt>
                <c:pt idx="79">
                  <c:v>0.29681754678310346</c:v>
                </c:pt>
                <c:pt idx="80">
                  <c:v>0.29716383744067942</c:v>
                </c:pt>
                <c:pt idx="81">
                  <c:v>0.29716383744067942</c:v>
                </c:pt>
                <c:pt idx="82">
                  <c:v>0.29733678467229385</c:v>
                </c:pt>
                <c:pt idx="83">
                  <c:v>0.29802725417954801</c:v>
                </c:pt>
                <c:pt idx="84">
                  <c:v>0.298199541964838</c:v>
                </c:pt>
                <c:pt idx="85">
                  <c:v>0.29854372239417448</c:v>
                </c:pt>
                <c:pt idx="86">
                  <c:v>0.29871561514353384</c:v>
                </c:pt>
                <c:pt idx="87">
                  <c:v>0.2999151832844108</c:v>
                </c:pt>
                <c:pt idx="88">
                  <c:v>0.2999151832844108</c:v>
                </c:pt>
                <c:pt idx="89">
                  <c:v>0.30108714520236324</c:v>
                </c:pt>
                <c:pt idx="90">
                  <c:v>0.30110832239272878</c:v>
                </c:pt>
                <c:pt idx="91">
                  <c:v>0.30110832239272878</c:v>
                </c:pt>
                <c:pt idx="92">
                  <c:v>0.30110832239272878</c:v>
                </c:pt>
                <c:pt idx="93">
                  <c:v>0.30110832239272878</c:v>
                </c:pt>
                <c:pt idx="94">
                  <c:v>0.30110832239272878</c:v>
                </c:pt>
                <c:pt idx="95">
                  <c:v>0.30110832239272878</c:v>
                </c:pt>
                <c:pt idx="96">
                  <c:v>0.30110832239272878</c:v>
                </c:pt>
                <c:pt idx="97">
                  <c:v>0.30110832239272878</c:v>
                </c:pt>
                <c:pt idx="98">
                  <c:v>0.30110832239272878</c:v>
                </c:pt>
                <c:pt idx="99">
                  <c:v>0.30110832239272878</c:v>
                </c:pt>
                <c:pt idx="100">
                  <c:v>0.30110832239272878</c:v>
                </c:pt>
                <c:pt idx="101">
                  <c:v>0.30110832239272878</c:v>
                </c:pt>
                <c:pt idx="102">
                  <c:v>0.30110832239272878</c:v>
                </c:pt>
                <c:pt idx="103">
                  <c:v>0.30110832239272878</c:v>
                </c:pt>
                <c:pt idx="104">
                  <c:v>0.30110832239272878</c:v>
                </c:pt>
                <c:pt idx="105">
                  <c:v>0.30110832239272878</c:v>
                </c:pt>
                <c:pt idx="106">
                  <c:v>0.30110832239272878</c:v>
                </c:pt>
                <c:pt idx="107">
                  <c:v>0.30110832239272878</c:v>
                </c:pt>
                <c:pt idx="108">
                  <c:v>0.30110832239272878</c:v>
                </c:pt>
                <c:pt idx="109">
                  <c:v>0.30110832239272878</c:v>
                </c:pt>
                <c:pt idx="110">
                  <c:v>0.30110832239272878</c:v>
                </c:pt>
                <c:pt idx="111">
                  <c:v>0.30280169023538905</c:v>
                </c:pt>
                <c:pt idx="112">
                  <c:v>0.30297030944800984</c:v>
                </c:pt>
                <c:pt idx="113">
                  <c:v>0.30330715715505396</c:v>
                </c:pt>
                <c:pt idx="114">
                  <c:v>0.30353651881322219</c:v>
                </c:pt>
                <c:pt idx="115">
                  <c:v>0.30353651881322219</c:v>
                </c:pt>
                <c:pt idx="116">
                  <c:v>0.30356290530792585</c:v>
                </c:pt>
                <c:pt idx="117">
                  <c:v>0.30356290530792585</c:v>
                </c:pt>
                <c:pt idx="118">
                  <c:v>0.30397929117070766</c:v>
                </c:pt>
                <c:pt idx="119">
                  <c:v>0.30403827199344036</c:v>
                </c:pt>
                <c:pt idx="120">
                  <c:v>0.30403827199344036</c:v>
                </c:pt>
                <c:pt idx="121">
                  <c:v>0.30531732540305334</c:v>
                </c:pt>
                <c:pt idx="122">
                  <c:v>0.3054839962902226</c:v>
                </c:pt>
                <c:pt idx="123">
                  <c:v>0.30599813570855205</c:v>
                </c:pt>
                <c:pt idx="124">
                  <c:v>0.30599813570855205</c:v>
                </c:pt>
                <c:pt idx="125">
                  <c:v>0.30697821457293328</c:v>
                </c:pt>
                <c:pt idx="126">
                  <c:v>0.30714359315838158</c:v>
                </c:pt>
                <c:pt idx="127">
                  <c:v>0.3079685530302041</c:v>
                </c:pt>
                <c:pt idx="128">
                  <c:v>0.30911809387886213</c:v>
                </c:pt>
                <c:pt idx="129">
                  <c:v>0.30928180034403852</c:v>
                </c:pt>
                <c:pt idx="130">
                  <c:v>0.31074939332705986</c:v>
                </c:pt>
                <c:pt idx="131">
                  <c:v>0.31091200495406801</c:v>
                </c:pt>
                <c:pt idx="132">
                  <c:v>0.31091200495406801</c:v>
                </c:pt>
                <c:pt idx="133">
                  <c:v>0.31121176622040625</c:v>
                </c:pt>
                <c:pt idx="134">
                  <c:v>0.31121176622040625</c:v>
                </c:pt>
                <c:pt idx="135">
                  <c:v>0.3114885475866993</c:v>
                </c:pt>
                <c:pt idx="136">
                  <c:v>0.3114885475866993</c:v>
                </c:pt>
                <c:pt idx="137">
                  <c:v>0.31349330458217861</c:v>
                </c:pt>
                <c:pt idx="138">
                  <c:v>0.31429334693448974</c:v>
                </c:pt>
                <c:pt idx="139">
                  <c:v>0.31556683300206056</c:v>
                </c:pt>
                <c:pt idx="140">
                  <c:v>0.31672904279436465</c:v>
                </c:pt>
                <c:pt idx="141">
                  <c:v>0.31672904279436465</c:v>
                </c:pt>
                <c:pt idx="142">
                  <c:v>0.31746192622918856</c:v>
                </c:pt>
                <c:pt idx="143">
                  <c:v>0.31746192622918856</c:v>
                </c:pt>
                <c:pt idx="144">
                  <c:v>0.31746192622918856</c:v>
                </c:pt>
                <c:pt idx="145">
                  <c:v>0.31746192622918856</c:v>
                </c:pt>
                <c:pt idx="146">
                  <c:v>0.31746192622918856</c:v>
                </c:pt>
                <c:pt idx="147">
                  <c:v>0.31746192622918856</c:v>
                </c:pt>
                <c:pt idx="148">
                  <c:v>0.31746192622918856</c:v>
                </c:pt>
                <c:pt idx="149">
                  <c:v>0.31746192622918856</c:v>
                </c:pt>
                <c:pt idx="150">
                  <c:v>0.31746192622918856</c:v>
                </c:pt>
                <c:pt idx="151">
                  <c:v>0.31746192622918856</c:v>
                </c:pt>
                <c:pt idx="152">
                  <c:v>0.31746192622918856</c:v>
                </c:pt>
                <c:pt idx="153">
                  <c:v>0.31746192622918856</c:v>
                </c:pt>
                <c:pt idx="154">
                  <c:v>0.31746192622918856</c:v>
                </c:pt>
                <c:pt idx="155">
                  <c:v>0.31746192622918856</c:v>
                </c:pt>
                <c:pt idx="156">
                  <c:v>0.31746192622918856</c:v>
                </c:pt>
                <c:pt idx="157">
                  <c:v>0.31746192622918856</c:v>
                </c:pt>
                <c:pt idx="158">
                  <c:v>0.31746192622918856</c:v>
                </c:pt>
                <c:pt idx="159">
                  <c:v>0.31746192622918856</c:v>
                </c:pt>
                <c:pt idx="160">
                  <c:v>0.31746192622918856</c:v>
                </c:pt>
                <c:pt idx="161">
                  <c:v>0.31746192622918856</c:v>
                </c:pt>
                <c:pt idx="162">
                  <c:v>0.31746192622918856</c:v>
                </c:pt>
                <c:pt idx="163">
                  <c:v>0.31746192622918856</c:v>
                </c:pt>
                <c:pt idx="164">
                  <c:v>0.31746192622918856</c:v>
                </c:pt>
                <c:pt idx="165">
                  <c:v>0.31746192622918856</c:v>
                </c:pt>
                <c:pt idx="166">
                  <c:v>0.31746192622918856</c:v>
                </c:pt>
                <c:pt idx="167">
                  <c:v>0.31746192622918856</c:v>
                </c:pt>
                <c:pt idx="168">
                  <c:v>0.31746192622918856</c:v>
                </c:pt>
                <c:pt idx="169">
                  <c:v>0.31746192622918856</c:v>
                </c:pt>
                <c:pt idx="170">
                  <c:v>0.31746192622918856</c:v>
                </c:pt>
                <c:pt idx="171">
                  <c:v>0.31746192622918856</c:v>
                </c:pt>
                <c:pt idx="172">
                  <c:v>0.31746192622918856</c:v>
                </c:pt>
                <c:pt idx="173">
                  <c:v>0.31746192622918856</c:v>
                </c:pt>
                <c:pt idx="174">
                  <c:v>0.31746192622918856</c:v>
                </c:pt>
                <c:pt idx="175">
                  <c:v>0.31746192622918856</c:v>
                </c:pt>
                <c:pt idx="176">
                  <c:v>0.31746192622918856</c:v>
                </c:pt>
                <c:pt idx="177">
                  <c:v>0.3175479688759153</c:v>
                </c:pt>
                <c:pt idx="178">
                  <c:v>0.3175479688759153</c:v>
                </c:pt>
                <c:pt idx="179">
                  <c:v>0.31887137474921179</c:v>
                </c:pt>
                <c:pt idx="180">
                  <c:v>0.31917563697674955</c:v>
                </c:pt>
                <c:pt idx="181">
                  <c:v>0.31917563697674955</c:v>
                </c:pt>
                <c:pt idx="182">
                  <c:v>0.3191832081159115</c:v>
                </c:pt>
                <c:pt idx="183">
                  <c:v>0.3191832081159115</c:v>
                </c:pt>
                <c:pt idx="184">
                  <c:v>0.31949454151693069</c:v>
                </c:pt>
                <c:pt idx="185">
                  <c:v>0.31965002086194805</c:v>
                </c:pt>
                <c:pt idx="186">
                  <c:v>0.31996060510427438</c:v>
                </c:pt>
                <c:pt idx="187">
                  <c:v>0.32011571010689455</c:v>
                </c:pt>
                <c:pt idx="188">
                  <c:v>0.32058027727244554</c:v>
                </c:pt>
                <c:pt idx="189">
                  <c:v>0.32073488388904259</c:v>
                </c:pt>
                <c:pt idx="190">
                  <c:v>0.3211979571602539</c:v>
                </c:pt>
                <c:pt idx="191">
                  <c:v>0.32212074883803343</c:v>
                </c:pt>
                <c:pt idx="192">
                  <c:v>0.32227411317544774</c:v>
                </c:pt>
                <c:pt idx="193">
                  <c:v>0.32227411317544774</c:v>
                </c:pt>
                <c:pt idx="194">
                  <c:v>0.3225804700879874</c:v>
                </c:pt>
                <c:pt idx="195">
                  <c:v>0.32334419621324251</c:v>
                </c:pt>
                <c:pt idx="196">
                  <c:v>0.32349657051849068</c:v>
                </c:pt>
                <c:pt idx="197">
                  <c:v>0.32364882130666717</c:v>
                </c:pt>
                <c:pt idx="198">
                  <c:v>0.32380094863042708</c:v>
                </c:pt>
                <c:pt idx="199">
                  <c:v>0.32393610398102679</c:v>
                </c:pt>
                <c:pt idx="200">
                  <c:v>0.32395295254242684</c:v>
                </c:pt>
                <c:pt idx="201">
                  <c:v>0.32606807856245079</c:v>
                </c:pt>
                <c:pt idx="202">
                  <c:v>0.32711661983010054</c:v>
                </c:pt>
                <c:pt idx="203">
                  <c:v>0.32726592200514448</c:v>
                </c:pt>
                <c:pt idx="204">
                  <c:v>0.3277130955367602</c:v>
                </c:pt>
                <c:pt idx="205">
                  <c:v>0.32890019226929956</c:v>
                </c:pt>
                <c:pt idx="206">
                  <c:v>0.32949082003505703</c:v>
                </c:pt>
                <c:pt idx="207">
                  <c:v>0.33037312041100797</c:v>
                </c:pt>
                <c:pt idx="208">
                  <c:v>0.33168840062153304</c:v>
                </c:pt>
                <c:pt idx="209">
                  <c:v>0.33215281785258166</c:v>
                </c:pt>
                <c:pt idx="210">
                  <c:v>0.33255982377936555</c:v>
                </c:pt>
                <c:pt idx="211">
                  <c:v>0.33255982377936555</c:v>
                </c:pt>
                <c:pt idx="212">
                  <c:v>0.33255982377936555</c:v>
                </c:pt>
                <c:pt idx="213">
                  <c:v>0.33255982377936555</c:v>
                </c:pt>
                <c:pt idx="214">
                  <c:v>0.33255982377936555</c:v>
                </c:pt>
                <c:pt idx="215">
                  <c:v>0.33255982377936555</c:v>
                </c:pt>
                <c:pt idx="216">
                  <c:v>0.33255982377936555</c:v>
                </c:pt>
                <c:pt idx="217">
                  <c:v>0.33255982377936555</c:v>
                </c:pt>
                <c:pt idx="218">
                  <c:v>0.33255982377936555</c:v>
                </c:pt>
                <c:pt idx="219">
                  <c:v>0.33255982377936555</c:v>
                </c:pt>
                <c:pt idx="220">
                  <c:v>0.33255982377936555</c:v>
                </c:pt>
                <c:pt idx="221">
                  <c:v>0.33255982377936555</c:v>
                </c:pt>
                <c:pt idx="222">
                  <c:v>0.33255982377936555</c:v>
                </c:pt>
                <c:pt idx="223">
                  <c:v>0.33255982377936555</c:v>
                </c:pt>
                <c:pt idx="224">
                  <c:v>0.33255982377936555</c:v>
                </c:pt>
                <c:pt idx="225">
                  <c:v>0.33255982377936555</c:v>
                </c:pt>
                <c:pt idx="226">
                  <c:v>0.33255982377936555</c:v>
                </c:pt>
                <c:pt idx="227">
                  <c:v>0.33255982377936555</c:v>
                </c:pt>
                <c:pt idx="228">
                  <c:v>0.33255982377936555</c:v>
                </c:pt>
                <c:pt idx="229">
                  <c:v>0.33255982377936555</c:v>
                </c:pt>
                <c:pt idx="230">
                  <c:v>0.33255982377936555</c:v>
                </c:pt>
                <c:pt idx="231">
                  <c:v>0.33355176270742337</c:v>
                </c:pt>
                <c:pt idx="232">
                  <c:v>0.33400257691779589</c:v>
                </c:pt>
                <c:pt idx="233">
                  <c:v>0.334247270969393</c:v>
                </c:pt>
                <c:pt idx="234">
                  <c:v>0.334247270969393</c:v>
                </c:pt>
                <c:pt idx="235">
                  <c:v>0.33467881228305019</c:v>
                </c:pt>
                <c:pt idx="236">
                  <c:v>0.33467881228305019</c:v>
                </c:pt>
                <c:pt idx="237">
                  <c:v>0.33571807454959068</c:v>
                </c:pt>
                <c:pt idx="238">
                  <c:v>0.33614426460296698</c:v>
                </c:pt>
                <c:pt idx="239">
                  <c:v>0.33685220228635104</c:v>
                </c:pt>
                <c:pt idx="240">
                  <c:v>0.33853915526362732</c:v>
                </c:pt>
                <c:pt idx="241">
                  <c:v>0.33867896581520762</c:v>
                </c:pt>
                <c:pt idx="242">
                  <c:v>0.33979320517776035</c:v>
                </c:pt>
                <c:pt idx="243">
                  <c:v>0.34076198866543461</c:v>
                </c:pt>
                <c:pt idx="244">
                  <c:v>0.34143700913913899</c:v>
                </c:pt>
                <c:pt idx="245">
                  <c:v>0.34143700913913899</c:v>
                </c:pt>
                <c:pt idx="246">
                  <c:v>0.34376941765679747</c:v>
                </c:pt>
                <c:pt idx="247">
                  <c:v>0.34552008776744569</c:v>
                </c:pt>
                <c:pt idx="248">
                  <c:v>0.34578768761225287</c:v>
                </c:pt>
                <c:pt idx="249">
                  <c:v>0.3459110749258415</c:v>
                </c:pt>
                <c:pt idx="250">
                  <c:v>0.34604718527673872</c:v>
                </c:pt>
                <c:pt idx="251">
                  <c:v>0.34645467034595234</c:v>
                </c:pt>
                <c:pt idx="252">
                  <c:v>0.34645467034595234</c:v>
                </c:pt>
                <c:pt idx="253">
                  <c:v>0.34645467034595234</c:v>
                </c:pt>
                <c:pt idx="254">
                  <c:v>0.34645467034595234</c:v>
                </c:pt>
                <c:pt idx="255">
                  <c:v>0.34645467034595234</c:v>
                </c:pt>
                <c:pt idx="256">
                  <c:v>0.34645467034595234</c:v>
                </c:pt>
                <c:pt idx="257">
                  <c:v>0.34645467034595234</c:v>
                </c:pt>
                <c:pt idx="258">
                  <c:v>0.34645467034595234</c:v>
                </c:pt>
                <c:pt idx="259">
                  <c:v>0.34645467034595234</c:v>
                </c:pt>
                <c:pt idx="260">
                  <c:v>0.34645467034595234</c:v>
                </c:pt>
                <c:pt idx="261">
                  <c:v>0.34645467034595234</c:v>
                </c:pt>
                <c:pt idx="262">
                  <c:v>0.34645467034595234</c:v>
                </c:pt>
                <c:pt idx="263">
                  <c:v>0.34645467034595234</c:v>
                </c:pt>
                <c:pt idx="264">
                  <c:v>0.34645467034595234</c:v>
                </c:pt>
                <c:pt idx="265">
                  <c:v>0.34645467034595234</c:v>
                </c:pt>
                <c:pt idx="266">
                  <c:v>0.34645467034595234</c:v>
                </c:pt>
                <c:pt idx="267">
                  <c:v>0.34645467034595234</c:v>
                </c:pt>
                <c:pt idx="268">
                  <c:v>0.34645467034595234</c:v>
                </c:pt>
                <c:pt idx="269">
                  <c:v>0.34645467034595234</c:v>
                </c:pt>
                <c:pt idx="270">
                  <c:v>0.34645467034595234</c:v>
                </c:pt>
                <c:pt idx="271">
                  <c:v>0.34645467034595234</c:v>
                </c:pt>
                <c:pt idx="272">
                  <c:v>0.34712844972627144</c:v>
                </c:pt>
                <c:pt idx="273">
                  <c:v>0.34725125389986344</c:v>
                </c:pt>
                <c:pt idx="274">
                  <c:v>0.34843838893950829</c:v>
                </c:pt>
                <c:pt idx="275">
                  <c:v>0.34935531624140792</c:v>
                </c:pt>
                <c:pt idx="276">
                  <c:v>0.34948584991011711</c:v>
                </c:pt>
                <c:pt idx="277">
                  <c:v>0.34987676815588853</c:v>
                </c:pt>
                <c:pt idx="278">
                  <c:v>0.3500068468265437</c:v>
                </c:pt>
                <c:pt idx="279">
                  <c:v>0.35104339037134336</c:v>
                </c:pt>
                <c:pt idx="280">
                  <c:v>0.35271233427038629</c:v>
                </c:pt>
                <c:pt idx="281">
                  <c:v>0.35398319232123099</c:v>
                </c:pt>
                <c:pt idx="282">
                  <c:v>0.35398319232123099</c:v>
                </c:pt>
                <c:pt idx="283">
                  <c:v>0.35410966133692046</c:v>
                </c:pt>
                <c:pt idx="284">
                  <c:v>0.35474032847489401</c:v>
                </c:pt>
                <c:pt idx="285">
                  <c:v>0.35586849855968161</c:v>
                </c:pt>
                <c:pt idx="286">
                  <c:v>0.35673973525444902</c:v>
                </c:pt>
                <c:pt idx="287">
                  <c:v>0.35735872131186119</c:v>
                </c:pt>
                <c:pt idx="288">
                  <c:v>0.35760554141916701</c:v>
                </c:pt>
                <c:pt idx="289">
                  <c:v>0.35797494327258961</c:v>
                </c:pt>
                <c:pt idx="290">
                  <c:v>0.35834335242069282</c:v>
                </c:pt>
                <c:pt idx="291">
                  <c:v>0.35919912123163933</c:v>
                </c:pt>
                <c:pt idx="292">
                  <c:v>0.35919912123163933</c:v>
                </c:pt>
                <c:pt idx="293">
                  <c:v>0.35919912123163933</c:v>
                </c:pt>
                <c:pt idx="294">
                  <c:v>0.35919912123163933</c:v>
                </c:pt>
                <c:pt idx="295">
                  <c:v>0.35919912123163933</c:v>
                </c:pt>
                <c:pt idx="296">
                  <c:v>0.35919912123163933</c:v>
                </c:pt>
                <c:pt idx="297">
                  <c:v>0.35919912123163933</c:v>
                </c:pt>
                <c:pt idx="298">
                  <c:v>0.35919912123163933</c:v>
                </c:pt>
                <c:pt idx="299">
                  <c:v>0.35919912123163933</c:v>
                </c:pt>
                <c:pt idx="300">
                  <c:v>0.35919912123163933</c:v>
                </c:pt>
                <c:pt idx="301">
                  <c:v>0.35919912123163933</c:v>
                </c:pt>
                <c:pt idx="302">
                  <c:v>0.35919912123163933</c:v>
                </c:pt>
                <c:pt idx="303">
                  <c:v>0.35919912123163933</c:v>
                </c:pt>
                <c:pt idx="304">
                  <c:v>0.35919912123163933</c:v>
                </c:pt>
                <c:pt idx="305">
                  <c:v>0.35919912123163933</c:v>
                </c:pt>
                <c:pt idx="306">
                  <c:v>0.35919912123163933</c:v>
                </c:pt>
                <c:pt idx="307">
                  <c:v>0.35919912123163933</c:v>
                </c:pt>
                <c:pt idx="308">
                  <c:v>0.35919912123163933</c:v>
                </c:pt>
                <c:pt idx="309">
                  <c:v>0.35919912123163933</c:v>
                </c:pt>
                <c:pt idx="310">
                  <c:v>0.35919912123163933</c:v>
                </c:pt>
                <c:pt idx="311">
                  <c:v>0.35919912123163933</c:v>
                </c:pt>
                <c:pt idx="312">
                  <c:v>0.35919912123163933</c:v>
                </c:pt>
                <c:pt idx="313">
                  <c:v>0.35919912123163933</c:v>
                </c:pt>
                <c:pt idx="314">
                  <c:v>0.35919912123163933</c:v>
                </c:pt>
                <c:pt idx="315">
                  <c:v>0.35919912123163933</c:v>
                </c:pt>
                <c:pt idx="316">
                  <c:v>0.35919912123163933</c:v>
                </c:pt>
                <c:pt idx="317">
                  <c:v>0.35919912123163933</c:v>
                </c:pt>
                <c:pt idx="318">
                  <c:v>0.35919912123163933</c:v>
                </c:pt>
                <c:pt idx="319">
                  <c:v>0.35919912123163933</c:v>
                </c:pt>
                <c:pt idx="320">
                  <c:v>0.35919912123163933</c:v>
                </c:pt>
                <c:pt idx="321">
                  <c:v>0.35919912123163933</c:v>
                </c:pt>
                <c:pt idx="322">
                  <c:v>0.359559782865713</c:v>
                </c:pt>
                <c:pt idx="323">
                  <c:v>0.35992332877167277</c:v>
                </c:pt>
                <c:pt idx="324">
                  <c:v>0.36004951111474159</c:v>
                </c:pt>
                <c:pt idx="325">
                  <c:v>0.36029149421388384</c:v>
                </c:pt>
                <c:pt idx="326">
                  <c:v>0.36041232178691684</c:v>
                </c:pt>
                <c:pt idx="327">
                  <c:v>0.36053304011246512</c:v>
                </c:pt>
                <c:pt idx="328">
                  <c:v>0.36125505881727205</c:v>
                </c:pt>
                <c:pt idx="329">
                  <c:v>0.36201375428485294</c:v>
                </c:pt>
                <c:pt idx="330">
                  <c:v>0.36201375428485294</c:v>
                </c:pt>
                <c:pt idx="331">
                  <c:v>0.36304298203253615</c:v>
                </c:pt>
                <c:pt idx="332">
                  <c:v>0.36304298203253615</c:v>
                </c:pt>
                <c:pt idx="333">
                  <c:v>0.36337865167841765</c:v>
                </c:pt>
                <c:pt idx="334">
                  <c:v>0.36337865167841765</c:v>
                </c:pt>
                <c:pt idx="335">
                  <c:v>0.36410405096879084</c:v>
                </c:pt>
                <c:pt idx="336">
                  <c:v>0.36410405096879084</c:v>
                </c:pt>
                <c:pt idx="337">
                  <c:v>0.36492329839275806</c:v>
                </c:pt>
                <c:pt idx="338">
                  <c:v>0.36562132716917806</c:v>
                </c:pt>
                <c:pt idx="339">
                  <c:v>0.36608454037169103</c:v>
                </c:pt>
                <c:pt idx="340">
                  <c:v>0.36894107048925584</c:v>
                </c:pt>
                <c:pt idx="341">
                  <c:v>0.36905395597038626</c:v>
                </c:pt>
                <c:pt idx="342">
                  <c:v>0.36984120745921334</c:v>
                </c:pt>
                <c:pt idx="343">
                  <c:v>0.37051189945131224</c:v>
                </c:pt>
                <c:pt idx="344">
                  <c:v>0.37084583173911867</c:v>
                </c:pt>
                <c:pt idx="345">
                  <c:v>0.37084583173911867</c:v>
                </c:pt>
                <c:pt idx="346">
                  <c:v>0.37084583173911867</c:v>
                </c:pt>
                <c:pt idx="347">
                  <c:v>0.37084583173911867</c:v>
                </c:pt>
                <c:pt idx="348">
                  <c:v>0.37084583173911867</c:v>
                </c:pt>
                <c:pt idx="349">
                  <c:v>0.37084583173911867</c:v>
                </c:pt>
                <c:pt idx="350">
                  <c:v>0.37084583173911867</c:v>
                </c:pt>
                <c:pt idx="351">
                  <c:v>0.37084583173911867</c:v>
                </c:pt>
                <c:pt idx="352">
                  <c:v>0.37084583173911867</c:v>
                </c:pt>
                <c:pt idx="353">
                  <c:v>0.37084583173911867</c:v>
                </c:pt>
                <c:pt idx="354">
                  <c:v>0.37084583173911867</c:v>
                </c:pt>
                <c:pt idx="355">
                  <c:v>0.37084583173911867</c:v>
                </c:pt>
                <c:pt idx="356">
                  <c:v>0.37084583173911867</c:v>
                </c:pt>
                <c:pt idx="357">
                  <c:v>0.37084583173911867</c:v>
                </c:pt>
                <c:pt idx="358">
                  <c:v>0.37084583173911867</c:v>
                </c:pt>
                <c:pt idx="359">
                  <c:v>0.37084583173911867</c:v>
                </c:pt>
                <c:pt idx="360">
                  <c:v>0.37084583173911867</c:v>
                </c:pt>
                <c:pt idx="361">
                  <c:v>0.37084583173911867</c:v>
                </c:pt>
                <c:pt idx="362">
                  <c:v>0.37084583173911867</c:v>
                </c:pt>
                <c:pt idx="363">
                  <c:v>0.37084583173911867</c:v>
                </c:pt>
                <c:pt idx="364">
                  <c:v>0.37095693341450509</c:v>
                </c:pt>
                <c:pt idx="365">
                  <c:v>0.37106793063403432</c:v>
                </c:pt>
                <c:pt idx="366">
                  <c:v>0.37149908054792991</c:v>
                </c:pt>
                <c:pt idx="367">
                  <c:v>0.37239176887844017</c:v>
                </c:pt>
                <c:pt idx="368">
                  <c:v>0.37250141296352302</c:v>
                </c:pt>
                <c:pt idx="369">
                  <c:v>0.37261095332992689</c:v>
                </c:pt>
                <c:pt idx="370">
                  <c:v>0.37293895264362575</c:v>
                </c:pt>
                <c:pt idx="371">
                  <c:v>0.37413365748536931</c:v>
                </c:pt>
                <c:pt idx="372">
                  <c:v>0.37424164839024066</c:v>
                </c:pt>
                <c:pt idx="373">
                  <c:v>0.37491536521383872</c:v>
                </c:pt>
                <c:pt idx="374">
                  <c:v>0.37520894342402011</c:v>
                </c:pt>
                <c:pt idx="375">
                  <c:v>0.378685019011469</c:v>
                </c:pt>
                <c:pt idx="376">
                  <c:v>0.37878863378777183</c:v>
                </c:pt>
                <c:pt idx="377">
                  <c:v>0.37940821143620618</c:v>
                </c:pt>
                <c:pt idx="378">
                  <c:v>0.37981925657809168</c:v>
                </c:pt>
                <c:pt idx="379">
                  <c:v>0.37992176751826923</c:v>
                </c:pt>
                <c:pt idx="380">
                  <c:v>0.38134901631386653</c:v>
                </c:pt>
                <c:pt idx="381">
                  <c:v>0.38144745717108319</c:v>
                </c:pt>
                <c:pt idx="382">
                  <c:v>0.38144745717108319</c:v>
                </c:pt>
                <c:pt idx="383">
                  <c:v>0.38144745717108319</c:v>
                </c:pt>
                <c:pt idx="384">
                  <c:v>0.38144745717108319</c:v>
                </c:pt>
                <c:pt idx="385">
                  <c:v>0.38164919144857545</c:v>
                </c:pt>
                <c:pt idx="386">
                  <c:v>0.38193176207133428</c:v>
                </c:pt>
                <c:pt idx="387">
                  <c:v>0.3821517931545958</c:v>
                </c:pt>
                <c:pt idx="388">
                  <c:v>0.38225201666200792</c:v>
                </c:pt>
                <c:pt idx="389">
                  <c:v>0.38225201666200792</c:v>
                </c:pt>
                <c:pt idx="390">
                  <c:v>0.38235214134768669</c:v>
                </c:pt>
                <c:pt idx="391">
                  <c:v>0.38303147477912713</c:v>
                </c:pt>
                <c:pt idx="392">
                  <c:v>0.38305025156189787</c:v>
                </c:pt>
                <c:pt idx="393">
                  <c:v>0.38374354015198175</c:v>
                </c:pt>
                <c:pt idx="394">
                  <c:v>0.38403919230175898</c:v>
                </c:pt>
                <c:pt idx="395">
                  <c:v>0.38413754720026627</c:v>
                </c:pt>
                <c:pt idx="396">
                  <c:v>0.38452998910800595</c:v>
                </c:pt>
                <c:pt idx="397">
                  <c:v>0.38472562418727596</c:v>
                </c:pt>
                <c:pt idx="398">
                  <c:v>0.384823295442556</c:v>
                </c:pt>
                <c:pt idx="399">
                  <c:v>0.38550426850269226</c:v>
                </c:pt>
                <c:pt idx="400">
                  <c:v>0.38579465678513913</c:v>
                </c:pt>
                <c:pt idx="401">
                  <c:v>0.38589125895679477</c:v>
                </c:pt>
                <c:pt idx="402">
                  <c:v>0.38627669943507736</c:v>
                </c:pt>
                <c:pt idx="403">
                  <c:v>0.38799209099309562</c:v>
                </c:pt>
                <c:pt idx="404">
                  <c:v>0.38808647839630217</c:v>
                </c:pt>
                <c:pt idx="405">
                  <c:v>0.38817373867087646</c:v>
                </c:pt>
                <c:pt idx="406">
                  <c:v>0.38832843690022656</c:v>
                </c:pt>
                <c:pt idx="407">
                  <c:v>0.38911843769623977</c:v>
                </c:pt>
                <c:pt idx="408">
                  <c:v>0.38930482852459858</c:v>
                </c:pt>
                <c:pt idx="409">
                  <c:v>0.38967011989360201</c:v>
                </c:pt>
                <c:pt idx="410">
                  <c:v>0.38986172322509904</c:v>
                </c:pt>
                <c:pt idx="411">
                  <c:v>0.3901175539756393</c:v>
                </c:pt>
                <c:pt idx="412">
                  <c:v>0.39069067914738176</c:v>
                </c:pt>
                <c:pt idx="413">
                  <c:v>0.39078231371855765</c:v>
                </c:pt>
                <c:pt idx="414">
                  <c:v>0.39105665283022162</c:v>
                </c:pt>
                <c:pt idx="415">
                  <c:v>0.39105665283022162</c:v>
                </c:pt>
                <c:pt idx="416">
                  <c:v>0.39105665283022162</c:v>
                </c:pt>
                <c:pt idx="417">
                  <c:v>0.39105665283022162</c:v>
                </c:pt>
                <c:pt idx="418">
                  <c:v>0.39133014614487205</c:v>
                </c:pt>
                <c:pt idx="419">
                  <c:v>0.39142112287391828</c:v>
                </c:pt>
                <c:pt idx="420">
                  <c:v>0.39214556552360391</c:v>
                </c:pt>
                <c:pt idx="421">
                  <c:v>0.39223570024680821</c:v>
                </c:pt>
                <c:pt idx="422">
                  <c:v>0.3925055448694752</c:v>
                </c:pt>
                <c:pt idx="423">
                  <c:v>0.39401887322755902</c:v>
                </c:pt>
                <c:pt idx="424">
                  <c:v>0.39533201697314579</c:v>
                </c:pt>
                <c:pt idx="425">
                  <c:v>0.3960239356014793</c:v>
                </c:pt>
                <c:pt idx="426">
                  <c:v>0.39695464536273739</c:v>
                </c:pt>
                <c:pt idx="427">
                  <c:v>0.39730560176397522</c:v>
                </c:pt>
                <c:pt idx="428">
                  <c:v>0.3983999492324285</c:v>
                </c:pt>
                <c:pt idx="429">
                  <c:v>0.39873362130991885</c:v>
                </c:pt>
                <c:pt idx="430">
                  <c:v>0.39898293707405008</c:v>
                </c:pt>
                <c:pt idx="431">
                  <c:v>0.39898293707405008</c:v>
                </c:pt>
                <c:pt idx="432">
                  <c:v>0.3994801888382552</c:v>
                </c:pt>
                <c:pt idx="433">
                  <c:v>0.39972607401922777</c:v>
                </c:pt>
                <c:pt idx="434">
                  <c:v>0.40036784027674865</c:v>
                </c:pt>
                <c:pt idx="435">
                  <c:v>0.40111020283583576</c:v>
                </c:pt>
                <c:pt idx="436">
                  <c:v>0.4022310059592572</c:v>
                </c:pt>
                <c:pt idx="437">
                  <c:v>0.40262714900455732</c:v>
                </c:pt>
                <c:pt idx="438">
                  <c:v>0.40649325988702412</c:v>
                </c:pt>
                <c:pt idx="439">
                  <c:v>0.40676856552504981</c:v>
                </c:pt>
                <c:pt idx="440">
                  <c:v>0.40736714290799203</c:v>
                </c:pt>
                <c:pt idx="441">
                  <c:v>0.40743496859157335</c:v>
                </c:pt>
                <c:pt idx="442">
                  <c:v>0.40750837604079326</c:v>
                </c:pt>
                <c:pt idx="443">
                  <c:v>0.40750837604079326</c:v>
                </c:pt>
                <c:pt idx="444">
                  <c:v>0.40750837604079326</c:v>
                </c:pt>
                <c:pt idx="445">
                  <c:v>0.40750837604079326</c:v>
                </c:pt>
                <c:pt idx="446">
                  <c:v>0.40750837604079326</c:v>
                </c:pt>
                <c:pt idx="447">
                  <c:v>0.40750837604079326</c:v>
                </c:pt>
                <c:pt idx="448">
                  <c:v>0.40752493941692691</c:v>
                </c:pt>
                <c:pt idx="449">
                  <c:v>0.40752852713969279</c:v>
                </c:pt>
                <c:pt idx="450">
                  <c:v>0.4080171007567519</c:v>
                </c:pt>
                <c:pt idx="451">
                  <c:v>0.40808862138996227</c:v>
                </c:pt>
                <c:pt idx="452">
                  <c:v>0.40856706081477878</c:v>
                </c:pt>
                <c:pt idx="453">
                  <c:v>0.40889107006085335</c:v>
                </c:pt>
                <c:pt idx="454">
                  <c:v>0.4138568661161951</c:v>
                </c:pt>
                <c:pt idx="455">
                  <c:v>0.41438501004327177</c:v>
                </c:pt>
                <c:pt idx="456">
                  <c:v>0.41439291870371942</c:v>
                </c:pt>
                <c:pt idx="457">
                  <c:v>0.41445621419760859</c:v>
                </c:pt>
                <c:pt idx="458">
                  <c:v>0.41445621419760859</c:v>
                </c:pt>
                <c:pt idx="459">
                  <c:v>0.41457729891137829</c:v>
                </c:pt>
                <c:pt idx="460">
                  <c:v>0.41627311920299914</c:v>
                </c:pt>
                <c:pt idx="461">
                  <c:v>0.41637144911899227</c:v>
                </c:pt>
                <c:pt idx="462">
                  <c:v>0.41725914413694065</c:v>
                </c:pt>
                <c:pt idx="463">
                  <c:v>0.41998199815683157</c:v>
                </c:pt>
                <c:pt idx="464">
                  <c:v>0.42016897442156498</c:v>
                </c:pt>
                <c:pt idx="465">
                  <c:v>0.42050295482041478</c:v>
                </c:pt>
                <c:pt idx="466">
                  <c:v>0.42062224379236657</c:v>
                </c:pt>
                <c:pt idx="467">
                  <c:v>0.42062224379236657</c:v>
                </c:pt>
                <c:pt idx="468">
                  <c:v>0.42062224379236657</c:v>
                </c:pt>
                <c:pt idx="469">
                  <c:v>0.42062243796249676</c:v>
                </c:pt>
                <c:pt idx="470">
                  <c:v>0.42085493851180666</c:v>
                </c:pt>
                <c:pt idx="471">
                  <c:v>0.4236553317840599</c:v>
                </c:pt>
                <c:pt idx="472">
                  <c:v>0.42558815543623951</c:v>
                </c:pt>
                <c:pt idx="473">
                  <c:v>0.42593161451402228</c:v>
                </c:pt>
                <c:pt idx="474">
                  <c:v>0.42605912012775804</c:v>
                </c:pt>
                <c:pt idx="475">
                  <c:v>0.42605912012775804</c:v>
                </c:pt>
                <c:pt idx="476">
                  <c:v>0.42605912012775804</c:v>
                </c:pt>
                <c:pt idx="477">
                  <c:v>0.42605912012775804</c:v>
                </c:pt>
                <c:pt idx="478">
                  <c:v>0.42605912012775804</c:v>
                </c:pt>
                <c:pt idx="479">
                  <c:v>0.42605912012775804</c:v>
                </c:pt>
                <c:pt idx="480">
                  <c:v>0.42616887071295906</c:v>
                </c:pt>
                <c:pt idx="481">
                  <c:v>0.42630889187639254</c:v>
                </c:pt>
                <c:pt idx="482">
                  <c:v>0.42654660586694071</c:v>
                </c:pt>
                <c:pt idx="483">
                  <c:v>0.42720399224709926</c:v>
                </c:pt>
                <c:pt idx="484">
                  <c:v>0.42816023816334547</c:v>
                </c:pt>
                <c:pt idx="485">
                  <c:v>0.42854657190778744</c:v>
                </c:pt>
                <c:pt idx="486">
                  <c:v>0.4307344724121952</c:v>
                </c:pt>
                <c:pt idx="487">
                  <c:v>0.43081949850647416</c:v>
                </c:pt>
                <c:pt idx="488">
                  <c:v>0.43081949850647416</c:v>
                </c:pt>
                <c:pt idx="489">
                  <c:v>0.43081949850647416</c:v>
                </c:pt>
                <c:pt idx="490">
                  <c:v>0.43090600506122734</c:v>
                </c:pt>
                <c:pt idx="491">
                  <c:v>0.43095522811827602</c:v>
                </c:pt>
                <c:pt idx="492">
                  <c:v>0.4309939150875568</c:v>
                </c:pt>
                <c:pt idx="493">
                  <c:v>0.43111007664815648</c:v>
                </c:pt>
                <c:pt idx="494">
                  <c:v>0.43131427911041242</c:v>
                </c:pt>
                <c:pt idx="495">
                  <c:v>0.43183591641186447</c:v>
                </c:pt>
                <c:pt idx="496">
                  <c:v>0.43469375663736376</c:v>
                </c:pt>
                <c:pt idx="497">
                  <c:v>0.43483408011552693</c:v>
                </c:pt>
                <c:pt idx="498">
                  <c:v>0.4349154024305476</c:v>
                </c:pt>
                <c:pt idx="499">
                  <c:v>0.43495603423120788</c:v>
                </c:pt>
                <c:pt idx="500">
                  <c:v>0.43495603423120788</c:v>
                </c:pt>
                <c:pt idx="501">
                  <c:v>0.43495808383031975</c:v>
                </c:pt>
                <c:pt idx="502">
                  <c:v>0.43499114642584169</c:v>
                </c:pt>
                <c:pt idx="503">
                  <c:v>0.43503260958206491</c:v>
                </c:pt>
                <c:pt idx="504">
                  <c:v>0.4350367178378659</c:v>
                </c:pt>
                <c:pt idx="505">
                  <c:v>0.43617852338514995</c:v>
                </c:pt>
                <c:pt idx="506">
                  <c:v>0.43752824048456107</c:v>
                </c:pt>
                <c:pt idx="507">
                  <c:v>0.4376963007181468</c:v>
                </c:pt>
                <c:pt idx="508">
                  <c:v>0.43780065833491089</c:v>
                </c:pt>
                <c:pt idx="509">
                  <c:v>0.43828243130854616</c:v>
                </c:pt>
                <c:pt idx="510">
                  <c:v>0.43841981837925392</c:v>
                </c:pt>
                <c:pt idx="511">
                  <c:v>0.43845237654311131</c:v>
                </c:pt>
                <c:pt idx="512">
                  <c:v>0.43852138260464935</c:v>
                </c:pt>
                <c:pt idx="513">
                  <c:v>0.43852138260464935</c:v>
                </c:pt>
                <c:pt idx="514">
                  <c:v>0.43852138260464935</c:v>
                </c:pt>
                <c:pt idx="515">
                  <c:v>0.43852138260464935</c:v>
                </c:pt>
                <c:pt idx="516">
                  <c:v>0.43852264645710115</c:v>
                </c:pt>
                <c:pt idx="517">
                  <c:v>0.43856036419990418</c:v>
                </c:pt>
                <c:pt idx="518">
                  <c:v>0.43871611266283772</c:v>
                </c:pt>
                <c:pt idx="519">
                  <c:v>0.43940055928487898</c:v>
                </c:pt>
                <c:pt idx="520">
                  <c:v>0.43967873174422623</c:v>
                </c:pt>
                <c:pt idx="521">
                  <c:v>0.4408542297332948</c:v>
                </c:pt>
                <c:pt idx="522">
                  <c:v>0.44131273073071964</c:v>
                </c:pt>
                <c:pt idx="523">
                  <c:v>0.44134139503843006</c:v>
                </c:pt>
                <c:pt idx="524">
                  <c:v>0.44151744483627275</c:v>
                </c:pt>
                <c:pt idx="525">
                  <c:v>0.44156819892949073</c:v>
                </c:pt>
                <c:pt idx="526">
                  <c:v>0.44156819892949073</c:v>
                </c:pt>
                <c:pt idx="527">
                  <c:v>0.44156819892949073</c:v>
                </c:pt>
                <c:pt idx="528">
                  <c:v>0.44156819892949073</c:v>
                </c:pt>
                <c:pt idx="529">
                  <c:v>0.44156819892949073</c:v>
                </c:pt>
                <c:pt idx="530">
                  <c:v>0.44156819892949073</c:v>
                </c:pt>
                <c:pt idx="531">
                  <c:v>0.44156819892949073</c:v>
                </c:pt>
                <c:pt idx="532">
                  <c:v>0.44156819892949073</c:v>
                </c:pt>
                <c:pt idx="533">
                  <c:v>0.44156819892949073</c:v>
                </c:pt>
                <c:pt idx="534">
                  <c:v>0.44156819892949073</c:v>
                </c:pt>
                <c:pt idx="535">
                  <c:v>0.4415729337828832</c:v>
                </c:pt>
                <c:pt idx="536">
                  <c:v>0.44170379147100214</c:v>
                </c:pt>
                <c:pt idx="537">
                  <c:v>0.4418191464546003</c:v>
                </c:pt>
                <c:pt idx="538">
                  <c:v>0.44372246094031897</c:v>
                </c:pt>
                <c:pt idx="539">
                  <c:v>0.44405393257645132</c:v>
                </c:pt>
                <c:pt idx="540">
                  <c:v>0.44407765997967985</c:v>
                </c:pt>
                <c:pt idx="541">
                  <c:v>0.44412554256993386</c:v>
                </c:pt>
                <c:pt idx="542">
                  <c:v>0.44414913850842397</c:v>
                </c:pt>
                <c:pt idx="543">
                  <c:v>0.44414913850842397</c:v>
                </c:pt>
                <c:pt idx="544">
                  <c:v>0.44414913850842397</c:v>
                </c:pt>
                <c:pt idx="545">
                  <c:v>0.44420233444826018</c:v>
                </c:pt>
                <c:pt idx="546">
                  <c:v>0.44426314803478484</c:v>
                </c:pt>
                <c:pt idx="547">
                  <c:v>0.44431485379993652</c:v>
                </c:pt>
                <c:pt idx="548">
                  <c:v>0.44440438316878184</c:v>
                </c:pt>
                <c:pt idx="549">
                  <c:v>0.44440469081737399</c:v>
                </c:pt>
                <c:pt idx="550">
                  <c:v>0.44466367209946556</c:v>
                </c:pt>
                <c:pt idx="551">
                  <c:v>0.44564078532375173</c:v>
                </c:pt>
                <c:pt idx="552">
                  <c:v>0.44567527263290752</c:v>
                </c:pt>
                <c:pt idx="553">
                  <c:v>0.44613838383757287</c:v>
                </c:pt>
                <c:pt idx="554">
                  <c:v>0.44617592740885048</c:v>
                </c:pt>
                <c:pt idx="555">
                  <c:v>0.44622430794809276</c:v>
                </c:pt>
                <c:pt idx="556">
                  <c:v>0.44624554352200518</c:v>
                </c:pt>
                <c:pt idx="557">
                  <c:v>0.4463143506799635</c:v>
                </c:pt>
                <c:pt idx="558">
                  <c:v>0.446316856644141</c:v>
                </c:pt>
                <c:pt idx="559">
                  <c:v>0.446316856644141</c:v>
                </c:pt>
                <c:pt idx="560">
                  <c:v>0.446316856644141</c:v>
                </c:pt>
                <c:pt idx="561">
                  <c:v>0.446316856644141</c:v>
                </c:pt>
                <c:pt idx="562">
                  <c:v>0.446316856644141</c:v>
                </c:pt>
                <c:pt idx="563">
                  <c:v>0.446316856644141</c:v>
                </c:pt>
                <c:pt idx="564">
                  <c:v>0.446316856644141</c:v>
                </c:pt>
                <c:pt idx="565">
                  <c:v>0.44632769320070953</c:v>
                </c:pt>
                <c:pt idx="566">
                  <c:v>0.446400494975281</c:v>
                </c:pt>
                <c:pt idx="567">
                  <c:v>0.4464383419410145</c:v>
                </c:pt>
                <c:pt idx="568">
                  <c:v>0.44645153830206097</c:v>
                </c:pt>
                <c:pt idx="569">
                  <c:v>0.44649672925818118</c:v>
                </c:pt>
                <c:pt idx="570">
                  <c:v>0.44651768316689988</c:v>
                </c:pt>
                <c:pt idx="571">
                  <c:v>0.44669342816257862</c:v>
                </c:pt>
                <c:pt idx="572">
                  <c:v>0.44742160911459117</c:v>
                </c:pt>
                <c:pt idx="573">
                  <c:v>0.44769754047562971</c:v>
                </c:pt>
                <c:pt idx="574">
                  <c:v>0.44774462321331676</c:v>
                </c:pt>
                <c:pt idx="575">
                  <c:v>0.44804940770242163</c:v>
                </c:pt>
                <c:pt idx="576">
                  <c:v>0.44806151820910156</c:v>
                </c:pt>
                <c:pt idx="577">
                  <c:v>0.44811274597760675</c:v>
                </c:pt>
                <c:pt idx="578">
                  <c:v>0.4481214330166996</c:v>
                </c:pt>
                <c:pt idx="579">
                  <c:v>0.44812400863933199</c:v>
                </c:pt>
                <c:pt idx="580">
                  <c:v>0.44812400863933199</c:v>
                </c:pt>
                <c:pt idx="581">
                  <c:v>0.44812400863933199</c:v>
                </c:pt>
                <c:pt idx="582">
                  <c:v>0.44812400863933199</c:v>
                </c:pt>
                <c:pt idx="583">
                  <c:v>0.44812400863933199</c:v>
                </c:pt>
                <c:pt idx="584">
                  <c:v>0.44812400863933199</c:v>
                </c:pt>
                <c:pt idx="585">
                  <c:v>0.44812400863933199</c:v>
                </c:pt>
                <c:pt idx="586">
                  <c:v>0.44813983552507508</c:v>
                </c:pt>
                <c:pt idx="587">
                  <c:v>0.44819106394241126</c:v>
                </c:pt>
                <c:pt idx="588">
                  <c:v>0.44851164569526802</c:v>
                </c:pt>
                <c:pt idx="589">
                  <c:v>0.44875770570586904</c:v>
                </c:pt>
                <c:pt idx="590">
                  <c:v>0.44882346259620987</c:v>
                </c:pt>
                <c:pt idx="591">
                  <c:v>0.44955446171488134</c:v>
                </c:pt>
                <c:pt idx="592">
                  <c:v>0.44957552052001171</c:v>
                </c:pt>
                <c:pt idx="593">
                  <c:v>0.44961913737262094</c:v>
                </c:pt>
                <c:pt idx="594">
                  <c:v>0.44962324979669022</c:v>
                </c:pt>
                <c:pt idx="595">
                  <c:v>0.44962324979669022</c:v>
                </c:pt>
                <c:pt idx="596">
                  <c:v>0.44962324979669022</c:v>
                </c:pt>
                <c:pt idx="597">
                  <c:v>0.44962324979669022</c:v>
                </c:pt>
                <c:pt idx="598">
                  <c:v>0.44962324979669022</c:v>
                </c:pt>
                <c:pt idx="599">
                  <c:v>0.44962324979669022</c:v>
                </c:pt>
                <c:pt idx="600">
                  <c:v>0.44962324979669022</c:v>
                </c:pt>
                <c:pt idx="601">
                  <c:v>0.44962396981626473</c:v>
                </c:pt>
                <c:pt idx="602">
                  <c:v>0.44962546314421514</c:v>
                </c:pt>
                <c:pt idx="603">
                  <c:v>0.44963759121734403</c:v>
                </c:pt>
                <c:pt idx="604">
                  <c:v>0.44965158704774755</c:v>
                </c:pt>
                <c:pt idx="605">
                  <c:v>0.4496864484481633</c:v>
                </c:pt>
                <c:pt idx="606">
                  <c:v>0.44975611594492526</c:v>
                </c:pt>
                <c:pt idx="607">
                  <c:v>0.44979617292496299</c:v>
                </c:pt>
                <c:pt idx="608">
                  <c:v>0.45001759998062962</c:v>
                </c:pt>
                <c:pt idx="609">
                  <c:v>0.45038434158366825</c:v>
                </c:pt>
                <c:pt idx="610">
                  <c:v>0.45050950441186699</c:v>
                </c:pt>
                <c:pt idx="611">
                  <c:v>0.45077441673221763</c:v>
                </c:pt>
                <c:pt idx="612">
                  <c:v>0.45086723541890639</c:v>
                </c:pt>
                <c:pt idx="613">
                  <c:v>0.45086723541890639</c:v>
                </c:pt>
                <c:pt idx="614">
                  <c:v>0.45086723541890639</c:v>
                </c:pt>
                <c:pt idx="615">
                  <c:v>0.45086723541890639</c:v>
                </c:pt>
                <c:pt idx="616">
                  <c:v>0.45086723541890639</c:v>
                </c:pt>
                <c:pt idx="617">
                  <c:v>0.45086723541890639</c:v>
                </c:pt>
                <c:pt idx="618">
                  <c:v>0.45086723541890639</c:v>
                </c:pt>
                <c:pt idx="619">
                  <c:v>0.45086723541890639</c:v>
                </c:pt>
                <c:pt idx="620">
                  <c:v>0.45086723541890639</c:v>
                </c:pt>
                <c:pt idx="621">
                  <c:v>0.45086723541890639</c:v>
                </c:pt>
                <c:pt idx="622">
                  <c:v>0.45143940971648278</c:v>
                </c:pt>
                <c:pt idx="623">
                  <c:v>0.451716732402623</c:v>
                </c:pt>
                <c:pt idx="624">
                  <c:v>0.45171801204549222</c:v>
                </c:pt>
                <c:pt idx="625">
                  <c:v>0.45182674107169929</c:v>
                </c:pt>
                <c:pt idx="626">
                  <c:v>0.45182823026195473</c:v>
                </c:pt>
                <c:pt idx="627">
                  <c:v>0.45183340072886746</c:v>
                </c:pt>
                <c:pt idx="628">
                  <c:v>0.45186077290304527</c:v>
                </c:pt>
                <c:pt idx="629">
                  <c:v>0.45190862080867233</c:v>
                </c:pt>
                <c:pt idx="630">
                  <c:v>0.45190862080867233</c:v>
                </c:pt>
                <c:pt idx="631">
                  <c:v>0.45190862080867233</c:v>
                </c:pt>
                <c:pt idx="632">
                  <c:v>0.45190862080867233</c:v>
                </c:pt>
                <c:pt idx="633">
                  <c:v>0.45190862080867233</c:v>
                </c:pt>
                <c:pt idx="634">
                  <c:v>0.45190862080867233</c:v>
                </c:pt>
                <c:pt idx="635">
                  <c:v>0.45190862080867233</c:v>
                </c:pt>
                <c:pt idx="636">
                  <c:v>0.45190862080867233</c:v>
                </c:pt>
                <c:pt idx="637">
                  <c:v>0.45191688234472038</c:v>
                </c:pt>
                <c:pt idx="638">
                  <c:v>0.45191783778264893</c:v>
                </c:pt>
                <c:pt idx="639">
                  <c:v>0.45192172507796913</c:v>
                </c:pt>
                <c:pt idx="640">
                  <c:v>0.45197522727606276</c:v>
                </c:pt>
                <c:pt idx="641">
                  <c:v>0.45198715212664953</c:v>
                </c:pt>
                <c:pt idx="642">
                  <c:v>0.45204025670006287</c:v>
                </c:pt>
                <c:pt idx="643">
                  <c:v>0.45213454268792819</c:v>
                </c:pt>
                <c:pt idx="644">
                  <c:v>0.45218563984596016</c:v>
                </c:pt>
                <c:pt idx="645">
                  <c:v>0.45235303320023668</c:v>
                </c:pt>
                <c:pt idx="646">
                  <c:v>0.45243365023092952</c:v>
                </c:pt>
                <c:pt idx="647">
                  <c:v>0.45259562684267551</c:v>
                </c:pt>
                <c:pt idx="648">
                  <c:v>0.45274264432182842</c:v>
                </c:pt>
                <c:pt idx="649">
                  <c:v>0.45275768398535465</c:v>
                </c:pt>
                <c:pt idx="650">
                  <c:v>0.45276690146136023</c:v>
                </c:pt>
                <c:pt idx="651">
                  <c:v>0.4527998258293684</c:v>
                </c:pt>
                <c:pt idx="652">
                  <c:v>0.45280006126867911</c:v>
                </c:pt>
                <c:pt idx="653">
                  <c:v>0.45280006126867911</c:v>
                </c:pt>
                <c:pt idx="654">
                  <c:v>0.45280006126867911</c:v>
                </c:pt>
                <c:pt idx="655">
                  <c:v>0.45280006126867911</c:v>
                </c:pt>
                <c:pt idx="656">
                  <c:v>0.45280006126867911</c:v>
                </c:pt>
                <c:pt idx="657">
                  <c:v>0.45280006126867911</c:v>
                </c:pt>
                <c:pt idx="658">
                  <c:v>0.45280006126867911</c:v>
                </c:pt>
                <c:pt idx="659">
                  <c:v>0.45280006126867911</c:v>
                </c:pt>
                <c:pt idx="660">
                  <c:v>0.45280006126867911</c:v>
                </c:pt>
                <c:pt idx="661">
                  <c:v>0.45280006126867911</c:v>
                </c:pt>
                <c:pt idx="662">
                  <c:v>0.45280006126867911</c:v>
                </c:pt>
                <c:pt idx="663">
                  <c:v>0.45280006126867911</c:v>
                </c:pt>
                <c:pt idx="664">
                  <c:v>0.45280083992551767</c:v>
                </c:pt>
                <c:pt idx="665">
                  <c:v>0.45280709506090988</c:v>
                </c:pt>
                <c:pt idx="666">
                  <c:v>0.45282598049452671</c:v>
                </c:pt>
                <c:pt idx="667">
                  <c:v>0.45283428549363103</c:v>
                </c:pt>
                <c:pt idx="668">
                  <c:v>0.45284150408147039</c:v>
                </c:pt>
                <c:pt idx="669">
                  <c:v>0.45284286939938934</c:v>
                </c:pt>
                <c:pt idx="670">
                  <c:v>0.45286613113266694</c:v>
                </c:pt>
                <c:pt idx="671">
                  <c:v>0.45295157050604107</c:v>
                </c:pt>
                <c:pt idx="672">
                  <c:v>0.45299718959689672</c:v>
                </c:pt>
                <c:pt idx="673">
                  <c:v>0.45335557837239537</c:v>
                </c:pt>
                <c:pt idx="674">
                  <c:v>0.453361982341974</c:v>
                </c:pt>
                <c:pt idx="675">
                  <c:v>0.45341932168702148</c:v>
                </c:pt>
                <c:pt idx="676">
                  <c:v>0.45342391284323702</c:v>
                </c:pt>
                <c:pt idx="677">
                  <c:v>0.45347719149694343</c:v>
                </c:pt>
                <c:pt idx="678">
                  <c:v>0.45351509904735865</c:v>
                </c:pt>
                <c:pt idx="679">
                  <c:v>0.4535397408881251</c:v>
                </c:pt>
                <c:pt idx="680">
                  <c:v>0.45354519530348891</c:v>
                </c:pt>
                <c:pt idx="681">
                  <c:v>0.45357132550844093</c:v>
                </c:pt>
                <c:pt idx="682">
                  <c:v>0.45357292999857568</c:v>
                </c:pt>
                <c:pt idx="683">
                  <c:v>0.45357850934092747</c:v>
                </c:pt>
                <c:pt idx="684">
                  <c:v>0.45357887620979875</c:v>
                </c:pt>
                <c:pt idx="685">
                  <c:v>0.45357922673654927</c:v>
                </c:pt>
                <c:pt idx="686">
                  <c:v>0.45358473412191536</c:v>
                </c:pt>
                <c:pt idx="687">
                  <c:v>0.45358622343839361</c:v>
                </c:pt>
                <c:pt idx="688">
                  <c:v>0.45358779029862151</c:v>
                </c:pt>
                <c:pt idx="689">
                  <c:v>0.45359421210161888</c:v>
                </c:pt>
                <c:pt idx="690">
                  <c:v>0.45359421210161888</c:v>
                </c:pt>
                <c:pt idx="691">
                  <c:v>0.45359421210161888</c:v>
                </c:pt>
                <c:pt idx="692">
                  <c:v>0.45359421210161888</c:v>
                </c:pt>
                <c:pt idx="693">
                  <c:v>0.45359421210161888</c:v>
                </c:pt>
                <c:pt idx="694">
                  <c:v>0.45359421210161888</c:v>
                </c:pt>
                <c:pt idx="695">
                  <c:v>0.45359421210161888</c:v>
                </c:pt>
                <c:pt idx="696">
                  <c:v>0.45359421210161888</c:v>
                </c:pt>
                <c:pt idx="697">
                  <c:v>0.45359421210161888</c:v>
                </c:pt>
                <c:pt idx="698">
                  <c:v>0.45359421210161888</c:v>
                </c:pt>
                <c:pt idx="699">
                  <c:v>0.4536022724322214</c:v>
                </c:pt>
                <c:pt idx="700">
                  <c:v>0.45361802613020497</c:v>
                </c:pt>
                <c:pt idx="701">
                  <c:v>0.45362394887523116</c:v>
                </c:pt>
                <c:pt idx="702">
                  <c:v>0.45363050046325581</c:v>
                </c:pt>
                <c:pt idx="703">
                  <c:v>0.45364138708046797</c:v>
                </c:pt>
                <c:pt idx="704">
                  <c:v>0.45364749170321006</c:v>
                </c:pt>
                <c:pt idx="705">
                  <c:v>0.45367030348458204</c:v>
                </c:pt>
                <c:pt idx="706">
                  <c:v>0.45374600117960018</c:v>
                </c:pt>
                <c:pt idx="707">
                  <c:v>0.45404611236239845</c:v>
                </c:pt>
                <c:pt idx="708">
                  <c:v>0.45412960810587089</c:v>
                </c:pt>
                <c:pt idx="709">
                  <c:v>0.45427057518447245</c:v>
                </c:pt>
                <c:pt idx="710">
                  <c:v>0.45428382804200995</c:v>
                </c:pt>
                <c:pt idx="711">
                  <c:v>0.45432816957776179</c:v>
                </c:pt>
                <c:pt idx="712">
                  <c:v>0.45433809361711475</c:v>
                </c:pt>
                <c:pt idx="713">
                  <c:v>0.45434372861018291</c:v>
                </c:pt>
                <c:pt idx="714">
                  <c:v>0.45434372861018291</c:v>
                </c:pt>
                <c:pt idx="715">
                  <c:v>0.45434372861018291</c:v>
                </c:pt>
                <c:pt idx="716">
                  <c:v>0.45434372861018291</c:v>
                </c:pt>
                <c:pt idx="717">
                  <c:v>0.45434372861018291</c:v>
                </c:pt>
                <c:pt idx="718">
                  <c:v>0.45434372861018291</c:v>
                </c:pt>
                <c:pt idx="719">
                  <c:v>0.45434372861018291</c:v>
                </c:pt>
                <c:pt idx="720">
                  <c:v>0.45434372861018291</c:v>
                </c:pt>
                <c:pt idx="721">
                  <c:v>0.45434372861018291</c:v>
                </c:pt>
                <c:pt idx="722">
                  <c:v>0.45434372861018291</c:v>
                </c:pt>
                <c:pt idx="723">
                  <c:v>0.45434372861018291</c:v>
                </c:pt>
                <c:pt idx="724">
                  <c:v>0.45434372861018291</c:v>
                </c:pt>
                <c:pt idx="725">
                  <c:v>0.45434372861018291</c:v>
                </c:pt>
                <c:pt idx="726">
                  <c:v>0.45434372861018291</c:v>
                </c:pt>
                <c:pt idx="727">
                  <c:v>0.45434372861018291</c:v>
                </c:pt>
                <c:pt idx="728">
                  <c:v>0.4543439514847657</c:v>
                </c:pt>
                <c:pt idx="729">
                  <c:v>0.45434539171910215</c:v>
                </c:pt>
                <c:pt idx="730">
                  <c:v>0.45436587650332305</c:v>
                </c:pt>
                <c:pt idx="731">
                  <c:v>0.45437263990086707</c:v>
                </c:pt>
                <c:pt idx="732">
                  <c:v>0.45440246923785077</c:v>
                </c:pt>
                <c:pt idx="733">
                  <c:v>0.45440418366304902</c:v>
                </c:pt>
                <c:pt idx="734">
                  <c:v>0.45440871542349237</c:v>
                </c:pt>
                <c:pt idx="735">
                  <c:v>0.45441034634879962</c:v>
                </c:pt>
                <c:pt idx="736">
                  <c:v>0.45445984485993995</c:v>
                </c:pt>
                <c:pt idx="737">
                  <c:v>0.45466735184898177</c:v>
                </c:pt>
                <c:pt idx="738">
                  <c:v>0.45466874442663874</c:v>
                </c:pt>
                <c:pt idx="739">
                  <c:v>0.45476637022595889</c:v>
                </c:pt>
                <c:pt idx="740">
                  <c:v>0.454770765562164</c:v>
                </c:pt>
                <c:pt idx="741">
                  <c:v>0.45483739459301042</c:v>
                </c:pt>
                <c:pt idx="742">
                  <c:v>0.45494406647608976</c:v>
                </c:pt>
                <c:pt idx="743">
                  <c:v>0.45501617845786591</c:v>
                </c:pt>
                <c:pt idx="744">
                  <c:v>0.45501990617064325</c:v>
                </c:pt>
                <c:pt idx="745">
                  <c:v>0.45502340635418603</c:v>
                </c:pt>
                <c:pt idx="746">
                  <c:v>0.45503622507338837</c:v>
                </c:pt>
                <c:pt idx="747">
                  <c:v>0.45508556660158994</c:v>
                </c:pt>
                <c:pt idx="748">
                  <c:v>0.45508581330516951</c:v>
                </c:pt>
                <c:pt idx="749">
                  <c:v>0.45508688854299562</c:v>
                </c:pt>
                <c:pt idx="750">
                  <c:v>0.45510126609706369</c:v>
                </c:pt>
                <c:pt idx="751">
                  <c:v>0.45510126609706369</c:v>
                </c:pt>
                <c:pt idx="752">
                  <c:v>0.45510126609706369</c:v>
                </c:pt>
                <c:pt idx="753">
                  <c:v>0.45510126609706369</c:v>
                </c:pt>
                <c:pt idx="754">
                  <c:v>0.45510126609706369</c:v>
                </c:pt>
                <c:pt idx="755">
                  <c:v>0.45510126609706369</c:v>
                </c:pt>
                <c:pt idx="756">
                  <c:v>0.45510126609706369</c:v>
                </c:pt>
                <c:pt idx="757">
                  <c:v>0.45510126609706369</c:v>
                </c:pt>
                <c:pt idx="758">
                  <c:v>0.45510126609706369</c:v>
                </c:pt>
                <c:pt idx="759">
                  <c:v>0.45510126609706369</c:v>
                </c:pt>
                <c:pt idx="760">
                  <c:v>0.45510126609706369</c:v>
                </c:pt>
                <c:pt idx="761">
                  <c:v>0.45510126609706369</c:v>
                </c:pt>
                <c:pt idx="762">
                  <c:v>0.45510126609706369</c:v>
                </c:pt>
                <c:pt idx="763">
                  <c:v>0.45511025904345859</c:v>
                </c:pt>
                <c:pt idx="764">
                  <c:v>0.45511621895607191</c:v>
                </c:pt>
                <c:pt idx="765">
                  <c:v>0.45512337282506554</c:v>
                </c:pt>
                <c:pt idx="766">
                  <c:v>0.4551491670132094</c:v>
                </c:pt>
                <c:pt idx="767">
                  <c:v>0.45516766042882217</c:v>
                </c:pt>
                <c:pt idx="768">
                  <c:v>0.45517195972595692</c:v>
                </c:pt>
                <c:pt idx="769">
                  <c:v>0.45525836977847911</c:v>
                </c:pt>
                <c:pt idx="770">
                  <c:v>0.455273577501631</c:v>
                </c:pt>
                <c:pt idx="771">
                  <c:v>0.45531062186281557</c:v>
                </c:pt>
                <c:pt idx="772">
                  <c:v>0.45544269722064656</c:v>
                </c:pt>
                <c:pt idx="773">
                  <c:v>0.45547828793285661</c:v>
                </c:pt>
                <c:pt idx="774">
                  <c:v>0.45575204021870097</c:v>
                </c:pt>
                <c:pt idx="775">
                  <c:v>0.45577395287557387</c:v>
                </c:pt>
                <c:pt idx="776">
                  <c:v>0.45583465336098816</c:v>
                </c:pt>
                <c:pt idx="777">
                  <c:v>0.45584209701963141</c:v>
                </c:pt>
                <c:pt idx="778">
                  <c:v>0.45588754478795357</c:v>
                </c:pt>
                <c:pt idx="779">
                  <c:v>0.45590177763945561</c:v>
                </c:pt>
                <c:pt idx="780">
                  <c:v>0.4559114421141236</c:v>
                </c:pt>
                <c:pt idx="781">
                  <c:v>0.45591947986495163</c:v>
                </c:pt>
                <c:pt idx="782">
                  <c:v>0.45591947986495163</c:v>
                </c:pt>
                <c:pt idx="783">
                  <c:v>0.45591947986495163</c:v>
                </c:pt>
                <c:pt idx="784">
                  <c:v>0.45591947986495163</c:v>
                </c:pt>
                <c:pt idx="785">
                  <c:v>0.45591947986495163</c:v>
                </c:pt>
                <c:pt idx="786">
                  <c:v>0.45591947986495163</c:v>
                </c:pt>
                <c:pt idx="787">
                  <c:v>0.4559208947705633</c:v>
                </c:pt>
                <c:pt idx="788">
                  <c:v>0.45593682970292637</c:v>
                </c:pt>
                <c:pt idx="789">
                  <c:v>0.45596110800825407</c:v>
                </c:pt>
                <c:pt idx="790">
                  <c:v>0.45597325650124543</c:v>
                </c:pt>
                <c:pt idx="791">
                  <c:v>0.45597904452178128</c:v>
                </c:pt>
                <c:pt idx="792">
                  <c:v>0.45598024160091333</c:v>
                </c:pt>
                <c:pt idx="793">
                  <c:v>0.4559812037747214</c:v>
                </c:pt>
                <c:pt idx="794">
                  <c:v>0.45601381856556422</c:v>
                </c:pt>
                <c:pt idx="795">
                  <c:v>0.45617599991963886</c:v>
                </c:pt>
                <c:pt idx="796">
                  <c:v>0.45632060491182702</c:v>
                </c:pt>
                <c:pt idx="797">
                  <c:v>0.4563872838398676</c:v>
                </c:pt>
                <c:pt idx="798">
                  <c:v>0.45670478700067985</c:v>
                </c:pt>
                <c:pt idx="799">
                  <c:v>0.45678394253021815</c:v>
                </c:pt>
                <c:pt idx="800">
                  <c:v>0.4568103614165071</c:v>
                </c:pt>
                <c:pt idx="801">
                  <c:v>0.45681080375207139</c:v>
                </c:pt>
                <c:pt idx="802">
                  <c:v>0.45684070784792807</c:v>
                </c:pt>
                <c:pt idx="803">
                  <c:v>0.45684171220305603</c:v>
                </c:pt>
                <c:pt idx="804">
                  <c:v>0.45685102521653909</c:v>
                </c:pt>
                <c:pt idx="805">
                  <c:v>0.45685102521653909</c:v>
                </c:pt>
                <c:pt idx="806">
                  <c:v>0.45685102521653909</c:v>
                </c:pt>
                <c:pt idx="807">
                  <c:v>0.45685102521653909</c:v>
                </c:pt>
                <c:pt idx="808">
                  <c:v>0.45685102521653909</c:v>
                </c:pt>
                <c:pt idx="809">
                  <c:v>0.45685102521653909</c:v>
                </c:pt>
                <c:pt idx="810">
                  <c:v>0.45685102521653909</c:v>
                </c:pt>
                <c:pt idx="811">
                  <c:v>0.45686097821235749</c:v>
                </c:pt>
                <c:pt idx="812">
                  <c:v>0.45686205725459295</c:v>
                </c:pt>
                <c:pt idx="813">
                  <c:v>0.45690277290667225</c:v>
                </c:pt>
                <c:pt idx="814">
                  <c:v>0.45705271905410472</c:v>
                </c:pt>
                <c:pt idx="815">
                  <c:v>0.45737489115607666</c:v>
                </c:pt>
                <c:pt idx="816">
                  <c:v>0.45780580165071982</c:v>
                </c:pt>
                <c:pt idx="817">
                  <c:v>0.45785261513862319</c:v>
                </c:pt>
                <c:pt idx="818">
                  <c:v>0.45787532706717848</c:v>
                </c:pt>
                <c:pt idx="819">
                  <c:v>0.45788623559966835</c:v>
                </c:pt>
                <c:pt idx="820">
                  <c:v>0.45788967836877048</c:v>
                </c:pt>
                <c:pt idx="821">
                  <c:v>0.45791168051230735</c:v>
                </c:pt>
                <c:pt idx="822">
                  <c:v>0.45792485844704334</c:v>
                </c:pt>
                <c:pt idx="823">
                  <c:v>0.45794855745451746</c:v>
                </c:pt>
                <c:pt idx="824">
                  <c:v>0.45794855745451746</c:v>
                </c:pt>
                <c:pt idx="825">
                  <c:v>0.45794855745451746</c:v>
                </c:pt>
                <c:pt idx="826">
                  <c:v>0.45794855745451746</c:v>
                </c:pt>
                <c:pt idx="827">
                  <c:v>0.45794855745451746</c:v>
                </c:pt>
                <c:pt idx="828">
                  <c:v>0.45794855745451746</c:v>
                </c:pt>
                <c:pt idx="829">
                  <c:v>0.45794855745451746</c:v>
                </c:pt>
                <c:pt idx="830">
                  <c:v>0.45794855745451746</c:v>
                </c:pt>
                <c:pt idx="831">
                  <c:v>0.45794855745451746</c:v>
                </c:pt>
                <c:pt idx="832">
                  <c:v>0.45794855745451746</c:v>
                </c:pt>
                <c:pt idx="833">
                  <c:v>0.45794855745451746</c:v>
                </c:pt>
                <c:pt idx="834">
                  <c:v>0.45794855745451746</c:v>
                </c:pt>
                <c:pt idx="835">
                  <c:v>0.45799512785484187</c:v>
                </c:pt>
                <c:pt idx="836">
                  <c:v>0.45799693712485468</c:v>
                </c:pt>
                <c:pt idx="837">
                  <c:v>0.45799886847414673</c:v>
                </c:pt>
                <c:pt idx="838">
                  <c:v>0.45801799641456942</c:v>
                </c:pt>
                <c:pt idx="839">
                  <c:v>0.45802116942226512</c:v>
                </c:pt>
                <c:pt idx="840">
                  <c:v>0.45808066351522125</c:v>
                </c:pt>
                <c:pt idx="841">
                  <c:v>0.45808104083389545</c:v>
                </c:pt>
                <c:pt idx="842">
                  <c:v>0.45818240845184599</c:v>
                </c:pt>
                <c:pt idx="843">
                  <c:v>0.45874484920644665</c:v>
                </c:pt>
                <c:pt idx="844">
                  <c:v>0.45887119582491886</c:v>
                </c:pt>
                <c:pt idx="845">
                  <c:v>0.45890877777658734</c:v>
                </c:pt>
                <c:pt idx="846">
                  <c:v>0.45915872462771146</c:v>
                </c:pt>
                <c:pt idx="847">
                  <c:v>0.45917782238628491</c:v>
                </c:pt>
                <c:pt idx="848">
                  <c:v>0.45918162997804102</c:v>
                </c:pt>
                <c:pt idx="849">
                  <c:v>0.45923294124107816</c:v>
                </c:pt>
                <c:pt idx="850">
                  <c:v>0.45923713851075376</c:v>
                </c:pt>
                <c:pt idx="851">
                  <c:v>0.45924949959022376</c:v>
                </c:pt>
                <c:pt idx="852">
                  <c:v>0.45925979491048208</c:v>
                </c:pt>
                <c:pt idx="853">
                  <c:v>0.45926146149332514</c:v>
                </c:pt>
                <c:pt idx="854">
                  <c:v>0.45926473188157779</c:v>
                </c:pt>
                <c:pt idx="855">
                  <c:v>0.45926473188157779</c:v>
                </c:pt>
                <c:pt idx="856">
                  <c:v>0.45926473188157779</c:v>
                </c:pt>
                <c:pt idx="857">
                  <c:v>0.45926473188157779</c:v>
                </c:pt>
                <c:pt idx="858">
                  <c:v>0.45926473188157779</c:v>
                </c:pt>
                <c:pt idx="859">
                  <c:v>0.45926473188157779</c:v>
                </c:pt>
                <c:pt idx="860">
                  <c:v>0.45926473188157779</c:v>
                </c:pt>
                <c:pt idx="861">
                  <c:v>0.45926473188157779</c:v>
                </c:pt>
                <c:pt idx="862">
                  <c:v>0.45928978465735038</c:v>
                </c:pt>
                <c:pt idx="863">
                  <c:v>0.45929118347742259</c:v>
                </c:pt>
                <c:pt idx="864">
                  <c:v>0.45929586871270811</c:v>
                </c:pt>
                <c:pt idx="865">
                  <c:v>0.45929642557174633</c:v>
                </c:pt>
                <c:pt idx="866">
                  <c:v>0.45930833107342017</c:v>
                </c:pt>
                <c:pt idx="867">
                  <c:v>0.45933479768455399</c:v>
                </c:pt>
                <c:pt idx="868">
                  <c:v>0.45933736856081764</c:v>
                </c:pt>
                <c:pt idx="869">
                  <c:v>0.45935011801477088</c:v>
                </c:pt>
                <c:pt idx="870">
                  <c:v>0.45936583398653263</c:v>
                </c:pt>
                <c:pt idx="871">
                  <c:v>0.45936894339727263</c:v>
                </c:pt>
                <c:pt idx="872">
                  <c:v>0.45938320628887797</c:v>
                </c:pt>
                <c:pt idx="873">
                  <c:v>0.4593952190657008</c:v>
                </c:pt>
                <c:pt idx="874">
                  <c:v>0.45939722792969528</c:v>
                </c:pt>
                <c:pt idx="875">
                  <c:v>0.45942295190997162</c:v>
                </c:pt>
                <c:pt idx="876">
                  <c:v>0.45963721738693308</c:v>
                </c:pt>
                <c:pt idx="877">
                  <c:v>0.45973313069397215</c:v>
                </c:pt>
                <c:pt idx="878">
                  <c:v>0.4597527361937831</c:v>
                </c:pt>
                <c:pt idx="879">
                  <c:v>0.45981177833794373</c:v>
                </c:pt>
                <c:pt idx="880">
                  <c:v>0.45985569582590446</c:v>
                </c:pt>
                <c:pt idx="881">
                  <c:v>0.45987274545832102</c:v>
                </c:pt>
                <c:pt idx="882">
                  <c:v>0.46011516221245452</c:v>
                </c:pt>
                <c:pt idx="883">
                  <c:v>0.46025055672756998</c:v>
                </c:pt>
                <c:pt idx="884">
                  <c:v>0.46039621563966449</c:v>
                </c:pt>
                <c:pt idx="885">
                  <c:v>0.46052679172624023</c:v>
                </c:pt>
                <c:pt idx="886">
                  <c:v>0.46055904625543909</c:v>
                </c:pt>
                <c:pt idx="887">
                  <c:v>0.46074805852444556</c:v>
                </c:pt>
                <c:pt idx="888">
                  <c:v>0.46078151139385837</c:v>
                </c:pt>
                <c:pt idx="889">
                  <c:v>0.46081859385470414</c:v>
                </c:pt>
                <c:pt idx="890">
                  <c:v>0.46083469824743484</c:v>
                </c:pt>
                <c:pt idx="891">
                  <c:v>0.4608522038004127</c:v>
                </c:pt>
                <c:pt idx="892">
                  <c:v>0.4608522038004127</c:v>
                </c:pt>
                <c:pt idx="893">
                  <c:v>0.4608522038004127</c:v>
                </c:pt>
                <c:pt idx="894">
                  <c:v>0.4608522038004127</c:v>
                </c:pt>
                <c:pt idx="895">
                  <c:v>0.4608522038004127</c:v>
                </c:pt>
                <c:pt idx="896">
                  <c:v>0.4608522038004127</c:v>
                </c:pt>
                <c:pt idx="897">
                  <c:v>0.4608522038004127</c:v>
                </c:pt>
                <c:pt idx="898">
                  <c:v>0.4608522038004127</c:v>
                </c:pt>
                <c:pt idx="899">
                  <c:v>0.4608522038004127</c:v>
                </c:pt>
                <c:pt idx="900">
                  <c:v>0.4608522038004127</c:v>
                </c:pt>
                <c:pt idx="901">
                  <c:v>0.4608522038004127</c:v>
                </c:pt>
                <c:pt idx="902">
                  <c:v>0.4608522038004127</c:v>
                </c:pt>
                <c:pt idx="903">
                  <c:v>0.4608522038004127</c:v>
                </c:pt>
                <c:pt idx="904">
                  <c:v>0.46085935508462461</c:v>
                </c:pt>
                <c:pt idx="905">
                  <c:v>0.46088480841877077</c:v>
                </c:pt>
                <c:pt idx="906">
                  <c:v>0.46090900591978945</c:v>
                </c:pt>
                <c:pt idx="907">
                  <c:v>0.46102785881470887</c:v>
                </c:pt>
                <c:pt idx="908">
                  <c:v>0.46105465841518234</c:v>
                </c:pt>
                <c:pt idx="909">
                  <c:v>0.46129357743876753</c:v>
                </c:pt>
                <c:pt idx="910">
                  <c:v>0.4613436027962089</c:v>
                </c:pt>
                <c:pt idx="911">
                  <c:v>0.46135650299902131</c:v>
                </c:pt>
                <c:pt idx="912">
                  <c:v>0.46174259127393891</c:v>
                </c:pt>
                <c:pt idx="913">
                  <c:v>0.46176413110134173</c:v>
                </c:pt>
                <c:pt idx="914">
                  <c:v>0.461819199322692</c:v>
                </c:pt>
                <c:pt idx="915">
                  <c:v>0.46192489760651501</c:v>
                </c:pt>
                <c:pt idx="916">
                  <c:v>0.46195681435368952</c:v>
                </c:pt>
                <c:pt idx="917">
                  <c:v>0.46207646918741985</c:v>
                </c:pt>
                <c:pt idx="918">
                  <c:v>0.46244326371490063</c:v>
                </c:pt>
                <c:pt idx="919">
                  <c:v>0.46263779001725369</c:v>
                </c:pt>
                <c:pt idx="920">
                  <c:v>0.4626550629467131</c:v>
                </c:pt>
                <c:pt idx="921">
                  <c:v>0.46267631345599247</c:v>
                </c:pt>
                <c:pt idx="922">
                  <c:v>0.46274468698803128</c:v>
                </c:pt>
                <c:pt idx="923">
                  <c:v>0.46275361458047881</c:v>
                </c:pt>
                <c:pt idx="924">
                  <c:v>0.46275790128900118</c:v>
                </c:pt>
                <c:pt idx="925">
                  <c:v>0.46276362851371367</c:v>
                </c:pt>
                <c:pt idx="926">
                  <c:v>0.46276362851371367</c:v>
                </c:pt>
                <c:pt idx="927">
                  <c:v>0.46276362851371367</c:v>
                </c:pt>
                <c:pt idx="928">
                  <c:v>0.46276362851371367</c:v>
                </c:pt>
                <c:pt idx="929">
                  <c:v>0.46276362851371367</c:v>
                </c:pt>
                <c:pt idx="930">
                  <c:v>0.46276362851371367</c:v>
                </c:pt>
                <c:pt idx="931">
                  <c:v>0.46276362851371367</c:v>
                </c:pt>
                <c:pt idx="932">
                  <c:v>0.46276362851371367</c:v>
                </c:pt>
                <c:pt idx="933">
                  <c:v>0.46276362851371367</c:v>
                </c:pt>
                <c:pt idx="934">
                  <c:v>0.46276362851371367</c:v>
                </c:pt>
                <c:pt idx="935">
                  <c:v>0.46276362851371367</c:v>
                </c:pt>
                <c:pt idx="936">
                  <c:v>0.46276362851371367</c:v>
                </c:pt>
                <c:pt idx="937">
                  <c:v>0.46276362851371367</c:v>
                </c:pt>
                <c:pt idx="938">
                  <c:v>0.46276672267894814</c:v>
                </c:pt>
                <c:pt idx="939">
                  <c:v>0.46278687186310175</c:v>
                </c:pt>
                <c:pt idx="940">
                  <c:v>0.46280318885126681</c:v>
                </c:pt>
                <c:pt idx="941">
                  <c:v>0.46280659662385137</c:v>
                </c:pt>
                <c:pt idx="942">
                  <c:v>0.46282105641671512</c:v>
                </c:pt>
                <c:pt idx="943">
                  <c:v>0.46282334698508609</c:v>
                </c:pt>
                <c:pt idx="944">
                  <c:v>0.4628507986064142</c:v>
                </c:pt>
                <c:pt idx="945">
                  <c:v>0.46285702865968636</c:v>
                </c:pt>
                <c:pt idx="946">
                  <c:v>0.46286850733083529</c:v>
                </c:pt>
                <c:pt idx="947">
                  <c:v>0.46288591785535493</c:v>
                </c:pt>
                <c:pt idx="948">
                  <c:v>0.46343637034415497</c:v>
                </c:pt>
                <c:pt idx="949">
                  <c:v>0.4638299268415208</c:v>
                </c:pt>
                <c:pt idx="950">
                  <c:v>0.46439129323274264</c:v>
                </c:pt>
                <c:pt idx="951">
                  <c:v>0.46487504568686677</c:v>
                </c:pt>
                <c:pt idx="952">
                  <c:v>0.46495268605545881</c:v>
                </c:pt>
                <c:pt idx="953">
                  <c:v>0.46497463970329511</c:v>
                </c:pt>
                <c:pt idx="954">
                  <c:v>0.46500623574691591</c:v>
                </c:pt>
                <c:pt idx="955">
                  <c:v>0.46502508302709888</c:v>
                </c:pt>
                <c:pt idx="956">
                  <c:v>0.46502906774593422</c:v>
                </c:pt>
                <c:pt idx="957">
                  <c:v>0.46505166132417186</c:v>
                </c:pt>
                <c:pt idx="958">
                  <c:v>0.46505166132417186</c:v>
                </c:pt>
                <c:pt idx="959">
                  <c:v>0.46505166132417186</c:v>
                </c:pt>
                <c:pt idx="960">
                  <c:v>0.46505166132417186</c:v>
                </c:pt>
                <c:pt idx="961">
                  <c:v>0.46505166132417186</c:v>
                </c:pt>
                <c:pt idx="962">
                  <c:v>0.46505166132417186</c:v>
                </c:pt>
                <c:pt idx="963">
                  <c:v>0.46505166132417186</c:v>
                </c:pt>
                <c:pt idx="964">
                  <c:v>0.46505166132417186</c:v>
                </c:pt>
                <c:pt idx="965">
                  <c:v>0.46505166132417186</c:v>
                </c:pt>
                <c:pt idx="966">
                  <c:v>0.46505166132417186</c:v>
                </c:pt>
                <c:pt idx="967">
                  <c:v>0.46505166132417186</c:v>
                </c:pt>
                <c:pt idx="968">
                  <c:v>0.46505166132417186</c:v>
                </c:pt>
                <c:pt idx="969">
                  <c:v>0.46505166132417186</c:v>
                </c:pt>
                <c:pt idx="970">
                  <c:v>0.46505166132417186</c:v>
                </c:pt>
                <c:pt idx="971">
                  <c:v>0.46505166132417186</c:v>
                </c:pt>
                <c:pt idx="972">
                  <c:v>0.46505166132417186</c:v>
                </c:pt>
                <c:pt idx="973">
                  <c:v>0.46505166132417186</c:v>
                </c:pt>
                <c:pt idx="974">
                  <c:v>0.46507445754205856</c:v>
                </c:pt>
                <c:pt idx="975">
                  <c:v>0.46510071129111774</c:v>
                </c:pt>
                <c:pt idx="976">
                  <c:v>0.46514842193540995</c:v>
                </c:pt>
                <c:pt idx="977">
                  <c:v>0.46525364771379085</c:v>
                </c:pt>
                <c:pt idx="978">
                  <c:v>0.46530094945615874</c:v>
                </c:pt>
                <c:pt idx="979">
                  <c:v>0.46548121812338084</c:v>
                </c:pt>
                <c:pt idx="980">
                  <c:v>0.46560867015127971</c:v>
                </c:pt>
                <c:pt idx="981">
                  <c:v>0.46596687278212567</c:v>
                </c:pt>
                <c:pt idx="982">
                  <c:v>0.46601046521923195</c:v>
                </c:pt>
                <c:pt idx="983">
                  <c:v>0.46638591501208093</c:v>
                </c:pt>
                <c:pt idx="984">
                  <c:v>0.4664008188405776</c:v>
                </c:pt>
                <c:pt idx="985">
                  <c:v>0.46643066757469642</c:v>
                </c:pt>
                <c:pt idx="986">
                  <c:v>0.46654416059985937</c:v>
                </c:pt>
                <c:pt idx="987">
                  <c:v>0.46664871468647118</c:v>
                </c:pt>
                <c:pt idx="988">
                  <c:v>0.46686966948935893</c:v>
                </c:pt>
                <c:pt idx="989">
                  <c:v>0.46711839665768717</c:v>
                </c:pt>
                <c:pt idx="990">
                  <c:v>0.46723561101201561</c:v>
                </c:pt>
                <c:pt idx="991">
                  <c:v>0.46743922182164466</c:v>
                </c:pt>
                <c:pt idx="992">
                  <c:v>0.46749449226547435</c:v>
                </c:pt>
                <c:pt idx="993">
                  <c:v>0.46755910489622876</c:v>
                </c:pt>
                <c:pt idx="994">
                  <c:v>0.46759207649887335</c:v>
                </c:pt>
                <c:pt idx="995">
                  <c:v>0.46761750207984509</c:v>
                </c:pt>
                <c:pt idx="996">
                  <c:v>0.46762041754060146</c:v>
                </c:pt>
                <c:pt idx="997">
                  <c:v>0.46764530603515075</c:v>
                </c:pt>
                <c:pt idx="998">
                  <c:v>0.46765761711653908</c:v>
                </c:pt>
                <c:pt idx="999">
                  <c:v>0.46767944799572614</c:v>
                </c:pt>
                <c:pt idx="1000">
                  <c:v>0.46768225483467785</c:v>
                </c:pt>
                <c:pt idx="1001">
                  <c:v>0.46776895753447889</c:v>
                </c:pt>
                <c:pt idx="1002">
                  <c:v>0.46776895753447889</c:v>
                </c:pt>
                <c:pt idx="1003">
                  <c:v>0.46776895753447889</c:v>
                </c:pt>
                <c:pt idx="1004">
                  <c:v>0.46776895753447889</c:v>
                </c:pt>
                <c:pt idx="1005">
                  <c:v>0.46776895753447889</c:v>
                </c:pt>
                <c:pt idx="1006">
                  <c:v>0.46776895753447889</c:v>
                </c:pt>
                <c:pt idx="1007">
                  <c:v>0.46776895753447889</c:v>
                </c:pt>
                <c:pt idx="1008">
                  <c:v>0.46776895753447889</c:v>
                </c:pt>
                <c:pt idx="1009">
                  <c:v>0.46776895753447889</c:v>
                </c:pt>
                <c:pt idx="1010">
                  <c:v>0.46776895753447889</c:v>
                </c:pt>
                <c:pt idx="1011">
                  <c:v>0.46776895753447889</c:v>
                </c:pt>
                <c:pt idx="1012">
                  <c:v>0.46779321611581681</c:v>
                </c:pt>
                <c:pt idx="1013">
                  <c:v>0.46785354183864303</c:v>
                </c:pt>
                <c:pt idx="1014">
                  <c:v>0.46785835127144304</c:v>
                </c:pt>
                <c:pt idx="1015">
                  <c:v>0.46791624225815009</c:v>
                </c:pt>
                <c:pt idx="1016">
                  <c:v>0.46795577413854483</c:v>
                </c:pt>
                <c:pt idx="1017">
                  <c:v>0.46797759003871231</c:v>
                </c:pt>
                <c:pt idx="1018">
                  <c:v>0.46801079911653287</c:v>
                </c:pt>
                <c:pt idx="1019">
                  <c:v>0.46801173846139743</c:v>
                </c:pt>
                <c:pt idx="1020">
                  <c:v>0.46802940004091564</c:v>
                </c:pt>
                <c:pt idx="1021">
                  <c:v>0.46803556956309988</c:v>
                </c:pt>
                <c:pt idx="1022">
                  <c:v>0.46844965330192301</c:v>
                </c:pt>
                <c:pt idx="1023">
                  <c:v>0.46873945504264147</c:v>
                </c:pt>
                <c:pt idx="1024">
                  <c:v>0.46884752003219943</c:v>
                </c:pt>
                <c:pt idx="1025">
                  <c:v>0.46893323821794042</c:v>
                </c:pt>
                <c:pt idx="1026">
                  <c:v>0.46896914874360818</c:v>
                </c:pt>
                <c:pt idx="1027">
                  <c:v>0.46937962329434713</c:v>
                </c:pt>
                <c:pt idx="1028">
                  <c:v>0.46960480814441408</c:v>
                </c:pt>
                <c:pt idx="1029">
                  <c:v>0.46979336006671668</c:v>
                </c:pt>
                <c:pt idx="1030">
                  <c:v>0.46991403140948662</c:v>
                </c:pt>
                <c:pt idx="1031">
                  <c:v>0.47012770863932196</c:v>
                </c:pt>
                <c:pt idx="1032">
                  <c:v>0.47019156413848251</c:v>
                </c:pt>
                <c:pt idx="1033">
                  <c:v>0.47058285067110839</c:v>
                </c:pt>
                <c:pt idx="1034">
                  <c:v>0.47062506393830417</c:v>
                </c:pt>
                <c:pt idx="1035">
                  <c:v>0.47065279522086068</c:v>
                </c:pt>
                <c:pt idx="1036">
                  <c:v>0.47069778096391401</c:v>
                </c:pt>
                <c:pt idx="1037">
                  <c:v>0.4707905467085286</c:v>
                </c:pt>
                <c:pt idx="1038">
                  <c:v>0.47086169904716979</c:v>
                </c:pt>
                <c:pt idx="1039">
                  <c:v>0.47090181659357355</c:v>
                </c:pt>
                <c:pt idx="1040">
                  <c:v>0.47096817244732636</c:v>
                </c:pt>
                <c:pt idx="1041">
                  <c:v>0.47096817244732636</c:v>
                </c:pt>
                <c:pt idx="1042">
                  <c:v>0.47096817244732636</c:v>
                </c:pt>
                <c:pt idx="1043">
                  <c:v>0.47096817244732636</c:v>
                </c:pt>
                <c:pt idx="1044">
                  <c:v>0.47096817244732636</c:v>
                </c:pt>
                <c:pt idx="1045">
                  <c:v>0.47096817244732636</c:v>
                </c:pt>
                <c:pt idx="1046">
                  <c:v>0.47096817244732636</c:v>
                </c:pt>
                <c:pt idx="1047">
                  <c:v>0.47096817244732636</c:v>
                </c:pt>
                <c:pt idx="1048">
                  <c:v>0.47096817244732636</c:v>
                </c:pt>
                <c:pt idx="1049">
                  <c:v>0.47096817244732636</c:v>
                </c:pt>
                <c:pt idx="1050">
                  <c:v>0.47096817244732636</c:v>
                </c:pt>
                <c:pt idx="1051">
                  <c:v>0.47096817244732636</c:v>
                </c:pt>
                <c:pt idx="1052">
                  <c:v>0.47096817244732636</c:v>
                </c:pt>
                <c:pt idx="1053">
                  <c:v>0.47096817244732636</c:v>
                </c:pt>
                <c:pt idx="1054">
                  <c:v>0.47096817244732636</c:v>
                </c:pt>
                <c:pt idx="1055">
                  <c:v>0.47100755804099748</c:v>
                </c:pt>
                <c:pt idx="1056">
                  <c:v>0.47100877948408393</c:v>
                </c:pt>
                <c:pt idx="1057">
                  <c:v>0.47103458337044823</c:v>
                </c:pt>
                <c:pt idx="1058">
                  <c:v>0.47104171304806408</c:v>
                </c:pt>
                <c:pt idx="1059">
                  <c:v>0.47106948245386759</c:v>
                </c:pt>
                <c:pt idx="1060">
                  <c:v>0.47107369052966652</c:v>
                </c:pt>
                <c:pt idx="1061">
                  <c:v>0.47107955854128625</c:v>
                </c:pt>
                <c:pt idx="1062">
                  <c:v>0.47110511060780047</c:v>
                </c:pt>
                <c:pt idx="1063">
                  <c:v>0.47110878104851317</c:v>
                </c:pt>
                <c:pt idx="1064">
                  <c:v>0.47113800982833831</c:v>
                </c:pt>
                <c:pt idx="1065">
                  <c:v>0.47114112970945754</c:v>
                </c:pt>
                <c:pt idx="1066">
                  <c:v>0.47117497247447548</c:v>
                </c:pt>
                <c:pt idx="1067">
                  <c:v>0.47121007004084292</c:v>
                </c:pt>
                <c:pt idx="1068">
                  <c:v>0.47124277128693881</c:v>
                </c:pt>
                <c:pt idx="1069">
                  <c:v>0.47124487238042689</c:v>
                </c:pt>
                <c:pt idx="1070">
                  <c:v>0.47132271442481943</c:v>
                </c:pt>
                <c:pt idx="1071">
                  <c:v>0.47202978303593224</c:v>
                </c:pt>
                <c:pt idx="1072">
                  <c:v>0.47216406763864838</c:v>
                </c:pt>
                <c:pt idx="1073">
                  <c:v>0.4722940928163023</c:v>
                </c:pt>
                <c:pt idx="1074">
                  <c:v>0.4724248210017804</c:v>
                </c:pt>
                <c:pt idx="1075">
                  <c:v>0.47248937341471742</c:v>
                </c:pt>
                <c:pt idx="1076">
                  <c:v>0.47260699428616448</c:v>
                </c:pt>
                <c:pt idx="1077">
                  <c:v>0.47269859002981562</c:v>
                </c:pt>
                <c:pt idx="1078">
                  <c:v>0.47276495419929787</c:v>
                </c:pt>
                <c:pt idx="1079">
                  <c:v>0.47284553998990397</c:v>
                </c:pt>
                <c:pt idx="1080">
                  <c:v>0.4728863682655694</c:v>
                </c:pt>
                <c:pt idx="1081">
                  <c:v>0.47296511518242246</c:v>
                </c:pt>
                <c:pt idx="1082">
                  <c:v>0.47298944906021745</c:v>
                </c:pt>
                <c:pt idx="1083">
                  <c:v>0.47302039443129351</c:v>
                </c:pt>
                <c:pt idx="1084">
                  <c:v>0.47338424519796762</c:v>
                </c:pt>
                <c:pt idx="1085">
                  <c:v>0.47366515870899095</c:v>
                </c:pt>
                <c:pt idx="1086">
                  <c:v>0.4738810798706542</c:v>
                </c:pt>
                <c:pt idx="1087">
                  <c:v>0.47403091268612541</c:v>
                </c:pt>
                <c:pt idx="1088">
                  <c:v>0.47434140301513616</c:v>
                </c:pt>
                <c:pt idx="1089">
                  <c:v>0.47442563140044902</c:v>
                </c:pt>
                <c:pt idx="1090">
                  <c:v>0.47445964226864346</c:v>
                </c:pt>
                <c:pt idx="1091">
                  <c:v>0.47450218722930948</c:v>
                </c:pt>
                <c:pt idx="1092">
                  <c:v>0.47450255680929743</c:v>
                </c:pt>
                <c:pt idx="1093">
                  <c:v>0.47450808215748996</c:v>
                </c:pt>
                <c:pt idx="1094">
                  <c:v>0.47453982003380857</c:v>
                </c:pt>
                <c:pt idx="1095">
                  <c:v>0.47457337798456833</c:v>
                </c:pt>
                <c:pt idx="1096">
                  <c:v>0.4746230375501338</c:v>
                </c:pt>
                <c:pt idx="1097">
                  <c:v>0.47462424379044255</c:v>
                </c:pt>
                <c:pt idx="1098">
                  <c:v>0.47465551841334352</c:v>
                </c:pt>
                <c:pt idx="1099">
                  <c:v>0.47466073329649217</c:v>
                </c:pt>
                <c:pt idx="1100">
                  <c:v>0.47466314401279164</c:v>
                </c:pt>
                <c:pt idx="1101">
                  <c:v>0.47469928452704802</c:v>
                </c:pt>
                <c:pt idx="1102">
                  <c:v>0.47470196136540543</c:v>
                </c:pt>
                <c:pt idx="1103">
                  <c:v>0.47470196136540543</c:v>
                </c:pt>
                <c:pt idx="1104">
                  <c:v>0.47470196136540543</c:v>
                </c:pt>
                <c:pt idx="1105">
                  <c:v>0.47470196136540543</c:v>
                </c:pt>
                <c:pt idx="1106">
                  <c:v>0.47470196136540543</c:v>
                </c:pt>
                <c:pt idx="1107">
                  <c:v>0.47470196136540543</c:v>
                </c:pt>
                <c:pt idx="1108">
                  <c:v>0.47470196136540543</c:v>
                </c:pt>
                <c:pt idx="1109">
                  <c:v>0.47470196136540543</c:v>
                </c:pt>
                <c:pt idx="1110">
                  <c:v>0.47470196136540543</c:v>
                </c:pt>
                <c:pt idx="1111">
                  <c:v>0.47470196136540543</c:v>
                </c:pt>
                <c:pt idx="1112">
                  <c:v>0.47470196136540543</c:v>
                </c:pt>
                <c:pt idx="1113">
                  <c:v>0.47470196136540543</c:v>
                </c:pt>
                <c:pt idx="1114">
                  <c:v>0.47470196136540543</c:v>
                </c:pt>
                <c:pt idx="1115">
                  <c:v>0.47470196136540543</c:v>
                </c:pt>
                <c:pt idx="1116">
                  <c:v>0.47470196136540543</c:v>
                </c:pt>
                <c:pt idx="1117">
                  <c:v>0.47470196136540543</c:v>
                </c:pt>
                <c:pt idx="1118">
                  <c:v>0.47470196136540543</c:v>
                </c:pt>
                <c:pt idx="1119">
                  <c:v>0.47470196136540543</c:v>
                </c:pt>
                <c:pt idx="1120">
                  <c:v>0.47470196136540543</c:v>
                </c:pt>
                <c:pt idx="1121">
                  <c:v>0.47478722083784619</c:v>
                </c:pt>
                <c:pt idx="1122">
                  <c:v>0.47481807528669118</c:v>
                </c:pt>
                <c:pt idx="1123">
                  <c:v>0.47481848086557787</c:v>
                </c:pt>
                <c:pt idx="1124">
                  <c:v>0.47481887967043723</c:v>
                </c:pt>
                <c:pt idx="1125">
                  <c:v>0.47491163949150728</c:v>
                </c:pt>
                <c:pt idx="1126">
                  <c:v>0.4749471091570453</c:v>
                </c:pt>
                <c:pt idx="1127">
                  <c:v>0.47498310975885738</c:v>
                </c:pt>
                <c:pt idx="1128">
                  <c:v>0.47504794125581629</c:v>
                </c:pt>
                <c:pt idx="1129">
                  <c:v>0.47533909644193961</c:v>
                </c:pt>
                <c:pt idx="1130">
                  <c:v>0.47585956345888902</c:v>
                </c:pt>
                <c:pt idx="1131">
                  <c:v>0.4762888367755399</c:v>
                </c:pt>
                <c:pt idx="1132">
                  <c:v>0.4764153346312171</c:v>
                </c:pt>
                <c:pt idx="1133">
                  <c:v>0.47770539512833221</c:v>
                </c:pt>
                <c:pt idx="1134">
                  <c:v>0.47782742823681967</c:v>
                </c:pt>
                <c:pt idx="1135">
                  <c:v>0.47791313051757955</c:v>
                </c:pt>
                <c:pt idx="1136">
                  <c:v>0.47858203163841651</c:v>
                </c:pt>
                <c:pt idx="1137">
                  <c:v>0.47869035537624927</c:v>
                </c:pt>
                <c:pt idx="1138">
                  <c:v>0.47883467353898068</c:v>
                </c:pt>
                <c:pt idx="1139">
                  <c:v>0.47888495049727575</c:v>
                </c:pt>
                <c:pt idx="1140">
                  <c:v>0.47889066578957962</c:v>
                </c:pt>
                <c:pt idx="1141">
                  <c:v>0.47892573230670099</c:v>
                </c:pt>
                <c:pt idx="1142">
                  <c:v>0.47893816934066102</c:v>
                </c:pt>
                <c:pt idx="1143">
                  <c:v>0.47902297959140838</c:v>
                </c:pt>
                <c:pt idx="1144">
                  <c:v>0.47902297959140838</c:v>
                </c:pt>
                <c:pt idx="1145">
                  <c:v>0.47902297959140838</c:v>
                </c:pt>
                <c:pt idx="1146">
                  <c:v>0.47902297959140838</c:v>
                </c:pt>
                <c:pt idx="1147">
                  <c:v>0.47902297959140838</c:v>
                </c:pt>
                <c:pt idx="1148">
                  <c:v>0.47902297959140838</c:v>
                </c:pt>
                <c:pt idx="1149">
                  <c:v>0.47902297959140838</c:v>
                </c:pt>
                <c:pt idx="1150">
                  <c:v>0.47902297959140838</c:v>
                </c:pt>
                <c:pt idx="1151">
                  <c:v>0.47902297959140838</c:v>
                </c:pt>
                <c:pt idx="1152">
                  <c:v>0.47902297959140838</c:v>
                </c:pt>
                <c:pt idx="1153">
                  <c:v>0.47902297959140838</c:v>
                </c:pt>
                <c:pt idx="1154">
                  <c:v>0.47902297959140838</c:v>
                </c:pt>
                <c:pt idx="1155">
                  <c:v>0.47902297959140838</c:v>
                </c:pt>
                <c:pt idx="1156">
                  <c:v>0.47902297959140838</c:v>
                </c:pt>
                <c:pt idx="1157">
                  <c:v>0.47902297959140838</c:v>
                </c:pt>
                <c:pt idx="1158">
                  <c:v>0.47902297959140838</c:v>
                </c:pt>
                <c:pt idx="1159">
                  <c:v>0.47902297959140838</c:v>
                </c:pt>
                <c:pt idx="1160">
                  <c:v>0.47902297959140838</c:v>
                </c:pt>
                <c:pt idx="1161">
                  <c:v>0.47902297959140838</c:v>
                </c:pt>
                <c:pt idx="1162">
                  <c:v>0.47902297959140838</c:v>
                </c:pt>
                <c:pt idx="1163">
                  <c:v>0.47902297959140838</c:v>
                </c:pt>
                <c:pt idx="1164">
                  <c:v>0.47906670402208873</c:v>
                </c:pt>
                <c:pt idx="1165">
                  <c:v>0.47907063213095136</c:v>
                </c:pt>
                <c:pt idx="1166">
                  <c:v>0.47912833910666841</c:v>
                </c:pt>
                <c:pt idx="1167">
                  <c:v>0.47916471511772551</c:v>
                </c:pt>
                <c:pt idx="1168">
                  <c:v>0.47916983093890264</c:v>
                </c:pt>
                <c:pt idx="1169">
                  <c:v>0.47923942010108223</c:v>
                </c:pt>
                <c:pt idx="1170">
                  <c:v>0.47929381237706858</c:v>
                </c:pt>
                <c:pt idx="1171">
                  <c:v>0.47930035194600829</c:v>
                </c:pt>
                <c:pt idx="1172">
                  <c:v>0.47930315132046075</c:v>
                </c:pt>
                <c:pt idx="1173">
                  <c:v>0.47938593156639275</c:v>
                </c:pt>
                <c:pt idx="1174">
                  <c:v>0.47943606554564233</c:v>
                </c:pt>
                <c:pt idx="1175">
                  <c:v>0.47943747455750307</c:v>
                </c:pt>
                <c:pt idx="1176">
                  <c:v>0.47949584033488157</c:v>
                </c:pt>
                <c:pt idx="1177">
                  <c:v>0.47957276414928829</c:v>
                </c:pt>
                <c:pt idx="1178">
                  <c:v>0.47971484163909117</c:v>
                </c:pt>
                <c:pt idx="1179">
                  <c:v>0.48044166674201161</c:v>
                </c:pt>
                <c:pt idx="1180">
                  <c:v>0.48047474047739713</c:v>
                </c:pt>
                <c:pt idx="1181">
                  <c:v>0.48060623402444647</c:v>
                </c:pt>
                <c:pt idx="1182">
                  <c:v>0.48084599139600759</c:v>
                </c:pt>
                <c:pt idx="1183">
                  <c:v>0.48112922012728976</c:v>
                </c:pt>
                <c:pt idx="1184">
                  <c:v>0.48142015447697772</c:v>
                </c:pt>
                <c:pt idx="1185">
                  <c:v>0.481699709623299</c:v>
                </c:pt>
                <c:pt idx="1186">
                  <c:v>0.48179565045705053</c:v>
                </c:pt>
                <c:pt idx="1187">
                  <c:v>0.48195859972317712</c:v>
                </c:pt>
                <c:pt idx="1188">
                  <c:v>0.48214031106387034</c:v>
                </c:pt>
                <c:pt idx="1189">
                  <c:v>0.48233232798476566</c:v>
                </c:pt>
                <c:pt idx="1190">
                  <c:v>0.48255553814121332</c:v>
                </c:pt>
                <c:pt idx="1191">
                  <c:v>0.48259907183586626</c:v>
                </c:pt>
                <c:pt idx="1192">
                  <c:v>0.48274053088721869</c:v>
                </c:pt>
                <c:pt idx="1193">
                  <c:v>0.4829794585238355</c:v>
                </c:pt>
                <c:pt idx="1194">
                  <c:v>0.4831080273382985</c:v>
                </c:pt>
                <c:pt idx="1195">
                  <c:v>0.48332162146348867</c:v>
                </c:pt>
                <c:pt idx="1196">
                  <c:v>0.48337455629601911</c:v>
                </c:pt>
                <c:pt idx="1197">
                  <c:v>0.48351052100310266</c:v>
                </c:pt>
                <c:pt idx="1198">
                  <c:v>0.48355920816623399</c:v>
                </c:pt>
                <c:pt idx="1199">
                  <c:v>0.48379533492152349</c:v>
                </c:pt>
                <c:pt idx="1200">
                  <c:v>0.48390412216514045</c:v>
                </c:pt>
                <c:pt idx="1201">
                  <c:v>0.4839199975015388</c:v>
                </c:pt>
                <c:pt idx="1202">
                  <c:v>0.48392846124051803</c:v>
                </c:pt>
                <c:pt idx="1203">
                  <c:v>0.48397213700128028</c:v>
                </c:pt>
                <c:pt idx="1204">
                  <c:v>0.48398388242802748</c:v>
                </c:pt>
                <c:pt idx="1205">
                  <c:v>0.48398388242802748</c:v>
                </c:pt>
                <c:pt idx="1206">
                  <c:v>0.48398388242802748</c:v>
                </c:pt>
                <c:pt idx="1207">
                  <c:v>0.48398388242802748</c:v>
                </c:pt>
                <c:pt idx="1208">
                  <c:v>0.48398388242802748</c:v>
                </c:pt>
                <c:pt idx="1209">
                  <c:v>0.48398388242802748</c:v>
                </c:pt>
                <c:pt idx="1210">
                  <c:v>0.48398388242802748</c:v>
                </c:pt>
                <c:pt idx="1211">
                  <c:v>0.48398388242802748</c:v>
                </c:pt>
                <c:pt idx="1212">
                  <c:v>0.48398388242802748</c:v>
                </c:pt>
                <c:pt idx="1213">
                  <c:v>0.48398388242802748</c:v>
                </c:pt>
                <c:pt idx="1214">
                  <c:v>0.48398388242802748</c:v>
                </c:pt>
                <c:pt idx="1215">
                  <c:v>0.48398388242802748</c:v>
                </c:pt>
                <c:pt idx="1216">
                  <c:v>0.48398388242802748</c:v>
                </c:pt>
                <c:pt idx="1217">
                  <c:v>0.48398388242802748</c:v>
                </c:pt>
                <c:pt idx="1218">
                  <c:v>0.48398388242802748</c:v>
                </c:pt>
                <c:pt idx="1219">
                  <c:v>0.48398388242802748</c:v>
                </c:pt>
                <c:pt idx="1220">
                  <c:v>0.48398388242802748</c:v>
                </c:pt>
                <c:pt idx="1221">
                  <c:v>0.48398388242802748</c:v>
                </c:pt>
                <c:pt idx="1222">
                  <c:v>0.48398388242802748</c:v>
                </c:pt>
                <c:pt idx="1223">
                  <c:v>0.48398388242802748</c:v>
                </c:pt>
                <c:pt idx="1224">
                  <c:v>0.48398388242802748</c:v>
                </c:pt>
                <c:pt idx="1225">
                  <c:v>0.48398388242802748</c:v>
                </c:pt>
                <c:pt idx="1226">
                  <c:v>0.48403654674484342</c:v>
                </c:pt>
                <c:pt idx="1227">
                  <c:v>0.48404132066209338</c:v>
                </c:pt>
                <c:pt idx="1228">
                  <c:v>0.48404450719364134</c:v>
                </c:pt>
                <c:pt idx="1229">
                  <c:v>0.48408616594490128</c:v>
                </c:pt>
                <c:pt idx="1230">
                  <c:v>0.48414012447025534</c:v>
                </c:pt>
                <c:pt idx="1231">
                  <c:v>0.48418853484956637</c:v>
                </c:pt>
                <c:pt idx="1232">
                  <c:v>0.48440533788381523</c:v>
                </c:pt>
                <c:pt idx="1233">
                  <c:v>0.48440907432764246</c:v>
                </c:pt>
                <c:pt idx="1234">
                  <c:v>0.48446855546831491</c:v>
                </c:pt>
                <c:pt idx="1235">
                  <c:v>0.48451719359443113</c:v>
                </c:pt>
                <c:pt idx="1236">
                  <c:v>0.4845940544814803</c:v>
                </c:pt>
                <c:pt idx="1237">
                  <c:v>0.48471621062216752</c:v>
                </c:pt>
                <c:pt idx="1238">
                  <c:v>0.48505301655842381</c:v>
                </c:pt>
                <c:pt idx="1239">
                  <c:v>0.48583427691913317</c:v>
                </c:pt>
                <c:pt idx="1240">
                  <c:v>0.48584944160604204</c:v>
                </c:pt>
                <c:pt idx="1241">
                  <c:v>0.48589496844267488</c:v>
                </c:pt>
                <c:pt idx="1242">
                  <c:v>0.48636822469885044</c:v>
                </c:pt>
                <c:pt idx="1243">
                  <c:v>0.48641985387971254</c:v>
                </c:pt>
                <c:pt idx="1244">
                  <c:v>0.48726732893171187</c:v>
                </c:pt>
                <c:pt idx="1245">
                  <c:v>0.48728947334901773</c:v>
                </c:pt>
                <c:pt idx="1246">
                  <c:v>0.48786544267157239</c:v>
                </c:pt>
                <c:pt idx="1247">
                  <c:v>0.48793015315298838</c:v>
                </c:pt>
                <c:pt idx="1248">
                  <c:v>0.48890111763723121</c:v>
                </c:pt>
                <c:pt idx="1249">
                  <c:v>0.48893359881705123</c:v>
                </c:pt>
                <c:pt idx="1250">
                  <c:v>0.48909633770620797</c:v>
                </c:pt>
                <c:pt idx="1251">
                  <c:v>0.48910313356105084</c:v>
                </c:pt>
                <c:pt idx="1252">
                  <c:v>0.48916158881893346</c:v>
                </c:pt>
                <c:pt idx="1253">
                  <c:v>0.48922321168297411</c:v>
                </c:pt>
                <c:pt idx="1254">
                  <c:v>0.48946790774410387</c:v>
                </c:pt>
                <c:pt idx="1255">
                  <c:v>0.48951193018270989</c:v>
                </c:pt>
                <c:pt idx="1256">
                  <c:v>0.48954680058849476</c:v>
                </c:pt>
                <c:pt idx="1257">
                  <c:v>0.489579699079152</c:v>
                </c:pt>
                <c:pt idx="1258">
                  <c:v>0.48963184267625615</c:v>
                </c:pt>
                <c:pt idx="1259">
                  <c:v>0.48963732517795255</c:v>
                </c:pt>
                <c:pt idx="1260">
                  <c:v>0.48963732517795255</c:v>
                </c:pt>
                <c:pt idx="1261">
                  <c:v>0.48963732517795255</c:v>
                </c:pt>
                <c:pt idx="1262">
                  <c:v>0.48963732517795255</c:v>
                </c:pt>
                <c:pt idx="1263">
                  <c:v>0.48963732517795255</c:v>
                </c:pt>
                <c:pt idx="1264">
                  <c:v>0.48963732517795255</c:v>
                </c:pt>
                <c:pt idx="1265">
                  <c:v>0.48963732517795255</c:v>
                </c:pt>
                <c:pt idx="1266">
                  <c:v>0.48963732517795255</c:v>
                </c:pt>
                <c:pt idx="1267">
                  <c:v>0.48963732517795255</c:v>
                </c:pt>
                <c:pt idx="1268">
                  <c:v>0.48963732517795255</c:v>
                </c:pt>
                <c:pt idx="1269">
                  <c:v>0.48963732517795255</c:v>
                </c:pt>
                <c:pt idx="1270">
                  <c:v>0.48963732517795255</c:v>
                </c:pt>
                <c:pt idx="1271">
                  <c:v>0.48963732517795255</c:v>
                </c:pt>
                <c:pt idx="1272">
                  <c:v>0.48963732517795255</c:v>
                </c:pt>
                <c:pt idx="1273">
                  <c:v>0.48963732517795255</c:v>
                </c:pt>
                <c:pt idx="1274">
                  <c:v>0.48963732517795255</c:v>
                </c:pt>
                <c:pt idx="1275">
                  <c:v>0.48963732517795255</c:v>
                </c:pt>
                <c:pt idx="1276">
                  <c:v>0.48963732517795255</c:v>
                </c:pt>
                <c:pt idx="1277">
                  <c:v>0.48963732517795255</c:v>
                </c:pt>
                <c:pt idx="1278">
                  <c:v>0.48963732517795255</c:v>
                </c:pt>
                <c:pt idx="1279">
                  <c:v>0.48963732517795255</c:v>
                </c:pt>
                <c:pt idx="1280">
                  <c:v>0.48963732517795255</c:v>
                </c:pt>
                <c:pt idx="1281">
                  <c:v>0.48963732517795255</c:v>
                </c:pt>
                <c:pt idx="1282">
                  <c:v>0.48963732517795255</c:v>
                </c:pt>
                <c:pt idx="1283">
                  <c:v>0.48963732517795255</c:v>
                </c:pt>
                <c:pt idx="1284">
                  <c:v>0.48963732517795255</c:v>
                </c:pt>
                <c:pt idx="1285">
                  <c:v>0.48964144747984506</c:v>
                </c:pt>
                <c:pt idx="1286">
                  <c:v>0.48968680732140524</c:v>
                </c:pt>
                <c:pt idx="1287">
                  <c:v>0.48968870329298675</c:v>
                </c:pt>
                <c:pt idx="1288">
                  <c:v>0.48969833578298438</c:v>
                </c:pt>
                <c:pt idx="1289">
                  <c:v>0.48974452646677424</c:v>
                </c:pt>
                <c:pt idx="1290">
                  <c:v>0.48974595059825476</c:v>
                </c:pt>
                <c:pt idx="1291">
                  <c:v>0.48975051599958774</c:v>
                </c:pt>
                <c:pt idx="1292">
                  <c:v>0.48987817660068689</c:v>
                </c:pt>
                <c:pt idx="1293">
                  <c:v>0.48993603173544475</c:v>
                </c:pt>
                <c:pt idx="1294">
                  <c:v>0.490138239175966</c:v>
                </c:pt>
                <c:pt idx="1295">
                  <c:v>0.49016871899666181</c:v>
                </c:pt>
                <c:pt idx="1296">
                  <c:v>0.49017532597686964</c:v>
                </c:pt>
                <c:pt idx="1297">
                  <c:v>0.49017541473863646</c:v>
                </c:pt>
                <c:pt idx="1298">
                  <c:v>0.49030943565410368</c:v>
                </c:pt>
                <c:pt idx="1299">
                  <c:v>0.49084646612433003</c:v>
                </c:pt>
                <c:pt idx="1300">
                  <c:v>0.49169512910094182</c:v>
                </c:pt>
                <c:pt idx="1301">
                  <c:v>0.49254573470648688</c:v>
                </c:pt>
                <c:pt idx="1302">
                  <c:v>0.49266801389169801</c:v>
                </c:pt>
                <c:pt idx="1303">
                  <c:v>0.49310067455460416</c:v>
                </c:pt>
                <c:pt idx="1304">
                  <c:v>0.49330135877958703</c:v>
                </c:pt>
                <c:pt idx="1305">
                  <c:v>0.49379661888714244</c:v>
                </c:pt>
                <c:pt idx="1306">
                  <c:v>0.49379917038733689</c:v>
                </c:pt>
                <c:pt idx="1307">
                  <c:v>0.4942778555383639</c:v>
                </c:pt>
                <c:pt idx="1308">
                  <c:v>0.4944278850337106</c:v>
                </c:pt>
                <c:pt idx="1309">
                  <c:v>0.49453638730829919</c:v>
                </c:pt>
                <c:pt idx="1310">
                  <c:v>0.49469409247888796</c:v>
                </c:pt>
                <c:pt idx="1311">
                  <c:v>0.49538864390389359</c:v>
                </c:pt>
                <c:pt idx="1312">
                  <c:v>0.49553595821824226</c:v>
                </c:pt>
                <c:pt idx="1313">
                  <c:v>0.49563501481673711</c:v>
                </c:pt>
                <c:pt idx="1314">
                  <c:v>0.495691898384654</c:v>
                </c:pt>
                <c:pt idx="1315">
                  <c:v>0.49569430798271152</c:v>
                </c:pt>
                <c:pt idx="1316">
                  <c:v>0.49570214275860935</c:v>
                </c:pt>
                <c:pt idx="1317">
                  <c:v>0.49570364749958784</c:v>
                </c:pt>
                <c:pt idx="1318">
                  <c:v>0.4957624595017448</c:v>
                </c:pt>
                <c:pt idx="1319">
                  <c:v>0.49579467637285946</c:v>
                </c:pt>
                <c:pt idx="1320">
                  <c:v>0.49581902127209776</c:v>
                </c:pt>
                <c:pt idx="1321">
                  <c:v>0.49582436328655255</c:v>
                </c:pt>
                <c:pt idx="1322">
                  <c:v>0.49582950509449997</c:v>
                </c:pt>
                <c:pt idx="1323">
                  <c:v>0.49585026822876033</c:v>
                </c:pt>
                <c:pt idx="1324">
                  <c:v>0.4958511414423844</c:v>
                </c:pt>
                <c:pt idx="1325">
                  <c:v>0.49588462230526698</c:v>
                </c:pt>
                <c:pt idx="1326">
                  <c:v>0.4959723994300399</c:v>
                </c:pt>
                <c:pt idx="1327">
                  <c:v>0.49597290674246375</c:v>
                </c:pt>
                <c:pt idx="1328">
                  <c:v>0.49603008014459415</c:v>
                </c:pt>
                <c:pt idx="1329">
                  <c:v>0.49603596314387699</c:v>
                </c:pt>
                <c:pt idx="1330">
                  <c:v>0.49603596314387699</c:v>
                </c:pt>
                <c:pt idx="1331">
                  <c:v>0.49603596314387699</c:v>
                </c:pt>
                <c:pt idx="1332">
                  <c:v>0.49603596314387699</c:v>
                </c:pt>
                <c:pt idx="1333">
                  <c:v>0.49603596314387699</c:v>
                </c:pt>
                <c:pt idx="1334">
                  <c:v>0.49603596314387699</c:v>
                </c:pt>
                <c:pt idx="1335">
                  <c:v>0.49603596314387699</c:v>
                </c:pt>
                <c:pt idx="1336">
                  <c:v>0.49603596314387699</c:v>
                </c:pt>
                <c:pt idx="1337">
                  <c:v>0.49603596314387699</c:v>
                </c:pt>
                <c:pt idx="1338">
                  <c:v>0.49603596314387699</c:v>
                </c:pt>
                <c:pt idx="1339">
                  <c:v>0.49603596314387699</c:v>
                </c:pt>
                <c:pt idx="1340">
                  <c:v>0.49603596314387699</c:v>
                </c:pt>
                <c:pt idx="1341">
                  <c:v>0.49603596314387699</c:v>
                </c:pt>
                <c:pt idx="1342">
                  <c:v>0.49603596314387699</c:v>
                </c:pt>
                <c:pt idx="1343">
                  <c:v>0.49603596314387699</c:v>
                </c:pt>
                <c:pt idx="1344">
                  <c:v>0.49603596314387699</c:v>
                </c:pt>
                <c:pt idx="1345">
                  <c:v>0.49603596314387699</c:v>
                </c:pt>
                <c:pt idx="1346">
                  <c:v>0.49603596314387699</c:v>
                </c:pt>
                <c:pt idx="1347">
                  <c:v>0.49603596314387699</c:v>
                </c:pt>
                <c:pt idx="1348">
                  <c:v>0.49603596314387699</c:v>
                </c:pt>
                <c:pt idx="1349">
                  <c:v>0.49603596314387699</c:v>
                </c:pt>
                <c:pt idx="1350">
                  <c:v>0.49603596314387699</c:v>
                </c:pt>
                <c:pt idx="1351">
                  <c:v>0.49603596314387699</c:v>
                </c:pt>
                <c:pt idx="1352">
                  <c:v>0.49603596314387699</c:v>
                </c:pt>
                <c:pt idx="1353">
                  <c:v>0.49603596314387699</c:v>
                </c:pt>
                <c:pt idx="1354">
                  <c:v>0.49603596314387699</c:v>
                </c:pt>
                <c:pt idx="1355">
                  <c:v>0.49603596314387699</c:v>
                </c:pt>
                <c:pt idx="1356">
                  <c:v>0.49603596314387699</c:v>
                </c:pt>
                <c:pt idx="1357">
                  <c:v>0.4960368385646442</c:v>
                </c:pt>
                <c:pt idx="1358">
                  <c:v>0.49604504365691537</c:v>
                </c:pt>
                <c:pt idx="1359">
                  <c:v>0.49609043569734268</c:v>
                </c:pt>
                <c:pt idx="1360">
                  <c:v>0.49609487896954241</c:v>
                </c:pt>
                <c:pt idx="1361">
                  <c:v>0.49609528623786836</c:v>
                </c:pt>
                <c:pt idx="1362">
                  <c:v>0.49610274778140029</c:v>
                </c:pt>
                <c:pt idx="1363">
                  <c:v>0.49610819778325255</c:v>
                </c:pt>
                <c:pt idx="1364">
                  <c:v>0.49616532176835781</c:v>
                </c:pt>
                <c:pt idx="1365">
                  <c:v>0.49616940715966307</c:v>
                </c:pt>
                <c:pt idx="1366">
                  <c:v>0.49622658935982955</c:v>
                </c:pt>
                <c:pt idx="1367">
                  <c:v>0.49624260048416102</c:v>
                </c:pt>
                <c:pt idx="1368">
                  <c:v>0.49630143116604641</c:v>
                </c:pt>
                <c:pt idx="1369">
                  <c:v>0.49636037483070872</c:v>
                </c:pt>
                <c:pt idx="1370">
                  <c:v>0.49638623985747532</c:v>
                </c:pt>
                <c:pt idx="1371">
                  <c:v>0.4964469972315354</c:v>
                </c:pt>
                <c:pt idx="1372">
                  <c:v>0.49645098293947709</c:v>
                </c:pt>
                <c:pt idx="1373">
                  <c:v>0.49645524086565407</c:v>
                </c:pt>
                <c:pt idx="1374">
                  <c:v>0.49651606385516833</c:v>
                </c:pt>
                <c:pt idx="1375">
                  <c:v>0.49657802744705648</c:v>
                </c:pt>
                <c:pt idx="1376">
                  <c:v>0.49659342159083908</c:v>
                </c:pt>
                <c:pt idx="1377">
                  <c:v>0.4966463046295434</c:v>
                </c:pt>
                <c:pt idx="1378">
                  <c:v>0.49665301127505146</c:v>
                </c:pt>
                <c:pt idx="1379">
                  <c:v>0.49672525252062505</c:v>
                </c:pt>
                <c:pt idx="1380">
                  <c:v>0.49686429478292793</c:v>
                </c:pt>
                <c:pt idx="1381">
                  <c:v>0.49745162068549431</c:v>
                </c:pt>
                <c:pt idx="1382">
                  <c:v>0.49756225793753905</c:v>
                </c:pt>
                <c:pt idx="1383">
                  <c:v>0.49813763895459029</c:v>
                </c:pt>
                <c:pt idx="1384">
                  <c:v>0.49834998801103902</c:v>
                </c:pt>
                <c:pt idx="1385">
                  <c:v>0.49856307769752661</c:v>
                </c:pt>
                <c:pt idx="1386">
                  <c:v>0.49860190095928114</c:v>
                </c:pt>
                <c:pt idx="1387">
                  <c:v>0.49891337121058033</c:v>
                </c:pt>
                <c:pt idx="1388">
                  <c:v>0.49946390426003895</c:v>
                </c:pt>
                <c:pt idx="1389">
                  <c:v>0.4996618127347755</c:v>
                </c:pt>
                <c:pt idx="1390">
                  <c:v>0.50033454172876379</c:v>
                </c:pt>
                <c:pt idx="1391">
                  <c:v>0.50035450667553272</c:v>
                </c:pt>
                <c:pt idx="1392">
                  <c:v>0.50057453259403883</c:v>
                </c:pt>
                <c:pt idx="1393">
                  <c:v>0.50093774980626804</c:v>
                </c:pt>
                <c:pt idx="1394">
                  <c:v>0.50105721327049879</c:v>
                </c:pt>
                <c:pt idx="1395">
                  <c:v>0.50150284240773046</c:v>
                </c:pt>
                <c:pt idx="1396">
                  <c:v>0.50160454612023464</c:v>
                </c:pt>
                <c:pt idx="1397">
                  <c:v>0.50170640729364668</c:v>
                </c:pt>
                <c:pt idx="1398">
                  <c:v>0.5023832279022965</c:v>
                </c:pt>
                <c:pt idx="1399">
                  <c:v>0.50247866117067186</c:v>
                </c:pt>
                <c:pt idx="1400">
                  <c:v>0.50261053527397326</c:v>
                </c:pt>
                <c:pt idx="1401">
                  <c:v>0.5026203295862427</c:v>
                </c:pt>
                <c:pt idx="1402">
                  <c:v>0.50270562616196746</c:v>
                </c:pt>
                <c:pt idx="1403">
                  <c:v>0.50277366233876386</c:v>
                </c:pt>
                <c:pt idx="1404">
                  <c:v>0.50279409522528173</c:v>
                </c:pt>
                <c:pt idx="1405">
                  <c:v>0.50281657818226788</c:v>
                </c:pt>
                <c:pt idx="1406">
                  <c:v>0.50285387507414303</c:v>
                </c:pt>
                <c:pt idx="1407">
                  <c:v>0.50309275865338299</c:v>
                </c:pt>
                <c:pt idx="1408">
                  <c:v>0.50314140549428321</c:v>
                </c:pt>
                <c:pt idx="1409">
                  <c:v>0.50316813425093676</c:v>
                </c:pt>
                <c:pt idx="1410">
                  <c:v>0.50322128881415884</c:v>
                </c:pt>
                <c:pt idx="1411">
                  <c:v>0.50322670050414497</c:v>
                </c:pt>
                <c:pt idx="1412">
                  <c:v>0.5032281403902531</c:v>
                </c:pt>
                <c:pt idx="1413">
                  <c:v>0.50323245162849195</c:v>
                </c:pt>
                <c:pt idx="1414">
                  <c:v>0.50323245162849195</c:v>
                </c:pt>
                <c:pt idx="1415">
                  <c:v>0.50323245162849195</c:v>
                </c:pt>
                <c:pt idx="1416">
                  <c:v>0.50323245162849195</c:v>
                </c:pt>
                <c:pt idx="1417">
                  <c:v>0.50323245162849195</c:v>
                </c:pt>
                <c:pt idx="1418">
                  <c:v>0.50323245162849195</c:v>
                </c:pt>
                <c:pt idx="1419">
                  <c:v>0.50323245162849195</c:v>
                </c:pt>
                <c:pt idx="1420">
                  <c:v>0.50323245162849195</c:v>
                </c:pt>
                <c:pt idx="1421">
                  <c:v>0.50323245162849195</c:v>
                </c:pt>
                <c:pt idx="1422">
                  <c:v>0.50323245162849195</c:v>
                </c:pt>
                <c:pt idx="1423">
                  <c:v>0.50323245162849195</c:v>
                </c:pt>
                <c:pt idx="1424">
                  <c:v>0.50323245162849195</c:v>
                </c:pt>
                <c:pt idx="1425">
                  <c:v>0.50323245162849195</c:v>
                </c:pt>
                <c:pt idx="1426">
                  <c:v>0.50323245162849195</c:v>
                </c:pt>
                <c:pt idx="1427">
                  <c:v>0.50323245162849195</c:v>
                </c:pt>
                <c:pt idx="1428">
                  <c:v>0.50323245162849195</c:v>
                </c:pt>
                <c:pt idx="1429">
                  <c:v>0.50323245162849195</c:v>
                </c:pt>
                <c:pt idx="1430">
                  <c:v>0.50323245162849195</c:v>
                </c:pt>
                <c:pt idx="1431">
                  <c:v>0.50323245162849195</c:v>
                </c:pt>
                <c:pt idx="1432">
                  <c:v>0.50323245162849195</c:v>
                </c:pt>
                <c:pt idx="1433">
                  <c:v>0.50323245162849195</c:v>
                </c:pt>
                <c:pt idx="1434">
                  <c:v>0.50329668681467454</c:v>
                </c:pt>
                <c:pt idx="1435">
                  <c:v>0.50330773881794599</c:v>
                </c:pt>
                <c:pt idx="1436">
                  <c:v>0.50337369043872526</c:v>
                </c:pt>
                <c:pt idx="1437">
                  <c:v>0.50338439248752975</c:v>
                </c:pt>
                <c:pt idx="1438">
                  <c:v>0.50338665525749848</c:v>
                </c:pt>
                <c:pt idx="1439">
                  <c:v>0.50344085767558455</c:v>
                </c:pt>
                <c:pt idx="1440">
                  <c:v>0.5034554247278239</c:v>
                </c:pt>
                <c:pt idx="1441">
                  <c:v>0.50347215925608968</c:v>
                </c:pt>
                <c:pt idx="1442">
                  <c:v>0.50352337715278661</c:v>
                </c:pt>
                <c:pt idx="1443">
                  <c:v>0.50353408335781047</c:v>
                </c:pt>
                <c:pt idx="1444">
                  <c:v>0.50368563803851629</c:v>
                </c:pt>
                <c:pt idx="1445">
                  <c:v>0.50369408705145535</c:v>
                </c:pt>
                <c:pt idx="1446">
                  <c:v>0.50398694508001796</c:v>
                </c:pt>
                <c:pt idx="1447">
                  <c:v>0.50424028768336104</c:v>
                </c:pt>
                <c:pt idx="1448">
                  <c:v>0.50460172093595401</c:v>
                </c:pt>
                <c:pt idx="1449">
                  <c:v>0.50472844951061624</c:v>
                </c:pt>
                <c:pt idx="1450">
                  <c:v>0.50537180048064656</c:v>
                </c:pt>
                <c:pt idx="1451">
                  <c:v>0.50575999285827355</c:v>
                </c:pt>
                <c:pt idx="1452">
                  <c:v>0.50591152608661927</c:v>
                </c:pt>
                <c:pt idx="1453">
                  <c:v>0.50647716400131937</c:v>
                </c:pt>
                <c:pt idx="1454">
                  <c:v>0.50687135157426189</c:v>
                </c:pt>
                <c:pt idx="1455">
                  <c:v>0.50698122551390179</c:v>
                </c:pt>
                <c:pt idx="1456">
                  <c:v>0.50700322001793052</c:v>
                </c:pt>
                <c:pt idx="1457">
                  <c:v>0.50722352683768068</c:v>
                </c:pt>
                <c:pt idx="1458">
                  <c:v>0.50739730971919694</c:v>
                </c:pt>
                <c:pt idx="1459">
                  <c:v>0.50793705113566212</c:v>
                </c:pt>
                <c:pt idx="1460">
                  <c:v>0.50837945628722203</c:v>
                </c:pt>
                <c:pt idx="1461">
                  <c:v>0.50857790069379971</c:v>
                </c:pt>
                <c:pt idx="1462">
                  <c:v>0.50943583709140394</c:v>
                </c:pt>
                <c:pt idx="1463">
                  <c:v>0.50943871721016987</c:v>
                </c:pt>
                <c:pt idx="1464">
                  <c:v>0.50959947915305215</c:v>
                </c:pt>
                <c:pt idx="1465">
                  <c:v>0.50985032973324407</c:v>
                </c:pt>
                <c:pt idx="1466">
                  <c:v>0.50998266022661898</c:v>
                </c:pt>
                <c:pt idx="1467">
                  <c:v>0.51025752003940783</c:v>
                </c:pt>
                <c:pt idx="1468">
                  <c:v>0.51058205418678571</c:v>
                </c:pt>
                <c:pt idx="1469">
                  <c:v>0.51067585826569017</c:v>
                </c:pt>
                <c:pt idx="1470">
                  <c:v>0.510679229624171</c:v>
                </c:pt>
                <c:pt idx="1471">
                  <c:v>0.51077533951141041</c:v>
                </c:pt>
                <c:pt idx="1472">
                  <c:v>0.51085100197824584</c:v>
                </c:pt>
                <c:pt idx="1473">
                  <c:v>0.51086186810081624</c:v>
                </c:pt>
                <c:pt idx="1474">
                  <c:v>0.51094691166278483</c:v>
                </c:pt>
                <c:pt idx="1475">
                  <c:v>0.5109489085810105</c:v>
                </c:pt>
                <c:pt idx="1476">
                  <c:v>0.51101552154988605</c:v>
                </c:pt>
                <c:pt idx="1477">
                  <c:v>0.51101715805975456</c:v>
                </c:pt>
                <c:pt idx="1478">
                  <c:v>0.51102626897594627</c:v>
                </c:pt>
                <c:pt idx="1479">
                  <c:v>0.51102628285501395</c:v>
                </c:pt>
                <c:pt idx="1480">
                  <c:v>0.51103051980805791</c:v>
                </c:pt>
                <c:pt idx="1481">
                  <c:v>0.51109476790725472</c:v>
                </c:pt>
                <c:pt idx="1482">
                  <c:v>0.51109484989827358</c:v>
                </c:pt>
                <c:pt idx="1483">
                  <c:v>0.51110672331039642</c:v>
                </c:pt>
                <c:pt idx="1484">
                  <c:v>0.51111265902903857</c:v>
                </c:pt>
                <c:pt idx="1485">
                  <c:v>0.51118846724520595</c:v>
                </c:pt>
                <c:pt idx="1486">
                  <c:v>0.5112016449966027</c:v>
                </c:pt>
                <c:pt idx="1487">
                  <c:v>0.51127944593448704</c:v>
                </c:pt>
                <c:pt idx="1488">
                  <c:v>0.51127944593448704</c:v>
                </c:pt>
                <c:pt idx="1489">
                  <c:v>0.51127944593448704</c:v>
                </c:pt>
                <c:pt idx="1490">
                  <c:v>0.51127944593448704</c:v>
                </c:pt>
                <c:pt idx="1491">
                  <c:v>0.51127944593448704</c:v>
                </c:pt>
                <c:pt idx="1492">
                  <c:v>0.51127944593448704</c:v>
                </c:pt>
                <c:pt idx="1493">
                  <c:v>0.51127944593448704</c:v>
                </c:pt>
                <c:pt idx="1494">
                  <c:v>0.51127944593448704</c:v>
                </c:pt>
                <c:pt idx="1495">
                  <c:v>0.51127944593448704</c:v>
                </c:pt>
                <c:pt idx="1496">
                  <c:v>0.51127944593448704</c:v>
                </c:pt>
                <c:pt idx="1497">
                  <c:v>0.51127944593448704</c:v>
                </c:pt>
                <c:pt idx="1498">
                  <c:v>0.51127944593448704</c:v>
                </c:pt>
                <c:pt idx="1499">
                  <c:v>0.51127944593448704</c:v>
                </c:pt>
                <c:pt idx="1500">
                  <c:v>0.51127944593448704</c:v>
                </c:pt>
                <c:pt idx="1501">
                  <c:v>0.51127944593448704</c:v>
                </c:pt>
                <c:pt idx="1502">
                  <c:v>0.51127944593448704</c:v>
                </c:pt>
                <c:pt idx="1503">
                  <c:v>0.51127944593448704</c:v>
                </c:pt>
                <c:pt idx="1504">
                  <c:v>0.51127944593448704</c:v>
                </c:pt>
                <c:pt idx="1505">
                  <c:v>0.51127944593448704</c:v>
                </c:pt>
                <c:pt idx="1506">
                  <c:v>0.51127944593448704</c:v>
                </c:pt>
                <c:pt idx="1507">
                  <c:v>0.51127944593448704</c:v>
                </c:pt>
                <c:pt idx="1508">
                  <c:v>0.51127944593448704</c:v>
                </c:pt>
                <c:pt idx="1509">
                  <c:v>0.51127944593448704</c:v>
                </c:pt>
                <c:pt idx="1510">
                  <c:v>0.51127944593448704</c:v>
                </c:pt>
                <c:pt idx="1511">
                  <c:v>0.51127944593448704</c:v>
                </c:pt>
                <c:pt idx="1512">
                  <c:v>0.51127944593448704</c:v>
                </c:pt>
                <c:pt idx="1513">
                  <c:v>0.51127944593448704</c:v>
                </c:pt>
                <c:pt idx="1514">
                  <c:v>0.51127944593448704</c:v>
                </c:pt>
                <c:pt idx="1515">
                  <c:v>0.51127944593448704</c:v>
                </c:pt>
                <c:pt idx="1516">
                  <c:v>0.51128058102868945</c:v>
                </c:pt>
                <c:pt idx="1517">
                  <c:v>0.51128227775718293</c:v>
                </c:pt>
                <c:pt idx="1518">
                  <c:v>0.51135617955491963</c:v>
                </c:pt>
                <c:pt idx="1519">
                  <c:v>0.51137253907182079</c:v>
                </c:pt>
                <c:pt idx="1520">
                  <c:v>0.51137317439290741</c:v>
                </c:pt>
                <c:pt idx="1521">
                  <c:v>0.51143181802055737</c:v>
                </c:pt>
                <c:pt idx="1522">
                  <c:v>0.51145831536892949</c:v>
                </c:pt>
                <c:pt idx="1523">
                  <c:v>0.51152885678312809</c:v>
                </c:pt>
                <c:pt idx="1524">
                  <c:v>0.51153055759405552</c:v>
                </c:pt>
                <c:pt idx="1525">
                  <c:v>0.5115341774411174</c:v>
                </c:pt>
                <c:pt idx="1526">
                  <c:v>0.51157635506698618</c:v>
                </c:pt>
                <c:pt idx="1527">
                  <c:v>0.51160896587422855</c:v>
                </c:pt>
                <c:pt idx="1528">
                  <c:v>0.51161643763104137</c:v>
                </c:pt>
                <c:pt idx="1529">
                  <c:v>0.51161747290310522</c:v>
                </c:pt>
                <c:pt idx="1530">
                  <c:v>0.51171132413968523</c:v>
                </c:pt>
                <c:pt idx="1531">
                  <c:v>0.51186231744485522</c:v>
                </c:pt>
                <c:pt idx="1532">
                  <c:v>0.51187108949024329</c:v>
                </c:pt>
                <c:pt idx="1533">
                  <c:v>0.51187451035987264</c:v>
                </c:pt>
                <c:pt idx="1534">
                  <c:v>0.51189162415575107</c:v>
                </c:pt>
                <c:pt idx="1535">
                  <c:v>0.51195707548363012</c:v>
                </c:pt>
                <c:pt idx="1536">
                  <c:v>0.51197394972072618</c:v>
                </c:pt>
                <c:pt idx="1537">
                  <c:v>0.51213295041442108</c:v>
                </c:pt>
                <c:pt idx="1538">
                  <c:v>0.51213924436633895</c:v>
                </c:pt>
                <c:pt idx="1539">
                  <c:v>0.5126094661671402</c:v>
                </c:pt>
                <c:pt idx="1540">
                  <c:v>0.51270403947304277</c:v>
                </c:pt>
                <c:pt idx="1541">
                  <c:v>0.51305966545002757</c:v>
                </c:pt>
                <c:pt idx="1542">
                  <c:v>0.5132499626045911</c:v>
                </c:pt>
                <c:pt idx="1543">
                  <c:v>0.51342428609077417</c:v>
                </c:pt>
                <c:pt idx="1544">
                  <c:v>0.51377554522158142</c:v>
                </c:pt>
                <c:pt idx="1545">
                  <c:v>0.51382349070270583</c:v>
                </c:pt>
                <c:pt idx="1546">
                  <c:v>0.51395133697227624</c:v>
                </c:pt>
                <c:pt idx="1547">
                  <c:v>0.51444928942526935</c:v>
                </c:pt>
                <c:pt idx="1548">
                  <c:v>0.51476394041381679</c:v>
                </c:pt>
                <c:pt idx="1549">
                  <c:v>0.51540576008227912</c:v>
                </c:pt>
                <c:pt idx="1550">
                  <c:v>0.51578851965726835</c:v>
                </c:pt>
                <c:pt idx="1551">
                  <c:v>0.51586217367614517</c:v>
                </c:pt>
                <c:pt idx="1552">
                  <c:v>0.51588679180008545</c:v>
                </c:pt>
                <c:pt idx="1553">
                  <c:v>0.51608351221967774</c:v>
                </c:pt>
                <c:pt idx="1554">
                  <c:v>0.51653778991827293</c:v>
                </c:pt>
                <c:pt idx="1555">
                  <c:v>0.51667651876419185</c:v>
                </c:pt>
                <c:pt idx="1556">
                  <c:v>0.51671135424987413</c:v>
                </c:pt>
                <c:pt idx="1557">
                  <c:v>0.51709900761487926</c:v>
                </c:pt>
                <c:pt idx="1558">
                  <c:v>0.5172091500794046</c:v>
                </c:pt>
                <c:pt idx="1559">
                  <c:v>0.51727356428136184</c:v>
                </c:pt>
                <c:pt idx="1560">
                  <c:v>0.51770976413770364</c:v>
                </c:pt>
                <c:pt idx="1561">
                  <c:v>0.51807593426332088</c:v>
                </c:pt>
                <c:pt idx="1562">
                  <c:v>0.51822718392892486</c:v>
                </c:pt>
                <c:pt idx="1563">
                  <c:v>0.51897368594153137</c:v>
                </c:pt>
                <c:pt idx="1564">
                  <c:v>0.51929472664317833</c:v>
                </c:pt>
                <c:pt idx="1565">
                  <c:v>0.51942080924885292</c:v>
                </c:pt>
                <c:pt idx="1566">
                  <c:v>0.51959992819657408</c:v>
                </c:pt>
                <c:pt idx="1567">
                  <c:v>0.51978448396909582</c:v>
                </c:pt>
                <c:pt idx="1568">
                  <c:v>0.51993470910069461</c:v>
                </c:pt>
                <c:pt idx="1569">
                  <c:v>0.5199477520801129</c:v>
                </c:pt>
                <c:pt idx="1570">
                  <c:v>0.51995972492356513</c:v>
                </c:pt>
                <c:pt idx="1571">
                  <c:v>0.51995997033382169</c:v>
                </c:pt>
                <c:pt idx="1572">
                  <c:v>0.52002338071401943</c:v>
                </c:pt>
                <c:pt idx="1573">
                  <c:v>0.5200351458290301</c:v>
                </c:pt>
                <c:pt idx="1574">
                  <c:v>0.52004319275425182</c:v>
                </c:pt>
                <c:pt idx="1575">
                  <c:v>0.52004913320370327</c:v>
                </c:pt>
                <c:pt idx="1576">
                  <c:v>0.52012965770291275</c:v>
                </c:pt>
                <c:pt idx="1577">
                  <c:v>0.52013105158392026</c:v>
                </c:pt>
                <c:pt idx="1578">
                  <c:v>0.5202136322259473</c:v>
                </c:pt>
                <c:pt idx="1579">
                  <c:v>0.52022960133784268</c:v>
                </c:pt>
                <c:pt idx="1580">
                  <c:v>0.52022960133784268</c:v>
                </c:pt>
                <c:pt idx="1581">
                  <c:v>0.52022960133784268</c:v>
                </c:pt>
                <c:pt idx="1582">
                  <c:v>0.52022960133784268</c:v>
                </c:pt>
                <c:pt idx="1583">
                  <c:v>0.52022960133784268</c:v>
                </c:pt>
                <c:pt idx="1584">
                  <c:v>0.52022960133784268</c:v>
                </c:pt>
                <c:pt idx="1585">
                  <c:v>0.52022960133784268</c:v>
                </c:pt>
                <c:pt idx="1586">
                  <c:v>0.52022960133784268</c:v>
                </c:pt>
                <c:pt idx="1587">
                  <c:v>0.52022960133784268</c:v>
                </c:pt>
                <c:pt idx="1588">
                  <c:v>0.52022960133784268</c:v>
                </c:pt>
                <c:pt idx="1589">
                  <c:v>0.52022960133784268</c:v>
                </c:pt>
                <c:pt idx="1590">
                  <c:v>0.52022960133784268</c:v>
                </c:pt>
                <c:pt idx="1591">
                  <c:v>0.52022960133784268</c:v>
                </c:pt>
                <c:pt idx="1592">
                  <c:v>0.52022960133784268</c:v>
                </c:pt>
                <c:pt idx="1593">
                  <c:v>0.52022960133784268</c:v>
                </c:pt>
                <c:pt idx="1594">
                  <c:v>0.52022960133784268</c:v>
                </c:pt>
                <c:pt idx="1595">
                  <c:v>0.52022960133784268</c:v>
                </c:pt>
                <c:pt idx="1596">
                  <c:v>0.52022960133784268</c:v>
                </c:pt>
                <c:pt idx="1597">
                  <c:v>0.52022960133784268</c:v>
                </c:pt>
                <c:pt idx="1598">
                  <c:v>0.52022960133784268</c:v>
                </c:pt>
                <c:pt idx="1599">
                  <c:v>0.52022960133784268</c:v>
                </c:pt>
                <c:pt idx="1600">
                  <c:v>0.52022960133784268</c:v>
                </c:pt>
                <c:pt idx="1601">
                  <c:v>0.52022960133784268</c:v>
                </c:pt>
                <c:pt idx="1602">
                  <c:v>0.52022960133784268</c:v>
                </c:pt>
                <c:pt idx="1603">
                  <c:v>0.52022960133784268</c:v>
                </c:pt>
                <c:pt idx="1604">
                  <c:v>0.52022960133784268</c:v>
                </c:pt>
                <c:pt idx="1605">
                  <c:v>0.52022960133784268</c:v>
                </c:pt>
                <c:pt idx="1606">
                  <c:v>0.52022960133784268</c:v>
                </c:pt>
                <c:pt idx="1607">
                  <c:v>0.52022960133784268</c:v>
                </c:pt>
                <c:pt idx="1608">
                  <c:v>0.52022960133784268</c:v>
                </c:pt>
                <c:pt idx="1609">
                  <c:v>0.52022960133784268</c:v>
                </c:pt>
                <c:pt idx="1610">
                  <c:v>0.52022960133784268</c:v>
                </c:pt>
                <c:pt idx="1611">
                  <c:v>0.52022960133784268</c:v>
                </c:pt>
                <c:pt idx="1612">
                  <c:v>0.52022960133784268</c:v>
                </c:pt>
                <c:pt idx="1613">
                  <c:v>0.52022960133784268</c:v>
                </c:pt>
                <c:pt idx="1614">
                  <c:v>0.52022960133784268</c:v>
                </c:pt>
                <c:pt idx="1615">
                  <c:v>0.52022960133784268</c:v>
                </c:pt>
                <c:pt idx="1616">
                  <c:v>0.52022960133784268</c:v>
                </c:pt>
                <c:pt idx="1617">
                  <c:v>0.52023905265303239</c:v>
                </c:pt>
                <c:pt idx="1618">
                  <c:v>0.52029880631695824</c:v>
                </c:pt>
                <c:pt idx="1619">
                  <c:v>0.52032152983380653</c:v>
                </c:pt>
                <c:pt idx="1620">
                  <c:v>0.52033740581317345</c:v>
                </c:pt>
                <c:pt idx="1621">
                  <c:v>0.52039681002738425</c:v>
                </c:pt>
                <c:pt idx="1622">
                  <c:v>0.52041068556586789</c:v>
                </c:pt>
                <c:pt idx="1623">
                  <c:v>0.52041283471981203</c:v>
                </c:pt>
                <c:pt idx="1624">
                  <c:v>0.52050918113464861</c:v>
                </c:pt>
                <c:pt idx="1625">
                  <c:v>0.52051669893016561</c:v>
                </c:pt>
                <c:pt idx="1626">
                  <c:v>0.52058852252713961</c:v>
                </c:pt>
                <c:pt idx="1627">
                  <c:v>0.52059799450290267</c:v>
                </c:pt>
                <c:pt idx="1628">
                  <c:v>0.52060428701182793</c:v>
                </c:pt>
                <c:pt idx="1629">
                  <c:v>0.52068598374729147</c:v>
                </c:pt>
                <c:pt idx="1630">
                  <c:v>0.5206942349285486</c:v>
                </c:pt>
                <c:pt idx="1631">
                  <c:v>0.52082503645429357</c:v>
                </c:pt>
                <c:pt idx="1632">
                  <c:v>0.5208697891375168</c:v>
                </c:pt>
                <c:pt idx="1633">
                  <c:v>0.52087368494761199</c:v>
                </c:pt>
                <c:pt idx="1634">
                  <c:v>0.52107149895901461</c:v>
                </c:pt>
                <c:pt idx="1635">
                  <c:v>0.52155499946438522</c:v>
                </c:pt>
                <c:pt idx="1636">
                  <c:v>0.52184694849009594</c:v>
                </c:pt>
                <c:pt idx="1637">
                  <c:v>0.52201281425503077</c:v>
                </c:pt>
                <c:pt idx="1638">
                  <c:v>0.52213243685432853</c:v>
                </c:pt>
                <c:pt idx="1639">
                  <c:v>0.52213243685432853</c:v>
                </c:pt>
                <c:pt idx="1640">
                  <c:v>0.52222323705108609</c:v>
                </c:pt>
                <c:pt idx="1641">
                  <c:v>0.52227591292157338</c:v>
                </c:pt>
                <c:pt idx="1642">
                  <c:v>0.52238134920393431</c:v>
                </c:pt>
                <c:pt idx="1643">
                  <c:v>0.52258097371922463</c:v>
                </c:pt>
                <c:pt idx="1644">
                  <c:v>0.52261899067935946</c:v>
                </c:pt>
                <c:pt idx="1645">
                  <c:v>0.52357521773378302</c:v>
                </c:pt>
                <c:pt idx="1646">
                  <c:v>0.52384627278106877</c:v>
                </c:pt>
                <c:pt idx="1647">
                  <c:v>0.5244865820188227</c:v>
                </c:pt>
                <c:pt idx="1648">
                  <c:v>0.52507039056295279</c:v>
                </c:pt>
                <c:pt idx="1649">
                  <c:v>0.52517880228826441</c:v>
                </c:pt>
                <c:pt idx="1650">
                  <c:v>0.52549198789278062</c:v>
                </c:pt>
                <c:pt idx="1651">
                  <c:v>0.52578674729970976</c:v>
                </c:pt>
                <c:pt idx="1652">
                  <c:v>0.52592164879412129</c:v>
                </c:pt>
                <c:pt idx="1653">
                  <c:v>0.52596805889103004</c:v>
                </c:pt>
                <c:pt idx="1654">
                  <c:v>0.52611424540556706</c:v>
                </c:pt>
                <c:pt idx="1655">
                  <c:v>0.52647184263541247</c:v>
                </c:pt>
                <c:pt idx="1656">
                  <c:v>0.52657987272996576</c:v>
                </c:pt>
                <c:pt idx="1657">
                  <c:v>0.52760003502707242</c:v>
                </c:pt>
                <c:pt idx="1658">
                  <c:v>0.52765544076483373</c:v>
                </c:pt>
                <c:pt idx="1659">
                  <c:v>0.52784957154891265</c:v>
                </c:pt>
                <c:pt idx="1660">
                  <c:v>0.5281470037865259</c:v>
                </c:pt>
                <c:pt idx="1661">
                  <c:v>0.52823881438391862</c:v>
                </c:pt>
                <c:pt idx="1662">
                  <c:v>0.52823881438391862</c:v>
                </c:pt>
                <c:pt idx="1663">
                  <c:v>0.52835026643317373</c:v>
                </c:pt>
                <c:pt idx="1664">
                  <c:v>0.52842580508739823</c:v>
                </c:pt>
                <c:pt idx="1665">
                  <c:v>0.52868526048827302</c:v>
                </c:pt>
                <c:pt idx="1666">
                  <c:v>0.52876915801085034</c:v>
                </c:pt>
                <c:pt idx="1667">
                  <c:v>0.52881724438214284</c:v>
                </c:pt>
                <c:pt idx="1668">
                  <c:v>0.52890912036455928</c:v>
                </c:pt>
                <c:pt idx="1669">
                  <c:v>0.52926515906611993</c:v>
                </c:pt>
                <c:pt idx="1670">
                  <c:v>0.52937031794060663</c:v>
                </c:pt>
                <c:pt idx="1671">
                  <c:v>0.52939368661088126</c:v>
                </c:pt>
                <c:pt idx="1672">
                  <c:v>0.52947601782911224</c:v>
                </c:pt>
                <c:pt idx="1673">
                  <c:v>0.52957980410379479</c:v>
                </c:pt>
                <c:pt idx="1674">
                  <c:v>0.52962959227750739</c:v>
                </c:pt>
                <c:pt idx="1675">
                  <c:v>0.52968787518322913</c:v>
                </c:pt>
                <c:pt idx="1676">
                  <c:v>0.52978884803253534</c:v>
                </c:pt>
                <c:pt idx="1677">
                  <c:v>0.52980636736626974</c:v>
                </c:pt>
                <c:pt idx="1678">
                  <c:v>0.52981152019277078</c:v>
                </c:pt>
                <c:pt idx="1679">
                  <c:v>0.52981667973208313</c:v>
                </c:pt>
                <c:pt idx="1680">
                  <c:v>0.52989347490264327</c:v>
                </c:pt>
                <c:pt idx="1681">
                  <c:v>0.52991152451336865</c:v>
                </c:pt>
                <c:pt idx="1682">
                  <c:v>0.52998788969848687</c:v>
                </c:pt>
                <c:pt idx="1683">
                  <c:v>0.52999363078303474</c:v>
                </c:pt>
                <c:pt idx="1684">
                  <c:v>0.53000133092510537</c:v>
                </c:pt>
                <c:pt idx="1685">
                  <c:v>0.53000752463258094</c:v>
                </c:pt>
                <c:pt idx="1686">
                  <c:v>0.53000913221506896</c:v>
                </c:pt>
                <c:pt idx="1687">
                  <c:v>0.53001165322293453</c:v>
                </c:pt>
                <c:pt idx="1688">
                  <c:v>0.53001371875785541</c:v>
                </c:pt>
                <c:pt idx="1689">
                  <c:v>0.53001990452450443</c:v>
                </c:pt>
                <c:pt idx="1690">
                  <c:v>0.53008422099599539</c:v>
                </c:pt>
                <c:pt idx="1691">
                  <c:v>0.53010874233382799</c:v>
                </c:pt>
                <c:pt idx="1692">
                  <c:v>0.53011252736399916</c:v>
                </c:pt>
                <c:pt idx="1693">
                  <c:v>0.53011252736399916</c:v>
                </c:pt>
                <c:pt idx="1694">
                  <c:v>0.53011252736399916</c:v>
                </c:pt>
                <c:pt idx="1695">
                  <c:v>0.53011252736399916</c:v>
                </c:pt>
                <c:pt idx="1696">
                  <c:v>0.53011252736399916</c:v>
                </c:pt>
                <c:pt idx="1697">
                  <c:v>0.53011252736399916</c:v>
                </c:pt>
                <c:pt idx="1698">
                  <c:v>0.53011252736399916</c:v>
                </c:pt>
                <c:pt idx="1699">
                  <c:v>0.53011252736399916</c:v>
                </c:pt>
                <c:pt idx="1700">
                  <c:v>0.53011252736399916</c:v>
                </c:pt>
                <c:pt idx="1701">
                  <c:v>0.53011252736399916</c:v>
                </c:pt>
                <c:pt idx="1702">
                  <c:v>0.53011252736399916</c:v>
                </c:pt>
                <c:pt idx="1703">
                  <c:v>0.53011252736399916</c:v>
                </c:pt>
                <c:pt idx="1704">
                  <c:v>0.53011252736399916</c:v>
                </c:pt>
                <c:pt idx="1705">
                  <c:v>0.53011252736399916</c:v>
                </c:pt>
                <c:pt idx="1706">
                  <c:v>0.53011252736399916</c:v>
                </c:pt>
                <c:pt idx="1707">
                  <c:v>0.53011252736399916</c:v>
                </c:pt>
                <c:pt idx="1708">
                  <c:v>0.53011252736399916</c:v>
                </c:pt>
                <c:pt idx="1709">
                  <c:v>0.53011252736399916</c:v>
                </c:pt>
                <c:pt idx="1710">
                  <c:v>0.53011252736399916</c:v>
                </c:pt>
                <c:pt idx="1711">
                  <c:v>0.53011252736399916</c:v>
                </c:pt>
                <c:pt idx="1712">
                  <c:v>0.53011252736399916</c:v>
                </c:pt>
                <c:pt idx="1713">
                  <c:v>0.53011252736399916</c:v>
                </c:pt>
                <c:pt idx="1714">
                  <c:v>0.53011252736399916</c:v>
                </c:pt>
                <c:pt idx="1715">
                  <c:v>0.53011252736399916</c:v>
                </c:pt>
                <c:pt idx="1716">
                  <c:v>0.53011252736399916</c:v>
                </c:pt>
                <c:pt idx="1717">
                  <c:v>0.53011252736399916</c:v>
                </c:pt>
                <c:pt idx="1718">
                  <c:v>0.53011252736399916</c:v>
                </c:pt>
                <c:pt idx="1719">
                  <c:v>0.53011252736399916</c:v>
                </c:pt>
                <c:pt idx="1720">
                  <c:v>0.53011252736399916</c:v>
                </c:pt>
                <c:pt idx="1721">
                  <c:v>0.53011252736399916</c:v>
                </c:pt>
                <c:pt idx="1722">
                  <c:v>0.53011252736399916</c:v>
                </c:pt>
                <c:pt idx="1723">
                  <c:v>0.53011252736399916</c:v>
                </c:pt>
                <c:pt idx="1724">
                  <c:v>0.53011252736399916</c:v>
                </c:pt>
                <c:pt idx="1725">
                  <c:v>0.53011252736399916</c:v>
                </c:pt>
                <c:pt idx="1726">
                  <c:v>0.53011252736399916</c:v>
                </c:pt>
                <c:pt idx="1727">
                  <c:v>0.53011252736399916</c:v>
                </c:pt>
                <c:pt idx="1728">
                  <c:v>0.53011252736399916</c:v>
                </c:pt>
                <c:pt idx="1729">
                  <c:v>0.53011252736399916</c:v>
                </c:pt>
                <c:pt idx="1730">
                  <c:v>0.53011252736399916</c:v>
                </c:pt>
                <c:pt idx="1731">
                  <c:v>0.53011252736399916</c:v>
                </c:pt>
                <c:pt idx="1732">
                  <c:v>0.53011252736399916</c:v>
                </c:pt>
                <c:pt idx="1733">
                  <c:v>0.53011252736399916</c:v>
                </c:pt>
                <c:pt idx="1734">
                  <c:v>0.53011252736399916</c:v>
                </c:pt>
                <c:pt idx="1735">
                  <c:v>0.53011252736399916</c:v>
                </c:pt>
                <c:pt idx="1736">
                  <c:v>0.53011252736399916</c:v>
                </c:pt>
                <c:pt idx="1737">
                  <c:v>0.53017619702773633</c:v>
                </c:pt>
                <c:pt idx="1738">
                  <c:v>0.53019039935590195</c:v>
                </c:pt>
                <c:pt idx="1739">
                  <c:v>0.53020590569830595</c:v>
                </c:pt>
                <c:pt idx="1740">
                  <c:v>0.53023282009005868</c:v>
                </c:pt>
                <c:pt idx="1741">
                  <c:v>0.53029691831234282</c:v>
                </c:pt>
                <c:pt idx="1742">
                  <c:v>0.53033601565511479</c:v>
                </c:pt>
                <c:pt idx="1743">
                  <c:v>0.53040284611120936</c:v>
                </c:pt>
                <c:pt idx="1744">
                  <c:v>0.53040668019255544</c:v>
                </c:pt>
                <c:pt idx="1745">
                  <c:v>0.53041286665481513</c:v>
                </c:pt>
                <c:pt idx="1746">
                  <c:v>0.53063061743467344</c:v>
                </c:pt>
                <c:pt idx="1747">
                  <c:v>0.53073273151006928</c:v>
                </c:pt>
                <c:pt idx="1748">
                  <c:v>0.53073565807892864</c:v>
                </c:pt>
                <c:pt idx="1749">
                  <c:v>0.530736482681752</c:v>
                </c:pt>
                <c:pt idx="1750">
                  <c:v>0.53105233039009692</c:v>
                </c:pt>
                <c:pt idx="1751">
                  <c:v>0.53223100608437346</c:v>
                </c:pt>
                <c:pt idx="1752">
                  <c:v>0.53231167059592621</c:v>
                </c:pt>
                <c:pt idx="1753">
                  <c:v>0.53231734976050005</c:v>
                </c:pt>
                <c:pt idx="1754">
                  <c:v>0.53256214440810867</c:v>
                </c:pt>
                <c:pt idx="1755">
                  <c:v>0.5327210498306657</c:v>
                </c:pt>
                <c:pt idx="1756">
                  <c:v>0.5332129406077778</c:v>
                </c:pt>
                <c:pt idx="1757">
                  <c:v>0.53376487713461107</c:v>
                </c:pt>
                <c:pt idx="1758">
                  <c:v>0.53405628893519974</c:v>
                </c:pt>
                <c:pt idx="1759">
                  <c:v>0.53421382103842108</c:v>
                </c:pt>
                <c:pt idx="1760">
                  <c:v>0.53443176018989025</c:v>
                </c:pt>
                <c:pt idx="1761">
                  <c:v>0.53479584950658865</c:v>
                </c:pt>
                <c:pt idx="1762">
                  <c:v>0.53608415375752527</c:v>
                </c:pt>
                <c:pt idx="1763">
                  <c:v>0.53611376144110556</c:v>
                </c:pt>
                <c:pt idx="1764">
                  <c:v>0.5361433750312925</c:v>
                </c:pt>
                <c:pt idx="1765">
                  <c:v>0.5363211886741247</c:v>
                </c:pt>
                <c:pt idx="1766">
                  <c:v>0.53661803905510586</c:v>
                </c:pt>
                <c:pt idx="1767">
                  <c:v>0.53682347026446486</c:v>
                </c:pt>
                <c:pt idx="1768">
                  <c:v>0.53694263512695073</c:v>
                </c:pt>
                <c:pt idx="1769">
                  <c:v>0.53724343130271535</c:v>
                </c:pt>
                <c:pt idx="1770">
                  <c:v>0.53745249739772305</c:v>
                </c:pt>
                <c:pt idx="1771">
                  <c:v>0.53772173729056527</c:v>
                </c:pt>
                <c:pt idx="1772">
                  <c:v>0.5382298606779774</c:v>
                </c:pt>
                <c:pt idx="1773">
                  <c:v>0.53829175663578699</c:v>
                </c:pt>
                <c:pt idx="1774">
                  <c:v>0.53865139317762911</c:v>
                </c:pt>
                <c:pt idx="1775">
                  <c:v>0.53886396953397642</c:v>
                </c:pt>
                <c:pt idx="1776">
                  <c:v>0.53889280292615238</c:v>
                </c:pt>
                <c:pt idx="1777">
                  <c:v>0.53898471386692537</c:v>
                </c:pt>
                <c:pt idx="1778">
                  <c:v>0.53904512227653523</c:v>
                </c:pt>
                <c:pt idx="1779">
                  <c:v>0.53922537358527012</c:v>
                </c:pt>
                <c:pt idx="1780">
                  <c:v>0.53946770181753601</c:v>
                </c:pt>
                <c:pt idx="1781">
                  <c:v>0.54007574778373413</c:v>
                </c:pt>
                <c:pt idx="1782">
                  <c:v>0.54051208203880918</c:v>
                </c:pt>
                <c:pt idx="1783">
                  <c:v>0.54053428696022432</c:v>
                </c:pt>
                <c:pt idx="1784">
                  <c:v>0.54053836988523485</c:v>
                </c:pt>
                <c:pt idx="1785">
                  <c:v>0.54065659718595738</c:v>
                </c:pt>
                <c:pt idx="1786">
                  <c:v>0.54067814614357024</c:v>
                </c:pt>
                <c:pt idx="1787">
                  <c:v>0.5407327531627325</c:v>
                </c:pt>
                <c:pt idx="1788">
                  <c:v>0.5407361026199955</c:v>
                </c:pt>
                <c:pt idx="1789">
                  <c:v>0.54074837442186363</c:v>
                </c:pt>
                <c:pt idx="1790">
                  <c:v>0.54075392910615872</c:v>
                </c:pt>
                <c:pt idx="1791">
                  <c:v>0.5408379524924628</c:v>
                </c:pt>
                <c:pt idx="1792">
                  <c:v>0.54083971268419129</c:v>
                </c:pt>
                <c:pt idx="1793">
                  <c:v>0.54085214809607862</c:v>
                </c:pt>
                <c:pt idx="1794">
                  <c:v>0.54086701740042231</c:v>
                </c:pt>
                <c:pt idx="1795">
                  <c:v>0.54086853980257865</c:v>
                </c:pt>
                <c:pt idx="1796">
                  <c:v>0.54086853980257865</c:v>
                </c:pt>
                <c:pt idx="1797">
                  <c:v>0.54086853980257865</c:v>
                </c:pt>
                <c:pt idx="1798">
                  <c:v>0.54086853980257865</c:v>
                </c:pt>
                <c:pt idx="1799">
                  <c:v>0.54086853980257865</c:v>
                </c:pt>
                <c:pt idx="1800">
                  <c:v>0.54086853980257865</c:v>
                </c:pt>
                <c:pt idx="1801">
                  <c:v>0.54086853980257865</c:v>
                </c:pt>
                <c:pt idx="1802">
                  <c:v>0.54086853980257865</c:v>
                </c:pt>
                <c:pt idx="1803">
                  <c:v>0.54086853980257865</c:v>
                </c:pt>
                <c:pt idx="1804">
                  <c:v>0.54086853980257865</c:v>
                </c:pt>
                <c:pt idx="1805">
                  <c:v>0.54086853980257865</c:v>
                </c:pt>
                <c:pt idx="1806">
                  <c:v>0.54086853980257865</c:v>
                </c:pt>
                <c:pt idx="1807">
                  <c:v>0.54086853980257865</c:v>
                </c:pt>
                <c:pt idx="1808">
                  <c:v>0.54086853980257865</c:v>
                </c:pt>
                <c:pt idx="1809">
                  <c:v>0.54086853980257865</c:v>
                </c:pt>
                <c:pt idx="1810">
                  <c:v>0.54086853980257865</c:v>
                </c:pt>
                <c:pt idx="1811">
                  <c:v>0.54086853980257865</c:v>
                </c:pt>
                <c:pt idx="1812">
                  <c:v>0.54086853980257865</c:v>
                </c:pt>
                <c:pt idx="1813">
                  <c:v>0.54086853980257865</c:v>
                </c:pt>
                <c:pt idx="1814">
                  <c:v>0.54086853980257865</c:v>
                </c:pt>
                <c:pt idx="1815">
                  <c:v>0.54086853980257865</c:v>
                </c:pt>
                <c:pt idx="1816">
                  <c:v>0.54086853980257865</c:v>
                </c:pt>
                <c:pt idx="1817">
                  <c:v>0.54086853980257865</c:v>
                </c:pt>
                <c:pt idx="1818">
                  <c:v>0.54086853980257865</c:v>
                </c:pt>
                <c:pt idx="1819">
                  <c:v>0.54086853980257865</c:v>
                </c:pt>
                <c:pt idx="1820">
                  <c:v>0.54086853980257865</c:v>
                </c:pt>
                <c:pt idx="1821">
                  <c:v>0.54086853980257865</c:v>
                </c:pt>
                <c:pt idx="1822">
                  <c:v>0.54086853980257865</c:v>
                </c:pt>
                <c:pt idx="1823">
                  <c:v>0.54086853980257865</c:v>
                </c:pt>
                <c:pt idx="1824">
                  <c:v>0.54086853980257865</c:v>
                </c:pt>
                <c:pt idx="1825">
                  <c:v>0.54086853980257865</c:v>
                </c:pt>
                <c:pt idx="1826">
                  <c:v>0.54086853980257865</c:v>
                </c:pt>
                <c:pt idx="1827">
                  <c:v>0.54086853980257865</c:v>
                </c:pt>
                <c:pt idx="1828">
                  <c:v>0.54086853980257865</c:v>
                </c:pt>
                <c:pt idx="1829">
                  <c:v>0.54086853980257865</c:v>
                </c:pt>
                <c:pt idx="1830">
                  <c:v>0.54086853980257865</c:v>
                </c:pt>
                <c:pt idx="1831">
                  <c:v>0.54086853980257865</c:v>
                </c:pt>
                <c:pt idx="1832">
                  <c:v>0.54086853980257865</c:v>
                </c:pt>
                <c:pt idx="1833">
                  <c:v>0.54086853980257865</c:v>
                </c:pt>
                <c:pt idx="1834">
                  <c:v>0.54086853980257865</c:v>
                </c:pt>
                <c:pt idx="1835">
                  <c:v>0.54086853980257865</c:v>
                </c:pt>
                <c:pt idx="1836">
                  <c:v>0.54086853980257865</c:v>
                </c:pt>
                <c:pt idx="1837">
                  <c:v>0.54086853980257865</c:v>
                </c:pt>
                <c:pt idx="1838">
                  <c:v>0.54086853980257865</c:v>
                </c:pt>
                <c:pt idx="1839">
                  <c:v>0.54086853980257865</c:v>
                </c:pt>
                <c:pt idx="1840">
                  <c:v>0.54086853980257865</c:v>
                </c:pt>
                <c:pt idx="1841">
                  <c:v>0.54086853980257865</c:v>
                </c:pt>
                <c:pt idx="1842">
                  <c:v>0.54086853980257865</c:v>
                </c:pt>
                <c:pt idx="1843">
                  <c:v>0.54097839858176244</c:v>
                </c:pt>
                <c:pt idx="1844">
                  <c:v>0.54108281728849417</c:v>
                </c:pt>
                <c:pt idx="1845">
                  <c:v>0.5410991516576702</c:v>
                </c:pt>
                <c:pt idx="1846">
                  <c:v>0.54110824728843532</c:v>
                </c:pt>
                <c:pt idx="1847">
                  <c:v>0.54111328433637207</c:v>
                </c:pt>
                <c:pt idx="1848">
                  <c:v>0.54130269023620281</c:v>
                </c:pt>
                <c:pt idx="1849">
                  <c:v>0.54130496743471446</c:v>
                </c:pt>
                <c:pt idx="1850">
                  <c:v>0.54133632116488184</c:v>
                </c:pt>
                <c:pt idx="1851">
                  <c:v>0.5414343560688144</c:v>
                </c:pt>
                <c:pt idx="1852">
                  <c:v>0.54143456673049728</c:v>
                </c:pt>
                <c:pt idx="1853">
                  <c:v>0.54153688100168929</c:v>
                </c:pt>
                <c:pt idx="1854">
                  <c:v>0.5417758801725634</c:v>
                </c:pt>
                <c:pt idx="1855">
                  <c:v>0.54185289161576433</c:v>
                </c:pt>
                <c:pt idx="1856">
                  <c:v>0.54187268583731985</c:v>
                </c:pt>
                <c:pt idx="1857">
                  <c:v>0.54190057897220822</c:v>
                </c:pt>
                <c:pt idx="1858">
                  <c:v>0.5423436890591159</c:v>
                </c:pt>
                <c:pt idx="1859">
                  <c:v>0.54259086556345537</c:v>
                </c:pt>
                <c:pt idx="1860">
                  <c:v>0.54259086556345537</c:v>
                </c:pt>
                <c:pt idx="1861">
                  <c:v>0.54321044279246233</c:v>
                </c:pt>
                <c:pt idx="1862">
                  <c:v>0.54425343986425401</c:v>
                </c:pt>
                <c:pt idx="1863">
                  <c:v>0.5452056482360369</c:v>
                </c:pt>
                <c:pt idx="1864">
                  <c:v>0.5453657587061268</c:v>
                </c:pt>
                <c:pt idx="1865">
                  <c:v>0.54624441126095813</c:v>
                </c:pt>
                <c:pt idx="1866">
                  <c:v>0.54637074095100724</c:v>
                </c:pt>
                <c:pt idx="1867">
                  <c:v>0.54637457119392696</c:v>
                </c:pt>
                <c:pt idx="1868">
                  <c:v>0.54772011101381268</c:v>
                </c:pt>
                <c:pt idx="1869">
                  <c:v>0.5481538748101531</c:v>
                </c:pt>
                <c:pt idx="1870">
                  <c:v>0.54892178206489206</c:v>
                </c:pt>
                <c:pt idx="1871">
                  <c:v>0.54912705955070273</c:v>
                </c:pt>
                <c:pt idx="1872">
                  <c:v>0.54933312086413344</c:v>
                </c:pt>
                <c:pt idx="1873">
                  <c:v>0.55033784346264403</c:v>
                </c:pt>
                <c:pt idx="1874">
                  <c:v>0.55065734792769427</c:v>
                </c:pt>
                <c:pt idx="1875">
                  <c:v>0.55104690907674769</c:v>
                </c:pt>
                <c:pt idx="1876">
                  <c:v>0.55107506650603455</c:v>
                </c:pt>
                <c:pt idx="1877">
                  <c:v>0.55126959182289026</c:v>
                </c:pt>
                <c:pt idx="1878">
                  <c:v>0.5513293349347671</c:v>
                </c:pt>
                <c:pt idx="1879">
                  <c:v>0.5513482259138569</c:v>
                </c:pt>
                <c:pt idx="1880">
                  <c:v>0.55144865544712873</c:v>
                </c:pt>
                <c:pt idx="1881">
                  <c:v>0.55147053851771466</c:v>
                </c:pt>
                <c:pt idx="1882">
                  <c:v>0.55147160981614651</c:v>
                </c:pt>
                <c:pt idx="1883">
                  <c:v>0.55158609251690516</c:v>
                </c:pt>
                <c:pt idx="1884">
                  <c:v>0.55158612016650199</c:v>
                </c:pt>
                <c:pt idx="1885">
                  <c:v>0.5515955244573949</c:v>
                </c:pt>
                <c:pt idx="1886">
                  <c:v>0.55160453731987935</c:v>
                </c:pt>
                <c:pt idx="1887">
                  <c:v>0.55180279546163302</c:v>
                </c:pt>
                <c:pt idx="1888">
                  <c:v>0.55184394317607477</c:v>
                </c:pt>
                <c:pt idx="1889">
                  <c:v>0.55192397079376787</c:v>
                </c:pt>
                <c:pt idx="1890">
                  <c:v>0.55194179549623557</c:v>
                </c:pt>
                <c:pt idx="1891">
                  <c:v>0.55194397401855766</c:v>
                </c:pt>
                <c:pt idx="1892">
                  <c:v>0.55194774847666694</c:v>
                </c:pt>
                <c:pt idx="1893">
                  <c:v>0.55195606754170112</c:v>
                </c:pt>
                <c:pt idx="1894">
                  <c:v>0.55204763551992697</c:v>
                </c:pt>
                <c:pt idx="1895">
                  <c:v>0.55205360868928577</c:v>
                </c:pt>
                <c:pt idx="1896">
                  <c:v>0.55207621051384703</c:v>
                </c:pt>
                <c:pt idx="1897">
                  <c:v>0.55208519976109927</c:v>
                </c:pt>
                <c:pt idx="1898">
                  <c:v>0.55217691125048141</c:v>
                </c:pt>
                <c:pt idx="1899">
                  <c:v>0.55217859114514811</c:v>
                </c:pt>
                <c:pt idx="1900">
                  <c:v>0.55226480910409415</c:v>
                </c:pt>
                <c:pt idx="1901">
                  <c:v>0.5523129889978069</c:v>
                </c:pt>
                <c:pt idx="1902">
                  <c:v>0.55240121533729891</c:v>
                </c:pt>
                <c:pt idx="1903">
                  <c:v>0.55241052729791296</c:v>
                </c:pt>
                <c:pt idx="1904">
                  <c:v>0.55241633082532426</c:v>
                </c:pt>
                <c:pt idx="1905">
                  <c:v>0.55241633082532426</c:v>
                </c:pt>
                <c:pt idx="1906">
                  <c:v>0.55241633082532426</c:v>
                </c:pt>
                <c:pt idx="1907">
                  <c:v>0.55241633082532426</c:v>
                </c:pt>
                <c:pt idx="1908">
                  <c:v>0.55241633082532426</c:v>
                </c:pt>
                <c:pt idx="1909">
                  <c:v>0.55241633082532426</c:v>
                </c:pt>
                <c:pt idx="1910">
                  <c:v>0.55241633082532426</c:v>
                </c:pt>
                <c:pt idx="1911">
                  <c:v>0.55241633082532426</c:v>
                </c:pt>
                <c:pt idx="1912">
                  <c:v>0.55241633082532426</c:v>
                </c:pt>
                <c:pt idx="1913">
                  <c:v>0.55241633082532426</c:v>
                </c:pt>
                <c:pt idx="1914">
                  <c:v>0.55241633082532426</c:v>
                </c:pt>
                <c:pt idx="1915">
                  <c:v>0.55241633082532426</c:v>
                </c:pt>
                <c:pt idx="1916">
                  <c:v>0.55241633082532426</c:v>
                </c:pt>
                <c:pt idx="1917">
                  <c:v>0.55241633082532426</c:v>
                </c:pt>
                <c:pt idx="1918">
                  <c:v>0.55241633082532426</c:v>
                </c:pt>
                <c:pt idx="1919">
                  <c:v>0.55241633082532426</c:v>
                </c:pt>
                <c:pt idx="1920">
                  <c:v>0.55241633082532426</c:v>
                </c:pt>
                <c:pt idx="1921">
                  <c:v>0.55241633082532426</c:v>
                </c:pt>
                <c:pt idx="1922">
                  <c:v>0.55241633082532426</c:v>
                </c:pt>
                <c:pt idx="1923">
                  <c:v>0.55241633082532426</c:v>
                </c:pt>
                <c:pt idx="1924">
                  <c:v>0.55241633082532426</c:v>
                </c:pt>
                <c:pt idx="1925">
                  <c:v>0.55241633082532426</c:v>
                </c:pt>
                <c:pt idx="1926">
                  <c:v>0.55241633082532426</c:v>
                </c:pt>
                <c:pt idx="1927">
                  <c:v>0.55241633082532426</c:v>
                </c:pt>
                <c:pt idx="1928">
                  <c:v>0.55241633082532426</c:v>
                </c:pt>
                <c:pt idx="1929">
                  <c:v>0.55241633082532426</c:v>
                </c:pt>
                <c:pt idx="1930">
                  <c:v>0.55241633082532426</c:v>
                </c:pt>
                <c:pt idx="1931">
                  <c:v>0.55241633082532426</c:v>
                </c:pt>
                <c:pt idx="1932">
                  <c:v>0.55241633082532426</c:v>
                </c:pt>
                <c:pt idx="1933">
                  <c:v>0.55241633082532426</c:v>
                </c:pt>
                <c:pt idx="1934">
                  <c:v>0.55241633082532426</c:v>
                </c:pt>
                <c:pt idx="1935">
                  <c:v>0.55241633082532426</c:v>
                </c:pt>
                <c:pt idx="1936">
                  <c:v>0.55241633082532426</c:v>
                </c:pt>
                <c:pt idx="1937">
                  <c:v>0.55241633082532426</c:v>
                </c:pt>
                <c:pt idx="1938">
                  <c:v>0.55241633082532426</c:v>
                </c:pt>
                <c:pt idx="1939">
                  <c:v>0.55241633082532426</c:v>
                </c:pt>
                <c:pt idx="1940">
                  <c:v>0.55241633082532426</c:v>
                </c:pt>
                <c:pt idx="1941">
                  <c:v>0.55241633082532426</c:v>
                </c:pt>
                <c:pt idx="1942">
                  <c:v>0.55241633082532426</c:v>
                </c:pt>
                <c:pt idx="1943">
                  <c:v>0.55241633082532426</c:v>
                </c:pt>
                <c:pt idx="1944">
                  <c:v>0.55241633082532426</c:v>
                </c:pt>
                <c:pt idx="1945">
                  <c:v>0.55241633082532426</c:v>
                </c:pt>
                <c:pt idx="1946">
                  <c:v>0.55242505180546864</c:v>
                </c:pt>
                <c:pt idx="1947">
                  <c:v>0.55242746074209714</c:v>
                </c:pt>
                <c:pt idx="1948">
                  <c:v>0.55249902561333619</c:v>
                </c:pt>
                <c:pt idx="1949">
                  <c:v>0.55256453211957857</c:v>
                </c:pt>
                <c:pt idx="1950">
                  <c:v>0.55266934067433471</c:v>
                </c:pt>
                <c:pt idx="1951">
                  <c:v>0.55275664032482075</c:v>
                </c:pt>
                <c:pt idx="1952">
                  <c:v>0.55277992097079387</c:v>
                </c:pt>
                <c:pt idx="1953">
                  <c:v>0.55278171421545219</c:v>
                </c:pt>
                <c:pt idx="1954">
                  <c:v>0.55279081391578866</c:v>
                </c:pt>
                <c:pt idx="1955">
                  <c:v>0.55289038292163717</c:v>
                </c:pt>
                <c:pt idx="1956">
                  <c:v>0.55299072040488984</c:v>
                </c:pt>
                <c:pt idx="1957">
                  <c:v>0.55300268255281126</c:v>
                </c:pt>
                <c:pt idx="1958">
                  <c:v>0.55301345211496322</c:v>
                </c:pt>
                <c:pt idx="1959">
                  <c:v>0.5531318345944829</c:v>
                </c:pt>
                <c:pt idx="1960">
                  <c:v>0.55314137751461423</c:v>
                </c:pt>
                <c:pt idx="1961">
                  <c:v>0.55315017301777958</c:v>
                </c:pt>
                <c:pt idx="1962">
                  <c:v>0.55316864561773649</c:v>
                </c:pt>
                <c:pt idx="1963">
                  <c:v>0.55325467890166724</c:v>
                </c:pt>
                <c:pt idx="1964">
                  <c:v>0.55358263592741208</c:v>
                </c:pt>
                <c:pt idx="1965">
                  <c:v>0.5538816433668321</c:v>
                </c:pt>
                <c:pt idx="1966">
                  <c:v>0.55411180913185998</c:v>
                </c:pt>
                <c:pt idx="1967">
                  <c:v>0.55415413171726413</c:v>
                </c:pt>
                <c:pt idx="1968">
                  <c:v>0.55481374737109124</c:v>
                </c:pt>
                <c:pt idx="1969">
                  <c:v>0.55496895366308296</c:v>
                </c:pt>
                <c:pt idx="1970">
                  <c:v>0.55524361609229334</c:v>
                </c:pt>
                <c:pt idx="1971">
                  <c:v>0.55639423282602929</c:v>
                </c:pt>
                <c:pt idx="1972">
                  <c:v>0.5564940259980482</c:v>
                </c:pt>
                <c:pt idx="1973">
                  <c:v>0.55689365896982856</c:v>
                </c:pt>
                <c:pt idx="1974">
                  <c:v>0.55710497237473422</c:v>
                </c:pt>
                <c:pt idx="1975">
                  <c:v>0.55863384966213381</c:v>
                </c:pt>
                <c:pt idx="1976">
                  <c:v>0.56079420363366117</c:v>
                </c:pt>
                <c:pt idx="1977">
                  <c:v>0.56092735245679826</c:v>
                </c:pt>
                <c:pt idx="1978">
                  <c:v>0.56259847518224604</c:v>
                </c:pt>
                <c:pt idx="1979">
                  <c:v>0.56316080005283831</c:v>
                </c:pt>
                <c:pt idx="1980">
                  <c:v>0.56324859731145627</c:v>
                </c:pt>
                <c:pt idx="1981">
                  <c:v>0.56324859731145627</c:v>
                </c:pt>
                <c:pt idx="1982">
                  <c:v>0.56348855207033488</c:v>
                </c:pt>
                <c:pt idx="1983">
                  <c:v>0.56352285043140071</c:v>
                </c:pt>
                <c:pt idx="1984">
                  <c:v>0.56365883751170509</c:v>
                </c:pt>
                <c:pt idx="1985">
                  <c:v>0.56380274542687669</c:v>
                </c:pt>
                <c:pt idx="1986">
                  <c:v>0.5638117867573138</c:v>
                </c:pt>
                <c:pt idx="1987">
                  <c:v>0.56391208868980214</c:v>
                </c:pt>
                <c:pt idx="1988">
                  <c:v>0.56404143674486285</c:v>
                </c:pt>
                <c:pt idx="1989">
                  <c:v>0.56415787574659582</c:v>
                </c:pt>
                <c:pt idx="1990">
                  <c:v>0.56440258119808995</c:v>
                </c:pt>
                <c:pt idx="1991">
                  <c:v>0.56440323146265059</c:v>
                </c:pt>
                <c:pt idx="1992">
                  <c:v>0.56440794479960599</c:v>
                </c:pt>
                <c:pt idx="1993">
                  <c:v>0.56442472949018196</c:v>
                </c:pt>
                <c:pt idx="1994">
                  <c:v>0.56452899732078599</c:v>
                </c:pt>
                <c:pt idx="1995">
                  <c:v>0.56452905744893489</c:v>
                </c:pt>
                <c:pt idx="1996">
                  <c:v>0.56453660565856301</c:v>
                </c:pt>
                <c:pt idx="1997">
                  <c:v>0.5645466616526853</c:v>
                </c:pt>
                <c:pt idx="1998">
                  <c:v>0.56454823264721732</c:v>
                </c:pt>
                <c:pt idx="1999">
                  <c:v>0.56455924963561099</c:v>
                </c:pt>
                <c:pt idx="2000">
                  <c:v>0.56456558795978007</c:v>
                </c:pt>
                <c:pt idx="2001">
                  <c:v>0.56467459260398034</c:v>
                </c:pt>
                <c:pt idx="2002">
                  <c:v>0.56467459260398034</c:v>
                </c:pt>
                <c:pt idx="2003">
                  <c:v>0.56467459260398034</c:v>
                </c:pt>
                <c:pt idx="2004">
                  <c:v>0.56467459260398034</c:v>
                </c:pt>
                <c:pt idx="2005">
                  <c:v>0.56467459260398034</c:v>
                </c:pt>
                <c:pt idx="2006">
                  <c:v>0.56467459260398034</c:v>
                </c:pt>
                <c:pt idx="2007">
                  <c:v>0.56467459260398034</c:v>
                </c:pt>
                <c:pt idx="2008">
                  <c:v>0.56467459260398034</c:v>
                </c:pt>
                <c:pt idx="2009">
                  <c:v>0.56467459260398034</c:v>
                </c:pt>
                <c:pt idx="2010">
                  <c:v>0.56467459260398034</c:v>
                </c:pt>
                <c:pt idx="2011">
                  <c:v>0.56467459260398034</c:v>
                </c:pt>
                <c:pt idx="2012">
                  <c:v>0.56467459260398034</c:v>
                </c:pt>
                <c:pt idx="2013">
                  <c:v>0.56467459260398034</c:v>
                </c:pt>
                <c:pt idx="2014">
                  <c:v>0.56467459260398034</c:v>
                </c:pt>
                <c:pt idx="2015">
                  <c:v>0.56467459260398034</c:v>
                </c:pt>
                <c:pt idx="2016">
                  <c:v>0.56467459260398034</c:v>
                </c:pt>
                <c:pt idx="2017">
                  <c:v>0.56467459260398034</c:v>
                </c:pt>
                <c:pt idx="2018">
                  <c:v>0.56467459260398034</c:v>
                </c:pt>
                <c:pt idx="2019">
                  <c:v>0.56467459260398034</c:v>
                </c:pt>
                <c:pt idx="2020">
                  <c:v>0.56467459260398034</c:v>
                </c:pt>
                <c:pt idx="2021">
                  <c:v>0.56467459260398034</c:v>
                </c:pt>
                <c:pt idx="2022">
                  <c:v>0.56467459260398034</c:v>
                </c:pt>
                <c:pt idx="2023">
                  <c:v>0.56467459260398034</c:v>
                </c:pt>
                <c:pt idx="2024">
                  <c:v>0.56467459260398034</c:v>
                </c:pt>
                <c:pt idx="2025">
                  <c:v>0.56467459260398034</c:v>
                </c:pt>
                <c:pt idx="2026">
                  <c:v>0.56467459260398034</c:v>
                </c:pt>
                <c:pt idx="2027">
                  <c:v>0.56467459260398034</c:v>
                </c:pt>
                <c:pt idx="2028">
                  <c:v>0.56467459260398034</c:v>
                </c:pt>
                <c:pt idx="2029">
                  <c:v>0.56467459260398034</c:v>
                </c:pt>
                <c:pt idx="2030">
                  <c:v>0.56467459260398034</c:v>
                </c:pt>
                <c:pt idx="2031">
                  <c:v>0.56467459260398034</c:v>
                </c:pt>
                <c:pt idx="2032">
                  <c:v>0.56467459260398034</c:v>
                </c:pt>
                <c:pt idx="2033">
                  <c:v>0.56467459260398034</c:v>
                </c:pt>
                <c:pt idx="2034">
                  <c:v>0.56467459260398034</c:v>
                </c:pt>
                <c:pt idx="2035">
                  <c:v>0.56467459260398034</c:v>
                </c:pt>
                <c:pt idx="2036">
                  <c:v>0.56467459260398034</c:v>
                </c:pt>
                <c:pt idx="2037">
                  <c:v>0.56467459260398034</c:v>
                </c:pt>
                <c:pt idx="2038">
                  <c:v>0.56467459260398034</c:v>
                </c:pt>
                <c:pt idx="2039">
                  <c:v>0.56467499134127697</c:v>
                </c:pt>
                <c:pt idx="2040">
                  <c:v>0.56468131219210094</c:v>
                </c:pt>
                <c:pt idx="2041">
                  <c:v>0.56469137737222186</c:v>
                </c:pt>
                <c:pt idx="2042">
                  <c:v>0.56481061498032392</c:v>
                </c:pt>
                <c:pt idx="2043">
                  <c:v>0.56481725243293179</c:v>
                </c:pt>
                <c:pt idx="2044">
                  <c:v>0.56490041457660223</c:v>
                </c:pt>
                <c:pt idx="2045">
                  <c:v>0.56492385916157162</c:v>
                </c:pt>
                <c:pt idx="2046">
                  <c:v>0.56503902785481142</c:v>
                </c:pt>
                <c:pt idx="2047">
                  <c:v>0.56510570638559732</c:v>
                </c:pt>
                <c:pt idx="2048">
                  <c:v>0.56519124842033475</c:v>
                </c:pt>
                <c:pt idx="2049">
                  <c:v>0.5652890094196813</c:v>
                </c:pt>
                <c:pt idx="2050">
                  <c:v>0.5652921445046275</c:v>
                </c:pt>
                <c:pt idx="2051">
                  <c:v>0.56531451893788609</c:v>
                </c:pt>
                <c:pt idx="2052">
                  <c:v>0.56533395100776951</c:v>
                </c:pt>
                <c:pt idx="2053">
                  <c:v>0.56541357305109741</c:v>
                </c:pt>
                <c:pt idx="2054">
                  <c:v>0.56545155158530713</c:v>
                </c:pt>
                <c:pt idx="2055">
                  <c:v>0.56545658320986514</c:v>
                </c:pt>
                <c:pt idx="2056">
                  <c:v>0.56556247937799309</c:v>
                </c:pt>
                <c:pt idx="2057">
                  <c:v>0.56569025522765781</c:v>
                </c:pt>
                <c:pt idx="2058">
                  <c:v>0.56596015623858387</c:v>
                </c:pt>
                <c:pt idx="2059">
                  <c:v>0.56610871019361708</c:v>
                </c:pt>
                <c:pt idx="2060">
                  <c:v>0.56624736315398327</c:v>
                </c:pt>
                <c:pt idx="2061">
                  <c:v>0.56645548177269933</c:v>
                </c:pt>
                <c:pt idx="2062">
                  <c:v>0.56795185469863363</c:v>
                </c:pt>
                <c:pt idx="2063">
                  <c:v>0.5682311835596171</c:v>
                </c:pt>
                <c:pt idx="2064">
                  <c:v>0.56835601894164367</c:v>
                </c:pt>
                <c:pt idx="2065">
                  <c:v>0.56884610619781562</c:v>
                </c:pt>
                <c:pt idx="2066">
                  <c:v>0.56891619112056924</c:v>
                </c:pt>
                <c:pt idx="2067">
                  <c:v>0.56951264137512703</c:v>
                </c:pt>
                <c:pt idx="2068">
                  <c:v>0.56956195340747517</c:v>
                </c:pt>
                <c:pt idx="2069">
                  <c:v>0.56989927176365829</c:v>
                </c:pt>
                <c:pt idx="2070">
                  <c:v>0.57111092368237426</c:v>
                </c:pt>
                <c:pt idx="2071">
                  <c:v>0.57215941898802447</c:v>
                </c:pt>
                <c:pt idx="2072">
                  <c:v>0.57227825982835911</c:v>
                </c:pt>
                <c:pt idx="2073">
                  <c:v>0.57245554397265941</c:v>
                </c:pt>
                <c:pt idx="2074">
                  <c:v>0.57302358213971294</c:v>
                </c:pt>
                <c:pt idx="2075">
                  <c:v>0.57340108115608757</c:v>
                </c:pt>
                <c:pt idx="2076">
                  <c:v>0.57345033657432243</c:v>
                </c:pt>
                <c:pt idx="2077">
                  <c:v>0.57372366729968827</c:v>
                </c:pt>
                <c:pt idx="2078">
                  <c:v>0.5740916278239645</c:v>
                </c:pt>
                <c:pt idx="2079">
                  <c:v>0.57473430193155806</c:v>
                </c:pt>
                <c:pt idx="2080">
                  <c:v>0.57566503056975238</c:v>
                </c:pt>
                <c:pt idx="2081">
                  <c:v>0.57649654426808516</c:v>
                </c:pt>
                <c:pt idx="2082">
                  <c:v>0.57665206898420474</c:v>
                </c:pt>
                <c:pt idx="2083">
                  <c:v>0.57666354446669676</c:v>
                </c:pt>
                <c:pt idx="2084">
                  <c:v>0.57676898871175475</c:v>
                </c:pt>
                <c:pt idx="2085">
                  <c:v>0.57690965599515986</c:v>
                </c:pt>
                <c:pt idx="2086">
                  <c:v>0.57703041885698192</c:v>
                </c:pt>
                <c:pt idx="2087">
                  <c:v>0.57703041885698192</c:v>
                </c:pt>
                <c:pt idx="2088">
                  <c:v>0.57719243864124792</c:v>
                </c:pt>
                <c:pt idx="2089">
                  <c:v>0.57724655415778647</c:v>
                </c:pt>
                <c:pt idx="2090">
                  <c:v>0.57731033200122617</c:v>
                </c:pt>
                <c:pt idx="2091">
                  <c:v>0.57732545735935914</c:v>
                </c:pt>
                <c:pt idx="2092">
                  <c:v>0.57752820849131281</c:v>
                </c:pt>
                <c:pt idx="2093">
                  <c:v>0.57756201731029477</c:v>
                </c:pt>
                <c:pt idx="2094">
                  <c:v>0.57756201731029477</c:v>
                </c:pt>
                <c:pt idx="2095">
                  <c:v>0.57756201731029477</c:v>
                </c:pt>
                <c:pt idx="2096">
                  <c:v>0.57756201731029477</c:v>
                </c:pt>
                <c:pt idx="2097">
                  <c:v>0.57756201731029477</c:v>
                </c:pt>
                <c:pt idx="2098">
                  <c:v>0.57756201731029477</c:v>
                </c:pt>
                <c:pt idx="2099">
                  <c:v>0.57756201731029477</c:v>
                </c:pt>
                <c:pt idx="2100">
                  <c:v>0.57756201731029477</c:v>
                </c:pt>
                <c:pt idx="2101">
                  <c:v>0.57756201731029477</c:v>
                </c:pt>
                <c:pt idx="2102">
                  <c:v>0.57756201731029477</c:v>
                </c:pt>
                <c:pt idx="2103">
                  <c:v>0.57756201731029477</c:v>
                </c:pt>
                <c:pt idx="2104">
                  <c:v>0.57756201731029477</c:v>
                </c:pt>
                <c:pt idx="2105">
                  <c:v>0.57756201731029477</c:v>
                </c:pt>
                <c:pt idx="2106">
                  <c:v>0.57756201731029477</c:v>
                </c:pt>
                <c:pt idx="2107">
                  <c:v>0.57756201731029477</c:v>
                </c:pt>
                <c:pt idx="2108">
                  <c:v>0.57756201731029477</c:v>
                </c:pt>
                <c:pt idx="2109">
                  <c:v>0.57756201731029477</c:v>
                </c:pt>
                <c:pt idx="2110">
                  <c:v>0.57756201731029477</c:v>
                </c:pt>
                <c:pt idx="2111">
                  <c:v>0.57756201731029477</c:v>
                </c:pt>
                <c:pt idx="2112">
                  <c:v>0.57756201731029477</c:v>
                </c:pt>
                <c:pt idx="2113">
                  <c:v>0.57756201731029477</c:v>
                </c:pt>
                <c:pt idx="2114">
                  <c:v>0.57756201731029477</c:v>
                </c:pt>
                <c:pt idx="2115">
                  <c:v>0.57756201731029477</c:v>
                </c:pt>
                <c:pt idx="2116">
                  <c:v>0.57756201731029477</c:v>
                </c:pt>
                <c:pt idx="2117">
                  <c:v>0.57756201731029477</c:v>
                </c:pt>
                <c:pt idx="2118">
                  <c:v>0.57756201731029477</c:v>
                </c:pt>
                <c:pt idx="2119">
                  <c:v>0.57756201731029477</c:v>
                </c:pt>
                <c:pt idx="2120">
                  <c:v>0.57756201731029477</c:v>
                </c:pt>
                <c:pt idx="2121">
                  <c:v>0.57756201731029477</c:v>
                </c:pt>
                <c:pt idx="2122">
                  <c:v>0.57756201731029477</c:v>
                </c:pt>
                <c:pt idx="2123">
                  <c:v>0.57756201731029477</c:v>
                </c:pt>
                <c:pt idx="2124">
                  <c:v>0.57756201731029477</c:v>
                </c:pt>
                <c:pt idx="2125">
                  <c:v>0.57756201731029477</c:v>
                </c:pt>
                <c:pt idx="2126">
                  <c:v>0.57756201731029477</c:v>
                </c:pt>
                <c:pt idx="2127">
                  <c:v>0.57756201731029477</c:v>
                </c:pt>
                <c:pt idx="2128">
                  <c:v>0.57756201731029477</c:v>
                </c:pt>
                <c:pt idx="2129">
                  <c:v>0.57756201731029477</c:v>
                </c:pt>
                <c:pt idx="2130">
                  <c:v>0.57756201731029477</c:v>
                </c:pt>
                <c:pt idx="2131">
                  <c:v>0.57756201731029477</c:v>
                </c:pt>
                <c:pt idx="2132">
                  <c:v>0.57756201731029477</c:v>
                </c:pt>
                <c:pt idx="2133">
                  <c:v>0.57764318726864783</c:v>
                </c:pt>
                <c:pt idx="2134">
                  <c:v>0.57770272065701367</c:v>
                </c:pt>
                <c:pt idx="2135">
                  <c:v>0.57770346589741073</c:v>
                </c:pt>
                <c:pt idx="2136">
                  <c:v>0.57780626439393679</c:v>
                </c:pt>
                <c:pt idx="2137">
                  <c:v>0.57782363929949387</c:v>
                </c:pt>
                <c:pt idx="2138">
                  <c:v>0.5778484585348701</c:v>
                </c:pt>
                <c:pt idx="2139">
                  <c:v>0.57796323421166462</c:v>
                </c:pt>
                <c:pt idx="2140">
                  <c:v>0.57803160731936476</c:v>
                </c:pt>
                <c:pt idx="2141">
                  <c:v>0.57823240560257905</c:v>
                </c:pt>
                <c:pt idx="2142">
                  <c:v>0.57836202235456036</c:v>
                </c:pt>
                <c:pt idx="2143">
                  <c:v>0.57837116214189577</c:v>
                </c:pt>
                <c:pt idx="2144">
                  <c:v>0.57859405263918029</c:v>
                </c:pt>
                <c:pt idx="2145">
                  <c:v>0.57915418178351652</c:v>
                </c:pt>
                <c:pt idx="2146">
                  <c:v>0.57923466201787954</c:v>
                </c:pt>
                <c:pt idx="2147">
                  <c:v>0.57962609675731802</c:v>
                </c:pt>
                <c:pt idx="2148">
                  <c:v>0.5797426830777932</c:v>
                </c:pt>
                <c:pt idx="2149">
                  <c:v>0.57977143810730181</c:v>
                </c:pt>
                <c:pt idx="2150">
                  <c:v>0.57977143810730181</c:v>
                </c:pt>
                <c:pt idx="2151">
                  <c:v>0.579996988335022</c:v>
                </c:pt>
                <c:pt idx="2152">
                  <c:v>0.58006968296225969</c:v>
                </c:pt>
                <c:pt idx="2153">
                  <c:v>0.58021512008299825</c:v>
                </c:pt>
                <c:pt idx="2154">
                  <c:v>0.58057195959680274</c:v>
                </c:pt>
                <c:pt idx="2155">
                  <c:v>0.58082707513588738</c:v>
                </c:pt>
                <c:pt idx="2156">
                  <c:v>0.58101616093485042</c:v>
                </c:pt>
                <c:pt idx="2157">
                  <c:v>0.58123495897198141</c:v>
                </c:pt>
                <c:pt idx="2158">
                  <c:v>0.58124761209209752</c:v>
                </c:pt>
                <c:pt idx="2159">
                  <c:v>0.58250835160351333</c:v>
                </c:pt>
                <c:pt idx="2160">
                  <c:v>0.58266058544000021</c:v>
                </c:pt>
                <c:pt idx="2161">
                  <c:v>0.58457056619170444</c:v>
                </c:pt>
                <c:pt idx="2162">
                  <c:v>0.58519327273968702</c:v>
                </c:pt>
                <c:pt idx="2163">
                  <c:v>0.58538173021629525</c:v>
                </c:pt>
                <c:pt idx="2164">
                  <c:v>0.58616301912457014</c:v>
                </c:pt>
                <c:pt idx="2165">
                  <c:v>0.58685839275573326</c:v>
                </c:pt>
                <c:pt idx="2166">
                  <c:v>0.58793752387627018</c:v>
                </c:pt>
                <c:pt idx="2167">
                  <c:v>0.58812144405041211</c:v>
                </c:pt>
                <c:pt idx="2168">
                  <c:v>0.58819587253183403</c:v>
                </c:pt>
                <c:pt idx="2169">
                  <c:v>0.58879182159867849</c:v>
                </c:pt>
                <c:pt idx="2170">
                  <c:v>0.58886783475885218</c:v>
                </c:pt>
                <c:pt idx="2171">
                  <c:v>0.58897824504914509</c:v>
                </c:pt>
                <c:pt idx="2172">
                  <c:v>0.5889796234493343</c:v>
                </c:pt>
                <c:pt idx="2173">
                  <c:v>0.58957637399538254</c:v>
                </c:pt>
                <c:pt idx="2174">
                  <c:v>0.58957637399538254</c:v>
                </c:pt>
                <c:pt idx="2175">
                  <c:v>0.58963143292907483</c:v>
                </c:pt>
                <c:pt idx="2176">
                  <c:v>0.58991149876658011</c:v>
                </c:pt>
                <c:pt idx="2177">
                  <c:v>0.59002474141592531</c:v>
                </c:pt>
                <c:pt idx="2178">
                  <c:v>0.59003833588701859</c:v>
                </c:pt>
                <c:pt idx="2179">
                  <c:v>0.59017403604628804</c:v>
                </c:pt>
                <c:pt idx="2180">
                  <c:v>0.59031052177106347</c:v>
                </c:pt>
                <c:pt idx="2181">
                  <c:v>0.59032516811935809</c:v>
                </c:pt>
                <c:pt idx="2182">
                  <c:v>0.59042485496090558</c:v>
                </c:pt>
                <c:pt idx="2183">
                  <c:v>0.59046997751867836</c:v>
                </c:pt>
                <c:pt idx="2184">
                  <c:v>0.59057658998827345</c:v>
                </c:pt>
                <c:pt idx="2185">
                  <c:v>0.59059001368544328</c:v>
                </c:pt>
                <c:pt idx="2186">
                  <c:v>0.59070897270002087</c:v>
                </c:pt>
                <c:pt idx="2187">
                  <c:v>0.59084178761100714</c:v>
                </c:pt>
                <c:pt idx="2188">
                  <c:v>0.59085423081645227</c:v>
                </c:pt>
                <c:pt idx="2189">
                  <c:v>0.59085548857566927</c:v>
                </c:pt>
                <c:pt idx="2190">
                  <c:v>0.59086640591666562</c:v>
                </c:pt>
                <c:pt idx="2191">
                  <c:v>0.59098951836758451</c:v>
                </c:pt>
                <c:pt idx="2192">
                  <c:v>0.59099729711600923</c:v>
                </c:pt>
                <c:pt idx="2193">
                  <c:v>0.59099729711600923</c:v>
                </c:pt>
                <c:pt idx="2194">
                  <c:v>0.59099729711600923</c:v>
                </c:pt>
                <c:pt idx="2195">
                  <c:v>0.59099729711600923</c:v>
                </c:pt>
                <c:pt idx="2196">
                  <c:v>0.59099729711600923</c:v>
                </c:pt>
                <c:pt idx="2197">
                  <c:v>0.59099729711600923</c:v>
                </c:pt>
                <c:pt idx="2198">
                  <c:v>0.59099729711600923</c:v>
                </c:pt>
                <c:pt idx="2199">
                  <c:v>0.59099729711600923</c:v>
                </c:pt>
                <c:pt idx="2200">
                  <c:v>0.59099729711600923</c:v>
                </c:pt>
                <c:pt idx="2201">
                  <c:v>0.59099729711600923</c:v>
                </c:pt>
                <c:pt idx="2202">
                  <c:v>0.59099729711600923</c:v>
                </c:pt>
                <c:pt idx="2203">
                  <c:v>0.59099729711600923</c:v>
                </c:pt>
                <c:pt idx="2204">
                  <c:v>0.59099729711600923</c:v>
                </c:pt>
                <c:pt idx="2205">
                  <c:v>0.59099729711600923</c:v>
                </c:pt>
                <c:pt idx="2206">
                  <c:v>0.59099729711600923</c:v>
                </c:pt>
                <c:pt idx="2207">
                  <c:v>0.59099729711600923</c:v>
                </c:pt>
                <c:pt idx="2208">
                  <c:v>0.59099729711600923</c:v>
                </c:pt>
                <c:pt idx="2209">
                  <c:v>0.59099729711600923</c:v>
                </c:pt>
                <c:pt idx="2210">
                  <c:v>0.59099729711600923</c:v>
                </c:pt>
                <c:pt idx="2211">
                  <c:v>0.59099729711600923</c:v>
                </c:pt>
                <c:pt idx="2212">
                  <c:v>0.59099729711600923</c:v>
                </c:pt>
                <c:pt idx="2213">
                  <c:v>0.59099729711600923</c:v>
                </c:pt>
                <c:pt idx="2214">
                  <c:v>0.59099729711600923</c:v>
                </c:pt>
                <c:pt idx="2215">
                  <c:v>0.59099729711600923</c:v>
                </c:pt>
                <c:pt idx="2216">
                  <c:v>0.59099729711600923</c:v>
                </c:pt>
                <c:pt idx="2217">
                  <c:v>0.59099729711600923</c:v>
                </c:pt>
                <c:pt idx="2218">
                  <c:v>0.59099729711600923</c:v>
                </c:pt>
                <c:pt idx="2219">
                  <c:v>0.59099729711600923</c:v>
                </c:pt>
                <c:pt idx="2220">
                  <c:v>0.59099729711600923</c:v>
                </c:pt>
                <c:pt idx="2221">
                  <c:v>0.59102475242972308</c:v>
                </c:pt>
                <c:pt idx="2222">
                  <c:v>0.5911057873297032</c:v>
                </c:pt>
                <c:pt idx="2223">
                  <c:v>0.5911096915245142</c:v>
                </c:pt>
                <c:pt idx="2224">
                  <c:v>0.59112636719551359</c:v>
                </c:pt>
                <c:pt idx="2225">
                  <c:v>0.59114726598620593</c:v>
                </c:pt>
                <c:pt idx="2226">
                  <c:v>0.5912673202745159</c:v>
                </c:pt>
                <c:pt idx="2227">
                  <c:v>0.5912783426009075</c:v>
                </c:pt>
                <c:pt idx="2228">
                  <c:v>0.59137827498565998</c:v>
                </c:pt>
                <c:pt idx="2229">
                  <c:v>0.59140956350230034</c:v>
                </c:pt>
                <c:pt idx="2230">
                  <c:v>0.59148490025391176</c:v>
                </c:pt>
                <c:pt idx="2231">
                  <c:v>0.59171014646424647</c:v>
                </c:pt>
                <c:pt idx="2232">
                  <c:v>0.59182500836456953</c:v>
                </c:pt>
                <c:pt idx="2233">
                  <c:v>0.59200997450624204</c:v>
                </c:pt>
                <c:pt idx="2234">
                  <c:v>0.59220014282089861</c:v>
                </c:pt>
                <c:pt idx="2235">
                  <c:v>0.59221892296677492</c:v>
                </c:pt>
                <c:pt idx="2236">
                  <c:v>0.59223649296854786</c:v>
                </c:pt>
                <c:pt idx="2237">
                  <c:v>0.59374294060020061</c:v>
                </c:pt>
                <c:pt idx="2238">
                  <c:v>0.5951225572817892</c:v>
                </c:pt>
                <c:pt idx="2239">
                  <c:v>0.5951225572817892</c:v>
                </c:pt>
                <c:pt idx="2240">
                  <c:v>0.5969625737773343</c:v>
                </c:pt>
                <c:pt idx="2241">
                  <c:v>0.59753101781075568</c:v>
                </c:pt>
                <c:pt idx="2242">
                  <c:v>0.59806156252692877</c:v>
                </c:pt>
                <c:pt idx="2243">
                  <c:v>0.598104552923447</c:v>
                </c:pt>
                <c:pt idx="2244">
                  <c:v>0.59813773760653965</c:v>
                </c:pt>
                <c:pt idx="2245">
                  <c:v>0.59901466239802592</c:v>
                </c:pt>
                <c:pt idx="2246">
                  <c:v>0.59905282743348298</c:v>
                </c:pt>
                <c:pt idx="2247">
                  <c:v>0.59974033363626011</c:v>
                </c:pt>
                <c:pt idx="2248">
                  <c:v>0.59993766795766768</c:v>
                </c:pt>
                <c:pt idx="2249">
                  <c:v>0.60042884803067964</c:v>
                </c:pt>
                <c:pt idx="2250">
                  <c:v>0.60047368332997109</c:v>
                </c:pt>
                <c:pt idx="2251">
                  <c:v>0.60058862256053036</c:v>
                </c:pt>
                <c:pt idx="2252">
                  <c:v>0.60070358950133895</c:v>
                </c:pt>
                <c:pt idx="2253">
                  <c:v>0.60109738771880095</c:v>
                </c:pt>
                <c:pt idx="2254">
                  <c:v>0.60120209868418684</c:v>
                </c:pt>
                <c:pt idx="2255">
                  <c:v>0.60220066083737522</c:v>
                </c:pt>
                <c:pt idx="2256">
                  <c:v>0.60272804593038765</c:v>
                </c:pt>
                <c:pt idx="2257">
                  <c:v>0.60273919244898755</c:v>
                </c:pt>
                <c:pt idx="2258">
                  <c:v>0.60292339229591985</c:v>
                </c:pt>
                <c:pt idx="2259">
                  <c:v>0.60292339229591985</c:v>
                </c:pt>
                <c:pt idx="2260">
                  <c:v>0.60347878052638981</c:v>
                </c:pt>
                <c:pt idx="2261">
                  <c:v>0.60361174618891911</c:v>
                </c:pt>
                <c:pt idx="2262">
                  <c:v>0.60362157308403441</c:v>
                </c:pt>
                <c:pt idx="2263">
                  <c:v>0.60408807133397369</c:v>
                </c:pt>
                <c:pt idx="2264">
                  <c:v>0.60432149533985557</c:v>
                </c:pt>
                <c:pt idx="2265">
                  <c:v>0.60445257249230722</c:v>
                </c:pt>
                <c:pt idx="2266">
                  <c:v>0.604747213285449</c:v>
                </c:pt>
                <c:pt idx="2267">
                  <c:v>0.60488467526544398</c:v>
                </c:pt>
                <c:pt idx="2268">
                  <c:v>0.60488687168290145</c:v>
                </c:pt>
                <c:pt idx="2269">
                  <c:v>0.60489912419287406</c:v>
                </c:pt>
                <c:pt idx="2270">
                  <c:v>0.60489912419287406</c:v>
                </c:pt>
                <c:pt idx="2271">
                  <c:v>0.60489912419287406</c:v>
                </c:pt>
                <c:pt idx="2272">
                  <c:v>0.60489912419287406</c:v>
                </c:pt>
                <c:pt idx="2273">
                  <c:v>0.60489912419287406</c:v>
                </c:pt>
                <c:pt idx="2274">
                  <c:v>0.60489912419287406</c:v>
                </c:pt>
                <c:pt idx="2275">
                  <c:v>0.60489912419287406</c:v>
                </c:pt>
                <c:pt idx="2276">
                  <c:v>0.60489912419287406</c:v>
                </c:pt>
                <c:pt idx="2277">
                  <c:v>0.60489912419287406</c:v>
                </c:pt>
                <c:pt idx="2278">
                  <c:v>0.60489912419287406</c:v>
                </c:pt>
                <c:pt idx="2279">
                  <c:v>0.60489912419287406</c:v>
                </c:pt>
                <c:pt idx="2280">
                  <c:v>0.60489912419287406</c:v>
                </c:pt>
                <c:pt idx="2281">
                  <c:v>0.60489912419287406</c:v>
                </c:pt>
                <c:pt idx="2282">
                  <c:v>0.60489912419287406</c:v>
                </c:pt>
                <c:pt idx="2283">
                  <c:v>0.60489912419287406</c:v>
                </c:pt>
                <c:pt idx="2284">
                  <c:v>0.60489912419287406</c:v>
                </c:pt>
                <c:pt idx="2285">
                  <c:v>0.60489912419287406</c:v>
                </c:pt>
                <c:pt idx="2286">
                  <c:v>0.60489912419287406</c:v>
                </c:pt>
                <c:pt idx="2287">
                  <c:v>0.60489912419287406</c:v>
                </c:pt>
                <c:pt idx="2288">
                  <c:v>0.60489912419287406</c:v>
                </c:pt>
                <c:pt idx="2289">
                  <c:v>0.60489912419287406</c:v>
                </c:pt>
                <c:pt idx="2290">
                  <c:v>0.60489912419287406</c:v>
                </c:pt>
                <c:pt idx="2291">
                  <c:v>0.60489912419287406</c:v>
                </c:pt>
                <c:pt idx="2292">
                  <c:v>0.60489912419287406</c:v>
                </c:pt>
                <c:pt idx="2293">
                  <c:v>0.60489912419287406</c:v>
                </c:pt>
                <c:pt idx="2294">
                  <c:v>0.60489912419287406</c:v>
                </c:pt>
                <c:pt idx="2295">
                  <c:v>0.60489912419287406</c:v>
                </c:pt>
                <c:pt idx="2296">
                  <c:v>0.60489912419287406</c:v>
                </c:pt>
                <c:pt idx="2297">
                  <c:v>0.60489912419287406</c:v>
                </c:pt>
                <c:pt idx="2298">
                  <c:v>0.60489912419287406</c:v>
                </c:pt>
                <c:pt idx="2299">
                  <c:v>0.60489912419287406</c:v>
                </c:pt>
                <c:pt idx="2300">
                  <c:v>0.60489912419287406</c:v>
                </c:pt>
                <c:pt idx="2301">
                  <c:v>0.60489912419287406</c:v>
                </c:pt>
                <c:pt idx="2302">
                  <c:v>0.60489912419287406</c:v>
                </c:pt>
                <c:pt idx="2303">
                  <c:v>0.60489912419287406</c:v>
                </c:pt>
                <c:pt idx="2304">
                  <c:v>0.60489912419287406</c:v>
                </c:pt>
                <c:pt idx="2305">
                  <c:v>0.60489912419287406</c:v>
                </c:pt>
                <c:pt idx="2306">
                  <c:v>0.60489912419287406</c:v>
                </c:pt>
                <c:pt idx="2307">
                  <c:v>0.60489912419287406</c:v>
                </c:pt>
                <c:pt idx="2308">
                  <c:v>0.60489912419287406</c:v>
                </c:pt>
                <c:pt idx="2309">
                  <c:v>0.60489912419287406</c:v>
                </c:pt>
                <c:pt idx="2310">
                  <c:v>0.60489912419287406</c:v>
                </c:pt>
                <c:pt idx="2311">
                  <c:v>0.60489912419287406</c:v>
                </c:pt>
                <c:pt idx="2312">
                  <c:v>0.60489912419287406</c:v>
                </c:pt>
                <c:pt idx="2313">
                  <c:v>0.60489912419287406</c:v>
                </c:pt>
                <c:pt idx="2314">
                  <c:v>0.60489912419287406</c:v>
                </c:pt>
                <c:pt idx="2315">
                  <c:v>0.60489912419287406</c:v>
                </c:pt>
                <c:pt idx="2316">
                  <c:v>0.60489912419287406</c:v>
                </c:pt>
                <c:pt idx="2317">
                  <c:v>0.60489912419287406</c:v>
                </c:pt>
                <c:pt idx="2318">
                  <c:v>0.60490947787425853</c:v>
                </c:pt>
                <c:pt idx="2319">
                  <c:v>0.60490956097204251</c:v>
                </c:pt>
                <c:pt idx="2320">
                  <c:v>0.60492036549032657</c:v>
                </c:pt>
                <c:pt idx="2321">
                  <c:v>0.60503000414730346</c:v>
                </c:pt>
                <c:pt idx="2322">
                  <c:v>0.60504778178241403</c:v>
                </c:pt>
                <c:pt idx="2323">
                  <c:v>0.60516769121991021</c:v>
                </c:pt>
                <c:pt idx="2324">
                  <c:v>0.60517193147787618</c:v>
                </c:pt>
                <c:pt idx="2325">
                  <c:v>0.60517478139108416</c:v>
                </c:pt>
                <c:pt idx="2326">
                  <c:v>0.60517770824987582</c:v>
                </c:pt>
                <c:pt idx="2327">
                  <c:v>0.60519594901443929</c:v>
                </c:pt>
                <c:pt idx="2328">
                  <c:v>0.60519960170492382</c:v>
                </c:pt>
                <c:pt idx="2329">
                  <c:v>0.60532298852903954</c:v>
                </c:pt>
                <c:pt idx="2330">
                  <c:v>0.60546114950433705</c:v>
                </c:pt>
                <c:pt idx="2331">
                  <c:v>0.60546830779271643</c:v>
                </c:pt>
                <c:pt idx="2332">
                  <c:v>0.6054769529789551</c:v>
                </c:pt>
                <c:pt idx="2333">
                  <c:v>0.60548537797497914</c:v>
                </c:pt>
                <c:pt idx="2334">
                  <c:v>0.6055598009322013</c:v>
                </c:pt>
                <c:pt idx="2335">
                  <c:v>0.6056435489220221</c:v>
                </c:pt>
                <c:pt idx="2336">
                  <c:v>0.60573687962860712</c:v>
                </c:pt>
                <c:pt idx="2337">
                  <c:v>0.60586262163290561</c:v>
                </c:pt>
                <c:pt idx="2338">
                  <c:v>0.60587537957432058</c:v>
                </c:pt>
                <c:pt idx="2339">
                  <c:v>0.60606682190311922</c:v>
                </c:pt>
                <c:pt idx="2340">
                  <c:v>0.60616565122714328</c:v>
                </c:pt>
                <c:pt idx="2341">
                  <c:v>0.60691268906590168</c:v>
                </c:pt>
                <c:pt idx="2342">
                  <c:v>0.6073284967111352</c:v>
                </c:pt>
                <c:pt idx="2343">
                  <c:v>0.60775550333680695</c:v>
                </c:pt>
                <c:pt idx="2344">
                  <c:v>0.60777015328267092</c:v>
                </c:pt>
                <c:pt idx="2345">
                  <c:v>0.6091679731820776</c:v>
                </c:pt>
                <c:pt idx="2346">
                  <c:v>0.60919424047868398</c:v>
                </c:pt>
                <c:pt idx="2347">
                  <c:v>0.60940178194589223</c:v>
                </c:pt>
                <c:pt idx="2348">
                  <c:v>0.61204360166699201</c:v>
                </c:pt>
                <c:pt idx="2349">
                  <c:v>0.61317939328625337</c:v>
                </c:pt>
                <c:pt idx="2350">
                  <c:v>0.61325780272748887</c:v>
                </c:pt>
                <c:pt idx="2351">
                  <c:v>0.61343033907259281</c:v>
                </c:pt>
                <c:pt idx="2352">
                  <c:v>0.6134344137206873</c:v>
                </c:pt>
                <c:pt idx="2353">
                  <c:v>0.61349768159132823</c:v>
                </c:pt>
                <c:pt idx="2354">
                  <c:v>0.6144744344776254</c:v>
                </c:pt>
                <c:pt idx="2355">
                  <c:v>0.61486740664296846</c:v>
                </c:pt>
                <c:pt idx="2356">
                  <c:v>0.61494603065203157</c:v>
                </c:pt>
                <c:pt idx="2357">
                  <c:v>0.6155313782848213</c:v>
                </c:pt>
                <c:pt idx="2358">
                  <c:v>0.61589028181377881</c:v>
                </c:pt>
                <c:pt idx="2359">
                  <c:v>0.6160084116018163</c:v>
                </c:pt>
                <c:pt idx="2360">
                  <c:v>0.61632353037072396</c:v>
                </c:pt>
                <c:pt idx="2361">
                  <c:v>0.61712643325088756</c:v>
                </c:pt>
                <c:pt idx="2362">
                  <c:v>0.61723034918075936</c:v>
                </c:pt>
                <c:pt idx="2363">
                  <c:v>0.61730926230901195</c:v>
                </c:pt>
                <c:pt idx="2364">
                  <c:v>0.61759007185799808</c:v>
                </c:pt>
                <c:pt idx="2365">
                  <c:v>0.61777032902769846</c:v>
                </c:pt>
                <c:pt idx="2366">
                  <c:v>0.61788033906491835</c:v>
                </c:pt>
                <c:pt idx="2367">
                  <c:v>0.6181930630340029</c:v>
                </c:pt>
                <c:pt idx="2368">
                  <c:v>0.61833736800307837</c:v>
                </c:pt>
                <c:pt idx="2369">
                  <c:v>0.61848318845892003</c:v>
                </c:pt>
                <c:pt idx="2370">
                  <c:v>0.61859086122243911</c:v>
                </c:pt>
                <c:pt idx="2371">
                  <c:v>0.61860157058084309</c:v>
                </c:pt>
                <c:pt idx="2372">
                  <c:v>0.61860879130560398</c:v>
                </c:pt>
                <c:pt idx="2373">
                  <c:v>0.61862756159264376</c:v>
                </c:pt>
                <c:pt idx="2374">
                  <c:v>0.61874092083982912</c:v>
                </c:pt>
                <c:pt idx="2375">
                  <c:v>0.61876734919123555</c:v>
                </c:pt>
                <c:pt idx="2376">
                  <c:v>0.61887743641286275</c:v>
                </c:pt>
                <c:pt idx="2377">
                  <c:v>0.61890490732442149</c:v>
                </c:pt>
                <c:pt idx="2378">
                  <c:v>0.61918619071263103</c:v>
                </c:pt>
                <c:pt idx="2379">
                  <c:v>0.61918619071263103</c:v>
                </c:pt>
                <c:pt idx="2380">
                  <c:v>0.61918619071263103</c:v>
                </c:pt>
                <c:pt idx="2381">
                  <c:v>0.61918619071263103</c:v>
                </c:pt>
                <c:pt idx="2382">
                  <c:v>0.61918619071263103</c:v>
                </c:pt>
                <c:pt idx="2383">
                  <c:v>0.61918619071263103</c:v>
                </c:pt>
                <c:pt idx="2384">
                  <c:v>0.61918619071263103</c:v>
                </c:pt>
                <c:pt idx="2385">
                  <c:v>0.61918619071263103</c:v>
                </c:pt>
                <c:pt idx="2386">
                  <c:v>0.61918619071263103</c:v>
                </c:pt>
                <c:pt idx="2387">
                  <c:v>0.61918619071263103</c:v>
                </c:pt>
                <c:pt idx="2388">
                  <c:v>0.61918619071263103</c:v>
                </c:pt>
                <c:pt idx="2389">
                  <c:v>0.61918619071263103</c:v>
                </c:pt>
                <c:pt idx="2390">
                  <c:v>0.61918619071263103</c:v>
                </c:pt>
                <c:pt idx="2391">
                  <c:v>0.61918619071263103</c:v>
                </c:pt>
                <c:pt idx="2392">
                  <c:v>0.61918619071263103</c:v>
                </c:pt>
                <c:pt idx="2393">
                  <c:v>0.61918619071263103</c:v>
                </c:pt>
                <c:pt idx="2394">
                  <c:v>0.61918619071263103</c:v>
                </c:pt>
                <c:pt idx="2395">
                  <c:v>0.61918619071263103</c:v>
                </c:pt>
                <c:pt idx="2396">
                  <c:v>0.61918619071263103</c:v>
                </c:pt>
                <c:pt idx="2397">
                  <c:v>0.61918619071263103</c:v>
                </c:pt>
                <c:pt idx="2398">
                  <c:v>0.61918619071263103</c:v>
                </c:pt>
                <c:pt idx="2399">
                  <c:v>0.61918619071263103</c:v>
                </c:pt>
                <c:pt idx="2400">
                  <c:v>0.61918619071263103</c:v>
                </c:pt>
                <c:pt idx="2401">
                  <c:v>0.61918619071263103</c:v>
                </c:pt>
                <c:pt idx="2402">
                  <c:v>0.61918619071263103</c:v>
                </c:pt>
                <c:pt idx="2403">
                  <c:v>0.61918619071263103</c:v>
                </c:pt>
                <c:pt idx="2404">
                  <c:v>0.61918619071263103</c:v>
                </c:pt>
                <c:pt idx="2405">
                  <c:v>0.61918619071263103</c:v>
                </c:pt>
                <c:pt idx="2406">
                  <c:v>0.61918619071263103</c:v>
                </c:pt>
                <c:pt idx="2407">
                  <c:v>0.61918619071263103</c:v>
                </c:pt>
                <c:pt idx="2408">
                  <c:v>0.61918619071263103</c:v>
                </c:pt>
                <c:pt idx="2409">
                  <c:v>0.61918619071263103</c:v>
                </c:pt>
                <c:pt idx="2410">
                  <c:v>0.61918619071263103</c:v>
                </c:pt>
                <c:pt idx="2411">
                  <c:v>0.61918619071263103</c:v>
                </c:pt>
                <c:pt idx="2412">
                  <c:v>0.61918619071263103</c:v>
                </c:pt>
                <c:pt idx="2413">
                  <c:v>0.61918619071263103</c:v>
                </c:pt>
                <c:pt idx="2414">
                  <c:v>0.61918619071263103</c:v>
                </c:pt>
                <c:pt idx="2415">
                  <c:v>0.61918619071263103</c:v>
                </c:pt>
                <c:pt idx="2416">
                  <c:v>0.61918619071263103</c:v>
                </c:pt>
                <c:pt idx="2417">
                  <c:v>0.61918619071263103</c:v>
                </c:pt>
                <c:pt idx="2418">
                  <c:v>0.61918619071263103</c:v>
                </c:pt>
                <c:pt idx="2419">
                  <c:v>0.61918619071263103</c:v>
                </c:pt>
                <c:pt idx="2420">
                  <c:v>0.61918619071263103</c:v>
                </c:pt>
                <c:pt idx="2421">
                  <c:v>0.61918619071263103</c:v>
                </c:pt>
                <c:pt idx="2422">
                  <c:v>0.61918619071263103</c:v>
                </c:pt>
                <c:pt idx="2423">
                  <c:v>0.61918619071263103</c:v>
                </c:pt>
                <c:pt idx="2424">
                  <c:v>0.61918619071263103</c:v>
                </c:pt>
                <c:pt idx="2425">
                  <c:v>0.61918619071263103</c:v>
                </c:pt>
                <c:pt idx="2426">
                  <c:v>0.61918619071263103</c:v>
                </c:pt>
                <c:pt idx="2427">
                  <c:v>0.61918619071263103</c:v>
                </c:pt>
                <c:pt idx="2428">
                  <c:v>0.61918619071263103</c:v>
                </c:pt>
                <c:pt idx="2429">
                  <c:v>0.61918619071263103</c:v>
                </c:pt>
                <c:pt idx="2430">
                  <c:v>0.61918619071263103</c:v>
                </c:pt>
                <c:pt idx="2431">
                  <c:v>0.61918619071263103</c:v>
                </c:pt>
                <c:pt idx="2432">
                  <c:v>0.61918619071263103</c:v>
                </c:pt>
                <c:pt idx="2433">
                  <c:v>0.61918619071263103</c:v>
                </c:pt>
                <c:pt idx="2434">
                  <c:v>0.61918619071263103</c:v>
                </c:pt>
                <c:pt idx="2435">
                  <c:v>0.61918619071263103</c:v>
                </c:pt>
                <c:pt idx="2436">
                  <c:v>0.61918619071263103</c:v>
                </c:pt>
                <c:pt idx="2437">
                  <c:v>0.61918619071263103</c:v>
                </c:pt>
                <c:pt idx="2438">
                  <c:v>0.61918619071263103</c:v>
                </c:pt>
                <c:pt idx="2439">
                  <c:v>0.61918619071263103</c:v>
                </c:pt>
                <c:pt idx="2440">
                  <c:v>0.61918619071263103</c:v>
                </c:pt>
                <c:pt idx="2441">
                  <c:v>0.61918619071263103</c:v>
                </c:pt>
                <c:pt idx="2442">
                  <c:v>0.61918619071263103</c:v>
                </c:pt>
                <c:pt idx="2443">
                  <c:v>0.61920833199378456</c:v>
                </c:pt>
                <c:pt idx="2444">
                  <c:v>0.61924554679828969</c:v>
                </c:pt>
                <c:pt idx="2445">
                  <c:v>0.61931923064843286</c:v>
                </c:pt>
                <c:pt idx="2446">
                  <c:v>0.61933117653152081</c:v>
                </c:pt>
                <c:pt idx="2447">
                  <c:v>0.6193514308988084</c:v>
                </c:pt>
                <c:pt idx="2448">
                  <c:v>0.61949745189470506</c:v>
                </c:pt>
                <c:pt idx="2449">
                  <c:v>0.61950035818171378</c:v>
                </c:pt>
                <c:pt idx="2450">
                  <c:v>0.6196059041391162</c:v>
                </c:pt>
                <c:pt idx="2451">
                  <c:v>0.61962470316659013</c:v>
                </c:pt>
                <c:pt idx="2452">
                  <c:v>0.61964504133404863</c:v>
                </c:pt>
                <c:pt idx="2453">
                  <c:v>0.6197433000568775</c:v>
                </c:pt>
                <c:pt idx="2454">
                  <c:v>0.61976791471380677</c:v>
                </c:pt>
                <c:pt idx="2455">
                  <c:v>0.61979681659974406</c:v>
                </c:pt>
                <c:pt idx="2456">
                  <c:v>0.61983938837435193</c:v>
                </c:pt>
                <c:pt idx="2457">
                  <c:v>0.61992412443371347</c:v>
                </c:pt>
                <c:pt idx="2458">
                  <c:v>0.62018051594664025</c:v>
                </c:pt>
                <c:pt idx="2459">
                  <c:v>0.62020775462151867</c:v>
                </c:pt>
                <c:pt idx="2460">
                  <c:v>0.62021645601993003</c:v>
                </c:pt>
                <c:pt idx="2461">
                  <c:v>0.6202171208557401</c:v>
                </c:pt>
                <c:pt idx="2462">
                  <c:v>0.62032510389920736</c:v>
                </c:pt>
                <c:pt idx="2463">
                  <c:v>0.62047613644657151</c:v>
                </c:pt>
                <c:pt idx="2464">
                  <c:v>0.62048621053460906</c:v>
                </c:pt>
                <c:pt idx="2465">
                  <c:v>0.62059231395418513</c:v>
                </c:pt>
                <c:pt idx="2466">
                  <c:v>0.62123532224624833</c:v>
                </c:pt>
                <c:pt idx="2467">
                  <c:v>0.62142542635512299</c:v>
                </c:pt>
                <c:pt idx="2468">
                  <c:v>0.62220543867799127</c:v>
                </c:pt>
                <c:pt idx="2469">
                  <c:v>0.62253773842635973</c:v>
                </c:pt>
                <c:pt idx="2470">
                  <c:v>0.62265701474024693</c:v>
                </c:pt>
                <c:pt idx="2471">
                  <c:v>0.62269677778303489</c:v>
                </c:pt>
                <c:pt idx="2472">
                  <c:v>0.62281607967346631</c:v>
                </c:pt>
                <c:pt idx="2473">
                  <c:v>0.62285585122842013</c:v>
                </c:pt>
                <c:pt idx="2474">
                  <c:v>0.62333327502891289</c:v>
                </c:pt>
                <c:pt idx="2475">
                  <c:v>0.62435235133268041</c:v>
                </c:pt>
                <c:pt idx="2476">
                  <c:v>0.62436872873842553</c:v>
                </c:pt>
                <c:pt idx="2477">
                  <c:v>0.6246398355884244</c:v>
                </c:pt>
                <c:pt idx="2478">
                  <c:v>0.62618892186942299</c:v>
                </c:pt>
                <c:pt idx="2479">
                  <c:v>0.62632392329801667</c:v>
                </c:pt>
                <c:pt idx="2480">
                  <c:v>0.62766900340148235</c:v>
                </c:pt>
                <c:pt idx="2481">
                  <c:v>0.62808475584824941</c:v>
                </c:pt>
                <c:pt idx="2482">
                  <c:v>0.62816373917532364</c:v>
                </c:pt>
                <c:pt idx="2483">
                  <c:v>0.62948609569561653</c:v>
                </c:pt>
                <c:pt idx="2484">
                  <c:v>0.62996745443040403</c:v>
                </c:pt>
                <c:pt idx="2485">
                  <c:v>0.63095915848928519</c:v>
                </c:pt>
                <c:pt idx="2486">
                  <c:v>0.63183588311018579</c:v>
                </c:pt>
                <c:pt idx="2487">
                  <c:v>0.63200277423154338</c:v>
                </c:pt>
                <c:pt idx="2488">
                  <c:v>0.63230672938403643</c:v>
                </c:pt>
                <c:pt idx="2489">
                  <c:v>0.63234324585331225</c:v>
                </c:pt>
                <c:pt idx="2490">
                  <c:v>0.63253907353196503</c:v>
                </c:pt>
                <c:pt idx="2491">
                  <c:v>0.63265979446287846</c:v>
                </c:pt>
                <c:pt idx="2492">
                  <c:v>0.63274809403473842</c:v>
                </c:pt>
                <c:pt idx="2493">
                  <c:v>0.63277161652209513</c:v>
                </c:pt>
                <c:pt idx="2494">
                  <c:v>0.63289655697718139</c:v>
                </c:pt>
                <c:pt idx="2495">
                  <c:v>0.63290128255671219</c:v>
                </c:pt>
                <c:pt idx="2496">
                  <c:v>0.63317261636055866</c:v>
                </c:pt>
                <c:pt idx="2497">
                  <c:v>0.63319361326609958</c:v>
                </c:pt>
                <c:pt idx="2498">
                  <c:v>0.63320840726479499</c:v>
                </c:pt>
                <c:pt idx="2499">
                  <c:v>0.63321664906436426</c:v>
                </c:pt>
                <c:pt idx="2500">
                  <c:v>0.63345470303963014</c:v>
                </c:pt>
                <c:pt idx="2501">
                  <c:v>0.63347679368560061</c:v>
                </c:pt>
                <c:pt idx="2502">
                  <c:v>0.63362728375364119</c:v>
                </c:pt>
                <c:pt idx="2503">
                  <c:v>0.6336275650775115</c:v>
                </c:pt>
                <c:pt idx="2504">
                  <c:v>0.63365846720623309</c:v>
                </c:pt>
                <c:pt idx="2505">
                  <c:v>0.63376106319270487</c:v>
                </c:pt>
                <c:pt idx="2506">
                  <c:v>0.6337674146210408</c:v>
                </c:pt>
                <c:pt idx="2507">
                  <c:v>0.63377718884702439</c:v>
                </c:pt>
                <c:pt idx="2508">
                  <c:v>0.63377718884702439</c:v>
                </c:pt>
                <c:pt idx="2509">
                  <c:v>0.63377718884702439</c:v>
                </c:pt>
                <c:pt idx="2510">
                  <c:v>0.63377718884702439</c:v>
                </c:pt>
                <c:pt idx="2511">
                  <c:v>0.63377718884702439</c:v>
                </c:pt>
                <c:pt idx="2512">
                  <c:v>0.63377718884702439</c:v>
                </c:pt>
                <c:pt idx="2513">
                  <c:v>0.63377718884702439</c:v>
                </c:pt>
                <c:pt idx="2514">
                  <c:v>0.63377718884702439</c:v>
                </c:pt>
                <c:pt idx="2515">
                  <c:v>0.63377718884702439</c:v>
                </c:pt>
                <c:pt idx="2516">
                  <c:v>0.63377718884702439</c:v>
                </c:pt>
                <c:pt idx="2517">
                  <c:v>0.63377718884702439</c:v>
                </c:pt>
                <c:pt idx="2518">
                  <c:v>0.63377718884702439</c:v>
                </c:pt>
                <c:pt idx="2519">
                  <c:v>0.63377718884702439</c:v>
                </c:pt>
                <c:pt idx="2520">
                  <c:v>0.63377718884702439</c:v>
                </c:pt>
                <c:pt idx="2521">
                  <c:v>0.63377718884702439</c:v>
                </c:pt>
                <c:pt idx="2522">
                  <c:v>0.63377718884702439</c:v>
                </c:pt>
                <c:pt idx="2523">
                  <c:v>0.63377718884702439</c:v>
                </c:pt>
                <c:pt idx="2524">
                  <c:v>0.63377718884702439</c:v>
                </c:pt>
                <c:pt idx="2525">
                  <c:v>0.63377718884702439</c:v>
                </c:pt>
                <c:pt idx="2526">
                  <c:v>0.63377718884702439</c:v>
                </c:pt>
                <c:pt idx="2527">
                  <c:v>0.63377718884702439</c:v>
                </c:pt>
                <c:pt idx="2528">
                  <c:v>0.63377718884702439</c:v>
                </c:pt>
                <c:pt idx="2529">
                  <c:v>0.63377718884702439</c:v>
                </c:pt>
                <c:pt idx="2530">
                  <c:v>0.63377718884702439</c:v>
                </c:pt>
                <c:pt idx="2531">
                  <c:v>0.63377718884702439</c:v>
                </c:pt>
                <c:pt idx="2532">
                  <c:v>0.63377718884702439</c:v>
                </c:pt>
                <c:pt idx="2533">
                  <c:v>0.63377718884702439</c:v>
                </c:pt>
                <c:pt idx="2534">
                  <c:v>0.63377718884702439</c:v>
                </c:pt>
                <c:pt idx="2535">
                  <c:v>0.63377718884702439</c:v>
                </c:pt>
                <c:pt idx="2536">
                  <c:v>0.63377718884702439</c:v>
                </c:pt>
                <c:pt idx="2537">
                  <c:v>0.63377718884702439</c:v>
                </c:pt>
                <c:pt idx="2538">
                  <c:v>0.63377718884702439</c:v>
                </c:pt>
                <c:pt idx="2539">
                  <c:v>0.63377718884702439</c:v>
                </c:pt>
                <c:pt idx="2540">
                  <c:v>0.63377718884702439</c:v>
                </c:pt>
                <c:pt idx="2541">
                  <c:v>0.63377718884702439</c:v>
                </c:pt>
                <c:pt idx="2542">
                  <c:v>0.63377718884702439</c:v>
                </c:pt>
                <c:pt idx="2543">
                  <c:v>0.63377718884702439</c:v>
                </c:pt>
                <c:pt idx="2544">
                  <c:v>0.63377718884702439</c:v>
                </c:pt>
                <c:pt idx="2545">
                  <c:v>0.63377718884702439</c:v>
                </c:pt>
                <c:pt idx="2546">
                  <c:v>0.63377718884702439</c:v>
                </c:pt>
                <c:pt idx="2547">
                  <c:v>0.63377718884702439</c:v>
                </c:pt>
                <c:pt idx="2548">
                  <c:v>0.63377718884702439</c:v>
                </c:pt>
                <c:pt idx="2549">
                  <c:v>0.63377718884702439</c:v>
                </c:pt>
                <c:pt idx="2550">
                  <c:v>0.63377718884702439</c:v>
                </c:pt>
                <c:pt idx="2551">
                  <c:v>0.63377718884702439</c:v>
                </c:pt>
                <c:pt idx="2552">
                  <c:v>0.63377718884702439</c:v>
                </c:pt>
                <c:pt idx="2553">
                  <c:v>0.63377718884702439</c:v>
                </c:pt>
                <c:pt idx="2554">
                  <c:v>0.63377718884702439</c:v>
                </c:pt>
                <c:pt idx="2555">
                  <c:v>0.63377718884702439</c:v>
                </c:pt>
                <c:pt idx="2556">
                  <c:v>0.63377718884702439</c:v>
                </c:pt>
                <c:pt idx="2557">
                  <c:v>0.63377718884702439</c:v>
                </c:pt>
                <c:pt idx="2558">
                  <c:v>0.63377718884702439</c:v>
                </c:pt>
                <c:pt idx="2559">
                  <c:v>0.63377718884702439</c:v>
                </c:pt>
                <c:pt idx="2560">
                  <c:v>0.63377718884702439</c:v>
                </c:pt>
                <c:pt idx="2561">
                  <c:v>0.63377718884702439</c:v>
                </c:pt>
                <c:pt idx="2562">
                  <c:v>0.63377718884702439</c:v>
                </c:pt>
                <c:pt idx="2563">
                  <c:v>0.63377718884702439</c:v>
                </c:pt>
                <c:pt idx="2564">
                  <c:v>0.63377718884702439</c:v>
                </c:pt>
                <c:pt idx="2565">
                  <c:v>0.63377718884702439</c:v>
                </c:pt>
                <c:pt idx="2566">
                  <c:v>0.63377718884702439</c:v>
                </c:pt>
                <c:pt idx="2567">
                  <c:v>0.63377718884702439</c:v>
                </c:pt>
                <c:pt idx="2568">
                  <c:v>0.63377718884702439</c:v>
                </c:pt>
                <c:pt idx="2569">
                  <c:v>0.63377718884702439</c:v>
                </c:pt>
                <c:pt idx="2570">
                  <c:v>0.63377718884702439</c:v>
                </c:pt>
                <c:pt idx="2571">
                  <c:v>0.63377718884702439</c:v>
                </c:pt>
                <c:pt idx="2572">
                  <c:v>0.63377718884702439</c:v>
                </c:pt>
                <c:pt idx="2573">
                  <c:v>0.63377718884702439</c:v>
                </c:pt>
                <c:pt idx="2574">
                  <c:v>0.63377718884702439</c:v>
                </c:pt>
                <c:pt idx="2575">
                  <c:v>0.63377718884702439</c:v>
                </c:pt>
                <c:pt idx="2576">
                  <c:v>0.63377718884702439</c:v>
                </c:pt>
                <c:pt idx="2577">
                  <c:v>0.63377718884702439</c:v>
                </c:pt>
                <c:pt idx="2578">
                  <c:v>0.63377718884702439</c:v>
                </c:pt>
                <c:pt idx="2579">
                  <c:v>0.63377718884702439</c:v>
                </c:pt>
                <c:pt idx="2580">
                  <c:v>0.63377718884702439</c:v>
                </c:pt>
                <c:pt idx="2581">
                  <c:v>0.63377718884702439</c:v>
                </c:pt>
                <c:pt idx="2582">
                  <c:v>0.63377718884702439</c:v>
                </c:pt>
                <c:pt idx="2583">
                  <c:v>0.63377718884702439</c:v>
                </c:pt>
                <c:pt idx="2584">
                  <c:v>0.63377718884702439</c:v>
                </c:pt>
                <c:pt idx="2585">
                  <c:v>0.63377718884702439</c:v>
                </c:pt>
                <c:pt idx="2586">
                  <c:v>0.63377718884702439</c:v>
                </c:pt>
                <c:pt idx="2587">
                  <c:v>0.63377718884702439</c:v>
                </c:pt>
                <c:pt idx="2588">
                  <c:v>0.63377718884702439</c:v>
                </c:pt>
                <c:pt idx="2589">
                  <c:v>0.63377718884702439</c:v>
                </c:pt>
                <c:pt idx="2590">
                  <c:v>0.63377718884702439</c:v>
                </c:pt>
                <c:pt idx="2591">
                  <c:v>0.63377718884702439</c:v>
                </c:pt>
                <c:pt idx="2592">
                  <c:v>0.63377718884702439</c:v>
                </c:pt>
                <c:pt idx="2593">
                  <c:v>0.63377718884702439</c:v>
                </c:pt>
                <c:pt idx="2594">
                  <c:v>0.63377718884702439</c:v>
                </c:pt>
                <c:pt idx="2595">
                  <c:v>0.63377718884702439</c:v>
                </c:pt>
                <c:pt idx="2596">
                  <c:v>0.63377718884702439</c:v>
                </c:pt>
                <c:pt idx="2597">
                  <c:v>0.63377718884702439</c:v>
                </c:pt>
                <c:pt idx="2598">
                  <c:v>0.63377718884702439</c:v>
                </c:pt>
                <c:pt idx="2599">
                  <c:v>0.63377718884702439</c:v>
                </c:pt>
                <c:pt idx="2600">
                  <c:v>0.63377718884702439</c:v>
                </c:pt>
                <c:pt idx="2601">
                  <c:v>0.63377718884702439</c:v>
                </c:pt>
                <c:pt idx="2602">
                  <c:v>0.63377718884702439</c:v>
                </c:pt>
                <c:pt idx="2603">
                  <c:v>0.63377718884702439</c:v>
                </c:pt>
                <c:pt idx="2604">
                  <c:v>0.63377718884702439</c:v>
                </c:pt>
                <c:pt idx="2605">
                  <c:v>0.63377718884702439</c:v>
                </c:pt>
                <c:pt idx="2606">
                  <c:v>0.63377718884702439</c:v>
                </c:pt>
                <c:pt idx="2607">
                  <c:v>0.63377718884702439</c:v>
                </c:pt>
                <c:pt idx="2608">
                  <c:v>0.63377718884702439</c:v>
                </c:pt>
                <c:pt idx="2609">
                  <c:v>0.63377718884702439</c:v>
                </c:pt>
                <c:pt idx="2610">
                  <c:v>0.63377718884702439</c:v>
                </c:pt>
                <c:pt idx="2611">
                  <c:v>0.63377718884702439</c:v>
                </c:pt>
                <c:pt idx="2612">
                  <c:v>0.63377718884702439</c:v>
                </c:pt>
                <c:pt idx="2613">
                  <c:v>0.63377718884702439</c:v>
                </c:pt>
                <c:pt idx="2614">
                  <c:v>0.63377718884702439</c:v>
                </c:pt>
                <c:pt idx="2615">
                  <c:v>0.63377718884702439</c:v>
                </c:pt>
                <c:pt idx="2616">
                  <c:v>0.63377718884702439</c:v>
                </c:pt>
                <c:pt idx="2617">
                  <c:v>0.63377718884702439</c:v>
                </c:pt>
                <c:pt idx="2618">
                  <c:v>0.6338048683043157</c:v>
                </c:pt>
                <c:pt idx="2619">
                  <c:v>0.63391892835617725</c:v>
                </c:pt>
                <c:pt idx="2620">
                  <c:v>0.63391896956658478</c:v>
                </c:pt>
                <c:pt idx="2621">
                  <c:v>0.63392442201293098</c:v>
                </c:pt>
                <c:pt idx="2622">
                  <c:v>0.63393214182591906</c:v>
                </c:pt>
                <c:pt idx="2623">
                  <c:v>0.63393518614331801</c:v>
                </c:pt>
                <c:pt idx="2624">
                  <c:v>0.63395720474123085</c:v>
                </c:pt>
                <c:pt idx="2625">
                  <c:v>0.6340595864939893</c:v>
                </c:pt>
                <c:pt idx="2626">
                  <c:v>0.63421628391033313</c:v>
                </c:pt>
                <c:pt idx="2627">
                  <c:v>0.63451088703105618</c:v>
                </c:pt>
                <c:pt idx="2628">
                  <c:v>0.63451779998846558</c:v>
                </c:pt>
                <c:pt idx="2629">
                  <c:v>0.63453359418780575</c:v>
                </c:pt>
                <c:pt idx="2630">
                  <c:v>0.63467432482984187</c:v>
                </c:pt>
                <c:pt idx="2631">
                  <c:v>0.63480833901519762</c:v>
                </c:pt>
                <c:pt idx="2632">
                  <c:v>0.63508529475997155</c:v>
                </c:pt>
                <c:pt idx="2633">
                  <c:v>0.63512470999720561</c:v>
                </c:pt>
                <c:pt idx="2634">
                  <c:v>0.63525585660495387</c:v>
                </c:pt>
                <c:pt idx="2635">
                  <c:v>0.63531948012606154</c:v>
                </c:pt>
                <c:pt idx="2636">
                  <c:v>0.6358759151692509</c:v>
                </c:pt>
                <c:pt idx="2637">
                  <c:v>0.63608646429716298</c:v>
                </c:pt>
                <c:pt idx="2638">
                  <c:v>0.63757417828637786</c:v>
                </c:pt>
                <c:pt idx="2639">
                  <c:v>0.63812714832566819</c:v>
                </c:pt>
                <c:pt idx="2640">
                  <c:v>0.63859314503562681</c:v>
                </c:pt>
                <c:pt idx="2641">
                  <c:v>0.63884609267420178</c:v>
                </c:pt>
                <c:pt idx="2642">
                  <c:v>0.63927511184093555</c:v>
                </c:pt>
                <c:pt idx="2643">
                  <c:v>0.63951831311938145</c:v>
                </c:pt>
                <c:pt idx="2644">
                  <c:v>0.64049715693857301</c:v>
                </c:pt>
                <c:pt idx="2645">
                  <c:v>0.64166879157433898</c:v>
                </c:pt>
                <c:pt idx="2646">
                  <c:v>0.64289162939281808</c:v>
                </c:pt>
                <c:pt idx="2647">
                  <c:v>0.64382304810131519</c:v>
                </c:pt>
                <c:pt idx="2648">
                  <c:v>0.64411090528668324</c:v>
                </c:pt>
                <c:pt idx="2649">
                  <c:v>0.64415156733382584</c:v>
                </c:pt>
                <c:pt idx="2650">
                  <c:v>0.64614549521264353</c:v>
                </c:pt>
                <c:pt idx="2651">
                  <c:v>0.64622694047776708</c:v>
                </c:pt>
                <c:pt idx="2652">
                  <c:v>0.64638984488226769</c:v>
                </c:pt>
                <c:pt idx="2653">
                  <c:v>0.64712213599112656</c:v>
                </c:pt>
                <c:pt idx="2654">
                  <c:v>0.64712308774646188</c:v>
                </c:pt>
                <c:pt idx="2655">
                  <c:v>0.64728614499045134</c:v>
                </c:pt>
                <c:pt idx="2656">
                  <c:v>0.64757233501528866</c:v>
                </c:pt>
                <c:pt idx="2657">
                  <c:v>0.64765296943815387</c:v>
                </c:pt>
                <c:pt idx="2658">
                  <c:v>0.64771854916507698</c:v>
                </c:pt>
                <c:pt idx="2659">
                  <c:v>0.64797913444394173</c:v>
                </c:pt>
                <c:pt idx="2660">
                  <c:v>0.64802936614301743</c:v>
                </c:pt>
                <c:pt idx="2661">
                  <c:v>0.64813370035561957</c:v>
                </c:pt>
                <c:pt idx="2662">
                  <c:v>0.64822376152262884</c:v>
                </c:pt>
                <c:pt idx="2663">
                  <c:v>0.64822376152262884</c:v>
                </c:pt>
                <c:pt idx="2664">
                  <c:v>0.64825319487895938</c:v>
                </c:pt>
                <c:pt idx="2665">
                  <c:v>0.64828661114197805</c:v>
                </c:pt>
                <c:pt idx="2666">
                  <c:v>0.64838674418431141</c:v>
                </c:pt>
                <c:pt idx="2667">
                  <c:v>0.64843465069124051</c:v>
                </c:pt>
                <c:pt idx="2668">
                  <c:v>0.64844234541741175</c:v>
                </c:pt>
                <c:pt idx="2669">
                  <c:v>0.64857789857263304</c:v>
                </c:pt>
                <c:pt idx="2670">
                  <c:v>0.6485796903210812</c:v>
                </c:pt>
                <c:pt idx="2671">
                  <c:v>0.64859081076780123</c:v>
                </c:pt>
                <c:pt idx="2672">
                  <c:v>0.64859081076780123</c:v>
                </c:pt>
                <c:pt idx="2673">
                  <c:v>0.64859081076780123</c:v>
                </c:pt>
                <c:pt idx="2674">
                  <c:v>0.64859081076780123</c:v>
                </c:pt>
                <c:pt idx="2675">
                  <c:v>0.64859081076780123</c:v>
                </c:pt>
                <c:pt idx="2676">
                  <c:v>0.64859081076780123</c:v>
                </c:pt>
                <c:pt idx="2677">
                  <c:v>0.64859081076780123</c:v>
                </c:pt>
                <c:pt idx="2678">
                  <c:v>0.64859081076780123</c:v>
                </c:pt>
                <c:pt idx="2679">
                  <c:v>0.64859081076780123</c:v>
                </c:pt>
                <c:pt idx="2680">
                  <c:v>0.64859081076780123</c:v>
                </c:pt>
                <c:pt idx="2681">
                  <c:v>0.64859081076780123</c:v>
                </c:pt>
                <c:pt idx="2682">
                  <c:v>0.64859081076780123</c:v>
                </c:pt>
                <c:pt idx="2683">
                  <c:v>0.64859081076780123</c:v>
                </c:pt>
                <c:pt idx="2684">
                  <c:v>0.64859081076780123</c:v>
                </c:pt>
                <c:pt idx="2685">
                  <c:v>0.64859081076780123</c:v>
                </c:pt>
                <c:pt idx="2686">
                  <c:v>0.64859081076780123</c:v>
                </c:pt>
                <c:pt idx="2687">
                  <c:v>0.64859081076780123</c:v>
                </c:pt>
                <c:pt idx="2688">
                  <c:v>0.64859081076780123</c:v>
                </c:pt>
                <c:pt idx="2689">
                  <c:v>0.64859081076780123</c:v>
                </c:pt>
                <c:pt idx="2690">
                  <c:v>0.64859081076780123</c:v>
                </c:pt>
                <c:pt idx="2691">
                  <c:v>0.64859081076780123</c:v>
                </c:pt>
                <c:pt idx="2692">
                  <c:v>0.64859081076780123</c:v>
                </c:pt>
                <c:pt idx="2693">
                  <c:v>0.64859081076780123</c:v>
                </c:pt>
                <c:pt idx="2694">
                  <c:v>0.64859081076780123</c:v>
                </c:pt>
                <c:pt idx="2695">
                  <c:v>0.64859081076780123</c:v>
                </c:pt>
                <c:pt idx="2696">
                  <c:v>0.64859081076780123</c:v>
                </c:pt>
                <c:pt idx="2697">
                  <c:v>0.64859081076780123</c:v>
                </c:pt>
                <c:pt idx="2698">
                  <c:v>0.64859081076780123</c:v>
                </c:pt>
                <c:pt idx="2699">
                  <c:v>0.64859081076780123</c:v>
                </c:pt>
                <c:pt idx="2700">
                  <c:v>0.64859081076780123</c:v>
                </c:pt>
                <c:pt idx="2701">
                  <c:v>0.64859081076780123</c:v>
                </c:pt>
                <c:pt idx="2702">
                  <c:v>0.64859081076780123</c:v>
                </c:pt>
                <c:pt idx="2703">
                  <c:v>0.64859081076780123</c:v>
                </c:pt>
                <c:pt idx="2704">
                  <c:v>0.64859081076780123</c:v>
                </c:pt>
                <c:pt idx="2705">
                  <c:v>0.64859081076780123</c:v>
                </c:pt>
                <c:pt idx="2706">
                  <c:v>0.64859081076780123</c:v>
                </c:pt>
                <c:pt idx="2707">
                  <c:v>0.64859081076780123</c:v>
                </c:pt>
                <c:pt idx="2708">
                  <c:v>0.64859081076780123</c:v>
                </c:pt>
                <c:pt idx="2709">
                  <c:v>0.64859081076780123</c:v>
                </c:pt>
                <c:pt idx="2710">
                  <c:v>0.64859081076780123</c:v>
                </c:pt>
                <c:pt idx="2711">
                  <c:v>0.64859081076780123</c:v>
                </c:pt>
                <c:pt idx="2712">
                  <c:v>0.64859081076780123</c:v>
                </c:pt>
                <c:pt idx="2713">
                  <c:v>0.64859081076780123</c:v>
                </c:pt>
                <c:pt idx="2714">
                  <c:v>0.64859081076780123</c:v>
                </c:pt>
                <c:pt idx="2715">
                  <c:v>0.64859081076780123</c:v>
                </c:pt>
                <c:pt idx="2716">
                  <c:v>0.64859081076780123</c:v>
                </c:pt>
                <c:pt idx="2717">
                  <c:v>0.64859081076780123</c:v>
                </c:pt>
                <c:pt idx="2718">
                  <c:v>0.64859081076780123</c:v>
                </c:pt>
                <c:pt idx="2719">
                  <c:v>0.64859081076780123</c:v>
                </c:pt>
                <c:pt idx="2720">
                  <c:v>0.64859081076780123</c:v>
                </c:pt>
                <c:pt idx="2721">
                  <c:v>0.64859081076780123</c:v>
                </c:pt>
                <c:pt idx="2722">
                  <c:v>0.64859081076780123</c:v>
                </c:pt>
                <c:pt idx="2723">
                  <c:v>0.64859081076780123</c:v>
                </c:pt>
                <c:pt idx="2724">
                  <c:v>0.64859081076780123</c:v>
                </c:pt>
                <c:pt idx="2725">
                  <c:v>0.64859081076780123</c:v>
                </c:pt>
                <c:pt idx="2726">
                  <c:v>0.64859081076780123</c:v>
                </c:pt>
                <c:pt idx="2727">
                  <c:v>0.64859081076780123</c:v>
                </c:pt>
                <c:pt idx="2728">
                  <c:v>0.64859081076780123</c:v>
                </c:pt>
                <c:pt idx="2729">
                  <c:v>0.64859081076780123</c:v>
                </c:pt>
                <c:pt idx="2730">
                  <c:v>0.64859081076780123</c:v>
                </c:pt>
                <c:pt idx="2731">
                  <c:v>0.64859081076780123</c:v>
                </c:pt>
                <c:pt idx="2732">
                  <c:v>0.64859081076780123</c:v>
                </c:pt>
                <c:pt idx="2733">
                  <c:v>0.64859081076780123</c:v>
                </c:pt>
                <c:pt idx="2734">
                  <c:v>0.64859081076780123</c:v>
                </c:pt>
                <c:pt idx="2735">
                  <c:v>0.64859081076780123</c:v>
                </c:pt>
                <c:pt idx="2736">
                  <c:v>0.64859081076780123</c:v>
                </c:pt>
                <c:pt idx="2737">
                  <c:v>0.64859081076780123</c:v>
                </c:pt>
                <c:pt idx="2738">
                  <c:v>0.64859081076780123</c:v>
                </c:pt>
                <c:pt idx="2739">
                  <c:v>0.64859081076780123</c:v>
                </c:pt>
                <c:pt idx="2740">
                  <c:v>0.64859081076780123</c:v>
                </c:pt>
                <c:pt idx="2741">
                  <c:v>0.64859081076780123</c:v>
                </c:pt>
                <c:pt idx="2742">
                  <c:v>0.64859081076780123</c:v>
                </c:pt>
                <c:pt idx="2743">
                  <c:v>0.64859081076780123</c:v>
                </c:pt>
                <c:pt idx="2744">
                  <c:v>0.64859081076780123</c:v>
                </c:pt>
                <c:pt idx="2745">
                  <c:v>0.64859081076780123</c:v>
                </c:pt>
                <c:pt idx="2746">
                  <c:v>0.64859081076780123</c:v>
                </c:pt>
                <c:pt idx="2747">
                  <c:v>0.64859081076780123</c:v>
                </c:pt>
                <c:pt idx="2748">
                  <c:v>0.64859081076780123</c:v>
                </c:pt>
                <c:pt idx="2749">
                  <c:v>0.64859081076780123</c:v>
                </c:pt>
                <c:pt idx="2750">
                  <c:v>0.64859081076780123</c:v>
                </c:pt>
                <c:pt idx="2751">
                  <c:v>0.64859081076780123</c:v>
                </c:pt>
                <c:pt idx="2752">
                  <c:v>0.64859081076780123</c:v>
                </c:pt>
                <c:pt idx="2753">
                  <c:v>0.64859081076780123</c:v>
                </c:pt>
                <c:pt idx="2754">
                  <c:v>0.64859081076780123</c:v>
                </c:pt>
                <c:pt idx="2755">
                  <c:v>0.64859081076780123</c:v>
                </c:pt>
                <c:pt idx="2756">
                  <c:v>0.64859081076780123</c:v>
                </c:pt>
                <c:pt idx="2757">
                  <c:v>0.64859081076780123</c:v>
                </c:pt>
                <c:pt idx="2758">
                  <c:v>0.64859081076780123</c:v>
                </c:pt>
                <c:pt idx="2759">
                  <c:v>0.64859081076780123</c:v>
                </c:pt>
                <c:pt idx="2760">
                  <c:v>0.64859081076780123</c:v>
                </c:pt>
                <c:pt idx="2761">
                  <c:v>0.64859081076780123</c:v>
                </c:pt>
                <c:pt idx="2762">
                  <c:v>0.64859081076780123</c:v>
                </c:pt>
                <c:pt idx="2763">
                  <c:v>0.64859081076780123</c:v>
                </c:pt>
                <c:pt idx="2764">
                  <c:v>0.64859081076780123</c:v>
                </c:pt>
                <c:pt idx="2765">
                  <c:v>0.64859081076780123</c:v>
                </c:pt>
                <c:pt idx="2766">
                  <c:v>0.64859081076780123</c:v>
                </c:pt>
                <c:pt idx="2767">
                  <c:v>0.64859081076780123</c:v>
                </c:pt>
                <c:pt idx="2768">
                  <c:v>0.64859081076780123</c:v>
                </c:pt>
                <c:pt idx="2769">
                  <c:v>0.64859081076780123</c:v>
                </c:pt>
                <c:pt idx="2770">
                  <c:v>0.64859081076780123</c:v>
                </c:pt>
                <c:pt idx="2771">
                  <c:v>0.64859081076780123</c:v>
                </c:pt>
                <c:pt idx="2772">
                  <c:v>0.64859081076780123</c:v>
                </c:pt>
                <c:pt idx="2773">
                  <c:v>0.64859081076780123</c:v>
                </c:pt>
                <c:pt idx="2774">
                  <c:v>0.64859081076780123</c:v>
                </c:pt>
                <c:pt idx="2775">
                  <c:v>0.64875963891590327</c:v>
                </c:pt>
                <c:pt idx="2776">
                  <c:v>0.64888278389433285</c:v>
                </c:pt>
                <c:pt idx="2777">
                  <c:v>0.64888333402401999</c:v>
                </c:pt>
                <c:pt idx="2778">
                  <c:v>0.64899902328065107</c:v>
                </c:pt>
                <c:pt idx="2779">
                  <c:v>0.64900997127883375</c:v>
                </c:pt>
                <c:pt idx="2780">
                  <c:v>0.6490174151796031</c:v>
                </c:pt>
                <c:pt idx="2781">
                  <c:v>0.64912150746879482</c:v>
                </c:pt>
                <c:pt idx="2782">
                  <c:v>0.64917962206874724</c:v>
                </c:pt>
                <c:pt idx="2783">
                  <c:v>0.64919628454962541</c:v>
                </c:pt>
                <c:pt idx="2784">
                  <c:v>0.64932296426302516</c:v>
                </c:pt>
                <c:pt idx="2785">
                  <c:v>0.64952728894387413</c:v>
                </c:pt>
                <c:pt idx="2786">
                  <c:v>0.64969246844765494</c:v>
                </c:pt>
                <c:pt idx="2787">
                  <c:v>0.64979849585257943</c:v>
                </c:pt>
                <c:pt idx="2788">
                  <c:v>0.64991772814804072</c:v>
                </c:pt>
                <c:pt idx="2789">
                  <c:v>0.65038648617724604</c:v>
                </c:pt>
                <c:pt idx="2790">
                  <c:v>0.6504273196901269</c:v>
                </c:pt>
                <c:pt idx="2791">
                  <c:v>0.65075402318829689</c:v>
                </c:pt>
                <c:pt idx="2792">
                  <c:v>0.65157309491744175</c:v>
                </c:pt>
                <c:pt idx="2793">
                  <c:v>0.65177755138435023</c:v>
                </c:pt>
                <c:pt idx="2794">
                  <c:v>0.65197970766313107</c:v>
                </c:pt>
                <c:pt idx="2795">
                  <c:v>0.65222494545035048</c:v>
                </c:pt>
                <c:pt idx="2796">
                  <c:v>0.6522274371845681</c:v>
                </c:pt>
                <c:pt idx="2797">
                  <c:v>0.65254798958711269</c:v>
                </c:pt>
                <c:pt idx="2798">
                  <c:v>0.65306615346205998</c:v>
                </c:pt>
                <c:pt idx="2799">
                  <c:v>0.65312753760047959</c:v>
                </c:pt>
                <c:pt idx="2800">
                  <c:v>0.65333216558440832</c:v>
                </c:pt>
                <c:pt idx="2801">
                  <c:v>0.65382336077354142</c:v>
                </c:pt>
                <c:pt idx="2802">
                  <c:v>0.65398342071478965</c:v>
                </c:pt>
                <c:pt idx="2803">
                  <c:v>0.65398711973557588</c:v>
                </c:pt>
                <c:pt idx="2804">
                  <c:v>0.65439259565646479</c:v>
                </c:pt>
                <c:pt idx="2805">
                  <c:v>0.65525669923757957</c:v>
                </c:pt>
                <c:pt idx="2806">
                  <c:v>0.65560617561387713</c:v>
                </c:pt>
                <c:pt idx="2807">
                  <c:v>0.65598914823845977</c:v>
                </c:pt>
                <c:pt idx="2808">
                  <c:v>0.65603520618931621</c:v>
                </c:pt>
                <c:pt idx="2809">
                  <c:v>0.65807867038148837</c:v>
                </c:pt>
                <c:pt idx="2810">
                  <c:v>0.65844759736933611</c:v>
                </c:pt>
                <c:pt idx="2811">
                  <c:v>0.6588165775854129</c:v>
                </c:pt>
                <c:pt idx="2812">
                  <c:v>0.65952118117375946</c:v>
                </c:pt>
                <c:pt idx="2813">
                  <c:v>0.65953261847265321</c:v>
                </c:pt>
                <c:pt idx="2814">
                  <c:v>0.65963671806853463</c:v>
                </c:pt>
                <c:pt idx="2815">
                  <c:v>0.65976305625860321</c:v>
                </c:pt>
                <c:pt idx="2816">
                  <c:v>0.66025999171290983</c:v>
                </c:pt>
                <c:pt idx="2817">
                  <c:v>0.66074429149205349</c:v>
                </c:pt>
                <c:pt idx="2818">
                  <c:v>0.66095793117098967</c:v>
                </c:pt>
                <c:pt idx="2819">
                  <c:v>0.66140082730770167</c:v>
                </c:pt>
                <c:pt idx="2820">
                  <c:v>0.66188480308803033</c:v>
                </c:pt>
                <c:pt idx="2821">
                  <c:v>0.66188930784117606</c:v>
                </c:pt>
                <c:pt idx="2822">
                  <c:v>0.66191325184272765</c:v>
                </c:pt>
                <c:pt idx="2823">
                  <c:v>0.66222168961187611</c:v>
                </c:pt>
                <c:pt idx="2824">
                  <c:v>0.66237430435069022</c:v>
                </c:pt>
                <c:pt idx="2825">
                  <c:v>0.66252192542510824</c:v>
                </c:pt>
                <c:pt idx="2826">
                  <c:v>0.6626344914771054</c:v>
                </c:pt>
                <c:pt idx="2827">
                  <c:v>0.66281425569499075</c:v>
                </c:pt>
                <c:pt idx="2828">
                  <c:v>0.66284950015852062</c:v>
                </c:pt>
                <c:pt idx="2829">
                  <c:v>0.66293136280953646</c:v>
                </c:pt>
                <c:pt idx="2830">
                  <c:v>0.66295045017709908</c:v>
                </c:pt>
                <c:pt idx="2831">
                  <c:v>0.66297185859854635</c:v>
                </c:pt>
                <c:pt idx="2832">
                  <c:v>0.66320698910898224</c:v>
                </c:pt>
                <c:pt idx="2833">
                  <c:v>0.66336477896955959</c:v>
                </c:pt>
                <c:pt idx="2834">
                  <c:v>0.66339324153446055</c:v>
                </c:pt>
                <c:pt idx="2835">
                  <c:v>0.66341874296569636</c:v>
                </c:pt>
                <c:pt idx="2836">
                  <c:v>0.66354574864670945</c:v>
                </c:pt>
                <c:pt idx="2837">
                  <c:v>0.66354574864670945</c:v>
                </c:pt>
                <c:pt idx="2838">
                  <c:v>0.66354574864670945</c:v>
                </c:pt>
                <c:pt idx="2839">
                  <c:v>0.66354574864670945</c:v>
                </c:pt>
                <c:pt idx="2840">
                  <c:v>0.66354574864670945</c:v>
                </c:pt>
                <c:pt idx="2841">
                  <c:v>0.66354574864670945</c:v>
                </c:pt>
                <c:pt idx="2842">
                  <c:v>0.66354574864670945</c:v>
                </c:pt>
                <c:pt idx="2843">
                  <c:v>0.66354574864670945</c:v>
                </c:pt>
                <c:pt idx="2844">
                  <c:v>0.66354574864670945</c:v>
                </c:pt>
                <c:pt idx="2845">
                  <c:v>0.66354574864670945</c:v>
                </c:pt>
                <c:pt idx="2846">
                  <c:v>0.66354574864670945</c:v>
                </c:pt>
                <c:pt idx="2847">
                  <c:v>0.66354574864670945</c:v>
                </c:pt>
                <c:pt idx="2848">
                  <c:v>0.66354574864670945</c:v>
                </c:pt>
                <c:pt idx="2849">
                  <c:v>0.66354574864670945</c:v>
                </c:pt>
                <c:pt idx="2850">
                  <c:v>0.66354574864670945</c:v>
                </c:pt>
                <c:pt idx="2851">
                  <c:v>0.66354574864670945</c:v>
                </c:pt>
                <c:pt idx="2852">
                  <c:v>0.66354574864670945</c:v>
                </c:pt>
                <c:pt idx="2853">
                  <c:v>0.66354574864670945</c:v>
                </c:pt>
                <c:pt idx="2854">
                  <c:v>0.66354574864670945</c:v>
                </c:pt>
                <c:pt idx="2855">
                  <c:v>0.66354574864670945</c:v>
                </c:pt>
                <c:pt idx="2856">
                  <c:v>0.66354574864670945</c:v>
                </c:pt>
                <c:pt idx="2857">
                  <c:v>0.66354574864670945</c:v>
                </c:pt>
                <c:pt idx="2858">
                  <c:v>0.66354574864670945</c:v>
                </c:pt>
                <c:pt idx="2859">
                  <c:v>0.66354574864670945</c:v>
                </c:pt>
                <c:pt idx="2860">
                  <c:v>0.66354574864670945</c:v>
                </c:pt>
                <c:pt idx="2861">
                  <c:v>0.66354574864670945</c:v>
                </c:pt>
                <c:pt idx="2862">
                  <c:v>0.66354574864670945</c:v>
                </c:pt>
                <c:pt idx="2863">
                  <c:v>0.66354574864670945</c:v>
                </c:pt>
                <c:pt idx="2864">
                  <c:v>0.66354574864670945</c:v>
                </c:pt>
                <c:pt idx="2865">
                  <c:v>0.66354574864670945</c:v>
                </c:pt>
                <c:pt idx="2866">
                  <c:v>0.66354574864670945</c:v>
                </c:pt>
                <c:pt idx="2867">
                  <c:v>0.66354574864670945</c:v>
                </c:pt>
                <c:pt idx="2868">
                  <c:v>0.66354574864670945</c:v>
                </c:pt>
                <c:pt idx="2869">
                  <c:v>0.66354574864670945</c:v>
                </c:pt>
                <c:pt idx="2870">
                  <c:v>0.66354574864670945</c:v>
                </c:pt>
                <c:pt idx="2871">
                  <c:v>0.66354574864670945</c:v>
                </c:pt>
                <c:pt idx="2872">
                  <c:v>0.66354574864670945</c:v>
                </c:pt>
                <c:pt idx="2873">
                  <c:v>0.66354574864670945</c:v>
                </c:pt>
                <c:pt idx="2874">
                  <c:v>0.66354574864670945</c:v>
                </c:pt>
                <c:pt idx="2875">
                  <c:v>0.66354574864670945</c:v>
                </c:pt>
                <c:pt idx="2876">
                  <c:v>0.66354574864670945</c:v>
                </c:pt>
                <c:pt idx="2877">
                  <c:v>0.66354574864670945</c:v>
                </c:pt>
                <c:pt idx="2878">
                  <c:v>0.66354574864670945</c:v>
                </c:pt>
                <c:pt idx="2879">
                  <c:v>0.66354574864670945</c:v>
                </c:pt>
                <c:pt idx="2880">
                  <c:v>0.66354574864670945</c:v>
                </c:pt>
                <c:pt idx="2881">
                  <c:v>0.66354574864670945</c:v>
                </c:pt>
                <c:pt idx="2882">
                  <c:v>0.66354574864670945</c:v>
                </c:pt>
                <c:pt idx="2883">
                  <c:v>0.66354574864670945</c:v>
                </c:pt>
                <c:pt idx="2884">
                  <c:v>0.66354574864670945</c:v>
                </c:pt>
                <c:pt idx="2885">
                  <c:v>0.66354574864670945</c:v>
                </c:pt>
                <c:pt idx="2886">
                  <c:v>0.66354574864670945</c:v>
                </c:pt>
                <c:pt idx="2887">
                  <c:v>0.66354574864670945</c:v>
                </c:pt>
                <c:pt idx="2888">
                  <c:v>0.66354574864670945</c:v>
                </c:pt>
                <c:pt idx="2889">
                  <c:v>0.66354574864670945</c:v>
                </c:pt>
                <c:pt idx="2890">
                  <c:v>0.66354574864670945</c:v>
                </c:pt>
                <c:pt idx="2891">
                  <c:v>0.66354574864670945</c:v>
                </c:pt>
                <c:pt idx="2892">
                  <c:v>0.66354574864670945</c:v>
                </c:pt>
                <c:pt idx="2893">
                  <c:v>0.66354574864670945</c:v>
                </c:pt>
                <c:pt idx="2894">
                  <c:v>0.66354574864670945</c:v>
                </c:pt>
                <c:pt idx="2895">
                  <c:v>0.66354574864670945</c:v>
                </c:pt>
                <c:pt idx="2896">
                  <c:v>0.66354574864670945</c:v>
                </c:pt>
                <c:pt idx="2897">
                  <c:v>0.66354574864670945</c:v>
                </c:pt>
                <c:pt idx="2898">
                  <c:v>0.66354574864670945</c:v>
                </c:pt>
                <c:pt idx="2899">
                  <c:v>0.66354574864670945</c:v>
                </c:pt>
                <c:pt idx="2900">
                  <c:v>0.66354574864670945</c:v>
                </c:pt>
                <c:pt idx="2901">
                  <c:v>0.66354574864670945</c:v>
                </c:pt>
                <c:pt idx="2902">
                  <c:v>0.66354574864670945</c:v>
                </c:pt>
                <c:pt idx="2903">
                  <c:v>0.66354574864670945</c:v>
                </c:pt>
                <c:pt idx="2904">
                  <c:v>0.66354574864670945</c:v>
                </c:pt>
                <c:pt idx="2905">
                  <c:v>0.66354574864670945</c:v>
                </c:pt>
                <c:pt idx="2906">
                  <c:v>0.66354574864670945</c:v>
                </c:pt>
                <c:pt idx="2907">
                  <c:v>0.66354574864670945</c:v>
                </c:pt>
                <c:pt idx="2908">
                  <c:v>0.66354574864670945</c:v>
                </c:pt>
                <c:pt idx="2909">
                  <c:v>0.66354574864670945</c:v>
                </c:pt>
                <c:pt idx="2910">
                  <c:v>0.66354574864670945</c:v>
                </c:pt>
                <c:pt idx="2911">
                  <c:v>0.66354574864670945</c:v>
                </c:pt>
                <c:pt idx="2912">
                  <c:v>0.66354574864670945</c:v>
                </c:pt>
                <c:pt idx="2913">
                  <c:v>0.66354574864670945</c:v>
                </c:pt>
                <c:pt idx="2914">
                  <c:v>0.66354574864670945</c:v>
                </c:pt>
                <c:pt idx="2915">
                  <c:v>0.66354574864670945</c:v>
                </c:pt>
                <c:pt idx="2916">
                  <c:v>0.66354574864670945</c:v>
                </c:pt>
                <c:pt idx="2917">
                  <c:v>0.66354574864670945</c:v>
                </c:pt>
                <c:pt idx="2918">
                  <c:v>0.66354574864670945</c:v>
                </c:pt>
                <c:pt idx="2919">
                  <c:v>0.66354574864670945</c:v>
                </c:pt>
                <c:pt idx="2920">
                  <c:v>0.66354574864670945</c:v>
                </c:pt>
                <c:pt idx="2921">
                  <c:v>0.66354574864670945</c:v>
                </c:pt>
                <c:pt idx="2922">
                  <c:v>0.66354574864670945</c:v>
                </c:pt>
                <c:pt idx="2923">
                  <c:v>0.66354574864670945</c:v>
                </c:pt>
                <c:pt idx="2924">
                  <c:v>0.66354574864670945</c:v>
                </c:pt>
                <c:pt idx="2925">
                  <c:v>0.66354574864670945</c:v>
                </c:pt>
                <c:pt idx="2926">
                  <c:v>0.66354574864670945</c:v>
                </c:pt>
                <c:pt idx="2927">
                  <c:v>0.66354574864670945</c:v>
                </c:pt>
                <c:pt idx="2928">
                  <c:v>0.66354574864670945</c:v>
                </c:pt>
                <c:pt idx="2929">
                  <c:v>0.66354574864670945</c:v>
                </c:pt>
                <c:pt idx="2930">
                  <c:v>0.66354574864670945</c:v>
                </c:pt>
                <c:pt idx="2931">
                  <c:v>0.66354574864670945</c:v>
                </c:pt>
                <c:pt idx="2932">
                  <c:v>0.66354574864670945</c:v>
                </c:pt>
                <c:pt idx="2933">
                  <c:v>0.66354574864670945</c:v>
                </c:pt>
                <c:pt idx="2934">
                  <c:v>0.66355905743332622</c:v>
                </c:pt>
                <c:pt idx="2935">
                  <c:v>0.66384773901218819</c:v>
                </c:pt>
                <c:pt idx="2936">
                  <c:v>0.66386723235203893</c:v>
                </c:pt>
                <c:pt idx="2937">
                  <c:v>0.66388522805691863</c:v>
                </c:pt>
                <c:pt idx="2938">
                  <c:v>0.66399470766456403</c:v>
                </c:pt>
                <c:pt idx="2939">
                  <c:v>0.66411578632493318</c:v>
                </c:pt>
                <c:pt idx="2940">
                  <c:v>0.66412370596037562</c:v>
                </c:pt>
                <c:pt idx="2941">
                  <c:v>0.66415598889544503</c:v>
                </c:pt>
                <c:pt idx="2942">
                  <c:v>0.66432022687139825</c:v>
                </c:pt>
                <c:pt idx="2943">
                  <c:v>0.66432171861916633</c:v>
                </c:pt>
                <c:pt idx="2944">
                  <c:v>0.66456775693020187</c:v>
                </c:pt>
                <c:pt idx="2945">
                  <c:v>0.66488038444755371</c:v>
                </c:pt>
                <c:pt idx="2946">
                  <c:v>0.66488916676136578</c:v>
                </c:pt>
                <c:pt idx="2947">
                  <c:v>0.66504767144810362</c:v>
                </c:pt>
                <c:pt idx="2948">
                  <c:v>0.66506308728149621</c:v>
                </c:pt>
                <c:pt idx="2949">
                  <c:v>0.66519962715263714</c:v>
                </c:pt>
                <c:pt idx="2950">
                  <c:v>0.6665465390485823</c:v>
                </c:pt>
                <c:pt idx="2951">
                  <c:v>0.66697157724547185</c:v>
                </c:pt>
                <c:pt idx="2952">
                  <c:v>0.66728675400005732</c:v>
                </c:pt>
                <c:pt idx="2953">
                  <c:v>0.66753351428913799</c:v>
                </c:pt>
                <c:pt idx="2954">
                  <c:v>0.66756160834336997</c:v>
                </c:pt>
                <c:pt idx="2955">
                  <c:v>0.66760270812320466</c:v>
                </c:pt>
                <c:pt idx="2956">
                  <c:v>0.66764380818807156</c:v>
                </c:pt>
                <c:pt idx="2957">
                  <c:v>0.66798593481447166</c:v>
                </c:pt>
                <c:pt idx="2958">
                  <c:v>0.66834255122385977</c:v>
                </c:pt>
                <c:pt idx="2959">
                  <c:v>0.66883582646785722</c:v>
                </c:pt>
                <c:pt idx="2960">
                  <c:v>0.66908247695864465</c:v>
                </c:pt>
                <c:pt idx="2961">
                  <c:v>0.66918175289261839</c:v>
                </c:pt>
                <c:pt idx="2962">
                  <c:v>0.66937024606250539</c:v>
                </c:pt>
                <c:pt idx="2963">
                  <c:v>0.66994581506526085</c:v>
                </c:pt>
                <c:pt idx="2964">
                  <c:v>0.66996048638313555</c:v>
                </c:pt>
                <c:pt idx="2965">
                  <c:v>0.67056253732958104</c:v>
                </c:pt>
                <c:pt idx="2966">
                  <c:v>0.67056253732958104</c:v>
                </c:pt>
                <c:pt idx="2967">
                  <c:v>0.67087059278087402</c:v>
                </c:pt>
                <c:pt idx="2968">
                  <c:v>0.67118615815172034</c:v>
                </c:pt>
                <c:pt idx="2969">
                  <c:v>0.671261533767882</c:v>
                </c:pt>
                <c:pt idx="2970">
                  <c:v>0.67131825514447685</c:v>
                </c:pt>
                <c:pt idx="2971">
                  <c:v>0.67177088022025089</c:v>
                </c:pt>
                <c:pt idx="2972">
                  <c:v>0.67196751694188306</c:v>
                </c:pt>
                <c:pt idx="2973">
                  <c:v>0.67228953905886679</c:v>
                </c:pt>
                <c:pt idx="2974">
                  <c:v>0.67230581870357387</c:v>
                </c:pt>
                <c:pt idx="2975">
                  <c:v>0.67245402607876226</c:v>
                </c:pt>
                <c:pt idx="2976">
                  <c:v>0.67258701093016371</c:v>
                </c:pt>
                <c:pt idx="2977">
                  <c:v>0.67276454295647314</c:v>
                </c:pt>
                <c:pt idx="2978">
                  <c:v>0.67282412687040549</c:v>
                </c:pt>
                <c:pt idx="2979">
                  <c:v>0.67291036988559605</c:v>
                </c:pt>
                <c:pt idx="2980">
                  <c:v>0.67298861808278898</c:v>
                </c:pt>
                <c:pt idx="2981">
                  <c:v>0.67327648020947406</c:v>
                </c:pt>
                <c:pt idx="2982">
                  <c:v>0.67337573977990473</c:v>
                </c:pt>
                <c:pt idx="2983">
                  <c:v>0.67368291684501291</c:v>
                </c:pt>
                <c:pt idx="2984">
                  <c:v>0.67441848511643787</c:v>
                </c:pt>
                <c:pt idx="2985">
                  <c:v>0.6744690740469319</c:v>
                </c:pt>
                <c:pt idx="2986">
                  <c:v>0.67473376217003989</c:v>
                </c:pt>
                <c:pt idx="2987">
                  <c:v>0.67505376136986051</c:v>
                </c:pt>
                <c:pt idx="2988">
                  <c:v>0.67533268215169406</c:v>
                </c:pt>
                <c:pt idx="2989">
                  <c:v>0.67535104712619831</c:v>
                </c:pt>
                <c:pt idx="2990">
                  <c:v>0.67555680757910197</c:v>
                </c:pt>
                <c:pt idx="2991">
                  <c:v>0.67558412979603322</c:v>
                </c:pt>
                <c:pt idx="2992">
                  <c:v>0.67621523364519387</c:v>
                </c:pt>
                <c:pt idx="2993">
                  <c:v>0.67631964647022791</c:v>
                </c:pt>
                <c:pt idx="2994">
                  <c:v>0.67664862691459604</c:v>
                </c:pt>
                <c:pt idx="2995">
                  <c:v>0.67664862691459604</c:v>
                </c:pt>
                <c:pt idx="2996">
                  <c:v>0.67668974912211488</c:v>
                </c:pt>
                <c:pt idx="2997">
                  <c:v>0.6767650340354403</c:v>
                </c:pt>
                <c:pt idx="2998">
                  <c:v>0.67714208748111349</c:v>
                </c:pt>
                <c:pt idx="2999">
                  <c:v>0.67719900634842556</c:v>
                </c:pt>
                <c:pt idx="3000">
                  <c:v>0.67753090428702922</c:v>
                </c:pt>
                <c:pt idx="3001">
                  <c:v>0.67764057240212672</c:v>
                </c:pt>
                <c:pt idx="3002">
                  <c:v>0.67769911468656097</c:v>
                </c:pt>
                <c:pt idx="3003">
                  <c:v>0.67780080871543069</c:v>
                </c:pt>
                <c:pt idx="3004">
                  <c:v>0.67781926067584242</c:v>
                </c:pt>
                <c:pt idx="3005">
                  <c:v>0.67782189722590036</c:v>
                </c:pt>
                <c:pt idx="3006">
                  <c:v>0.67794350580236551</c:v>
                </c:pt>
                <c:pt idx="3007">
                  <c:v>0.67809409122393172</c:v>
                </c:pt>
                <c:pt idx="3008">
                  <c:v>0.67812031674789264</c:v>
                </c:pt>
                <c:pt idx="3009">
                  <c:v>0.67812114336264129</c:v>
                </c:pt>
                <c:pt idx="3010">
                  <c:v>0.67822629958040836</c:v>
                </c:pt>
                <c:pt idx="3011">
                  <c:v>0.67826531706188053</c:v>
                </c:pt>
                <c:pt idx="3012">
                  <c:v>0.67838783483732867</c:v>
                </c:pt>
                <c:pt idx="3013">
                  <c:v>0.67855516778582625</c:v>
                </c:pt>
                <c:pt idx="3014">
                  <c:v>0.67856069465548818</c:v>
                </c:pt>
                <c:pt idx="3015">
                  <c:v>0.67856069465548818</c:v>
                </c:pt>
                <c:pt idx="3016">
                  <c:v>0.67856069465548818</c:v>
                </c:pt>
                <c:pt idx="3017">
                  <c:v>0.67856069465548818</c:v>
                </c:pt>
                <c:pt idx="3018">
                  <c:v>0.67856069465548818</c:v>
                </c:pt>
                <c:pt idx="3019">
                  <c:v>0.67856069465548818</c:v>
                </c:pt>
                <c:pt idx="3020">
                  <c:v>0.67856069465548818</c:v>
                </c:pt>
                <c:pt idx="3021">
                  <c:v>0.67856069465548818</c:v>
                </c:pt>
                <c:pt idx="3022">
                  <c:v>0.67856069465548818</c:v>
                </c:pt>
                <c:pt idx="3023">
                  <c:v>0.67856069465548818</c:v>
                </c:pt>
                <c:pt idx="3024">
                  <c:v>0.67856069465548818</c:v>
                </c:pt>
                <c:pt idx="3025">
                  <c:v>0.67856069465548818</c:v>
                </c:pt>
                <c:pt idx="3026">
                  <c:v>0.67856069465548818</c:v>
                </c:pt>
                <c:pt idx="3027">
                  <c:v>0.67856069465548818</c:v>
                </c:pt>
                <c:pt idx="3028">
                  <c:v>0.67856069465548818</c:v>
                </c:pt>
                <c:pt idx="3029">
                  <c:v>0.67856069465548818</c:v>
                </c:pt>
                <c:pt idx="3030">
                  <c:v>0.67856069465548818</c:v>
                </c:pt>
                <c:pt idx="3031">
                  <c:v>0.67856069465548818</c:v>
                </c:pt>
                <c:pt idx="3032">
                  <c:v>0.67856069465548818</c:v>
                </c:pt>
                <c:pt idx="3033">
                  <c:v>0.67856069465548818</c:v>
                </c:pt>
                <c:pt idx="3034">
                  <c:v>0.67856069465548818</c:v>
                </c:pt>
                <c:pt idx="3035">
                  <c:v>0.67856069465548818</c:v>
                </c:pt>
                <c:pt idx="3036">
                  <c:v>0.67856069465548818</c:v>
                </c:pt>
                <c:pt idx="3037">
                  <c:v>0.67856069465548818</c:v>
                </c:pt>
                <c:pt idx="3038">
                  <c:v>0.67856069465548818</c:v>
                </c:pt>
                <c:pt idx="3039">
                  <c:v>0.67856069465548818</c:v>
                </c:pt>
                <c:pt idx="3040">
                  <c:v>0.67856069465548818</c:v>
                </c:pt>
                <c:pt idx="3041">
                  <c:v>0.67856069465548818</c:v>
                </c:pt>
                <c:pt idx="3042">
                  <c:v>0.67856069465548818</c:v>
                </c:pt>
                <c:pt idx="3043">
                  <c:v>0.67856069465548818</c:v>
                </c:pt>
                <c:pt idx="3044">
                  <c:v>0.67856069465548818</c:v>
                </c:pt>
                <c:pt idx="3045">
                  <c:v>0.67856069465548818</c:v>
                </c:pt>
                <c:pt idx="3046">
                  <c:v>0.67856069465548818</c:v>
                </c:pt>
                <c:pt idx="3047">
                  <c:v>0.67856069465548818</c:v>
                </c:pt>
                <c:pt idx="3048">
                  <c:v>0.67856069465548818</c:v>
                </c:pt>
                <c:pt idx="3049">
                  <c:v>0.67856069465548818</c:v>
                </c:pt>
                <c:pt idx="3050">
                  <c:v>0.67856069465548818</c:v>
                </c:pt>
                <c:pt idx="3051">
                  <c:v>0.67856069465548818</c:v>
                </c:pt>
                <c:pt idx="3052">
                  <c:v>0.67856069465548818</c:v>
                </c:pt>
                <c:pt idx="3053">
                  <c:v>0.67856069465548818</c:v>
                </c:pt>
                <c:pt idx="3054">
                  <c:v>0.67856069465548818</c:v>
                </c:pt>
                <c:pt idx="3055">
                  <c:v>0.67856069465548818</c:v>
                </c:pt>
                <c:pt idx="3056">
                  <c:v>0.67856069465548818</c:v>
                </c:pt>
                <c:pt idx="3057">
                  <c:v>0.67856069465548818</c:v>
                </c:pt>
                <c:pt idx="3058">
                  <c:v>0.67856069465548818</c:v>
                </c:pt>
                <c:pt idx="3059">
                  <c:v>0.67856069465548818</c:v>
                </c:pt>
                <c:pt idx="3060">
                  <c:v>0.67856069465548818</c:v>
                </c:pt>
                <c:pt idx="3061">
                  <c:v>0.67856069465548818</c:v>
                </c:pt>
                <c:pt idx="3062">
                  <c:v>0.67856069465548818</c:v>
                </c:pt>
                <c:pt idx="3063">
                  <c:v>0.67856069465548818</c:v>
                </c:pt>
                <c:pt idx="3064">
                  <c:v>0.67856069465548818</c:v>
                </c:pt>
                <c:pt idx="3065">
                  <c:v>0.67856069465548818</c:v>
                </c:pt>
                <c:pt idx="3066">
                  <c:v>0.67856069465548818</c:v>
                </c:pt>
                <c:pt idx="3067">
                  <c:v>0.67856069465548818</c:v>
                </c:pt>
                <c:pt idx="3068">
                  <c:v>0.67856069465548818</c:v>
                </c:pt>
                <c:pt idx="3069">
                  <c:v>0.67856069465548818</c:v>
                </c:pt>
                <c:pt idx="3070">
                  <c:v>0.67856069465548818</c:v>
                </c:pt>
                <c:pt idx="3071">
                  <c:v>0.67856069465548818</c:v>
                </c:pt>
                <c:pt idx="3072">
                  <c:v>0.67856069465548818</c:v>
                </c:pt>
                <c:pt idx="3073">
                  <c:v>0.67856069465548818</c:v>
                </c:pt>
                <c:pt idx="3074">
                  <c:v>0.67856069465548818</c:v>
                </c:pt>
                <c:pt idx="3075">
                  <c:v>0.67856069465548818</c:v>
                </c:pt>
                <c:pt idx="3076">
                  <c:v>0.67856069465548818</c:v>
                </c:pt>
                <c:pt idx="3077">
                  <c:v>0.67856069465548818</c:v>
                </c:pt>
                <c:pt idx="3078">
                  <c:v>0.67856069465548818</c:v>
                </c:pt>
                <c:pt idx="3079">
                  <c:v>0.67856069465548818</c:v>
                </c:pt>
                <c:pt idx="3080">
                  <c:v>0.67856069465548818</c:v>
                </c:pt>
                <c:pt idx="3081">
                  <c:v>0.67856069465548818</c:v>
                </c:pt>
                <c:pt idx="3082">
                  <c:v>0.67856069465548818</c:v>
                </c:pt>
                <c:pt idx="3083">
                  <c:v>0.67856069465548818</c:v>
                </c:pt>
                <c:pt idx="3084">
                  <c:v>0.67856069465548818</c:v>
                </c:pt>
                <c:pt idx="3085">
                  <c:v>0.67856069465548818</c:v>
                </c:pt>
                <c:pt idx="3086">
                  <c:v>0.67856069465548818</c:v>
                </c:pt>
                <c:pt idx="3087">
                  <c:v>0.67856069465548818</c:v>
                </c:pt>
                <c:pt idx="3088">
                  <c:v>0.67856069465548818</c:v>
                </c:pt>
                <c:pt idx="3089">
                  <c:v>0.67856069465548818</c:v>
                </c:pt>
                <c:pt idx="3090">
                  <c:v>0.67856069465548818</c:v>
                </c:pt>
                <c:pt idx="3091">
                  <c:v>0.67856069465548818</c:v>
                </c:pt>
                <c:pt idx="3092">
                  <c:v>0.67856069465548818</c:v>
                </c:pt>
                <c:pt idx="3093">
                  <c:v>0.67856069465548818</c:v>
                </c:pt>
                <c:pt idx="3094">
                  <c:v>0.67856069465548818</c:v>
                </c:pt>
                <c:pt idx="3095">
                  <c:v>0.67856069465548818</c:v>
                </c:pt>
                <c:pt idx="3096">
                  <c:v>0.67856069465548818</c:v>
                </c:pt>
                <c:pt idx="3097">
                  <c:v>0.67856069465548818</c:v>
                </c:pt>
                <c:pt idx="3098">
                  <c:v>0.67856069465548818</c:v>
                </c:pt>
                <c:pt idx="3099">
                  <c:v>0.67856069465548818</c:v>
                </c:pt>
                <c:pt idx="3100">
                  <c:v>0.67856069465548818</c:v>
                </c:pt>
                <c:pt idx="3101">
                  <c:v>0.67856069465548818</c:v>
                </c:pt>
                <c:pt idx="3102">
                  <c:v>0.67856069465548818</c:v>
                </c:pt>
                <c:pt idx="3103">
                  <c:v>0.67856069465548818</c:v>
                </c:pt>
                <c:pt idx="3104">
                  <c:v>0.67856069465548818</c:v>
                </c:pt>
                <c:pt idx="3105">
                  <c:v>0.67856069465548818</c:v>
                </c:pt>
                <c:pt idx="3106">
                  <c:v>0.67856069465548818</c:v>
                </c:pt>
                <c:pt idx="3107">
                  <c:v>0.67856069465548818</c:v>
                </c:pt>
                <c:pt idx="3108">
                  <c:v>0.67856069465548818</c:v>
                </c:pt>
                <c:pt idx="3109">
                  <c:v>0.67856069465548818</c:v>
                </c:pt>
                <c:pt idx="3110">
                  <c:v>0.67856069465548818</c:v>
                </c:pt>
                <c:pt idx="3111">
                  <c:v>0.67856069465548818</c:v>
                </c:pt>
                <c:pt idx="3112">
                  <c:v>0.67856069465548818</c:v>
                </c:pt>
                <c:pt idx="3113">
                  <c:v>0.67856069465548818</c:v>
                </c:pt>
                <c:pt idx="3114">
                  <c:v>0.67856069465548818</c:v>
                </c:pt>
                <c:pt idx="3115">
                  <c:v>0.67856069465548818</c:v>
                </c:pt>
                <c:pt idx="3116">
                  <c:v>0.67856069465548818</c:v>
                </c:pt>
                <c:pt idx="3117">
                  <c:v>0.67856069465548818</c:v>
                </c:pt>
                <c:pt idx="3118">
                  <c:v>0.67858072499092326</c:v>
                </c:pt>
                <c:pt idx="3119">
                  <c:v>0.67859121087745189</c:v>
                </c:pt>
                <c:pt idx="3120">
                  <c:v>0.67867383295145289</c:v>
                </c:pt>
                <c:pt idx="3121">
                  <c:v>0.67884800731450079</c:v>
                </c:pt>
                <c:pt idx="3122">
                  <c:v>0.67885321385440311</c:v>
                </c:pt>
                <c:pt idx="3123">
                  <c:v>0.67898920252646811</c:v>
                </c:pt>
                <c:pt idx="3124">
                  <c:v>0.67913192618100615</c:v>
                </c:pt>
                <c:pt idx="3125">
                  <c:v>0.67919200876549679</c:v>
                </c:pt>
                <c:pt idx="3126">
                  <c:v>0.67930755901632855</c:v>
                </c:pt>
                <c:pt idx="3127">
                  <c:v>0.6793120656733016</c:v>
                </c:pt>
                <c:pt idx="3128">
                  <c:v>0.67952688765226965</c:v>
                </c:pt>
                <c:pt idx="3129">
                  <c:v>0.68018749021800284</c:v>
                </c:pt>
                <c:pt idx="3130">
                  <c:v>0.68022576857527128</c:v>
                </c:pt>
                <c:pt idx="3131">
                  <c:v>0.68039020190064314</c:v>
                </c:pt>
                <c:pt idx="3132">
                  <c:v>0.68123469157762795</c:v>
                </c:pt>
                <c:pt idx="3133">
                  <c:v>0.68248636209807223</c:v>
                </c:pt>
                <c:pt idx="3134">
                  <c:v>0.68260964197125873</c:v>
                </c:pt>
                <c:pt idx="3135">
                  <c:v>0.68271521562589566</c:v>
                </c:pt>
                <c:pt idx="3136">
                  <c:v>0.68314382043354882</c:v>
                </c:pt>
                <c:pt idx="3137">
                  <c:v>0.68423642060347267</c:v>
                </c:pt>
                <c:pt idx="3138">
                  <c:v>0.68460636580369438</c:v>
                </c:pt>
                <c:pt idx="3139">
                  <c:v>0.68495135393267026</c:v>
                </c:pt>
                <c:pt idx="3140">
                  <c:v>0.68511563707270151</c:v>
                </c:pt>
                <c:pt idx="3141">
                  <c:v>0.68532098137458319</c:v>
                </c:pt>
                <c:pt idx="3142">
                  <c:v>0.68601906962387937</c:v>
                </c:pt>
                <c:pt idx="3143">
                  <c:v>0.68606012955863738</c:v>
                </c:pt>
                <c:pt idx="3144">
                  <c:v>0.68626542222128484</c:v>
                </c:pt>
                <c:pt idx="3145">
                  <c:v>0.68696332765438284</c:v>
                </c:pt>
                <c:pt idx="3146">
                  <c:v>0.6869896158400387</c:v>
                </c:pt>
                <c:pt idx="3147">
                  <c:v>0.68731821463596054</c:v>
                </c:pt>
                <c:pt idx="3148">
                  <c:v>0.68819456726473016</c:v>
                </c:pt>
                <c:pt idx="3149">
                  <c:v>0.68839972687468742</c:v>
                </c:pt>
                <c:pt idx="3150">
                  <c:v>0.68859121529703848</c:v>
                </c:pt>
                <c:pt idx="3151">
                  <c:v>0.68879648817851791</c:v>
                </c:pt>
                <c:pt idx="3152">
                  <c:v>0.68893307589618946</c:v>
                </c:pt>
                <c:pt idx="3153">
                  <c:v>0.68901512095502382</c:v>
                </c:pt>
                <c:pt idx="3154">
                  <c:v>0.68909716365765583</c:v>
                </c:pt>
                <c:pt idx="3155">
                  <c:v>0.68917920392689613</c:v>
                </c:pt>
                <c:pt idx="3156">
                  <c:v>0.68990469814603894</c:v>
                </c:pt>
                <c:pt idx="3157">
                  <c:v>0.69125676995627938</c:v>
                </c:pt>
                <c:pt idx="3158">
                  <c:v>0.69131124757678342</c:v>
                </c:pt>
                <c:pt idx="3159">
                  <c:v>0.69135222661210916</c:v>
                </c:pt>
                <c:pt idx="3160">
                  <c:v>0.69217353262643544</c:v>
                </c:pt>
                <c:pt idx="3161">
                  <c:v>0.69236511538526202</c:v>
                </c:pt>
                <c:pt idx="3162">
                  <c:v>0.6925012380546508</c:v>
                </c:pt>
                <c:pt idx="3163">
                  <c:v>0.69262836769572644</c:v>
                </c:pt>
                <c:pt idx="3164">
                  <c:v>0.69279586417867167</c:v>
                </c:pt>
                <c:pt idx="3165">
                  <c:v>0.69282192688438815</c:v>
                </c:pt>
                <c:pt idx="3166">
                  <c:v>0.69295882330457126</c:v>
                </c:pt>
                <c:pt idx="3167">
                  <c:v>0.69307547518108892</c:v>
                </c:pt>
                <c:pt idx="3168">
                  <c:v>0.69310751889767774</c:v>
                </c:pt>
                <c:pt idx="3169">
                  <c:v>0.69310986753172699</c:v>
                </c:pt>
                <c:pt idx="3170">
                  <c:v>0.69322644884551277</c:v>
                </c:pt>
                <c:pt idx="3171">
                  <c:v>0.69338166681436253</c:v>
                </c:pt>
                <c:pt idx="3172">
                  <c:v>0.69338784224850325</c:v>
                </c:pt>
                <c:pt idx="3173">
                  <c:v>0.69341632529866903</c:v>
                </c:pt>
                <c:pt idx="3174">
                  <c:v>0.69343133123601597</c:v>
                </c:pt>
                <c:pt idx="3175">
                  <c:v>0.69352907092645932</c:v>
                </c:pt>
                <c:pt idx="3176">
                  <c:v>0.69353586939793399</c:v>
                </c:pt>
                <c:pt idx="3177">
                  <c:v>0.69355332935217062</c:v>
                </c:pt>
                <c:pt idx="3178">
                  <c:v>0.69355332935217062</c:v>
                </c:pt>
                <c:pt idx="3179">
                  <c:v>0.69355332935217062</c:v>
                </c:pt>
                <c:pt idx="3180">
                  <c:v>0.69355332935217062</c:v>
                </c:pt>
                <c:pt idx="3181">
                  <c:v>0.69355332935217062</c:v>
                </c:pt>
                <c:pt idx="3182">
                  <c:v>0.69355332935217062</c:v>
                </c:pt>
                <c:pt idx="3183">
                  <c:v>0.69355332935217062</c:v>
                </c:pt>
                <c:pt idx="3184">
                  <c:v>0.69355332935217062</c:v>
                </c:pt>
                <c:pt idx="3185">
                  <c:v>0.69355332935217062</c:v>
                </c:pt>
                <c:pt idx="3186">
                  <c:v>0.69355332935217062</c:v>
                </c:pt>
                <c:pt idx="3187">
                  <c:v>0.69355332935217062</c:v>
                </c:pt>
                <c:pt idx="3188">
                  <c:v>0.69355332935217062</c:v>
                </c:pt>
                <c:pt idx="3189">
                  <c:v>0.69355332935217062</c:v>
                </c:pt>
                <c:pt idx="3190">
                  <c:v>0.69355332935217062</c:v>
                </c:pt>
                <c:pt idx="3191">
                  <c:v>0.69355332935217062</c:v>
                </c:pt>
                <c:pt idx="3192">
                  <c:v>0.69355332935217062</c:v>
                </c:pt>
                <c:pt idx="3193">
                  <c:v>0.69355332935217062</c:v>
                </c:pt>
                <c:pt idx="3194">
                  <c:v>0.69355332935217062</c:v>
                </c:pt>
                <c:pt idx="3195">
                  <c:v>0.69355332935217062</c:v>
                </c:pt>
                <c:pt idx="3196">
                  <c:v>0.69355332935217062</c:v>
                </c:pt>
                <c:pt idx="3197">
                  <c:v>0.69355332935217062</c:v>
                </c:pt>
                <c:pt idx="3198">
                  <c:v>0.69355332935217062</c:v>
                </c:pt>
                <c:pt idx="3199">
                  <c:v>0.69355332935217062</c:v>
                </c:pt>
                <c:pt idx="3200">
                  <c:v>0.69355332935217062</c:v>
                </c:pt>
                <c:pt idx="3201">
                  <c:v>0.69355332935217062</c:v>
                </c:pt>
                <c:pt idx="3202">
                  <c:v>0.69355332935217062</c:v>
                </c:pt>
                <c:pt idx="3203">
                  <c:v>0.69355332935217062</c:v>
                </c:pt>
                <c:pt idx="3204">
                  <c:v>0.69355332935217062</c:v>
                </c:pt>
                <c:pt idx="3205">
                  <c:v>0.69355332935217062</c:v>
                </c:pt>
                <c:pt idx="3206">
                  <c:v>0.69355332935217062</c:v>
                </c:pt>
                <c:pt idx="3207">
                  <c:v>0.69355332935217062</c:v>
                </c:pt>
                <c:pt idx="3208">
                  <c:v>0.69355332935217062</c:v>
                </c:pt>
                <c:pt idx="3209">
                  <c:v>0.69355332935217062</c:v>
                </c:pt>
                <c:pt idx="3210">
                  <c:v>0.69355332935217062</c:v>
                </c:pt>
                <c:pt idx="3211">
                  <c:v>0.69355332935217062</c:v>
                </c:pt>
                <c:pt idx="3212">
                  <c:v>0.69355332935217062</c:v>
                </c:pt>
                <c:pt idx="3213">
                  <c:v>0.69355332935217062</c:v>
                </c:pt>
                <c:pt idx="3214">
                  <c:v>0.69355332935217062</c:v>
                </c:pt>
                <c:pt idx="3215">
                  <c:v>0.69355332935217062</c:v>
                </c:pt>
                <c:pt idx="3216">
                  <c:v>0.69355332935217062</c:v>
                </c:pt>
                <c:pt idx="3217">
                  <c:v>0.69355332935217062</c:v>
                </c:pt>
                <c:pt idx="3218">
                  <c:v>0.69355332935217062</c:v>
                </c:pt>
                <c:pt idx="3219">
                  <c:v>0.69355332935217062</c:v>
                </c:pt>
                <c:pt idx="3220">
                  <c:v>0.69355332935217062</c:v>
                </c:pt>
                <c:pt idx="3221">
                  <c:v>0.69355332935217062</c:v>
                </c:pt>
                <c:pt idx="3222">
                  <c:v>0.69355332935217062</c:v>
                </c:pt>
                <c:pt idx="3223">
                  <c:v>0.69355332935217062</c:v>
                </c:pt>
                <c:pt idx="3224">
                  <c:v>0.69355332935217062</c:v>
                </c:pt>
                <c:pt idx="3225">
                  <c:v>0.69355332935217062</c:v>
                </c:pt>
                <c:pt idx="3226">
                  <c:v>0.69355332935217062</c:v>
                </c:pt>
                <c:pt idx="3227">
                  <c:v>0.69355332935217062</c:v>
                </c:pt>
                <c:pt idx="3228">
                  <c:v>0.69355332935217062</c:v>
                </c:pt>
                <c:pt idx="3229">
                  <c:v>0.69355332935217062</c:v>
                </c:pt>
                <c:pt idx="3230">
                  <c:v>0.69355332935217062</c:v>
                </c:pt>
                <c:pt idx="3231">
                  <c:v>0.69355332935217062</c:v>
                </c:pt>
                <c:pt idx="3232">
                  <c:v>0.69355332935217062</c:v>
                </c:pt>
                <c:pt idx="3233">
                  <c:v>0.69355332935217062</c:v>
                </c:pt>
                <c:pt idx="3234">
                  <c:v>0.69355332935217062</c:v>
                </c:pt>
                <c:pt idx="3235">
                  <c:v>0.69355332935217062</c:v>
                </c:pt>
                <c:pt idx="3236">
                  <c:v>0.69355332935217062</c:v>
                </c:pt>
                <c:pt idx="3237">
                  <c:v>0.69355332935217062</c:v>
                </c:pt>
                <c:pt idx="3238">
                  <c:v>0.69355332935217062</c:v>
                </c:pt>
                <c:pt idx="3239">
                  <c:v>0.69355332935217062</c:v>
                </c:pt>
                <c:pt idx="3240">
                  <c:v>0.69355332935217062</c:v>
                </c:pt>
                <c:pt idx="3241">
                  <c:v>0.69355332935217062</c:v>
                </c:pt>
                <c:pt idx="3242">
                  <c:v>0.69355332935217062</c:v>
                </c:pt>
                <c:pt idx="3243">
                  <c:v>0.69355332935217062</c:v>
                </c:pt>
                <c:pt idx="3244">
                  <c:v>0.69355332935217062</c:v>
                </c:pt>
                <c:pt idx="3245">
                  <c:v>0.69355332935217062</c:v>
                </c:pt>
                <c:pt idx="3246">
                  <c:v>0.69355332935217062</c:v>
                </c:pt>
                <c:pt idx="3247">
                  <c:v>0.69355332935217062</c:v>
                </c:pt>
                <c:pt idx="3248">
                  <c:v>0.69355332935217062</c:v>
                </c:pt>
                <c:pt idx="3249">
                  <c:v>0.69355332935217062</c:v>
                </c:pt>
                <c:pt idx="3250">
                  <c:v>0.69355332935217062</c:v>
                </c:pt>
                <c:pt idx="3251">
                  <c:v>0.69355332935217062</c:v>
                </c:pt>
                <c:pt idx="3252">
                  <c:v>0.69355332935217062</c:v>
                </c:pt>
                <c:pt idx="3253">
                  <c:v>0.69355332935217062</c:v>
                </c:pt>
                <c:pt idx="3254">
                  <c:v>0.69355332935217062</c:v>
                </c:pt>
                <c:pt idx="3255">
                  <c:v>0.69355332935217062</c:v>
                </c:pt>
                <c:pt idx="3256">
                  <c:v>0.69355332935217062</c:v>
                </c:pt>
                <c:pt idx="3257">
                  <c:v>0.69355332935217062</c:v>
                </c:pt>
                <c:pt idx="3258">
                  <c:v>0.69355332935217062</c:v>
                </c:pt>
                <c:pt idx="3259">
                  <c:v>0.69355332935217062</c:v>
                </c:pt>
                <c:pt idx="3260">
                  <c:v>0.69355332935217062</c:v>
                </c:pt>
                <c:pt idx="3261">
                  <c:v>0.69355332935217062</c:v>
                </c:pt>
                <c:pt idx="3262">
                  <c:v>0.69355332935217062</c:v>
                </c:pt>
                <c:pt idx="3263">
                  <c:v>0.69355332935217062</c:v>
                </c:pt>
                <c:pt idx="3264">
                  <c:v>0.69355332935217062</c:v>
                </c:pt>
                <c:pt idx="3265">
                  <c:v>0.69355332935217062</c:v>
                </c:pt>
                <c:pt idx="3266">
                  <c:v>0.69355332935217062</c:v>
                </c:pt>
                <c:pt idx="3267">
                  <c:v>0.69355332935217062</c:v>
                </c:pt>
                <c:pt idx="3268">
                  <c:v>0.69355332935217062</c:v>
                </c:pt>
                <c:pt idx="3269">
                  <c:v>0.69355332935217062</c:v>
                </c:pt>
                <c:pt idx="3270">
                  <c:v>0.69355332935217062</c:v>
                </c:pt>
                <c:pt idx="3271">
                  <c:v>0.69355332935217062</c:v>
                </c:pt>
                <c:pt idx="3272">
                  <c:v>0.69355332935217062</c:v>
                </c:pt>
                <c:pt idx="3273">
                  <c:v>0.69355332935217062</c:v>
                </c:pt>
                <c:pt idx="3274">
                  <c:v>0.69355332935217062</c:v>
                </c:pt>
                <c:pt idx="3275">
                  <c:v>0.69355332935217062</c:v>
                </c:pt>
                <c:pt idx="3276">
                  <c:v>0.69355332935217062</c:v>
                </c:pt>
                <c:pt idx="3277">
                  <c:v>0.69355332935217062</c:v>
                </c:pt>
                <c:pt idx="3278">
                  <c:v>0.69355332935217062</c:v>
                </c:pt>
                <c:pt idx="3279">
                  <c:v>0.69355332935217062</c:v>
                </c:pt>
                <c:pt idx="3280">
                  <c:v>0.69355332935217062</c:v>
                </c:pt>
                <c:pt idx="3281">
                  <c:v>0.69355332935217062</c:v>
                </c:pt>
                <c:pt idx="3282">
                  <c:v>0.69355332935217062</c:v>
                </c:pt>
                <c:pt idx="3283">
                  <c:v>0.69355332935217062</c:v>
                </c:pt>
                <c:pt idx="3284">
                  <c:v>0.69355332935217062</c:v>
                </c:pt>
                <c:pt idx="3285">
                  <c:v>0.69355332935217062</c:v>
                </c:pt>
                <c:pt idx="3286">
                  <c:v>0.69355684092498937</c:v>
                </c:pt>
                <c:pt idx="3287">
                  <c:v>0.69356378707144006</c:v>
                </c:pt>
                <c:pt idx="3288">
                  <c:v>0.69367040839238536</c:v>
                </c:pt>
                <c:pt idx="3289">
                  <c:v>0.69369771605635056</c:v>
                </c:pt>
                <c:pt idx="3290">
                  <c:v>0.69369906703326467</c:v>
                </c:pt>
                <c:pt idx="3291">
                  <c:v>0.69370328359666689</c:v>
                </c:pt>
                <c:pt idx="3292">
                  <c:v>0.69371374910411132</c:v>
                </c:pt>
                <c:pt idx="3293">
                  <c:v>0.69372423365698344</c:v>
                </c:pt>
                <c:pt idx="3294">
                  <c:v>0.6938243014938773</c:v>
                </c:pt>
                <c:pt idx="3295">
                  <c:v>0.69386127159368682</c:v>
                </c:pt>
                <c:pt idx="3296">
                  <c:v>0.69386722350636554</c:v>
                </c:pt>
                <c:pt idx="3297">
                  <c:v>0.69397222859168439</c:v>
                </c:pt>
                <c:pt idx="3298">
                  <c:v>0.6940334811734733</c:v>
                </c:pt>
                <c:pt idx="3299">
                  <c:v>0.69417721227622009</c:v>
                </c:pt>
                <c:pt idx="3300">
                  <c:v>0.6941873953890535</c:v>
                </c:pt>
                <c:pt idx="3301">
                  <c:v>0.69430159194019081</c:v>
                </c:pt>
                <c:pt idx="3302">
                  <c:v>0.69448253666065829</c:v>
                </c:pt>
                <c:pt idx="3303">
                  <c:v>0.69480588551949196</c:v>
                </c:pt>
                <c:pt idx="3304">
                  <c:v>0.69501170029217729</c:v>
                </c:pt>
                <c:pt idx="3305">
                  <c:v>0.69503581667398395</c:v>
                </c:pt>
                <c:pt idx="3306">
                  <c:v>0.69577125271428597</c:v>
                </c:pt>
                <c:pt idx="3307">
                  <c:v>0.69597545188272736</c:v>
                </c:pt>
                <c:pt idx="3308">
                  <c:v>0.6963429093168384</c:v>
                </c:pt>
                <c:pt idx="3309">
                  <c:v>0.69793362570460282</c:v>
                </c:pt>
                <c:pt idx="3310">
                  <c:v>0.69821884639860798</c:v>
                </c:pt>
                <c:pt idx="3311">
                  <c:v>0.6982595845793832</c:v>
                </c:pt>
                <c:pt idx="3312">
                  <c:v>0.69866685940185336</c:v>
                </c:pt>
                <c:pt idx="3313">
                  <c:v>0.69882971405132233</c:v>
                </c:pt>
                <c:pt idx="3314">
                  <c:v>0.69976549271294541</c:v>
                </c:pt>
                <c:pt idx="3315">
                  <c:v>0.7003751762079834</c:v>
                </c:pt>
                <c:pt idx="3316">
                  <c:v>0.70264672651701898</c:v>
                </c:pt>
                <c:pt idx="3317">
                  <c:v>0.7034156557632959</c:v>
                </c:pt>
                <c:pt idx="3318">
                  <c:v>0.70559562219974425</c:v>
                </c:pt>
                <c:pt idx="3319">
                  <c:v>0.70587759065448308</c:v>
                </c:pt>
                <c:pt idx="3320">
                  <c:v>0.70677377525002705</c:v>
                </c:pt>
                <c:pt idx="3321">
                  <c:v>0.70688339201296102</c:v>
                </c:pt>
                <c:pt idx="3322">
                  <c:v>0.70690248326263461</c:v>
                </c:pt>
                <c:pt idx="3323">
                  <c:v>0.70716466370617226</c:v>
                </c:pt>
                <c:pt idx="3324">
                  <c:v>0.70732121059425224</c:v>
                </c:pt>
                <c:pt idx="3325">
                  <c:v>0.7073262722246848</c:v>
                </c:pt>
                <c:pt idx="3326">
                  <c:v>0.70760418377929069</c:v>
                </c:pt>
                <c:pt idx="3327">
                  <c:v>0.70763200326348696</c:v>
                </c:pt>
                <c:pt idx="3328">
                  <c:v>0.70764813426263229</c:v>
                </c:pt>
                <c:pt idx="3329">
                  <c:v>0.70778003610804963</c:v>
                </c:pt>
                <c:pt idx="3330">
                  <c:v>0.70780697367716494</c:v>
                </c:pt>
                <c:pt idx="3331">
                  <c:v>0.70780751160765776</c:v>
                </c:pt>
                <c:pt idx="3332">
                  <c:v>0.70790306343516074</c:v>
                </c:pt>
                <c:pt idx="3333">
                  <c:v>0.7079221553598195</c:v>
                </c:pt>
                <c:pt idx="3334">
                  <c:v>0.70794392817627994</c:v>
                </c:pt>
                <c:pt idx="3335">
                  <c:v>0.70796741930641705</c:v>
                </c:pt>
                <c:pt idx="3336">
                  <c:v>0.70805176736262154</c:v>
                </c:pt>
                <c:pt idx="3337">
                  <c:v>0.70807887853384799</c:v>
                </c:pt>
                <c:pt idx="3338">
                  <c:v>0.70822609282794236</c:v>
                </c:pt>
                <c:pt idx="3339">
                  <c:v>0.7082480702080215</c:v>
                </c:pt>
                <c:pt idx="3340">
                  <c:v>0.70834826762814018</c:v>
                </c:pt>
                <c:pt idx="3341">
                  <c:v>0.70836008737668277</c:v>
                </c:pt>
                <c:pt idx="3342">
                  <c:v>0.70836829849987148</c:v>
                </c:pt>
                <c:pt idx="3343">
                  <c:v>0.70836829849987148</c:v>
                </c:pt>
                <c:pt idx="3344">
                  <c:v>0.70836829849987148</c:v>
                </c:pt>
                <c:pt idx="3345">
                  <c:v>0.70836829849987148</c:v>
                </c:pt>
                <c:pt idx="3346">
                  <c:v>0.70836829849987148</c:v>
                </c:pt>
                <c:pt idx="3347">
                  <c:v>0.70836829849987148</c:v>
                </c:pt>
                <c:pt idx="3348">
                  <c:v>0.70836829849987148</c:v>
                </c:pt>
                <c:pt idx="3349">
                  <c:v>0.70836829849987148</c:v>
                </c:pt>
                <c:pt idx="3350">
                  <c:v>0.70836829849987148</c:v>
                </c:pt>
                <c:pt idx="3351">
                  <c:v>0.70836829849987148</c:v>
                </c:pt>
                <c:pt idx="3352">
                  <c:v>0.70836829849987148</c:v>
                </c:pt>
                <c:pt idx="3353">
                  <c:v>0.70836829849987148</c:v>
                </c:pt>
                <c:pt idx="3354">
                  <c:v>0.70836829849987148</c:v>
                </c:pt>
                <c:pt idx="3355">
                  <c:v>0.70836829849987148</c:v>
                </c:pt>
                <c:pt idx="3356">
                  <c:v>0.70836829849987148</c:v>
                </c:pt>
                <c:pt idx="3357">
                  <c:v>0.70836829849987148</c:v>
                </c:pt>
                <c:pt idx="3358">
                  <c:v>0.70836829849987148</c:v>
                </c:pt>
                <c:pt idx="3359">
                  <c:v>0.70836829849987148</c:v>
                </c:pt>
                <c:pt idx="3360">
                  <c:v>0.70836829849987148</c:v>
                </c:pt>
                <c:pt idx="3361">
                  <c:v>0.70836829849987148</c:v>
                </c:pt>
                <c:pt idx="3362">
                  <c:v>0.70836829849987148</c:v>
                </c:pt>
                <c:pt idx="3363">
                  <c:v>0.70836829849987148</c:v>
                </c:pt>
                <c:pt idx="3364">
                  <c:v>0.70836829849987148</c:v>
                </c:pt>
                <c:pt idx="3365">
                  <c:v>0.70836829849987148</c:v>
                </c:pt>
                <c:pt idx="3366">
                  <c:v>0.70836829849987148</c:v>
                </c:pt>
                <c:pt idx="3367">
                  <c:v>0.70836829849987148</c:v>
                </c:pt>
                <c:pt idx="3368">
                  <c:v>0.70836829849987148</c:v>
                </c:pt>
                <c:pt idx="3369">
                  <c:v>0.70836829849987148</c:v>
                </c:pt>
                <c:pt idx="3370">
                  <c:v>0.70836829849987148</c:v>
                </c:pt>
                <c:pt idx="3371">
                  <c:v>0.70836829849987148</c:v>
                </c:pt>
                <c:pt idx="3372">
                  <c:v>0.70836829849987148</c:v>
                </c:pt>
                <c:pt idx="3373">
                  <c:v>0.70836829849987148</c:v>
                </c:pt>
                <c:pt idx="3374">
                  <c:v>0.70836829849987148</c:v>
                </c:pt>
                <c:pt idx="3375">
                  <c:v>0.70836829849987148</c:v>
                </c:pt>
                <c:pt idx="3376">
                  <c:v>0.70836829849987148</c:v>
                </c:pt>
                <c:pt idx="3377">
                  <c:v>0.70836829849987148</c:v>
                </c:pt>
                <c:pt idx="3378">
                  <c:v>0.70836829849987148</c:v>
                </c:pt>
                <c:pt idx="3379">
                  <c:v>0.70836829849987148</c:v>
                </c:pt>
                <c:pt idx="3380">
                  <c:v>0.70836829849987148</c:v>
                </c:pt>
                <c:pt idx="3381">
                  <c:v>0.70836829849987148</c:v>
                </c:pt>
                <c:pt idx="3382">
                  <c:v>0.70836829849987148</c:v>
                </c:pt>
                <c:pt idx="3383">
                  <c:v>0.70836829849987148</c:v>
                </c:pt>
                <c:pt idx="3384">
                  <c:v>0.70836829849987148</c:v>
                </c:pt>
                <c:pt idx="3385">
                  <c:v>0.70836829849987148</c:v>
                </c:pt>
                <c:pt idx="3386">
                  <c:v>0.70836829849987148</c:v>
                </c:pt>
                <c:pt idx="3387">
                  <c:v>0.70836829849987148</c:v>
                </c:pt>
                <c:pt idx="3388">
                  <c:v>0.70836829849987148</c:v>
                </c:pt>
                <c:pt idx="3389">
                  <c:v>0.70836829849987148</c:v>
                </c:pt>
                <c:pt idx="3390">
                  <c:v>0.70836829849987148</c:v>
                </c:pt>
                <c:pt idx="3391">
                  <c:v>0.70836829849987148</c:v>
                </c:pt>
                <c:pt idx="3392">
                  <c:v>0.70836829849987148</c:v>
                </c:pt>
                <c:pt idx="3393">
                  <c:v>0.70836829849987148</c:v>
                </c:pt>
                <c:pt idx="3394">
                  <c:v>0.70836829849987148</c:v>
                </c:pt>
                <c:pt idx="3395">
                  <c:v>0.70836829849987148</c:v>
                </c:pt>
                <c:pt idx="3396">
                  <c:v>0.70836829849987148</c:v>
                </c:pt>
                <c:pt idx="3397">
                  <c:v>0.70836829849987148</c:v>
                </c:pt>
                <c:pt idx="3398">
                  <c:v>0.70836829849987148</c:v>
                </c:pt>
                <c:pt idx="3399">
                  <c:v>0.70836829849987148</c:v>
                </c:pt>
                <c:pt idx="3400">
                  <c:v>0.70836829849987148</c:v>
                </c:pt>
                <c:pt idx="3401">
                  <c:v>0.70836829849987148</c:v>
                </c:pt>
                <c:pt idx="3402">
                  <c:v>0.70836829849987148</c:v>
                </c:pt>
                <c:pt idx="3403">
                  <c:v>0.70836829849987148</c:v>
                </c:pt>
                <c:pt idx="3404">
                  <c:v>0.70836829849987148</c:v>
                </c:pt>
                <c:pt idx="3405">
                  <c:v>0.70836829849987148</c:v>
                </c:pt>
                <c:pt idx="3406">
                  <c:v>0.70836829849987148</c:v>
                </c:pt>
                <c:pt idx="3407">
                  <c:v>0.70836829849987148</c:v>
                </c:pt>
                <c:pt idx="3408">
                  <c:v>0.70836829849987148</c:v>
                </c:pt>
                <c:pt idx="3409">
                  <c:v>0.70836829849987148</c:v>
                </c:pt>
                <c:pt idx="3410">
                  <c:v>0.70836829849987148</c:v>
                </c:pt>
                <c:pt idx="3411">
                  <c:v>0.70836829849987148</c:v>
                </c:pt>
                <c:pt idx="3412">
                  <c:v>0.70836829849987148</c:v>
                </c:pt>
                <c:pt idx="3413">
                  <c:v>0.70836829849987148</c:v>
                </c:pt>
                <c:pt idx="3414">
                  <c:v>0.70836829849987148</c:v>
                </c:pt>
                <c:pt idx="3415">
                  <c:v>0.70836829849987148</c:v>
                </c:pt>
                <c:pt idx="3416">
                  <c:v>0.70836829849987148</c:v>
                </c:pt>
                <c:pt idx="3417">
                  <c:v>0.70836829849987148</c:v>
                </c:pt>
                <c:pt idx="3418">
                  <c:v>0.70836829849987148</c:v>
                </c:pt>
                <c:pt idx="3419">
                  <c:v>0.70836829849987148</c:v>
                </c:pt>
                <c:pt idx="3420">
                  <c:v>0.70836829849987148</c:v>
                </c:pt>
                <c:pt idx="3421">
                  <c:v>0.70836829849987148</c:v>
                </c:pt>
                <c:pt idx="3422">
                  <c:v>0.70836829849987148</c:v>
                </c:pt>
                <c:pt idx="3423">
                  <c:v>0.70836829849987148</c:v>
                </c:pt>
                <c:pt idx="3424">
                  <c:v>0.70836829849987148</c:v>
                </c:pt>
                <c:pt idx="3425">
                  <c:v>0.70836829849987148</c:v>
                </c:pt>
                <c:pt idx="3426">
                  <c:v>0.70836829849987148</c:v>
                </c:pt>
                <c:pt idx="3427">
                  <c:v>0.70836829849987148</c:v>
                </c:pt>
                <c:pt idx="3428">
                  <c:v>0.70836829849987148</c:v>
                </c:pt>
                <c:pt idx="3429">
                  <c:v>0.70836829849987148</c:v>
                </c:pt>
                <c:pt idx="3430">
                  <c:v>0.70836829849987148</c:v>
                </c:pt>
                <c:pt idx="3431">
                  <c:v>0.70836829849987148</c:v>
                </c:pt>
                <c:pt idx="3432">
                  <c:v>0.70836829849987148</c:v>
                </c:pt>
                <c:pt idx="3433">
                  <c:v>0.70836829849987148</c:v>
                </c:pt>
                <c:pt idx="3434">
                  <c:v>0.70836829849987148</c:v>
                </c:pt>
                <c:pt idx="3435">
                  <c:v>0.70836829849987148</c:v>
                </c:pt>
                <c:pt idx="3436">
                  <c:v>0.70836829849987148</c:v>
                </c:pt>
                <c:pt idx="3437">
                  <c:v>0.70836829849987148</c:v>
                </c:pt>
                <c:pt idx="3438">
                  <c:v>0.70836829849987148</c:v>
                </c:pt>
                <c:pt idx="3439">
                  <c:v>0.70836829849987148</c:v>
                </c:pt>
                <c:pt idx="3440">
                  <c:v>0.70836829849987148</c:v>
                </c:pt>
                <c:pt idx="3441">
                  <c:v>0.70836829849987148</c:v>
                </c:pt>
                <c:pt idx="3442">
                  <c:v>0.70836829849987148</c:v>
                </c:pt>
                <c:pt idx="3443">
                  <c:v>0.70836829849987148</c:v>
                </c:pt>
                <c:pt idx="3444">
                  <c:v>0.70836829849987148</c:v>
                </c:pt>
                <c:pt idx="3445">
                  <c:v>0.70836829849987148</c:v>
                </c:pt>
                <c:pt idx="3446">
                  <c:v>0.70836829849987148</c:v>
                </c:pt>
                <c:pt idx="3447">
                  <c:v>0.70836829849987148</c:v>
                </c:pt>
                <c:pt idx="3448">
                  <c:v>0.70836829849987148</c:v>
                </c:pt>
                <c:pt idx="3449">
                  <c:v>0.70836829849987148</c:v>
                </c:pt>
                <c:pt idx="3450">
                  <c:v>0.70836829849987148</c:v>
                </c:pt>
                <c:pt idx="3451">
                  <c:v>0.70836829849987148</c:v>
                </c:pt>
                <c:pt idx="3452">
                  <c:v>0.70837754231896077</c:v>
                </c:pt>
                <c:pt idx="3453">
                  <c:v>0.7083951027198131</c:v>
                </c:pt>
                <c:pt idx="3454">
                  <c:v>0.70847852287332602</c:v>
                </c:pt>
                <c:pt idx="3455">
                  <c:v>0.70851156059353981</c:v>
                </c:pt>
                <c:pt idx="3456">
                  <c:v>0.70851510300685827</c:v>
                </c:pt>
                <c:pt idx="3457">
                  <c:v>0.70852855522778457</c:v>
                </c:pt>
                <c:pt idx="3458">
                  <c:v>0.70853850851029609</c:v>
                </c:pt>
                <c:pt idx="3459">
                  <c:v>0.70867109634823622</c:v>
                </c:pt>
                <c:pt idx="3460">
                  <c:v>0.70876883741786079</c:v>
                </c:pt>
                <c:pt idx="3461">
                  <c:v>0.70878426736056765</c:v>
                </c:pt>
                <c:pt idx="3462">
                  <c:v>0.70883690567105162</c:v>
                </c:pt>
                <c:pt idx="3463">
                  <c:v>0.70888893185115187</c:v>
                </c:pt>
                <c:pt idx="3464">
                  <c:v>0.70888893185115187</c:v>
                </c:pt>
                <c:pt idx="3465">
                  <c:v>0.70893774964364675</c:v>
                </c:pt>
                <c:pt idx="3466">
                  <c:v>0.70910144540710107</c:v>
                </c:pt>
                <c:pt idx="3467">
                  <c:v>0.7091014461377424</c:v>
                </c:pt>
                <c:pt idx="3468">
                  <c:v>0.70912446307854304</c:v>
                </c:pt>
                <c:pt idx="3469">
                  <c:v>0.70924025021194692</c:v>
                </c:pt>
                <c:pt idx="3470">
                  <c:v>0.70925007363819781</c:v>
                </c:pt>
                <c:pt idx="3471">
                  <c:v>0.7092530304410497</c:v>
                </c:pt>
                <c:pt idx="3472">
                  <c:v>0.70950461021949074</c:v>
                </c:pt>
                <c:pt idx="3473">
                  <c:v>0.7104871360579218</c:v>
                </c:pt>
                <c:pt idx="3474">
                  <c:v>0.7119999293198408</c:v>
                </c:pt>
                <c:pt idx="3475">
                  <c:v>0.7121191222899973</c:v>
                </c:pt>
                <c:pt idx="3476">
                  <c:v>0.71311099675604528</c:v>
                </c:pt>
                <c:pt idx="3477">
                  <c:v>0.71469262069828232</c:v>
                </c:pt>
                <c:pt idx="3478">
                  <c:v>0.71575631322427513</c:v>
                </c:pt>
                <c:pt idx="3479">
                  <c:v>0.7174043816713721</c:v>
                </c:pt>
                <c:pt idx="3480">
                  <c:v>0.71775646428487871</c:v>
                </c:pt>
                <c:pt idx="3481">
                  <c:v>0.71916086216396014</c:v>
                </c:pt>
                <c:pt idx="3482">
                  <c:v>0.72052002110448321</c:v>
                </c:pt>
                <c:pt idx="3483">
                  <c:v>0.72098455891727242</c:v>
                </c:pt>
                <c:pt idx="3484">
                  <c:v>0.72159029066876201</c:v>
                </c:pt>
                <c:pt idx="3485">
                  <c:v>0.72190972430724176</c:v>
                </c:pt>
                <c:pt idx="3486">
                  <c:v>0.72204016506776381</c:v>
                </c:pt>
                <c:pt idx="3487">
                  <c:v>0.72215600697575588</c:v>
                </c:pt>
                <c:pt idx="3488">
                  <c:v>0.72219219352277031</c:v>
                </c:pt>
                <c:pt idx="3489">
                  <c:v>0.7223000258840061</c:v>
                </c:pt>
                <c:pt idx="3490">
                  <c:v>0.72233217877837819</c:v>
                </c:pt>
                <c:pt idx="3491">
                  <c:v>0.72259917263753148</c:v>
                </c:pt>
                <c:pt idx="3492">
                  <c:v>0.72268126712956737</c:v>
                </c:pt>
                <c:pt idx="3493">
                  <c:v>0.72268126712956737</c:v>
                </c:pt>
                <c:pt idx="3494">
                  <c:v>0.72271852841985595</c:v>
                </c:pt>
                <c:pt idx="3495">
                  <c:v>0.72272931443486133</c:v>
                </c:pt>
                <c:pt idx="3496">
                  <c:v>0.72272931443486133</c:v>
                </c:pt>
                <c:pt idx="3497">
                  <c:v>0.72272931443486133</c:v>
                </c:pt>
                <c:pt idx="3498">
                  <c:v>0.72272931443486133</c:v>
                </c:pt>
                <c:pt idx="3499">
                  <c:v>0.72272931443486133</c:v>
                </c:pt>
                <c:pt idx="3500">
                  <c:v>0.72272931443486133</c:v>
                </c:pt>
                <c:pt idx="3501">
                  <c:v>0.72272931443486133</c:v>
                </c:pt>
                <c:pt idx="3502">
                  <c:v>0.72272931443486133</c:v>
                </c:pt>
                <c:pt idx="3503">
                  <c:v>0.72272931443486133</c:v>
                </c:pt>
                <c:pt idx="3504">
                  <c:v>0.72272931443486133</c:v>
                </c:pt>
                <c:pt idx="3505">
                  <c:v>0.72272931443486133</c:v>
                </c:pt>
                <c:pt idx="3506">
                  <c:v>0.72272931443486133</c:v>
                </c:pt>
                <c:pt idx="3507">
                  <c:v>0.72272931443486133</c:v>
                </c:pt>
                <c:pt idx="3508">
                  <c:v>0.72272931443486133</c:v>
                </c:pt>
                <c:pt idx="3509">
                  <c:v>0.72272931443486133</c:v>
                </c:pt>
                <c:pt idx="3510">
                  <c:v>0.72272931443486133</c:v>
                </c:pt>
                <c:pt idx="3511">
                  <c:v>0.72272931443486133</c:v>
                </c:pt>
                <c:pt idx="3512">
                  <c:v>0.72272931443486133</c:v>
                </c:pt>
                <c:pt idx="3513">
                  <c:v>0.72272931443486133</c:v>
                </c:pt>
                <c:pt idx="3514">
                  <c:v>0.72272931443486133</c:v>
                </c:pt>
                <c:pt idx="3515">
                  <c:v>0.72272931443486133</c:v>
                </c:pt>
                <c:pt idx="3516">
                  <c:v>0.72272931443486133</c:v>
                </c:pt>
                <c:pt idx="3517">
                  <c:v>0.72272931443486133</c:v>
                </c:pt>
                <c:pt idx="3518">
                  <c:v>0.72272931443486133</c:v>
                </c:pt>
                <c:pt idx="3519">
                  <c:v>0.72272931443486133</c:v>
                </c:pt>
                <c:pt idx="3520">
                  <c:v>0.72272931443486133</c:v>
                </c:pt>
                <c:pt idx="3521">
                  <c:v>0.72272931443486133</c:v>
                </c:pt>
                <c:pt idx="3522">
                  <c:v>0.72272931443486133</c:v>
                </c:pt>
                <c:pt idx="3523">
                  <c:v>0.72272931443486133</c:v>
                </c:pt>
                <c:pt idx="3524">
                  <c:v>0.72272931443486133</c:v>
                </c:pt>
                <c:pt idx="3525">
                  <c:v>0.72272931443486133</c:v>
                </c:pt>
                <c:pt idx="3526">
                  <c:v>0.72272931443486133</c:v>
                </c:pt>
                <c:pt idx="3527">
                  <c:v>0.72272931443486133</c:v>
                </c:pt>
                <c:pt idx="3528">
                  <c:v>0.72272931443486133</c:v>
                </c:pt>
                <c:pt idx="3529">
                  <c:v>0.72272931443486133</c:v>
                </c:pt>
                <c:pt idx="3530">
                  <c:v>0.72272931443486133</c:v>
                </c:pt>
                <c:pt idx="3531">
                  <c:v>0.72272931443486133</c:v>
                </c:pt>
                <c:pt idx="3532">
                  <c:v>0.72272931443486133</c:v>
                </c:pt>
                <c:pt idx="3533">
                  <c:v>0.72272931443486133</c:v>
                </c:pt>
                <c:pt idx="3534">
                  <c:v>0.72272931443486133</c:v>
                </c:pt>
                <c:pt idx="3535">
                  <c:v>0.72272931443486133</c:v>
                </c:pt>
                <c:pt idx="3536">
                  <c:v>0.72272931443486133</c:v>
                </c:pt>
                <c:pt idx="3537">
                  <c:v>0.72272931443486133</c:v>
                </c:pt>
                <c:pt idx="3538">
                  <c:v>0.72272931443486133</c:v>
                </c:pt>
                <c:pt idx="3539">
                  <c:v>0.72272931443486133</c:v>
                </c:pt>
                <c:pt idx="3540">
                  <c:v>0.72272931443486133</c:v>
                </c:pt>
                <c:pt idx="3541">
                  <c:v>0.72272931443486133</c:v>
                </c:pt>
                <c:pt idx="3542">
                  <c:v>0.72272931443486133</c:v>
                </c:pt>
                <c:pt idx="3543">
                  <c:v>0.72272931443486133</c:v>
                </c:pt>
                <c:pt idx="3544">
                  <c:v>0.72272931443486133</c:v>
                </c:pt>
                <c:pt idx="3545">
                  <c:v>0.72272931443486133</c:v>
                </c:pt>
                <c:pt idx="3546">
                  <c:v>0.72272931443486133</c:v>
                </c:pt>
                <c:pt idx="3547">
                  <c:v>0.72272931443486133</c:v>
                </c:pt>
                <c:pt idx="3548">
                  <c:v>0.72272931443486133</c:v>
                </c:pt>
                <c:pt idx="3549">
                  <c:v>0.72272931443486133</c:v>
                </c:pt>
                <c:pt idx="3550">
                  <c:v>0.72272931443486133</c:v>
                </c:pt>
                <c:pt idx="3551">
                  <c:v>0.72272931443486133</c:v>
                </c:pt>
                <c:pt idx="3552">
                  <c:v>0.72272931443486133</c:v>
                </c:pt>
                <c:pt idx="3553">
                  <c:v>0.72272931443486133</c:v>
                </c:pt>
                <c:pt idx="3554">
                  <c:v>0.72272931443486133</c:v>
                </c:pt>
                <c:pt idx="3555">
                  <c:v>0.72272931443486133</c:v>
                </c:pt>
                <c:pt idx="3556">
                  <c:v>0.72272931443486133</c:v>
                </c:pt>
                <c:pt idx="3557">
                  <c:v>0.72272931443486133</c:v>
                </c:pt>
                <c:pt idx="3558">
                  <c:v>0.72272931443486133</c:v>
                </c:pt>
                <c:pt idx="3559">
                  <c:v>0.72272931443486133</c:v>
                </c:pt>
                <c:pt idx="3560">
                  <c:v>0.72272931443486133</c:v>
                </c:pt>
                <c:pt idx="3561">
                  <c:v>0.72272931443486133</c:v>
                </c:pt>
                <c:pt idx="3562">
                  <c:v>0.72272931443486133</c:v>
                </c:pt>
                <c:pt idx="3563">
                  <c:v>0.72272931443486133</c:v>
                </c:pt>
                <c:pt idx="3564">
                  <c:v>0.72272931443486133</c:v>
                </c:pt>
                <c:pt idx="3565">
                  <c:v>0.72272931443486133</c:v>
                </c:pt>
                <c:pt idx="3566">
                  <c:v>0.72272931443486133</c:v>
                </c:pt>
                <c:pt idx="3567">
                  <c:v>0.72272931443486133</c:v>
                </c:pt>
                <c:pt idx="3568">
                  <c:v>0.72272931443486133</c:v>
                </c:pt>
                <c:pt idx="3569">
                  <c:v>0.72272931443486133</c:v>
                </c:pt>
                <c:pt idx="3570">
                  <c:v>0.72272931443486133</c:v>
                </c:pt>
                <c:pt idx="3571">
                  <c:v>0.72272931443486133</c:v>
                </c:pt>
                <c:pt idx="3572">
                  <c:v>0.72272931443486133</c:v>
                </c:pt>
                <c:pt idx="3573">
                  <c:v>0.72272931443486133</c:v>
                </c:pt>
                <c:pt idx="3574">
                  <c:v>0.72272931443486133</c:v>
                </c:pt>
                <c:pt idx="3575">
                  <c:v>0.72272931443486133</c:v>
                </c:pt>
                <c:pt idx="3576">
                  <c:v>0.72272931443486133</c:v>
                </c:pt>
                <c:pt idx="3577">
                  <c:v>0.72272931443486133</c:v>
                </c:pt>
                <c:pt idx="3578">
                  <c:v>0.72272931443486133</c:v>
                </c:pt>
                <c:pt idx="3579">
                  <c:v>0.72272931443486133</c:v>
                </c:pt>
                <c:pt idx="3580">
                  <c:v>0.72272931443486133</c:v>
                </c:pt>
                <c:pt idx="3581">
                  <c:v>0.72272931443486133</c:v>
                </c:pt>
                <c:pt idx="3582">
                  <c:v>0.72272931443486133</c:v>
                </c:pt>
                <c:pt idx="3583">
                  <c:v>0.72272931443486133</c:v>
                </c:pt>
                <c:pt idx="3584">
                  <c:v>0.72272931443486133</c:v>
                </c:pt>
                <c:pt idx="3585">
                  <c:v>0.72272931443486133</c:v>
                </c:pt>
                <c:pt idx="3586">
                  <c:v>0.72272931443486133</c:v>
                </c:pt>
                <c:pt idx="3587">
                  <c:v>0.72272931443486133</c:v>
                </c:pt>
                <c:pt idx="3588">
                  <c:v>0.72274395456494023</c:v>
                </c:pt>
                <c:pt idx="3589">
                  <c:v>0.72284484717232622</c:v>
                </c:pt>
                <c:pt idx="3590">
                  <c:v>0.72285048911553373</c:v>
                </c:pt>
                <c:pt idx="3591">
                  <c:v>0.72286882923023377</c:v>
                </c:pt>
                <c:pt idx="3592">
                  <c:v>0.72287571460054056</c:v>
                </c:pt>
                <c:pt idx="3593">
                  <c:v>0.72287854886733582</c:v>
                </c:pt>
                <c:pt idx="3594">
                  <c:v>0.72297534001757702</c:v>
                </c:pt>
                <c:pt idx="3595">
                  <c:v>0.72299993119679573</c:v>
                </c:pt>
                <c:pt idx="3596">
                  <c:v>0.72300339322935991</c:v>
                </c:pt>
                <c:pt idx="3597">
                  <c:v>0.72315479622201961</c:v>
                </c:pt>
                <c:pt idx="3598">
                  <c:v>0.72328548848233731</c:v>
                </c:pt>
                <c:pt idx="3599">
                  <c:v>0.72330752631048323</c:v>
                </c:pt>
                <c:pt idx="3600">
                  <c:v>0.72341170893022422</c:v>
                </c:pt>
                <c:pt idx="3601">
                  <c:v>0.72342236345985189</c:v>
                </c:pt>
                <c:pt idx="3602">
                  <c:v>0.72344473562332323</c:v>
                </c:pt>
                <c:pt idx="3603">
                  <c:v>0.72368405225439225</c:v>
                </c:pt>
                <c:pt idx="3604">
                  <c:v>0.72387416707916585</c:v>
                </c:pt>
                <c:pt idx="3605">
                  <c:v>0.72390851476494567</c:v>
                </c:pt>
                <c:pt idx="3606">
                  <c:v>0.72406151137212105</c:v>
                </c:pt>
                <c:pt idx="3607">
                  <c:v>0.72482510349029428</c:v>
                </c:pt>
                <c:pt idx="3608">
                  <c:v>0.72552173007877407</c:v>
                </c:pt>
                <c:pt idx="3609">
                  <c:v>0.72623151091944715</c:v>
                </c:pt>
                <c:pt idx="3610">
                  <c:v>0.72690609473597545</c:v>
                </c:pt>
                <c:pt idx="3611">
                  <c:v>0.72747883725854423</c:v>
                </c:pt>
                <c:pt idx="3612">
                  <c:v>0.72800594713532163</c:v>
                </c:pt>
                <c:pt idx="3613">
                  <c:v>0.72823146962264718</c:v>
                </c:pt>
                <c:pt idx="3614">
                  <c:v>0.73043660979968739</c:v>
                </c:pt>
                <c:pt idx="3615">
                  <c:v>0.73088227178557508</c:v>
                </c:pt>
                <c:pt idx="3616">
                  <c:v>0.73143796448986309</c:v>
                </c:pt>
                <c:pt idx="3617">
                  <c:v>0.73143796448986309</c:v>
                </c:pt>
                <c:pt idx="3618">
                  <c:v>0.73169675604421014</c:v>
                </c:pt>
                <c:pt idx="3619">
                  <c:v>0.73199209994521774</c:v>
                </c:pt>
                <c:pt idx="3620">
                  <c:v>0.73342542123004872</c:v>
                </c:pt>
                <c:pt idx="3621">
                  <c:v>0.734010284830657</c:v>
                </c:pt>
                <c:pt idx="3622">
                  <c:v>0.7342655736775533</c:v>
                </c:pt>
                <c:pt idx="3623">
                  <c:v>0.73506554777801802</c:v>
                </c:pt>
                <c:pt idx="3624">
                  <c:v>0.73539024440781542</c:v>
                </c:pt>
                <c:pt idx="3625">
                  <c:v>0.73539817591947176</c:v>
                </c:pt>
                <c:pt idx="3626">
                  <c:v>0.73567570545733763</c:v>
                </c:pt>
                <c:pt idx="3627">
                  <c:v>0.73569025071657246</c:v>
                </c:pt>
                <c:pt idx="3628">
                  <c:v>0.73581092543905358</c:v>
                </c:pt>
                <c:pt idx="3629">
                  <c:v>0.73582073501004663</c:v>
                </c:pt>
                <c:pt idx="3630">
                  <c:v>0.73596467488381523</c:v>
                </c:pt>
                <c:pt idx="3631">
                  <c:v>0.73610564756289654</c:v>
                </c:pt>
                <c:pt idx="3632">
                  <c:v>0.73619255154184182</c:v>
                </c:pt>
                <c:pt idx="3633">
                  <c:v>0.73620969772197442</c:v>
                </c:pt>
                <c:pt idx="3634">
                  <c:v>0.73634872763936754</c:v>
                </c:pt>
                <c:pt idx="3635">
                  <c:v>0.73634872763936754</c:v>
                </c:pt>
                <c:pt idx="3636">
                  <c:v>0.73634872763936754</c:v>
                </c:pt>
                <c:pt idx="3637">
                  <c:v>0.73634872763936754</c:v>
                </c:pt>
                <c:pt idx="3638">
                  <c:v>0.73634872763936754</c:v>
                </c:pt>
                <c:pt idx="3639">
                  <c:v>0.73634872763936754</c:v>
                </c:pt>
                <c:pt idx="3640">
                  <c:v>0.73634872763936754</c:v>
                </c:pt>
                <c:pt idx="3641">
                  <c:v>0.73634872763936754</c:v>
                </c:pt>
                <c:pt idx="3642">
                  <c:v>0.73634872763936754</c:v>
                </c:pt>
                <c:pt idx="3643">
                  <c:v>0.73634872763936754</c:v>
                </c:pt>
                <c:pt idx="3644">
                  <c:v>0.73634872763936754</c:v>
                </c:pt>
                <c:pt idx="3645">
                  <c:v>0.73634872763936754</c:v>
                </c:pt>
                <c:pt idx="3646">
                  <c:v>0.73634872763936754</c:v>
                </c:pt>
                <c:pt idx="3647">
                  <c:v>0.73634872763936754</c:v>
                </c:pt>
                <c:pt idx="3648">
                  <c:v>0.73634872763936754</c:v>
                </c:pt>
                <c:pt idx="3649">
                  <c:v>0.73634872763936754</c:v>
                </c:pt>
                <c:pt idx="3650">
                  <c:v>0.73634872763936754</c:v>
                </c:pt>
                <c:pt idx="3651">
                  <c:v>0.73634872763936754</c:v>
                </c:pt>
                <c:pt idx="3652">
                  <c:v>0.73634872763936754</c:v>
                </c:pt>
                <c:pt idx="3653">
                  <c:v>0.73634872763936754</c:v>
                </c:pt>
                <c:pt idx="3654">
                  <c:v>0.73634872763936754</c:v>
                </c:pt>
                <c:pt idx="3655">
                  <c:v>0.73634872763936754</c:v>
                </c:pt>
                <c:pt idx="3656">
                  <c:v>0.73634872763936754</c:v>
                </c:pt>
                <c:pt idx="3657">
                  <c:v>0.73634872763936754</c:v>
                </c:pt>
                <c:pt idx="3658">
                  <c:v>0.73634872763936754</c:v>
                </c:pt>
                <c:pt idx="3659">
                  <c:v>0.73634872763936754</c:v>
                </c:pt>
                <c:pt idx="3660">
                  <c:v>0.73634872763936754</c:v>
                </c:pt>
                <c:pt idx="3661">
                  <c:v>0.73634872763936754</c:v>
                </c:pt>
                <c:pt idx="3662">
                  <c:v>0.73634872763936754</c:v>
                </c:pt>
                <c:pt idx="3663">
                  <c:v>0.73634872763936754</c:v>
                </c:pt>
                <c:pt idx="3664">
                  <c:v>0.73634872763936754</c:v>
                </c:pt>
                <c:pt idx="3665">
                  <c:v>0.73634872763936754</c:v>
                </c:pt>
                <c:pt idx="3666">
                  <c:v>0.73634872763936754</c:v>
                </c:pt>
                <c:pt idx="3667">
                  <c:v>0.73634872763936754</c:v>
                </c:pt>
                <c:pt idx="3668">
                  <c:v>0.73634872763936754</c:v>
                </c:pt>
                <c:pt idx="3669">
                  <c:v>0.73634872763936754</c:v>
                </c:pt>
                <c:pt idx="3670">
                  <c:v>0.73634872763936754</c:v>
                </c:pt>
                <c:pt idx="3671">
                  <c:v>0.73634872763936754</c:v>
                </c:pt>
                <c:pt idx="3672">
                  <c:v>0.73634872763936754</c:v>
                </c:pt>
                <c:pt idx="3673">
                  <c:v>0.73634872763936754</c:v>
                </c:pt>
                <c:pt idx="3674">
                  <c:v>0.73634872763936754</c:v>
                </c:pt>
                <c:pt idx="3675">
                  <c:v>0.73634872763936754</c:v>
                </c:pt>
                <c:pt idx="3676">
                  <c:v>0.73634872763936754</c:v>
                </c:pt>
                <c:pt idx="3677">
                  <c:v>0.73634872763936754</c:v>
                </c:pt>
                <c:pt idx="3678">
                  <c:v>0.73634872763936754</c:v>
                </c:pt>
                <c:pt idx="3679">
                  <c:v>0.73634872763936754</c:v>
                </c:pt>
                <c:pt idx="3680">
                  <c:v>0.73634872763936754</c:v>
                </c:pt>
                <c:pt idx="3681">
                  <c:v>0.73634872763936754</c:v>
                </c:pt>
                <c:pt idx="3682">
                  <c:v>0.73634872763936754</c:v>
                </c:pt>
                <c:pt idx="3683">
                  <c:v>0.73634872763936754</c:v>
                </c:pt>
                <c:pt idx="3684">
                  <c:v>0.73634872763936754</c:v>
                </c:pt>
                <c:pt idx="3685">
                  <c:v>0.73634872763936754</c:v>
                </c:pt>
                <c:pt idx="3686">
                  <c:v>0.73634872763936754</c:v>
                </c:pt>
                <c:pt idx="3687">
                  <c:v>0.73634872763936754</c:v>
                </c:pt>
                <c:pt idx="3688">
                  <c:v>0.73634872763936754</c:v>
                </c:pt>
                <c:pt idx="3689">
                  <c:v>0.73634872763936754</c:v>
                </c:pt>
                <c:pt idx="3690">
                  <c:v>0.73634872763936754</c:v>
                </c:pt>
                <c:pt idx="3691">
                  <c:v>0.73634872763936754</c:v>
                </c:pt>
                <c:pt idx="3692">
                  <c:v>0.73634872763936754</c:v>
                </c:pt>
                <c:pt idx="3693">
                  <c:v>0.73634872763936754</c:v>
                </c:pt>
                <c:pt idx="3694">
                  <c:v>0.73634872763936754</c:v>
                </c:pt>
                <c:pt idx="3695">
                  <c:v>0.73634872763936754</c:v>
                </c:pt>
                <c:pt idx="3696">
                  <c:v>0.73634872763936754</c:v>
                </c:pt>
                <c:pt idx="3697">
                  <c:v>0.73634872763936754</c:v>
                </c:pt>
                <c:pt idx="3698">
                  <c:v>0.73634872763936754</c:v>
                </c:pt>
                <c:pt idx="3699">
                  <c:v>0.73634872763936754</c:v>
                </c:pt>
                <c:pt idx="3700">
                  <c:v>0.73634872763936754</c:v>
                </c:pt>
                <c:pt idx="3701">
                  <c:v>0.73634872763936754</c:v>
                </c:pt>
                <c:pt idx="3702">
                  <c:v>0.73634872763936754</c:v>
                </c:pt>
                <c:pt idx="3703">
                  <c:v>0.73634872763936754</c:v>
                </c:pt>
                <c:pt idx="3704">
                  <c:v>0.73634872763936754</c:v>
                </c:pt>
                <c:pt idx="3705">
                  <c:v>0.73634872763936754</c:v>
                </c:pt>
                <c:pt idx="3706">
                  <c:v>0.73634872763936754</c:v>
                </c:pt>
                <c:pt idx="3707">
                  <c:v>0.73634872763936754</c:v>
                </c:pt>
                <c:pt idx="3708">
                  <c:v>0.73634872763936754</c:v>
                </c:pt>
                <c:pt idx="3709">
                  <c:v>0.73634872763936754</c:v>
                </c:pt>
                <c:pt idx="3710">
                  <c:v>0.73634872763936754</c:v>
                </c:pt>
                <c:pt idx="3711">
                  <c:v>0.73634872763936754</c:v>
                </c:pt>
                <c:pt idx="3712">
                  <c:v>0.73634872763936754</c:v>
                </c:pt>
                <c:pt idx="3713">
                  <c:v>0.73634872763936754</c:v>
                </c:pt>
                <c:pt idx="3714">
                  <c:v>0.73634872763936754</c:v>
                </c:pt>
                <c:pt idx="3715">
                  <c:v>0.73634872763936754</c:v>
                </c:pt>
                <c:pt idx="3716">
                  <c:v>0.73634872763936754</c:v>
                </c:pt>
                <c:pt idx="3717">
                  <c:v>0.73634872763936754</c:v>
                </c:pt>
                <c:pt idx="3718">
                  <c:v>0.73634872763936754</c:v>
                </c:pt>
                <c:pt idx="3719">
                  <c:v>0.73635046273838378</c:v>
                </c:pt>
                <c:pt idx="3720">
                  <c:v>0.73646749986278903</c:v>
                </c:pt>
                <c:pt idx="3721">
                  <c:v>0.73646750341151412</c:v>
                </c:pt>
                <c:pt idx="3722">
                  <c:v>0.73647668081510653</c:v>
                </c:pt>
                <c:pt idx="3723">
                  <c:v>0.73649507813577542</c:v>
                </c:pt>
                <c:pt idx="3724">
                  <c:v>0.73650372538258491</c:v>
                </c:pt>
                <c:pt idx="3725">
                  <c:v>0.73659431716016688</c:v>
                </c:pt>
                <c:pt idx="3726">
                  <c:v>0.73663151927194226</c:v>
                </c:pt>
                <c:pt idx="3727">
                  <c:v>0.73675244435280651</c:v>
                </c:pt>
                <c:pt idx="3728">
                  <c:v>0.73675378163589234</c:v>
                </c:pt>
                <c:pt idx="3729">
                  <c:v>0.73683416000056801</c:v>
                </c:pt>
                <c:pt idx="3730">
                  <c:v>0.73686795080439238</c:v>
                </c:pt>
                <c:pt idx="3731">
                  <c:v>0.73688880736058515</c:v>
                </c:pt>
                <c:pt idx="3732">
                  <c:v>0.73700182180273377</c:v>
                </c:pt>
                <c:pt idx="3733">
                  <c:v>0.73725560258850564</c:v>
                </c:pt>
                <c:pt idx="3734">
                  <c:v>0.73729083932759754</c:v>
                </c:pt>
                <c:pt idx="3735">
                  <c:v>0.73737454336688935</c:v>
                </c:pt>
                <c:pt idx="3736">
                  <c:v>0.73783643731402127</c:v>
                </c:pt>
                <c:pt idx="3737">
                  <c:v>0.73893881658377658</c:v>
                </c:pt>
                <c:pt idx="3738">
                  <c:v>0.7391512818961915</c:v>
                </c:pt>
                <c:pt idx="3739">
                  <c:v>0.74024693546537368</c:v>
                </c:pt>
                <c:pt idx="3740">
                  <c:v>0.74381726351955868</c:v>
                </c:pt>
                <c:pt idx="3741">
                  <c:v>0.74422746560660002</c:v>
                </c:pt>
                <c:pt idx="3742">
                  <c:v>0.74422746560660002</c:v>
                </c:pt>
                <c:pt idx="3743">
                  <c:v>0.7451117572167546</c:v>
                </c:pt>
                <c:pt idx="3744">
                  <c:v>0.74555157886133039</c:v>
                </c:pt>
                <c:pt idx="3745">
                  <c:v>0.74666098293427019</c:v>
                </c:pt>
                <c:pt idx="3746">
                  <c:v>0.74712853738533169</c:v>
                </c:pt>
                <c:pt idx="3747">
                  <c:v>0.74760390976988578</c:v>
                </c:pt>
                <c:pt idx="3748">
                  <c:v>0.74761828909756922</c:v>
                </c:pt>
                <c:pt idx="3749">
                  <c:v>0.74773438686243077</c:v>
                </c:pt>
                <c:pt idx="3750">
                  <c:v>0.74798637559956827</c:v>
                </c:pt>
                <c:pt idx="3751">
                  <c:v>0.74809750896546856</c:v>
                </c:pt>
                <c:pt idx="3752">
                  <c:v>0.74821210414327421</c:v>
                </c:pt>
                <c:pt idx="3753">
                  <c:v>0.74832218804939077</c:v>
                </c:pt>
                <c:pt idx="3754">
                  <c:v>0.74834466467346183</c:v>
                </c:pt>
                <c:pt idx="3755">
                  <c:v>0.74845663030430443</c:v>
                </c:pt>
                <c:pt idx="3756">
                  <c:v>0.74856125505719595</c:v>
                </c:pt>
                <c:pt idx="3757">
                  <c:v>0.7487090408553313</c:v>
                </c:pt>
                <c:pt idx="3758">
                  <c:v>0.74881340714813105</c:v>
                </c:pt>
                <c:pt idx="3759">
                  <c:v>0.74893733099018667</c:v>
                </c:pt>
                <c:pt idx="3760">
                  <c:v>0.74893888859562374</c:v>
                </c:pt>
                <c:pt idx="3761">
                  <c:v>0.74893888859562374</c:v>
                </c:pt>
                <c:pt idx="3762">
                  <c:v>0.74893888859562374</c:v>
                </c:pt>
                <c:pt idx="3763">
                  <c:v>0.74893888859562374</c:v>
                </c:pt>
                <c:pt idx="3764">
                  <c:v>0.74893888859562374</c:v>
                </c:pt>
                <c:pt idx="3765">
                  <c:v>0.74893888859562374</c:v>
                </c:pt>
                <c:pt idx="3766">
                  <c:v>0.74893888859562374</c:v>
                </c:pt>
                <c:pt idx="3767">
                  <c:v>0.74893888859562374</c:v>
                </c:pt>
                <c:pt idx="3768">
                  <c:v>0.74893888859562374</c:v>
                </c:pt>
                <c:pt idx="3769">
                  <c:v>0.74893888859562374</c:v>
                </c:pt>
                <c:pt idx="3770">
                  <c:v>0.74893888859562374</c:v>
                </c:pt>
                <c:pt idx="3771">
                  <c:v>0.74893888859562374</c:v>
                </c:pt>
                <c:pt idx="3772">
                  <c:v>0.74893888859562374</c:v>
                </c:pt>
                <c:pt idx="3773">
                  <c:v>0.74893888859562374</c:v>
                </c:pt>
                <c:pt idx="3774">
                  <c:v>0.74893888859562374</c:v>
                </c:pt>
                <c:pt idx="3775">
                  <c:v>0.74893888859562374</c:v>
                </c:pt>
                <c:pt idx="3776">
                  <c:v>0.74893888859562374</c:v>
                </c:pt>
                <c:pt idx="3777">
                  <c:v>0.74893888859562374</c:v>
                </c:pt>
                <c:pt idx="3778">
                  <c:v>0.74893888859562374</c:v>
                </c:pt>
                <c:pt idx="3779">
                  <c:v>0.74893888859562374</c:v>
                </c:pt>
                <c:pt idx="3780">
                  <c:v>0.74893888859562374</c:v>
                </c:pt>
                <c:pt idx="3781">
                  <c:v>0.74893888859562374</c:v>
                </c:pt>
                <c:pt idx="3782">
                  <c:v>0.74893888859562374</c:v>
                </c:pt>
                <c:pt idx="3783">
                  <c:v>0.74893888859562374</c:v>
                </c:pt>
                <c:pt idx="3784">
                  <c:v>0.74893888859562374</c:v>
                </c:pt>
                <c:pt idx="3785">
                  <c:v>0.74893888859562374</c:v>
                </c:pt>
                <c:pt idx="3786">
                  <c:v>0.74893888859562374</c:v>
                </c:pt>
                <c:pt idx="3787">
                  <c:v>0.74893888859562374</c:v>
                </c:pt>
                <c:pt idx="3788">
                  <c:v>0.74893888859562374</c:v>
                </c:pt>
                <c:pt idx="3789">
                  <c:v>0.74893888859562374</c:v>
                </c:pt>
                <c:pt idx="3790">
                  <c:v>0.74893888859562374</c:v>
                </c:pt>
                <c:pt idx="3791">
                  <c:v>0.74893888859562374</c:v>
                </c:pt>
                <c:pt idx="3792">
                  <c:v>0.74893888859562374</c:v>
                </c:pt>
                <c:pt idx="3793">
                  <c:v>0.74893888859562374</c:v>
                </c:pt>
                <c:pt idx="3794">
                  <c:v>0.74893888859562374</c:v>
                </c:pt>
                <c:pt idx="3795">
                  <c:v>0.74893888859562374</c:v>
                </c:pt>
                <c:pt idx="3796">
                  <c:v>0.74893888859562374</c:v>
                </c:pt>
                <c:pt idx="3797">
                  <c:v>0.74893888859562374</c:v>
                </c:pt>
                <c:pt idx="3798">
                  <c:v>0.74893888859562374</c:v>
                </c:pt>
                <c:pt idx="3799">
                  <c:v>0.74893888859562374</c:v>
                </c:pt>
                <c:pt idx="3800">
                  <c:v>0.74893888859562374</c:v>
                </c:pt>
                <c:pt idx="3801">
                  <c:v>0.74893888859562374</c:v>
                </c:pt>
                <c:pt idx="3802">
                  <c:v>0.74893888859562374</c:v>
                </c:pt>
                <c:pt idx="3803">
                  <c:v>0.74893888859562374</c:v>
                </c:pt>
                <c:pt idx="3804">
                  <c:v>0.74893888859562374</c:v>
                </c:pt>
                <c:pt idx="3805">
                  <c:v>0.74893888859562374</c:v>
                </c:pt>
                <c:pt idx="3806">
                  <c:v>0.74893888859562374</c:v>
                </c:pt>
                <c:pt idx="3807">
                  <c:v>0.74893888859562374</c:v>
                </c:pt>
                <c:pt idx="3808">
                  <c:v>0.74893888859562374</c:v>
                </c:pt>
                <c:pt idx="3809">
                  <c:v>0.74893888859562374</c:v>
                </c:pt>
                <c:pt idx="3810">
                  <c:v>0.74893888859562374</c:v>
                </c:pt>
                <c:pt idx="3811">
                  <c:v>0.74893888859562374</c:v>
                </c:pt>
                <c:pt idx="3812">
                  <c:v>0.74893888859562374</c:v>
                </c:pt>
                <c:pt idx="3813">
                  <c:v>0.74893888859562374</c:v>
                </c:pt>
                <c:pt idx="3814">
                  <c:v>0.74893888859562374</c:v>
                </c:pt>
                <c:pt idx="3815">
                  <c:v>0.74893888859562374</c:v>
                </c:pt>
                <c:pt idx="3816">
                  <c:v>0.74893888859562374</c:v>
                </c:pt>
                <c:pt idx="3817">
                  <c:v>0.74893888859562374</c:v>
                </c:pt>
                <c:pt idx="3818">
                  <c:v>0.74893888859562374</c:v>
                </c:pt>
                <c:pt idx="3819">
                  <c:v>0.74893888859562374</c:v>
                </c:pt>
                <c:pt idx="3820">
                  <c:v>0.74893888859562374</c:v>
                </c:pt>
                <c:pt idx="3821">
                  <c:v>0.74893888859562374</c:v>
                </c:pt>
                <c:pt idx="3822">
                  <c:v>0.74893888859562374</c:v>
                </c:pt>
                <c:pt idx="3823">
                  <c:v>0.74893888859562374</c:v>
                </c:pt>
                <c:pt idx="3824">
                  <c:v>0.74893888859562374</c:v>
                </c:pt>
                <c:pt idx="3825">
                  <c:v>0.74893888859562374</c:v>
                </c:pt>
                <c:pt idx="3826">
                  <c:v>0.74893888859562374</c:v>
                </c:pt>
                <c:pt idx="3827">
                  <c:v>0.74893888859562374</c:v>
                </c:pt>
                <c:pt idx="3828">
                  <c:v>0.74893888859562374</c:v>
                </c:pt>
                <c:pt idx="3829">
                  <c:v>0.74893888859562374</c:v>
                </c:pt>
                <c:pt idx="3830">
                  <c:v>0.74893888859562374</c:v>
                </c:pt>
                <c:pt idx="3831">
                  <c:v>0.74893888859562374</c:v>
                </c:pt>
                <c:pt idx="3832">
                  <c:v>0.74893888859562374</c:v>
                </c:pt>
                <c:pt idx="3833">
                  <c:v>0.74893888859562374</c:v>
                </c:pt>
                <c:pt idx="3834">
                  <c:v>0.74893888859562374</c:v>
                </c:pt>
                <c:pt idx="3835">
                  <c:v>0.74893888859562374</c:v>
                </c:pt>
                <c:pt idx="3836">
                  <c:v>0.74893888859562374</c:v>
                </c:pt>
                <c:pt idx="3837">
                  <c:v>0.74893888859562374</c:v>
                </c:pt>
                <c:pt idx="3838">
                  <c:v>0.74893888859562374</c:v>
                </c:pt>
                <c:pt idx="3839">
                  <c:v>0.74893888859562374</c:v>
                </c:pt>
                <c:pt idx="3840">
                  <c:v>0.74893888859562374</c:v>
                </c:pt>
                <c:pt idx="3841">
                  <c:v>0.74893888859562374</c:v>
                </c:pt>
                <c:pt idx="3842">
                  <c:v>0.74893888859562374</c:v>
                </c:pt>
                <c:pt idx="3843">
                  <c:v>0.74893888859562374</c:v>
                </c:pt>
                <c:pt idx="3844">
                  <c:v>0.74893888859562374</c:v>
                </c:pt>
                <c:pt idx="3845">
                  <c:v>0.74893888859562374</c:v>
                </c:pt>
                <c:pt idx="3846">
                  <c:v>0.74893888859562374</c:v>
                </c:pt>
                <c:pt idx="3847">
                  <c:v>0.74893888859562374</c:v>
                </c:pt>
                <c:pt idx="3848">
                  <c:v>0.74893888859562374</c:v>
                </c:pt>
                <c:pt idx="3849">
                  <c:v>0.74893888859562374</c:v>
                </c:pt>
                <c:pt idx="3850">
                  <c:v>0.74893888859562374</c:v>
                </c:pt>
                <c:pt idx="3851">
                  <c:v>0.74893888859562374</c:v>
                </c:pt>
                <c:pt idx="3852">
                  <c:v>0.74893888859562374</c:v>
                </c:pt>
                <c:pt idx="3853">
                  <c:v>0.74893888859562374</c:v>
                </c:pt>
                <c:pt idx="3854">
                  <c:v>0.74893888859562374</c:v>
                </c:pt>
                <c:pt idx="3855">
                  <c:v>0.74893888859562374</c:v>
                </c:pt>
                <c:pt idx="3856">
                  <c:v>0.74893888859562374</c:v>
                </c:pt>
                <c:pt idx="3857">
                  <c:v>0.74893888859562374</c:v>
                </c:pt>
                <c:pt idx="3858">
                  <c:v>0.74893888859562374</c:v>
                </c:pt>
                <c:pt idx="3859">
                  <c:v>0.74893888859562374</c:v>
                </c:pt>
                <c:pt idx="3860">
                  <c:v>0.74893888859562374</c:v>
                </c:pt>
                <c:pt idx="3861">
                  <c:v>0.74893888859562374</c:v>
                </c:pt>
                <c:pt idx="3862">
                  <c:v>0.74893888859562374</c:v>
                </c:pt>
                <c:pt idx="3863">
                  <c:v>0.74893888859562374</c:v>
                </c:pt>
                <c:pt idx="3864">
                  <c:v>0.74893888859562374</c:v>
                </c:pt>
                <c:pt idx="3865">
                  <c:v>0.74893888859562374</c:v>
                </c:pt>
                <c:pt idx="3866">
                  <c:v>0.74893888859562374</c:v>
                </c:pt>
                <c:pt idx="3867">
                  <c:v>0.74893888859562374</c:v>
                </c:pt>
                <c:pt idx="3868">
                  <c:v>0.74893888859562374</c:v>
                </c:pt>
                <c:pt idx="3869">
                  <c:v>0.74893888859562374</c:v>
                </c:pt>
                <c:pt idx="3870">
                  <c:v>0.74893888859562374</c:v>
                </c:pt>
                <c:pt idx="3871">
                  <c:v>0.74893888859562374</c:v>
                </c:pt>
                <c:pt idx="3872">
                  <c:v>0.74897214909330356</c:v>
                </c:pt>
                <c:pt idx="3873">
                  <c:v>0.74904583528649493</c:v>
                </c:pt>
                <c:pt idx="3874">
                  <c:v>0.74906019698656301</c:v>
                </c:pt>
                <c:pt idx="3875">
                  <c:v>0.74906022008150697</c:v>
                </c:pt>
                <c:pt idx="3876">
                  <c:v>0.74907130197683325</c:v>
                </c:pt>
                <c:pt idx="3877">
                  <c:v>0.74918220886388187</c:v>
                </c:pt>
                <c:pt idx="3878">
                  <c:v>0.74918271912832457</c:v>
                </c:pt>
                <c:pt idx="3879">
                  <c:v>0.74930724563501572</c:v>
                </c:pt>
                <c:pt idx="3880">
                  <c:v>0.74931000324720343</c:v>
                </c:pt>
                <c:pt idx="3881">
                  <c:v>0.74938757822305468</c:v>
                </c:pt>
                <c:pt idx="3882">
                  <c:v>0.74940157504385818</c:v>
                </c:pt>
                <c:pt idx="3883">
                  <c:v>0.74943766974465442</c:v>
                </c:pt>
                <c:pt idx="3884">
                  <c:v>0.74954224482902465</c:v>
                </c:pt>
                <c:pt idx="3885">
                  <c:v>0.74964256694959952</c:v>
                </c:pt>
                <c:pt idx="3886">
                  <c:v>0.74967999880266112</c:v>
                </c:pt>
                <c:pt idx="3887">
                  <c:v>0.74976032850351448</c:v>
                </c:pt>
                <c:pt idx="3888">
                  <c:v>0.75038047263326957</c:v>
                </c:pt>
                <c:pt idx="3889">
                  <c:v>0.75067126479003921</c:v>
                </c:pt>
                <c:pt idx="3890">
                  <c:v>0.75108984024701309</c:v>
                </c:pt>
                <c:pt idx="3891">
                  <c:v>0.75208095860962942</c:v>
                </c:pt>
                <c:pt idx="3892">
                  <c:v>0.75378334689603499</c:v>
                </c:pt>
                <c:pt idx="3893">
                  <c:v>0.75465376824804664</c:v>
                </c:pt>
                <c:pt idx="3894">
                  <c:v>0.75502419045858937</c:v>
                </c:pt>
                <c:pt idx="3895">
                  <c:v>0.75505498761789436</c:v>
                </c:pt>
                <c:pt idx="3896">
                  <c:v>0.75572973005010524</c:v>
                </c:pt>
                <c:pt idx="3897">
                  <c:v>0.75603465316971674</c:v>
                </c:pt>
                <c:pt idx="3898">
                  <c:v>0.75700285496271558</c:v>
                </c:pt>
                <c:pt idx="3899">
                  <c:v>0.7576319142556206</c:v>
                </c:pt>
                <c:pt idx="3900">
                  <c:v>0.75792968592148713</c:v>
                </c:pt>
                <c:pt idx="3901">
                  <c:v>0.75801879212933121</c:v>
                </c:pt>
                <c:pt idx="3902">
                  <c:v>0.75804847104071527</c:v>
                </c:pt>
                <c:pt idx="3903">
                  <c:v>0.75834462167599359</c:v>
                </c:pt>
                <c:pt idx="3904">
                  <c:v>0.75944564903365508</c:v>
                </c:pt>
                <c:pt idx="3905">
                  <c:v>0.75978167694806242</c:v>
                </c:pt>
                <c:pt idx="3906">
                  <c:v>0.7597999694769898</c:v>
                </c:pt>
                <c:pt idx="3907">
                  <c:v>0.75980424602834506</c:v>
                </c:pt>
                <c:pt idx="3908">
                  <c:v>0.75987055461566289</c:v>
                </c:pt>
                <c:pt idx="3909">
                  <c:v>0.75992355492185049</c:v>
                </c:pt>
                <c:pt idx="3910">
                  <c:v>0.75999334398799567</c:v>
                </c:pt>
                <c:pt idx="3911">
                  <c:v>0.76010404681684995</c:v>
                </c:pt>
                <c:pt idx="3912">
                  <c:v>0.76010512679093079</c:v>
                </c:pt>
                <c:pt idx="3913">
                  <c:v>0.76021214778585999</c:v>
                </c:pt>
                <c:pt idx="3914">
                  <c:v>0.76021214778585999</c:v>
                </c:pt>
                <c:pt idx="3915">
                  <c:v>0.76021214778585999</c:v>
                </c:pt>
                <c:pt idx="3916">
                  <c:v>0.76021214778585999</c:v>
                </c:pt>
                <c:pt idx="3917">
                  <c:v>0.76021214778585999</c:v>
                </c:pt>
                <c:pt idx="3918">
                  <c:v>0.76021214778585999</c:v>
                </c:pt>
                <c:pt idx="3919">
                  <c:v>0.76021214778585999</c:v>
                </c:pt>
                <c:pt idx="3920">
                  <c:v>0.76021214778585999</c:v>
                </c:pt>
                <c:pt idx="3921">
                  <c:v>0.76021214778585999</c:v>
                </c:pt>
                <c:pt idx="3922">
                  <c:v>0.76021214778585999</c:v>
                </c:pt>
                <c:pt idx="3923">
                  <c:v>0.76021214778585999</c:v>
                </c:pt>
                <c:pt idx="3924">
                  <c:v>0.76021214778585999</c:v>
                </c:pt>
                <c:pt idx="3925">
                  <c:v>0.76021214778585999</c:v>
                </c:pt>
                <c:pt idx="3926">
                  <c:v>0.76021214778585999</c:v>
                </c:pt>
                <c:pt idx="3927">
                  <c:v>0.76021214778585999</c:v>
                </c:pt>
                <c:pt idx="3928">
                  <c:v>0.76021214778585999</c:v>
                </c:pt>
                <c:pt idx="3929">
                  <c:v>0.76021214778585999</c:v>
                </c:pt>
                <c:pt idx="3930">
                  <c:v>0.76021214778585999</c:v>
                </c:pt>
                <c:pt idx="3931">
                  <c:v>0.76021214778585999</c:v>
                </c:pt>
                <c:pt idx="3932">
                  <c:v>0.76021214778585999</c:v>
                </c:pt>
                <c:pt idx="3933">
                  <c:v>0.76021214778585999</c:v>
                </c:pt>
                <c:pt idx="3934">
                  <c:v>0.76021214778585999</c:v>
                </c:pt>
                <c:pt idx="3935">
                  <c:v>0.76021214778585999</c:v>
                </c:pt>
                <c:pt idx="3936">
                  <c:v>0.76021214778585999</c:v>
                </c:pt>
                <c:pt idx="3937">
                  <c:v>0.76021214778585999</c:v>
                </c:pt>
                <c:pt idx="3938">
                  <c:v>0.76021214778585999</c:v>
                </c:pt>
                <c:pt idx="3939">
                  <c:v>0.76021214778585999</c:v>
                </c:pt>
                <c:pt idx="3940">
                  <c:v>0.76021214778585999</c:v>
                </c:pt>
                <c:pt idx="3941">
                  <c:v>0.76021214778585999</c:v>
                </c:pt>
                <c:pt idx="3942">
                  <c:v>0.76021214778585999</c:v>
                </c:pt>
                <c:pt idx="3943">
                  <c:v>0.76021214778585999</c:v>
                </c:pt>
                <c:pt idx="3944">
                  <c:v>0.76021214778585999</c:v>
                </c:pt>
                <c:pt idx="3945">
                  <c:v>0.76021214778585999</c:v>
                </c:pt>
                <c:pt idx="3946">
                  <c:v>0.76021214778585999</c:v>
                </c:pt>
                <c:pt idx="3947">
                  <c:v>0.76021214778585999</c:v>
                </c:pt>
                <c:pt idx="3948">
                  <c:v>0.76021214778585999</c:v>
                </c:pt>
                <c:pt idx="3949">
                  <c:v>0.76021214778585999</c:v>
                </c:pt>
                <c:pt idx="3950">
                  <c:v>0.76021214778585999</c:v>
                </c:pt>
                <c:pt idx="3951">
                  <c:v>0.76021214778585999</c:v>
                </c:pt>
                <c:pt idx="3952">
                  <c:v>0.76021214778585999</c:v>
                </c:pt>
                <c:pt idx="3953">
                  <c:v>0.76021214778585999</c:v>
                </c:pt>
                <c:pt idx="3954">
                  <c:v>0.76021214778585999</c:v>
                </c:pt>
                <c:pt idx="3955">
                  <c:v>0.76021214778585999</c:v>
                </c:pt>
                <c:pt idx="3956">
                  <c:v>0.76021214778585999</c:v>
                </c:pt>
                <c:pt idx="3957">
                  <c:v>0.76021214778585999</c:v>
                </c:pt>
                <c:pt idx="3958">
                  <c:v>0.76021214778585999</c:v>
                </c:pt>
                <c:pt idx="3959">
                  <c:v>0.76021214778585999</c:v>
                </c:pt>
                <c:pt idx="3960">
                  <c:v>0.76021214778585999</c:v>
                </c:pt>
                <c:pt idx="3961">
                  <c:v>0.76021214778585999</c:v>
                </c:pt>
                <c:pt idx="3962">
                  <c:v>0.76021214778585999</c:v>
                </c:pt>
                <c:pt idx="3963">
                  <c:v>0.76021214778585999</c:v>
                </c:pt>
                <c:pt idx="3964">
                  <c:v>0.76021214778585999</c:v>
                </c:pt>
                <c:pt idx="3965">
                  <c:v>0.76021214778585999</c:v>
                </c:pt>
                <c:pt idx="3966">
                  <c:v>0.76021214778585999</c:v>
                </c:pt>
                <c:pt idx="3967">
                  <c:v>0.76021214778585999</c:v>
                </c:pt>
                <c:pt idx="3968">
                  <c:v>0.76021214778585999</c:v>
                </c:pt>
                <c:pt idx="3969">
                  <c:v>0.76021214778585999</c:v>
                </c:pt>
                <c:pt idx="3970">
                  <c:v>0.76021214778585999</c:v>
                </c:pt>
                <c:pt idx="3971">
                  <c:v>0.76021214778585999</c:v>
                </c:pt>
                <c:pt idx="3972">
                  <c:v>0.76021214778585999</c:v>
                </c:pt>
                <c:pt idx="3973">
                  <c:v>0.76021214778585999</c:v>
                </c:pt>
                <c:pt idx="3974">
                  <c:v>0.76021214778585999</c:v>
                </c:pt>
                <c:pt idx="3975">
                  <c:v>0.76021214778585999</c:v>
                </c:pt>
                <c:pt idx="3976">
                  <c:v>0.76021214778585999</c:v>
                </c:pt>
                <c:pt idx="3977">
                  <c:v>0.76021214778585999</c:v>
                </c:pt>
                <c:pt idx="3978">
                  <c:v>0.76021214778585999</c:v>
                </c:pt>
                <c:pt idx="3979">
                  <c:v>0.76021214778585999</c:v>
                </c:pt>
                <c:pt idx="3980">
                  <c:v>0.76021214778585999</c:v>
                </c:pt>
                <c:pt idx="3981">
                  <c:v>0.76021214778585999</c:v>
                </c:pt>
                <c:pt idx="3982">
                  <c:v>0.76021214778585999</c:v>
                </c:pt>
                <c:pt idx="3983">
                  <c:v>0.76021214778585999</c:v>
                </c:pt>
                <c:pt idx="3984">
                  <c:v>0.76021214778585999</c:v>
                </c:pt>
                <c:pt idx="3985">
                  <c:v>0.76021214778585999</c:v>
                </c:pt>
                <c:pt idx="3986">
                  <c:v>0.76021214778585999</c:v>
                </c:pt>
                <c:pt idx="3987">
                  <c:v>0.76021214778585999</c:v>
                </c:pt>
                <c:pt idx="3988">
                  <c:v>0.76021214778585999</c:v>
                </c:pt>
                <c:pt idx="3989">
                  <c:v>0.76021214778585999</c:v>
                </c:pt>
                <c:pt idx="3990">
                  <c:v>0.76021214778585999</c:v>
                </c:pt>
                <c:pt idx="3991">
                  <c:v>0.76021214778585999</c:v>
                </c:pt>
                <c:pt idx="3992">
                  <c:v>0.76021214778585999</c:v>
                </c:pt>
                <c:pt idx="3993">
                  <c:v>0.76021214778585999</c:v>
                </c:pt>
                <c:pt idx="3994">
                  <c:v>0.76021214778585999</c:v>
                </c:pt>
                <c:pt idx="3995">
                  <c:v>0.76021214778585999</c:v>
                </c:pt>
                <c:pt idx="3996">
                  <c:v>0.76021214778585999</c:v>
                </c:pt>
                <c:pt idx="3997">
                  <c:v>0.76021214778585999</c:v>
                </c:pt>
                <c:pt idx="3998">
                  <c:v>0.76021214778585999</c:v>
                </c:pt>
                <c:pt idx="3999">
                  <c:v>0.76021214778585999</c:v>
                </c:pt>
                <c:pt idx="4000">
                  <c:v>0.76021214778585999</c:v>
                </c:pt>
                <c:pt idx="4001">
                  <c:v>0.76021214778585999</c:v>
                </c:pt>
                <c:pt idx="4002">
                  <c:v>0.76021214778585999</c:v>
                </c:pt>
                <c:pt idx="4003">
                  <c:v>0.76021214778585999</c:v>
                </c:pt>
                <c:pt idx="4004">
                  <c:v>0.76021214778585999</c:v>
                </c:pt>
                <c:pt idx="4005">
                  <c:v>0.76021214778585999</c:v>
                </c:pt>
                <c:pt idx="4006">
                  <c:v>0.76021214778585999</c:v>
                </c:pt>
                <c:pt idx="4007">
                  <c:v>0.76021214778585999</c:v>
                </c:pt>
                <c:pt idx="4008">
                  <c:v>0.76021214778585999</c:v>
                </c:pt>
                <c:pt idx="4009">
                  <c:v>0.76022405291893647</c:v>
                </c:pt>
                <c:pt idx="4010">
                  <c:v>0.76029552972246595</c:v>
                </c:pt>
                <c:pt idx="4011">
                  <c:v>0.76029658274974909</c:v>
                </c:pt>
                <c:pt idx="4012">
                  <c:v>0.76040580160201043</c:v>
                </c:pt>
                <c:pt idx="4013">
                  <c:v>0.76041967658613274</c:v>
                </c:pt>
                <c:pt idx="4014">
                  <c:v>0.76043937860171351</c:v>
                </c:pt>
                <c:pt idx="4015">
                  <c:v>0.76050953997565907</c:v>
                </c:pt>
                <c:pt idx="4016">
                  <c:v>0.76052821054191011</c:v>
                </c:pt>
                <c:pt idx="4017">
                  <c:v>0.76083239716318418</c:v>
                </c:pt>
                <c:pt idx="4018">
                  <c:v>0.76095329332317385</c:v>
                </c:pt>
                <c:pt idx="4019">
                  <c:v>0.76132611321003563</c:v>
                </c:pt>
                <c:pt idx="4020">
                  <c:v>0.76155232596116462</c:v>
                </c:pt>
                <c:pt idx="4021">
                  <c:v>0.76329432609565251</c:v>
                </c:pt>
                <c:pt idx="4022">
                  <c:v>0.76360706685904478</c:v>
                </c:pt>
                <c:pt idx="4023">
                  <c:v>0.7642045885635721</c:v>
                </c:pt>
                <c:pt idx="4024">
                  <c:v>0.76433952236473612</c:v>
                </c:pt>
                <c:pt idx="4025">
                  <c:v>0.76463524041312569</c:v>
                </c:pt>
                <c:pt idx="4026">
                  <c:v>0.76527498693261531</c:v>
                </c:pt>
                <c:pt idx="4027">
                  <c:v>0.7655920340165715</c:v>
                </c:pt>
                <c:pt idx="4028">
                  <c:v>0.76694384460652276</c:v>
                </c:pt>
                <c:pt idx="4029">
                  <c:v>0.76709749201869515</c:v>
                </c:pt>
                <c:pt idx="4030">
                  <c:v>0.76717413327607387</c:v>
                </c:pt>
                <c:pt idx="4031">
                  <c:v>0.76765669169588613</c:v>
                </c:pt>
                <c:pt idx="4032">
                  <c:v>0.76773243569916516</c:v>
                </c:pt>
                <c:pt idx="4033">
                  <c:v>0.76783323630707845</c:v>
                </c:pt>
                <c:pt idx="4034">
                  <c:v>0.7682591902759367</c:v>
                </c:pt>
                <c:pt idx="4035">
                  <c:v>0.76843342617395283</c:v>
                </c:pt>
                <c:pt idx="4036">
                  <c:v>0.7687058551088698</c:v>
                </c:pt>
                <c:pt idx="4037">
                  <c:v>0.76890654541936609</c:v>
                </c:pt>
                <c:pt idx="4038">
                  <c:v>0.7693364040829912</c:v>
                </c:pt>
                <c:pt idx="4039">
                  <c:v>0.76934307852549566</c:v>
                </c:pt>
                <c:pt idx="4040">
                  <c:v>0.76942109892694688</c:v>
                </c:pt>
                <c:pt idx="4041">
                  <c:v>0.7696314912887986</c:v>
                </c:pt>
                <c:pt idx="4042">
                  <c:v>0.76969391202719473</c:v>
                </c:pt>
                <c:pt idx="4043">
                  <c:v>0.76969830120770399</c:v>
                </c:pt>
                <c:pt idx="4044">
                  <c:v>0.76971920670955385</c:v>
                </c:pt>
                <c:pt idx="4045">
                  <c:v>0.76977842508178751</c:v>
                </c:pt>
                <c:pt idx="4046">
                  <c:v>0.76979069894224506</c:v>
                </c:pt>
                <c:pt idx="4047">
                  <c:v>0.76980614693280403</c:v>
                </c:pt>
                <c:pt idx="4048">
                  <c:v>0.76980827368412574</c:v>
                </c:pt>
                <c:pt idx="4049">
                  <c:v>0.76988085569230458</c:v>
                </c:pt>
                <c:pt idx="4050">
                  <c:v>0.76988085569230458</c:v>
                </c:pt>
                <c:pt idx="4051">
                  <c:v>0.76988085569230458</c:v>
                </c:pt>
                <c:pt idx="4052">
                  <c:v>0.76988085569230458</c:v>
                </c:pt>
                <c:pt idx="4053">
                  <c:v>0.76988085569230458</c:v>
                </c:pt>
                <c:pt idx="4054">
                  <c:v>0.76988085569230458</c:v>
                </c:pt>
                <c:pt idx="4055">
                  <c:v>0.76988085569230458</c:v>
                </c:pt>
                <c:pt idx="4056">
                  <c:v>0.76988085569230458</c:v>
                </c:pt>
                <c:pt idx="4057">
                  <c:v>0.76988085569230458</c:v>
                </c:pt>
                <c:pt idx="4058">
                  <c:v>0.76988085569230458</c:v>
                </c:pt>
                <c:pt idx="4059">
                  <c:v>0.76988085569230458</c:v>
                </c:pt>
                <c:pt idx="4060">
                  <c:v>0.76988085569230458</c:v>
                </c:pt>
                <c:pt idx="4061">
                  <c:v>0.76988085569230458</c:v>
                </c:pt>
                <c:pt idx="4062">
                  <c:v>0.76988085569230458</c:v>
                </c:pt>
                <c:pt idx="4063">
                  <c:v>0.76988085569230458</c:v>
                </c:pt>
                <c:pt idx="4064">
                  <c:v>0.76988085569230458</c:v>
                </c:pt>
                <c:pt idx="4065">
                  <c:v>0.76988085569230458</c:v>
                </c:pt>
                <c:pt idx="4066">
                  <c:v>0.76988085569230458</c:v>
                </c:pt>
                <c:pt idx="4067">
                  <c:v>0.76988085569230458</c:v>
                </c:pt>
                <c:pt idx="4068">
                  <c:v>0.76988085569230458</c:v>
                </c:pt>
                <c:pt idx="4069">
                  <c:v>0.76988085569230458</c:v>
                </c:pt>
                <c:pt idx="4070">
                  <c:v>0.76988085569230458</c:v>
                </c:pt>
                <c:pt idx="4071">
                  <c:v>0.76988085569230458</c:v>
                </c:pt>
                <c:pt idx="4072">
                  <c:v>0.76988085569230458</c:v>
                </c:pt>
                <c:pt idx="4073">
                  <c:v>0.76988085569230458</c:v>
                </c:pt>
                <c:pt idx="4074">
                  <c:v>0.76988085569230458</c:v>
                </c:pt>
                <c:pt idx="4075">
                  <c:v>0.76988085569230458</c:v>
                </c:pt>
                <c:pt idx="4076">
                  <c:v>0.76988085569230458</c:v>
                </c:pt>
                <c:pt idx="4077">
                  <c:v>0.76988085569230458</c:v>
                </c:pt>
                <c:pt idx="4078">
                  <c:v>0.76988085569230458</c:v>
                </c:pt>
                <c:pt idx="4079">
                  <c:v>0.76988085569230458</c:v>
                </c:pt>
                <c:pt idx="4080">
                  <c:v>0.76988085569230458</c:v>
                </c:pt>
                <c:pt idx="4081">
                  <c:v>0.76988085569230458</c:v>
                </c:pt>
                <c:pt idx="4082">
                  <c:v>0.76988085569230458</c:v>
                </c:pt>
                <c:pt idx="4083">
                  <c:v>0.76988085569230458</c:v>
                </c:pt>
                <c:pt idx="4084">
                  <c:v>0.76988085569230458</c:v>
                </c:pt>
                <c:pt idx="4085">
                  <c:v>0.76988085569230458</c:v>
                </c:pt>
                <c:pt idx="4086">
                  <c:v>0.76988085569230458</c:v>
                </c:pt>
                <c:pt idx="4087">
                  <c:v>0.76988085569230458</c:v>
                </c:pt>
                <c:pt idx="4088">
                  <c:v>0.76988085569230458</c:v>
                </c:pt>
                <c:pt idx="4089">
                  <c:v>0.76988085569230458</c:v>
                </c:pt>
                <c:pt idx="4090">
                  <c:v>0.76988085569230458</c:v>
                </c:pt>
                <c:pt idx="4091">
                  <c:v>0.76988085569230458</c:v>
                </c:pt>
                <c:pt idx="4092">
                  <c:v>0.76988085569230458</c:v>
                </c:pt>
                <c:pt idx="4093">
                  <c:v>0.76988085569230458</c:v>
                </c:pt>
                <c:pt idx="4094">
                  <c:v>0.76988085569230458</c:v>
                </c:pt>
                <c:pt idx="4095">
                  <c:v>0.76988085569230458</c:v>
                </c:pt>
                <c:pt idx="4096">
                  <c:v>0.76988085569230458</c:v>
                </c:pt>
                <c:pt idx="4097">
                  <c:v>0.76988085569230458</c:v>
                </c:pt>
                <c:pt idx="4098">
                  <c:v>0.76988085569230458</c:v>
                </c:pt>
                <c:pt idx="4099">
                  <c:v>0.76988085569230458</c:v>
                </c:pt>
                <c:pt idx="4100">
                  <c:v>0.76988085569230458</c:v>
                </c:pt>
                <c:pt idx="4101">
                  <c:v>0.76988085569230458</c:v>
                </c:pt>
                <c:pt idx="4102">
                  <c:v>0.76988085569230458</c:v>
                </c:pt>
                <c:pt idx="4103">
                  <c:v>0.76988085569230458</c:v>
                </c:pt>
                <c:pt idx="4104">
                  <c:v>0.76988085569230458</c:v>
                </c:pt>
                <c:pt idx="4105">
                  <c:v>0.76988085569230458</c:v>
                </c:pt>
                <c:pt idx="4106">
                  <c:v>0.76988085569230458</c:v>
                </c:pt>
                <c:pt idx="4107">
                  <c:v>0.76988085569230458</c:v>
                </c:pt>
                <c:pt idx="4108">
                  <c:v>0.76988085569230458</c:v>
                </c:pt>
                <c:pt idx="4109">
                  <c:v>0.76988085569230458</c:v>
                </c:pt>
                <c:pt idx="4110">
                  <c:v>0.76988085569230458</c:v>
                </c:pt>
                <c:pt idx="4111">
                  <c:v>0.76988085569230458</c:v>
                </c:pt>
                <c:pt idx="4112">
                  <c:v>0.76988085569230458</c:v>
                </c:pt>
                <c:pt idx="4113">
                  <c:v>0.76988085569230458</c:v>
                </c:pt>
                <c:pt idx="4114">
                  <c:v>0.76988085569230458</c:v>
                </c:pt>
                <c:pt idx="4115">
                  <c:v>0.76988085569230458</c:v>
                </c:pt>
                <c:pt idx="4116">
                  <c:v>0.76988085569230458</c:v>
                </c:pt>
                <c:pt idx="4117">
                  <c:v>0.76988085569230458</c:v>
                </c:pt>
                <c:pt idx="4118">
                  <c:v>0.76988085569230458</c:v>
                </c:pt>
                <c:pt idx="4119">
                  <c:v>0.76988085569230458</c:v>
                </c:pt>
                <c:pt idx="4120">
                  <c:v>0.76988085569230458</c:v>
                </c:pt>
                <c:pt idx="4121">
                  <c:v>0.76988085569230458</c:v>
                </c:pt>
                <c:pt idx="4122">
                  <c:v>0.76988085569230458</c:v>
                </c:pt>
                <c:pt idx="4123">
                  <c:v>0.76988085569230458</c:v>
                </c:pt>
                <c:pt idx="4124">
                  <c:v>0.76988085569230458</c:v>
                </c:pt>
                <c:pt idx="4125">
                  <c:v>0.76988085569230458</c:v>
                </c:pt>
                <c:pt idx="4126">
                  <c:v>0.76988085569230458</c:v>
                </c:pt>
                <c:pt idx="4127">
                  <c:v>0.7698872721580744</c:v>
                </c:pt>
                <c:pt idx="4128">
                  <c:v>0.76988902612851862</c:v>
                </c:pt>
                <c:pt idx="4129">
                  <c:v>0.76994683629353078</c:v>
                </c:pt>
                <c:pt idx="4130">
                  <c:v>0.77004133566498767</c:v>
                </c:pt>
                <c:pt idx="4131">
                  <c:v>0.77005791255109834</c:v>
                </c:pt>
                <c:pt idx="4132">
                  <c:v>0.77006142099884978</c:v>
                </c:pt>
                <c:pt idx="4133">
                  <c:v>0.77022087300592446</c:v>
                </c:pt>
                <c:pt idx="4134">
                  <c:v>0.77029993423704524</c:v>
                </c:pt>
                <c:pt idx="4135">
                  <c:v>0.77135946970408631</c:v>
                </c:pt>
                <c:pt idx="4136">
                  <c:v>0.77213678637332983</c:v>
                </c:pt>
                <c:pt idx="4137">
                  <c:v>0.77283065680794427</c:v>
                </c:pt>
                <c:pt idx="4138">
                  <c:v>0.7737262792496481</c:v>
                </c:pt>
                <c:pt idx="4139">
                  <c:v>0.77374780657855646</c:v>
                </c:pt>
                <c:pt idx="4140">
                  <c:v>0.77537968416958269</c:v>
                </c:pt>
                <c:pt idx="4141">
                  <c:v>0.7755013060835575</c:v>
                </c:pt>
                <c:pt idx="4142">
                  <c:v>0.77590262811352406</c:v>
                </c:pt>
                <c:pt idx="4143">
                  <c:v>0.77709321098351525</c:v>
                </c:pt>
                <c:pt idx="4144">
                  <c:v>0.77711052895163546</c:v>
                </c:pt>
                <c:pt idx="4145">
                  <c:v>0.77716303360571193</c:v>
                </c:pt>
                <c:pt idx="4146">
                  <c:v>0.77724959521119763</c:v>
                </c:pt>
                <c:pt idx="4147">
                  <c:v>0.77732088458423554</c:v>
                </c:pt>
                <c:pt idx="4148">
                  <c:v>0.77738217771321472</c:v>
                </c:pt>
                <c:pt idx="4149">
                  <c:v>0.77746205647453037</c:v>
                </c:pt>
                <c:pt idx="4150">
                  <c:v>0.77752789708771053</c:v>
                </c:pt>
                <c:pt idx="4151">
                  <c:v>0.77758337783197506</c:v>
                </c:pt>
                <c:pt idx="4152">
                  <c:v>0.77764925082982905</c:v>
                </c:pt>
                <c:pt idx="4153">
                  <c:v>0.77765736279718933</c:v>
                </c:pt>
                <c:pt idx="4154">
                  <c:v>0.77765736279718933</c:v>
                </c:pt>
                <c:pt idx="4155">
                  <c:v>0.77765736279718933</c:v>
                </c:pt>
                <c:pt idx="4156">
                  <c:v>0.77765736279718933</c:v>
                </c:pt>
                <c:pt idx="4157">
                  <c:v>0.77765736279718933</c:v>
                </c:pt>
                <c:pt idx="4158">
                  <c:v>0.77765736279718933</c:v>
                </c:pt>
                <c:pt idx="4159">
                  <c:v>0.77765736279718933</c:v>
                </c:pt>
                <c:pt idx="4160">
                  <c:v>0.77765736279718933</c:v>
                </c:pt>
                <c:pt idx="4161">
                  <c:v>0.77765736279718933</c:v>
                </c:pt>
                <c:pt idx="4162">
                  <c:v>0.77765736279718933</c:v>
                </c:pt>
                <c:pt idx="4163">
                  <c:v>0.77765736279718933</c:v>
                </c:pt>
                <c:pt idx="4164">
                  <c:v>0.77765736279718933</c:v>
                </c:pt>
                <c:pt idx="4165">
                  <c:v>0.77765736279718933</c:v>
                </c:pt>
                <c:pt idx="4166">
                  <c:v>0.77765736279718933</c:v>
                </c:pt>
                <c:pt idx="4167">
                  <c:v>0.77765736279718933</c:v>
                </c:pt>
                <c:pt idx="4168">
                  <c:v>0.77765736279718933</c:v>
                </c:pt>
                <c:pt idx="4169">
                  <c:v>0.77765736279718933</c:v>
                </c:pt>
                <c:pt idx="4170">
                  <c:v>0.77765736279718933</c:v>
                </c:pt>
                <c:pt idx="4171">
                  <c:v>0.77765736279718933</c:v>
                </c:pt>
                <c:pt idx="4172">
                  <c:v>0.77765736279718933</c:v>
                </c:pt>
                <c:pt idx="4173">
                  <c:v>0.77765736279718933</c:v>
                </c:pt>
                <c:pt idx="4174">
                  <c:v>0.77765736279718933</c:v>
                </c:pt>
                <c:pt idx="4175">
                  <c:v>0.77765736279718933</c:v>
                </c:pt>
                <c:pt idx="4176">
                  <c:v>0.77765736279718933</c:v>
                </c:pt>
                <c:pt idx="4177">
                  <c:v>0.77765736279718933</c:v>
                </c:pt>
                <c:pt idx="4178">
                  <c:v>0.77765736279718933</c:v>
                </c:pt>
                <c:pt idx="4179">
                  <c:v>0.77765736279718933</c:v>
                </c:pt>
                <c:pt idx="4180">
                  <c:v>0.77765736279718933</c:v>
                </c:pt>
                <c:pt idx="4181">
                  <c:v>0.77765736279718933</c:v>
                </c:pt>
                <c:pt idx="4182">
                  <c:v>0.77765736279718933</c:v>
                </c:pt>
                <c:pt idx="4183">
                  <c:v>0.77765736279718933</c:v>
                </c:pt>
                <c:pt idx="4184">
                  <c:v>0.77765736279718933</c:v>
                </c:pt>
                <c:pt idx="4185">
                  <c:v>0.77765736279718933</c:v>
                </c:pt>
                <c:pt idx="4186">
                  <c:v>0.77765736279718933</c:v>
                </c:pt>
                <c:pt idx="4187">
                  <c:v>0.77765736279718933</c:v>
                </c:pt>
                <c:pt idx="4188">
                  <c:v>0.77765736279718933</c:v>
                </c:pt>
                <c:pt idx="4189">
                  <c:v>0.77765736279718933</c:v>
                </c:pt>
                <c:pt idx="4190">
                  <c:v>0.77765736279718933</c:v>
                </c:pt>
                <c:pt idx="4191">
                  <c:v>0.77765736279718933</c:v>
                </c:pt>
                <c:pt idx="4192">
                  <c:v>0.77765736279718933</c:v>
                </c:pt>
                <c:pt idx="4193">
                  <c:v>0.77765736279718933</c:v>
                </c:pt>
                <c:pt idx="4194">
                  <c:v>0.77765736279718933</c:v>
                </c:pt>
                <c:pt idx="4195">
                  <c:v>0.77765736279718933</c:v>
                </c:pt>
                <c:pt idx="4196">
                  <c:v>0.77765736279718933</c:v>
                </c:pt>
                <c:pt idx="4197">
                  <c:v>0.77765736279718933</c:v>
                </c:pt>
                <c:pt idx="4198">
                  <c:v>0.77765736279718933</c:v>
                </c:pt>
                <c:pt idx="4199">
                  <c:v>0.77765736279718933</c:v>
                </c:pt>
                <c:pt idx="4200">
                  <c:v>0.77765736279718933</c:v>
                </c:pt>
                <c:pt idx="4201">
                  <c:v>0.77765736279718933</c:v>
                </c:pt>
                <c:pt idx="4202">
                  <c:v>0.77765736279718933</c:v>
                </c:pt>
                <c:pt idx="4203">
                  <c:v>0.77765736279718933</c:v>
                </c:pt>
                <c:pt idx="4204">
                  <c:v>0.77765736279718933</c:v>
                </c:pt>
                <c:pt idx="4205">
                  <c:v>0.77765736279718933</c:v>
                </c:pt>
                <c:pt idx="4206">
                  <c:v>0.77765736279718933</c:v>
                </c:pt>
                <c:pt idx="4207">
                  <c:v>0.77765736279718933</c:v>
                </c:pt>
                <c:pt idx="4208">
                  <c:v>0.77765736279718933</c:v>
                </c:pt>
                <c:pt idx="4209">
                  <c:v>0.77765736279718933</c:v>
                </c:pt>
                <c:pt idx="4210">
                  <c:v>0.77765736279718933</c:v>
                </c:pt>
                <c:pt idx="4211">
                  <c:v>0.77765736279718933</c:v>
                </c:pt>
                <c:pt idx="4212">
                  <c:v>0.77765736279718933</c:v>
                </c:pt>
                <c:pt idx="4213">
                  <c:v>0.77765736279718933</c:v>
                </c:pt>
                <c:pt idx="4214">
                  <c:v>0.77765736279718933</c:v>
                </c:pt>
                <c:pt idx="4215">
                  <c:v>0.77765736279718933</c:v>
                </c:pt>
                <c:pt idx="4216">
                  <c:v>0.77765736279718933</c:v>
                </c:pt>
                <c:pt idx="4217">
                  <c:v>0.77765736279718933</c:v>
                </c:pt>
                <c:pt idx="4218">
                  <c:v>0.77765736279718933</c:v>
                </c:pt>
                <c:pt idx="4219">
                  <c:v>0.77765736279718933</c:v>
                </c:pt>
                <c:pt idx="4220">
                  <c:v>0.77765736279718933</c:v>
                </c:pt>
                <c:pt idx="4221">
                  <c:v>0.77765736279718933</c:v>
                </c:pt>
                <c:pt idx="4222">
                  <c:v>0.77765736279718933</c:v>
                </c:pt>
                <c:pt idx="4223">
                  <c:v>0.77765736279718933</c:v>
                </c:pt>
                <c:pt idx="4224">
                  <c:v>0.77765736279718933</c:v>
                </c:pt>
                <c:pt idx="4225">
                  <c:v>0.77765736279718933</c:v>
                </c:pt>
                <c:pt idx="4226">
                  <c:v>0.77765736279718933</c:v>
                </c:pt>
                <c:pt idx="4227">
                  <c:v>0.77765736279718933</c:v>
                </c:pt>
                <c:pt idx="4228">
                  <c:v>0.77765736279718933</c:v>
                </c:pt>
                <c:pt idx="4229">
                  <c:v>0.77765736279718933</c:v>
                </c:pt>
                <c:pt idx="4230">
                  <c:v>0.77778380463841346</c:v>
                </c:pt>
                <c:pt idx="4231">
                  <c:v>0.77779255528710933</c:v>
                </c:pt>
                <c:pt idx="4232">
                  <c:v>0.77780988573745524</c:v>
                </c:pt>
                <c:pt idx="4233">
                  <c:v>0.77788656083815277</c:v>
                </c:pt>
                <c:pt idx="4234">
                  <c:v>0.77792520710306501</c:v>
                </c:pt>
                <c:pt idx="4235">
                  <c:v>0.7779300375192616</c:v>
                </c:pt>
                <c:pt idx="4236">
                  <c:v>0.77865534498708244</c:v>
                </c:pt>
                <c:pt idx="4237">
                  <c:v>0.7789602869644211</c:v>
                </c:pt>
                <c:pt idx="4238">
                  <c:v>0.77901962629731913</c:v>
                </c:pt>
                <c:pt idx="4239">
                  <c:v>0.77919049428125586</c:v>
                </c:pt>
                <c:pt idx="4240">
                  <c:v>0.78018010969475837</c:v>
                </c:pt>
                <c:pt idx="4241">
                  <c:v>0.78066722438297897</c:v>
                </c:pt>
                <c:pt idx="4242">
                  <c:v>0.7806826605038365</c:v>
                </c:pt>
                <c:pt idx="4243">
                  <c:v>0.78100279202068024</c:v>
                </c:pt>
                <c:pt idx="4244">
                  <c:v>0.78118225936002206</c:v>
                </c:pt>
                <c:pt idx="4245">
                  <c:v>0.78127104390050806</c:v>
                </c:pt>
                <c:pt idx="4246">
                  <c:v>0.78176213467799316</c:v>
                </c:pt>
                <c:pt idx="4247">
                  <c:v>0.78234030327143633</c:v>
                </c:pt>
                <c:pt idx="4248">
                  <c:v>0.78259140900694957</c:v>
                </c:pt>
                <c:pt idx="4249">
                  <c:v>0.78273378815922723</c:v>
                </c:pt>
                <c:pt idx="4250">
                  <c:v>0.78279380707606128</c:v>
                </c:pt>
                <c:pt idx="4251">
                  <c:v>0.7828467663578641</c:v>
                </c:pt>
                <c:pt idx="4252">
                  <c:v>0.78289939161054078</c:v>
                </c:pt>
                <c:pt idx="4253">
                  <c:v>0.78297451019213071</c:v>
                </c:pt>
                <c:pt idx="4254">
                  <c:v>0.78306634084693749</c:v>
                </c:pt>
                <c:pt idx="4255">
                  <c:v>0.7830698152331298</c:v>
                </c:pt>
                <c:pt idx="4256">
                  <c:v>0.78308069263131375</c:v>
                </c:pt>
                <c:pt idx="4257">
                  <c:v>0.78311265787965378</c:v>
                </c:pt>
                <c:pt idx="4258">
                  <c:v>0.7831141961007716</c:v>
                </c:pt>
                <c:pt idx="4259">
                  <c:v>0.78320758563644699</c:v>
                </c:pt>
                <c:pt idx="4260">
                  <c:v>0.78324665801634052</c:v>
                </c:pt>
                <c:pt idx="4261">
                  <c:v>0.78325401958274543</c:v>
                </c:pt>
                <c:pt idx="4262">
                  <c:v>0.78325401958274543</c:v>
                </c:pt>
                <c:pt idx="4263">
                  <c:v>0.78325401958274543</c:v>
                </c:pt>
                <c:pt idx="4264">
                  <c:v>0.78325401958274543</c:v>
                </c:pt>
                <c:pt idx="4265">
                  <c:v>0.78325401958274543</c:v>
                </c:pt>
                <c:pt idx="4266">
                  <c:v>0.78325401958274543</c:v>
                </c:pt>
                <c:pt idx="4267">
                  <c:v>0.78325401958274543</c:v>
                </c:pt>
                <c:pt idx="4268">
                  <c:v>0.78325401958274543</c:v>
                </c:pt>
                <c:pt idx="4269">
                  <c:v>0.78325401958274543</c:v>
                </c:pt>
                <c:pt idx="4270">
                  <c:v>0.78325401958274543</c:v>
                </c:pt>
                <c:pt idx="4271">
                  <c:v>0.78325401958274543</c:v>
                </c:pt>
                <c:pt idx="4272">
                  <c:v>0.78325401958274543</c:v>
                </c:pt>
                <c:pt idx="4273">
                  <c:v>0.78325401958274543</c:v>
                </c:pt>
                <c:pt idx="4274">
                  <c:v>0.78325401958274543</c:v>
                </c:pt>
                <c:pt idx="4275">
                  <c:v>0.78325401958274543</c:v>
                </c:pt>
                <c:pt idx="4276">
                  <c:v>0.78325401958274543</c:v>
                </c:pt>
                <c:pt idx="4277">
                  <c:v>0.78325401958274543</c:v>
                </c:pt>
                <c:pt idx="4278">
                  <c:v>0.78325401958274543</c:v>
                </c:pt>
                <c:pt idx="4279">
                  <c:v>0.78325401958274543</c:v>
                </c:pt>
                <c:pt idx="4280">
                  <c:v>0.78325401958274543</c:v>
                </c:pt>
                <c:pt idx="4281">
                  <c:v>0.78325401958274543</c:v>
                </c:pt>
                <c:pt idx="4282">
                  <c:v>0.78325401958274543</c:v>
                </c:pt>
                <c:pt idx="4283">
                  <c:v>0.78325401958274543</c:v>
                </c:pt>
                <c:pt idx="4284">
                  <c:v>0.78325401958274543</c:v>
                </c:pt>
                <c:pt idx="4285">
                  <c:v>0.78325401958274543</c:v>
                </c:pt>
                <c:pt idx="4286">
                  <c:v>0.78325401958274543</c:v>
                </c:pt>
                <c:pt idx="4287">
                  <c:v>0.78325401958274543</c:v>
                </c:pt>
                <c:pt idx="4288">
                  <c:v>0.78325401958274543</c:v>
                </c:pt>
                <c:pt idx="4289">
                  <c:v>0.78325401958274543</c:v>
                </c:pt>
                <c:pt idx="4290">
                  <c:v>0.78325401958274543</c:v>
                </c:pt>
                <c:pt idx="4291">
                  <c:v>0.78325401958274543</c:v>
                </c:pt>
                <c:pt idx="4292">
                  <c:v>0.78325401958274543</c:v>
                </c:pt>
                <c:pt idx="4293">
                  <c:v>0.78325401958274543</c:v>
                </c:pt>
                <c:pt idx="4294">
                  <c:v>0.78325401958274543</c:v>
                </c:pt>
                <c:pt idx="4295">
                  <c:v>0.78325401958274543</c:v>
                </c:pt>
                <c:pt idx="4296">
                  <c:v>0.78325401958274543</c:v>
                </c:pt>
                <c:pt idx="4297">
                  <c:v>0.78325401958274543</c:v>
                </c:pt>
                <c:pt idx="4298">
                  <c:v>0.78325401958274543</c:v>
                </c:pt>
                <c:pt idx="4299">
                  <c:v>0.78325401958274543</c:v>
                </c:pt>
                <c:pt idx="4300">
                  <c:v>0.78325401958274543</c:v>
                </c:pt>
                <c:pt idx="4301">
                  <c:v>0.78325401958274543</c:v>
                </c:pt>
                <c:pt idx="4302">
                  <c:v>0.78325401958274543</c:v>
                </c:pt>
                <c:pt idx="4303">
                  <c:v>0.78325401958274543</c:v>
                </c:pt>
                <c:pt idx="4304">
                  <c:v>0.78325401958274543</c:v>
                </c:pt>
                <c:pt idx="4305">
                  <c:v>0.78325401958274543</c:v>
                </c:pt>
                <c:pt idx="4306">
                  <c:v>0.78325401958274543</c:v>
                </c:pt>
                <c:pt idx="4307">
                  <c:v>0.78325401958274543</c:v>
                </c:pt>
                <c:pt idx="4308">
                  <c:v>0.78325401958274543</c:v>
                </c:pt>
                <c:pt idx="4309">
                  <c:v>0.78325401958274543</c:v>
                </c:pt>
                <c:pt idx="4310">
                  <c:v>0.78325401958274543</c:v>
                </c:pt>
                <c:pt idx="4311">
                  <c:v>0.78325401958274543</c:v>
                </c:pt>
                <c:pt idx="4312">
                  <c:v>0.78325401958274543</c:v>
                </c:pt>
                <c:pt idx="4313">
                  <c:v>0.78325401958274543</c:v>
                </c:pt>
                <c:pt idx="4314">
                  <c:v>0.78325401958274543</c:v>
                </c:pt>
                <c:pt idx="4315">
                  <c:v>0.78325401958274543</c:v>
                </c:pt>
                <c:pt idx="4316">
                  <c:v>0.78325944645373446</c:v>
                </c:pt>
                <c:pt idx="4317">
                  <c:v>0.78326288524975574</c:v>
                </c:pt>
                <c:pt idx="4318">
                  <c:v>0.78329902054410383</c:v>
                </c:pt>
                <c:pt idx="4319">
                  <c:v>0.78333579987365887</c:v>
                </c:pt>
                <c:pt idx="4320">
                  <c:v>0.78335104435124492</c:v>
                </c:pt>
                <c:pt idx="4321">
                  <c:v>0.78338060821988098</c:v>
                </c:pt>
                <c:pt idx="4322">
                  <c:v>0.78342344590586921</c:v>
                </c:pt>
                <c:pt idx="4323">
                  <c:v>0.78343142156128132</c:v>
                </c:pt>
                <c:pt idx="4324">
                  <c:v>0.78347075977131564</c:v>
                </c:pt>
                <c:pt idx="4325">
                  <c:v>0.78350583359198389</c:v>
                </c:pt>
                <c:pt idx="4326">
                  <c:v>0.78392588742756397</c:v>
                </c:pt>
                <c:pt idx="4327">
                  <c:v>0.78410997053333154</c:v>
                </c:pt>
                <c:pt idx="4328">
                  <c:v>0.7841524897912403</c:v>
                </c:pt>
                <c:pt idx="4329">
                  <c:v>0.78476309041533721</c:v>
                </c:pt>
                <c:pt idx="4330">
                  <c:v>0.78488396905887059</c:v>
                </c:pt>
                <c:pt idx="4331">
                  <c:v>0.78499263954864007</c:v>
                </c:pt>
                <c:pt idx="4332">
                  <c:v>0.78545468053733469</c:v>
                </c:pt>
                <c:pt idx="4333">
                  <c:v>0.78559293571670541</c:v>
                </c:pt>
                <c:pt idx="4334">
                  <c:v>0.78568877832684902</c:v>
                </c:pt>
                <c:pt idx="4335">
                  <c:v>0.78568877832684902</c:v>
                </c:pt>
                <c:pt idx="4336">
                  <c:v>0.78578821701494805</c:v>
                </c:pt>
                <c:pt idx="4337">
                  <c:v>0.78580210193198907</c:v>
                </c:pt>
                <c:pt idx="4338">
                  <c:v>0.7861523082728884</c:v>
                </c:pt>
                <c:pt idx="4339">
                  <c:v>0.7861924740591012</c:v>
                </c:pt>
                <c:pt idx="4340">
                  <c:v>0.78624643818981743</c:v>
                </c:pt>
                <c:pt idx="4341">
                  <c:v>0.78627516846493462</c:v>
                </c:pt>
                <c:pt idx="4342">
                  <c:v>0.78631738482734115</c:v>
                </c:pt>
                <c:pt idx="4343">
                  <c:v>0.78632405796752558</c:v>
                </c:pt>
                <c:pt idx="4344">
                  <c:v>0.78636180735264871</c:v>
                </c:pt>
                <c:pt idx="4345">
                  <c:v>0.78636696316140886</c:v>
                </c:pt>
                <c:pt idx="4346">
                  <c:v>0.78637962895711466</c:v>
                </c:pt>
                <c:pt idx="4347">
                  <c:v>0.78638317653120315</c:v>
                </c:pt>
                <c:pt idx="4348">
                  <c:v>0.78638317653120315</c:v>
                </c:pt>
                <c:pt idx="4349">
                  <c:v>0.78638317653120315</c:v>
                </c:pt>
                <c:pt idx="4350">
                  <c:v>0.78638317653120315</c:v>
                </c:pt>
                <c:pt idx="4351">
                  <c:v>0.78638317653120315</c:v>
                </c:pt>
                <c:pt idx="4352">
                  <c:v>0.78638317653120315</c:v>
                </c:pt>
                <c:pt idx="4353">
                  <c:v>0.78638317653120315</c:v>
                </c:pt>
                <c:pt idx="4354">
                  <c:v>0.78638317653120315</c:v>
                </c:pt>
                <c:pt idx="4355">
                  <c:v>0.78638317653120315</c:v>
                </c:pt>
                <c:pt idx="4356">
                  <c:v>0.78638317653120315</c:v>
                </c:pt>
                <c:pt idx="4357">
                  <c:v>0.78638317653120315</c:v>
                </c:pt>
                <c:pt idx="4358">
                  <c:v>0.78638317653120315</c:v>
                </c:pt>
                <c:pt idx="4359">
                  <c:v>0.78638317653120315</c:v>
                </c:pt>
                <c:pt idx="4360">
                  <c:v>0.78638317653120315</c:v>
                </c:pt>
                <c:pt idx="4361">
                  <c:v>0.78638317653120315</c:v>
                </c:pt>
                <c:pt idx="4362">
                  <c:v>0.78638317653120315</c:v>
                </c:pt>
                <c:pt idx="4363">
                  <c:v>0.78638317653120315</c:v>
                </c:pt>
                <c:pt idx="4364">
                  <c:v>0.78638317653120315</c:v>
                </c:pt>
                <c:pt idx="4365">
                  <c:v>0.78638317653120315</c:v>
                </c:pt>
                <c:pt idx="4366">
                  <c:v>0.78638317653120315</c:v>
                </c:pt>
                <c:pt idx="4367">
                  <c:v>0.78638317653120315</c:v>
                </c:pt>
                <c:pt idx="4368">
                  <c:v>0.78638317653120315</c:v>
                </c:pt>
                <c:pt idx="4369">
                  <c:v>0.78638317653120315</c:v>
                </c:pt>
                <c:pt idx="4370">
                  <c:v>0.78638317653120315</c:v>
                </c:pt>
                <c:pt idx="4371">
                  <c:v>0.78638317653120315</c:v>
                </c:pt>
                <c:pt idx="4372">
                  <c:v>0.78638317653120315</c:v>
                </c:pt>
                <c:pt idx="4373">
                  <c:v>0.78638317653120315</c:v>
                </c:pt>
                <c:pt idx="4374">
                  <c:v>0.78638317653120315</c:v>
                </c:pt>
                <c:pt idx="4375">
                  <c:v>0.78638317653120315</c:v>
                </c:pt>
                <c:pt idx="4376">
                  <c:v>0.78638317653120315</c:v>
                </c:pt>
                <c:pt idx="4377">
                  <c:v>0.78638317653120315</c:v>
                </c:pt>
                <c:pt idx="4378">
                  <c:v>0.78638317653120315</c:v>
                </c:pt>
                <c:pt idx="4379">
                  <c:v>0.78638317653120315</c:v>
                </c:pt>
                <c:pt idx="4380">
                  <c:v>0.78638317653120315</c:v>
                </c:pt>
                <c:pt idx="4381">
                  <c:v>0.78638317653120315</c:v>
                </c:pt>
                <c:pt idx="4382">
                  <c:v>0.78638317653120315</c:v>
                </c:pt>
                <c:pt idx="4383">
                  <c:v>0.78638317653120315</c:v>
                </c:pt>
                <c:pt idx="4384">
                  <c:v>0.78638317653120315</c:v>
                </c:pt>
                <c:pt idx="4385">
                  <c:v>0.78638317653120315</c:v>
                </c:pt>
                <c:pt idx="4386">
                  <c:v>0.78638317653120315</c:v>
                </c:pt>
                <c:pt idx="4387">
                  <c:v>0.78638317653120315</c:v>
                </c:pt>
                <c:pt idx="4388">
                  <c:v>0.78638317653120315</c:v>
                </c:pt>
                <c:pt idx="4389">
                  <c:v>0.78638317653120315</c:v>
                </c:pt>
                <c:pt idx="4390">
                  <c:v>0.78638317653120315</c:v>
                </c:pt>
                <c:pt idx="4391">
                  <c:v>0.78638317653120315</c:v>
                </c:pt>
                <c:pt idx="4392">
                  <c:v>0.78638317653120315</c:v>
                </c:pt>
                <c:pt idx="4393">
                  <c:v>0.78638317653120315</c:v>
                </c:pt>
                <c:pt idx="4394">
                  <c:v>0.78638317653120315</c:v>
                </c:pt>
                <c:pt idx="4395">
                  <c:v>0.78638317653120315</c:v>
                </c:pt>
                <c:pt idx="4396">
                  <c:v>0.78638317653120315</c:v>
                </c:pt>
                <c:pt idx="4397">
                  <c:v>0.78638317653120315</c:v>
                </c:pt>
                <c:pt idx="4398">
                  <c:v>0.78638317653120315</c:v>
                </c:pt>
                <c:pt idx="4399">
                  <c:v>0.78638317653120315</c:v>
                </c:pt>
                <c:pt idx="4400">
                  <c:v>0.78638317653120315</c:v>
                </c:pt>
                <c:pt idx="4401">
                  <c:v>0.78638317653120315</c:v>
                </c:pt>
                <c:pt idx="4402">
                  <c:v>0.78638317653120315</c:v>
                </c:pt>
                <c:pt idx="4403">
                  <c:v>0.78638317653120315</c:v>
                </c:pt>
                <c:pt idx="4404">
                  <c:v>0.78638317653120315</c:v>
                </c:pt>
                <c:pt idx="4405">
                  <c:v>0.78638317653120315</c:v>
                </c:pt>
                <c:pt idx="4406">
                  <c:v>0.78638317653120315</c:v>
                </c:pt>
                <c:pt idx="4407">
                  <c:v>0.78638317653120315</c:v>
                </c:pt>
                <c:pt idx="4408">
                  <c:v>0.78638317653120315</c:v>
                </c:pt>
                <c:pt idx="4409">
                  <c:v>0.78638317653120315</c:v>
                </c:pt>
                <c:pt idx="4410">
                  <c:v>0.78638317653120315</c:v>
                </c:pt>
                <c:pt idx="4411">
                  <c:v>0.78638317653120315</c:v>
                </c:pt>
                <c:pt idx="4412">
                  <c:v>0.78638317653120315</c:v>
                </c:pt>
                <c:pt idx="4413">
                  <c:v>0.78638317653120315</c:v>
                </c:pt>
                <c:pt idx="4414">
                  <c:v>0.78641832461418748</c:v>
                </c:pt>
                <c:pt idx="4415">
                  <c:v>0.78647305180307392</c:v>
                </c:pt>
                <c:pt idx="4416">
                  <c:v>0.78654718618133213</c:v>
                </c:pt>
                <c:pt idx="4417">
                  <c:v>0.78661895951310778</c:v>
                </c:pt>
                <c:pt idx="4418">
                  <c:v>0.78671397742171878</c:v>
                </c:pt>
                <c:pt idx="4419">
                  <c:v>0.78684478924933299</c:v>
                </c:pt>
                <c:pt idx="4420">
                  <c:v>0.78693791829256121</c:v>
                </c:pt>
                <c:pt idx="4421">
                  <c:v>0.78694679072209384</c:v>
                </c:pt>
                <c:pt idx="4422">
                  <c:v>0.78687977185023839</c:v>
                </c:pt>
                <c:pt idx="4423">
                  <c:v>0.78684243281736499</c:v>
                </c:pt>
                <c:pt idx="4424">
                  <c:v>0.78683783230697901</c:v>
                </c:pt>
                <c:pt idx="4425">
                  <c:v>0.78682348747535802</c:v>
                </c:pt>
                <c:pt idx="4426">
                  <c:v>0.78677075994155798</c:v>
                </c:pt>
                <c:pt idx="4427">
                  <c:v>0.78675718412479301</c:v>
                </c:pt>
                <c:pt idx="4428">
                  <c:v>0.78675718412479301</c:v>
                </c:pt>
                <c:pt idx="4429">
                  <c:v>0.78675718412479301</c:v>
                </c:pt>
                <c:pt idx="4430">
                  <c:v>0.78675718412479301</c:v>
                </c:pt>
                <c:pt idx="4431">
                  <c:v>0.78675718412479301</c:v>
                </c:pt>
                <c:pt idx="4432">
                  <c:v>0.78675718412479301</c:v>
                </c:pt>
                <c:pt idx="4433">
                  <c:v>0.78675718412479301</c:v>
                </c:pt>
                <c:pt idx="4434">
                  <c:v>0.78675718412479301</c:v>
                </c:pt>
                <c:pt idx="4435">
                  <c:v>0.78675718412479301</c:v>
                </c:pt>
                <c:pt idx="4436">
                  <c:v>0.78675718412479301</c:v>
                </c:pt>
                <c:pt idx="4437">
                  <c:v>0.78675718412479301</c:v>
                </c:pt>
                <c:pt idx="4438">
                  <c:v>0.78675718412479301</c:v>
                </c:pt>
                <c:pt idx="4439">
                  <c:v>0.78675718412479301</c:v>
                </c:pt>
                <c:pt idx="4440">
                  <c:v>0.78675718412479301</c:v>
                </c:pt>
                <c:pt idx="4441">
                  <c:v>0.78675718412479301</c:v>
                </c:pt>
                <c:pt idx="4442">
                  <c:v>0.78675718412479301</c:v>
                </c:pt>
                <c:pt idx="4443">
                  <c:v>0.78675718412479301</c:v>
                </c:pt>
                <c:pt idx="4444">
                  <c:v>0.78675718412479301</c:v>
                </c:pt>
                <c:pt idx="4445">
                  <c:v>0.78675718412479301</c:v>
                </c:pt>
                <c:pt idx="4446">
                  <c:v>0.78675718412479301</c:v>
                </c:pt>
                <c:pt idx="4447">
                  <c:v>0.78675718412479301</c:v>
                </c:pt>
                <c:pt idx="4448">
                  <c:v>0.78675718412479301</c:v>
                </c:pt>
                <c:pt idx="4449">
                  <c:v>0.78675718412479301</c:v>
                </c:pt>
                <c:pt idx="4450">
                  <c:v>0.78675718412479301</c:v>
                </c:pt>
                <c:pt idx="4451">
                  <c:v>0.78675718412479301</c:v>
                </c:pt>
                <c:pt idx="4452">
                  <c:v>0.78675718412479301</c:v>
                </c:pt>
                <c:pt idx="4453">
                  <c:v>0.78675718412479301</c:v>
                </c:pt>
                <c:pt idx="4454">
                  <c:v>0.78675718412479301</c:v>
                </c:pt>
                <c:pt idx="4455">
                  <c:v>0.78675718412479301</c:v>
                </c:pt>
                <c:pt idx="4456">
                  <c:v>0.78675718412479301</c:v>
                </c:pt>
                <c:pt idx="4457">
                  <c:v>0.78675718412479301</c:v>
                </c:pt>
                <c:pt idx="4458">
                  <c:v>0.78675718412479301</c:v>
                </c:pt>
                <c:pt idx="4459">
                  <c:v>0.78675718412479301</c:v>
                </c:pt>
                <c:pt idx="4460">
                  <c:v>0.78675718412479301</c:v>
                </c:pt>
                <c:pt idx="4461">
                  <c:v>0.78675718412479301</c:v>
                </c:pt>
                <c:pt idx="4462">
                  <c:v>0.78675718412479301</c:v>
                </c:pt>
                <c:pt idx="4463">
                  <c:v>0.78675718412479301</c:v>
                </c:pt>
                <c:pt idx="4464">
                  <c:v>0.78675718412479301</c:v>
                </c:pt>
                <c:pt idx="4465">
                  <c:v>0.78675559242996529</c:v>
                </c:pt>
                <c:pt idx="4466">
                  <c:v>0.78674569915498871</c:v>
                </c:pt>
                <c:pt idx="4467">
                  <c:v>0.78673605339001751</c:v>
                </c:pt>
                <c:pt idx="4468">
                  <c:v>0.78673582155406818</c:v>
                </c:pt>
                <c:pt idx="4469">
                  <c:v>0.78673420094178448</c:v>
                </c:pt>
                <c:pt idx="4470">
                  <c:v>0.78673317019146805</c:v>
                </c:pt>
                <c:pt idx="4471">
                  <c:v>0.78669936052971801</c:v>
                </c:pt>
                <c:pt idx="4472">
                  <c:v>0.78669861069063296</c:v>
                </c:pt>
                <c:pt idx="4473">
                  <c:v>0.78666116640737427</c:v>
                </c:pt>
                <c:pt idx="4474">
                  <c:v>0.78653640542218828</c:v>
                </c:pt>
                <c:pt idx="4475">
                  <c:v>0.78653640542218828</c:v>
                </c:pt>
                <c:pt idx="4476">
                  <c:v>0.78622569973919487</c:v>
                </c:pt>
                <c:pt idx="4477">
                  <c:v>0.78617848841041027</c:v>
                </c:pt>
                <c:pt idx="4478">
                  <c:v>0.78592667688789397</c:v>
                </c:pt>
                <c:pt idx="4479">
                  <c:v>0.78581291814223808</c:v>
                </c:pt>
                <c:pt idx="4480">
                  <c:v>0.78576868297067304</c:v>
                </c:pt>
                <c:pt idx="4481">
                  <c:v>0.78576868297067304</c:v>
                </c:pt>
                <c:pt idx="4482">
                  <c:v>0.78542637893209666</c:v>
                </c:pt>
                <c:pt idx="4483">
                  <c:v>0.78541788818354419</c:v>
                </c:pt>
                <c:pt idx="4484">
                  <c:v>0.78460716239480066</c:v>
                </c:pt>
                <c:pt idx="4485">
                  <c:v>0.78429923387745204</c:v>
                </c:pt>
                <c:pt idx="4486">
                  <c:v>0.78409468262656079</c:v>
                </c:pt>
                <c:pt idx="4487">
                  <c:v>0.78408839284574372</c:v>
                </c:pt>
                <c:pt idx="4488">
                  <c:v>0.78408839284574372</c:v>
                </c:pt>
                <c:pt idx="4489">
                  <c:v>0.78408839284574372</c:v>
                </c:pt>
                <c:pt idx="4490">
                  <c:v>0.78408839284574372</c:v>
                </c:pt>
                <c:pt idx="4491">
                  <c:v>0.78408839284574372</c:v>
                </c:pt>
                <c:pt idx="4492">
                  <c:v>0.78408839284574372</c:v>
                </c:pt>
                <c:pt idx="4493">
                  <c:v>0.78408839284574372</c:v>
                </c:pt>
                <c:pt idx="4494">
                  <c:v>0.78408839284574372</c:v>
                </c:pt>
                <c:pt idx="4495">
                  <c:v>0.78408839284574372</c:v>
                </c:pt>
                <c:pt idx="4496">
                  <c:v>0.78408839284574372</c:v>
                </c:pt>
                <c:pt idx="4497">
                  <c:v>0.78408839284574372</c:v>
                </c:pt>
                <c:pt idx="4498">
                  <c:v>0.78408839284574372</c:v>
                </c:pt>
                <c:pt idx="4499">
                  <c:v>0.78408839284574372</c:v>
                </c:pt>
                <c:pt idx="4500">
                  <c:v>0.78408839284574372</c:v>
                </c:pt>
                <c:pt idx="4501">
                  <c:v>0.78408839284574372</c:v>
                </c:pt>
                <c:pt idx="4502">
                  <c:v>0.78408839284574372</c:v>
                </c:pt>
                <c:pt idx="4503">
                  <c:v>0.78408839284574372</c:v>
                </c:pt>
                <c:pt idx="4504">
                  <c:v>0.78408839284574372</c:v>
                </c:pt>
                <c:pt idx="4505">
                  <c:v>0.78408839284574372</c:v>
                </c:pt>
                <c:pt idx="4506">
                  <c:v>0.78408839284574372</c:v>
                </c:pt>
                <c:pt idx="4507">
                  <c:v>0.78408839284574372</c:v>
                </c:pt>
                <c:pt idx="4508">
                  <c:v>0.78408839284574372</c:v>
                </c:pt>
                <c:pt idx="4509">
                  <c:v>0.78408839284574372</c:v>
                </c:pt>
                <c:pt idx="4510">
                  <c:v>0.78408839284574372</c:v>
                </c:pt>
                <c:pt idx="4511">
                  <c:v>0.78408839284574372</c:v>
                </c:pt>
                <c:pt idx="4512">
                  <c:v>0.78408839284574372</c:v>
                </c:pt>
                <c:pt idx="4513">
                  <c:v>0.78408839284574372</c:v>
                </c:pt>
                <c:pt idx="4514">
                  <c:v>0.78408839284574372</c:v>
                </c:pt>
                <c:pt idx="4515">
                  <c:v>0.78408839284574372</c:v>
                </c:pt>
                <c:pt idx="4516">
                  <c:v>0.78408839284574372</c:v>
                </c:pt>
                <c:pt idx="4517">
                  <c:v>0.78408839284574372</c:v>
                </c:pt>
                <c:pt idx="4518">
                  <c:v>0.78408839284574372</c:v>
                </c:pt>
                <c:pt idx="4519">
                  <c:v>0.78408839284574372</c:v>
                </c:pt>
                <c:pt idx="4520">
                  <c:v>0.78408839284574372</c:v>
                </c:pt>
                <c:pt idx="4521">
                  <c:v>0.78408839284574372</c:v>
                </c:pt>
                <c:pt idx="4522">
                  <c:v>0.78408839284574372</c:v>
                </c:pt>
                <c:pt idx="4523">
                  <c:v>0.78408839284574372</c:v>
                </c:pt>
                <c:pt idx="4524">
                  <c:v>0.78408839284574372</c:v>
                </c:pt>
                <c:pt idx="4525">
                  <c:v>0.78408839284574372</c:v>
                </c:pt>
                <c:pt idx="4526">
                  <c:v>0.78408839284574372</c:v>
                </c:pt>
                <c:pt idx="4527">
                  <c:v>0.78408839284574372</c:v>
                </c:pt>
                <c:pt idx="4528">
                  <c:v>0.78408839284574372</c:v>
                </c:pt>
                <c:pt idx="4529">
                  <c:v>0.78408839284574372</c:v>
                </c:pt>
                <c:pt idx="4530">
                  <c:v>0.78408839284574372</c:v>
                </c:pt>
                <c:pt idx="4531">
                  <c:v>0.78408839284574372</c:v>
                </c:pt>
                <c:pt idx="4532">
                  <c:v>0.78408839284574372</c:v>
                </c:pt>
                <c:pt idx="4533">
                  <c:v>0.78408839284574372</c:v>
                </c:pt>
                <c:pt idx="4534">
                  <c:v>0.78395860019706298</c:v>
                </c:pt>
                <c:pt idx="4535">
                  <c:v>0.78321221341247782</c:v>
                </c:pt>
                <c:pt idx="4536">
                  <c:v>0.7831035295727361</c:v>
                </c:pt>
                <c:pt idx="4537">
                  <c:v>0.78250617609081818</c:v>
                </c:pt>
                <c:pt idx="4538">
                  <c:v>0.78234226137144647</c:v>
                </c:pt>
                <c:pt idx="4539">
                  <c:v>0.78231212437597797</c:v>
                </c:pt>
                <c:pt idx="4540">
                  <c:v>0.7821291380097205</c:v>
                </c:pt>
                <c:pt idx="4541">
                  <c:v>0.78155783180913974</c:v>
                </c:pt>
                <c:pt idx="4542">
                  <c:v>0.78067298304952504</c:v>
                </c:pt>
                <c:pt idx="4543">
                  <c:v>0.78042262140058483</c:v>
                </c:pt>
                <c:pt idx="4544">
                  <c:v>0.78036829932977725</c:v>
                </c:pt>
                <c:pt idx="4545">
                  <c:v>0.78011164770341324</c:v>
                </c:pt>
                <c:pt idx="4546">
                  <c:v>0.7799626569072714</c:v>
                </c:pt>
                <c:pt idx="4547">
                  <c:v>0.77977402701460952</c:v>
                </c:pt>
                <c:pt idx="4548">
                  <c:v>0.77855404978382536</c:v>
                </c:pt>
                <c:pt idx="4549">
                  <c:v>0.77808915317628735</c:v>
                </c:pt>
                <c:pt idx="4550">
                  <c:v>0.77808915317628735</c:v>
                </c:pt>
                <c:pt idx="4551">
                  <c:v>0.77808915317628735</c:v>
                </c:pt>
                <c:pt idx="4552">
                  <c:v>0.77808915317628735</c:v>
                </c:pt>
                <c:pt idx="4553">
                  <c:v>0.77808915317628735</c:v>
                </c:pt>
                <c:pt idx="4554">
                  <c:v>0.77808915317628735</c:v>
                </c:pt>
                <c:pt idx="4555">
                  <c:v>0.77808915317628735</c:v>
                </c:pt>
                <c:pt idx="4556">
                  <c:v>0.77808915317628735</c:v>
                </c:pt>
                <c:pt idx="4557">
                  <c:v>0.77808915317628735</c:v>
                </c:pt>
                <c:pt idx="4558">
                  <c:v>0.77808915317628735</c:v>
                </c:pt>
                <c:pt idx="4559">
                  <c:v>0.77808915317628735</c:v>
                </c:pt>
                <c:pt idx="4560">
                  <c:v>0.77808915317628735</c:v>
                </c:pt>
                <c:pt idx="4561">
                  <c:v>0.77808915317628735</c:v>
                </c:pt>
                <c:pt idx="4562">
                  <c:v>0.77808915317628735</c:v>
                </c:pt>
                <c:pt idx="4563">
                  <c:v>0.77808915317628735</c:v>
                </c:pt>
                <c:pt idx="4564">
                  <c:v>0.77808915317628735</c:v>
                </c:pt>
                <c:pt idx="4565">
                  <c:v>0.77808915317628735</c:v>
                </c:pt>
                <c:pt idx="4566">
                  <c:v>0.77808915317628735</c:v>
                </c:pt>
                <c:pt idx="4567">
                  <c:v>0.77808915317628735</c:v>
                </c:pt>
                <c:pt idx="4568">
                  <c:v>0.77808915317628735</c:v>
                </c:pt>
                <c:pt idx="4569">
                  <c:v>0.77808915317628735</c:v>
                </c:pt>
                <c:pt idx="4570">
                  <c:v>0.77808915317628735</c:v>
                </c:pt>
                <c:pt idx="4571">
                  <c:v>0.77808915317628735</c:v>
                </c:pt>
                <c:pt idx="4572">
                  <c:v>0.77808915317628735</c:v>
                </c:pt>
                <c:pt idx="4573">
                  <c:v>0.77808915317628735</c:v>
                </c:pt>
                <c:pt idx="4574">
                  <c:v>0.77808915317628735</c:v>
                </c:pt>
                <c:pt idx="4575">
                  <c:v>0.77808915317628735</c:v>
                </c:pt>
                <c:pt idx="4576">
                  <c:v>0.77745606168807557</c:v>
                </c:pt>
                <c:pt idx="4577">
                  <c:v>0.77650613210009067</c:v>
                </c:pt>
                <c:pt idx="4578">
                  <c:v>0.77615512037076073</c:v>
                </c:pt>
                <c:pt idx="4579">
                  <c:v>0.7759891886076834</c:v>
                </c:pt>
                <c:pt idx="4580">
                  <c:v>0.77577385517190189</c:v>
                </c:pt>
                <c:pt idx="4581">
                  <c:v>0.77540997361994257</c:v>
                </c:pt>
                <c:pt idx="4582">
                  <c:v>0.77516391054911693</c:v>
                </c:pt>
                <c:pt idx="4583">
                  <c:v>0.77293209591235168</c:v>
                </c:pt>
                <c:pt idx="4584">
                  <c:v>0.77063815966736671</c:v>
                </c:pt>
                <c:pt idx="4585">
                  <c:v>0.77004273063660433</c:v>
                </c:pt>
                <c:pt idx="4586">
                  <c:v>0.76964948942941158</c:v>
                </c:pt>
                <c:pt idx="4587">
                  <c:v>0.7691587586981431</c:v>
                </c:pt>
                <c:pt idx="4588">
                  <c:v>0.76884498607806029</c:v>
                </c:pt>
                <c:pt idx="4589">
                  <c:v>0.7688193663792281</c:v>
                </c:pt>
                <c:pt idx="4590">
                  <c:v>0.76847181559865685</c:v>
                </c:pt>
                <c:pt idx="4591">
                  <c:v>0.76847181559865685</c:v>
                </c:pt>
                <c:pt idx="4592">
                  <c:v>0.76847181559865685</c:v>
                </c:pt>
                <c:pt idx="4593">
                  <c:v>0.76847181559865685</c:v>
                </c:pt>
                <c:pt idx="4594">
                  <c:v>0.76847181559865685</c:v>
                </c:pt>
                <c:pt idx="4595">
                  <c:v>0.76847181559865685</c:v>
                </c:pt>
                <c:pt idx="4596">
                  <c:v>0.76847181559865685</c:v>
                </c:pt>
                <c:pt idx="4597">
                  <c:v>0.76847181559865685</c:v>
                </c:pt>
                <c:pt idx="4598">
                  <c:v>0.76847181559865685</c:v>
                </c:pt>
                <c:pt idx="4599">
                  <c:v>0.76847181559865685</c:v>
                </c:pt>
                <c:pt idx="4600">
                  <c:v>0.76847181559865685</c:v>
                </c:pt>
                <c:pt idx="4601">
                  <c:v>0.76847181559865685</c:v>
                </c:pt>
                <c:pt idx="4602">
                  <c:v>0.76847181559865685</c:v>
                </c:pt>
                <c:pt idx="4603">
                  <c:v>0.76847181559865685</c:v>
                </c:pt>
                <c:pt idx="4604">
                  <c:v>0.76847181559865685</c:v>
                </c:pt>
                <c:pt idx="4605">
                  <c:v>0.76847181559865685</c:v>
                </c:pt>
                <c:pt idx="4606">
                  <c:v>0.76847181559865685</c:v>
                </c:pt>
                <c:pt idx="4607">
                  <c:v>0.76847181559865685</c:v>
                </c:pt>
                <c:pt idx="4608">
                  <c:v>0.76847181559865685</c:v>
                </c:pt>
                <c:pt idx="4609">
                  <c:v>0.76847181559865685</c:v>
                </c:pt>
                <c:pt idx="4610">
                  <c:v>0.76847181559865685</c:v>
                </c:pt>
                <c:pt idx="4611">
                  <c:v>0.76847181559865685</c:v>
                </c:pt>
                <c:pt idx="4612">
                  <c:v>0.76847181559865685</c:v>
                </c:pt>
                <c:pt idx="4613">
                  <c:v>0.76847181559865685</c:v>
                </c:pt>
                <c:pt idx="4614">
                  <c:v>0.76847181559865685</c:v>
                </c:pt>
                <c:pt idx="4615">
                  <c:v>0.76847181559865685</c:v>
                </c:pt>
                <c:pt idx="4616">
                  <c:v>0.76847181559865685</c:v>
                </c:pt>
                <c:pt idx="4617">
                  <c:v>0.76847181559865685</c:v>
                </c:pt>
                <c:pt idx="4618">
                  <c:v>0.76311819345727738</c:v>
                </c:pt>
                <c:pt idx="4619">
                  <c:v>0.75814882359553259</c:v>
                </c:pt>
                <c:pt idx="4620">
                  <c:v>0.75806831604996139</c:v>
                </c:pt>
                <c:pt idx="4621">
                  <c:v>0.75770449743290447</c:v>
                </c:pt>
                <c:pt idx="4622">
                  <c:v>0.75717454152421115</c:v>
                </c:pt>
                <c:pt idx="4623">
                  <c:v>0.7565150672297748</c:v>
                </c:pt>
                <c:pt idx="4624">
                  <c:v>0.75634895107748978</c:v>
                </c:pt>
                <c:pt idx="4625">
                  <c:v>0.75494873059507672</c:v>
                </c:pt>
                <c:pt idx="4626">
                  <c:v>0.75494873059507672</c:v>
                </c:pt>
                <c:pt idx="4627">
                  <c:v>0.75494873059507672</c:v>
                </c:pt>
                <c:pt idx="4628">
                  <c:v>0.75494873059507672</c:v>
                </c:pt>
                <c:pt idx="4629">
                  <c:v>0.75494873059507672</c:v>
                </c:pt>
                <c:pt idx="4630">
                  <c:v>0.75494873059507672</c:v>
                </c:pt>
                <c:pt idx="4631">
                  <c:v>0.75494873059507672</c:v>
                </c:pt>
                <c:pt idx="4632">
                  <c:v>0.75494873059507672</c:v>
                </c:pt>
                <c:pt idx="4633">
                  <c:v>0.75494873059507672</c:v>
                </c:pt>
                <c:pt idx="4634">
                  <c:v>0.75494873059507672</c:v>
                </c:pt>
                <c:pt idx="4635">
                  <c:v>0.75494873059507672</c:v>
                </c:pt>
                <c:pt idx="4636">
                  <c:v>0.75494873059507672</c:v>
                </c:pt>
                <c:pt idx="4637">
                  <c:v>0.75494873059507672</c:v>
                </c:pt>
                <c:pt idx="4638">
                  <c:v>0.75494873059507672</c:v>
                </c:pt>
                <c:pt idx="4639">
                  <c:v>0.75494873059507672</c:v>
                </c:pt>
                <c:pt idx="4640">
                  <c:v>0.75494873059507672</c:v>
                </c:pt>
                <c:pt idx="4641">
                  <c:v>0.75494873059507672</c:v>
                </c:pt>
                <c:pt idx="4642">
                  <c:v>0.75494873059507672</c:v>
                </c:pt>
                <c:pt idx="4643">
                  <c:v>0.75494873059507672</c:v>
                </c:pt>
                <c:pt idx="4644">
                  <c:v>0.75494873059507672</c:v>
                </c:pt>
                <c:pt idx="4645">
                  <c:v>0.75494873059507672</c:v>
                </c:pt>
                <c:pt idx="4646">
                  <c:v>0.75494873059507672</c:v>
                </c:pt>
                <c:pt idx="4647">
                  <c:v>0.75494873059507672</c:v>
                </c:pt>
                <c:pt idx="4648">
                  <c:v>0.75494873059507672</c:v>
                </c:pt>
                <c:pt idx="4649">
                  <c:v>0.75494873059507672</c:v>
                </c:pt>
                <c:pt idx="4650">
                  <c:v>0.75494873059507672</c:v>
                </c:pt>
                <c:pt idx="4651">
                  <c:v>0.75477044280070149</c:v>
                </c:pt>
                <c:pt idx="4652">
                  <c:v>0.75336067896904912</c:v>
                </c:pt>
                <c:pt idx="4653">
                  <c:v>0.75243404795637259</c:v>
                </c:pt>
                <c:pt idx="4654">
                  <c:v>0.74975549323888913</c:v>
                </c:pt>
                <c:pt idx="4655">
                  <c:v>0.74696512117825542</c:v>
                </c:pt>
                <c:pt idx="4656">
                  <c:v>0.74579778257894513</c:v>
                </c:pt>
                <c:pt idx="4657">
                  <c:v>0.73914616291679069</c:v>
                </c:pt>
                <c:pt idx="4658">
                  <c:v>0.73742282112029234</c:v>
                </c:pt>
                <c:pt idx="4659">
                  <c:v>0.73723224864778059</c:v>
                </c:pt>
                <c:pt idx="4660">
                  <c:v>0.73723224864778059</c:v>
                </c:pt>
                <c:pt idx="4661">
                  <c:v>0.73723224864778059</c:v>
                </c:pt>
                <c:pt idx="4662">
                  <c:v>0.73723224864778059</c:v>
                </c:pt>
                <c:pt idx="4663">
                  <c:v>0.73723224864778059</c:v>
                </c:pt>
                <c:pt idx="4664">
                  <c:v>0.73723224864778059</c:v>
                </c:pt>
                <c:pt idx="4665">
                  <c:v>0.73723224864778059</c:v>
                </c:pt>
                <c:pt idx="4666">
                  <c:v>0.73723224864778059</c:v>
                </c:pt>
                <c:pt idx="4667">
                  <c:v>0.73723224864778059</c:v>
                </c:pt>
                <c:pt idx="4668">
                  <c:v>0.73723224864778059</c:v>
                </c:pt>
                <c:pt idx="4669">
                  <c:v>0.73723224864778059</c:v>
                </c:pt>
                <c:pt idx="4670">
                  <c:v>0.73723224864778059</c:v>
                </c:pt>
                <c:pt idx="4671">
                  <c:v>0.73319176393945817</c:v>
                </c:pt>
                <c:pt idx="4672">
                  <c:v>0.7299485609846218</c:v>
                </c:pt>
                <c:pt idx="4673">
                  <c:v>0.7292396103661406</c:v>
                </c:pt>
                <c:pt idx="4674">
                  <c:v>0.72876422377987427</c:v>
                </c:pt>
                <c:pt idx="4675">
                  <c:v>0.72822677708184391</c:v>
                </c:pt>
                <c:pt idx="4676">
                  <c:v>0.72276080288693156</c:v>
                </c:pt>
                <c:pt idx="4677">
                  <c:v>0.72193926694362764</c:v>
                </c:pt>
                <c:pt idx="4678">
                  <c:v>0.72008520193095971</c:v>
                </c:pt>
                <c:pt idx="4679">
                  <c:v>0.71820145614142927</c:v>
                </c:pt>
                <c:pt idx="4680">
                  <c:v>0.71780799671854922</c:v>
                </c:pt>
                <c:pt idx="4681">
                  <c:v>0.71774229595650085</c:v>
                </c:pt>
                <c:pt idx="4682">
                  <c:v>0.71642081648037303</c:v>
                </c:pt>
                <c:pt idx="4683">
                  <c:v>0.71528635739331092</c:v>
                </c:pt>
                <c:pt idx="4684">
                  <c:v>0.71503472023900072</c:v>
                </c:pt>
                <c:pt idx="4685">
                  <c:v>0.71503472023900072</c:v>
                </c:pt>
                <c:pt idx="4686">
                  <c:v>0.71503472023900072</c:v>
                </c:pt>
                <c:pt idx="4687">
                  <c:v>0.71503472023900072</c:v>
                </c:pt>
                <c:pt idx="4688">
                  <c:v>0.71503472023900072</c:v>
                </c:pt>
                <c:pt idx="4689">
                  <c:v>0.71503472023900072</c:v>
                </c:pt>
                <c:pt idx="4690">
                  <c:v>0.71503472023900072</c:v>
                </c:pt>
                <c:pt idx="4691">
                  <c:v>0.71503472023900072</c:v>
                </c:pt>
                <c:pt idx="4692">
                  <c:v>0.71503472023900072</c:v>
                </c:pt>
                <c:pt idx="4693">
                  <c:v>0.71503472023900072</c:v>
                </c:pt>
                <c:pt idx="4694">
                  <c:v>0.71503472023900072</c:v>
                </c:pt>
                <c:pt idx="4695">
                  <c:v>0.71387071009766523</c:v>
                </c:pt>
                <c:pt idx="4696">
                  <c:v>0.71346333820275143</c:v>
                </c:pt>
                <c:pt idx="4697">
                  <c:v>0.71301720644484246</c:v>
                </c:pt>
                <c:pt idx="4698">
                  <c:v>0.70388062321632894</c:v>
                </c:pt>
                <c:pt idx="4699">
                  <c:v>0.69838240115547612</c:v>
                </c:pt>
                <c:pt idx="4700">
                  <c:v>0.68879254156893432</c:v>
                </c:pt>
                <c:pt idx="4701">
                  <c:v>0.68806849585096519</c:v>
                </c:pt>
                <c:pt idx="4702">
                  <c:v>0.68806849585096519</c:v>
                </c:pt>
                <c:pt idx="4703">
                  <c:v>0.68806849585096519</c:v>
                </c:pt>
                <c:pt idx="4704">
                  <c:v>0.66967153028428617</c:v>
                </c:pt>
                <c:pt idx="4705">
                  <c:v>0.66048332118210573</c:v>
                </c:pt>
                <c:pt idx="4706">
                  <c:v>0.65604592596590927</c:v>
                </c:pt>
                <c:pt idx="4707">
                  <c:v>0.65604592596590927</c:v>
                </c:pt>
                <c:pt idx="4708">
                  <c:v>0.65604592596590927</c:v>
                </c:pt>
                <c:pt idx="4709">
                  <c:v>0.65604592596590927</c:v>
                </c:pt>
                <c:pt idx="4710">
                  <c:v>0.65604592596590927</c:v>
                </c:pt>
                <c:pt idx="4711">
                  <c:v>0.65604592596590927</c:v>
                </c:pt>
                <c:pt idx="4712">
                  <c:v>0.65030648871759078</c:v>
                </c:pt>
                <c:pt idx="4713">
                  <c:v>0.63056494246102734</c:v>
                </c:pt>
                <c:pt idx="4714">
                  <c:v>0.62674883744005472</c:v>
                </c:pt>
                <c:pt idx="4715">
                  <c:v>0.61867936106605292</c:v>
                </c:pt>
                <c:pt idx="4716">
                  <c:v>0.61161648594433737</c:v>
                </c:pt>
                <c:pt idx="4717">
                  <c:v>0.59436685964606162</c:v>
                </c:pt>
                <c:pt idx="4718">
                  <c:v>0.57568115163363409</c:v>
                </c:pt>
                <c:pt idx="4719">
                  <c:v>0.57568115163363409</c:v>
                </c:pt>
                <c:pt idx="4720">
                  <c:v>0.57568115163363409</c:v>
                </c:pt>
                <c:pt idx="4721">
                  <c:v>0.57568115163363409</c:v>
                </c:pt>
                <c:pt idx="4722">
                  <c:v>0.55642379359230942</c:v>
                </c:pt>
                <c:pt idx="4723">
                  <c:v>0.52974158089993428</c:v>
                </c:pt>
                <c:pt idx="4724">
                  <c:v>0.52333516913758538</c:v>
                </c:pt>
                <c:pt idx="4725">
                  <c:v>0.48817722386087603</c:v>
                </c:pt>
                <c:pt idx="4726">
                  <c:v>0.47163920110003221</c:v>
                </c:pt>
                <c:pt idx="4727">
                  <c:v>0.47163920110003221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D5B-4A42-8225-2D5D3C02C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8042928"/>
        <c:axId val="1148416384"/>
      </c:scatterChart>
      <c:valAx>
        <c:axId val="1308042928"/>
        <c:scaling>
          <c:orientation val="minMax"/>
          <c:max val="9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rgbClr val="00B0F0"/>
                    </a:solidFill>
                  </a:rPr>
                  <a:t>Age (</a:t>
                </a:r>
                <a:r>
                  <a:rPr lang="en-US" sz="1400" b="1" dirty="0" err="1">
                    <a:solidFill>
                      <a:srgbClr val="00B0F0"/>
                    </a:solidFill>
                  </a:rPr>
                  <a:t>ans</a:t>
                </a:r>
                <a:r>
                  <a:rPr lang="en-US" sz="1400" b="1" dirty="0">
                    <a:solidFill>
                      <a:srgbClr val="00B0F0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8416384"/>
        <c:crosses val="autoZero"/>
        <c:crossBetween val="midCat"/>
      </c:valAx>
      <c:valAx>
        <c:axId val="1148416384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P30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8042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EKFC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P30_EKFC_Wt_CG!$B$2:$B$4729</c:f>
              <c:numCache>
                <c:formatCode>General</c:formatCode>
                <c:ptCount val="4728"/>
                <c:pt idx="0">
                  <c:v>22</c:v>
                </c:pt>
                <c:pt idx="1">
                  <c:v>27</c:v>
                </c:pt>
                <c:pt idx="2">
                  <c:v>27</c:v>
                </c:pt>
                <c:pt idx="3">
                  <c:v>31</c:v>
                </c:pt>
                <c:pt idx="4">
                  <c:v>31.75</c:v>
                </c:pt>
                <c:pt idx="5">
                  <c:v>32.6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33.799999999999997</c:v>
                </c:pt>
                <c:pt idx="11">
                  <c:v>33.799999999999997</c:v>
                </c:pt>
                <c:pt idx="12">
                  <c:v>34</c:v>
                </c:pt>
                <c:pt idx="13">
                  <c:v>34.799999999999997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36.1</c:v>
                </c:pt>
                <c:pt idx="22">
                  <c:v>36.799999999999997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38</c:v>
                </c:pt>
                <c:pt idx="32">
                  <c:v>38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38</c:v>
                </c:pt>
                <c:pt idx="37">
                  <c:v>39</c:v>
                </c:pt>
                <c:pt idx="38">
                  <c:v>39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39.200000000000003</c:v>
                </c:pt>
                <c:pt idx="46">
                  <c:v>39.5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40.200000000000003</c:v>
                </c:pt>
                <c:pt idx="66">
                  <c:v>40.5</c:v>
                </c:pt>
                <c:pt idx="67">
                  <c:v>40.5</c:v>
                </c:pt>
                <c:pt idx="68">
                  <c:v>40.6</c:v>
                </c:pt>
                <c:pt idx="69">
                  <c:v>40.799999999999997</c:v>
                </c:pt>
                <c:pt idx="70">
                  <c:v>40.9</c:v>
                </c:pt>
                <c:pt idx="71">
                  <c:v>41</c:v>
                </c:pt>
                <c:pt idx="72">
                  <c:v>41</c:v>
                </c:pt>
                <c:pt idx="73">
                  <c:v>41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41</c:v>
                </c:pt>
                <c:pt idx="78">
                  <c:v>41</c:v>
                </c:pt>
                <c:pt idx="79">
                  <c:v>41</c:v>
                </c:pt>
                <c:pt idx="80">
                  <c:v>41</c:v>
                </c:pt>
                <c:pt idx="81">
                  <c:v>41.2</c:v>
                </c:pt>
                <c:pt idx="82">
                  <c:v>41.5</c:v>
                </c:pt>
                <c:pt idx="83">
                  <c:v>41.5</c:v>
                </c:pt>
                <c:pt idx="84">
                  <c:v>41.5</c:v>
                </c:pt>
                <c:pt idx="85">
                  <c:v>41.5</c:v>
                </c:pt>
                <c:pt idx="86">
                  <c:v>42</c:v>
                </c:pt>
                <c:pt idx="87">
                  <c:v>42</c:v>
                </c:pt>
                <c:pt idx="88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  <c:pt idx="92">
                  <c:v>42</c:v>
                </c:pt>
                <c:pt idx="93">
                  <c:v>42</c:v>
                </c:pt>
                <c:pt idx="94">
                  <c:v>42</c:v>
                </c:pt>
                <c:pt idx="95">
                  <c:v>42</c:v>
                </c:pt>
                <c:pt idx="96">
                  <c:v>42</c:v>
                </c:pt>
                <c:pt idx="97">
                  <c:v>42.5</c:v>
                </c:pt>
                <c:pt idx="98">
                  <c:v>42.5</c:v>
                </c:pt>
                <c:pt idx="99">
                  <c:v>42.5</c:v>
                </c:pt>
                <c:pt idx="100">
                  <c:v>42.5</c:v>
                </c:pt>
                <c:pt idx="101">
                  <c:v>43</c:v>
                </c:pt>
                <c:pt idx="102">
                  <c:v>43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43</c:v>
                </c:pt>
                <c:pt idx="111">
                  <c:v>43</c:v>
                </c:pt>
                <c:pt idx="112">
                  <c:v>43</c:v>
                </c:pt>
                <c:pt idx="113">
                  <c:v>43</c:v>
                </c:pt>
                <c:pt idx="114">
                  <c:v>43.2</c:v>
                </c:pt>
                <c:pt idx="115">
                  <c:v>43.5</c:v>
                </c:pt>
                <c:pt idx="116">
                  <c:v>43.5</c:v>
                </c:pt>
                <c:pt idx="117">
                  <c:v>43.7</c:v>
                </c:pt>
                <c:pt idx="118">
                  <c:v>44</c:v>
                </c:pt>
                <c:pt idx="119">
                  <c:v>44</c:v>
                </c:pt>
                <c:pt idx="120">
                  <c:v>44</c:v>
                </c:pt>
                <c:pt idx="121">
                  <c:v>44</c:v>
                </c:pt>
                <c:pt idx="122">
                  <c:v>44</c:v>
                </c:pt>
                <c:pt idx="123">
                  <c:v>44</c:v>
                </c:pt>
                <c:pt idx="124">
                  <c:v>44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44</c:v>
                </c:pt>
                <c:pt idx="130">
                  <c:v>44</c:v>
                </c:pt>
                <c:pt idx="131">
                  <c:v>44</c:v>
                </c:pt>
                <c:pt idx="132">
                  <c:v>44</c:v>
                </c:pt>
                <c:pt idx="133">
                  <c:v>44</c:v>
                </c:pt>
                <c:pt idx="134">
                  <c:v>44</c:v>
                </c:pt>
                <c:pt idx="135">
                  <c:v>44.1</c:v>
                </c:pt>
                <c:pt idx="136">
                  <c:v>44.5</c:v>
                </c:pt>
                <c:pt idx="137">
                  <c:v>44.6</c:v>
                </c:pt>
                <c:pt idx="138">
                  <c:v>44.700000762999998</c:v>
                </c:pt>
                <c:pt idx="139">
                  <c:v>44.8</c:v>
                </c:pt>
                <c:pt idx="140">
                  <c:v>44.900001525999997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45.2</c:v>
                </c:pt>
                <c:pt idx="165">
                  <c:v>45.4</c:v>
                </c:pt>
                <c:pt idx="166">
                  <c:v>45.4</c:v>
                </c:pt>
                <c:pt idx="167">
                  <c:v>45.5</c:v>
                </c:pt>
                <c:pt idx="168">
                  <c:v>45.6</c:v>
                </c:pt>
                <c:pt idx="169">
                  <c:v>45.900001525999997</c:v>
                </c:pt>
                <c:pt idx="170">
                  <c:v>46</c:v>
                </c:pt>
                <c:pt idx="171">
                  <c:v>46</c:v>
                </c:pt>
                <c:pt idx="172">
                  <c:v>46</c:v>
                </c:pt>
                <c:pt idx="173">
                  <c:v>46</c:v>
                </c:pt>
                <c:pt idx="174">
                  <c:v>46</c:v>
                </c:pt>
                <c:pt idx="175">
                  <c:v>46</c:v>
                </c:pt>
                <c:pt idx="176">
                  <c:v>46</c:v>
                </c:pt>
                <c:pt idx="177">
                  <c:v>46</c:v>
                </c:pt>
                <c:pt idx="178">
                  <c:v>46</c:v>
                </c:pt>
                <c:pt idx="179">
                  <c:v>46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46</c:v>
                </c:pt>
                <c:pt idx="185">
                  <c:v>46</c:v>
                </c:pt>
                <c:pt idx="186">
                  <c:v>46</c:v>
                </c:pt>
                <c:pt idx="187">
                  <c:v>46</c:v>
                </c:pt>
                <c:pt idx="188">
                  <c:v>46</c:v>
                </c:pt>
                <c:pt idx="189">
                  <c:v>46</c:v>
                </c:pt>
                <c:pt idx="190">
                  <c:v>46</c:v>
                </c:pt>
                <c:pt idx="191">
                  <c:v>46.3</c:v>
                </c:pt>
                <c:pt idx="192">
                  <c:v>46.4</c:v>
                </c:pt>
                <c:pt idx="193">
                  <c:v>46.4</c:v>
                </c:pt>
                <c:pt idx="194">
                  <c:v>46.4</c:v>
                </c:pt>
                <c:pt idx="195">
                  <c:v>46.5</c:v>
                </c:pt>
                <c:pt idx="196">
                  <c:v>46.5</c:v>
                </c:pt>
                <c:pt idx="197">
                  <c:v>46.6</c:v>
                </c:pt>
                <c:pt idx="198">
                  <c:v>46.7</c:v>
                </c:pt>
                <c:pt idx="199">
                  <c:v>46.9</c:v>
                </c:pt>
                <c:pt idx="200">
                  <c:v>46.9</c:v>
                </c:pt>
                <c:pt idx="201">
                  <c:v>47</c:v>
                </c:pt>
                <c:pt idx="202">
                  <c:v>47</c:v>
                </c:pt>
                <c:pt idx="203">
                  <c:v>47</c:v>
                </c:pt>
                <c:pt idx="204">
                  <c:v>47</c:v>
                </c:pt>
                <c:pt idx="205">
                  <c:v>47</c:v>
                </c:pt>
                <c:pt idx="206">
                  <c:v>47</c:v>
                </c:pt>
                <c:pt idx="207">
                  <c:v>47</c:v>
                </c:pt>
                <c:pt idx="208">
                  <c:v>47</c:v>
                </c:pt>
                <c:pt idx="209">
                  <c:v>47</c:v>
                </c:pt>
                <c:pt idx="210">
                  <c:v>47</c:v>
                </c:pt>
                <c:pt idx="211">
                  <c:v>47</c:v>
                </c:pt>
                <c:pt idx="212">
                  <c:v>47</c:v>
                </c:pt>
                <c:pt idx="213">
                  <c:v>47</c:v>
                </c:pt>
                <c:pt idx="214">
                  <c:v>47</c:v>
                </c:pt>
                <c:pt idx="215">
                  <c:v>47</c:v>
                </c:pt>
                <c:pt idx="216">
                  <c:v>47</c:v>
                </c:pt>
                <c:pt idx="217">
                  <c:v>47</c:v>
                </c:pt>
                <c:pt idx="218">
                  <c:v>47</c:v>
                </c:pt>
                <c:pt idx="219">
                  <c:v>47</c:v>
                </c:pt>
                <c:pt idx="220">
                  <c:v>47</c:v>
                </c:pt>
                <c:pt idx="221">
                  <c:v>47</c:v>
                </c:pt>
                <c:pt idx="222">
                  <c:v>47.2</c:v>
                </c:pt>
                <c:pt idx="223">
                  <c:v>47.5</c:v>
                </c:pt>
                <c:pt idx="224">
                  <c:v>47.5</c:v>
                </c:pt>
                <c:pt idx="225">
                  <c:v>47.5</c:v>
                </c:pt>
                <c:pt idx="226">
                  <c:v>47.5</c:v>
                </c:pt>
                <c:pt idx="227">
                  <c:v>47.6</c:v>
                </c:pt>
                <c:pt idx="228">
                  <c:v>47.65</c:v>
                </c:pt>
                <c:pt idx="229">
                  <c:v>47.7</c:v>
                </c:pt>
                <c:pt idx="230">
                  <c:v>47.700000762999998</c:v>
                </c:pt>
                <c:pt idx="231">
                  <c:v>47.9</c:v>
                </c:pt>
                <c:pt idx="232">
                  <c:v>47.9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48.1</c:v>
                </c:pt>
                <c:pt idx="260">
                  <c:v>48.2</c:v>
                </c:pt>
                <c:pt idx="261">
                  <c:v>48.2</c:v>
                </c:pt>
                <c:pt idx="262">
                  <c:v>48.2</c:v>
                </c:pt>
                <c:pt idx="263">
                  <c:v>48.4</c:v>
                </c:pt>
                <c:pt idx="264">
                  <c:v>48.5</c:v>
                </c:pt>
                <c:pt idx="265">
                  <c:v>48.5</c:v>
                </c:pt>
                <c:pt idx="266">
                  <c:v>48.5</c:v>
                </c:pt>
                <c:pt idx="267">
                  <c:v>48.5</c:v>
                </c:pt>
                <c:pt idx="268">
                  <c:v>48.5</c:v>
                </c:pt>
                <c:pt idx="269">
                  <c:v>48.5</c:v>
                </c:pt>
                <c:pt idx="270">
                  <c:v>48.8</c:v>
                </c:pt>
                <c:pt idx="271">
                  <c:v>48.8</c:v>
                </c:pt>
                <c:pt idx="272">
                  <c:v>48.8</c:v>
                </c:pt>
                <c:pt idx="273">
                  <c:v>48.8</c:v>
                </c:pt>
                <c:pt idx="274">
                  <c:v>48.8</c:v>
                </c:pt>
                <c:pt idx="275">
                  <c:v>48.8</c:v>
                </c:pt>
                <c:pt idx="276">
                  <c:v>48.8</c:v>
                </c:pt>
                <c:pt idx="277">
                  <c:v>48.8</c:v>
                </c:pt>
                <c:pt idx="278">
                  <c:v>48.8</c:v>
                </c:pt>
                <c:pt idx="279">
                  <c:v>48.9</c:v>
                </c:pt>
                <c:pt idx="280">
                  <c:v>48.9</c:v>
                </c:pt>
                <c:pt idx="281">
                  <c:v>49</c:v>
                </c:pt>
                <c:pt idx="282">
                  <c:v>49</c:v>
                </c:pt>
                <c:pt idx="283">
                  <c:v>49</c:v>
                </c:pt>
                <c:pt idx="284">
                  <c:v>49</c:v>
                </c:pt>
                <c:pt idx="285">
                  <c:v>49</c:v>
                </c:pt>
                <c:pt idx="286">
                  <c:v>49</c:v>
                </c:pt>
                <c:pt idx="287">
                  <c:v>49</c:v>
                </c:pt>
                <c:pt idx="288">
                  <c:v>49</c:v>
                </c:pt>
                <c:pt idx="289">
                  <c:v>49</c:v>
                </c:pt>
                <c:pt idx="290">
                  <c:v>49</c:v>
                </c:pt>
                <c:pt idx="291">
                  <c:v>49</c:v>
                </c:pt>
                <c:pt idx="292">
                  <c:v>49</c:v>
                </c:pt>
                <c:pt idx="293">
                  <c:v>49</c:v>
                </c:pt>
                <c:pt idx="294">
                  <c:v>49</c:v>
                </c:pt>
                <c:pt idx="295">
                  <c:v>49</c:v>
                </c:pt>
                <c:pt idx="296">
                  <c:v>49</c:v>
                </c:pt>
                <c:pt idx="297">
                  <c:v>49</c:v>
                </c:pt>
                <c:pt idx="298">
                  <c:v>49</c:v>
                </c:pt>
                <c:pt idx="299">
                  <c:v>49</c:v>
                </c:pt>
                <c:pt idx="300">
                  <c:v>49</c:v>
                </c:pt>
                <c:pt idx="301">
                  <c:v>49</c:v>
                </c:pt>
                <c:pt idx="302">
                  <c:v>49</c:v>
                </c:pt>
                <c:pt idx="303">
                  <c:v>49</c:v>
                </c:pt>
                <c:pt idx="304">
                  <c:v>49</c:v>
                </c:pt>
                <c:pt idx="305">
                  <c:v>49</c:v>
                </c:pt>
                <c:pt idx="306">
                  <c:v>49</c:v>
                </c:pt>
                <c:pt idx="307">
                  <c:v>49.1</c:v>
                </c:pt>
                <c:pt idx="308">
                  <c:v>49.2</c:v>
                </c:pt>
                <c:pt idx="309">
                  <c:v>49.2</c:v>
                </c:pt>
                <c:pt idx="310">
                  <c:v>49.4</c:v>
                </c:pt>
                <c:pt idx="311">
                  <c:v>49.5</c:v>
                </c:pt>
                <c:pt idx="312">
                  <c:v>49.5</c:v>
                </c:pt>
                <c:pt idx="313">
                  <c:v>49.5</c:v>
                </c:pt>
                <c:pt idx="314">
                  <c:v>49.5</c:v>
                </c:pt>
                <c:pt idx="315">
                  <c:v>49.5</c:v>
                </c:pt>
                <c:pt idx="316">
                  <c:v>49.6</c:v>
                </c:pt>
                <c:pt idx="317">
                  <c:v>49.6</c:v>
                </c:pt>
                <c:pt idx="318">
                  <c:v>49.7</c:v>
                </c:pt>
                <c:pt idx="319">
                  <c:v>49.8</c:v>
                </c:pt>
                <c:pt idx="320">
                  <c:v>49.8</c:v>
                </c:pt>
                <c:pt idx="321">
                  <c:v>49.9</c:v>
                </c:pt>
                <c:pt idx="322">
                  <c:v>49.9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50.1</c:v>
                </c:pt>
                <c:pt idx="366">
                  <c:v>50.1</c:v>
                </c:pt>
                <c:pt idx="367">
                  <c:v>50.2</c:v>
                </c:pt>
                <c:pt idx="368">
                  <c:v>50.2</c:v>
                </c:pt>
                <c:pt idx="369">
                  <c:v>50.2</c:v>
                </c:pt>
                <c:pt idx="370">
                  <c:v>50.299999237000002</c:v>
                </c:pt>
                <c:pt idx="371">
                  <c:v>50.3</c:v>
                </c:pt>
                <c:pt idx="372">
                  <c:v>50.4</c:v>
                </c:pt>
                <c:pt idx="373">
                  <c:v>50.4</c:v>
                </c:pt>
                <c:pt idx="374">
                  <c:v>50.400001525999997</c:v>
                </c:pt>
                <c:pt idx="375">
                  <c:v>50.5</c:v>
                </c:pt>
                <c:pt idx="376">
                  <c:v>50.5</c:v>
                </c:pt>
                <c:pt idx="377">
                  <c:v>50.5</c:v>
                </c:pt>
                <c:pt idx="378">
                  <c:v>50.7</c:v>
                </c:pt>
                <c:pt idx="379">
                  <c:v>50.7</c:v>
                </c:pt>
                <c:pt idx="380">
                  <c:v>50.8</c:v>
                </c:pt>
                <c:pt idx="381">
                  <c:v>50.9</c:v>
                </c:pt>
                <c:pt idx="382">
                  <c:v>50.9</c:v>
                </c:pt>
                <c:pt idx="383">
                  <c:v>51</c:v>
                </c:pt>
                <c:pt idx="384">
                  <c:v>51</c:v>
                </c:pt>
                <c:pt idx="385">
                  <c:v>51</c:v>
                </c:pt>
                <c:pt idx="386">
                  <c:v>51</c:v>
                </c:pt>
                <c:pt idx="387">
                  <c:v>51</c:v>
                </c:pt>
                <c:pt idx="388">
                  <c:v>51</c:v>
                </c:pt>
                <c:pt idx="389">
                  <c:v>51</c:v>
                </c:pt>
                <c:pt idx="390">
                  <c:v>51</c:v>
                </c:pt>
                <c:pt idx="391">
                  <c:v>51</c:v>
                </c:pt>
                <c:pt idx="392">
                  <c:v>51</c:v>
                </c:pt>
                <c:pt idx="393">
                  <c:v>51</c:v>
                </c:pt>
                <c:pt idx="394">
                  <c:v>51</c:v>
                </c:pt>
                <c:pt idx="395">
                  <c:v>51</c:v>
                </c:pt>
                <c:pt idx="396">
                  <c:v>51</c:v>
                </c:pt>
                <c:pt idx="397">
                  <c:v>51</c:v>
                </c:pt>
                <c:pt idx="398">
                  <c:v>51</c:v>
                </c:pt>
                <c:pt idx="399">
                  <c:v>51</c:v>
                </c:pt>
                <c:pt idx="400">
                  <c:v>51</c:v>
                </c:pt>
                <c:pt idx="401">
                  <c:v>51</c:v>
                </c:pt>
                <c:pt idx="402">
                  <c:v>51</c:v>
                </c:pt>
                <c:pt idx="403">
                  <c:v>51</c:v>
                </c:pt>
                <c:pt idx="404">
                  <c:v>51</c:v>
                </c:pt>
                <c:pt idx="405">
                  <c:v>51</c:v>
                </c:pt>
                <c:pt idx="406">
                  <c:v>51</c:v>
                </c:pt>
                <c:pt idx="407">
                  <c:v>51</c:v>
                </c:pt>
                <c:pt idx="408">
                  <c:v>51</c:v>
                </c:pt>
                <c:pt idx="409">
                  <c:v>51</c:v>
                </c:pt>
                <c:pt idx="410">
                  <c:v>51</c:v>
                </c:pt>
                <c:pt idx="411">
                  <c:v>51</c:v>
                </c:pt>
                <c:pt idx="412">
                  <c:v>51</c:v>
                </c:pt>
                <c:pt idx="413">
                  <c:v>51</c:v>
                </c:pt>
                <c:pt idx="414">
                  <c:v>51</c:v>
                </c:pt>
                <c:pt idx="415">
                  <c:v>51</c:v>
                </c:pt>
                <c:pt idx="416">
                  <c:v>51</c:v>
                </c:pt>
                <c:pt idx="417">
                  <c:v>51</c:v>
                </c:pt>
                <c:pt idx="418">
                  <c:v>51</c:v>
                </c:pt>
                <c:pt idx="419">
                  <c:v>51.1</c:v>
                </c:pt>
                <c:pt idx="420">
                  <c:v>51.200000762999998</c:v>
                </c:pt>
                <c:pt idx="421">
                  <c:v>51.299999237000002</c:v>
                </c:pt>
                <c:pt idx="422">
                  <c:v>51.3</c:v>
                </c:pt>
                <c:pt idx="423">
                  <c:v>51.4</c:v>
                </c:pt>
                <c:pt idx="424">
                  <c:v>51.4</c:v>
                </c:pt>
                <c:pt idx="425">
                  <c:v>51.5</c:v>
                </c:pt>
                <c:pt idx="426">
                  <c:v>51.6</c:v>
                </c:pt>
                <c:pt idx="427">
                  <c:v>51.7</c:v>
                </c:pt>
                <c:pt idx="428">
                  <c:v>51.7</c:v>
                </c:pt>
                <c:pt idx="429">
                  <c:v>51.8</c:v>
                </c:pt>
                <c:pt idx="430">
                  <c:v>51.8</c:v>
                </c:pt>
                <c:pt idx="431">
                  <c:v>51.8</c:v>
                </c:pt>
                <c:pt idx="432">
                  <c:v>52</c:v>
                </c:pt>
                <c:pt idx="433">
                  <c:v>52</c:v>
                </c:pt>
                <c:pt idx="434">
                  <c:v>52</c:v>
                </c:pt>
                <c:pt idx="435">
                  <c:v>52</c:v>
                </c:pt>
                <c:pt idx="436">
                  <c:v>52</c:v>
                </c:pt>
                <c:pt idx="437">
                  <c:v>52</c:v>
                </c:pt>
                <c:pt idx="438">
                  <c:v>52</c:v>
                </c:pt>
                <c:pt idx="439">
                  <c:v>52</c:v>
                </c:pt>
                <c:pt idx="440">
                  <c:v>52</c:v>
                </c:pt>
                <c:pt idx="441">
                  <c:v>52</c:v>
                </c:pt>
                <c:pt idx="442">
                  <c:v>52</c:v>
                </c:pt>
                <c:pt idx="443">
                  <c:v>52</c:v>
                </c:pt>
                <c:pt idx="444">
                  <c:v>52</c:v>
                </c:pt>
                <c:pt idx="445">
                  <c:v>52</c:v>
                </c:pt>
                <c:pt idx="446">
                  <c:v>52</c:v>
                </c:pt>
                <c:pt idx="447">
                  <c:v>52</c:v>
                </c:pt>
                <c:pt idx="448">
                  <c:v>52</c:v>
                </c:pt>
                <c:pt idx="449">
                  <c:v>52</c:v>
                </c:pt>
                <c:pt idx="450">
                  <c:v>52</c:v>
                </c:pt>
                <c:pt idx="451">
                  <c:v>52</c:v>
                </c:pt>
                <c:pt idx="452">
                  <c:v>52</c:v>
                </c:pt>
                <c:pt idx="453">
                  <c:v>52</c:v>
                </c:pt>
                <c:pt idx="454">
                  <c:v>52</c:v>
                </c:pt>
                <c:pt idx="455">
                  <c:v>52</c:v>
                </c:pt>
                <c:pt idx="456">
                  <c:v>52</c:v>
                </c:pt>
                <c:pt idx="457">
                  <c:v>52</c:v>
                </c:pt>
                <c:pt idx="458">
                  <c:v>52</c:v>
                </c:pt>
                <c:pt idx="459">
                  <c:v>52</c:v>
                </c:pt>
                <c:pt idx="460">
                  <c:v>52</c:v>
                </c:pt>
                <c:pt idx="461">
                  <c:v>52</c:v>
                </c:pt>
                <c:pt idx="462">
                  <c:v>52</c:v>
                </c:pt>
                <c:pt idx="463">
                  <c:v>52</c:v>
                </c:pt>
                <c:pt idx="464">
                  <c:v>52</c:v>
                </c:pt>
                <c:pt idx="465">
                  <c:v>52</c:v>
                </c:pt>
                <c:pt idx="466">
                  <c:v>52</c:v>
                </c:pt>
                <c:pt idx="467">
                  <c:v>52</c:v>
                </c:pt>
                <c:pt idx="468">
                  <c:v>52</c:v>
                </c:pt>
                <c:pt idx="469">
                  <c:v>52</c:v>
                </c:pt>
                <c:pt idx="470">
                  <c:v>52</c:v>
                </c:pt>
                <c:pt idx="471">
                  <c:v>52</c:v>
                </c:pt>
                <c:pt idx="472">
                  <c:v>52</c:v>
                </c:pt>
                <c:pt idx="473">
                  <c:v>52</c:v>
                </c:pt>
                <c:pt idx="474">
                  <c:v>52</c:v>
                </c:pt>
                <c:pt idx="475">
                  <c:v>52</c:v>
                </c:pt>
                <c:pt idx="476">
                  <c:v>52</c:v>
                </c:pt>
                <c:pt idx="477">
                  <c:v>52</c:v>
                </c:pt>
                <c:pt idx="478">
                  <c:v>52</c:v>
                </c:pt>
                <c:pt idx="479">
                  <c:v>52</c:v>
                </c:pt>
                <c:pt idx="480">
                  <c:v>52</c:v>
                </c:pt>
                <c:pt idx="481">
                  <c:v>52</c:v>
                </c:pt>
                <c:pt idx="482">
                  <c:v>52.1</c:v>
                </c:pt>
                <c:pt idx="483">
                  <c:v>52.1</c:v>
                </c:pt>
                <c:pt idx="484">
                  <c:v>52.1</c:v>
                </c:pt>
                <c:pt idx="485">
                  <c:v>52.2</c:v>
                </c:pt>
                <c:pt idx="486">
                  <c:v>52.25</c:v>
                </c:pt>
                <c:pt idx="487">
                  <c:v>52.3</c:v>
                </c:pt>
                <c:pt idx="488">
                  <c:v>52.3</c:v>
                </c:pt>
                <c:pt idx="489">
                  <c:v>52.5</c:v>
                </c:pt>
                <c:pt idx="490">
                  <c:v>52.5</c:v>
                </c:pt>
                <c:pt idx="491">
                  <c:v>52.5</c:v>
                </c:pt>
                <c:pt idx="492">
                  <c:v>52.6</c:v>
                </c:pt>
                <c:pt idx="493">
                  <c:v>52.6</c:v>
                </c:pt>
                <c:pt idx="494">
                  <c:v>52.6</c:v>
                </c:pt>
                <c:pt idx="495">
                  <c:v>52.7</c:v>
                </c:pt>
                <c:pt idx="496">
                  <c:v>52.8</c:v>
                </c:pt>
                <c:pt idx="497">
                  <c:v>52.8</c:v>
                </c:pt>
                <c:pt idx="498">
                  <c:v>52.8</c:v>
                </c:pt>
                <c:pt idx="499">
                  <c:v>52.8</c:v>
                </c:pt>
                <c:pt idx="500">
                  <c:v>52.9</c:v>
                </c:pt>
                <c:pt idx="501">
                  <c:v>52.9</c:v>
                </c:pt>
                <c:pt idx="502">
                  <c:v>53</c:v>
                </c:pt>
                <c:pt idx="503">
                  <c:v>53</c:v>
                </c:pt>
                <c:pt idx="504">
                  <c:v>53</c:v>
                </c:pt>
                <c:pt idx="505">
                  <c:v>53</c:v>
                </c:pt>
                <c:pt idx="506">
                  <c:v>53</c:v>
                </c:pt>
                <c:pt idx="507">
                  <c:v>53</c:v>
                </c:pt>
                <c:pt idx="508">
                  <c:v>53</c:v>
                </c:pt>
                <c:pt idx="509">
                  <c:v>53</c:v>
                </c:pt>
                <c:pt idx="510">
                  <c:v>53</c:v>
                </c:pt>
                <c:pt idx="511">
                  <c:v>53</c:v>
                </c:pt>
                <c:pt idx="512">
                  <c:v>53</c:v>
                </c:pt>
                <c:pt idx="513">
                  <c:v>53</c:v>
                </c:pt>
                <c:pt idx="514">
                  <c:v>53</c:v>
                </c:pt>
                <c:pt idx="515">
                  <c:v>53</c:v>
                </c:pt>
                <c:pt idx="516">
                  <c:v>53</c:v>
                </c:pt>
                <c:pt idx="517">
                  <c:v>53</c:v>
                </c:pt>
                <c:pt idx="518">
                  <c:v>53</c:v>
                </c:pt>
                <c:pt idx="519">
                  <c:v>53</c:v>
                </c:pt>
                <c:pt idx="520">
                  <c:v>53</c:v>
                </c:pt>
                <c:pt idx="521">
                  <c:v>53</c:v>
                </c:pt>
                <c:pt idx="522">
                  <c:v>53</c:v>
                </c:pt>
                <c:pt idx="523">
                  <c:v>53</c:v>
                </c:pt>
                <c:pt idx="524">
                  <c:v>53</c:v>
                </c:pt>
                <c:pt idx="525">
                  <c:v>53</c:v>
                </c:pt>
                <c:pt idx="526">
                  <c:v>53</c:v>
                </c:pt>
                <c:pt idx="527">
                  <c:v>53</c:v>
                </c:pt>
                <c:pt idx="528">
                  <c:v>53</c:v>
                </c:pt>
                <c:pt idx="529">
                  <c:v>53</c:v>
                </c:pt>
                <c:pt idx="530">
                  <c:v>53</c:v>
                </c:pt>
                <c:pt idx="531">
                  <c:v>53</c:v>
                </c:pt>
                <c:pt idx="532">
                  <c:v>53</c:v>
                </c:pt>
                <c:pt idx="533">
                  <c:v>53</c:v>
                </c:pt>
                <c:pt idx="534">
                  <c:v>53</c:v>
                </c:pt>
                <c:pt idx="535">
                  <c:v>53</c:v>
                </c:pt>
                <c:pt idx="536">
                  <c:v>53.1</c:v>
                </c:pt>
                <c:pt idx="537">
                  <c:v>53.2</c:v>
                </c:pt>
                <c:pt idx="538">
                  <c:v>53.2</c:v>
                </c:pt>
                <c:pt idx="539">
                  <c:v>53.4</c:v>
                </c:pt>
                <c:pt idx="540">
                  <c:v>53.4</c:v>
                </c:pt>
                <c:pt idx="541">
                  <c:v>53.5</c:v>
                </c:pt>
                <c:pt idx="542">
                  <c:v>53.5</c:v>
                </c:pt>
                <c:pt idx="543">
                  <c:v>53.5</c:v>
                </c:pt>
                <c:pt idx="544">
                  <c:v>53.7</c:v>
                </c:pt>
                <c:pt idx="545">
                  <c:v>53.8</c:v>
                </c:pt>
                <c:pt idx="546">
                  <c:v>53.8</c:v>
                </c:pt>
                <c:pt idx="547">
                  <c:v>53.9</c:v>
                </c:pt>
                <c:pt idx="548">
                  <c:v>54</c:v>
                </c:pt>
                <c:pt idx="549">
                  <c:v>54</c:v>
                </c:pt>
                <c:pt idx="550">
                  <c:v>54</c:v>
                </c:pt>
                <c:pt idx="551">
                  <c:v>54</c:v>
                </c:pt>
                <c:pt idx="552">
                  <c:v>54</c:v>
                </c:pt>
                <c:pt idx="553">
                  <c:v>54</c:v>
                </c:pt>
                <c:pt idx="554">
                  <c:v>54</c:v>
                </c:pt>
                <c:pt idx="555">
                  <c:v>54</c:v>
                </c:pt>
                <c:pt idx="556">
                  <c:v>54</c:v>
                </c:pt>
                <c:pt idx="557">
                  <c:v>54</c:v>
                </c:pt>
                <c:pt idx="558">
                  <c:v>54</c:v>
                </c:pt>
                <c:pt idx="559">
                  <c:v>54</c:v>
                </c:pt>
                <c:pt idx="560">
                  <c:v>54</c:v>
                </c:pt>
                <c:pt idx="561">
                  <c:v>54</c:v>
                </c:pt>
                <c:pt idx="562">
                  <c:v>54</c:v>
                </c:pt>
                <c:pt idx="563">
                  <c:v>54</c:v>
                </c:pt>
                <c:pt idx="564">
                  <c:v>54</c:v>
                </c:pt>
                <c:pt idx="565">
                  <c:v>54</c:v>
                </c:pt>
                <c:pt idx="566">
                  <c:v>54</c:v>
                </c:pt>
                <c:pt idx="567">
                  <c:v>54</c:v>
                </c:pt>
                <c:pt idx="568">
                  <c:v>54</c:v>
                </c:pt>
                <c:pt idx="569">
                  <c:v>54</c:v>
                </c:pt>
                <c:pt idx="570">
                  <c:v>54</c:v>
                </c:pt>
                <c:pt idx="571">
                  <c:v>54</c:v>
                </c:pt>
                <c:pt idx="572">
                  <c:v>54</c:v>
                </c:pt>
                <c:pt idx="573">
                  <c:v>54</c:v>
                </c:pt>
                <c:pt idx="574">
                  <c:v>54</c:v>
                </c:pt>
                <c:pt idx="575">
                  <c:v>54</c:v>
                </c:pt>
                <c:pt idx="576">
                  <c:v>54</c:v>
                </c:pt>
                <c:pt idx="577">
                  <c:v>54</c:v>
                </c:pt>
                <c:pt idx="578">
                  <c:v>54</c:v>
                </c:pt>
                <c:pt idx="579">
                  <c:v>54</c:v>
                </c:pt>
                <c:pt idx="580">
                  <c:v>54</c:v>
                </c:pt>
                <c:pt idx="581">
                  <c:v>54</c:v>
                </c:pt>
                <c:pt idx="582">
                  <c:v>54</c:v>
                </c:pt>
                <c:pt idx="583">
                  <c:v>54</c:v>
                </c:pt>
                <c:pt idx="584">
                  <c:v>54</c:v>
                </c:pt>
                <c:pt idx="585">
                  <c:v>54</c:v>
                </c:pt>
                <c:pt idx="586">
                  <c:v>54</c:v>
                </c:pt>
                <c:pt idx="587">
                  <c:v>54</c:v>
                </c:pt>
                <c:pt idx="588">
                  <c:v>54.1</c:v>
                </c:pt>
                <c:pt idx="589">
                  <c:v>54.2</c:v>
                </c:pt>
                <c:pt idx="590">
                  <c:v>54.2</c:v>
                </c:pt>
                <c:pt idx="591">
                  <c:v>54.3</c:v>
                </c:pt>
                <c:pt idx="592">
                  <c:v>54.4</c:v>
                </c:pt>
                <c:pt idx="593">
                  <c:v>54.4</c:v>
                </c:pt>
                <c:pt idx="594">
                  <c:v>54.5</c:v>
                </c:pt>
                <c:pt idx="595">
                  <c:v>54.5</c:v>
                </c:pt>
                <c:pt idx="596">
                  <c:v>54.5</c:v>
                </c:pt>
                <c:pt idx="597">
                  <c:v>54.5</c:v>
                </c:pt>
                <c:pt idx="598">
                  <c:v>54.5</c:v>
                </c:pt>
                <c:pt idx="599">
                  <c:v>54.5</c:v>
                </c:pt>
                <c:pt idx="600">
                  <c:v>54.6</c:v>
                </c:pt>
                <c:pt idx="601">
                  <c:v>54.6</c:v>
                </c:pt>
                <c:pt idx="602">
                  <c:v>54.7</c:v>
                </c:pt>
                <c:pt idx="603">
                  <c:v>54.8</c:v>
                </c:pt>
                <c:pt idx="604">
                  <c:v>54.9</c:v>
                </c:pt>
                <c:pt idx="605">
                  <c:v>55</c:v>
                </c:pt>
                <c:pt idx="606">
                  <c:v>55</c:v>
                </c:pt>
                <c:pt idx="607">
                  <c:v>55</c:v>
                </c:pt>
                <c:pt idx="608">
                  <c:v>55</c:v>
                </c:pt>
                <c:pt idx="609">
                  <c:v>55</c:v>
                </c:pt>
                <c:pt idx="610">
                  <c:v>55</c:v>
                </c:pt>
                <c:pt idx="611">
                  <c:v>55</c:v>
                </c:pt>
                <c:pt idx="612">
                  <c:v>55</c:v>
                </c:pt>
                <c:pt idx="613">
                  <c:v>55</c:v>
                </c:pt>
                <c:pt idx="614">
                  <c:v>55</c:v>
                </c:pt>
                <c:pt idx="615">
                  <c:v>55</c:v>
                </c:pt>
                <c:pt idx="616">
                  <c:v>55</c:v>
                </c:pt>
                <c:pt idx="617">
                  <c:v>55</c:v>
                </c:pt>
                <c:pt idx="618">
                  <c:v>55</c:v>
                </c:pt>
                <c:pt idx="619">
                  <c:v>55</c:v>
                </c:pt>
                <c:pt idx="620">
                  <c:v>55</c:v>
                </c:pt>
                <c:pt idx="621">
                  <c:v>55</c:v>
                </c:pt>
                <c:pt idx="622">
                  <c:v>55</c:v>
                </c:pt>
                <c:pt idx="623">
                  <c:v>55</c:v>
                </c:pt>
                <c:pt idx="624">
                  <c:v>55</c:v>
                </c:pt>
                <c:pt idx="625">
                  <c:v>55</c:v>
                </c:pt>
                <c:pt idx="626">
                  <c:v>55</c:v>
                </c:pt>
                <c:pt idx="627">
                  <c:v>55</c:v>
                </c:pt>
                <c:pt idx="628">
                  <c:v>55</c:v>
                </c:pt>
                <c:pt idx="629">
                  <c:v>55</c:v>
                </c:pt>
                <c:pt idx="630">
                  <c:v>55</c:v>
                </c:pt>
                <c:pt idx="631">
                  <c:v>55</c:v>
                </c:pt>
                <c:pt idx="632">
                  <c:v>55</c:v>
                </c:pt>
                <c:pt idx="633">
                  <c:v>55</c:v>
                </c:pt>
                <c:pt idx="634">
                  <c:v>55</c:v>
                </c:pt>
                <c:pt idx="635">
                  <c:v>55</c:v>
                </c:pt>
                <c:pt idx="636">
                  <c:v>55</c:v>
                </c:pt>
                <c:pt idx="637">
                  <c:v>55</c:v>
                </c:pt>
                <c:pt idx="638">
                  <c:v>55</c:v>
                </c:pt>
                <c:pt idx="639">
                  <c:v>55</c:v>
                </c:pt>
                <c:pt idx="640">
                  <c:v>55</c:v>
                </c:pt>
                <c:pt idx="641">
                  <c:v>55</c:v>
                </c:pt>
                <c:pt idx="642">
                  <c:v>55</c:v>
                </c:pt>
                <c:pt idx="643">
                  <c:v>55</c:v>
                </c:pt>
                <c:pt idx="644">
                  <c:v>55</c:v>
                </c:pt>
                <c:pt idx="645">
                  <c:v>55</c:v>
                </c:pt>
                <c:pt idx="646">
                  <c:v>55</c:v>
                </c:pt>
                <c:pt idx="647">
                  <c:v>55</c:v>
                </c:pt>
                <c:pt idx="648">
                  <c:v>55</c:v>
                </c:pt>
                <c:pt idx="649">
                  <c:v>55</c:v>
                </c:pt>
                <c:pt idx="650">
                  <c:v>55</c:v>
                </c:pt>
                <c:pt idx="651">
                  <c:v>55</c:v>
                </c:pt>
                <c:pt idx="652">
                  <c:v>55</c:v>
                </c:pt>
                <c:pt idx="653">
                  <c:v>55</c:v>
                </c:pt>
                <c:pt idx="654">
                  <c:v>55</c:v>
                </c:pt>
                <c:pt idx="655">
                  <c:v>55</c:v>
                </c:pt>
                <c:pt idx="656">
                  <c:v>55.2</c:v>
                </c:pt>
                <c:pt idx="657">
                  <c:v>55.2</c:v>
                </c:pt>
                <c:pt idx="658">
                  <c:v>55.3</c:v>
                </c:pt>
                <c:pt idx="659">
                  <c:v>55.3</c:v>
                </c:pt>
                <c:pt idx="660">
                  <c:v>55.4</c:v>
                </c:pt>
                <c:pt idx="661">
                  <c:v>55.4</c:v>
                </c:pt>
                <c:pt idx="662">
                  <c:v>55.5</c:v>
                </c:pt>
                <c:pt idx="663">
                  <c:v>55.5</c:v>
                </c:pt>
                <c:pt idx="664">
                  <c:v>55.5</c:v>
                </c:pt>
                <c:pt idx="665">
                  <c:v>55.5</c:v>
                </c:pt>
                <c:pt idx="666">
                  <c:v>55.5</c:v>
                </c:pt>
                <c:pt idx="667">
                  <c:v>55.6</c:v>
                </c:pt>
                <c:pt idx="668">
                  <c:v>55.7</c:v>
                </c:pt>
                <c:pt idx="669">
                  <c:v>55.8</c:v>
                </c:pt>
                <c:pt idx="670">
                  <c:v>55.8</c:v>
                </c:pt>
                <c:pt idx="671">
                  <c:v>55.8</c:v>
                </c:pt>
                <c:pt idx="672">
                  <c:v>55.8</c:v>
                </c:pt>
                <c:pt idx="673">
                  <c:v>55.8</c:v>
                </c:pt>
                <c:pt idx="674">
                  <c:v>55.8</c:v>
                </c:pt>
                <c:pt idx="675">
                  <c:v>55.9</c:v>
                </c:pt>
                <c:pt idx="676">
                  <c:v>55.9</c:v>
                </c:pt>
                <c:pt idx="677">
                  <c:v>55.9</c:v>
                </c:pt>
                <c:pt idx="678">
                  <c:v>56</c:v>
                </c:pt>
                <c:pt idx="679">
                  <c:v>56</c:v>
                </c:pt>
                <c:pt idx="680">
                  <c:v>56</c:v>
                </c:pt>
                <c:pt idx="681">
                  <c:v>56</c:v>
                </c:pt>
                <c:pt idx="682">
                  <c:v>56</c:v>
                </c:pt>
                <c:pt idx="683">
                  <c:v>56</c:v>
                </c:pt>
                <c:pt idx="684">
                  <c:v>56</c:v>
                </c:pt>
                <c:pt idx="685">
                  <c:v>56</c:v>
                </c:pt>
                <c:pt idx="686">
                  <c:v>56</c:v>
                </c:pt>
                <c:pt idx="687">
                  <c:v>56</c:v>
                </c:pt>
                <c:pt idx="688">
                  <c:v>56</c:v>
                </c:pt>
                <c:pt idx="689">
                  <c:v>56</c:v>
                </c:pt>
                <c:pt idx="690">
                  <c:v>56</c:v>
                </c:pt>
                <c:pt idx="691">
                  <c:v>56</c:v>
                </c:pt>
                <c:pt idx="692">
                  <c:v>56</c:v>
                </c:pt>
                <c:pt idx="693">
                  <c:v>56</c:v>
                </c:pt>
                <c:pt idx="694">
                  <c:v>56</c:v>
                </c:pt>
                <c:pt idx="695">
                  <c:v>56</c:v>
                </c:pt>
                <c:pt idx="696">
                  <c:v>56</c:v>
                </c:pt>
                <c:pt idx="697">
                  <c:v>56</c:v>
                </c:pt>
                <c:pt idx="698">
                  <c:v>56</c:v>
                </c:pt>
                <c:pt idx="699">
                  <c:v>56</c:v>
                </c:pt>
                <c:pt idx="700">
                  <c:v>56</c:v>
                </c:pt>
                <c:pt idx="701">
                  <c:v>56</c:v>
                </c:pt>
                <c:pt idx="702">
                  <c:v>56</c:v>
                </c:pt>
                <c:pt idx="703">
                  <c:v>56</c:v>
                </c:pt>
                <c:pt idx="704">
                  <c:v>56</c:v>
                </c:pt>
                <c:pt idx="705">
                  <c:v>56</c:v>
                </c:pt>
                <c:pt idx="706">
                  <c:v>56</c:v>
                </c:pt>
                <c:pt idx="707">
                  <c:v>56</c:v>
                </c:pt>
                <c:pt idx="708">
                  <c:v>56</c:v>
                </c:pt>
                <c:pt idx="709">
                  <c:v>56</c:v>
                </c:pt>
                <c:pt idx="710">
                  <c:v>56</c:v>
                </c:pt>
                <c:pt idx="711">
                  <c:v>56</c:v>
                </c:pt>
                <c:pt idx="712">
                  <c:v>56</c:v>
                </c:pt>
                <c:pt idx="713">
                  <c:v>56</c:v>
                </c:pt>
                <c:pt idx="714">
                  <c:v>56</c:v>
                </c:pt>
                <c:pt idx="715">
                  <c:v>56</c:v>
                </c:pt>
                <c:pt idx="716">
                  <c:v>56</c:v>
                </c:pt>
                <c:pt idx="717">
                  <c:v>56</c:v>
                </c:pt>
                <c:pt idx="718">
                  <c:v>56</c:v>
                </c:pt>
                <c:pt idx="719">
                  <c:v>56.1</c:v>
                </c:pt>
                <c:pt idx="720">
                  <c:v>56.2</c:v>
                </c:pt>
                <c:pt idx="721">
                  <c:v>56.2</c:v>
                </c:pt>
                <c:pt idx="722">
                  <c:v>56.3</c:v>
                </c:pt>
                <c:pt idx="723">
                  <c:v>56.3</c:v>
                </c:pt>
                <c:pt idx="724">
                  <c:v>56.4</c:v>
                </c:pt>
                <c:pt idx="725">
                  <c:v>56.4</c:v>
                </c:pt>
                <c:pt idx="726">
                  <c:v>56.5</c:v>
                </c:pt>
                <c:pt idx="727">
                  <c:v>56.5</c:v>
                </c:pt>
                <c:pt idx="728">
                  <c:v>56.5</c:v>
                </c:pt>
                <c:pt idx="729">
                  <c:v>56.5</c:v>
                </c:pt>
                <c:pt idx="730">
                  <c:v>56.5</c:v>
                </c:pt>
                <c:pt idx="731">
                  <c:v>56.5</c:v>
                </c:pt>
                <c:pt idx="732">
                  <c:v>56.7</c:v>
                </c:pt>
                <c:pt idx="733">
                  <c:v>56.7</c:v>
                </c:pt>
                <c:pt idx="734">
                  <c:v>56.7</c:v>
                </c:pt>
                <c:pt idx="735">
                  <c:v>56.7</c:v>
                </c:pt>
                <c:pt idx="736">
                  <c:v>56.8</c:v>
                </c:pt>
                <c:pt idx="737">
                  <c:v>56.8</c:v>
                </c:pt>
                <c:pt idx="738">
                  <c:v>56.8</c:v>
                </c:pt>
                <c:pt idx="739">
                  <c:v>56.9</c:v>
                </c:pt>
                <c:pt idx="740">
                  <c:v>57</c:v>
                </c:pt>
                <c:pt idx="741">
                  <c:v>57</c:v>
                </c:pt>
                <c:pt idx="742">
                  <c:v>57</c:v>
                </c:pt>
                <c:pt idx="743">
                  <c:v>57</c:v>
                </c:pt>
                <c:pt idx="744">
                  <c:v>57</c:v>
                </c:pt>
                <c:pt idx="745">
                  <c:v>57</c:v>
                </c:pt>
                <c:pt idx="746">
                  <c:v>57</c:v>
                </c:pt>
                <c:pt idx="747">
                  <c:v>57</c:v>
                </c:pt>
                <c:pt idx="748">
                  <c:v>57</c:v>
                </c:pt>
                <c:pt idx="749">
                  <c:v>57</c:v>
                </c:pt>
                <c:pt idx="750">
                  <c:v>57</c:v>
                </c:pt>
                <c:pt idx="751">
                  <c:v>57</c:v>
                </c:pt>
                <c:pt idx="752">
                  <c:v>57</c:v>
                </c:pt>
                <c:pt idx="753">
                  <c:v>57</c:v>
                </c:pt>
                <c:pt idx="754">
                  <c:v>57</c:v>
                </c:pt>
                <c:pt idx="755">
                  <c:v>57</c:v>
                </c:pt>
                <c:pt idx="756">
                  <c:v>57</c:v>
                </c:pt>
                <c:pt idx="757">
                  <c:v>57</c:v>
                </c:pt>
                <c:pt idx="758">
                  <c:v>57</c:v>
                </c:pt>
                <c:pt idx="759">
                  <c:v>57</c:v>
                </c:pt>
                <c:pt idx="760">
                  <c:v>57</c:v>
                </c:pt>
                <c:pt idx="761">
                  <c:v>57</c:v>
                </c:pt>
                <c:pt idx="762">
                  <c:v>57</c:v>
                </c:pt>
                <c:pt idx="763">
                  <c:v>57</c:v>
                </c:pt>
                <c:pt idx="764">
                  <c:v>57</c:v>
                </c:pt>
                <c:pt idx="765">
                  <c:v>57</c:v>
                </c:pt>
                <c:pt idx="766">
                  <c:v>57</c:v>
                </c:pt>
                <c:pt idx="767">
                  <c:v>57</c:v>
                </c:pt>
                <c:pt idx="768">
                  <c:v>57</c:v>
                </c:pt>
                <c:pt idx="769">
                  <c:v>57</c:v>
                </c:pt>
                <c:pt idx="770">
                  <c:v>57</c:v>
                </c:pt>
                <c:pt idx="771">
                  <c:v>57</c:v>
                </c:pt>
                <c:pt idx="772">
                  <c:v>57</c:v>
                </c:pt>
                <c:pt idx="773">
                  <c:v>57</c:v>
                </c:pt>
                <c:pt idx="774">
                  <c:v>57</c:v>
                </c:pt>
                <c:pt idx="775">
                  <c:v>57</c:v>
                </c:pt>
                <c:pt idx="776">
                  <c:v>57</c:v>
                </c:pt>
                <c:pt idx="777">
                  <c:v>57</c:v>
                </c:pt>
                <c:pt idx="778">
                  <c:v>57</c:v>
                </c:pt>
                <c:pt idx="779">
                  <c:v>57</c:v>
                </c:pt>
                <c:pt idx="780">
                  <c:v>57</c:v>
                </c:pt>
                <c:pt idx="781">
                  <c:v>57.1</c:v>
                </c:pt>
                <c:pt idx="782">
                  <c:v>57.1</c:v>
                </c:pt>
                <c:pt idx="783">
                  <c:v>57.2</c:v>
                </c:pt>
                <c:pt idx="784">
                  <c:v>57.2</c:v>
                </c:pt>
                <c:pt idx="785">
                  <c:v>57.2</c:v>
                </c:pt>
                <c:pt idx="786">
                  <c:v>57.2</c:v>
                </c:pt>
                <c:pt idx="787">
                  <c:v>57.2</c:v>
                </c:pt>
                <c:pt idx="788">
                  <c:v>57.2</c:v>
                </c:pt>
                <c:pt idx="789">
                  <c:v>57.2</c:v>
                </c:pt>
                <c:pt idx="790">
                  <c:v>57.2</c:v>
                </c:pt>
                <c:pt idx="791">
                  <c:v>57.2</c:v>
                </c:pt>
                <c:pt idx="792">
                  <c:v>57.2</c:v>
                </c:pt>
                <c:pt idx="793">
                  <c:v>57.2</c:v>
                </c:pt>
                <c:pt idx="794">
                  <c:v>57.2</c:v>
                </c:pt>
                <c:pt idx="795">
                  <c:v>57.2</c:v>
                </c:pt>
                <c:pt idx="796">
                  <c:v>57.200000762999998</c:v>
                </c:pt>
                <c:pt idx="797">
                  <c:v>57.25</c:v>
                </c:pt>
                <c:pt idx="798">
                  <c:v>57.3</c:v>
                </c:pt>
                <c:pt idx="799">
                  <c:v>57.3</c:v>
                </c:pt>
                <c:pt idx="800">
                  <c:v>57.3</c:v>
                </c:pt>
                <c:pt idx="801">
                  <c:v>57.3</c:v>
                </c:pt>
                <c:pt idx="802">
                  <c:v>57.4</c:v>
                </c:pt>
                <c:pt idx="803">
                  <c:v>57.4</c:v>
                </c:pt>
                <c:pt idx="804">
                  <c:v>57.5</c:v>
                </c:pt>
                <c:pt idx="805">
                  <c:v>57.5</c:v>
                </c:pt>
                <c:pt idx="806">
                  <c:v>57.5</c:v>
                </c:pt>
                <c:pt idx="807">
                  <c:v>57.5</c:v>
                </c:pt>
                <c:pt idx="808">
                  <c:v>57.5</c:v>
                </c:pt>
                <c:pt idx="809">
                  <c:v>57.6</c:v>
                </c:pt>
                <c:pt idx="810">
                  <c:v>57.6</c:v>
                </c:pt>
                <c:pt idx="811">
                  <c:v>57.7</c:v>
                </c:pt>
                <c:pt idx="812">
                  <c:v>57.7</c:v>
                </c:pt>
                <c:pt idx="813">
                  <c:v>57.7</c:v>
                </c:pt>
                <c:pt idx="814">
                  <c:v>57.700000762999998</c:v>
                </c:pt>
                <c:pt idx="815">
                  <c:v>57.799999237000002</c:v>
                </c:pt>
                <c:pt idx="816">
                  <c:v>57.8</c:v>
                </c:pt>
                <c:pt idx="817">
                  <c:v>57.8</c:v>
                </c:pt>
                <c:pt idx="818">
                  <c:v>57.8</c:v>
                </c:pt>
                <c:pt idx="819">
                  <c:v>58</c:v>
                </c:pt>
                <c:pt idx="820">
                  <c:v>58</c:v>
                </c:pt>
                <c:pt idx="821">
                  <c:v>58</c:v>
                </c:pt>
                <c:pt idx="822">
                  <c:v>58</c:v>
                </c:pt>
                <c:pt idx="823">
                  <c:v>58</c:v>
                </c:pt>
                <c:pt idx="824">
                  <c:v>58</c:v>
                </c:pt>
                <c:pt idx="825">
                  <c:v>58</c:v>
                </c:pt>
                <c:pt idx="826">
                  <c:v>58</c:v>
                </c:pt>
                <c:pt idx="827">
                  <c:v>58</c:v>
                </c:pt>
                <c:pt idx="828">
                  <c:v>58</c:v>
                </c:pt>
                <c:pt idx="829">
                  <c:v>58</c:v>
                </c:pt>
                <c:pt idx="830">
                  <c:v>58</c:v>
                </c:pt>
                <c:pt idx="831">
                  <c:v>58</c:v>
                </c:pt>
                <c:pt idx="832">
                  <c:v>58</c:v>
                </c:pt>
                <c:pt idx="833">
                  <c:v>58</c:v>
                </c:pt>
                <c:pt idx="834">
                  <c:v>58</c:v>
                </c:pt>
                <c:pt idx="835">
                  <c:v>58</c:v>
                </c:pt>
                <c:pt idx="836">
                  <c:v>58</c:v>
                </c:pt>
                <c:pt idx="837">
                  <c:v>58</c:v>
                </c:pt>
                <c:pt idx="838">
                  <c:v>58</c:v>
                </c:pt>
                <c:pt idx="839">
                  <c:v>58</c:v>
                </c:pt>
                <c:pt idx="840">
                  <c:v>58</c:v>
                </c:pt>
                <c:pt idx="841">
                  <c:v>58</c:v>
                </c:pt>
                <c:pt idx="842">
                  <c:v>58</c:v>
                </c:pt>
                <c:pt idx="843">
                  <c:v>58</c:v>
                </c:pt>
                <c:pt idx="844">
                  <c:v>58</c:v>
                </c:pt>
                <c:pt idx="845">
                  <c:v>58</c:v>
                </c:pt>
                <c:pt idx="846">
                  <c:v>58</c:v>
                </c:pt>
                <c:pt idx="847">
                  <c:v>58</c:v>
                </c:pt>
                <c:pt idx="848">
                  <c:v>58</c:v>
                </c:pt>
                <c:pt idx="849">
                  <c:v>58</c:v>
                </c:pt>
                <c:pt idx="850">
                  <c:v>58</c:v>
                </c:pt>
                <c:pt idx="851">
                  <c:v>58</c:v>
                </c:pt>
                <c:pt idx="852">
                  <c:v>58</c:v>
                </c:pt>
                <c:pt idx="853">
                  <c:v>58</c:v>
                </c:pt>
                <c:pt idx="854">
                  <c:v>58</c:v>
                </c:pt>
                <c:pt idx="855">
                  <c:v>58</c:v>
                </c:pt>
                <c:pt idx="856">
                  <c:v>58</c:v>
                </c:pt>
                <c:pt idx="857">
                  <c:v>58</c:v>
                </c:pt>
                <c:pt idx="858">
                  <c:v>58</c:v>
                </c:pt>
                <c:pt idx="859">
                  <c:v>58</c:v>
                </c:pt>
                <c:pt idx="860">
                  <c:v>58</c:v>
                </c:pt>
                <c:pt idx="861">
                  <c:v>58</c:v>
                </c:pt>
                <c:pt idx="862">
                  <c:v>58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58</c:v>
                </c:pt>
                <c:pt idx="873">
                  <c:v>58</c:v>
                </c:pt>
                <c:pt idx="874">
                  <c:v>58.1</c:v>
                </c:pt>
                <c:pt idx="875">
                  <c:v>58.1</c:v>
                </c:pt>
                <c:pt idx="876">
                  <c:v>58.1</c:v>
                </c:pt>
                <c:pt idx="877">
                  <c:v>58.2</c:v>
                </c:pt>
                <c:pt idx="878">
                  <c:v>58.2</c:v>
                </c:pt>
                <c:pt idx="879">
                  <c:v>58.4</c:v>
                </c:pt>
                <c:pt idx="880">
                  <c:v>58.400001525999997</c:v>
                </c:pt>
                <c:pt idx="881">
                  <c:v>58.5</c:v>
                </c:pt>
                <c:pt idx="882">
                  <c:v>58.5</c:v>
                </c:pt>
                <c:pt idx="883">
                  <c:v>58.5</c:v>
                </c:pt>
                <c:pt idx="884">
                  <c:v>58.5</c:v>
                </c:pt>
                <c:pt idx="885">
                  <c:v>58.5</c:v>
                </c:pt>
                <c:pt idx="886">
                  <c:v>58.5</c:v>
                </c:pt>
                <c:pt idx="887">
                  <c:v>58.6</c:v>
                </c:pt>
                <c:pt idx="888">
                  <c:v>58.7</c:v>
                </c:pt>
                <c:pt idx="889">
                  <c:v>58.7</c:v>
                </c:pt>
                <c:pt idx="890">
                  <c:v>58.7</c:v>
                </c:pt>
                <c:pt idx="891">
                  <c:v>58.7</c:v>
                </c:pt>
                <c:pt idx="892">
                  <c:v>58.8</c:v>
                </c:pt>
                <c:pt idx="893">
                  <c:v>59</c:v>
                </c:pt>
                <c:pt idx="894">
                  <c:v>59</c:v>
                </c:pt>
                <c:pt idx="895">
                  <c:v>59</c:v>
                </c:pt>
                <c:pt idx="896">
                  <c:v>59</c:v>
                </c:pt>
                <c:pt idx="897">
                  <c:v>59</c:v>
                </c:pt>
                <c:pt idx="898">
                  <c:v>59</c:v>
                </c:pt>
                <c:pt idx="899">
                  <c:v>59</c:v>
                </c:pt>
                <c:pt idx="900">
                  <c:v>59</c:v>
                </c:pt>
                <c:pt idx="901">
                  <c:v>59</c:v>
                </c:pt>
                <c:pt idx="902">
                  <c:v>59</c:v>
                </c:pt>
                <c:pt idx="903">
                  <c:v>59</c:v>
                </c:pt>
                <c:pt idx="904">
                  <c:v>59</c:v>
                </c:pt>
                <c:pt idx="905">
                  <c:v>59</c:v>
                </c:pt>
                <c:pt idx="906">
                  <c:v>59</c:v>
                </c:pt>
                <c:pt idx="907">
                  <c:v>59</c:v>
                </c:pt>
                <c:pt idx="908">
                  <c:v>59</c:v>
                </c:pt>
                <c:pt idx="909">
                  <c:v>59</c:v>
                </c:pt>
                <c:pt idx="910">
                  <c:v>59</c:v>
                </c:pt>
                <c:pt idx="911">
                  <c:v>59</c:v>
                </c:pt>
                <c:pt idx="912">
                  <c:v>59</c:v>
                </c:pt>
                <c:pt idx="913">
                  <c:v>59</c:v>
                </c:pt>
                <c:pt idx="914">
                  <c:v>59</c:v>
                </c:pt>
                <c:pt idx="915">
                  <c:v>59</c:v>
                </c:pt>
                <c:pt idx="916">
                  <c:v>59</c:v>
                </c:pt>
                <c:pt idx="917">
                  <c:v>59</c:v>
                </c:pt>
                <c:pt idx="918">
                  <c:v>59</c:v>
                </c:pt>
                <c:pt idx="919">
                  <c:v>59</c:v>
                </c:pt>
                <c:pt idx="920">
                  <c:v>59</c:v>
                </c:pt>
                <c:pt idx="921">
                  <c:v>59</c:v>
                </c:pt>
                <c:pt idx="922">
                  <c:v>59</c:v>
                </c:pt>
                <c:pt idx="923">
                  <c:v>59</c:v>
                </c:pt>
                <c:pt idx="924">
                  <c:v>59</c:v>
                </c:pt>
                <c:pt idx="925">
                  <c:v>59</c:v>
                </c:pt>
                <c:pt idx="926">
                  <c:v>59</c:v>
                </c:pt>
                <c:pt idx="927">
                  <c:v>59</c:v>
                </c:pt>
                <c:pt idx="928">
                  <c:v>59</c:v>
                </c:pt>
                <c:pt idx="929">
                  <c:v>59</c:v>
                </c:pt>
                <c:pt idx="930">
                  <c:v>59</c:v>
                </c:pt>
                <c:pt idx="931">
                  <c:v>59</c:v>
                </c:pt>
                <c:pt idx="932">
                  <c:v>59</c:v>
                </c:pt>
                <c:pt idx="933">
                  <c:v>59</c:v>
                </c:pt>
                <c:pt idx="934">
                  <c:v>59</c:v>
                </c:pt>
                <c:pt idx="935">
                  <c:v>59</c:v>
                </c:pt>
                <c:pt idx="936">
                  <c:v>59</c:v>
                </c:pt>
                <c:pt idx="937">
                  <c:v>59</c:v>
                </c:pt>
                <c:pt idx="938">
                  <c:v>59</c:v>
                </c:pt>
                <c:pt idx="939">
                  <c:v>59.1</c:v>
                </c:pt>
                <c:pt idx="940">
                  <c:v>59.1</c:v>
                </c:pt>
                <c:pt idx="941">
                  <c:v>59.1</c:v>
                </c:pt>
                <c:pt idx="942">
                  <c:v>59.3</c:v>
                </c:pt>
                <c:pt idx="943">
                  <c:v>59.3</c:v>
                </c:pt>
                <c:pt idx="944">
                  <c:v>59.3</c:v>
                </c:pt>
                <c:pt idx="945">
                  <c:v>59.4</c:v>
                </c:pt>
                <c:pt idx="946">
                  <c:v>59.4</c:v>
                </c:pt>
                <c:pt idx="947">
                  <c:v>59.5</c:v>
                </c:pt>
                <c:pt idx="948">
                  <c:v>59.5</c:v>
                </c:pt>
                <c:pt idx="949">
                  <c:v>59.5</c:v>
                </c:pt>
                <c:pt idx="950">
                  <c:v>59.5</c:v>
                </c:pt>
                <c:pt idx="951">
                  <c:v>59.5</c:v>
                </c:pt>
                <c:pt idx="952">
                  <c:v>59.6</c:v>
                </c:pt>
                <c:pt idx="953">
                  <c:v>59.6</c:v>
                </c:pt>
                <c:pt idx="954">
                  <c:v>59.7</c:v>
                </c:pt>
                <c:pt idx="955">
                  <c:v>59.7</c:v>
                </c:pt>
                <c:pt idx="956">
                  <c:v>59.7</c:v>
                </c:pt>
                <c:pt idx="957">
                  <c:v>59.7</c:v>
                </c:pt>
                <c:pt idx="958">
                  <c:v>59.7</c:v>
                </c:pt>
                <c:pt idx="959">
                  <c:v>59.8</c:v>
                </c:pt>
                <c:pt idx="960">
                  <c:v>59.8</c:v>
                </c:pt>
                <c:pt idx="961">
                  <c:v>59.8</c:v>
                </c:pt>
                <c:pt idx="962">
                  <c:v>59.9</c:v>
                </c:pt>
                <c:pt idx="963">
                  <c:v>59.9</c:v>
                </c:pt>
                <c:pt idx="964">
                  <c:v>59.9</c:v>
                </c:pt>
                <c:pt idx="965">
                  <c:v>60</c:v>
                </c:pt>
                <c:pt idx="966">
                  <c:v>60</c:v>
                </c:pt>
                <c:pt idx="967">
                  <c:v>60</c:v>
                </c:pt>
                <c:pt idx="968">
                  <c:v>60</c:v>
                </c:pt>
                <c:pt idx="969">
                  <c:v>60</c:v>
                </c:pt>
                <c:pt idx="970">
                  <c:v>60</c:v>
                </c:pt>
                <c:pt idx="971">
                  <c:v>60</c:v>
                </c:pt>
                <c:pt idx="972">
                  <c:v>60</c:v>
                </c:pt>
                <c:pt idx="973">
                  <c:v>60</c:v>
                </c:pt>
                <c:pt idx="974">
                  <c:v>60</c:v>
                </c:pt>
                <c:pt idx="975">
                  <c:v>60</c:v>
                </c:pt>
                <c:pt idx="976">
                  <c:v>60</c:v>
                </c:pt>
                <c:pt idx="977">
                  <c:v>60</c:v>
                </c:pt>
                <c:pt idx="978">
                  <c:v>60</c:v>
                </c:pt>
                <c:pt idx="979">
                  <c:v>60</c:v>
                </c:pt>
                <c:pt idx="980">
                  <c:v>60</c:v>
                </c:pt>
                <c:pt idx="981">
                  <c:v>60</c:v>
                </c:pt>
                <c:pt idx="982">
                  <c:v>60</c:v>
                </c:pt>
                <c:pt idx="983">
                  <c:v>60</c:v>
                </c:pt>
                <c:pt idx="984">
                  <c:v>60</c:v>
                </c:pt>
                <c:pt idx="985">
                  <c:v>60</c:v>
                </c:pt>
                <c:pt idx="986">
                  <c:v>60</c:v>
                </c:pt>
                <c:pt idx="987">
                  <c:v>60</c:v>
                </c:pt>
                <c:pt idx="988">
                  <c:v>60</c:v>
                </c:pt>
                <c:pt idx="989">
                  <c:v>60</c:v>
                </c:pt>
                <c:pt idx="990">
                  <c:v>60</c:v>
                </c:pt>
                <c:pt idx="991">
                  <c:v>60</c:v>
                </c:pt>
                <c:pt idx="992">
                  <c:v>60</c:v>
                </c:pt>
                <c:pt idx="993">
                  <c:v>60</c:v>
                </c:pt>
                <c:pt idx="994">
                  <c:v>60</c:v>
                </c:pt>
                <c:pt idx="995">
                  <c:v>60</c:v>
                </c:pt>
                <c:pt idx="996">
                  <c:v>60</c:v>
                </c:pt>
                <c:pt idx="997">
                  <c:v>60</c:v>
                </c:pt>
                <c:pt idx="998">
                  <c:v>60</c:v>
                </c:pt>
                <c:pt idx="999">
                  <c:v>60</c:v>
                </c:pt>
                <c:pt idx="1000">
                  <c:v>60</c:v>
                </c:pt>
                <c:pt idx="1001">
                  <c:v>60</c:v>
                </c:pt>
                <c:pt idx="1002">
                  <c:v>60</c:v>
                </c:pt>
                <c:pt idx="1003">
                  <c:v>60</c:v>
                </c:pt>
                <c:pt idx="1004">
                  <c:v>60</c:v>
                </c:pt>
                <c:pt idx="1005">
                  <c:v>60</c:v>
                </c:pt>
                <c:pt idx="1006">
                  <c:v>60</c:v>
                </c:pt>
                <c:pt idx="1007">
                  <c:v>60</c:v>
                </c:pt>
                <c:pt idx="1008">
                  <c:v>60</c:v>
                </c:pt>
                <c:pt idx="1009">
                  <c:v>60</c:v>
                </c:pt>
                <c:pt idx="1010">
                  <c:v>60</c:v>
                </c:pt>
                <c:pt idx="1011">
                  <c:v>60</c:v>
                </c:pt>
                <c:pt idx="1012">
                  <c:v>60</c:v>
                </c:pt>
                <c:pt idx="1013">
                  <c:v>60</c:v>
                </c:pt>
                <c:pt idx="1014">
                  <c:v>60</c:v>
                </c:pt>
                <c:pt idx="1015">
                  <c:v>60</c:v>
                </c:pt>
                <c:pt idx="1016">
                  <c:v>60</c:v>
                </c:pt>
                <c:pt idx="1017">
                  <c:v>60</c:v>
                </c:pt>
                <c:pt idx="1018">
                  <c:v>60</c:v>
                </c:pt>
                <c:pt idx="1019">
                  <c:v>60</c:v>
                </c:pt>
                <c:pt idx="1020">
                  <c:v>60</c:v>
                </c:pt>
                <c:pt idx="1021">
                  <c:v>60</c:v>
                </c:pt>
                <c:pt idx="1022">
                  <c:v>60</c:v>
                </c:pt>
                <c:pt idx="1023">
                  <c:v>60</c:v>
                </c:pt>
                <c:pt idx="1024">
                  <c:v>60</c:v>
                </c:pt>
                <c:pt idx="1025">
                  <c:v>60</c:v>
                </c:pt>
                <c:pt idx="1026">
                  <c:v>60</c:v>
                </c:pt>
                <c:pt idx="1027">
                  <c:v>60</c:v>
                </c:pt>
                <c:pt idx="1028">
                  <c:v>60</c:v>
                </c:pt>
                <c:pt idx="1029">
                  <c:v>60</c:v>
                </c:pt>
                <c:pt idx="1030">
                  <c:v>60</c:v>
                </c:pt>
                <c:pt idx="1031">
                  <c:v>60</c:v>
                </c:pt>
                <c:pt idx="1032">
                  <c:v>60</c:v>
                </c:pt>
                <c:pt idx="1033">
                  <c:v>60</c:v>
                </c:pt>
                <c:pt idx="1034">
                  <c:v>60</c:v>
                </c:pt>
                <c:pt idx="1035">
                  <c:v>60</c:v>
                </c:pt>
                <c:pt idx="1036">
                  <c:v>60</c:v>
                </c:pt>
                <c:pt idx="1037">
                  <c:v>60</c:v>
                </c:pt>
                <c:pt idx="1038">
                  <c:v>60</c:v>
                </c:pt>
                <c:pt idx="1039">
                  <c:v>60</c:v>
                </c:pt>
                <c:pt idx="1040">
                  <c:v>60</c:v>
                </c:pt>
                <c:pt idx="1041">
                  <c:v>60</c:v>
                </c:pt>
                <c:pt idx="1042">
                  <c:v>60</c:v>
                </c:pt>
                <c:pt idx="1043">
                  <c:v>60.1</c:v>
                </c:pt>
                <c:pt idx="1044">
                  <c:v>60.1</c:v>
                </c:pt>
                <c:pt idx="1045">
                  <c:v>60.1</c:v>
                </c:pt>
                <c:pt idx="1046">
                  <c:v>60.2</c:v>
                </c:pt>
                <c:pt idx="1047">
                  <c:v>60.2</c:v>
                </c:pt>
                <c:pt idx="1048">
                  <c:v>60.2</c:v>
                </c:pt>
                <c:pt idx="1049">
                  <c:v>60.3</c:v>
                </c:pt>
                <c:pt idx="1050">
                  <c:v>60.4</c:v>
                </c:pt>
                <c:pt idx="1051">
                  <c:v>60.4</c:v>
                </c:pt>
                <c:pt idx="1052">
                  <c:v>60.4</c:v>
                </c:pt>
                <c:pt idx="1053">
                  <c:v>60.4</c:v>
                </c:pt>
                <c:pt idx="1054">
                  <c:v>60.400001525999997</c:v>
                </c:pt>
                <c:pt idx="1055">
                  <c:v>60.5</c:v>
                </c:pt>
                <c:pt idx="1056">
                  <c:v>60.5</c:v>
                </c:pt>
                <c:pt idx="1057">
                  <c:v>60.5</c:v>
                </c:pt>
                <c:pt idx="1058">
                  <c:v>60.5</c:v>
                </c:pt>
                <c:pt idx="1059">
                  <c:v>60.5</c:v>
                </c:pt>
                <c:pt idx="1060">
                  <c:v>60.5</c:v>
                </c:pt>
                <c:pt idx="1061">
                  <c:v>60.6</c:v>
                </c:pt>
                <c:pt idx="1062">
                  <c:v>60.6</c:v>
                </c:pt>
                <c:pt idx="1063">
                  <c:v>60.6</c:v>
                </c:pt>
                <c:pt idx="1064">
                  <c:v>60.6</c:v>
                </c:pt>
                <c:pt idx="1065">
                  <c:v>60.6</c:v>
                </c:pt>
                <c:pt idx="1066">
                  <c:v>60.7</c:v>
                </c:pt>
                <c:pt idx="1067">
                  <c:v>60.7</c:v>
                </c:pt>
                <c:pt idx="1068">
                  <c:v>60.7</c:v>
                </c:pt>
                <c:pt idx="1069">
                  <c:v>60.7</c:v>
                </c:pt>
                <c:pt idx="1070">
                  <c:v>60.7</c:v>
                </c:pt>
                <c:pt idx="1071">
                  <c:v>60.8</c:v>
                </c:pt>
                <c:pt idx="1072">
                  <c:v>60.8</c:v>
                </c:pt>
                <c:pt idx="1073">
                  <c:v>60.8</c:v>
                </c:pt>
                <c:pt idx="1074">
                  <c:v>60.8</c:v>
                </c:pt>
                <c:pt idx="1075">
                  <c:v>60.8</c:v>
                </c:pt>
                <c:pt idx="1076">
                  <c:v>60.9</c:v>
                </c:pt>
                <c:pt idx="1077">
                  <c:v>60.9</c:v>
                </c:pt>
                <c:pt idx="1078">
                  <c:v>60.9</c:v>
                </c:pt>
                <c:pt idx="1079">
                  <c:v>61</c:v>
                </c:pt>
                <c:pt idx="1080">
                  <c:v>61</c:v>
                </c:pt>
                <c:pt idx="1081">
                  <c:v>61</c:v>
                </c:pt>
                <c:pt idx="1082">
                  <c:v>61</c:v>
                </c:pt>
                <c:pt idx="1083">
                  <c:v>61</c:v>
                </c:pt>
                <c:pt idx="1084">
                  <c:v>61</c:v>
                </c:pt>
                <c:pt idx="1085">
                  <c:v>61</c:v>
                </c:pt>
                <c:pt idx="1086">
                  <c:v>61</c:v>
                </c:pt>
                <c:pt idx="1087">
                  <c:v>61</c:v>
                </c:pt>
                <c:pt idx="1088">
                  <c:v>61</c:v>
                </c:pt>
                <c:pt idx="1089">
                  <c:v>61</c:v>
                </c:pt>
                <c:pt idx="1090">
                  <c:v>61</c:v>
                </c:pt>
                <c:pt idx="1091">
                  <c:v>61</c:v>
                </c:pt>
                <c:pt idx="1092">
                  <c:v>61</c:v>
                </c:pt>
                <c:pt idx="1093">
                  <c:v>61</c:v>
                </c:pt>
                <c:pt idx="1094">
                  <c:v>61</c:v>
                </c:pt>
                <c:pt idx="1095">
                  <c:v>61</c:v>
                </c:pt>
                <c:pt idx="1096">
                  <c:v>61</c:v>
                </c:pt>
                <c:pt idx="1097">
                  <c:v>61</c:v>
                </c:pt>
                <c:pt idx="1098">
                  <c:v>61</c:v>
                </c:pt>
                <c:pt idx="1099">
                  <c:v>61</c:v>
                </c:pt>
                <c:pt idx="1100">
                  <c:v>61</c:v>
                </c:pt>
                <c:pt idx="1101">
                  <c:v>61</c:v>
                </c:pt>
                <c:pt idx="1102">
                  <c:v>61</c:v>
                </c:pt>
                <c:pt idx="1103">
                  <c:v>61</c:v>
                </c:pt>
                <c:pt idx="1104">
                  <c:v>61</c:v>
                </c:pt>
                <c:pt idx="1105">
                  <c:v>61</c:v>
                </c:pt>
                <c:pt idx="1106">
                  <c:v>61</c:v>
                </c:pt>
                <c:pt idx="1107">
                  <c:v>61</c:v>
                </c:pt>
                <c:pt idx="1108">
                  <c:v>61</c:v>
                </c:pt>
                <c:pt idx="1109">
                  <c:v>61</c:v>
                </c:pt>
                <c:pt idx="1110">
                  <c:v>61</c:v>
                </c:pt>
                <c:pt idx="1111">
                  <c:v>61</c:v>
                </c:pt>
                <c:pt idx="1112">
                  <c:v>61</c:v>
                </c:pt>
                <c:pt idx="1113">
                  <c:v>61</c:v>
                </c:pt>
                <c:pt idx="1114">
                  <c:v>61</c:v>
                </c:pt>
                <c:pt idx="1115">
                  <c:v>61</c:v>
                </c:pt>
                <c:pt idx="1116">
                  <c:v>61</c:v>
                </c:pt>
                <c:pt idx="1117">
                  <c:v>61</c:v>
                </c:pt>
                <c:pt idx="1118">
                  <c:v>61</c:v>
                </c:pt>
                <c:pt idx="1119">
                  <c:v>61</c:v>
                </c:pt>
                <c:pt idx="1120">
                  <c:v>61</c:v>
                </c:pt>
                <c:pt idx="1121">
                  <c:v>61.1</c:v>
                </c:pt>
                <c:pt idx="1122">
                  <c:v>61.1</c:v>
                </c:pt>
                <c:pt idx="1123">
                  <c:v>61.1</c:v>
                </c:pt>
                <c:pt idx="1124">
                  <c:v>61.2</c:v>
                </c:pt>
                <c:pt idx="1125">
                  <c:v>61.2</c:v>
                </c:pt>
                <c:pt idx="1126">
                  <c:v>61.2</c:v>
                </c:pt>
                <c:pt idx="1127">
                  <c:v>61.2</c:v>
                </c:pt>
                <c:pt idx="1128">
                  <c:v>61.2</c:v>
                </c:pt>
                <c:pt idx="1129">
                  <c:v>61.3</c:v>
                </c:pt>
                <c:pt idx="1130">
                  <c:v>61.4</c:v>
                </c:pt>
                <c:pt idx="1131">
                  <c:v>61.4</c:v>
                </c:pt>
                <c:pt idx="1132">
                  <c:v>61.4</c:v>
                </c:pt>
                <c:pt idx="1133">
                  <c:v>61.4</c:v>
                </c:pt>
                <c:pt idx="1134">
                  <c:v>61.4</c:v>
                </c:pt>
                <c:pt idx="1135">
                  <c:v>61.4</c:v>
                </c:pt>
                <c:pt idx="1136">
                  <c:v>61.4</c:v>
                </c:pt>
                <c:pt idx="1137">
                  <c:v>61.400001525999997</c:v>
                </c:pt>
                <c:pt idx="1138">
                  <c:v>61.5</c:v>
                </c:pt>
                <c:pt idx="1139">
                  <c:v>61.5</c:v>
                </c:pt>
                <c:pt idx="1140">
                  <c:v>61.5</c:v>
                </c:pt>
                <c:pt idx="1141">
                  <c:v>61.5</c:v>
                </c:pt>
                <c:pt idx="1142">
                  <c:v>61.5</c:v>
                </c:pt>
                <c:pt idx="1143">
                  <c:v>61.5</c:v>
                </c:pt>
                <c:pt idx="1144">
                  <c:v>61.5</c:v>
                </c:pt>
                <c:pt idx="1145">
                  <c:v>61.5</c:v>
                </c:pt>
                <c:pt idx="1146">
                  <c:v>61.5</c:v>
                </c:pt>
                <c:pt idx="1147">
                  <c:v>61.5</c:v>
                </c:pt>
                <c:pt idx="1148">
                  <c:v>61.5</c:v>
                </c:pt>
                <c:pt idx="1149">
                  <c:v>61.5</c:v>
                </c:pt>
                <c:pt idx="1150">
                  <c:v>61.6</c:v>
                </c:pt>
                <c:pt idx="1151">
                  <c:v>61.6</c:v>
                </c:pt>
                <c:pt idx="1152">
                  <c:v>61.6</c:v>
                </c:pt>
                <c:pt idx="1153">
                  <c:v>61.6</c:v>
                </c:pt>
                <c:pt idx="1154">
                  <c:v>61.7</c:v>
                </c:pt>
                <c:pt idx="1155">
                  <c:v>61.7</c:v>
                </c:pt>
                <c:pt idx="1156">
                  <c:v>61.7</c:v>
                </c:pt>
                <c:pt idx="1157">
                  <c:v>61.700000762999998</c:v>
                </c:pt>
                <c:pt idx="1158">
                  <c:v>61.799999237000002</c:v>
                </c:pt>
                <c:pt idx="1159">
                  <c:v>61.799999237000002</c:v>
                </c:pt>
                <c:pt idx="1160">
                  <c:v>61.8</c:v>
                </c:pt>
                <c:pt idx="1161">
                  <c:v>61.8</c:v>
                </c:pt>
                <c:pt idx="1162">
                  <c:v>61.8</c:v>
                </c:pt>
                <c:pt idx="1163">
                  <c:v>61.8</c:v>
                </c:pt>
                <c:pt idx="1164">
                  <c:v>61.8</c:v>
                </c:pt>
                <c:pt idx="1165">
                  <c:v>61.8</c:v>
                </c:pt>
                <c:pt idx="1166">
                  <c:v>61.9</c:v>
                </c:pt>
                <c:pt idx="1167">
                  <c:v>61.9</c:v>
                </c:pt>
                <c:pt idx="1168">
                  <c:v>62</c:v>
                </c:pt>
                <c:pt idx="1169">
                  <c:v>62</c:v>
                </c:pt>
                <c:pt idx="1170">
                  <c:v>62</c:v>
                </c:pt>
                <c:pt idx="1171">
                  <c:v>62</c:v>
                </c:pt>
                <c:pt idx="1172">
                  <c:v>62</c:v>
                </c:pt>
                <c:pt idx="1173">
                  <c:v>62</c:v>
                </c:pt>
                <c:pt idx="1174">
                  <c:v>62</c:v>
                </c:pt>
                <c:pt idx="1175">
                  <c:v>62</c:v>
                </c:pt>
                <c:pt idx="1176">
                  <c:v>62</c:v>
                </c:pt>
                <c:pt idx="1177">
                  <c:v>62</c:v>
                </c:pt>
                <c:pt idx="1178">
                  <c:v>62</c:v>
                </c:pt>
                <c:pt idx="1179">
                  <c:v>62</c:v>
                </c:pt>
                <c:pt idx="1180">
                  <c:v>62</c:v>
                </c:pt>
                <c:pt idx="1181">
                  <c:v>62</c:v>
                </c:pt>
                <c:pt idx="1182">
                  <c:v>62</c:v>
                </c:pt>
                <c:pt idx="1183">
                  <c:v>62</c:v>
                </c:pt>
                <c:pt idx="1184">
                  <c:v>62</c:v>
                </c:pt>
                <c:pt idx="1185">
                  <c:v>62</c:v>
                </c:pt>
                <c:pt idx="1186">
                  <c:v>62</c:v>
                </c:pt>
                <c:pt idx="1187">
                  <c:v>62</c:v>
                </c:pt>
                <c:pt idx="1188">
                  <c:v>62</c:v>
                </c:pt>
                <c:pt idx="1189">
                  <c:v>62</c:v>
                </c:pt>
                <c:pt idx="1190">
                  <c:v>62</c:v>
                </c:pt>
                <c:pt idx="1191">
                  <c:v>62</c:v>
                </c:pt>
                <c:pt idx="1192">
                  <c:v>62</c:v>
                </c:pt>
                <c:pt idx="1193">
                  <c:v>62</c:v>
                </c:pt>
                <c:pt idx="1194">
                  <c:v>62</c:v>
                </c:pt>
                <c:pt idx="1195">
                  <c:v>62</c:v>
                </c:pt>
                <c:pt idx="1196">
                  <c:v>62</c:v>
                </c:pt>
                <c:pt idx="1197">
                  <c:v>62</c:v>
                </c:pt>
                <c:pt idx="1198">
                  <c:v>62</c:v>
                </c:pt>
                <c:pt idx="1199">
                  <c:v>62</c:v>
                </c:pt>
                <c:pt idx="1200">
                  <c:v>62</c:v>
                </c:pt>
                <c:pt idx="1201">
                  <c:v>62</c:v>
                </c:pt>
                <c:pt idx="1202">
                  <c:v>62</c:v>
                </c:pt>
                <c:pt idx="1203">
                  <c:v>62</c:v>
                </c:pt>
                <c:pt idx="1204">
                  <c:v>62</c:v>
                </c:pt>
                <c:pt idx="1205">
                  <c:v>62</c:v>
                </c:pt>
                <c:pt idx="1206">
                  <c:v>62</c:v>
                </c:pt>
                <c:pt idx="1207">
                  <c:v>62</c:v>
                </c:pt>
                <c:pt idx="1208">
                  <c:v>62</c:v>
                </c:pt>
                <c:pt idx="1209">
                  <c:v>62</c:v>
                </c:pt>
                <c:pt idx="1210">
                  <c:v>62</c:v>
                </c:pt>
                <c:pt idx="1211">
                  <c:v>62</c:v>
                </c:pt>
                <c:pt idx="1212">
                  <c:v>62</c:v>
                </c:pt>
                <c:pt idx="1213">
                  <c:v>62</c:v>
                </c:pt>
                <c:pt idx="1214">
                  <c:v>62</c:v>
                </c:pt>
                <c:pt idx="1215">
                  <c:v>62</c:v>
                </c:pt>
                <c:pt idx="1216">
                  <c:v>62</c:v>
                </c:pt>
                <c:pt idx="1217">
                  <c:v>62</c:v>
                </c:pt>
                <c:pt idx="1218">
                  <c:v>62</c:v>
                </c:pt>
                <c:pt idx="1219">
                  <c:v>62</c:v>
                </c:pt>
                <c:pt idx="1220">
                  <c:v>62</c:v>
                </c:pt>
                <c:pt idx="1221">
                  <c:v>62</c:v>
                </c:pt>
                <c:pt idx="1222">
                  <c:v>62</c:v>
                </c:pt>
                <c:pt idx="1223">
                  <c:v>62</c:v>
                </c:pt>
                <c:pt idx="1224">
                  <c:v>62</c:v>
                </c:pt>
                <c:pt idx="1225">
                  <c:v>62</c:v>
                </c:pt>
                <c:pt idx="1226">
                  <c:v>62</c:v>
                </c:pt>
                <c:pt idx="1227">
                  <c:v>62</c:v>
                </c:pt>
                <c:pt idx="1228">
                  <c:v>62</c:v>
                </c:pt>
                <c:pt idx="1229">
                  <c:v>62</c:v>
                </c:pt>
                <c:pt idx="1230">
                  <c:v>62</c:v>
                </c:pt>
                <c:pt idx="1231">
                  <c:v>62</c:v>
                </c:pt>
                <c:pt idx="1232">
                  <c:v>62</c:v>
                </c:pt>
                <c:pt idx="1233">
                  <c:v>62</c:v>
                </c:pt>
                <c:pt idx="1234">
                  <c:v>62</c:v>
                </c:pt>
                <c:pt idx="1235">
                  <c:v>62</c:v>
                </c:pt>
                <c:pt idx="1236">
                  <c:v>62.1</c:v>
                </c:pt>
                <c:pt idx="1237">
                  <c:v>62.1</c:v>
                </c:pt>
                <c:pt idx="1238">
                  <c:v>62.2</c:v>
                </c:pt>
                <c:pt idx="1239">
                  <c:v>62.2</c:v>
                </c:pt>
                <c:pt idx="1240">
                  <c:v>62.3</c:v>
                </c:pt>
                <c:pt idx="1241">
                  <c:v>62.3</c:v>
                </c:pt>
                <c:pt idx="1242">
                  <c:v>62.3</c:v>
                </c:pt>
                <c:pt idx="1243">
                  <c:v>62.3</c:v>
                </c:pt>
                <c:pt idx="1244">
                  <c:v>62.4</c:v>
                </c:pt>
                <c:pt idx="1245">
                  <c:v>62.5</c:v>
                </c:pt>
                <c:pt idx="1246">
                  <c:v>62.5</c:v>
                </c:pt>
                <c:pt idx="1247">
                  <c:v>62.5</c:v>
                </c:pt>
                <c:pt idx="1248">
                  <c:v>62.5</c:v>
                </c:pt>
                <c:pt idx="1249">
                  <c:v>62.5</c:v>
                </c:pt>
                <c:pt idx="1250">
                  <c:v>62.5</c:v>
                </c:pt>
                <c:pt idx="1251">
                  <c:v>62.5</c:v>
                </c:pt>
                <c:pt idx="1252">
                  <c:v>62.5</c:v>
                </c:pt>
                <c:pt idx="1253">
                  <c:v>62.5</c:v>
                </c:pt>
                <c:pt idx="1254">
                  <c:v>62.5</c:v>
                </c:pt>
                <c:pt idx="1255">
                  <c:v>62.6</c:v>
                </c:pt>
                <c:pt idx="1256">
                  <c:v>62.6</c:v>
                </c:pt>
                <c:pt idx="1257">
                  <c:v>62.6</c:v>
                </c:pt>
                <c:pt idx="1258">
                  <c:v>62.6</c:v>
                </c:pt>
                <c:pt idx="1259">
                  <c:v>62.6</c:v>
                </c:pt>
                <c:pt idx="1260">
                  <c:v>62.7</c:v>
                </c:pt>
                <c:pt idx="1261">
                  <c:v>62.7</c:v>
                </c:pt>
                <c:pt idx="1262">
                  <c:v>62.7</c:v>
                </c:pt>
                <c:pt idx="1263">
                  <c:v>62.7</c:v>
                </c:pt>
                <c:pt idx="1264">
                  <c:v>62.799999237000002</c:v>
                </c:pt>
                <c:pt idx="1265">
                  <c:v>62.8</c:v>
                </c:pt>
                <c:pt idx="1266">
                  <c:v>62.8</c:v>
                </c:pt>
                <c:pt idx="1267">
                  <c:v>62.8</c:v>
                </c:pt>
                <c:pt idx="1268">
                  <c:v>62.9</c:v>
                </c:pt>
                <c:pt idx="1269">
                  <c:v>62.9</c:v>
                </c:pt>
                <c:pt idx="1270">
                  <c:v>63</c:v>
                </c:pt>
                <c:pt idx="1271">
                  <c:v>63</c:v>
                </c:pt>
                <c:pt idx="1272">
                  <c:v>63</c:v>
                </c:pt>
                <c:pt idx="1273">
                  <c:v>63</c:v>
                </c:pt>
                <c:pt idx="1274">
                  <c:v>63</c:v>
                </c:pt>
                <c:pt idx="1275">
                  <c:v>63</c:v>
                </c:pt>
                <c:pt idx="1276">
                  <c:v>63</c:v>
                </c:pt>
                <c:pt idx="1277">
                  <c:v>63</c:v>
                </c:pt>
                <c:pt idx="1278">
                  <c:v>63</c:v>
                </c:pt>
                <c:pt idx="1279">
                  <c:v>63</c:v>
                </c:pt>
                <c:pt idx="1280">
                  <c:v>63</c:v>
                </c:pt>
                <c:pt idx="1281">
                  <c:v>63</c:v>
                </c:pt>
                <c:pt idx="1282">
                  <c:v>63</c:v>
                </c:pt>
                <c:pt idx="1283">
                  <c:v>63</c:v>
                </c:pt>
                <c:pt idx="1284">
                  <c:v>63</c:v>
                </c:pt>
                <c:pt idx="1285">
                  <c:v>63</c:v>
                </c:pt>
                <c:pt idx="1286">
                  <c:v>63</c:v>
                </c:pt>
                <c:pt idx="1287">
                  <c:v>63</c:v>
                </c:pt>
                <c:pt idx="1288">
                  <c:v>63</c:v>
                </c:pt>
                <c:pt idx="1289">
                  <c:v>63</c:v>
                </c:pt>
                <c:pt idx="1290">
                  <c:v>63</c:v>
                </c:pt>
                <c:pt idx="1291">
                  <c:v>63</c:v>
                </c:pt>
                <c:pt idx="1292">
                  <c:v>63</c:v>
                </c:pt>
                <c:pt idx="1293">
                  <c:v>63</c:v>
                </c:pt>
                <c:pt idx="1294">
                  <c:v>63</c:v>
                </c:pt>
                <c:pt idx="1295">
                  <c:v>63</c:v>
                </c:pt>
                <c:pt idx="1296">
                  <c:v>63</c:v>
                </c:pt>
                <c:pt idx="1297">
                  <c:v>63</c:v>
                </c:pt>
                <c:pt idx="1298">
                  <c:v>63</c:v>
                </c:pt>
                <c:pt idx="1299">
                  <c:v>63</c:v>
                </c:pt>
                <c:pt idx="1300">
                  <c:v>63</c:v>
                </c:pt>
                <c:pt idx="1301">
                  <c:v>63</c:v>
                </c:pt>
                <c:pt idx="1302">
                  <c:v>63</c:v>
                </c:pt>
                <c:pt idx="1303">
                  <c:v>63</c:v>
                </c:pt>
                <c:pt idx="1304">
                  <c:v>63</c:v>
                </c:pt>
                <c:pt idx="1305">
                  <c:v>63</c:v>
                </c:pt>
                <c:pt idx="1306">
                  <c:v>63</c:v>
                </c:pt>
                <c:pt idx="1307">
                  <c:v>63</c:v>
                </c:pt>
                <c:pt idx="1308">
                  <c:v>63</c:v>
                </c:pt>
                <c:pt idx="1309">
                  <c:v>63</c:v>
                </c:pt>
                <c:pt idx="1310">
                  <c:v>63</c:v>
                </c:pt>
                <c:pt idx="1311">
                  <c:v>63</c:v>
                </c:pt>
                <c:pt idx="1312">
                  <c:v>63</c:v>
                </c:pt>
                <c:pt idx="1313">
                  <c:v>63</c:v>
                </c:pt>
                <c:pt idx="1314">
                  <c:v>63</c:v>
                </c:pt>
                <c:pt idx="1315">
                  <c:v>63</c:v>
                </c:pt>
                <c:pt idx="1316">
                  <c:v>63</c:v>
                </c:pt>
                <c:pt idx="1317">
                  <c:v>63</c:v>
                </c:pt>
                <c:pt idx="1318">
                  <c:v>63</c:v>
                </c:pt>
                <c:pt idx="1319">
                  <c:v>63</c:v>
                </c:pt>
                <c:pt idx="1320">
                  <c:v>63</c:v>
                </c:pt>
                <c:pt idx="1321">
                  <c:v>63</c:v>
                </c:pt>
                <c:pt idx="1322">
                  <c:v>63</c:v>
                </c:pt>
                <c:pt idx="1323">
                  <c:v>63</c:v>
                </c:pt>
                <c:pt idx="1324">
                  <c:v>63</c:v>
                </c:pt>
                <c:pt idx="1325">
                  <c:v>63.1</c:v>
                </c:pt>
                <c:pt idx="1326">
                  <c:v>63.2</c:v>
                </c:pt>
                <c:pt idx="1327">
                  <c:v>63.2</c:v>
                </c:pt>
                <c:pt idx="1328">
                  <c:v>63.3</c:v>
                </c:pt>
                <c:pt idx="1329">
                  <c:v>63.3</c:v>
                </c:pt>
                <c:pt idx="1330">
                  <c:v>63.3</c:v>
                </c:pt>
                <c:pt idx="1331">
                  <c:v>63.4</c:v>
                </c:pt>
                <c:pt idx="1332">
                  <c:v>63.4</c:v>
                </c:pt>
                <c:pt idx="1333">
                  <c:v>63.4</c:v>
                </c:pt>
                <c:pt idx="1334">
                  <c:v>63.400001525999997</c:v>
                </c:pt>
                <c:pt idx="1335">
                  <c:v>63.5</c:v>
                </c:pt>
                <c:pt idx="1336">
                  <c:v>63.5</c:v>
                </c:pt>
                <c:pt idx="1337">
                  <c:v>63.5</c:v>
                </c:pt>
                <c:pt idx="1338">
                  <c:v>63.5</c:v>
                </c:pt>
                <c:pt idx="1339">
                  <c:v>63.5</c:v>
                </c:pt>
                <c:pt idx="1340">
                  <c:v>63.5</c:v>
                </c:pt>
                <c:pt idx="1341">
                  <c:v>63.5</c:v>
                </c:pt>
                <c:pt idx="1342">
                  <c:v>63.5</c:v>
                </c:pt>
                <c:pt idx="1343">
                  <c:v>63.5</c:v>
                </c:pt>
                <c:pt idx="1344">
                  <c:v>63.5</c:v>
                </c:pt>
                <c:pt idx="1345">
                  <c:v>63.5</c:v>
                </c:pt>
                <c:pt idx="1346">
                  <c:v>63.5</c:v>
                </c:pt>
                <c:pt idx="1347">
                  <c:v>63.6</c:v>
                </c:pt>
                <c:pt idx="1348">
                  <c:v>63.6</c:v>
                </c:pt>
                <c:pt idx="1349">
                  <c:v>63.6</c:v>
                </c:pt>
                <c:pt idx="1350">
                  <c:v>63.6</c:v>
                </c:pt>
                <c:pt idx="1351">
                  <c:v>63.6</c:v>
                </c:pt>
                <c:pt idx="1352">
                  <c:v>63.7</c:v>
                </c:pt>
                <c:pt idx="1353">
                  <c:v>63.7</c:v>
                </c:pt>
                <c:pt idx="1354">
                  <c:v>63.7</c:v>
                </c:pt>
                <c:pt idx="1355">
                  <c:v>63.7</c:v>
                </c:pt>
                <c:pt idx="1356">
                  <c:v>63.7</c:v>
                </c:pt>
                <c:pt idx="1357">
                  <c:v>63.8</c:v>
                </c:pt>
                <c:pt idx="1358">
                  <c:v>63.8</c:v>
                </c:pt>
                <c:pt idx="1359">
                  <c:v>63.9</c:v>
                </c:pt>
                <c:pt idx="1360">
                  <c:v>63.9</c:v>
                </c:pt>
                <c:pt idx="1361">
                  <c:v>63.9</c:v>
                </c:pt>
                <c:pt idx="1362">
                  <c:v>64</c:v>
                </c:pt>
                <c:pt idx="1363">
                  <c:v>64</c:v>
                </c:pt>
                <c:pt idx="1364">
                  <c:v>64</c:v>
                </c:pt>
                <c:pt idx="1365">
                  <c:v>64</c:v>
                </c:pt>
                <c:pt idx="1366">
                  <c:v>64</c:v>
                </c:pt>
                <c:pt idx="1367">
                  <c:v>64</c:v>
                </c:pt>
                <c:pt idx="1368">
                  <c:v>64</c:v>
                </c:pt>
                <c:pt idx="1369">
                  <c:v>64</c:v>
                </c:pt>
                <c:pt idx="1370">
                  <c:v>64</c:v>
                </c:pt>
                <c:pt idx="1371">
                  <c:v>64</c:v>
                </c:pt>
                <c:pt idx="1372">
                  <c:v>64</c:v>
                </c:pt>
                <c:pt idx="1373">
                  <c:v>64</c:v>
                </c:pt>
                <c:pt idx="1374">
                  <c:v>64</c:v>
                </c:pt>
                <c:pt idx="1375">
                  <c:v>64</c:v>
                </c:pt>
                <c:pt idx="1376">
                  <c:v>64</c:v>
                </c:pt>
                <c:pt idx="1377">
                  <c:v>64</c:v>
                </c:pt>
                <c:pt idx="1378">
                  <c:v>64</c:v>
                </c:pt>
                <c:pt idx="1379">
                  <c:v>64</c:v>
                </c:pt>
                <c:pt idx="1380">
                  <c:v>64</c:v>
                </c:pt>
                <c:pt idx="1381">
                  <c:v>64</c:v>
                </c:pt>
                <c:pt idx="1382">
                  <c:v>64</c:v>
                </c:pt>
                <c:pt idx="1383">
                  <c:v>64</c:v>
                </c:pt>
                <c:pt idx="1384">
                  <c:v>64</c:v>
                </c:pt>
                <c:pt idx="1385">
                  <c:v>64</c:v>
                </c:pt>
                <c:pt idx="1386">
                  <c:v>64</c:v>
                </c:pt>
                <c:pt idx="1387">
                  <c:v>64</c:v>
                </c:pt>
                <c:pt idx="1388">
                  <c:v>64</c:v>
                </c:pt>
                <c:pt idx="1389">
                  <c:v>64</c:v>
                </c:pt>
                <c:pt idx="1390">
                  <c:v>64</c:v>
                </c:pt>
                <c:pt idx="1391">
                  <c:v>64</c:v>
                </c:pt>
                <c:pt idx="1392">
                  <c:v>64</c:v>
                </c:pt>
                <c:pt idx="1393">
                  <c:v>64</c:v>
                </c:pt>
                <c:pt idx="1394">
                  <c:v>64</c:v>
                </c:pt>
                <c:pt idx="1395">
                  <c:v>64</c:v>
                </c:pt>
                <c:pt idx="1396">
                  <c:v>64</c:v>
                </c:pt>
                <c:pt idx="1397">
                  <c:v>64</c:v>
                </c:pt>
                <c:pt idx="1398">
                  <c:v>64</c:v>
                </c:pt>
                <c:pt idx="1399">
                  <c:v>64</c:v>
                </c:pt>
                <c:pt idx="1400">
                  <c:v>64</c:v>
                </c:pt>
                <c:pt idx="1401">
                  <c:v>64</c:v>
                </c:pt>
                <c:pt idx="1402">
                  <c:v>64</c:v>
                </c:pt>
                <c:pt idx="1403">
                  <c:v>64</c:v>
                </c:pt>
                <c:pt idx="1404">
                  <c:v>64</c:v>
                </c:pt>
                <c:pt idx="1405">
                  <c:v>64</c:v>
                </c:pt>
                <c:pt idx="1406">
                  <c:v>64</c:v>
                </c:pt>
                <c:pt idx="1407">
                  <c:v>64</c:v>
                </c:pt>
                <c:pt idx="1408">
                  <c:v>64</c:v>
                </c:pt>
                <c:pt idx="1409">
                  <c:v>64</c:v>
                </c:pt>
                <c:pt idx="1410">
                  <c:v>64</c:v>
                </c:pt>
                <c:pt idx="1411">
                  <c:v>64</c:v>
                </c:pt>
                <c:pt idx="1412">
                  <c:v>64</c:v>
                </c:pt>
                <c:pt idx="1413">
                  <c:v>64</c:v>
                </c:pt>
                <c:pt idx="1414">
                  <c:v>64</c:v>
                </c:pt>
                <c:pt idx="1415">
                  <c:v>64</c:v>
                </c:pt>
                <c:pt idx="1416">
                  <c:v>64</c:v>
                </c:pt>
                <c:pt idx="1417">
                  <c:v>64</c:v>
                </c:pt>
                <c:pt idx="1418">
                  <c:v>64.199996948000006</c:v>
                </c:pt>
                <c:pt idx="1419">
                  <c:v>64.2</c:v>
                </c:pt>
                <c:pt idx="1420">
                  <c:v>64.3</c:v>
                </c:pt>
                <c:pt idx="1421">
                  <c:v>64.3</c:v>
                </c:pt>
                <c:pt idx="1422">
                  <c:v>64.300003051999994</c:v>
                </c:pt>
                <c:pt idx="1423">
                  <c:v>64.400000000000006</c:v>
                </c:pt>
                <c:pt idx="1424">
                  <c:v>64.400000000000006</c:v>
                </c:pt>
                <c:pt idx="1425">
                  <c:v>64.5</c:v>
                </c:pt>
                <c:pt idx="1426">
                  <c:v>64.5</c:v>
                </c:pt>
                <c:pt idx="1427">
                  <c:v>64.5</c:v>
                </c:pt>
                <c:pt idx="1428">
                  <c:v>64.5</c:v>
                </c:pt>
                <c:pt idx="1429">
                  <c:v>64.5</c:v>
                </c:pt>
                <c:pt idx="1430">
                  <c:v>64.5</c:v>
                </c:pt>
                <c:pt idx="1431">
                  <c:v>64.5</c:v>
                </c:pt>
                <c:pt idx="1432">
                  <c:v>64.5</c:v>
                </c:pt>
                <c:pt idx="1433">
                  <c:v>64.5</c:v>
                </c:pt>
                <c:pt idx="1434">
                  <c:v>64.5</c:v>
                </c:pt>
                <c:pt idx="1435">
                  <c:v>64.599999999999994</c:v>
                </c:pt>
                <c:pt idx="1436">
                  <c:v>64.599999999999994</c:v>
                </c:pt>
                <c:pt idx="1437">
                  <c:v>64.599999999999994</c:v>
                </c:pt>
                <c:pt idx="1438">
                  <c:v>64.7</c:v>
                </c:pt>
                <c:pt idx="1439">
                  <c:v>64.8</c:v>
                </c:pt>
                <c:pt idx="1440">
                  <c:v>64.8</c:v>
                </c:pt>
                <c:pt idx="1441">
                  <c:v>64.900000000000006</c:v>
                </c:pt>
                <c:pt idx="1442">
                  <c:v>64.900000000000006</c:v>
                </c:pt>
                <c:pt idx="1443">
                  <c:v>64.900000000000006</c:v>
                </c:pt>
                <c:pt idx="1444">
                  <c:v>64.900001525999997</c:v>
                </c:pt>
                <c:pt idx="1445">
                  <c:v>65</c:v>
                </c:pt>
                <c:pt idx="1446">
                  <c:v>65</c:v>
                </c:pt>
                <c:pt idx="1447">
                  <c:v>65</c:v>
                </c:pt>
                <c:pt idx="1448">
                  <c:v>65</c:v>
                </c:pt>
                <c:pt idx="1449">
                  <c:v>65</c:v>
                </c:pt>
                <c:pt idx="1450">
                  <c:v>65</c:v>
                </c:pt>
                <c:pt idx="1451">
                  <c:v>65</c:v>
                </c:pt>
                <c:pt idx="1452">
                  <c:v>65</c:v>
                </c:pt>
                <c:pt idx="1453">
                  <c:v>65</c:v>
                </c:pt>
                <c:pt idx="1454">
                  <c:v>65</c:v>
                </c:pt>
                <c:pt idx="1455">
                  <c:v>65</c:v>
                </c:pt>
                <c:pt idx="1456">
                  <c:v>65</c:v>
                </c:pt>
                <c:pt idx="1457">
                  <c:v>65</c:v>
                </c:pt>
                <c:pt idx="1458">
                  <c:v>65</c:v>
                </c:pt>
                <c:pt idx="1459">
                  <c:v>65</c:v>
                </c:pt>
                <c:pt idx="1460">
                  <c:v>65</c:v>
                </c:pt>
                <c:pt idx="1461">
                  <c:v>65</c:v>
                </c:pt>
                <c:pt idx="1462">
                  <c:v>65</c:v>
                </c:pt>
                <c:pt idx="1463">
                  <c:v>65</c:v>
                </c:pt>
                <c:pt idx="1464">
                  <c:v>65</c:v>
                </c:pt>
                <c:pt idx="1465">
                  <c:v>65</c:v>
                </c:pt>
                <c:pt idx="1466">
                  <c:v>65</c:v>
                </c:pt>
                <c:pt idx="1467">
                  <c:v>65</c:v>
                </c:pt>
                <c:pt idx="1468">
                  <c:v>65</c:v>
                </c:pt>
                <c:pt idx="1469">
                  <c:v>65</c:v>
                </c:pt>
                <c:pt idx="1470">
                  <c:v>65</c:v>
                </c:pt>
                <c:pt idx="1471">
                  <c:v>65</c:v>
                </c:pt>
                <c:pt idx="1472">
                  <c:v>65</c:v>
                </c:pt>
                <c:pt idx="1473">
                  <c:v>65</c:v>
                </c:pt>
                <c:pt idx="1474">
                  <c:v>65</c:v>
                </c:pt>
                <c:pt idx="1475">
                  <c:v>65</c:v>
                </c:pt>
                <c:pt idx="1476">
                  <c:v>65</c:v>
                </c:pt>
                <c:pt idx="1477">
                  <c:v>65</c:v>
                </c:pt>
                <c:pt idx="1478">
                  <c:v>65</c:v>
                </c:pt>
                <c:pt idx="1479">
                  <c:v>65</c:v>
                </c:pt>
                <c:pt idx="1480">
                  <c:v>65</c:v>
                </c:pt>
                <c:pt idx="1481">
                  <c:v>65</c:v>
                </c:pt>
                <c:pt idx="1482">
                  <c:v>65</c:v>
                </c:pt>
                <c:pt idx="1483">
                  <c:v>65</c:v>
                </c:pt>
                <c:pt idx="1484">
                  <c:v>65</c:v>
                </c:pt>
                <c:pt idx="1485">
                  <c:v>65</c:v>
                </c:pt>
                <c:pt idx="1486">
                  <c:v>65</c:v>
                </c:pt>
                <c:pt idx="1487">
                  <c:v>65</c:v>
                </c:pt>
                <c:pt idx="1488">
                  <c:v>65</c:v>
                </c:pt>
                <c:pt idx="1489">
                  <c:v>65</c:v>
                </c:pt>
                <c:pt idx="1490">
                  <c:v>65</c:v>
                </c:pt>
                <c:pt idx="1491">
                  <c:v>65</c:v>
                </c:pt>
                <c:pt idx="1492">
                  <c:v>65</c:v>
                </c:pt>
                <c:pt idx="1493">
                  <c:v>65</c:v>
                </c:pt>
                <c:pt idx="1494">
                  <c:v>65</c:v>
                </c:pt>
                <c:pt idx="1495">
                  <c:v>65</c:v>
                </c:pt>
                <c:pt idx="1496">
                  <c:v>65</c:v>
                </c:pt>
                <c:pt idx="1497">
                  <c:v>65</c:v>
                </c:pt>
                <c:pt idx="1498">
                  <c:v>65</c:v>
                </c:pt>
                <c:pt idx="1499">
                  <c:v>65</c:v>
                </c:pt>
                <c:pt idx="1500">
                  <c:v>65</c:v>
                </c:pt>
                <c:pt idx="1501">
                  <c:v>65</c:v>
                </c:pt>
                <c:pt idx="1502">
                  <c:v>65</c:v>
                </c:pt>
                <c:pt idx="1503">
                  <c:v>65</c:v>
                </c:pt>
                <c:pt idx="1504">
                  <c:v>65</c:v>
                </c:pt>
                <c:pt idx="1505">
                  <c:v>65</c:v>
                </c:pt>
                <c:pt idx="1506">
                  <c:v>65</c:v>
                </c:pt>
                <c:pt idx="1507">
                  <c:v>65</c:v>
                </c:pt>
                <c:pt idx="1508">
                  <c:v>65</c:v>
                </c:pt>
                <c:pt idx="1509">
                  <c:v>65</c:v>
                </c:pt>
                <c:pt idx="1510">
                  <c:v>65</c:v>
                </c:pt>
                <c:pt idx="1511">
                  <c:v>65</c:v>
                </c:pt>
                <c:pt idx="1512">
                  <c:v>65</c:v>
                </c:pt>
                <c:pt idx="1513">
                  <c:v>65</c:v>
                </c:pt>
                <c:pt idx="1514">
                  <c:v>65</c:v>
                </c:pt>
                <c:pt idx="1515">
                  <c:v>65</c:v>
                </c:pt>
                <c:pt idx="1516">
                  <c:v>65</c:v>
                </c:pt>
                <c:pt idx="1517">
                  <c:v>65</c:v>
                </c:pt>
                <c:pt idx="1518">
                  <c:v>65</c:v>
                </c:pt>
                <c:pt idx="1519">
                  <c:v>65</c:v>
                </c:pt>
                <c:pt idx="1520">
                  <c:v>65</c:v>
                </c:pt>
                <c:pt idx="1521">
                  <c:v>65</c:v>
                </c:pt>
                <c:pt idx="1522">
                  <c:v>65</c:v>
                </c:pt>
                <c:pt idx="1523">
                  <c:v>65</c:v>
                </c:pt>
                <c:pt idx="1524">
                  <c:v>65</c:v>
                </c:pt>
                <c:pt idx="1525">
                  <c:v>65</c:v>
                </c:pt>
                <c:pt idx="1526">
                  <c:v>65</c:v>
                </c:pt>
                <c:pt idx="1527">
                  <c:v>65</c:v>
                </c:pt>
                <c:pt idx="1528">
                  <c:v>65</c:v>
                </c:pt>
                <c:pt idx="1529">
                  <c:v>65</c:v>
                </c:pt>
                <c:pt idx="1530">
                  <c:v>65.099999999999994</c:v>
                </c:pt>
                <c:pt idx="1531">
                  <c:v>65.099999999999994</c:v>
                </c:pt>
                <c:pt idx="1532">
                  <c:v>65.099999999999994</c:v>
                </c:pt>
                <c:pt idx="1533">
                  <c:v>65.199996948000006</c:v>
                </c:pt>
                <c:pt idx="1534">
                  <c:v>65.2</c:v>
                </c:pt>
                <c:pt idx="1535">
                  <c:v>65.2</c:v>
                </c:pt>
                <c:pt idx="1536">
                  <c:v>65.2</c:v>
                </c:pt>
                <c:pt idx="1537">
                  <c:v>65.2</c:v>
                </c:pt>
                <c:pt idx="1538">
                  <c:v>65.2</c:v>
                </c:pt>
                <c:pt idx="1539">
                  <c:v>65.3</c:v>
                </c:pt>
                <c:pt idx="1540">
                  <c:v>65.3</c:v>
                </c:pt>
                <c:pt idx="1541">
                  <c:v>65.3</c:v>
                </c:pt>
                <c:pt idx="1542">
                  <c:v>65.3</c:v>
                </c:pt>
                <c:pt idx="1543">
                  <c:v>65.3</c:v>
                </c:pt>
                <c:pt idx="1544">
                  <c:v>65.300003051999994</c:v>
                </c:pt>
                <c:pt idx="1545">
                  <c:v>65.400000000000006</c:v>
                </c:pt>
                <c:pt idx="1546">
                  <c:v>65.400000000000006</c:v>
                </c:pt>
                <c:pt idx="1547">
                  <c:v>65.400000000000006</c:v>
                </c:pt>
                <c:pt idx="1548">
                  <c:v>65.400000000000006</c:v>
                </c:pt>
                <c:pt idx="1549">
                  <c:v>65.400000000000006</c:v>
                </c:pt>
                <c:pt idx="1550">
                  <c:v>65.5</c:v>
                </c:pt>
                <c:pt idx="1551">
                  <c:v>65.5</c:v>
                </c:pt>
                <c:pt idx="1552">
                  <c:v>65.5</c:v>
                </c:pt>
                <c:pt idx="1553">
                  <c:v>65.5</c:v>
                </c:pt>
                <c:pt idx="1554">
                  <c:v>65.5</c:v>
                </c:pt>
                <c:pt idx="1555">
                  <c:v>65.5</c:v>
                </c:pt>
                <c:pt idx="1556">
                  <c:v>65.5</c:v>
                </c:pt>
                <c:pt idx="1557">
                  <c:v>65.5</c:v>
                </c:pt>
                <c:pt idx="1558">
                  <c:v>65.5</c:v>
                </c:pt>
                <c:pt idx="1559">
                  <c:v>65.5</c:v>
                </c:pt>
                <c:pt idx="1560">
                  <c:v>65.599999999999994</c:v>
                </c:pt>
                <c:pt idx="1561">
                  <c:v>65.7</c:v>
                </c:pt>
                <c:pt idx="1562">
                  <c:v>65.7</c:v>
                </c:pt>
                <c:pt idx="1563">
                  <c:v>65.7</c:v>
                </c:pt>
                <c:pt idx="1564">
                  <c:v>65.7</c:v>
                </c:pt>
                <c:pt idx="1565">
                  <c:v>65.8</c:v>
                </c:pt>
                <c:pt idx="1566">
                  <c:v>65.8</c:v>
                </c:pt>
                <c:pt idx="1567">
                  <c:v>65.900000000000006</c:v>
                </c:pt>
                <c:pt idx="1568">
                  <c:v>65.900000000000006</c:v>
                </c:pt>
                <c:pt idx="1569">
                  <c:v>65.900000000000006</c:v>
                </c:pt>
                <c:pt idx="1570">
                  <c:v>65.900000000000006</c:v>
                </c:pt>
                <c:pt idx="1571">
                  <c:v>66</c:v>
                </c:pt>
                <c:pt idx="1572">
                  <c:v>66</c:v>
                </c:pt>
                <c:pt idx="1573">
                  <c:v>66</c:v>
                </c:pt>
                <c:pt idx="1574">
                  <c:v>66</c:v>
                </c:pt>
                <c:pt idx="1575">
                  <c:v>66</c:v>
                </c:pt>
                <c:pt idx="1576">
                  <c:v>66</c:v>
                </c:pt>
                <c:pt idx="1577">
                  <c:v>66</c:v>
                </c:pt>
                <c:pt idx="1578">
                  <c:v>66</c:v>
                </c:pt>
                <c:pt idx="1579">
                  <c:v>66</c:v>
                </c:pt>
                <c:pt idx="1580">
                  <c:v>66</c:v>
                </c:pt>
                <c:pt idx="1581">
                  <c:v>66</c:v>
                </c:pt>
                <c:pt idx="1582">
                  <c:v>66</c:v>
                </c:pt>
                <c:pt idx="1583">
                  <c:v>66</c:v>
                </c:pt>
                <c:pt idx="1584">
                  <c:v>66</c:v>
                </c:pt>
                <c:pt idx="1585">
                  <c:v>66</c:v>
                </c:pt>
                <c:pt idx="1586">
                  <c:v>66</c:v>
                </c:pt>
                <c:pt idx="1587">
                  <c:v>66</c:v>
                </c:pt>
                <c:pt idx="1588">
                  <c:v>66</c:v>
                </c:pt>
                <c:pt idx="1589">
                  <c:v>66</c:v>
                </c:pt>
                <c:pt idx="1590">
                  <c:v>66</c:v>
                </c:pt>
                <c:pt idx="1591">
                  <c:v>66</c:v>
                </c:pt>
                <c:pt idx="1592">
                  <c:v>66</c:v>
                </c:pt>
                <c:pt idx="1593">
                  <c:v>66</c:v>
                </c:pt>
                <c:pt idx="1594">
                  <c:v>66</c:v>
                </c:pt>
                <c:pt idx="1595">
                  <c:v>66</c:v>
                </c:pt>
                <c:pt idx="1596">
                  <c:v>66</c:v>
                </c:pt>
                <c:pt idx="1597">
                  <c:v>66</c:v>
                </c:pt>
                <c:pt idx="1598">
                  <c:v>66</c:v>
                </c:pt>
                <c:pt idx="1599">
                  <c:v>66</c:v>
                </c:pt>
                <c:pt idx="1600">
                  <c:v>66</c:v>
                </c:pt>
                <c:pt idx="1601">
                  <c:v>66</c:v>
                </c:pt>
                <c:pt idx="1602">
                  <c:v>66</c:v>
                </c:pt>
                <c:pt idx="1603">
                  <c:v>66</c:v>
                </c:pt>
                <c:pt idx="1604">
                  <c:v>66</c:v>
                </c:pt>
                <c:pt idx="1605">
                  <c:v>66</c:v>
                </c:pt>
                <c:pt idx="1606">
                  <c:v>66</c:v>
                </c:pt>
                <c:pt idx="1607">
                  <c:v>66</c:v>
                </c:pt>
                <c:pt idx="1608">
                  <c:v>66</c:v>
                </c:pt>
                <c:pt idx="1609">
                  <c:v>66.099999999999994</c:v>
                </c:pt>
                <c:pt idx="1610">
                  <c:v>66.099999999999994</c:v>
                </c:pt>
                <c:pt idx="1611">
                  <c:v>66.199996948000006</c:v>
                </c:pt>
                <c:pt idx="1612">
                  <c:v>66.2</c:v>
                </c:pt>
                <c:pt idx="1613">
                  <c:v>66.3</c:v>
                </c:pt>
                <c:pt idx="1614">
                  <c:v>66.3</c:v>
                </c:pt>
                <c:pt idx="1615">
                  <c:v>66.3</c:v>
                </c:pt>
                <c:pt idx="1616">
                  <c:v>66.400000000000006</c:v>
                </c:pt>
                <c:pt idx="1617">
                  <c:v>66.400000000000006</c:v>
                </c:pt>
                <c:pt idx="1618">
                  <c:v>66.400000000000006</c:v>
                </c:pt>
                <c:pt idx="1619">
                  <c:v>66.400000000000006</c:v>
                </c:pt>
                <c:pt idx="1620">
                  <c:v>66.5</c:v>
                </c:pt>
                <c:pt idx="1621">
                  <c:v>66.5</c:v>
                </c:pt>
                <c:pt idx="1622">
                  <c:v>66.5</c:v>
                </c:pt>
                <c:pt idx="1623">
                  <c:v>66.5</c:v>
                </c:pt>
                <c:pt idx="1624">
                  <c:v>66.5</c:v>
                </c:pt>
                <c:pt idx="1625">
                  <c:v>66.5</c:v>
                </c:pt>
                <c:pt idx="1626">
                  <c:v>66.5</c:v>
                </c:pt>
                <c:pt idx="1627">
                  <c:v>66.5</c:v>
                </c:pt>
                <c:pt idx="1628">
                  <c:v>66.5</c:v>
                </c:pt>
                <c:pt idx="1629">
                  <c:v>66.5</c:v>
                </c:pt>
                <c:pt idx="1630">
                  <c:v>66.5</c:v>
                </c:pt>
                <c:pt idx="1631">
                  <c:v>66.5</c:v>
                </c:pt>
                <c:pt idx="1632">
                  <c:v>66.5</c:v>
                </c:pt>
                <c:pt idx="1633">
                  <c:v>66.5</c:v>
                </c:pt>
                <c:pt idx="1634">
                  <c:v>66.7</c:v>
                </c:pt>
                <c:pt idx="1635">
                  <c:v>66.7</c:v>
                </c:pt>
                <c:pt idx="1636">
                  <c:v>66.7</c:v>
                </c:pt>
                <c:pt idx="1637">
                  <c:v>66.7</c:v>
                </c:pt>
                <c:pt idx="1638">
                  <c:v>66.7</c:v>
                </c:pt>
                <c:pt idx="1639">
                  <c:v>66.7</c:v>
                </c:pt>
                <c:pt idx="1640">
                  <c:v>66.7</c:v>
                </c:pt>
                <c:pt idx="1641">
                  <c:v>66.7</c:v>
                </c:pt>
                <c:pt idx="1642">
                  <c:v>66.8</c:v>
                </c:pt>
                <c:pt idx="1643">
                  <c:v>66.8</c:v>
                </c:pt>
                <c:pt idx="1644">
                  <c:v>66.8</c:v>
                </c:pt>
                <c:pt idx="1645">
                  <c:v>66.8</c:v>
                </c:pt>
                <c:pt idx="1646">
                  <c:v>66.8</c:v>
                </c:pt>
                <c:pt idx="1647">
                  <c:v>66.900000000000006</c:v>
                </c:pt>
                <c:pt idx="1648">
                  <c:v>66.900000000000006</c:v>
                </c:pt>
                <c:pt idx="1649">
                  <c:v>66.900000000000006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67.2</c:v>
                </c:pt>
                <c:pt idx="1714">
                  <c:v>67.2</c:v>
                </c:pt>
                <c:pt idx="1715">
                  <c:v>67.2</c:v>
                </c:pt>
                <c:pt idx="1716">
                  <c:v>67.2</c:v>
                </c:pt>
                <c:pt idx="1717">
                  <c:v>67.3</c:v>
                </c:pt>
                <c:pt idx="1718">
                  <c:v>67.3</c:v>
                </c:pt>
                <c:pt idx="1719">
                  <c:v>67.3</c:v>
                </c:pt>
                <c:pt idx="1720">
                  <c:v>67.400000000000006</c:v>
                </c:pt>
                <c:pt idx="1721">
                  <c:v>67.400000000000006</c:v>
                </c:pt>
                <c:pt idx="1722">
                  <c:v>67.400000000000006</c:v>
                </c:pt>
                <c:pt idx="1723">
                  <c:v>67.400000000000006</c:v>
                </c:pt>
                <c:pt idx="1724">
                  <c:v>67.400000000000006</c:v>
                </c:pt>
                <c:pt idx="1725">
                  <c:v>67.5</c:v>
                </c:pt>
                <c:pt idx="1726">
                  <c:v>67.5</c:v>
                </c:pt>
                <c:pt idx="1727">
                  <c:v>67.5</c:v>
                </c:pt>
                <c:pt idx="1728">
                  <c:v>67.5</c:v>
                </c:pt>
                <c:pt idx="1729">
                  <c:v>67.5</c:v>
                </c:pt>
                <c:pt idx="1730">
                  <c:v>67.5</c:v>
                </c:pt>
                <c:pt idx="1731">
                  <c:v>67.5</c:v>
                </c:pt>
                <c:pt idx="1732">
                  <c:v>67.599999999999994</c:v>
                </c:pt>
                <c:pt idx="1733">
                  <c:v>67.599999999999994</c:v>
                </c:pt>
                <c:pt idx="1734">
                  <c:v>67.599999999999994</c:v>
                </c:pt>
                <c:pt idx="1735">
                  <c:v>67.599999999999994</c:v>
                </c:pt>
                <c:pt idx="1736">
                  <c:v>67.7</c:v>
                </c:pt>
                <c:pt idx="1737">
                  <c:v>67.7</c:v>
                </c:pt>
                <c:pt idx="1738">
                  <c:v>67.7</c:v>
                </c:pt>
                <c:pt idx="1739">
                  <c:v>67.7</c:v>
                </c:pt>
                <c:pt idx="1740">
                  <c:v>67.8</c:v>
                </c:pt>
                <c:pt idx="1741">
                  <c:v>67.8</c:v>
                </c:pt>
                <c:pt idx="1742">
                  <c:v>67.8</c:v>
                </c:pt>
                <c:pt idx="1743">
                  <c:v>67.8</c:v>
                </c:pt>
                <c:pt idx="1744">
                  <c:v>67.800003051999994</c:v>
                </c:pt>
                <c:pt idx="1745">
                  <c:v>67.900000000000006</c:v>
                </c:pt>
                <c:pt idx="1746">
                  <c:v>67.900000000000006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68.099999999999994</c:v>
                </c:pt>
                <c:pt idx="1807">
                  <c:v>68.099999999999994</c:v>
                </c:pt>
                <c:pt idx="1808">
                  <c:v>68.099999999999994</c:v>
                </c:pt>
                <c:pt idx="1809">
                  <c:v>68.099999999999994</c:v>
                </c:pt>
                <c:pt idx="1810">
                  <c:v>68.2</c:v>
                </c:pt>
                <c:pt idx="1811">
                  <c:v>68.2</c:v>
                </c:pt>
                <c:pt idx="1812">
                  <c:v>68.2</c:v>
                </c:pt>
                <c:pt idx="1813">
                  <c:v>68.2</c:v>
                </c:pt>
                <c:pt idx="1814">
                  <c:v>68.2</c:v>
                </c:pt>
                <c:pt idx="1815">
                  <c:v>68.2</c:v>
                </c:pt>
                <c:pt idx="1816">
                  <c:v>68.3</c:v>
                </c:pt>
                <c:pt idx="1817">
                  <c:v>68.3</c:v>
                </c:pt>
                <c:pt idx="1818">
                  <c:v>68.400000000000006</c:v>
                </c:pt>
                <c:pt idx="1819">
                  <c:v>68.400000000000006</c:v>
                </c:pt>
                <c:pt idx="1820">
                  <c:v>68.400000000000006</c:v>
                </c:pt>
                <c:pt idx="1821">
                  <c:v>68.400000000000006</c:v>
                </c:pt>
                <c:pt idx="1822">
                  <c:v>68.5</c:v>
                </c:pt>
                <c:pt idx="1823">
                  <c:v>68.5</c:v>
                </c:pt>
                <c:pt idx="1824">
                  <c:v>68.5</c:v>
                </c:pt>
                <c:pt idx="1825">
                  <c:v>68.5</c:v>
                </c:pt>
                <c:pt idx="1826">
                  <c:v>68.5</c:v>
                </c:pt>
                <c:pt idx="1827">
                  <c:v>68.5</c:v>
                </c:pt>
                <c:pt idx="1828">
                  <c:v>68.599999999999994</c:v>
                </c:pt>
                <c:pt idx="1829">
                  <c:v>68.599999999999994</c:v>
                </c:pt>
                <c:pt idx="1830">
                  <c:v>68.699996948000006</c:v>
                </c:pt>
                <c:pt idx="1831">
                  <c:v>68.7</c:v>
                </c:pt>
                <c:pt idx="1832">
                  <c:v>68.7</c:v>
                </c:pt>
                <c:pt idx="1833">
                  <c:v>68.8</c:v>
                </c:pt>
                <c:pt idx="1834">
                  <c:v>68.8</c:v>
                </c:pt>
                <c:pt idx="1835">
                  <c:v>68.900000000000006</c:v>
                </c:pt>
                <c:pt idx="1836">
                  <c:v>68.900000000000006</c:v>
                </c:pt>
                <c:pt idx="1837">
                  <c:v>68.900000000000006</c:v>
                </c:pt>
                <c:pt idx="1838">
                  <c:v>68.900000000000006</c:v>
                </c:pt>
                <c:pt idx="1839">
                  <c:v>69</c:v>
                </c:pt>
                <c:pt idx="1840">
                  <c:v>69</c:v>
                </c:pt>
                <c:pt idx="1841">
                  <c:v>69</c:v>
                </c:pt>
                <c:pt idx="1842">
                  <c:v>69</c:v>
                </c:pt>
                <c:pt idx="1843">
                  <c:v>69</c:v>
                </c:pt>
                <c:pt idx="1844">
                  <c:v>69</c:v>
                </c:pt>
                <c:pt idx="1845">
                  <c:v>69</c:v>
                </c:pt>
                <c:pt idx="1846">
                  <c:v>69</c:v>
                </c:pt>
                <c:pt idx="1847">
                  <c:v>69</c:v>
                </c:pt>
                <c:pt idx="1848">
                  <c:v>69</c:v>
                </c:pt>
                <c:pt idx="1849">
                  <c:v>69</c:v>
                </c:pt>
                <c:pt idx="1850">
                  <c:v>69</c:v>
                </c:pt>
                <c:pt idx="1851">
                  <c:v>69</c:v>
                </c:pt>
                <c:pt idx="1852">
                  <c:v>69</c:v>
                </c:pt>
                <c:pt idx="1853">
                  <c:v>69</c:v>
                </c:pt>
                <c:pt idx="1854">
                  <c:v>69</c:v>
                </c:pt>
                <c:pt idx="1855">
                  <c:v>69</c:v>
                </c:pt>
                <c:pt idx="1856">
                  <c:v>69</c:v>
                </c:pt>
                <c:pt idx="1857">
                  <c:v>69</c:v>
                </c:pt>
                <c:pt idx="1858">
                  <c:v>69</c:v>
                </c:pt>
                <c:pt idx="1859">
                  <c:v>69</c:v>
                </c:pt>
                <c:pt idx="1860">
                  <c:v>69</c:v>
                </c:pt>
                <c:pt idx="1861">
                  <c:v>69</c:v>
                </c:pt>
                <c:pt idx="1862">
                  <c:v>69</c:v>
                </c:pt>
                <c:pt idx="1863">
                  <c:v>69</c:v>
                </c:pt>
                <c:pt idx="1864">
                  <c:v>69</c:v>
                </c:pt>
                <c:pt idx="1865">
                  <c:v>69</c:v>
                </c:pt>
                <c:pt idx="1866">
                  <c:v>69</c:v>
                </c:pt>
                <c:pt idx="1867">
                  <c:v>69</c:v>
                </c:pt>
                <c:pt idx="1868">
                  <c:v>69</c:v>
                </c:pt>
                <c:pt idx="1869">
                  <c:v>69</c:v>
                </c:pt>
                <c:pt idx="1870">
                  <c:v>69</c:v>
                </c:pt>
                <c:pt idx="1871">
                  <c:v>69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69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69</c:v>
                </c:pt>
                <c:pt idx="1887">
                  <c:v>69</c:v>
                </c:pt>
                <c:pt idx="1888">
                  <c:v>69</c:v>
                </c:pt>
                <c:pt idx="1889">
                  <c:v>69</c:v>
                </c:pt>
                <c:pt idx="1890">
                  <c:v>69</c:v>
                </c:pt>
                <c:pt idx="1891">
                  <c:v>69</c:v>
                </c:pt>
                <c:pt idx="1892">
                  <c:v>69</c:v>
                </c:pt>
                <c:pt idx="1893">
                  <c:v>69</c:v>
                </c:pt>
                <c:pt idx="1894">
                  <c:v>69</c:v>
                </c:pt>
                <c:pt idx="1895">
                  <c:v>69</c:v>
                </c:pt>
                <c:pt idx="1896">
                  <c:v>69</c:v>
                </c:pt>
                <c:pt idx="1897">
                  <c:v>69.099999999999994</c:v>
                </c:pt>
                <c:pt idx="1898">
                  <c:v>69.099999999999994</c:v>
                </c:pt>
                <c:pt idx="1899">
                  <c:v>69.099999999999994</c:v>
                </c:pt>
                <c:pt idx="1900">
                  <c:v>69.099999999999994</c:v>
                </c:pt>
                <c:pt idx="1901">
                  <c:v>69.099999999999994</c:v>
                </c:pt>
                <c:pt idx="1902">
                  <c:v>69.2</c:v>
                </c:pt>
                <c:pt idx="1903">
                  <c:v>69.2</c:v>
                </c:pt>
                <c:pt idx="1904">
                  <c:v>69.2</c:v>
                </c:pt>
                <c:pt idx="1905">
                  <c:v>69.2</c:v>
                </c:pt>
                <c:pt idx="1906">
                  <c:v>69.3</c:v>
                </c:pt>
                <c:pt idx="1907">
                  <c:v>69.3</c:v>
                </c:pt>
                <c:pt idx="1908">
                  <c:v>69.3</c:v>
                </c:pt>
                <c:pt idx="1909">
                  <c:v>69.3</c:v>
                </c:pt>
                <c:pt idx="1910">
                  <c:v>69.3</c:v>
                </c:pt>
                <c:pt idx="1911">
                  <c:v>69.400000000000006</c:v>
                </c:pt>
                <c:pt idx="1912">
                  <c:v>69.400000000000006</c:v>
                </c:pt>
                <c:pt idx="1913">
                  <c:v>69.400000000000006</c:v>
                </c:pt>
                <c:pt idx="1914">
                  <c:v>69.400000000000006</c:v>
                </c:pt>
                <c:pt idx="1915">
                  <c:v>69.400001525999997</c:v>
                </c:pt>
                <c:pt idx="1916">
                  <c:v>69.5</c:v>
                </c:pt>
                <c:pt idx="1917">
                  <c:v>69.5</c:v>
                </c:pt>
                <c:pt idx="1918">
                  <c:v>69.5</c:v>
                </c:pt>
                <c:pt idx="1919">
                  <c:v>69.5</c:v>
                </c:pt>
                <c:pt idx="1920">
                  <c:v>69.5</c:v>
                </c:pt>
                <c:pt idx="1921">
                  <c:v>69.5</c:v>
                </c:pt>
                <c:pt idx="1922">
                  <c:v>69.5</c:v>
                </c:pt>
                <c:pt idx="1923">
                  <c:v>69.5</c:v>
                </c:pt>
                <c:pt idx="1924">
                  <c:v>69.5</c:v>
                </c:pt>
                <c:pt idx="1925">
                  <c:v>69.599999999999994</c:v>
                </c:pt>
                <c:pt idx="1926">
                  <c:v>69.599999999999994</c:v>
                </c:pt>
                <c:pt idx="1927">
                  <c:v>69.7</c:v>
                </c:pt>
                <c:pt idx="1928">
                  <c:v>69.8</c:v>
                </c:pt>
                <c:pt idx="1929">
                  <c:v>69.8</c:v>
                </c:pt>
                <c:pt idx="1930">
                  <c:v>69.8</c:v>
                </c:pt>
                <c:pt idx="1931">
                  <c:v>69.900000000000006</c:v>
                </c:pt>
                <c:pt idx="1932">
                  <c:v>69.900000000000006</c:v>
                </c:pt>
                <c:pt idx="1933">
                  <c:v>69.900000000000006</c:v>
                </c:pt>
                <c:pt idx="1934">
                  <c:v>69.900000000000006</c:v>
                </c:pt>
                <c:pt idx="1935">
                  <c:v>69.900001525999997</c:v>
                </c:pt>
                <c:pt idx="1936">
                  <c:v>70</c:v>
                </c:pt>
                <c:pt idx="1937">
                  <c:v>70</c:v>
                </c:pt>
                <c:pt idx="1938">
                  <c:v>70</c:v>
                </c:pt>
                <c:pt idx="1939">
                  <c:v>70</c:v>
                </c:pt>
                <c:pt idx="1940">
                  <c:v>70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70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70</c:v>
                </c:pt>
                <c:pt idx="1955">
                  <c:v>70</c:v>
                </c:pt>
                <c:pt idx="1956">
                  <c:v>70</c:v>
                </c:pt>
                <c:pt idx="1957">
                  <c:v>70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70</c:v>
                </c:pt>
                <c:pt idx="1962">
                  <c:v>70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70</c:v>
                </c:pt>
                <c:pt idx="1981">
                  <c:v>70</c:v>
                </c:pt>
                <c:pt idx="1982">
                  <c:v>70</c:v>
                </c:pt>
                <c:pt idx="1983">
                  <c:v>70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70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70</c:v>
                </c:pt>
                <c:pt idx="1999">
                  <c:v>70</c:v>
                </c:pt>
                <c:pt idx="2000">
                  <c:v>70</c:v>
                </c:pt>
                <c:pt idx="2001">
                  <c:v>70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70</c:v>
                </c:pt>
                <c:pt idx="2010">
                  <c:v>70</c:v>
                </c:pt>
                <c:pt idx="2011">
                  <c:v>70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70.099999999999994</c:v>
                </c:pt>
                <c:pt idx="2023">
                  <c:v>70.2</c:v>
                </c:pt>
                <c:pt idx="2024">
                  <c:v>70.2</c:v>
                </c:pt>
                <c:pt idx="2025">
                  <c:v>70.2</c:v>
                </c:pt>
                <c:pt idx="2026">
                  <c:v>70.3</c:v>
                </c:pt>
                <c:pt idx="2027">
                  <c:v>70.3</c:v>
                </c:pt>
                <c:pt idx="2028">
                  <c:v>70.3</c:v>
                </c:pt>
                <c:pt idx="2029">
                  <c:v>70.400000000000006</c:v>
                </c:pt>
                <c:pt idx="2030">
                  <c:v>70.400000000000006</c:v>
                </c:pt>
                <c:pt idx="2031">
                  <c:v>70.400000000000006</c:v>
                </c:pt>
                <c:pt idx="2032">
                  <c:v>70.400000000000006</c:v>
                </c:pt>
                <c:pt idx="2033">
                  <c:v>70.400001525999997</c:v>
                </c:pt>
                <c:pt idx="2034">
                  <c:v>70.400001525999997</c:v>
                </c:pt>
                <c:pt idx="2035">
                  <c:v>70.5</c:v>
                </c:pt>
                <c:pt idx="2036">
                  <c:v>70.5</c:v>
                </c:pt>
                <c:pt idx="2037">
                  <c:v>70.5</c:v>
                </c:pt>
                <c:pt idx="2038">
                  <c:v>70.5</c:v>
                </c:pt>
                <c:pt idx="2039">
                  <c:v>70.5</c:v>
                </c:pt>
                <c:pt idx="2040">
                  <c:v>70.5</c:v>
                </c:pt>
                <c:pt idx="2041">
                  <c:v>70.5</c:v>
                </c:pt>
                <c:pt idx="2042">
                  <c:v>70.5</c:v>
                </c:pt>
                <c:pt idx="2043">
                  <c:v>70.5</c:v>
                </c:pt>
                <c:pt idx="2044">
                  <c:v>70.7</c:v>
                </c:pt>
                <c:pt idx="2045">
                  <c:v>70.7</c:v>
                </c:pt>
                <c:pt idx="2046">
                  <c:v>70.7</c:v>
                </c:pt>
                <c:pt idx="2047">
                  <c:v>70.8</c:v>
                </c:pt>
                <c:pt idx="2048">
                  <c:v>70.8</c:v>
                </c:pt>
                <c:pt idx="2049">
                  <c:v>70.8</c:v>
                </c:pt>
                <c:pt idx="2050">
                  <c:v>70.900000000000006</c:v>
                </c:pt>
                <c:pt idx="2051">
                  <c:v>70.900000000000006</c:v>
                </c:pt>
                <c:pt idx="2052">
                  <c:v>71</c:v>
                </c:pt>
                <c:pt idx="2053">
                  <c:v>71</c:v>
                </c:pt>
                <c:pt idx="2054">
                  <c:v>71</c:v>
                </c:pt>
                <c:pt idx="2055">
                  <c:v>71</c:v>
                </c:pt>
                <c:pt idx="2056">
                  <c:v>71</c:v>
                </c:pt>
                <c:pt idx="2057">
                  <c:v>71</c:v>
                </c:pt>
                <c:pt idx="2058">
                  <c:v>71</c:v>
                </c:pt>
                <c:pt idx="2059">
                  <c:v>71</c:v>
                </c:pt>
                <c:pt idx="2060">
                  <c:v>71</c:v>
                </c:pt>
                <c:pt idx="2061">
                  <c:v>71</c:v>
                </c:pt>
                <c:pt idx="2062">
                  <c:v>71</c:v>
                </c:pt>
                <c:pt idx="2063">
                  <c:v>71</c:v>
                </c:pt>
                <c:pt idx="2064">
                  <c:v>71</c:v>
                </c:pt>
                <c:pt idx="2065">
                  <c:v>71</c:v>
                </c:pt>
                <c:pt idx="2066">
                  <c:v>71</c:v>
                </c:pt>
                <c:pt idx="2067">
                  <c:v>71</c:v>
                </c:pt>
                <c:pt idx="2068">
                  <c:v>71</c:v>
                </c:pt>
                <c:pt idx="2069">
                  <c:v>71</c:v>
                </c:pt>
                <c:pt idx="2070">
                  <c:v>71</c:v>
                </c:pt>
                <c:pt idx="2071">
                  <c:v>71</c:v>
                </c:pt>
                <c:pt idx="2072">
                  <c:v>71</c:v>
                </c:pt>
                <c:pt idx="2073">
                  <c:v>71</c:v>
                </c:pt>
                <c:pt idx="2074">
                  <c:v>71</c:v>
                </c:pt>
                <c:pt idx="2075">
                  <c:v>71</c:v>
                </c:pt>
                <c:pt idx="2076">
                  <c:v>71</c:v>
                </c:pt>
                <c:pt idx="2077">
                  <c:v>71</c:v>
                </c:pt>
                <c:pt idx="2078">
                  <c:v>71</c:v>
                </c:pt>
                <c:pt idx="2079">
                  <c:v>71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71</c:v>
                </c:pt>
                <c:pt idx="2084">
                  <c:v>71</c:v>
                </c:pt>
                <c:pt idx="2085">
                  <c:v>71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71</c:v>
                </c:pt>
                <c:pt idx="2094">
                  <c:v>71</c:v>
                </c:pt>
                <c:pt idx="2095">
                  <c:v>71</c:v>
                </c:pt>
                <c:pt idx="2096">
                  <c:v>71</c:v>
                </c:pt>
                <c:pt idx="2097">
                  <c:v>71</c:v>
                </c:pt>
                <c:pt idx="2098">
                  <c:v>71</c:v>
                </c:pt>
                <c:pt idx="2099">
                  <c:v>71</c:v>
                </c:pt>
                <c:pt idx="2100">
                  <c:v>71</c:v>
                </c:pt>
                <c:pt idx="2101">
                  <c:v>71</c:v>
                </c:pt>
                <c:pt idx="2102">
                  <c:v>71</c:v>
                </c:pt>
                <c:pt idx="2103">
                  <c:v>71</c:v>
                </c:pt>
                <c:pt idx="2104">
                  <c:v>71</c:v>
                </c:pt>
                <c:pt idx="2105">
                  <c:v>71</c:v>
                </c:pt>
                <c:pt idx="2106">
                  <c:v>71.099999999999994</c:v>
                </c:pt>
                <c:pt idx="2107">
                  <c:v>71.099999999999994</c:v>
                </c:pt>
                <c:pt idx="2108">
                  <c:v>71.099999999999994</c:v>
                </c:pt>
                <c:pt idx="2109">
                  <c:v>71.2</c:v>
                </c:pt>
                <c:pt idx="2110">
                  <c:v>71.2</c:v>
                </c:pt>
                <c:pt idx="2111">
                  <c:v>71.2</c:v>
                </c:pt>
                <c:pt idx="2112">
                  <c:v>71.2</c:v>
                </c:pt>
                <c:pt idx="2113">
                  <c:v>71.3</c:v>
                </c:pt>
                <c:pt idx="2114">
                  <c:v>71.3</c:v>
                </c:pt>
                <c:pt idx="2115">
                  <c:v>71.400000000000006</c:v>
                </c:pt>
                <c:pt idx="2116">
                  <c:v>71.400000000000006</c:v>
                </c:pt>
                <c:pt idx="2117">
                  <c:v>71.5</c:v>
                </c:pt>
                <c:pt idx="2118">
                  <c:v>71.5</c:v>
                </c:pt>
                <c:pt idx="2119">
                  <c:v>71.5</c:v>
                </c:pt>
                <c:pt idx="2120">
                  <c:v>71.5</c:v>
                </c:pt>
                <c:pt idx="2121">
                  <c:v>71.5</c:v>
                </c:pt>
                <c:pt idx="2122">
                  <c:v>71.5</c:v>
                </c:pt>
                <c:pt idx="2123">
                  <c:v>71.5</c:v>
                </c:pt>
                <c:pt idx="2124">
                  <c:v>71.5</c:v>
                </c:pt>
                <c:pt idx="2125">
                  <c:v>71.5</c:v>
                </c:pt>
                <c:pt idx="2126">
                  <c:v>71.5</c:v>
                </c:pt>
                <c:pt idx="2127">
                  <c:v>71.5</c:v>
                </c:pt>
                <c:pt idx="2128">
                  <c:v>71.5</c:v>
                </c:pt>
                <c:pt idx="2129">
                  <c:v>71.5</c:v>
                </c:pt>
                <c:pt idx="2130">
                  <c:v>71.599999999999994</c:v>
                </c:pt>
                <c:pt idx="2131">
                  <c:v>71.599999999999994</c:v>
                </c:pt>
                <c:pt idx="2132">
                  <c:v>71.7</c:v>
                </c:pt>
                <c:pt idx="2133">
                  <c:v>71.7</c:v>
                </c:pt>
                <c:pt idx="2134">
                  <c:v>71.7</c:v>
                </c:pt>
                <c:pt idx="2135">
                  <c:v>71.7</c:v>
                </c:pt>
                <c:pt idx="2136">
                  <c:v>71.7</c:v>
                </c:pt>
                <c:pt idx="2137">
                  <c:v>71.8</c:v>
                </c:pt>
                <c:pt idx="2138">
                  <c:v>71.8</c:v>
                </c:pt>
                <c:pt idx="2139">
                  <c:v>71.800003051999994</c:v>
                </c:pt>
                <c:pt idx="2140">
                  <c:v>71.900000000000006</c:v>
                </c:pt>
                <c:pt idx="2141">
                  <c:v>71.900000000000006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72</c:v>
                </c:pt>
                <c:pt idx="2150">
                  <c:v>72</c:v>
                </c:pt>
                <c:pt idx="2151">
                  <c:v>72</c:v>
                </c:pt>
                <c:pt idx="2152">
                  <c:v>72</c:v>
                </c:pt>
                <c:pt idx="2153">
                  <c:v>72</c:v>
                </c:pt>
                <c:pt idx="2154">
                  <c:v>72</c:v>
                </c:pt>
                <c:pt idx="2155">
                  <c:v>72</c:v>
                </c:pt>
                <c:pt idx="2156">
                  <c:v>72</c:v>
                </c:pt>
                <c:pt idx="2157">
                  <c:v>72</c:v>
                </c:pt>
                <c:pt idx="2158">
                  <c:v>72</c:v>
                </c:pt>
                <c:pt idx="2159">
                  <c:v>72</c:v>
                </c:pt>
                <c:pt idx="2160">
                  <c:v>72</c:v>
                </c:pt>
                <c:pt idx="2161">
                  <c:v>72</c:v>
                </c:pt>
                <c:pt idx="2162">
                  <c:v>72</c:v>
                </c:pt>
                <c:pt idx="2163">
                  <c:v>72</c:v>
                </c:pt>
                <c:pt idx="2164">
                  <c:v>72</c:v>
                </c:pt>
                <c:pt idx="2165">
                  <c:v>72</c:v>
                </c:pt>
                <c:pt idx="2166">
                  <c:v>72</c:v>
                </c:pt>
                <c:pt idx="2167">
                  <c:v>72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72</c:v>
                </c:pt>
                <c:pt idx="2174">
                  <c:v>72</c:v>
                </c:pt>
                <c:pt idx="2175">
                  <c:v>72</c:v>
                </c:pt>
                <c:pt idx="2176">
                  <c:v>72</c:v>
                </c:pt>
                <c:pt idx="2177">
                  <c:v>72</c:v>
                </c:pt>
                <c:pt idx="2178">
                  <c:v>72</c:v>
                </c:pt>
                <c:pt idx="2179">
                  <c:v>72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72</c:v>
                </c:pt>
                <c:pt idx="2184">
                  <c:v>72</c:v>
                </c:pt>
                <c:pt idx="2185">
                  <c:v>72</c:v>
                </c:pt>
                <c:pt idx="2186">
                  <c:v>72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72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72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72</c:v>
                </c:pt>
                <c:pt idx="2203">
                  <c:v>72</c:v>
                </c:pt>
                <c:pt idx="2204">
                  <c:v>72</c:v>
                </c:pt>
                <c:pt idx="2205">
                  <c:v>72</c:v>
                </c:pt>
                <c:pt idx="2206">
                  <c:v>72</c:v>
                </c:pt>
                <c:pt idx="2207">
                  <c:v>72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72.099999999999994</c:v>
                </c:pt>
                <c:pt idx="2220">
                  <c:v>72.099999999999994</c:v>
                </c:pt>
                <c:pt idx="2221">
                  <c:v>72.099999999999994</c:v>
                </c:pt>
                <c:pt idx="2222">
                  <c:v>72.2</c:v>
                </c:pt>
                <c:pt idx="2223">
                  <c:v>72.2</c:v>
                </c:pt>
                <c:pt idx="2224">
                  <c:v>72.2</c:v>
                </c:pt>
                <c:pt idx="2225">
                  <c:v>72.2</c:v>
                </c:pt>
                <c:pt idx="2226">
                  <c:v>72.2</c:v>
                </c:pt>
                <c:pt idx="2227">
                  <c:v>72.3</c:v>
                </c:pt>
                <c:pt idx="2228">
                  <c:v>72.3</c:v>
                </c:pt>
                <c:pt idx="2229">
                  <c:v>72.3</c:v>
                </c:pt>
                <c:pt idx="2230">
                  <c:v>72.3</c:v>
                </c:pt>
                <c:pt idx="2231">
                  <c:v>72.300003051999994</c:v>
                </c:pt>
                <c:pt idx="2232">
                  <c:v>72.400000000000006</c:v>
                </c:pt>
                <c:pt idx="2233">
                  <c:v>72.400000000000006</c:v>
                </c:pt>
                <c:pt idx="2234">
                  <c:v>72.400000000000006</c:v>
                </c:pt>
                <c:pt idx="2235">
                  <c:v>72.400000000000006</c:v>
                </c:pt>
                <c:pt idx="2236">
                  <c:v>72.400000000000006</c:v>
                </c:pt>
                <c:pt idx="2237">
                  <c:v>72.400000000000006</c:v>
                </c:pt>
                <c:pt idx="2238">
                  <c:v>72.400000000000006</c:v>
                </c:pt>
                <c:pt idx="2239">
                  <c:v>72.400000000000006</c:v>
                </c:pt>
                <c:pt idx="2240">
                  <c:v>72.5</c:v>
                </c:pt>
                <c:pt idx="2241">
                  <c:v>72.5</c:v>
                </c:pt>
                <c:pt idx="2242">
                  <c:v>72.5</c:v>
                </c:pt>
                <c:pt idx="2243">
                  <c:v>72.5</c:v>
                </c:pt>
                <c:pt idx="2244">
                  <c:v>72.5</c:v>
                </c:pt>
                <c:pt idx="2245">
                  <c:v>72.5</c:v>
                </c:pt>
                <c:pt idx="2246">
                  <c:v>72.5</c:v>
                </c:pt>
                <c:pt idx="2247">
                  <c:v>72.5</c:v>
                </c:pt>
                <c:pt idx="2248">
                  <c:v>72.599999999999994</c:v>
                </c:pt>
                <c:pt idx="2249">
                  <c:v>72.599999999999994</c:v>
                </c:pt>
                <c:pt idx="2250">
                  <c:v>72.599999999999994</c:v>
                </c:pt>
                <c:pt idx="2251">
                  <c:v>72.599999999999994</c:v>
                </c:pt>
                <c:pt idx="2252">
                  <c:v>72.7</c:v>
                </c:pt>
                <c:pt idx="2253">
                  <c:v>72.7</c:v>
                </c:pt>
                <c:pt idx="2254">
                  <c:v>72.7</c:v>
                </c:pt>
                <c:pt idx="2255">
                  <c:v>72.7</c:v>
                </c:pt>
                <c:pt idx="2256">
                  <c:v>72.8</c:v>
                </c:pt>
                <c:pt idx="2257">
                  <c:v>72.8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73.099999999999994</c:v>
                </c:pt>
                <c:pt idx="2321">
                  <c:v>73.2</c:v>
                </c:pt>
                <c:pt idx="2322">
                  <c:v>73.2</c:v>
                </c:pt>
                <c:pt idx="2323">
                  <c:v>73.2</c:v>
                </c:pt>
                <c:pt idx="2324">
                  <c:v>73.2</c:v>
                </c:pt>
                <c:pt idx="2325">
                  <c:v>73.2</c:v>
                </c:pt>
                <c:pt idx="2326">
                  <c:v>73.3</c:v>
                </c:pt>
                <c:pt idx="2327">
                  <c:v>73.3</c:v>
                </c:pt>
                <c:pt idx="2328">
                  <c:v>73.3</c:v>
                </c:pt>
                <c:pt idx="2329">
                  <c:v>73.3</c:v>
                </c:pt>
                <c:pt idx="2330">
                  <c:v>73.400000000000006</c:v>
                </c:pt>
                <c:pt idx="2331">
                  <c:v>73.400000000000006</c:v>
                </c:pt>
                <c:pt idx="2332">
                  <c:v>73.400000000000006</c:v>
                </c:pt>
                <c:pt idx="2333">
                  <c:v>73.5</c:v>
                </c:pt>
                <c:pt idx="2334">
                  <c:v>73.5</c:v>
                </c:pt>
                <c:pt idx="2335">
                  <c:v>73.5</c:v>
                </c:pt>
                <c:pt idx="2336">
                  <c:v>73.5</c:v>
                </c:pt>
                <c:pt idx="2337">
                  <c:v>73.5</c:v>
                </c:pt>
                <c:pt idx="2338">
                  <c:v>73.5</c:v>
                </c:pt>
                <c:pt idx="2339">
                  <c:v>73.5</c:v>
                </c:pt>
                <c:pt idx="2340">
                  <c:v>73.5</c:v>
                </c:pt>
                <c:pt idx="2341">
                  <c:v>73.5</c:v>
                </c:pt>
                <c:pt idx="2342">
                  <c:v>73.599999999999994</c:v>
                </c:pt>
                <c:pt idx="2343">
                  <c:v>73.599999999999994</c:v>
                </c:pt>
                <c:pt idx="2344">
                  <c:v>73.599999999999994</c:v>
                </c:pt>
                <c:pt idx="2345">
                  <c:v>73.599999999999994</c:v>
                </c:pt>
                <c:pt idx="2346">
                  <c:v>73.599999999999994</c:v>
                </c:pt>
                <c:pt idx="2347">
                  <c:v>73.599999999999994</c:v>
                </c:pt>
                <c:pt idx="2348">
                  <c:v>73.7</c:v>
                </c:pt>
                <c:pt idx="2349">
                  <c:v>73.7</c:v>
                </c:pt>
                <c:pt idx="2350">
                  <c:v>73.7</c:v>
                </c:pt>
                <c:pt idx="2351">
                  <c:v>73.7</c:v>
                </c:pt>
                <c:pt idx="2352">
                  <c:v>73.8</c:v>
                </c:pt>
                <c:pt idx="2353">
                  <c:v>73.8</c:v>
                </c:pt>
                <c:pt idx="2354">
                  <c:v>73.900000000000006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74.099999999999994</c:v>
                </c:pt>
                <c:pt idx="2413">
                  <c:v>74.099999999999994</c:v>
                </c:pt>
                <c:pt idx="2414">
                  <c:v>74.099999999999994</c:v>
                </c:pt>
                <c:pt idx="2415">
                  <c:v>74.2</c:v>
                </c:pt>
                <c:pt idx="2416">
                  <c:v>74.2</c:v>
                </c:pt>
                <c:pt idx="2417">
                  <c:v>74.2</c:v>
                </c:pt>
                <c:pt idx="2418">
                  <c:v>74.3</c:v>
                </c:pt>
                <c:pt idx="2419">
                  <c:v>74.3</c:v>
                </c:pt>
                <c:pt idx="2420">
                  <c:v>74.3</c:v>
                </c:pt>
                <c:pt idx="2421">
                  <c:v>74.400000000000006</c:v>
                </c:pt>
                <c:pt idx="2422">
                  <c:v>74.400000000000006</c:v>
                </c:pt>
                <c:pt idx="2423">
                  <c:v>74.400000000000006</c:v>
                </c:pt>
                <c:pt idx="2424">
                  <c:v>74.400000000000006</c:v>
                </c:pt>
                <c:pt idx="2425">
                  <c:v>74.400001525999997</c:v>
                </c:pt>
                <c:pt idx="2426">
                  <c:v>74.5</c:v>
                </c:pt>
                <c:pt idx="2427">
                  <c:v>74.5</c:v>
                </c:pt>
                <c:pt idx="2428">
                  <c:v>74.5</c:v>
                </c:pt>
                <c:pt idx="2429">
                  <c:v>74.5</c:v>
                </c:pt>
                <c:pt idx="2430">
                  <c:v>74.5</c:v>
                </c:pt>
                <c:pt idx="2431">
                  <c:v>74.5</c:v>
                </c:pt>
                <c:pt idx="2432">
                  <c:v>74.5</c:v>
                </c:pt>
                <c:pt idx="2433">
                  <c:v>74.5</c:v>
                </c:pt>
                <c:pt idx="2434">
                  <c:v>74.5</c:v>
                </c:pt>
                <c:pt idx="2435">
                  <c:v>74.5</c:v>
                </c:pt>
                <c:pt idx="2436">
                  <c:v>74.5</c:v>
                </c:pt>
                <c:pt idx="2437">
                  <c:v>74.5</c:v>
                </c:pt>
                <c:pt idx="2438">
                  <c:v>74.5</c:v>
                </c:pt>
                <c:pt idx="2439">
                  <c:v>74.5</c:v>
                </c:pt>
                <c:pt idx="2440">
                  <c:v>74.5</c:v>
                </c:pt>
                <c:pt idx="2441">
                  <c:v>74.5</c:v>
                </c:pt>
                <c:pt idx="2442">
                  <c:v>74.599999999999994</c:v>
                </c:pt>
                <c:pt idx="2443">
                  <c:v>74.599999999999994</c:v>
                </c:pt>
                <c:pt idx="2444">
                  <c:v>74.599999999999994</c:v>
                </c:pt>
                <c:pt idx="2445">
                  <c:v>74.7</c:v>
                </c:pt>
                <c:pt idx="2446">
                  <c:v>74.7</c:v>
                </c:pt>
                <c:pt idx="2447">
                  <c:v>74.7</c:v>
                </c:pt>
                <c:pt idx="2448">
                  <c:v>74.7</c:v>
                </c:pt>
                <c:pt idx="2449">
                  <c:v>74.7</c:v>
                </c:pt>
                <c:pt idx="2450">
                  <c:v>74.7</c:v>
                </c:pt>
                <c:pt idx="2451">
                  <c:v>74.7</c:v>
                </c:pt>
                <c:pt idx="2452">
                  <c:v>74.8</c:v>
                </c:pt>
                <c:pt idx="2453">
                  <c:v>74.8</c:v>
                </c:pt>
                <c:pt idx="2454">
                  <c:v>74.8</c:v>
                </c:pt>
                <c:pt idx="2455">
                  <c:v>74.8</c:v>
                </c:pt>
                <c:pt idx="2456">
                  <c:v>74.8</c:v>
                </c:pt>
                <c:pt idx="2457">
                  <c:v>74.8</c:v>
                </c:pt>
                <c:pt idx="2458">
                  <c:v>74.900000000000006</c:v>
                </c:pt>
                <c:pt idx="2459">
                  <c:v>74.900000000000006</c:v>
                </c:pt>
                <c:pt idx="2460">
                  <c:v>75</c:v>
                </c:pt>
                <c:pt idx="2461">
                  <c:v>75</c:v>
                </c:pt>
                <c:pt idx="2462">
                  <c:v>75</c:v>
                </c:pt>
                <c:pt idx="2463">
                  <c:v>75</c:v>
                </c:pt>
                <c:pt idx="2464">
                  <c:v>75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75</c:v>
                </c:pt>
                <c:pt idx="2476">
                  <c:v>75</c:v>
                </c:pt>
                <c:pt idx="2477">
                  <c:v>75</c:v>
                </c:pt>
                <c:pt idx="2478">
                  <c:v>75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75</c:v>
                </c:pt>
                <c:pt idx="2483">
                  <c:v>75</c:v>
                </c:pt>
                <c:pt idx="2484">
                  <c:v>75</c:v>
                </c:pt>
                <c:pt idx="2485">
                  <c:v>75</c:v>
                </c:pt>
                <c:pt idx="2486">
                  <c:v>75</c:v>
                </c:pt>
                <c:pt idx="2487">
                  <c:v>75</c:v>
                </c:pt>
                <c:pt idx="2488">
                  <c:v>75</c:v>
                </c:pt>
                <c:pt idx="2489">
                  <c:v>75</c:v>
                </c:pt>
                <c:pt idx="2490">
                  <c:v>75</c:v>
                </c:pt>
                <c:pt idx="2491">
                  <c:v>75</c:v>
                </c:pt>
                <c:pt idx="2492">
                  <c:v>75</c:v>
                </c:pt>
                <c:pt idx="2493">
                  <c:v>75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75.099999999999994</c:v>
                </c:pt>
                <c:pt idx="2539">
                  <c:v>75.099999999999994</c:v>
                </c:pt>
                <c:pt idx="2540">
                  <c:v>75.099999999999994</c:v>
                </c:pt>
                <c:pt idx="2541">
                  <c:v>75.199996948000006</c:v>
                </c:pt>
                <c:pt idx="2542">
                  <c:v>75.2</c:v>
                </c:pt>
                <c:pt idx="2543">
                  <c:v>75.3</c:v>
                </c:pt>
                <c:pt idx="2544">
                  <c:v>75.3</c:v>
                </c:pt>
                <c:pt idx="2545">
                  <c:v>75.3</c:v>
                </c:pt>
                <c:pt idx="2546">
                  <c:v>75.3</c:v>
                </c:pt>
                <c:pt idx="2547">
                  <c:v>75.3</c:v>
                </c:pt>
                <c:pt idx="2548">
                  <c:v>75.3</c:v>
                </c:pt>
                <c:pt idx="2549">
                  <c:v>75.3</c:v>
                </c:pt>
                <c:pt idx="2550">
                  <c:v>75.400000000000006</c:v>
                </c:pt>
                <c:pt idx="2551">
                  <c:v>75.400000000000006</c:v>
                </c:pt>
                <c:pt idx="2552">
                  <c:v>75.400000000000006</c:v>
                </c:pt>
                <c:pt idx="2553">
                  <c:v>75.400000000000006</c:v>
                </c:pt>
                <c:pt idx="2554">
                  <c:v>75.5</c:v>
                </c:pt>
                <c:pt idx="2555">
                  <c:v>75.5</c:v>
                </c:pt>
                <c:pt idx="2556">
                  <c:v>75.5</c:v>
                </c:pt>
                <c:pt idx="2557">
                  <c:v>75.5</c:v>
                </c:pt>
                <c:pt idx="2558">
                  <c:v>75.5</c:v>
                </c:pt>
                <c:pt idx="2559">
                  <c:v>75.5</c:v>
                </c:pt>
                <c:pt idx="2560">
                  <c:v>75.5</c:v>
                </c:pt>
                <c:pt idx="2561">
                  <c:v>75.5</c:v>
                </c:pt>
                <c:pt idx="2562">
                  <c:v>75.5</c:v>
                </c:pt>
                <c:pt idx="2563">
                  <c:v>75.599999999999994</c:v>
                </c:pt>
                <c:pt idx="2564">
                  <c:v>75.599999999999994</c:v>
                </c:pt>
                <c:pt idx="2565">
                  <c:v>75.599999999999994</c:v>
                </c:pt>
                <c:pt idx="2566">
                  <c:v>75.599999999999994</c:v>
                </c:pt>
                <c:pt idx="2567">
                  <c:v>75.599999999999994</c:v>
                </c:pt>
                <c:pt idx="2568">
                  <c:v>75.7</c:v>
                </c:pt>
                <c:pt idx="2569">
                  <c:v>75.7</c:v>
                </c:pt>
                <c:pt idx="2570">
                  <c:v>75.7</c:v>
                </c:pt>
                <c:pt idx="2571">
                  <c:v>75.7</c:v>
                </c:pt>
                <c:pt idx="2572">
                  <c:v>75.7</c:v>
                </c:pt>
                <c:pt idx="2573">
                  <c:v>75.7</c:v>
                </c:pt>
                <c:pt idx="2574">
                  <c:v>75.8</c:v>
                </c:pt>
                <c:pt idx="2575">
                  <c:v>75.8</c:v>
                </c:pt>
                <c:pt idx="2576">
                  <c:v>75.8</c:v>
                </c:pt>
                <c:pt idx="2577">
                  <c:v>75.8</c:v>
                </c:pt>
                <c:pt idx="2578">
                  <c:v>75.8</c:v>
                </c:pt>
                <c:pt idx="2579">
                  <c:v>75.8</c:v>
                </c:pt>
                <c:pt idx="2580">
                  <c:v>75.8</c:v>
                </c:pt>
                <c:pt idx="2581">
                  <c:v>75.900000000000006</c:v>
                </c:pt>
                <c:pt idx="2582">
                  <c:v>75.900000000000006</c:v>
                </c:pt>
                <c:pt idx="2583">
                  <c:v>75.900000000000006</c:v>
                </c:pt>
                <c:pt idx="2584">
                  <c:v>75.900000000000006</c:v>
                </c:pt>
                <c:pt idx="2585">
                  <c:v>75.900000000000006</c:v>
                </c:pt>
                <c:pt idx="2586">
                  <c:v>75.900000000000006</c:v>
                </c:pt>
                <c:pt idx="2587">
                  <c:v>75.900000000000006</c:v>
                </c:pt>
                <c:pt idx="2588">
                  <c:v>75.900000000000006</c:v>
                </c:pt>
                <c:pt idx="2589">
                  <c:v>75.900000000000006</c:v>
                </c:pt>
                <c:pt idx="2590">
                  <c:v>76</c:v>
                </c:pt>
                <c:pt idx="2591">
                  <c:v>76</c:v>
                </c:pt>
                <c:pt idx="2592">
                  <c:v>76</c:v>
                </c:pt>
                <c:pt idx="2593">
                  <c:v>76</c:v>
                </c:pt>
                <c:pt idx="2594">
                  <c:v>76</c:v>
                </c:pt>
                <c:pt idx="2595">
                  <c:v>76</c:v>
                </c:pt>
                <c:pt idx="2596">
                  <c:v>76</c:v>
                </c:pt>
                <c:pt idx="2597">
                  <c:v>76</c:v>
                </c:pt>
                <c:pt idx="2598">
                  <c:v>76</c:v>
                </c:pt>
                <c:pt idx="2599">
                  <c:v>76</c:v>
                </c:pt>
                <c:pt idx="2600">
                  <c:v>76</c:v>
                </c:pt>
                <c:pt idx="2601">
                  <c:v>76</c:v>
                </c:pt>
                <c:pt idx="2602">
                  <c:v>76</c:v>
                </c:pt>
                <c:pt idx="2603">
                  <c:v>76</c:v>
                </c:pt>
                <c:pt idx="2604">
                  <c:v>76</c:v>
                </c:pt>
                <c:pt idx="2605">
                  <c:v>76</c:v>
                </c:pt>
                <c:pt idx="2606">
                  <c:v>76</c:v>
                </c:pt>
                <c:pt idx="2607">
                  <c:v>76</c:v>
                </c:pt>
                <c:pt idx="2608">
                  <c:v>76</c:v>
                </c:pt>
                <c:pt idx="2609">
                  <c:v>76</c:v>
                </c:pt>
                <c:pt idx="2610">
                  <c:v>76</c:v>
                </c:pt>
                <c:pt idx="2611">
                  <c:v>76</c:v>
                </c:pt>
                <c:pt idx="2612">
                  <c:v>76</c:v>
                </c:pt>
                <c:pt idx="2613">
                  <c:v>76</c:v>
                </c:pt>
                <c:pt idx="2614">
                  <c:v>76</c:v>
                </c:pt>
                <c:pt idx="2615">
                  <c:v>76</c:v>
                </c:pt>
                <c:pt idx="2616">
                  <c:v>76</c:v>
                </c:pt>
                <c:pt idx="2617">
                  <c:v>76</c:v>
                </c:pt>
                <c:pt idx="2618">
                  <c:v>76</c:v>
                </c:pt>
                <c:pt idx="2619">
                  <c:v>76</c:v>
                </c:pt>
                <c:pt idx="2620">
                  <c:v>76</c:v>
                </c:pt>
                <c:pt idx="2621">
                  <c:v>76</c:v>
                </c:pt>
                <c:pt idx="2622">
                  <c:v>76</c:v>
                </c:pt>
                <c:pt idx="2623">
                  <c:v>76</c:v>
                </c:pt>
                <c:pt idx="2624">
                  <c:v>76</c:v>
                </c:pt>
                <c:pt idx="2625">
                  <c:v>76</c:v>
                </c:pt>
                <c:pt idx="2626">
                  <c:v>76</c:v>
                </c:pt>
                <c:pt idx="2627">
                  <c:v>76</c:v>
                </c:pt>
                <c:pt idx="2628">
                  <c:v>76</c:v>
                </c:pt>
                <c:pt idx="2629">
                  <c:v>76</c:v>
                </c:pt>
                <c:pt idx="2630">
                  <c:v>76</c:v>
                </c:pt>
                <c:pt idx="2631">
                  <c:v>76</c:v>
                </c:pt>
                <c:pt idx="2632">
                  <c:v>76</c:v>
                </c:pt>
                <c:pt idx="2633">
                  <c:v>76</c:v>
                </c:pt>
                <c:pt idx="2634">
                  <c:v>76</c:v>
                </c:pt>
                <c:pt idx="2635">
                  <c:v>76</c:v>
                </c:pt>
                <c:pt idx="2636">
                  <c:v>76</c:v>
                </c:pt>
                <c:pt idx="2637">
                  <c:v>76</c:v>
                </c:pt>
                <c:pt idx="2638">
                  <c:v>76</c:v>
                </c:pt>
                <c:pt idx="2639">
                  <c:v>76</c:v>
                </c:pt>
                <c:pt idx="2640">
                  <c:v>76</c:v>
                </c:pt>
                <c:pt idx="2641">
                  <c:v>76</c:v>
                </c:pt>
                <c:pt idx="2642">
                  <c:v>76</c:v>
                </c:pt>
                <c:pt idx="2643">
                  <c:v>76</c:v>
                </c:pt>
                <c:pt idx="2644">
                  <c:v>76</c:v>
                </c:pt>
                <c:pt idx="2645">
                  <c:v>76</c:v>
                </c:pt>
                <c:pt idx="2646">
                  <c:v>76</c:v>
                </c:pt>
                <c:pt idx="2647">
                  <c:v>76</c:v>
                </c:pt>
                <c:pt idx="2648">
                  <c:v>76</c:v>
                </c:pt>
                <c:pt idx="2649">
                  <c:v>76</c:v>
                </c:pt>
                <c:pt idx="2650">
                  <c:v>76</c:v>
                </c:pt>
                <c:pt idx="2651">
                  <c:v>76</c:v>
                </c:pt>
                <c:pt idx="2652">
                  <c:v>76.099999999999994</c:v>
                </c:pt>
                <c:pt idx="2653">
                  <c:v>76.099999999999994</c:v>
                </c:pt>
                <c:pt idx="2654">
                  <c:v>76.099999999999994</c:v>
                </c:pt>
                <c:pt idx="2655">
                  <c:v>76.2</c:v>
                </c:pt>
                <c:pt idx="2656">
                  <c:v>76.2</c:v>
                </c:pt>
                <c:pt idx="2657">
                  <c:v>76.2</c:v>
                </c:pt>
                <c:pt idx="2658">
                  <c:v>76.2</c:v>
                </c:pt>
                <c:pt idx="2659">
                  <c:v>76.2</c:v>
                </c:pt>
                <c:pt idx="2660">
                  <c:v>76.2</c:v>
                </c:pt>
                <c:pt idx="2661">
                  <c:v>76.2</c:v>
                </c:pt>
                <c:pt idx="2662">
                  <c:v>76.2</c:v>
                </c:pt>
                <c:pt idx="2663">
                  <c:v>76.2</c:v>
                </c:pt>
                <c:pt idx="2664">
                  <c:v>76.2</c:v>
                </c:pt>
                <c:pt idx="2665">
                  <c:v>76.3</c:v>
                </c:pt>
                <c:pt idx="2666">
                  <c:v>76.3</c:v>
                </c:pt>
                <c:pt idx="2667">
                  <c:v>76.3</c:v>
                </c:pt>
                <c:pt idx="2668">
                  <c:v>76.3</c:v>
                </c:pt>
                <c:pt idx="2669">
                  <c:v>76.400000000000006</c:v>
                </c:pt>
                <c:pt idx="2670">
                  <c:v>76.400000000000006</c:v>
                </c:pt>
                <c:pt idx="2671">
                  <c:v>76.5</c:v>
                </c:pt>
                <c:pt idx="2672">
                  <c:v>76.5</c:v>
                </c:pt>
                <c:pt idx="2673">
                  <c:v>76.5</c:v>
                </c:pt>
                <c:pt idx="2674">
                  <c:v>76.5</c:v>
                </c:pt>
                <c:pt idx="2675">
                  <c:v>76.5</c:v>
                </c:pt>
                <c:pt idx="2676">
                  <c:v>76.5</c:v>
                </c:pt>
                <c:pt idx="2677">
                  <c:v>76.5</c:v>
                </c:pt>
                <c:pt idx="2678">
                  <c:v>76.5</c:v>
                </c:pt>
                <c:pt idx="2679">
                  <c:v>76.5</c:v>
                </c:pt>
                <c:pt idx="2680">
                  <c:v>76.599998474000003</c:v>
                </c:pt>
                <c:pt idx="2681">
                  <c:v>76.599998474000003</c:v>
                </c:pt>
                <c:pt idx="2682">
                  <c:v>76.599998474000003</c:v>
                </c:pt>
                <c:pt idx="2683">
                  <c:v>76.599998474000003</c:v>
                </c:pt>
                <c:pt idx="2684">
                  <c:v>76.599999999999994</c:v>
                </c:pt>
                <c:pt idx="2685">
                  <c:v>76.599999999999994</c:v>
                </c:pt>
                <c:pt idx="2686">
                  <c:v>76.599999999999994</c:v>
                </c:pt>
                <c:pt idx="2687">
                  <c:v>76.599999999999994</c:v>
                </c:pt>
                <c:pt idx="2688">
                  <c:v>76.599999999999994</c:v>
                </c:pt>
                <c:pt idx="2689">
                  <c:v>76.699996948000006</c:v>
                </c:pt>
                <c:pt idx="2690">
                  <c:v>76.8</c:v>
                </c:pt>
                <c:pt idx="2691">
                  <c:v>76.8</c:v>
                </c:pt>
                <c:pt idx="2692">
                  <c:v>76.8</c:v>
                </c:pt>
                <c:pt idx="2693">
                  <c:v>76.8</c:v>
                </c:pt>
                <c:pt idx="2694">
                  <c:v>76.8</c:v>
                </c:pt>
                <c:pt idx="2695">
                  <c:v>76.900000000000006</c:v>
                </c:pt>
                <c:pt idx="2696">
                  <c:v>76.900000000000006</c:v>
                </c:pt>
                <c:pt idx="2697">
                  <c:v>77</c:v>
                </c:pt>
                <c:pt idx="2698">
                  <c:v>77</c:v>
                </c:pt>
                <c:pt idx="2699">
                  <c:v>77</c:v>
                </c:pt>
                <c:pt idx="2700">
                  <c:v>77</c:v>
                </c:pt>
                <c:pt idx="2701">
                  <c:v>77</c:v>
                </c:pt>
                <c:pt idx="2702">
                  <c:v>77</c:v>
                </c:pt>
                <c:pt idx="2703">
                  <c:v>77</c:v>
                </c:pt>
                <c:pt idx="2704">
                  <c:v>77</c:v>
                </c:pt>
                <c:pt idx="2705">
                  <c:v>77</c:v>
                </c:pt>
                <c:pt idx="2706">
                  <c:v>77</c:v>
                </c:pt>
                <c:pt idx="2707">
                  <c:v>77</c:v>
                </c:pt>
                <c:pt idx="2708">
                  <c:v>77</c:v>
                </c:pt>
                <c:pt idx="2709">
                  <c:v>77</c:v>
                </c:pt>
                <c:pt idx="2710">
                  <c:v>77</c:v>
                </c:pt>
                <c:pt idx="2711">
                  <c:v>77</c:v>
                </c:pt>
                <c:pt idx="2712">
                  <c:v>77</c:v>
                </c:pt>
                <c:pt idx="2713">
                  <c:v>77</c:v>
                </c:pt>
                <c:pt idx="2714">
                  <c:v>77</c:v>
                </c:pt>
                <c:pt idx="2715">
                  <c:v>77</c:v>
                </c:pt>
                <c:pt idx="2716">
                  <c:v>77</c:v>
                </c:pt>
                <c:pt idx="2717">
                  <c:v>77</c:v>
                </c:pt>
                <c:pt idx="2718">
                  <c:v>77</c:v>
                </c:pt>
                <c:pt idx="2719">
                  <c:v>77</c:v>
                </c:pt>
                <c:pt idx="2720">
                  <c:v>77</c:v>
                </c:pt>
                <c:pt idx="2721">
                  <c:v>77</c:v>
                </c:pt>
                <c:pt idx="2722">
                  <c:v>77</c:v>
                </c:pt>
                <c:pt idx="2723">
                  <c:v>77</c:v>
                </c:pt>
                <c:pt idx="2724">
                  <c:v>77</c:v>
                </c:pt>
                <c:pt idx="2725">
                  <c:v>77</c:v>
                </c:pt>
                <c:pt idx="2726">
                  <c:v>77</c:v>
                </c:pt>
                <c:pt idx="2727">
                  <c:v>77</c:v>
                </c:pt>
                <c:pt idx="2728">
                  <c:v>77</c:v>
                </c:pt>
                <c:pt idx="2729">
                  <c:v>77</c:v>
                </c:pt>
                <c:pt idx="2730">
                  <c:v>77</c:v>
                </c:pt>
                <c:pt idx="2731">
                  <c:v>77</c:v>
                </c:pt>
                <c:pt idx="2732">
                  <c:v>77</c:v>
                </c:pt>
                <c:pt idx="2733">
                  <c:v>77</c:v>
                </c:pt>
                <c:pt idx="2734">
                  <c:v>77</c:v>
                </c:pt>
                <c:pt idx="2735">
                  <c:v>77</c:v>
                </c:pt>
                <c:pt idx="2736">
                  <c:v>77</c:v>
                </c:pt>
                <c:pt idx="2737">
                  <c:v>77</c:v>
                </c:pt>
                <c:pt idx="2738">
                  <c:v>77</c:v>
                </c:pt>
                <c:pt idx="2739">
                  <c:v>77</c:v>
                </c:pt>
                <c:pt idx="2740">
                  <c:v>77</c:v>
                </c:pt>
                <c:pt idx="2741">
                  <c:v>77</c:v>
                </c:pt>
                <c:pt idx="2742">
                  <c:v>77</c:v>
                </c:pt>
                <c:pt idx="2743">
                  <c:v>77</c:v>
                </c:pt>
                <c:pt idx="2744">
                  <c:v>77</c:v>
                </c:pt>
                <c:pt idx="2745">
                  <c:v>77</c:v>
                </c:pt>
                <c:pt idx="2746">
                  <c:v>77</c:v>
                </c:pt>
                <c:pt idx="2747">
                  <c:v>77</c:v>
                </c:pt>
                <c:pt idx="2748">
                  <c:v>77</c:v>
                </c:pt>
                <c:pt idx="2749">
                  <c:v>77</c:v>
                </c:pt>
                <c:pt idx="2750">
                  <c:v>77</c:v>
                </c:pt>
                <c:pt idx="2751">
                  <c:v>77</c:v>
                </c:pt>
                <c:pt idx="2752">
                  <c:v>77</c:v>
                </c:pt>
                <c:pt idx="2753">
                  <c:v>77</c:v>
                </c:pt>
                <c:pt idx="2754">
                  <c:v>77</c:v>
                </c:pt>
                <c:pt idx="2755">
                  <c:v>77</c:v>
                </c:pt>
                <c:pt idx="2756">
                  <c:v>77</c:v>
                </c:pt>
                <c:pt idx="2757">
                  <c:v>77</c:v>
                </c:pt>
                <c:pt idx="2758">
                  <c:v>77</c:v>
                </c:pt>
                <c:pt idx="2759">
                  <c:v>77</c:v>
                </c:pt>
                <c:pt idx="2760">
                  <c:v>77</c:v>
                </c:pt>
                <c:pt idx="2761">
                  <c:v>77</c:v>
                </c:pt>
                <c:pt idx="2762">
                  <c:v>77.099999999999994</c:v>
                </c:pt>
                <c:pt idx="2763">
                  <c:v>77.099999999999994</c:v>
                </c:pt>
                <c:pt idx="2764">
                  <c:v>77.099999999999994</c:v>
                </c:pt>
                <c:pt idx="2765">
                  <c:v>77.199996948000006</c:v>
                </c:pt>
                <c:pt idx="2766">
                  <c:v>77.2</c:v>
                </c:pt>
                <c:pt idx="2767">
                  <c:v>77.2</c:v>
                </c:pt>
                <c:pt idx="2768">
                  <c:v>77.3</c:v>
                </c:pt>
                <c:pt idx="2769">
                  <c:v>77.3</c:v>
                </c:pt>
                <c:pt idx="2770">
                  <c:v>77.3</c:v>
                </c:pt>
                <c:pt idx="2771">
                  <c:v>77.400000000000006</c:v>
                </c:pt>
                <c:pt idx="2772">
                  <c:v>77.400000000000006</c:v>
                </c:pt>
                <c:pt idx="2773">
                  <c:v>77.400000000000006</c:v>
                </c:pt>
                <c:pt idx="2774">
                  <c:v>77.400000000000006</c:v>
                </c:pt>
                <c:pt idx="2775">
                  <c:v>77.400001525999997</c:v>
                </c:pt>
                <c:pt idx="2776">
                  <c:v>77.5</c:v>
                </c:pt>
                <c:pt idx="2777">
                  <c:v>77.5</c:v>
                </c:pt>
                <c:pt idx="2778">
                  <c:v>77.5</c:v>
                </c:pt>
                <c:pt idx="2779">
                  <c:v>77.5</c:v>
                </c:pt>
                <c:pt idx="2780">
                  <c:v>77.5</c:v>
                </c:pt>
                <c:pt idx="2781">
                  <c:v>77.5</c:v>
                </c:pt>
                <c:pt idx="2782">
                  <c:v>77.5</c:v>
                </c:pt>
                <c:pt idx="2783">
                  <c:v>77.5</c:v>
                </c:pt>
                <c:pt idx="2784">
                  <c:v>77.5</c:v>
                </c:pt>
                <c:pt idx="2785">
                  <c:v>77.5</c:v>
                </c:pt>
                <c:pt idx="2786">
                  <c:v>77.5</c:v>
                </c:pt>
                <c:pt idx="2787">
                  <c:v>77.5</c:v>
                </c:pt>
                <c:pt idx="2788">
                  <c:v>77.5</c:v>
                </c:pt>
                <c:pt idx="2789">
                  <c:v>77.599999999999994</c:v>
                </c:pt>
                <c:pt idx="2790">
                  <c:v>77.599999999999994</c:v>
                </c:pt>
                <c:pt idx="2791">
                  <c:v>77.599999999999994</c:v>
                </c:pt>
                <c:pt idx="2792">
                  <c:v>77.599999999999994</c:v>
                </c:pt>
                <c:pt idx="2793">
                  <c:v>77.599999999999994</c:v>
                </c:pt>
                <c:pt idx="2794">
                  <c:v>77.599999999999994</c:v>
                </c:pt>
                <c:pt idx="2795">
                  <c:v>77.599999999999994</c:v>
                </c:pt>
                <c:pt idx="2796">
                  <c:v>77.7</c:v>
                </c:pt>
                <c:pt idx="2797">
                  <c:v>77.7</c:v>
                </c:pt>
                <c:pt idx="2798">
                  <c:v>77.7</c:v>
                </c:pt>
                <c:pt idx="2799">
                  <c:v>77.7</c:v>
                </c:pt>
                <c:pt idx="2800">
                  <c:v>77.8</c:v>
                </c:pt>
                <c:pt idx="2801">
                  <c:v>77.900000000000006</c:v>
                </c:pt>
                <c:pt idx="2802">
                  <c:v>77.900000000000006</c:v>
                </c:pt>
                <c:pt idx="2803">
                  <c:v>77.900000000000006</c:v>
                </c:pt>
                <c:pt idx="2804">
                  <c:v>77.900000000000006</c:v>
                </c:pt>
                <c:pt idx="2805">
                  <c:v>78</c:v>
                </c:pt>
                <c:pt idx="2806">
                  <c:v>78</c:v>
                </c:pt>
                <c:pt idx="2807">
                  <c:v>78</c:v>
                </c:pt>
                <c:pt idx="2808">
                  <c:v>78</c:v>
                </c:pt>
                <c:pt idx="2809">
                  <c:v>78</c:v>
                </c:pt>
                <c:pt idx="2810">
                  <c:v>78</c:v>
                </c:pt>
                <c:pt idx="2811">
                  <c:v>78</c:v>
                </c:pt>
                <c:pt idx="2812">
                  <c:v>78</c:v>
                </c:pt>
                <c:pt idx="2813">
                  <c:v>78</c:v>
                </c:pt>
                <c:pt idx="2814">
                  <c:v>78</c:v>
                </c:pt>
                <c:pt idx="2815">
                  <c:v>78</c:v>
                </c:pt>
                <c:pt idx="2816">
                  <c:v>78</c:v>
                </c:pt>
                <c:pt idx="2817">
                  <c:v>78</c:v>
                </c:pt>
                <c:pt idx="2818">
                  <c:v>78</c:v>
                </c:pt>
                <c:pt idx="2819">
                  <c:v>78</c:v>
                </c:pt>
                <c:pt idx="2820">
                  <c:v>78</c:v>
                </c:pt>
                <c:pt idx="2821">
                  <c:v>78</c:v>
                </c:pt>
                <c:pt idx="2822">
                  <c:v>78</c:v>
                </c:pt>
                <c:pt idx="2823">
                  <c:v>78</c:v>
                </c:pt>
                <c:pt idx="2824">
                  <c:v>78</c:v>
                </c:pt>
                <c:pt idx="2825">
                  <c:v>78</c:v>
                </c:pt>
                <c:pt idx="2826">
                  <c:v>78</c:v>
                </c:pt>
                <c:pt idx="2827">
                  <c:v>78</c:v>
                </c:pt>
                <c:pt idx="2828">
                  <c:v>78</c:v>
                </c:pt>
                <c:pt idx="2829">
                  <c:v>78</c:v>
                </c:pt>
                <c:pt idx="2830">
                  <c:v>78</c:v>
                </c:pt>
                <c:pt idx="2831">
                  <c:v>78</c:v>
                </c:pt>
                <c:pt idx="2832">
                  <c:v>78</c:v>
                </c:pt>
                <c:pt idx="2833">
                  <c:v>78</c:v>
                </c:pt>
                <c:pt idx="2834">
                  <c:v>78</c:v>
                </c:pt>
                <c:pt idx="2835">
                  <c:v>78</c:v>
                </c:pt>
                <c:pt idx="2836">
                  <c:v>78</c:v>
                </c:pt>
                <c:pt idx="2837">
                  <c:v>78</c:v>
                </c:pt>
                <c:pt idx="2838">
                  <c:v>78</c:v>
                </c:pt>
                <c:pt idx="2839">
                  <c:v>78</c:v>
                </c:pt>
                <c:pt idx="2840">
                  <c:v>78</c:v>
                </c:pt>
                <c:pt idx="2841">
                  <c:v>78</c:v>
                </c:pt>
                <c:pt idx="2842">
                  <c:v>78</c:v>
                </c:pt>
                <c:pt idx="2843">
                  <c:v>78</c:v>
                </c:pt>
                <c:pt idx="2844">
                  <c:v>78</c:v>
                </c:pt>
                <c:pt idx="2845">
                  <c:v>78</c:v>
                </c:pt>
                <c:pt idx="2846">
                  <c:v>78</c:v>
                </c:pt>
                <c:pt idx="2847">
                  <c:v>78</c:v>
                </c:pt>
                <c:pt idx="2848">
                  <c:v>78</c:v>
                </c:pt>
                <c:pt idx="2849">
                  <c:v>78</c:v>
                </c:pt>
                <c:pt idx="2850">
                  <c:v>78</c:v>
                </c:pt>
                <c:pt idx="2851">
                  <c:v>78</c:v>
                </c:pt>
                <c:pt idx="2852">
                  <c:v>78</c:v>
                </c:pt>
                <c:pt idx="2853">
                  <c:v>78</c:v>
                </c:pt>
                <c:pt idx="2854">
                  <c:v>78</c:v>
                </c:pt>
                <c:pt idx="2855">
                  <c:v>78</c:v>
                </c:pt>
                <c:pt idx="2856">
                  <c:v>78</c:v>
                </c:pt>
                <c:pt idx="2857">
                  <c:v>78</c:v>
                </c:pt>
                <c:pt idx="2858">
                  <c:v>78</c:v>
                </c:pt>
                <c:pt idx="2859">
                  <c:v>78</c:v>
                </c:pt>
                <c:pt idx="2860">
                  <c:v>78</c:v>
                </c:pt>
                <c:pt idx="2861">
                  <c:v>78</c:v>
                </c:pt>
                <c:pt idx="2862">
                  <c:v>78</c:v>
                </c:pt>
                <c:pt idx="2863">
                  <c:v>78</c:v>
                </c:pt>
                <c:pt idx="2864">
                  <c:v>78</c:v>
                </c:pt>
                <c:pt idx="2865">
                  <c:v>78</c:v>
                </c:pt>
                <c:pt idx="2866">
                  <c:v>78</c:v>
                </c:pt>
                <c:pt idx="2867">
                  <c:v>78</c:v>
                </c:pt>
                <c:pt idx="2868">
                  <c:v>78</c:v>
                </c:pt>
                <c:pt idx="2869">
                  <c:v>78</c:v>
                </c:pt>
                <c:pt idx="2870">
                  <c:v>78</c:v>
                </c:pt>
                <c:pt idx="2871">
                  <c:v>78</c:v>
                </c:pt>
                <c:pt idx="2872">
                  <c:v>78</c:v>
                </c:pt>
                <c:pt idx="2873">
                  <c:v>78</c:v>
                </c:pt>
                <c:pt idx="2874">
                  <c:v>78</c:v>
                </c:pt>
                <c:pt idx="2875">
                  <c:v>78</c:v>
                </c:pt>
                <c:pt idx="2876">
                  <c:v>78</c:v>
                </c:pt>
                <c:pt idx="2877">
                  <c:v>78.099998474000003</c:v>
                </c:pt>
                <c:pt idx="2878">
                  <c:v>78.099998474000003</c:v>
                </c:pt>
                <c:pt idx="2879">
                  <c:v>78.099999999999994</c:v>
                </c:pt>
                <c:pt idx="2880">
                  <c:v>78.2</c:v>
                </c:pt>
                <c:pt idx="2881">
                  <c:v>78.2</c:v>
                </c:pt>
                <c:pt idx="2882">
                  <c:v>78.2</c:v>
                </c:pt>
                <c:pt idx="2883">
                  <c:v>78.2</c:v>
                </c:pt>
                <c:pt idx="2884">
                  <c:v>78.2</c:v>
                </c:pt>
                <c:pt idx="2885">
                  <c:v>78.2</c:v>
                </c:pt>
                <c:pt idx="2886">
                  <c:v>78.2</c:v>
                </c:pt>
                <c:pt idx="2887">
                  <c:v>78.2</c:v>
                </c:pt>
                <c:pt idx="2888">
                  <c:v>78.3</c:v>
                </c:pt>
                <c:pt idx="2889">
                  <c:v>78.3</c:v>
                </c:pt>
                <c:pt idx="2890">
                  <c:v>78.3</c:v>
                </c:pt>
                <c:pt idx="2891">
                  <c:v>78.3</c:v>
                </c:pt>
                <c:pt idx="2892">
                  <c:v>78.3</c:v>
                </c:pt>
                <c:pt idx="2893">
                  <c:v>78.400000000000006</c:v>
                </c:pt>
                <c:pt idx="2894">
                  <c:v>78.400000000000006</c:v>
                </c:pt>
                <c:pt idx="2895">
                  <c:v>78.400000000000006</c:v>
                </c:pt>
                <c:pt idx="2896">
                  <c:v>78.400000000000006</c:v>
                </c:pt>
                <c:pt idx="2897">
                  <c:v>78.400000000000006</c:v>
                </c:pt>
                <c:pt idx="2898">
                  <c:v>78.5</c:v>
                </c:pt>
                <c:pt idx="2899">
                  <c:v>78.5</c:v>
                </c:pt>
                <c:pt idx="2900">
                  <c:v>78.5</c:v>
                </c:pt>
                <c:pt idx="2901">
                  <c:v>78.5</c:v>
                </c:pt>
                <c:pt idx="2902">
                  <c:v>78.5</c:v>
                </c:pt>
                <c:pt idx="2903">
                  <c:v>78.5</c:v>
                </c:pt>
                <c:pt idx="2904">
                  <c:v>78.5</c:v>
                </c:pt>
                <c:pt idx="2905">
                  <c:v>78.5</c:v>
                </c:pt>
                <c:pt idx="2906">
                  <c:v>78.599999999999994</c:v>
                </c:pt>
                <c:pt idx="2907">
                  <c:v>78.599999999999994</c:v>
                </c:pt>
                <c:pt idx="2908">
                  <c:v>78.599999999999994</c:v>
                </c:pt>
                <c:pt idx="2909">
                  <c:v>78.699996948000006</c:v>
                </c:pt>
                <c:pt idx="2910">
                  <c:v>78.699996948000006</c:v>
                </c:pt>
                <c:pt idx="2911">
                  <c:v>78.7</c:v>
                </c:pt>
                <c:pt idx="2912">
                  <c:v>78.7</c:v>
                </c:pt>
                <c:pt idx="2913">
                  <c:v>78.8</c:v>
                </c:pt>
                <c:pt idx="2914">
                  <c:v>78.8</c:v>
                </c:pt>
                <c:pt idx="2915">
                  <c:v>78.8</c:v>
                </c:pt>
                <c:pt idx="2916">
                  <c:v>78.8</c:v>
                </c:pt>
                <c:pt idx="2917">
                  <c:v>78.900000000000006</c:v>
                </c:pt>
                <c:pt idx="2918">
                  <c:v>78.900000000000006</c:v>
                </c:pt>
                <c:pt idx="2919">
                  <c:v>79</c:v>
                </c:pt>
                <c:pt idx="2920">
                  <c:v>79</c:v>
                </c:pt>
                <c:pt idx="2921">
                  <c:v>79</c:v>
                </c:pt>
                <c:pt idx="2922">
                  <c:v>79</c:v>
                </c:pt>
                <c:pt idx="2923">
                  <c:v>79</c:v>
                </c:pt>
                <c:pt idx="2924">
                  <c:v>79</c:v>
                </c:pt>
                <c:pt idx="2925">
                  <c:v>79</c:v>
                </c:pt>
                <c:pt idx="2926">
                  <c:v>79</c:v>
                </c:pt>
                <c:pt idx="2927">
                  <c:v>79</c:v>
                </c:pt>
                <c:pt idx="2928">
                  <c:v>79</c:v>
                </c:pt>
                <c:pt idx="2929">
                  <c:v>79</c:v>
                </c:pt>
                <c:pt idx="2930">
                  <c:v>79</c:v>
                </c:pt>
                <c:pt idx="2931">
                  <c:v>79</c:v>
                </c:pt>
                <c:pt idx="2932">
                  <c:v>79</c:v>
                </c:pt>
                <c:pt idx="2933">
                  <c:v>79</c:v>
                </c:pt>
                <c:pt idx="2934">
                  <c:v>79</c:v>
                </c:pt>
                <c:pt idx="2935">
                  <c:v>79</c:v>
                </c:pt>
                <c:pt idx="2936">
                  <c:v>79</c:v>
                </c:pt>
                <c:pt idx="2937">
                  <c:v>79</c:v>
                </c:pt>
                <c:pt idx="2938">
                  <c:v>79</c:v>
                </c:pt>
                <c:pt idx="2939">
                  <c:v>79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79</c:v>
                </c:pt>
                <c:pt idx="2944">
                  <c:v>79</c:v>
                </c:pt>
                <c:pt idx="2945">
                  <c:v>79</c:v>
                </c:pt>
                <c:pt idx="2946">
                  <c:v>79</c:v>
                </c:pt>
                <c:pt idx="2947">
                  <c:v>79</c:v>
                </c:pt>
                <c:pt idx="2948">
                  <c:v>79</c:v>
                </c:pt>
                <c:pt idx="2949">
                  <c:v>79</c:v>
                </c:pt>
                <c:pt idx="2950">
                  <c:v>79</c:v>
                </c:pt>
                <c:pt idx="2951">
                  <c:v>79</c:v>
                </c:pt>
                <c:pt idx="2952">
                  <c:v>79</c:v>
                </c:pt>
                <c:pt idx="2953">
                  <c:v>79</c:v>
                </c:pt>
                <c:pt idx="2954">
                  <c:v>79</c:v>
                </c:pt>
                <c:pt idx="2955">
                  <c:v>79</c:v>
                </c:pt>
                <c:pt idx="2956">
                  <c:v>79</c:v>
                </c:pt>
                <c:pt idx="2957">
                  <c:v>79</c:v>
                </c:pt>
                <c:pt idx="2958">
                  <c:v>79</c:v>
                </c:pt>
                <c:pt idx="2959">
                  <c:v>79</c:v>
                </c:pt>
                <c:pt idx="2960">
                  <c:v>79</c:v>
                </c:pt>
                <c:pt idx="2961">
                  <c:v>79</c:v>
                </c:pt>
                <c:pt idx="2962">
                  <c:v>79</c:v>
                </c:pt>
                <c:pt idx="2963">
                  <c:v>79</c:v>
                </c:pt>
                <c:pt idx="2964">
                  <c:v>79</c:v>
                </c:pt>
                <c:pt idx="2965">
                  <c:v>79</c:v>
                </c:pt>
                <c:pt idx="2966">
                  <c:v>79.099999999999994</c:v>
                </c:pt>
                <c:pt idx="2967">
                  <c:v>79.099999999999994</c:v>
                </c:pt>
                <c:pt idx="2968">
                  <c:v>79.099999999999994</c:v>
                </c:pt>
                <c:pt idx="2969">
                  <c:v>79.099999999999994</c:v>
                </c:pt>
                <c:pt idx="2970">
                  <c:v>79.2</c:v>
                </c:pt>
                <c:pt idx="2971">
                  <c:v>79.2</c:v>
                </c:pt>
                <c:pt idx="2972">
                  <c:v>79.2</c:v>
                </c:pt>
                <c:pt idx="2973">
                  <c:v>79.2</c:v>
                </c:pt>
                <c:pt idx="2974">
                  <c:v>79.2</c:v>
                </c:pt>
                <c:pt idx="2975">
                  <c:v>79.3</c:v>
                </c:pt>
                <c:pt idx="2976">
                  <c:v>79.3</c:v>
                </c:pt>
                <c:pt idx="2977">
                  <c:v>79.3</c:v>
                </c:pt>
                <c:pt idx="2978">
                  <c:v>79.3</c:v>
                </c:pt>
                <c:pt idx="2979">
                  <c:v>79.300003051999994</c:v>
                </c:pt>
                <c:pt idx="2980">
                  <c:v>79.400000000000006</c:v>
                </c:pt>
                <c:pt idx="2981">
                  <c:v>79.400000000000006</c:v>
                </c:pt>
                <c:pt idx="2982">
                  <c:v>79.400000000000006</c:v>
                </c:pt>
                <c:pt idx="2983">
                  <c:v>79.400000000000006</c:v>
                </c:pt>
                <c:pt idx="2984">
                  <c:v>79.400000000000006</c:v>
                </c:pt>
                <c:pt idx="2985">
                  <c:v>79.400000000000006</c:v>
                </c:pt>
                <c:pt idx="2986">
                  <c:v>79.400001525999997</c:v>
                </c:pt>
                <c:pt idx="2987">
                  <c:v>79.5</c:v>
                </c:pt>
                <c:pt idx="2988">
                  <c:v>79.5</c:v>
                </c:pt>
                <c:pt idx="2989">
                  <c:v>79.5</c:v>
                </c:pt>
                <c:pt idx="2990">
                  <c:v>79.5</c:v>
                </c:pt>
                <c:pt idx="2991">
                  <c:v>79.5</c:v>
                </c:pt>
                <c:pt idx="2992">
                  <c:v>79.5</c:v>
                </c:pt>
                <c:pt idx="2993">
                  <c:v>79.5</c:v>
                </c:pt>
                <c:pt idx="2994">
                  <c:v>79.5</c:v>
                </c:pt>
                <c:pt idx="2995">
                  <c:v>79.5</c:v>
                </c:pt>
                <c:pt idx="2996">
                  <c:v>79.5</c:v>
                </c:pt>
                <c:pt idx="2997">
                  <c:v>79.5</c:v>
                </c:pt>
                <c:pt idx="2998">
                  <c:v>79.599999999999994</c:v>
                </c:pt>
                <c:pt idx="2999">
                  <c:v>79.599999999999994</c:v>
                </c:pt>
                <c:pt idx="3000">
                  <c:v>79.599999999999994</c:v>
                </c:pt>
                <c:pt idx="3001">
                  <c:v>79.599999999999994</c:v>
                </c:pt>
                <c:pt idx="3002">
                  <c:v>79.599999999999994</c:v>
                </c:pt>
                <c:pt idx="3003">
                  <c:v>79.599999999999994</c:v>
                </c:pt>
                <c:pt idx="3004">
                  <c:v>79.599999999999994</c:v>
                </c:pt>
                <c:pt idx="3005">
                  <c:v>79.599999999999994</c:v>
                </c:pt>
                <c:pt idx="3006">
                  <c:v>79.7</c:v>
                </c:pt>
                <c:pt idx="3007">
                  <c:v>79.7</c:v>
                </c:pt>
                <c:pt idx="3008">
                  <c:v>79.7</c:v>
                </c:pt>
                <c:pt idx="3009">
                  <c:v>79.7</c:v>
                </c:pt>
                <c:pt idx="3010">
                  <c:v>79.8</c:v>
                </c:pt>
                <c:pt idx="3011">
                  <c:v>79.8</c:v>
                </c:pt>
                <c:pt idx="3012">
                  <c:v>79.8</c:v>
                </c:pt>
                <c:pt idx="3013">
                  <c:v>79.8</c:v>
                </c:pt>
                <c:pt idx="3014">
                  <c:v>79.8</c:v>
                </c:pt>
                <c:pt idx="3015">
                  <c:v>79.900000000000006</c:v>
                </c:pt>
                <c:pt idx="3016">
                  <c:v>79.900000000000006</c:v>
                </c:pt>
                <c:pt idx="3017">
                  <c:v>79.900000000000006</c:v>
                </c:pt>
                <c:pt idx="3018">
                  <c:v>80</c:v>
                </c:pt>
                <c:pt idx="3019">
                  <c:v>80</c:v>
                </c:pt>
                <c:pt idx="3020">
                  <c:v>80</c:v>
                </c:pt>
                <c:pt idx="3021">
                  <c:v>80</c:v>
                </c:pt>
                <c:pt idx="3022">
                  <c:v>80</c:v>
                </c:pt>
                <c:pt idx="3023">
                  <c:v>80</c:v>
                </c:pt>
                <c:pt idx="3024">
                  <c:v>80</c:v>
                </c:pt>
                <c:pt idx="3025">
                  <c:v>80</c:v>
                </c:pt>
                <c:pt idx="3026">
                  <c:v>80</c:v>
                </c:pt>
                <c:pt idx="3027">
                  <c:v>80</c:v>
                </c:pt>
                <c:pt idx="3028">
                  <c:v>80</c:v>
                </c:pt>
                <c:pt idx="3029">
                  <c:v>80</c:v>
                </c:pt>
                <c:pt idx="3030">
                  <c:v>80</c:v>
                </c:pt>
                <c:pt idx="3031">
                  <c:v>80</c:v>
                </c:pt>
                <c:pt idx="3032">
                  <c:v>80</c:v>
                </c:pt>
                <c:pt idx="3033">
                  <c:v>80</c:v>
                </c:pt>
                <c:pt idx="3034">
                  <c:v>80</c:v>
                </c:pt>
                <c:pt idx="3035">
                  <c:v>80</c:v>
                </c:pt>
                <c:pt idx="3036">
                  <c:v>80</c:v>
                </c:pt>
                <c:pt idx="3037">
                  <c:v>80</c:v>
                </c:pt>
                <c:pt idx="3038">
                  <c:v>80</c:v>
                </c:pt>
                <c:pt idx="3039">
                  <c:v>80</c:v>
                </c:pt>
                <c:pt idx="3040">
                  <c:v>80</c:v>
                </c:pt>
                <c:pt idx="3041">
                  <c:v>80</c:v>
                </c:pt>
                <c:pt idx="3042">
                  <c:v>80</c:v>
                </c:pt>
                <c:pt idx="3043">
                  <c:v>80</c:v>
                </c:pt>
                <c:pt idx="3044">
                  <c:v>80</c:v>
                </c:pt>
                <c:pt idx="3045">
                  <c:v>80</c:v>
                </c:pt>
                <c:pt idx="3046">
                  <c:v>80</c:v>
                </c:pt>
                <c:pt idx="3047">
                  <c:v>80</c:v>
                </c:pt>
                <c:pt idx="3048">
                  <c:v>80</c:v>
                </c:pt>
                <c:pt idx="3049">
                  <c:v>80</c:v>
                </c:pt>
                <c:pt idx="3050">
                  <c:v>80</c:v>
                </c:pt>
                <c:pt idx="3051">
                  <c:v>80</c:v>
                </c:pt>
                <c:pt idx="3052">
                  <c:v>80</c:v>
                </c:pt>
                <c:pt idx="3053">
                  <c:v>80</c:v>
                </c:pt>
                <c:pt idx="3054">
                  <c:v>80</c:v>
                </c:pt>
                <c:pt idx="3055">
                  <c:v>80</c:v>
                </c:pt>
                <c:pt idx="3056">
                  <c:v>80</c:v>
                </c:pt>
                <c:pt idx="3057">
                  <c:v>80</c:v>
                </c:pt>
                <c:pt idx="3058">
                  <c:v>80</c:v>
                </c:pt>
                <c:pt idx="3059">
                  <c:v>80</c:v>
                </c:pt>
                <c:pt idx="3060">
                  <c:v>80</c:v>
                </c:pt>
                <c:pt idx="3061">
                  <c:v>80</c:v>
                </c:pt>
                <c:pt idx="3062">
                  <c:v>80</c:v>
                </c:pt>
                <c:pt idx="3063">
                  <c:v>80</c:v>
                </c:pt>
                <c:pt idx="3064">
                  <c:v>80</c:v>
                </c:pt>
                <c:pt idx="3065">
                  <c:v>80</c:v>
                </c:pt>
                <c:pt idx="3066">
                  <c:v>80</c:v>
                </c:pt>
                <c:pt idx="3067">
                  <c:v>80</c:v>
                </c:pt>
                <c:pt idx="3068">
                  <c:v>80</c:v>
                </c:pt>
                <c:pt idx="3069">
                  <c:v>80</c:v>
                </c:pt>
                <c:pt idx="3070">
                  <c:v>80</c:v>
                </c:pt>
                <c:pt idx="3071">
                  <c:v>80</c:v>
                </c:pt>
                <c:pt idx="3072">
                  <c:v>80</c:v>
                </c:pt>
                <c:pt idx="3073">
                  <c:v>80</c:v>
                </c:pt>
                <c:pt idx="3074">
                  <c:v>80</c:v>
                </c:pt>
                <c:pt idx="3075">
                  <c:v>80</c:v>
                </c:pt>
                <c:pt idx="3076">
                  <c:v>80</c:v>
                </c:pt>
                <c:pt idx="3077">
                  <c:v>80</c:v>
                </c:pt>
                <c:pt idx="3078">
                  <c:v>80</c:v>
                </c:pt>
                <c:pt idx="3079">
                  <c:v>80</c:v>
                </c:pt>
                <c:pt idx="3080">
                  <c:v>80</c:v>
                </c:pt>
                <c:pt idx="3081">
                  <c:v>80</c:v>
                </c:pt>
                <c:pt idx="3082">
                  <c:v>80</c:v>
                </c:pt>
                <c:pt idx="3083">
                  <c:v>80</c:v>
                </c:pt>
                <c:pt idx="3084">
                  <c:v>80</c:v>
                </c:pt>
                <c:pt idx="3085">
                  <c:v>80</c:v>
                </c:pt>
                <c:pt idx="3086">
                  <c:v>80</c:v>
                </c:pt>
                <c:pt idx="3087">
                  <c:v>80</c:v>
                </c:pt>
                <c:pt idx="3088">
                  <c:v>80</c:v>
                </c:pt>
                <c:pt idx="3089">
                  <c:v>80</c:v>
                </c:pt>
                <c:pt idx="3090">
                  <c:v>80</c:v>
                </c:pt>
                <c:pt idx="3091">
                  <c:v>80</c:v>
                </c:pt>
                <c:pt idx="3092">
                  <c:v>80</c:v>
                </c:pt>
                <c:pt idx="3093">
                  <c:v>80</c:v>
                </c:pt>
                <c:pt idx="3094">
                  <c:v>80</c:v>
                </c:pt>
                <c:pt idx="3095">
                  <c:v>80</c:v>
                </c:pt>
                <c:pt idx="3096">
                  <c:v>80</c:v>
                </c:pt>
                <c:pt idx="3097">
                  <c:v>80</c:v>
                </c:pt>
                <c:pt idx="3098">
                  <c:v>80</c:v>
                </c:pt>
                <c:pt idx="3099">
                  <c:v>80</c:v>
                </c:pt>
                <c:pt idx="3100">
                  <c:v>80.099999999999994</c:v>
                </c:pt>
                <c:pt idx="3101">
                  <c:v>80.099999999999994</c:v>
                </c:pt>
                <c:pt idx="3102">
                  <c:v>80.099999999999994</c:v>
                </c:pt>
                <c:pt idx="3103">
                  <c:v>80.099999999999994</c:v>
                </c:pt>
                <c:pt idx="3104">
                  <c:v>80.099999999999994</c:v>
                </c:pt>
                <c:pt idx="3105">
                  <c:v>80.2</c:v>
                </c:pt>
                <c:pt idx="3106">
                  <c:v>80.2</c:v>
                </c:pt>
                <c:pt idx="3107">
                  <c:v>80.2</c:v>
                </c:pt>
                <c:pt idx="3108">
                  <c:v>80.3</c:v>
                </c:pt>
                <c:pt idx="3109">
                  <c:v>80.3</c:v>
                </c:pt>
                <c:pt idx="3110">
                  <c:v>80.3</c:v>
                </c:pt>
                <c:pt idx="3111">
                  <c:v>80.3</c:v>
                </c:pt>
                <c:pt idx="3112">
                  <c:v>80.3</c:v>
                </c:pt>
                <c:pt idx="3113">
                  <c:v>80.3</c:v>
                </c:pt>
                <c:pt idx="3114">
                  <c:v>80.400000000000006</c:v>
                </c:pt>
                <c:pt idx="3115">
                  <c:v>80.400000000000006</c:v>
                </c:pt>
                <c:pt idx="3116">
                  <c:v>80.400000000000006</c:v>
                </c:pt>
                <c:pt idx="3117">
                  <c:v>80.400000000000006</c:v>
                </c:pt>
                <c:pt idx="3118">
                  <c:v>80.400000000000006</c:v>
                </c:pt>
                <c:pt idx="3119">
                  <c:v>80.400001525999997</c:v>
                </c:pt>
                <c:pt idx="3120">
                  <c:v>80.5</c:v>
                </c:pt>
                <c:pt idx="3121">
                  <c:v>80.5</c:v>
                </c:pt>
                <c:pt idx="3122">
                  <c:v>80.5</c:v>
                </c:pt>
                <c:pt idx="3123">
                  <c:v>80.5</c:v>
                </c:pt>
                <c:pt idx="3124">
                  <c:v>80.5</c:v>
                </c:pt>
                <c:pt idx="3125">
                  <c:v>80.5</c:v>
                </c:pt>
                <c:pt idx="3126">
                  <c:v>80.5</c:v>
                </c:pt>
                <c:pt idx="3127">
                  <c:v>80.5</c:v>
                </c:pt>
                <c:pt idx="3128">
                  <c:v>80.599999999999994</c:v>
                </c:pt>
                <c:pt idx="3129">
                  <c:v>80.599999999999994</c:v>
                </c:pt>
                <c:pt idx="3130">
                  <c:v>80.7</c:v>
                </c:pt>
                <c:pt idx="3131">
                  <c:v>80.7</c:v>
                </c:pt>
                <c:pt idx="3132">
                  <c:v>80.900000000000006</c:v>
                </c:pt>
                <c:pt idx="3133">
                  <c:v>80.900000000000006</c:v>
                </c:pt>
                <c:pt idx="3134">
                  <c:v>80.900000000000006</c:v>
                </c:pt>
                <c:pt idx="3135">
                  <c:v>81</c:v>
                </c:pt>
                <c:pt idx="3136">
                  <c:v>81</c:v>
                </c:pt>
                <c:pt idx="3137">
                  <c:v>81</c:v>
                </c:pt>
                <c:pt idx="3138">
                  <c:v>81</c:v>
                </c:pt>
                <c:pt idx="3139">
                  <c:v>81</c:v>
                </c:pt>
                <c:pt idx="3140">
                  <c:v>81</c:v>
                </c:pt>
                <c:pt idx="3141">
                  <c:v>81</c:v>
                </c:pt>
                <c:pt idx="3142">
                  <c:v>81</c:v>
                </c:pt>
                <c:pt idx="3143">
                  <c:v>81</c:v>
                </c:pt>
                <c:pt idx="3144">
                  <c:v>81</c:v>
                </c:pt>
                <c:pt idx="3145">
                  <c:v>81</c:v>
                </c:pt>
                <c:pt idx="3146">
                  <c:v>81</c:v>
                </c:pt>
                <c:pt idx="3147">
                  <c:v>81</c:v>
                </c:pt>
                <c:pt idx="3148">
                  <c:v>81</c:v>
                </c:pt>
                <c:pt idx="3149">
                  <c:v>81</c:v>
                </c:pt>
                <c:pt idx="3150">
                  <c:v>81</c:v>
                </c:pt>
                <c:pt idx="3151">
                  <c:v>81</c:v>
                </c:pt>
                <c:pt idx="3152">
                  <c:v>81</c:v>
                </c:pt>
                <c:pt idx="3153">
                  <c:v>81</c:v>
                </c:pt>
                <c:pt idx="3154">
                  <c:v>81</c:v>
                </c:pt>
                <c:pt idx="3155">
                  <c:v>81</c:v>
                </c:pt>
                <c:pt idx="3156">
                  <c:v>81</c:v>
                </c:pt>
                <c:pt idx="3157">
                  <c:v>81</c:v>
                </c:pt>
                <c:pt idx="3158">
                  <c:v>81</c:v>
                </c:pt>
                <c:pt idx="3159">
                  <c:v>81</c:v>
                </c:pt>
                <c:pt idx="3160">
                  <c:v>81</c:v>
                </c:pt>
                <c:pt idx="3161">
                  <c:v>81</c:v>
                </c:pt>
                <c:pt idx="3162">
                  <c:v>81</c:v>
                </c:pt>
                <c:pt idx="3163">
                  <c:v>81</c:v>
                </c:pt>
                <c:pt idx="3164">
                  <c:v>81</c:v>
                </c:pt>
                <c:pt idx="3165">
                  <c:v>81</c:v>
                </c:pt>
                <c:pt idx="3166">
                  <c:v>81</c:v>
                </c:pt>
                <c:pt idx="3167">
                  <c:v>81</c:v>
                </c:pt>
                <c:pt idx="3168">
                  <c:v>81</c:v>
                </c:pt>
                <c:pt idx="3169">
                  <c:v>81</c:v>
                </c:pt>
                <c:pt idx="3170">
                  <c:v>81</c:v>
                </c:pt>
                <c:pt idx="3171">
                  <c:v>81.099999999999994</c:v>
                </c:pt>
                <c:pt idx="3172">
                  <c:v>81.099999999999994</c:v>
                </c:pt>
                <c:pt idx="3173">
                  <c:v>81.099999999999994</c:v>
                </c:pt>
                <c:pt idx="3174">
                  <c:v>81.099999999999994</c:v>
                </c:pt>
                <c:pt idx="3175">
                  <c:v>81.2</c:v>
                </c:pt>
                <c:pt idx="3176">
                  <c:v>81.2</c:v>
                </c:pt>
                <c:pt idx="3177">
                  <c:v>81.2</c:v>
                </c:pt>
                <c:pt idx="3178">
                  <c:v>81.3</c:v>
                </c:pt>
                <c:pt idx="3179">
                  <c:v>81.3</c:v>
                </c:pt>
                <c:pt idx="3180">
                  <c:v>81.3</c:v>
                </c:pt>
                <c:pt idx="3181">
                  <c:v>81.3</c:v>
                </c:pt>
                <c:pt idx="3182">
                  <c:v>81.400000000000006</c:v>
                </c:pt>
                <c:pt idx="3183">
                  <c:v>81.400000000000006</c:v>
                </c:pt>
                <c:pt idx="3184">
                  <c:v>81.400000000000006</c:v>
                </c:pt>
                <c:pt idx="3185">
                  <c:v>81.400000000000006</c:v>
                </c:pt>
                <c:pt idx="3186">
                  <c:v>81.400000000000006</c:v>
                </c:pt>
                <c:pt idx="3187">
                  <c:v>81.5</c:v>
                </c:pt>
                <c:pt idx="3188">
                  <c:v>81.5</c:v>
                </c:pt>
                <c:pt idx="3189">
                  <c:v>81.5</c:v>
                </c:pt>
                <c:pt idx="3190">
                  <c:v>81.5</c:v>
                </c:pt>
                <c:pt idx="3191">
                  <c:v>81.5</c:v>
                </c:pt>
                <c:pt idx="3192">
                  <c:v>81.5</c:v>
                </c:pt>
                <c:pt idx="3193">
                  <c:v>81.5</c:v>
                </c:pt>
                <c:pt idx="3194">
                  <c:v>81.5</c:v>
                </c:pt>
                <c:pt idx="3195">
                  <c:v>81.5</c:v>
                </c:pt>
                <c:pt idx="3196">
                  <c:v>81.5</c:v>
                </c:pt>
                <c:pt idx="3197">
                  <c:v>81.5</c:v>
                </c:pt>
                <c:pt idx="3198">
                  <c:v>81.5</c:v>
                </c:pt>
                <c:pt idx="3199">
                  <c:v>81.599999999999994</c:v>
                </c:pt>
                <c:pt idx="3200">
                  <c:v>81.7</c:v>
                </c:pt>
                <c:pt idx="3201">
                  <c:v>81.7</c:v>
                </c:pt>
                <c:pt idx="3202">
                  <c:v>81.8</c:v>
                </c:pt>
                <c:pt idx="3203">
                  <c:v>81.8</c:v>
                </c:pt>
                <c:pt idx="3204">
                  <c:v>81.8</c:v>
                </c:pt>
                <c:pt idx="3205">
                  <c:v>81.900000000000006</c:v>
                </c:pt>
                <c:pt idx="3206">
                  <c:v>82</c:v>
                </c:pt>
                <c:pt idx="3207">
                  <c:v>82</c:v>
                </c:pt>
                <c:pt idx="3208">
                  <c:v>82</c:v>
                </c:pt>
                <c:pt idx="3209">
                  <c:v>82</c:v>
                </c:pt>
                <c:pt idx="3210">
                  <c:v>82</c:v>
                </c:pt>
                <c:pt idx="3211">
                  <c:v>82</c:v>
                </c:pt>
                <c:pt idx="3212">
                  <c:v>82</c:v>
                </c:pt>
                <c:pt idx="3213">
                  <c:v>82</c:v>
                </c:pt>
                <c:pt idx="3214">
                  <c:v>82</c:v>
                </c:pt>
                <c:pt idx="3215">
                  <c:v>82</c:v>
                </c:pt>
                <c:pt idx="3216">
                  <c:v>82</c:v>
                </c:pt>
                <c:pt idx="3217">
                  <c:v>82</c:v>
                </c:pt>
                <c:pt idx="3218">
                  <c:v>82</c:v>
                </c:pt>
                <c:pt idx="3219">
                  <c:v>82</c:v>
                </c:pt>
                <c:pt idx="3220">
                  <c:v>82</c:v>
                </c:pt>
                <c:pt idx="3221">
                  <c:v>82</c:v>
                </c:pt>
                <c:pt idx="3222">
                  <c:v>82</c:v>
                </c:pt>
                <c:pt idx="3223">
                  <c:v>82</c:v>
                </c:pt>
                <c:pt idx="3224">
                  <c:v>82</c:v>
                </c:pt>
                <c:pt idx="3225">
                  <c:v>82</c:v>
                </c:pt>
                <c:pt idx="3226">
                  <c:v>82</c:v>
                </c:pt>
                <c:pt idx="3227">
                  <c:v>82</c:v>
                </c:pt>
                <c:pt idx="3228">
                  <c:v>82</c:v>
                </c:pt>
                <c:pt idx="3229">
                  <c:v>82</c:v>
                </c:pt>
                <c:pt idx="3230">
                  <c:v>82</c:v>
                </c:pt>
                <c:pt idx="3231">
                  <c:v>82</c:v>
                </c:pt>
                <c:pt idx="3232">
                  <c:v>82</c:v>
                </c:pt>
                <c:pt idx="3233">
                  <c:v>82</c:v>
                </c:pt>
                <c:pt idx="3234">
                  <c:v>82</c:v>
                </c:pt>
                <c:pt idx="3235">
                  <c:v>82</c:v>
                </c:pt>
                <c:pt idx="3236">
                  <c:v>82</c:v>
                </c:pt>
                <c:pt idx="3237">
                  <c:v>82</c:v>
                </c:pt>
                <c:pt idx="3238">
                  <c:v>82</c:v>
                </c:pt>
                <c:pt idx="3239">
                  <c:v>82</c:v>
                </c:pt>
                <c:pt idx="3240">
                  <c:v>82</c:v>
                </c:pt>
                <c:pt idx="3241">
                  <c:v>82</c:v>
                </c:pt>
                <c:pt idx="3242">
                  <c:v>82</c:v>
                </c:pt>
                <c:pt idx="3243">
                  <c:v>82</c:v>
                </c:pt>
                <c:pt idx="3244">
                  <c:v>82</c:v>
                </c:pt>
                <c:pt idx="3245">
                  <c:v>82</c:v>
                </c:pt>
                <c:pt idx="3246">
                  <c:v>82</c:v>
                </c:pt>
                <c:pt idx="3247">
                  <c:v>82</c:v>
                </c:pt>
                <c:pt idx="3248">
                  <c:v>82</c:v>
                </c:pt>
                <c:pt idx="3249">
                  <c:v>82</c:v>
                </c:pt>
                <c:pt idx="3250">
                  <c:v>82</c:v>
                </c:pt>
                <c:pt idx="3251">
                  <c:v>82</c:v>
                </c:pt>
                <c:pt idx="3252">
                  <c:v>82</c:v>
                </c:pt>
                <c:pt idx="3253">
                  <c:v>82</c:v>
                </c:pt>
                <c:pt idx="3254">
                  <c:v>82</c:v>
                </c:pt>
                <c:pt idx="3255">
                  <c:v>82</c:v>
                </c:pt>
                <c:pt idx="3256">
                  <c:v>82</c:v>
                </c:pt>
                <c:pt idx="3257">
                  <c:v>82</c:v>
                </c:pt>
                <c:pt idx="3258">
                  <c:v>82</c:v>
                </c:pt>
                <c:pt idx="3259">
                  <c:v>82</c:v>
                </c:pt>
                <c:pt idx="3260">
                  <c:v>82</c:v>
                </c:pt>
                <c:pt idx="3261">
                  <c:v>82</c:v>
                </c:pt>
                <c:pt idx="3262">
                  <c:v>82.099998474000003</c:v>
                </c:pt>
                <c:pt idx="3263">
                  <c:v>82.1</c:v>
                </c:pt>
                <c:pt idx="3264">
                  <c:v>82.1</c:v>
                </c:pt>
                <c:pt idx="3265">
                  <c:v>82.2</c:v>
                </c:pt>
                <c:pt idx="3266">
                  <c:v>82.2</c:v>
                </c:pt>
                <c:pt idx="3267">
                  <c:v>82.2</c:v>
                </c:pt>
                <c:pt idx="3268">
                  <c:v>82.2</c:v>
                </c:pt>
                <c:pt idx="3269">
                  <c:v>82.2</c:v>
                </c:pt>
                <c:pt idx="3270">
                  <c:v>82.3</c:v>
                </c:pt>
                <c:pt idx="3271">
                  <c:v>82.3</c:v>
                </c:pt>
                <c:pt idx="3272">
                  <c:v>82.4</c:v>
                </c:pt>
                <c:pt idx="3273">
                  <c:v>82.5</c:v>
                </c:pt>
                <c:pt idx="3274">
                  <c:v>82.5</c:v>
                </c:pt>
                <c:pt idx="3275">
                  <c:v>82.5</c:v>
                </c:pt>
                <c:pt idx="3276">
                  <c:v>82.5</c:v>
                </c:pt>
                <c:pt idx="3277">
                  <c:v>82.5</c:v>
                </c:pt>
                <c:pt idx="3278">
                  <c:v>82.5</c:v>
                </c:pt>
                <c:pt idx="3279">
                  <c:v>82.5</c:v>
                </c:pt>
                <c:pt idx="3280">
                  <c:v>82.6</c:v>
                </c:pt>
                <c:pt idx="3281">
                  <c:v>82.6</c:v>
                </c:pt>
                <c:pt idx="3282">
                  <c:v>82.6</c:v>
                </c:pt>
                <c:pt idx="3283">
                  <c:v>82.6</c:v>
                </c:pt>
                <c:pt idx="3284">
                  <c:v>82.6</c:v>
                </c:pt>
                <c:pt idx="3285">
                  <c:v>82.6</c:v>
                </c:pt>
                <c:pt idx="3286">
                  <c:v>82.6</c:v>
                </c:pt>
                <c:pt idx="3287">
                  <c:v>82.7</c:v>
                </c:pt>
                <c:pt idx="3288">
                  <c:v>82.7</c:v>
                </c:pt>
                <c:pt idx="3289">
                  <c:v>82.7</c:v>
                </c:pt>
                <c:pt idx="3290">
                  <c:v>82.8</c:v>
                </c:pt>
                <c:pt idx="3291">
                  <c:v>82.8</c:v>
                </c:pt>
                <c:pt idx="3292">
                  <c:v>82.9</c:v>
                </c:pt>
                <c:pt idx="3293">
                  <c:v>82.9</c:v>
                </c:pt>
                <c:pt idx="3294">
                  <c:v>82.9</c:v>
                </c:pt>
                <c:pt idx="3295">
                  <c:v>83</c:v>
                </c:pt>
                <c:pt idx="3296">
                  <c:v>83</c:v>
                </c:pt>
                <c:pt idx="3297">
                  <c:v>83</c:v>
                </c:pt>
                <c:pt idx="3298">
                  <c:v>83</c:v>
                </c:pt>
                <c:pt idx="3299">
                  <c:v>83</c:v>
                </c:pt>
                <c:pt idx="3300">
                  <c:v>83</c:v>
                </c:pt>
                <c:pt idx="3301">
                  <c:v>83</c:v>
                </c:pt>
                <c:pt idx="3302">
                  <c:v>83</c:v>
                </c:pt>
                <c:pt idx="3303">
                  <c:v>83</c:v>
                </c:pt>
                <c:pt idx="3304">
                  <c:v>83</c:v>
                </c:pt>
                <c:pt idx="3305">
                  <c:v>83</c:v>
                </c:pt>
                <c:pt idx="3306">
                  <c:v>83</c:v>
                </c:pt>
                <c:pt idx="3307">
                  <c:v>83</c:v>
                </c:pt>
                <c:pt idx="3308">
                  <c:v>83</c:v>
                </c:pt>
                <c:pt idx="3309">
                  <c:v>83</c:v>
                </c:pt>
                <c:pt idx="3310">
                  <c:v>83</c:v>
                </c:pt>
                <c:pt idx="3311">
                  <c:v>83</c:v>
                </c:pt>
                <c:pt idx="3312">
                  <c:v>83</c:v>
                </c:pt>
                <c:pt idx="3313">
                  <c:v>83</c:v>
                </c:pt>
                <c:pt idx="3314">
                  <c:v>83</c:v>
                </c:pt>
                <c:pt idx="3315">
                  <c:v>83</c:v>
                </c:pt>
                <c:pt idx="3316">
                  <c:v>83</c:v>
                </c:pt>
                <c:pt idx="3317">
                  <c:v>83</c:v>
                </c:pt>
                <c:pt idx="3318">
                  <c:v>83</c:v>
                </c:pt>
                <c:pt idx="3319">
                  <c:v>83</c:v>
                </c:pt>
                <c:pt idx="3320">
                  <c:v>83</c:v>
                </c:pt>
                <c:pt idx="3321">
                  <c:v>83</c:v>
                </c:pt>
                <c:pt idx="3322">
                  <c:v>83</c:v>
                </c:pt>
                <c:pt idx="3323">
                  <c:v>83</c:v>
                </c:pt>
                <c:pt idx="3324">
                  <c:v>83</c:v>
                </c:pt>
                <c:pt idx="3325">
                  <c:v>83</c:v>
                </c:pt>
                <c:pt idx="3326">
                  <c:v>83</c:v>
                </c:pt>
                <c:pt idx="3327">
                  <c:v>83</c:v>
                </c:pt>
                <c:pt idx="3328">
                  <c:v>83</c:v>
                </c:pt>
                <c:pt idx="3329">
                  <c:v>83</c:v>
                </c:pt>
                <c:pt idx="3330">
                  <c:v>83</c:v>
                </c:pt>
                <c:pt idx="3331">
                  <c:v>83</c:v>
                </c:pt>
                <c:pt idx="3332">
                  <c:v>83</c:v>
                </c:pt>
                <c:pt idx="3333">
                  <c:v>83</c:v>
                </c:pt>
                <c:pt idx="3334">
                  <c:v>83</c:v>
                </c:pt>
                <c:pt idx="3335">
                  <c:v>83</c:v>
                </c:pt>
                <c:pt idx="3336">
                  <c:v>83</c:v>
                </c:pt>
                <c:pt idx="3337">
                  <c:v>83</c:v>
                </c:pt>
                <c:pt idx="3338">
                  <c:v>83</c:v>
                </c:pt>
                <c:pt idx="3339">
                  <c:v>83</c:v>
                </c:pt>
                <c:pt idx="3340">
                  <c:v>83</c:v>
                </c:pt>
                <c:pt idx="3341">
                  <c:v>83</c:v>
                </c:pt>
                <c:pt idx="3342">
                  <c:v>83</c:v>
                </c:pt>
                <c:pt idx="3343">
                  <c:v>83</c:v>
                </c:pt>
                <c:pt idx="3344">
                  <c:v>83</c:v>
                </c:pt>
                <c:pt idx="3345">
                  <c:v>83</c:v>
                </c:pt>
                <c:pt idx="3346">
                  <c:v>83.1</c:v>
                </c:pt>
                <c:pt idx="3347">
                  <c:v>83.1</c:v>
                </c:pt>
                <c:pt idx="3348">
                  <c:v>83.1</c:v>
                </c:pt>
                <c:pt idx="3349">
                  <c:v>83.1</c:v>
                </c:pt>
                <c:pt idx="3350">
                  <c:v>83.2</c:v>
                </c:pt>
                <c:pt idx="3351">
                  <c:v>83.2</c:v>
                </c:pt>
                <c:pt idx="3352">
                  <c:v>83.2</c:v>
                </c:pt>
                <c:pt idx="3353">
                  <c:v>83.2</c:v>
                </c:pt>
                <c:pt idx="3354">
                  <c:v>83.3</c:v>
                </c:pt>
                <c:pt idx="3355">
                  <c:v>83.3</c:v>
                </c:pt>
                <c:pt idx="3356">
                  <c:v>83.3</c:v>
                </c:pt>
                <c:pt idx="3357">
                  <c:v>83.3</c:v>
                </c:pt>
                <c:pt idx="3358">
                  <c:v>83.3</c:v>
                </c:pt>
                <c:pt idx="3359">
                  <c:v>83.4</c:v>
                </c:pt>
                <c:pt idx="3360">
                  <c:v>83.4</c:v>
                </c:pt>
                <c:pt idx="3361">
                  <c:v>83.5</c:v>
                </c:pt>
                <c:pt idx="3362">
                  <c:v>83.5</c:v>
                </c:pt>
                <c:pt idx="3363">
                  <c:v>83.5</c:v>
                </c:pt>
                <c:pt idx="3364">
                  <c:v>83.5</c:v>
                </c:pt>
                <c:pt idx="3365">
                  <c:v>83.5</c:v>
                </c:pt>
                <c:pt idx="3366">
                  <c:v>83.5</c:v>
                </c:pt>
                <c:pt idx="3367">
                  <c:v>83.5</c:v>
                </c:pt>
                <c:pt idx="3368">
                  <c:v>83.5</c:v>
                </c:pt>
                <c:pt idx="3369">
                  <c:v>83.5</c:v>
                </c:pt>
                <c:pt idx="3370">
                  <c:v>83.5</c:v>
                </c:pt>
                <c:pt idx="3371">
                  <c:v>83.599998474000003</c:v>
                </c:pt>
                <c:pt idx="3372">
                  <c:v>83.6</c:v>
                </c:pt>
                <c:pt idx="3373">
                  <c:v>83.6</c:v>
                </c:pt>
                <c:pt idx="3374">
                  <c:v>83.6</c:v>
                </c:pt>
                <c:pt idx="3375">
                  <c:v>83.6</c:v>
                </c:pt>
                <c:pt idx="3376">
                  <c:v>83.6</c:v>
                </c:pt>
                <c:pt idx="3377">
                  <c:v>83.6</c:v>
                </c:pt>
                <c:pt idx="3378">
                  <c:v>83.6</c:v>
                </c:pt>
                <c:pt idx="3379">
                  <c:v>83.7</c:v>
                </c:pt>
                <c:pt idx="3380">
                  <c:v>83.7</c:v>
                </c:pt>
                <c:pt idx="3381">
                  <c:v>83.8</c:v>
                </c:pt>
                <c:pt idx="3382">
                  <c:v>83.8</c:v>
                </c:pt>
                <c:pt idx="3383">
                  <c:v>83.8</c:v>
                </c:pt>
                <c:pt idx="3384">
                  <c:v>83.8</c:v>
                </c:pt>
                <c:pt idx="3385">
                  <c:v>83.8</c:v>
                </c:pt>
                <c:pt idx="3386">
                  <c:v>83.8</c:v>
                </c:pt>
                <c:pt idx="3387">
                  <c:v>83.9</c:v>
                </c:pt>
                <c:pt idx="3388">
                  <c:v>83.9</c:v>
                </c:pt>
                <c:pt idx="3389">
                  <c:v>83.9</c:v>
                </c:pt>
                <c:pt idx="3390">
                  <c:v>83.9</c:v>
                </c:pt>
                <c:pt idx="3391">
                  <c:v>84</c:v>
                </c:pt>
                <c:pt idx="3392">
                  <c:v>84</c:v>
                </c:pt>
                <c:pt idx="3393">
                  <c:v>84</c:v>
                </c:pt>
                <c:pt idx="3394">
                  <c:v>84</c:v>
                </c:pt>
                <c:pt idx="3395">
                  <c:v>84</c:v>
                </c:pt>
                <c:pt idx="3396">
                  <c:v>84</c:v>
                </c:pt>
                <c:pt idx="3397">
                  <c:v>84</c:v>
                </c:pt>
                <c:pt idx="3398">
                  <c:v>84</c:v>
                </c:pt>
                <c:pt idx="3399">
                  <c:v>84</c:v>
                </c:pt>
                <c:pt idx="3400">
                  <c:v>84</c:v>
                </c:pt>
                <c:pt idx="3401">
                  <c:v>84</c:v>
                </c:pt>
                <c:pt idx="3402">
                  <c:v>84</c:v>
                </c:pt>
                <c:pt idx="3403">
                  <c:v>84</c:v>
                </c:pt>
                <c:pt idx="3404">
                  <c:v>84</c:v>
                </c:pt>
                <c:pt idx="3405">
                  <c:v>84</c:v>
                </c:pt>
                <c:pt idx="3406">
                  <c:v>84</c:v>
                </c:pt>
                <c:pt idx="3407">
                  <c:v>84</c:v>
                </c:pt>
                <c:pt idx="3408">
                  <c:v>84</c:v>
                </c:pt>
                <c:pt idx="3409">
                  <c:v>84</c:v>
                </c:pt>
                <c:pt idx="3410">
                  <c:v>84</c:v>
                </c:pt>
                <c:pt idx="3411">
                  <c:v>84</c:v>
                </c:pt>
                <c:pt idx="3412">
                  <c:v>84</c:v>
                </c:pt>
                <c:pt idx="3413">
                  <c:v>84</c:v>
                </c:pt>
                <c:pt idx="3414">
                  <c:v>84</c:v>
                </c:pt>
                <c:pt idx="3415">
                  <c:v>84</c:v>
                </c:pt>
                <c:pt idx="3416">
                  <c:v>84</c:v>
                </c:pt>
                <c:pt idx="3417">
                  <c:v>84</c:v>
                </c:pt>
                <c:pt idx="3418">
                  <c:v>84</c:v>
                </c:pt>
                <c:pt idx="3419">
                  <c:v>84</c:v>
                </c:pt>
                <c:pt idx="3420">
                  <c:v>84</c:v>
                </c:pt>
                <c:pt idx="3421">
                  <c:v>84</c:v>
                </c:pt>
                <c:pt idx="3422">
                  <c:v>84</c:v>
                </c:pt>
                <c:pt idx="3423">
                  <c:v>84</c:v>
                </c:pt>
                <c:pt idx="3424">
                  <c:v>84</c:v>
                </c:pt>
                <c:pt idx="3425">
                  <c:v>84</c:v>
                </c:pt>
                <c:pt idx="3426">
                  <c:v>84</c:v>
                </c:pt>
                <c:pt idx="3427">
                  <c:v>84</c:v>
                </c:pt>
                <c:pt idx="3428">
                  <c:v>84</c:v>
                </c:pt>
                <c:pt idx="3429">
                  <c:v>84</c:v>
                </c:pt>
                <c:pt idx="3430">
                  <c:v>84</c:v>
                </c:pt>
                <c:pt idx="3431">
                  <c:v>84</c:v>
                </c:pt>
                <c:pt idx="3432">
                  <c:v>84</c:v>
                </c:pt>
                <c:pt idx="3433">
                  <c:v>84</c:v>
                </c:pt>
                <c:pt idx="3434">
                  <c:v>84</c:v>
                </c:pt>
                <c:pt idx="3435">
                  <c:v>84</c:v>
                </c:pt>
                <c:pt idx="3436">
                  <c:v>84</c:v>
                </c:pt>
                <c:pt idx="3437">
                  <c:v>84.199996948000006</c:v>
                </c:pt>
                <c:pt idx="3438">
                  <c:v>84.2</c:v>
                </c:pt>
                <c:pt idx="3439">
                  <c:v>84.2</c:v>
                </c:pt>
                <c:pt idx="3440">
                  <c:v>84.2</c:v>
                </c:pt>
                <c:pt idx="3441">
                  <c:v>84.2</c:v>
                </c:pt>
                <c:pt idx="3442">
                  <c:v>84.3</c:v>
                </c:pt>
                <c:pt idx="3443">
                  <c:v>84.3</c:v>
                </c:pt>
                <c:pt idx="3444">
                  <c:v>84.4</c:v>
                </c:pt>
                <c:pt idx="3445">
                  <c:v>84.4</c:v>
                </c:pt>
                <c:pt idx="3446">
                  <c:v>84.4</c:v>
                </c:pt>
                <c:pt idx="3447">
                  <c:v>84.400001525999997</c:v>
                </c:pt>
                <c:pt idx="3448">
                  <c:v>84.5</c:v>
                </c:pt>
                <c:pt idx="3449">
                  <c:v>84.5</c:v>
                </c:pt>
                <c:pt idx="3450">
                  <c:v>84.5</c:v>
                </c:pt>
                <c:pt idx="3451">
                  <c:v>84.5</c:v>
                </c:pt>
                <c:pt idx="3452">
                  <c:v>84.5</c:v>
                </c:pt>
                <c:pt idx="3453">
                  <c:v>84.5</c:v>
                </c:pt>
                <c:pt idx="3454">
                  <c:v>84.5</c:v>
                </c:pt>
                <c:pt idx="3455">
                  <c:v>84.6</c:v>
                </c:pt>
                <c:pt idx="3456">
                  <c:v>84.699996948000006</c:v>
                </c:pt>
                <c:pt idx="3457">
                  <c:v>84.7</c:v>
                </c:pt>
                <c:pt idx="3458">
                  <c:v>84.7</c:v>
                </c:pt>
                <c:pt idx="3459">
                  <c:v>84.7</c:v>
                </c:pt>
                <c:pt idx="3460">
                  <c:v>84.8</c:v>
                </c:pt>
                <c:pt idx="3461">
                  <c:v>84.8</c:v>
                </c:pt>
                <c:pt idx="3462">
                  <c:v>84.9</c:v>
                </c:pt>
                <c:pt idx="3463">
                  <c:v>84.9</c:v>
                </c:pt>
                <c:pt idx="3464">
                  <c:v>84.9</c:v>
                </c:pt>
                <c:pt idx="3465">
                  <c:v>84.9</c:v>
                </c:pt>
                <c:pt idx="3466">
                  <c:v>84.9</c:v>
                </c:pt>
                <c:pt idx="3467">
                  <c:v>84.900001525999997</c:v>
                </c:pt>
                <c:pt idx="3468">
                  <c:v>85</c:v>
                </c:pt>
                <c:pt idx="3469">
                  <c:v>85</c:v>
                </c:pt>
                <c:pt idx="3470">
                  <c:v>85</c:v>
                </c:pt>
                <c:pt idx="3471">
                  <c:v>85</c:v>
                </c:pt>
                <c:pt idx="3472">
                  <c:v>85</c:v>
                </c:pt>
                <c:pt idx="3473">
                  <c:v>85</c:v>
                </c:pt>
                <c:pt idx="3474">
                  <c:v>85</c:v>
                </c:pt>
                <c:pt idx="3475">
                  <c:v>85</c:v>
                </c:pt>
                <c:pt idx="3476">
                  <c:v>85</c:v>
                </c:pt>
                <c:pt idx="3477">
                  <c:v>85</c:v>
                </c:pt>
                <c:pt idx="3478">
                  <c:v>85</c:v>
                </c:pt>
                <c:pt idx="3479">
                  <c:v>85</c:v>
                </c:pt>
                <c:pt idx="3480">
                  <c:v>85</c:v>
                </c:pt>
                <c:pt idx="3481">
                  <c:v>85</c:v>
                </c:pt>
                <c:pt idx="3482">
                  <c:v>85</c:v>
                </c:pt>
                <c:pt idx="3483">
                  <c:v>85</c:v>
                </c:pt>
                <c:pt idx="3484">
                  <c:v>85</c:v>
                </c:pt>
                <c:pt idx="3485">
                  <c:v>85</c:v>
                </c:pt>
                <c:pt idx="3486">
                  <c:v>85</c:v>
                </c:pt>
                <c:pt idx="3487">
                  <c:v>85</c:v>
                </c:pt>
                <c:pt idx="3488">
                  <c:v>85</c:v>
                </c:pt>
                <c:pt idx="3489">
                  <c:v>85</c:v>
                </c:pt>
                <c:pt idx="3490">
                  <c:v>85</c:v>
                </c:pt>
                <c:pt idx="3491">
                  <c:v>85</c:v>
                </c:pt>
                <c:pt idx="3492">
                  <c:v>85</c:v>
                </c:pt>
                <c:pt idx="3493">
                  <c:v>85</c:v>
                </c:pt>
                <c:pt idx="3494">
                  <c:v>85</c:v>
                </c:pt>
                <c:pt idx="3495">
                  <c:v>85</c:v>
                </c:pt>
                <c:pt idx="3496">
                  <c:v>85</c:v>
                </c:pt>
                <c:pt idx="3497">
                  <c:v>85</c:v>
                </c:pt>
                <c:pt idx="3498">
                  <c:v>85</c:v>
                </c:pt>
                <c:pt idx="3499">
                  <c:v>85</c:v>
                </c:pt>
                <c:pt idx="3500">
                  <c:v>85</c:v>
                </c:pt>
                <c:pt idx="3501">
                  <c:v>85</c:v>
                </c:pt>
                <c:pt idx="3502">
                  <c:v>85</c:v>
                </c:pt>
                <c:pt idx="3503">
                  <c:v>85</c:v>
                </c:pt>
                <c:pt idx="3504">
                  <c:v>85</c:v>
                </c:pt>
                <c:pt idx="3505">
                  <c:v>85</c:v>
                </c:pt>
                <c:pt idx="3506">
                  <c:v>85</c:v>
                </c:pt>
                <c:pt idx="3507">
                  <c:v>85</c:v>
                </c:pt>
                <c:pt idx="3508">
                  <c:v>85</c:v>
                </c:pt>
                <c:pt idx="3509">
                  <c:v>85</c:v>
                </c:pt>
                <c:pt idx="3510">
                  <c:v>85</c:v>
                </c:pt>
                <c:pt idx="3511">
                  <c:v>85</c:v>
                </c:pt>
                <c:pt idx="3512">
                  <c:v>85</c:v>
                </c:pt>
                <c:pt idx="3513">
                  <c:v>85</c:v>
                </c:pt>
                <c:pt idx="3514">
                  <c:v>85</c:v>
                </c:pt>
                <c:pt idx="3515">
                  <c:v>85</c:v>
                </c:pt>
                <c:pt idx="3516">
                  <c:v>85</c:v>
                </c:pt>
                <c:pt idx="3517">
                  <c:v>85</c:v>
                </c:pt>
                <c:pt idx="3518">
                  <c:v>85</c:v>
                </c:pt>
                <c:pt idx="3519">
                  <c:v>85</c:v>
                </c:pt>
                <c:pt idx="3520">
                  <c:v>85</c:v>
                </c:pt>
                <c:pt idx="3521">
                  <c:v>85</c:v>
                </c:pt>
                <c:pt idx="3522">
                  <c:v>85</c:v>
                </c:pt>
                <c:pt idx="3523">
                  <c:v>85</c:v>
                </c:pt>
                <c:pt idx="3524">
                  <c:v>85</c:v>
                </c:pt>
                <c:pt idx="3525">
                  <c:v>85</c:v>
                </c:pt>
                <c:pt idx="3526">
                  <c:v>85</c:v>
                </c:pt>
                <c:pt idx="3527">
                  <c:v>85</c:v>
                </c:pt>
                <c:pt idx="3528">
                  <c:v>85.1</c:v>
                </c:pt>
                <c:pt idx="3529">
                  <c:v>85.1</c:v>
                </c:pt>
                <c:pt idx="3530">
                  <c:v>85.1</c:v>
                </c:pt>
                <c:pt idx="3531">
                  <c:v>85.1</c:v>
                </c:pt>
                <c:pt idx="3532">
                  <c:v>85.2</c:v>
                </c:pt>
                <c:pt idx="3533">
                  <c:v>85.2</c:v>
                </c:pt>
                <c:pt idx="3534">
                  <c:v>85.3</c:v>
                </c:pt>
                <c:pt idx="3535">
                  <c:v>85.3</c:v>
                </c:pt>
                <c:pt idx="3536">
                  <c:v>85.3</c:v>
                </c:pt>
                <c:pt idx="3537">
                  <c:v>85.4</c:v>
                </c:pt>
                <c:pt idx="3538">
                  <c:v>85.5</c:v>
                </c:pt>
                <c:pt idx="3539">
                  <c:v>85.5</c:v>
                </c:pt>
                <c:pt idx="3540">
                  <c:v>85.5</c:v>
                </c:pt>
                <c:pt idx="3541">
                  <c:v>85.5</c:v>
                </c:pt>
                <c:pt idx="3542">
                  <c:v>85.5</c:v>
                </c:pt>
                <c:pt idx="3543">
                  <c:v>85.5</c:v>
                </c:pt>
                <c:pt idx="3544">
                  <c:v>85.5</c:v>
                </c:pt>
                <c:pt idx="3545">
                  <c:v>85.5</c:v>
                </c:pt>
                <c:pt idx="3546">
                  <c:v>85.6</c:v>
                </c:pt>
                <c:pt idx="3547">
                  <c:v>85.6</c:v>
                </c:pt>
                <c:pt idx="3548">
                  <c:v>85.6</c:v>
                </c:pt>
                <c:pt idx="3549">
                  <c:v>85.7</c:v>
                </c:pt>
                <c:pt idx="3550">
                  <c:v>85.7</c:v>
                </c:pt>
                <c:pt idx="3551">
                  <c:v>85.8</c:v>
                </c:pt>
                <c:pt idx="3552">
                  <c:v>85.8</c:v>
                </c:pt>
                <c:pt idx="3553">
                  <c:v>85.8</c:v>
                </c:pt>
                <c:pt idx="3554">
                  <c:v>85.9</c:v>
                </c:pt>
                <c:pt idx="3555">
                  <c:v>86</c:v>
                </c:pt>
                <c:pt idx="3556">
                  <c:v>86</c:v>
                </c:pt>
                <c:pt idx="3557">
                  <c:v>86</c:v>
                </c:pt>
                <c:pt idx="3558">
                  <c:v>86</c:v>
                </c:pt>
                <c:pt idx="3559">
                  <c:v>86</c:v>
                </c:pt>
                <c:pt idx="3560">
                  <c:v>86</c:v>
                </c:pt>
                <c:pt idx="3561">
                  <c:v>86</c:v>
                </c:pt>
                <c:pt idx="3562">
                  <c:v>86</c:v>
                </c:pt>
                <c:pt idx="3563">
                  <c:v>86</c:v>
                </c:pt>
                <c:pt idx="3564">
                  <c:v>86</c:v>
                </c:pt>
                <c:pt idx="3565">
                  <c:v>86</c:v>
                </c:pt>
                <c:pt idx="3566">
                  <c:v>86</c:v>
                </c:pt>
                <c:pt idx="3567">
                  <c:v>86</c:v>
                </c:pt>
                <c:pt idx="3568">
                  <c:v>86</c:v>
                </c:pt>
                <c:pt idx="3569">
                  <c:v>86</c:v>
                </c:pt>
                <c:pt idx="3570">
                  <c:v>86</c:v>
                </c:pt>
                <c:pt idx="3571">
                  <c:v>86</c:v>
                </c:pt>
                <c:pt idx="3572">
                  <c:v>86</c:v>
                </c:pt>
                <c:pt idx="3573">
                  <c:v>86</c:v>
                </c:pt>
                <c:pt idx="3574">
                  <c:v>86</c:v>
                </c:pt>
                <c:pt idx="3575">
                  <c:v>86</c:v>
                </c:pt>
                <c:pt idx="3576">
                  <c:v>86</c:v>
                </c:pt>
                <c:pt idx="3577">
                  <c:v>86</c:v>
                </c:pt>
                <c:pt idx="3578">
                  <c:v>86</c:v>
                </c:pt>
                <c:pt idx="3579">
                  <c:v>86</c:v>
                </c:pt>
                <c:pt idx="3580">
                  <c:v>86</c:v>
                </c:pt>
                <c:pt idx="3581">
                  <c:v>86</c:v>
                </c:pt>
                <c:pt idx="3582">
                  <c:v>86</c:v>
                </c:pt>
                <c:pt idx="3583">
                  <c:v>86</c:v>
                </c:pt>
                <c:pt idx="3584">
                  <c:v>86</c:v>
                </c:pt>
                <c:pt idx="3585">
                  <c:v>86</c:v>
                </c:pt>
                <c:pt idx="3586">
                  <c:v>86</c:v>
                </c:pt>
                <c:pt idx="3587">
                  <c:v>86</c:v>
                </c:pt>
                <c:pt idx="3588">
                  <c:v>86</c:v>
                </c:pt>
                <c:pt idx="3589">
                  <c:v>86</c:v>
                </c:pt>
                <c:pt idx="3590">
                  <c:v>86</c:v>
                </c:pt>
                <c:pt idx="3591">
                  <c:v>86</c:v>
                </c:pt>
                <c:pt idx="3592">
                  <c:v>86</c:v>
                </c:pt>
                <c:pt idx="3593">
                  <c:v>86</c:v>
                </c:pt>
                <c:pt idx="3594">
                  <c:v>86</c:v>
                </c:pt>
                <c:pt idx="3595">
                  <c:v>86</c:v>
                </c:pt>
                <c:pt idx="3596">
                  <c:v>86.1</c:v>
                </c:pt>
                <c:pt idx="3597">
                  <c:v>86.1</c:v>
                </c:pt>
                <c:pt idx="3598">
                  <c:v>86.1</c:v>
                </c:pt>
                <c:pt idx="3599">
                  <c:v>86.1</c:v>
                </c:pt>
                <c:pt idx="3600">
                  <c:v>86.2</c:v>
                </c:pt>
                <c:pt idx="3601">
                  <c:v>86.3</c:v>
                </c:pt>
                <c:pt idx="3602">
                  <c:v>86.3</c:v>
                </c:pt>
                <c:pt idx="3603">
                  <c:v>86.3</c:v>
                </c:pt>
                <c:pt idx="3604">
                  <c:v>86.4</c:v>
                </c:pt>
                <c:pt idx="3605">
                  <c:v>86.5</c:v>
                </c:pt>
                <c:pt idx="3606">
                  <c:v>86.5</c:v>
                </c:pt>
                <c:pt idx="3607">
                  <c:v>86.5</c:v>
                </c:pt>
                <c:pt idx="3608">
                  <c:v>86.5</c:v>
                </c:pt>
                <c:pt idx="3609">
                  <c:v>86.5</c:v>
                </c:pt>
                <c:pt idx="3610">
                  <c:v>86.5</c:v>
                </c:pt>
                <c:pt idx="3611">
                  <c:v>86.5</c:v>
                </c:pt>
                <c:pt idx="3612">
                  <c:v>86.599998474000003</c:v>
                </c:pt>
                <c:pt idx="3613">
                  <c:v>86.6</c:v>
                </c:pt>
                <c:pt idx="3614">
                  <c:v>86.6</c:v>
                </c:pt>
                <c:pt idx="3615">
                  <c:v>86.6</c:v>
                </c:pt>
                <c:pt idx="3616">
                  <c:v>86.7</c:v>
                </c:pt>
                <c:pt idx="3617">
                  <c:v>86.8</c:v>
                </c:pt>
                <c:pt idx="3618">
                  <c:v>86.8</c:v>
                </c:pt>
                <c:pt idx="3619">
                  <c:v>86.8</c:v>
                </c:pt>
                <c:pt idx="3620">
                  <c:v>86.8</c:v>
                </c:pt>
                <c:pt idx="3621">
                  <c:v>86.9</c:v>
                </c:pt>
                <c:pt idx="3622">
                  <c:v>86.9</c:v>
                </c:pt>
                <c:pt idx="3623">
                  <c:v>86.9</c:v>
                </c:pt>
                <c:pt idx="3624">
                  <c:v>87</c:v>
                </c:pt>
                <c:pt idx="3625">
                  <c:v>87</c:v>
                </c:pt>
                <c:pt idx="3626">
                  <c:v>87</c:v>
                </c:pt>
                <c:pt idx="3627">
                  <c:v>87</c:v>
                </c:pt>
                <c:pt idx="3628">
                  <c:v>87</c:v>
                </c:pt>
                <c:pt idx="3629">
                  <c:v>87</c:v>
                </c:pt>
                <c:pt idx="3630">
                  <c:v>87</c:v>
                </c:pt>
                <c:pt idx="3631">
                  <c:v>87</c:v>
                </c:pt>
                <c:pt idx="3632">
                  <c:v>87</c:v>
                </c:pt>
                <c:pt idx="3633">
                  <c:v>87</c:v>
                </c:pt>
                <c:pt idx="3634">
                  <c:v>87</c:v>
                </c:pt>
                <c:pt idx="3635">
                  <c:v>87</c:v>
                </c:pt>
                <c:pt idx="3636">
                  <c:v>87</c:v>
                </c:pt>
                <c:pt idx="3637">
                  <c:v>87</c:v>
                </c:pt>
                <c:pt idx="3638">
                  <c:v>87</c:v>
                </c:pt>
                <c:pt idx="3639">
                  <c:v>87</c:v>
                </c:pt>
                <c:pt idx="3640">
                  <c:v>87</c:v>
                </c:pt>
                <c:pt idx="3641">
                  <c:v>87</c:v>
                </c:pt>
                <c:pt idx="3642">
                  <c:v>87</c:v>
                </c:pt>
                <c:pt idx="3643">
                  <c:v>87</c:v>
                </c:pt>
                <c:pt idx="3644">
                  <c:v>87</c:v>
                </c:pt>
                <c:pt idx="3645">
                  <c:v>87</c:v>
                </c:pt>
                <c:pt idx="3646">
                  <c:v>87</c:v>
                </c:pt>
                <c:pt idx="3647">
                  <c:v>87</c:v>
                </c:pt>
                <c:pt idx="3648">
                  <c:v>87</c:v>
                </c:pt>
                <c:pt idx="3649">
                  <c:v>87</c:v>
                </c:pt>
                <c:pt idx="3650">
                  <c:v>87</c:v>
                </c:pt>
                <c:pt idx="3651">
                  <c:v>87</c:v>
                </c:pt>
                <c:pt idx="3652">
                  <c:v>87</c:v>
                </c:pt>
                <c:pt idx="3653">
                  <c:v>87</c:v>
                </c:pt>
                <c:pt idx="3654">
                  <c:v>87</c:v>
                </c:pt>
                <c:pt idx="3655">
                  <c:v>87</c:v>
                </c:pt>
                <c:pt idx="3656">
                  <c:v>87</c:v>
                </c:pt>
                <c:pt idx="3657">
                  <c:v>87</c:v>
                </c:pt>
                <c:pt idx="3658">
                  <c:v>87</c:v>
                </c:pt>
                <c:pt idx="3659">
                  <c:v>87</c:v>
                </c:pt>
                <c:pt idx="3660">
                  <c:v>87</c:v>
                </c:pt>
                <c:pt idx="3661">
                  <c:v>87</c:v>
                </c:pt>
                <c:pt idx="3662">
                  <c:v>87.1</c:v>
                </c:pt>
                <c:pt idx="3663">
                  <c:v>87.1</c:v>
                </c:pt>
                <c:pt idx="3664">
                  <c:v>87.2</c:v>
                </c:pt>
                <c:pt idx="3665">
                  <c:v>87.2</c:v>
                </c:pt>
                <c:pt idx="3666">
                  <c:v>87.2</c:v>
                </c:pt>
                <c:pt idx="3667">
                  <c:v>87.2</c:v>
                </c:pt>
                <c:pt idx="3668">
                  <c:v>87.3</c:v>
                </c:pt>
                <c:pt idx="3669">
                  <c:v>87.3</c:v>
                </c:pt>
                <c:pt idx="3670">
                  <c:v>87.4</c:v>
                </c:pt>
                <c:pt idx="3671">
                  <c:v>87.4</c:v>
                </c:pt>
                <c:pt idx="3672">
                  <c:v>87.5</c:v>
                </c:pt>
                <c:pt idx="3673">
                  <c:v>87.5</c:v>
                </c:pt>
                <c:pt idx="3674">
                  <c:v>87.5</c:v>
                </c:pt>
                <c:pt idx="3675">
                  <c:v>87.5</c:v>
                </c:pt>
                <c:pt idx="3676">
                  <c:v>87.5</c:v>
                </c:pt>
                <c:pt idx="3677">
                  <c:v>87.5</c:v>
                </c:pt>
                <c:pt idx="3678">
                  <c:v>87.599998474000003</c:v>
                </c:pt>
                <c:pt idx="3679">
                  <c:v>87.6</c:v>
                </c:pt>
                <c:pt idx="3680">
                  <c:v>87.6</c:v>
                </c:pt>
                <c:pt idx="3681">
                  <c:v>87.6</c:v>
                </c:pt>
                <c:pt idx="3682">
                  <c:v>87.6</c:v>
                </c:pt>
                <c:pt idx="3683">
                  <c:v>87.7</c:v>
                </c:pt>
                <c:pt idx="3684">
                  <c:v>87.7</c:v>
                </c:pt>
                <c:pt idx="3685">
                  <c:v>87.7</c:v>
                </c:pt>
                <c:pt idx="3686">
                  <c:v>87.7</c:v>
                </c:pt>
                <c:pt idx="3687">
                  <c:v>87.8</c:v>
                </c:pt>
                <c:pt idx="3688">
                  <c:v>87.8</c:v>
                </c:pt>
                <c:pt idx="3689">
                  <c:v>87.800003051999994</c:v>
                </c:pt>
                <c:pt idx="3690">
                  <c:v>87.9</c:v>
                </c:pt>
                <c:pt idx="3691">
                  <c:v>88</c:v>
                </c:pt>
                <c:pt idx="3692">
                  <c:v>88</c:v>
                </c:pt>
                <c:pt idx="3693">
                  <c:v>88</c:v>
                </c:pt>
                <c:pt idx="3694">
                  <c:v>88</c:v>
                </c:pt>
                <c:pt idx="3695">
                  <c:v>88</c:v>
                </c:pt>
                <c:pt idx="3696">
                  <c:v>88</c:v>
                </c:pt>
                <c:pt idx="3697">
                  <c:v>88</c:v>
                </c:pt>
                <c:pt idx="3698">
                  <c:v>88</c:v>
                </c:pt>
                <c:pt idx="3699">
                  <c:v>88</c:v>
                </c:pt>
                <c:pt idx="3700">
                  <c:v>88</c:v>
                </c:pt>
                <c:pt idx="3701">
                  <c:v>88</c:v>
                </c:pt>
                <c:pt idx="3702">
                  <c:v>88</c:v>
                </c:pt>
                <c:pt idx="3703">
                  <c:v>88</c:v>
                </c:pt>
                <c:pt idx="3704">
                  <c:v>88</c:v>
                </c:pt>
                <c:pt idx="3705">
                  <c:v>88</c:v>
                </c:pt>
                <c:pt idx="3706">
                  <c:v>88</c:v>
                </c:pt>
                <c:pt idx="3707">
                  <c:v>88</c:v>
                </c:pt>
                <c:pt idx="3708">
                  <c:v>88</c:v>
                </c:pt>
                <c:pt idx="3709">
                  <c:v>88</c:v>
                </c:pt>
                <c:pt idx="3710">
                  <c:v>88</c:v>
                </c:pt>
                <c:pt idx="3711">
                  <c:v>88</c:v>
                </c:pt>
                <c:pt idx="3712">
                  <c:v>88</c:v>
                </c:pt>
                <c:pt idx="3713">
                  <c:v>88</c:v>
                </c:pt>
                <c:pt idx="3714">
                  <c:v>88</c:v>
                </c:pt>
                <c:pt idx="3715">
                  <c:v>88</c:v>
                </c:pt>
                <c:pt idx="3716">
                  <c:v>88</c:v>
                </c:pt>
                <c:pt idx="3717">
                  <c:v>88</c:v>
                </c:pt>
                <c:pt idx="3718">
                  <c:v>88</c:v>
                </c:pt>
                <c:pt idx="3719">
                  <c:v>88</c:v>
                </c:pt>
                <c:pt idx="3720">
                  <c:v>88</c:v>
                </c:pt>
                <c:pt idx="3721">
                  <c:v>88</c:v>
                </c:pt>
                <c:pt idx="3722">
                  <c:v>88</c:v>
                </c:pt>
                <c:pt idx="3723">
                  <c:v>88</c:v>
                </c:pt>
                <c:pt idx="3724">
                  <c:v>88</c:v>
                </c:pt>
                <c:pt idx="3725">
                  <c:v>88</c:v>
                </c:pt>
                <c:pt idx="3726">
                  <c:v>88</c:v>
                </c:pt>
                <c:pt idx="3727">
                  <c:v>88</c:v>
                </c:pt>
                <c:pt idx="3728">
                  <c:v>88</c:v>
                </c:pt>
                <c:pt idx="3729">
                  <c:v>88</c:v>
                </c:pt>
                <c:pt idx="3730">
                  <c:v>88</c:v>
                </c:pt>
                <c:pt idx="3731">
                  <c:v>88</c:v>
                </c:pt>
                <c:pt idx="3732">
                  <c:v>88</c:v>
                </c:pt>
                <c:pt idx="3733">
                  <c:v>88</c:v>
                </c:pt>
                <c:pt idx="3734">
                  <c:v>88</c:v>
                </c:pt>
                <c:pt idx="3735">
                  <c:v>88</c:v>
                </c:pt>
                <c:pt idx="3736">
                  <c:v>88</c:v>
                </c:pt>
                <c:pt idx="3737">
                  <c:v>88</c:v>
                </c:pt>
                <c:pt idx="3738">
                  <c:v>88.099998474000003</c:v>
                </c:pt>
                <c:pt idx="3739">
                  <c:v>88.1</c:v>
                </c:pt>
                <c:pt idx="3740">
                  <c:v>88.1</c:v>
                </c:pt>
                <c:pt idx="3741">
                  <c:v>88.2</c:v>
                </c:pt>
                <c:pt idx="3742">
                  <c:v>88.3</c:v>
                </c:pt>
                <c:pt idx="3743">
                  <c:v>88.300003051999994</c:v>
                </c:pt>
                <c:pt idx="3744">
                  <c:v>88.4</c:v>
                </c:pt>
                <c:pt idx="3745">
                  <c:v>88.4</c:v>
                </c:pt>
                <c:pt idx="3746">
                  <c:v>88.4</c:v>
                </c:pt>
                <c:pt idx="3747">
                  <c:v>88.4</c:v>
                </c:pt>
                <c:pt idx="3748">
                  <c:v>88.5</c:v>
                </c:pt>
                <c:pt idx="3749">
                  <c:v>88.5</c:v>
                </c:pt>
                <c:pt idx="3750">
                  <c:v>88.5</c:v>
                </c:pt>
                <c:pt idx="3751">
                  <c:v>88.5</c:v>
                </c:pt>
                <c:pt idx="3752">
                  <c:v>88.6</c:v>
                </c:pt>
                <c:pt idx="3753">
                  <c:v>88.6</c:v>
                </c:pt>
                <c:pt idx="3754">
                  <c:v>88.6</c:v>
                </c:pt>
                <c:pt idx="3755">
                  <c:v>88.6</c:v>
                </c:pt>
                <c:pt idx="3756">
                  <c:v>88.6</c:v>
                </c:pt>
                <c:pt idx="3757">
                  <c:v>88.7</c:v>
                </c:pt>
                <c:pt idx="3758">
                  <c:v>88.8</c:v>
                </c:pt>
                <c:pt idx="3759">
                  <c:v>88.8</c:v>
                </c:pt>
                <c:pt idx="3760">
                  <c:v>88.9</c:v>
                </c:pt>
                <c:pt idx="3761">
                  <c:v>88.9</c:v>
                </c:pt>
                <c:pt idx="3762">
                  <c:v>88.9</c:v>
                </c:pt>
                <c:pt idx="3763">
                  <c:v>88.9</c:v>
                </c:pt>
                <c:pt idx="3764">
                  <c:v>88.9</c:v>
                </c:pt>
                <c:pt idx="3765">
                  <c:v>89</c:v>
                </c:pt>
                <c:pt idx="3766">
                  <c:v>89</c:v>
                </c:pt>
                <c:pt idx="3767">
                  <c:v>89</c:v>
                </c:pt>
                <c:pt idx="3768">
                  <c:v>89</c:v>
                </c:pt>
                <c:pt idx="3769">
                  <c:v>89</c:v>
                </c:pt>
                <c:pt idx="3770">
                  <c:v>89</c:v>
                </c:pt>
                <c:pt idx="3771">
                  <c:v>89</c:v>
                </c:pt>
                <c:pt idx="3772">
                  <c:v>89</c:v>
                </c:pt>
                <c:pt idx="3773">
                  <c:v>89</c:v>
                </c:pt>
                <c:pt idx="3774">
                  <c:v>89</c:v>
                </c:pt>
                <c:pt idx="3775">
                  <c:v>89</c:v>
                </c:pt>
                <c:pt idx="3776">
                  <c:v>89</c:v>
                </c:pt>
                <c:pt idx="3777">
                  <c:v>89</c:v>
                </c:pt>
                <c:pt idx="3778">
                  <c:v>89</c:v>
                </c:pt>
                <c:pt idx="3779">
                  <c:v>89</c:v>
                </c:pt>
                <c:pt idx="3780">
                  <c:v>89</c:v>
                </c:pt>
                <c:pt idx="3781">
                  <c:v>89</c:v>
                </c:pt>
                <c:pt idx="3782">
                  <c:v>89</c:v>
                </c:pt>
                <c:pt idx="3783">
                  <c:v>89</c:v>
                </c:pt>
                <c:pt idx="3784">
                  <c:v>89</c:v>
                </c:pt>
                <c:pt idx="3785">
                  <c:v>89</c:v>
                </c:pt>
                <c:pt idx="3786">
                  <c:v>89</c:v>
                </c:pt>
                <c:pt idx="3787">
                  <c:v>89</c:v>
                </c:pt>
                <c:pt idx="3788">
                  <c:v>89</c:v>
                </c:pt>
                <c:pt idx="3789">
                  <c:v>89</c:v>
                </c:pt>
                <c:pt idx="3790">
                  <c:v>89</c:v>
                </c:pt>
                <c:pt idx="3791">
                  <c:v>89</c:v>
                </c:pt>
                <c:pt idx="3792">
                  <c:v>89</c:v>
                </c:pt>
                <c:pt idx="3793">
                  <c:v>89</c:v>
                </c:pt>
                <c:pt idx="3794">
                  <c:v>89</c:v>
                </c:pt>
                <c:pt idx="3795">
                  <c:v>89</c:v>
                </c:pt>
                <c:pt idx="3796">
                  <c:v>89</c:v>
                </c:pt>
                <c:pt idx="3797">
                  <c:v>89</c:v>
                </c:pt>
                <c:pt idx="3798">
                  <c:v>89</c:v>
                </c:pt>
                <c:pt idx="3799">
                  <c:v>89</c:v>
                </c:pt>
                <c:pt idx="3800">
                  <c:v>89</c:v>
                </c:pt>
                <c:pt idx="3801">
                  <c:v>89</c:v>
                </c:pt>
                <c:pt idx="3802">
                  <c:v>89.1</c:v>
                </c:pt>
                <c:pt idx="3803">
                  <c:v>89.1</c:v>
                </c:pt>
                <c:pt idx="3804">
                  <c:v>89.1</c:v>
                </c:pt>
                <c:pt idx="3805">
                  <c:v>89.1</c:v>
                </c:pt>
                <c:pt idx="3806">
                  <c:v>89.2</c:v>
                </c:pt>
                <c:pt idx="3807">
                  <c:v>89.2</c:v>
                </c:pt>
                <c:pt idx="3808">
                  <c:v>89.2</c:v>
                </c:pt>
                <c:pt idx="3809">
                  <c:v>89.3</c:v>
                </c:pt>
                <c:pt idx="3810">
                  <c:v>89.3</c:v>
                </c:pt>
                <c:pt idx="3811">
                  <c:v>89.300003051999994</c:v>
                </c:pt>
                <c:pt idx="3812">
                  <c:v>89.4</c:v>
                </c:pt>
                <c:pt idx="3813">
                  <c:v>89.4</c:v>
                </c:pt>
                <c:pt idx="3814">
                  <c:v>89.5</c:v>
                </c:pt>
                <c:pt idx="3815">
                  <c:v>89.5</c:v>
                </c:pt>
                <c:pt idx="3816">
                  <c:v>89.5</c:v>
                </c:pt>
                <c:pt idx="3817">
                  <c:v>89.5</c:v>
                </c:pt>
                <c:pt idx="3818">
                  <c:v>89.5</c:v>
                </c:pt>
                <c:pt idx="3819">
                  <c:v>89.5</c:v>
                </c:pt>
                <c:pt idx="3820">
                  <c:v>89.5</c:v>
                </c:pt>
                <c:pt idx="3821">
                  <c:v>89.6</c:v>
                </c:pt>
                <c:pt idx="3822">
                  <c:v>89.7</c:v>
                </c:pt>
                <c:pt idx="3823">
                  <c:v>89.8</c:v>
                </c:pt>
                <c:pt idx="3824">
                  <c:v>89.8</c:v>
                </c:pt>
                <c:pt idx="3825">
                  <c:v>89.9</c:v>
                </c:pt>
                <c:pt idx="3826">
                  <c:v>89.9</c:v>
                </c:pt>
                <c:pt idx="3827">
                  <c:v>90</c:v>
                </c:pt>
                <c:pt idx="3828">
                  <c:v>90</c:v>
                </c:pt>
                <c:pt idx="3829">
                  <c:v>90</c:v>
                </c:pt>
                <c:pt idx="3830">
                  <c:v>90</c:v>
                </c:pt>
                <c:pt idx="3831">
                  <c:v>90</c:v>
                </c:pt>
                <c:pt idx="3832">
                  <c:v>90</c:v>
                </c:pt>
                <c:pt idx="3833">
                  <c:v>90</c:v>
                </c:pt>
                <c:pt idx="3834">
                  <c:v>90</c:v>
                </c:pt>
                <c:pt idx="3835">
                  <c:v>90</c:v>
                </c:pt>
                <c:pt idx="3836">
                  <c:v>90</c:v>
                </c:pt>
                <c:pt idx="3837">
                  <c:v>90</c:v>
                </c:pt>
                <c:pt idx="3838">
                  <c:v>90</c:v>
                </c:pt>
                <c:pt idx="3839">
                  <c:v>90</c:v>
                </c:pt>
                <c:pt idx="3840">
                  <c:v>90</c:v>
                </c:pt>
                <c:pt idx="3841">
                  <c:v>90</c:v>
                </c:pt>
                <c:pt idx="3842">
                  <c:v>90</c:v>
                </c:pt>
                <c:pt idx="3843">
                  <c:v>90</c:v>
                </c:pt>
                <c:pt idx="3844">
                  <c:v>90</c:v>
                </c:pt>
                <c:pt idx="3845">
                  <c:v>90</c:v>
                </c:pt>
                <c:pt idx="3846">
                  <c:v>90</c:v>
                </c:pt>
                <c:pt idx="3847">
                  <c:v>90</c:v>
                </c:pt>
                <c:pt idx="3848">
                  <c:v>90</c:v>
                </c:pt>
                <c:pt idx="3849">
                  <c:v>90</c:v>
                </c:pt>
                <c:pt idx="3850">
                  <c:v>90</c:v>
                </c:pt>
                <c:pt idx="3851">
                  <c:v>90</c:v>
                </c:pt>
                <c:pt idx="3852">
                  <c:v>90</c:v>
                </c:pt>
                <c:pt idx="3853">
                  <c:v>90</c:v>
                </c:pt>
                <c:pt idx="3854">
                  <c:v>90</c:v>
                </c:pt>
                <c:pt idx="3855">
                  <c:v>90</c:v>
                </c:pt>
                <c:pt idx="3856">
                  <c:v>90</c:v>
                </c:pt>
                <c:pt idx="3857">
                  <c:v>90</c:v>
                </c:pt>
                <c:pt idx="3858">
                  <c:v>90</c:v>
                </c:pt>
                <c:pt idx="3859">
                  <c:v>90</c:v>
                </c:pt>
                <c:pt idx="3860">
                  <c:v>90</c:v>
                </c:pt>
                <c:pt idx="3861">
                  <c:v>90</c:v>
                </c:pt>
                <c:pt idx="3862">
                  <c:v>90</c:v>
                </c:pt>
                <c:pt idx="3863">
                  <c:v>90</c:v>
                </c:pt>
                <c:pt idx="3864">
                  <c:v>90</c:v>
                </c:pt>
                <c:pt idx="3865">
                  <c:v>90</c:v>
                </c:pt>
                <c:pt idx="3866">
                  <c:v>90</c:v>
                </c:pt>
                <c:pt idx="3867">
                  <c:v>90</c:v>
                </c:pt>
                <c:pt idx="3868">
                  <c:v>90</c:v>
                </c:pt>
                <c:pt idx="3869">
                  <c:v>90</c:v>
                </c:pt>
                <c:pt idx="3870">
                  <c:v>90</c:v>
                </c:pt>
                <c:pt idx="3871">
                  <c:v>90</c:v>
                </c:pt>
                <c:pt idx="3872">
                  <c:v>90</c:v>
                </c:pt>
                <c:pt idx="3873">
                  <c:v>90</c:v>
                </c:pt>
                <c:pt idx="3874">
                  <c:v>90</c:v>
                </c:pt>
                <c:pt idx="3875">
                  <c:v>90</c:v>
                </c:pt>
                <c:pt idx="3876">
                  <c:v>90</c:v>
                </c:pt>
                <c:pt idx="3877">
                  <c:v>90</c:v>
                </c:pt>
                <c:pt idx="3878">
                  <c:v>90</c:v>
                </c:pt>
                <c:pt idx="3879">
                  <c:v>90</c:v>
                </c:pt>
                <c:pt idx="3880">
                  <c:v>90.1</c:v>
                </c:pt>
                <c:pt idx="3881">
                  <c:v>90.1</c:v>
                </c:pt>
                <c:pt idx="3882">
                  <c:v>90.2</c:v>
                </c:pt>
                <c:pt idx="3883">
                  <c:v>90.2</c:v>
                </c:pt>
                <c:pt idx="3884">
                  <c:v>90.2</c:v>
                </c:pt>
                <c:pt idx="3885">
                  <c:v>90.3</c:v>
                </c:pt>
                <c:pt idx="3886">
                  <c:v>90.3</c:v>
                </c:pt>
                <c:pt idx="3887">
                  <c:v>90.3</c:v>
                </c:pt>
                <c:pt idx="3888">
                  <c:v>90.300003051999994</c:v>
                </c:pt>
                <c:pt idx="3889">
                  <c:v>90.4</c:v>
                </c:pt>
                <c:pt idx="3890">
                  <c:v>90.4</c:v>
                </c:pt>
                <c:pt idx="3891">
                  <c:v>90.4</c:v>
                </c:pt>
                <c:pt idx="3892">
                  <c:v>90.4</c:v>
                </c:pt>
                <c:pt idx="3893">
                  <c:v>90.5</c:v>
                </c:pt>
                <c:pt idx="3894">
                  <c:v>90.5</c:v>
                </c:pt>
                <c:pt idx="3895">
                  <c:v>90.5</c:v>
                </c:pt>
                <c:pt idx="3896">
                  <c:v>90.5</c:v>
                </c:pt>
                <c:pt idx="3897">
                  <c:v>90.5</c:v>
                </c:pt>
                <c:pt idx="3898">
                  <c:v>90.6</c:v>
                </c:pt>
                <c:pt idx="3899">
                  <c:v>90.6</c:v>
                </c:pt>
                <c:pt idx="3900">
                  <c:v>90.699996948000006</c:v>
                </c:pt>
                <c:pt idx="3901">
                  <c:v>90.699996948000006</c:v>
                </c:pt>
                <c:pt idx="3902">
                  <c:v>90.7</c:v>
                </c:pt>
                <c:pt idx="3903">
                  <c:v>90.7</c:v>
                </c:pt>
                <c:pt idx="3904">
                  <c:v>90.7</c:v>
                </c:pt>
                <c:pt idx="3905">
                  <c:v>90.8</c:v>
                </c:pt>
                <c:pt idx="3906">
                  <c:v>90.8</c:v>
                </c:pt>
                <c:pt idx="3907">
                  <c:v>90.8</c:v>
                </c:pt>
                <c:pt idx="3908">
                  <c:v>90.9</c:v>
                </c:pt>
                <c:pt idx="3909">
                  <c:v>90.9</c:v>
                </c:pt>
                <c:pt idx="3910">
                  <c:v>91</c:v>
                </c:pt>
                <c:pt idx="3911">
                  <c:v>91</c:v>
                </c:pt>
                <c:pt idx="3912">
                  <c:v>91</c:v>
                </c:pt>
                <c:pt idx="3913">
                  <c:v>91</c:v>
                </c:pt>
                <c:pt idx="3914">
                  <c:v>91</c:v>
                </c:pt>
                <c:pt idx="3915">
                  <c:v>91</c:v>
                </c:pt>
                <c:pt idx="3916">
                  <c:v>91</c:v>
                </c:pt>
                <c:pt idx="3917">
                  <c:v>91</c:v>
                </c:pt>
                <c:pt idx="3918">
                  <c:v>91</c:v>
                </c:pt>
                <c:pt idx="3919">
                  <c:v>91</c:v>
                </c:pt>
                <c:pt idx="3920">
                  <c:v>91</c:v>
                </c:pt>
                <c:pt idx="3921">
                  <c:v>91</c:v>
                </c:pt>
                <c:pt idx="3922">
                  <c:v>91</c:v>
                </c:pt>
                <c:pt idx="3923">
                  <c:v>91</c:v>
                </c:pt>
                <c:pt idx="3924">
                  <c:v>91</c:v>
                </c:pt>
                <c:pt idx="3925">
                  <c:v>91</c:v>
                </c:pt>
                <c:pt idx="3926">
                  <c:v>91</c:v>
                </c:pt>
                <c:pt idx="3927">
                  <c:v>91</c:v>
                </c:pt>
                <c:pt idx="3928">
                  <c:v>91</c:v>
                </c:pt>
                <c:pt idx="3929">
                  <c:v>91</c:v>
                </c:pt>
                <c:pt idx="3930">
                  <c:v>91</c:v>
                </c:pt>
                <c:pt idx="3931">
                  <c:v>91.1</c:v>
                </c:pt>
                <c:pt idx="3932">
                  <c:v>91.1</c:v>
                </c:pt>
                <c:pt idx="3933">
                  <c:v>91.1</c:v>
                </c:pt>
                <c:pt idx="3934">
                  <c:v>91.1</c:v>
                </c:pt>
                <c:pt idx="3935">
                  <c:v>91.2</c:v>
                </c:pt>
                <c:pt idx="3936">
                  <c:v>91.2</c:v>
                </c:pt>
                <c:pt idx="3937">
                  <c:v>91.2</c:v>
                </c:pt>
                <c:pt idx="3938">
                  <c:v>91.3</c:v>
                </c:pt>
                <c:pt idx="3939">
                  <c:v>91.4</c:v>
                </c:pt>
                <c:pt idx="3940">
                  <c:v>91.4</c:v>
                </c:pt>
                <c:pt idx="3941">
                  <c:v>91.4</c:v>
                </c:pt>
                <c:pt idx="3942">
                  <c:v>91.5</c:v>
                </c:pt>
                <c:pt idx="3943">
                  <c:v>91.5</c:v>
                </c:pt>
                <c:pt idx="3944">
                  <c:v>91.5</c:v>
                </c:pt>
                <c:pt idx="3945">
                  <c:v>91.5</c:v>
                </c:pt>
                <c:pt idx="3946">
                  <c:v>91.6</c:v>
                </c:pt>
                <c:pt idx="3947">
                  <c:v>91.6</c:v>
                </c:pt>
                <c:pt idx="3948">
                  <c:v>91.7</c:v>
                </c:pt>
                <c:pt idx="3949">
                  <c:v>91.8</c:v>
                </c:pt>
                <c:pt idx="3950">
                  <c:v>91.8</c:v>
                </c:pt>
                <c:pt idx="3951">
                  <c:v>91.8</c:v>
                </c:pt>
                <c:pt idx="3952">
                  <c:v>91.8</c:v>
                </c:pt>
                <c:pt idx="3953">
                  <c:v>91.8</c:v>
                </c:pt>
                <c:pt idx="3954">
                  <c:v>91.8</c:v>
                </c:pt>
                <c:pt idx="3955">
                  <c:v>92</c:v>
                </c:pt>
                <c:pt idx="3956">
                  <c:v>92</c:v>
                </c:pt>
                <c:pt idx="3957">
                  <c:v>92</c:v>
                </c:pt>
                <c:pt idx="3958">
                  <c:v>92</c:v>
                </c:pt>
                <c:pt idx="3959">
                  <c:v>92</c:v>
                </c:pt>
                <c:pt idx="3960">
                  <c:v>92</c:v>
                </c:pt>
                <c:pt idx="3961">
                  <c:v>92</c:v>
                </c:pt>
                <c:pt idx="3962">
                  <c:v>92</c:v>
                </c:pt>
                <c:pt idx="3963">
                  <c:v>92</c:v>
                </c:pt>
                <c:pt idx="3964">
                  <c:v>92</c:v>
                </c:pt>
                <c:pt idx="3965">
                  <c:v>92</c:v>
                </c:pt>
                <c:pt idx="3966">
                  <c:v>92</c:v>
                </c:pt>
                <c:pt idx="3967">
                  <c:v>92</c:v>
                </c:pt>
                <c:pt idx="3968">
                  <c:v>92</c:v>
                </c:pt>
                <c:pt idx="3969">
                  <c:v>92</c:v>
                </c:pt>
                <c:pt idx="3970">
                  <c:v>92</c:v>
                </c:pt>
                <c:pt idx="3971">
                  <c:v>92</c:v>
                </c:pt>
                <c:pt idx="3972">
                  <c:v>92</c:v>
                </c:pt>
                <c:pt idx="3973">
                  <c:v>92</c:v>
                </c:pt>
                <c:pt idx="3974">
                  <c:v>92</c:v>
                </c:pt>
                <c:pt idx="3975">
                  <c:v>92</c:v>
                </c:pt>
                <c:pt idx="3976">
                  <c:v>92</c:v>
                </c:pt>
                <c:pt idx="3977">
                  <c:v>92</c:v>
                </c:pt>
                <c:pt idx="3978">
                  <c:v>92</c:v>
                </c:pt>
                <c:pt idx="3979">
                  <c:v>92</c:v>
                </c:pt>
                <c:pt idx="3980">
                  <c:v>92</c:v>
                </c:pt>
                <c:pt idx="3981">
                  <c:v>92</c:v>
                </c:pt>
                <c:pt idx="3982">
                  <c:v>92</c:v>
                </c:pt>
                <c:pt idx="3983">
                  <c:v>92</c:v>
                </c:pt>
                <c:pt idx="3984">
                  <c:v>92</c:v>
                </c:pt>
                <c:pt idx="3985">
                  <c:v>92</c:v>
                </c:pt>
                <c:pt idx="3986">
                  <c:v>92</c:v>
                </c:pt>
                <c:pt idx="3987">
                  <c:v>92.1</c:v>
                </c:pt>
                <c:pt idx="3988">
                  <c:v>92.1</c:v>
                </c:pt>
                <c:pt idx="3989">
                  <c:v>92.1</c:v>
                </c:pt>
                <c:pt idx="3990">
                  <c:v>92.2</c:v>
                </c:pt>
                <c:pt idx="3991">
                  <c:v>92.3</c:v>
                </c:pt>
                <c:pt idx="3992">
                  <c:v>92.300003051999994</c:v>
                </c:pt>
                <c:pt idx="3993">
                  <c:v>92.4</c:v>
                </c:pt>
                <c:pt idx="3994">
                  <c:v>92.4</c:v>
                </c:pt>
                <c:pt idx="3995">
                  <c:v>92.400001525999997</c:v>
                </c:pt>
                <c:pt idx="3996">
                  <c:v>92.5</c:v>
                </c:pt>
                <c:pt idx="3997">
                  <c:v>92.5</c:v>
                </c:pt>
                <c:pt idx="3998">
                  <c:v>92.5</c:v>
                </c:pt>
                <c:pt idx="3999">
                  <c:v>92.5</c:v>
                </c:pt>
                <c:pt idx="4000">
                  <c:v>92.5</c:v>
                </c:pt>
                <c:pt idx="4001">
                  <c:v>92.5</c:v>
                </c:pt>
                <c:pt idx="4002">
                  <c:v>92.6</c:v>
                </c:pt>
                <c:pt idx="4003">
                  <c:v>92.6</c:v>
                </c:pt>
                <c:pt idx="4004">
                  <c:v>92.6</c:v>
                </c:pt>
                <c:pt idx="4005">
                  <c:v>92.6</c:v>
                </c:pt>
                <c:pt idx="4006">
                  <c:v>92.7</c:v>
                </c:pt>
                <c:pt idx="4007">
                  <c:v>92.7</c:v>
                </c:pt>
                <c:pt idx="4008">
                  <c:v>92.7</c:v>
                </c:pt>
                <c:pt idx="4009">
                  <c:v>92.8</c:v>
                </c:pt>
                <c:pt idx="4010">
                  <c:v>92.8</c:v>
                </c:pt>
                <c:pt idx="4011">
                  <c:v>92.8</c:v>
                </c:pt>
                <c:pt idx="4012">
                  <c:v>92.8</c:v>
                </c:pt>
                <c:pt idx="4013">
                  <c:v>92.9</c:v>
                </c:pt>
                <c:pt idx="4014">
                  <c:v>92.9</c:v>
                </c:pt>
                <c:pt idx="4015">
                  <c:v>92.9</c:v>
                </c:pt>
                <c:pt idx="4016">
                  <c:v>92.9</c:v>
                </c:pt>
                <c:pt idx="4017">
                  <c:v>93</c:v>
                </c:pt>
                <c:pt idx="4018">
                  <c:v>93</c:v>
                </c:pt>
                <c:pt idx="4019">
                  <c:v>93</c:v>
                </c:pt>
                <c:pt idx="4020">
                  <c:v>93</c:v>
                </c:pt>
                <c:pt idx="4021">
                  <c:v>93</c:v>
                </c:pt>
                <c:pt idx="4022">
                  <c:v>93</c:v>
                </c:pt>
                <c:pt idx="4023">
                  <c:v>93</c:v>
                </c:pt>
                <c:pt idx="4024">
                  <c:v>93</c:v>
                </c:pt>
                <c:pt idx="4025">
                  <c:v>93</c:v>
                </c:pt>
                <c:pt idx="4026">
                  <c:v>93</c:v>
                </c:pt>
                <c:pt idx="4027">
                  <c:v>93</c:v>
                </c:pt>
                <c:pt idx="4028">
                  <c:v>93</c:v>
                </c:pt>
                <c:pt idx="4029">
                  <c:v>93</c:v>
                </c:pt>
                <c:pt idx="4030">
                  <c:v>93</c:v>
                </c:pt>
                <c:pt idx="4031">
                  <c:v>93</c:v>
                </c:pt>
                <c:pt idx="4032">
                  <c:v>93</c:v>
                </c:pt>
                <c:pt idx="4033">
                  <c:v>93</c:v>
                </c:pt>
                <c:pt idx="4034">
                  <c:v>93</c:v>
                </c:pt>
                <c:pt idx="4035">
                  <c:v>93</c:v>
                </c:pt>
                <c:pt idx="4036">
                  <c:v>93</c:v>
                </c:pt>
                <c:pt idx="4037">
                  <c:v>93</c:v>
                </c:pt>
                <c:pt idx="4038">
                  <c:v>93</c:v>
                </c:pt>
                <c:pt idx="4039">
                  <c:v>93</c:v>
                </c:pt>
                <c:pt idx="4040">
                  <c:v>93</c:v>
                </c:pt>
                <c:pt idx="4041">
                  <c:v>93</c:v>
                </c:pt>
                <c:pt idx="4042">
                  <c:v>93</c:v>
                </c:pt>
                <c:pt idx="4043">
                  <c:v>93.1</c:v>
                </c:pt>
                <c:pt idx="4044">
                  <c:v>93.2</c:v>
                </c:pt>
                <c:pt idx="4045">
                  <c:v>93.2</c:v>
                </c:pt>
                <c:pt idx="4046">
                  <c:v>93.300003051999994</c:v>
                </c:pt>
                <c:pt idx="4047">
                  <c:v>93.4</c:v>
                </c:pt>
                <c:pt idx="4048">
                  <c:v>93.5</c:v>
                </c:pt>
                <c:pt idx="4049">
                  <c:v>93.5</c:v>
                </c:pt>
                <c:pt idx="4050">
                  <c:v>93.5</c:v>
                </c:pt>
                <c:pt idx="4051">
                  <c:v>93.5</c:v>
                </c:pt>
                <c:pt idx="4052">
                  <c:v>93.5</c:v>
                </c:pt>
                <c:pt idx="4053">
                  <c:v>93.5</c:v>
                </c:pt>
                <c:pt idx="4054">
                  <c:v>93.7</c:v>
                </c:pt>
                <c:pt idx="4055">
                  <c:v>93.7</c:v>
                </c:pt>
                <c:pt idx="4056">
                  <c:v>93.8</c:v>
                </c:pt>
                <c:pt idx="4057">
                  <c:v>93.9</c:v>
                </c:pt>
                <c:pt idx="4058">
                  <c:v>94</c:v>
                </c:pt>
                <c:pt idx="4059">
                  <c:v>94</c:v>
                </c:pt>
                <c:pt idx="4060">
                  <c:v>94</c:v>
                </c:pt>
                <c:pt idx="4061">
                  <c:v>94</c:v>
                </c:pt>
                <c:pt idx="4062">
                  <c:v>94</c:v>
                </c:pt>
                <c:pt idx="4063">
                  <c:v>94</c:v>
                </c:pt>
                <c:pt idx="4064">
                  <c:v>94</c:v>
                </c:pt>
                <c:pt idx="4065">
                  <c:v>94</c:v>
                </c:pt>
                <c:pt idx="4066">
                  <c:v>94</c:v>
                </c:pt>
                <c:pt idx="4067">
                  <c:v>94</c:v>
                </c:pt>
                <c:pt idx="4068">
                  <c:v>94</c:v>
                </c:pt>
                <c:pt idx="4069">
                  <c:v>94</c:v>
                </c:pt>
                <c:pt idx="4070">
                  <c:v>94</c:v>
                </c:pt>
                <c:pt idx="4071">
                  <c:v>94</c:v>
                </c:pt>
                <c:pt idx="4072">
                  <c:v>94</c:v>
                </c:pt>
                <c:pt idx="4073">
                  <c:v>94</c:v>
                </c:pt>
                <c:pt idx="4074">
                  <c:v>94</c:v>
                </c:pt>
                <c:pt idx="4075">
                  <c:v>94</c:v>
                </c:pt>
                <c:pt idx="4076">
                  <c:v>94</c:v>
                </c:pt>
                <c:pt idx="4077">
                  <c:v>94</c:v>
                </c:pt>
                <c:pt idx="4078">
                  <c:v>94</c:v>
                </c:pt>
                <c:pt idx="4079">
                  <c:v>94</c:v>
                </c:pt>
                <c:pt idx="4080">
                  <c:v>94</c:v>
                </c:pt>
                <c:pt idx="4081">
                  <c:v>94.2</c:v>
                </c:pt>
                <c:pt idx="4082">
                  <c:v>94.3</c:v>
                </c:pt>
                <c:pt idx="4083">
                  <c:v>94.3</c:v>
                </c:pt>
                <c:pt idx="4084">
                  <c:v>94.4</c:v>
                </c:pt>
                <c:pt idx="4085">
                  <c:v>94.5</c:v>
                </c:pt>
                <c:pt idx="4086">
                  <c:v>94.5</c:v>
                </c:pt>
                <c:pt idx="4087">
                  <c:v>94.6</c:v>
                </c:pt>
                <c:pt idx="4088">
                  <c:v>94.6</c:v>
                </c:pt>
                <c:pt idx="4089">
                  <c:v>94.6</c:v>
                </c:pt>
                <c:pt idx="4090">
                  <c:v>94.8</c:v>
                </c:pt>
                <c:pt idx="4091">
                  <c:v>94.8</c:v>
                </c:pt>
                <c:pt idx="4092">
                  <c:v>94.8</c:v>
                </c:pt>
                <c:pt idx="4093">
                  <c:v>94.9</c:v>
                </c:pt>
                <c:pt idx="4094">
                  <c:v>94.9</c:v>
                </c:pt>
                <c:pt idx="4095">
                  <c:v>95</c:v>
                </c:pt>
                <c:pt idx="4096">
                  <c:v>95</c:v>
                </c:pt>
                <c:pt idx="4097">
                  <c:v>95</c:v>
                </c:pt>
                <c:pt idx="4098">
                  <c:v>95</c:v>
                </c:pt>
                <c:pt idx="4099">
                  <c:v>95</c:v>
                </c:pt>
                <c:pt idx="4100">
                  <c:v>95</c:v>
                </c:pt>
                <c:pt idx="4101">
                  <c:v>95</c:v>
                </c:pt>
                <c:pt idx="4102">
                  <c:v>95</c:v>
                </c:pt>
                <c:pt idx="4103">
                  <c:v>95</c:v>
                </c:pt>
                <c:pt idx="4104">
                  <c:v>95</c:v>
                </c:pt>
                <c:pt idx="4105">
                  <c:v>95</c:v>
                </c:pt>
                <c:pt idx="4106">
                  <c:v>95</c:v>
                </c:pt>
                <c:pt idx="4107">
                  <c:v>95</c:v>
                </c:pt>
                <c:pt idx="4108">
                  <c:v>95</c:v>
                </c:pt>
                <c:pt idx="4109">
                  <c:v>95</c:v>
                </c:pt>
                <c:pt idx="4110">
                  <c:v>95</c:v>
                </c:pt>
                <c:pt idx="4111">
                  <c:v>95</c:v>
                </c:pt>
                <c:pt idx="4112">
                  <c:v>95</c:v>
                </c:pt>
                <c:pt idx="4113">
                  <c:v>95</c:v>
                </c:pt>
                <c:pt idx="4114">
                  <c:v>95</c:v>
                </c:pt>
                <c:pt idx="4115">
                  <c:v>95</c:v>
                </c:pt>
                <c:pt idx="4116">
                  <c:v>95</c:v>
                </c:pt>
                <c:pt idx="4117">
                  <c:v>95</c:v>
                </c:pt>
                <c:pt idx="4118">
                  <c:v>95</c:v>
                </c:pt>
                <c:pt idx="4119">
                  <c:v>95</c:v>
                </c:pt>
                <c:pt idx="4120">
                  <c:v>95</c:v>
                </c:pt>
                <c:pt idx="4121">
                  <c:v>95</c:v>
                </c:pt>
                <c:pt idx="4122">
                  <c:v>95</c:v>
                </c:pt>
                <c:pt idx="4123">
                  <c:v>95</c:v>
                </c:pt>
                <c:pt idx="4124">
                  <c:v>95</c:v>
                </c:pt>
                <c:pt idx="4125">
                  <c:v>95.1</c:v>
                </c:pt>
                <c:pt idx="4126">
                  <c:v>95.2</c:v>
                </c:pt>
                <c:pt idx="4127">
                  <c:v>95.2</c:v>
                </c:pt>
                <c:pt idx="4128">
                  <c:v>95.2</c:v>
                </c:pt>
                <c:pt idx="4129">
                  <c:v>95.3</c:v>
                </c:pt>
                <c:pt idx="4130">
                  <c:v>95.3</c:v>
                </c:pt>
                <c:pt idx="4131">
                  <c:v>95.3</c:v>
                </c:pt>
                <c:pt idx="4132">
                  <c:v>95.4</c:v>
                </c:pt>
                <c:pt idx="4133">
                  <c:v>95.5</c:v>
                </c:pt>
                <c:pt idx="4134">
                  <c:v>95.5</c:v>
                </c:pt>
                <c:pt idx="4135">
                  <c:v>95.5</c:v>
                </c:pt>
                <c:pt idx="4136">
                  <c:v>95.6</c:v>
                </c:pt>
                <c:pt idx="4137">
                  <c:v>95.6</c:v>
                </c:pt>
                <c:pt idx="4138">
                  <c:v>95.6</c:v>
                </c:pt>
                <c:pt idx="4139">
                  <c:v>95.6</c:v>
                </c:pt>
                <c:pt idx="4140">
                  <c:v>95.7</c:v>
                </c:pt>
                <c:pt idx="4141">
                  <c:v>95.8</c:v>
                </c:pt>
                <c:pt idx="4142">
                  <c:v>96</c:v>
                </c:pt>
                <c:pt idx="4143">
                  <c:v>96</c:v>
                </c:pt>
                <c:pt idx="4144">
                  <c:v>96</c:v>
                </c:pt>
                <c:pt idx="4145">
                  <c:v>96</c:v>
                </c:pt>
                <c:pt idx="4146">
                  <c:v>96</c:v>
                </c:pt>
                <c:pt idx="4147">
                  <c:v>96</c:v>
                </c:pt>
                <c:pt idx="4148">
                  <c:v>96</c:v>
                </c:pt>
                <c:pt idx="4149">
                  <c:v>96</c:v>
                </c:pt>
                <c:pt idx="4150">
                  <c:v>96</c:v>
                </c:pt>
                <c:pt idx="4151">
                  <c:v>96</c:v>
                </c:pt>
                <c:pt idx="4152">
                  <c:v>96</c:v>
                </c:pt>
                <c:pt idx="4153">
                  <c:v>96</c:v>
                </c:pt>
                <c:pt idx="4154">
                  <c:v>96</c:v>
                </c:pt>
                <c:pt idx="4155">
                  <c:v>96</c:v>
                </c:pt>
                <c:pt idx="4156">
                  <c:v>96</c:v>
                </c:pt>
                <c:pt idx="4157">
                  <c:v>96</c:v>
                </c:pt>
                <c:pt idx="4158">
                  <c:v>96</c:v>
                </c:pt>
                <c:pt idx="4159">
                  <c:v>96</c:v>
                </c:pt>
                <c:pt idx="4160">
                  <c:v>96</c:v>
                </c:pt>
                <c:pt idx="4161">
                  <c:v>96</c:v>
                </c:pt>
                <c:pt idx="4162">
                  <c:v>96</c:v>
                </c:pt>
                <c:pt idx="4163">
                  <c:v>96</c:v>
                </c:pt>
                <c:pt idx="4164">
                  <c:v>96</c:v>
                </c:pt>
                <c:pt idx="4165">
                  <c:v>96</c:v>
                </c:pt>
                <c:pt idx="4166">
                  <c:v>96</c:v>
                </c:pt>
                <c:pt idx="4167">
                  <c:v>96.1</c:v>
                </c:pt>
                <c:pt idx="4168">
                  <c:v>96.1</c:v>
                </c:pt>
                <c:pt idx="4169">
                  <c:v>96.2</c:v>
                </c:pt>
                <c:pt idx="4170">
                  <c:v>96.2</c:v>
                </c:pt>
                <c:pt idx="4171">
                  <c:v>96.2</c:v>
                </c:pt>
                <c:pt idx="4172">
                  <c:v>96.3</c:v>
                </c:pt>
                <c:pt idx="4173">
                  <c:v>96.5</c:v>
                </c:pt>
                <c:pt idx="4174">
                  <c:v>96.5</c:v>
                </c:pt>
                <c:pt idx="4175">
                  <c:v>96.5</c:v>
                </c:pt>
                <c:pt idx="4176">
                  <c:v>96.6</c:v>
                </c:pt>
                <c:pt idx="4177">
                  <c:v>96.6</c:v>
                </c:pt>
                <c:pt idx="4178">
                  <c:v>96.7</c:v>
                </c:pt>
                <c:pt idx="4179">
                  <c:v>96.8</c:v>
                </c:pt>
                <c:pt idx="4180">
                  <c:v>96.9</c:v>
                </c:pt>
                <c:pt idx="4181">
                  <c:v>96.9</c:v>
                </c:pt>
                <c:pt idx="4182">
                  <c:v>97</c:v>
                </c:pt>
                <c:pt idx="4183">
                  <c:v>97</c:v>
                </c:pt>
                <c:pt idx="4184">
                  <c:v>97</c:v>
                </c:pt>
                <c:pt idx="4185">
                  <c:v>97</c:v>
                </c:pt>
                <c:pt idx="4186">
                  <c:v>97</c:v>
                </c:pt>
                <c:pt idx="4187">
                  <c:v>97</c:v>
                </c:pt>
                <c:pt idx="4188">
                  <c:v>97</c:v>
                </c:pt>
                <c:pt idx="4189">
                  <c:v>97</c:v>
                </c:pt>
                <c:pt idx="4190">
                  <c:v>97</c:v>
                </c:pt>
                <c:pt idx="4191">
                  <c:v>97</c:v>
                </c:pt>
                <c:pt idx="4192">
                  <c:v>97</c:v>
                </c:pt>
                <c:pt idx="4193">
                  <c:v>97</c:v>
                </c:pt>
                <c:pt idx="4194">
                  <c:v>97</c:v>
                </c:pt>
                <c:pt idx="4195">
                  <c:v>97</c:v>
                </c:pt>
                <c:pt idx="4196">
                  <c:v>97</c:v>
                </c:pt>
                <c:pt idx="4197">
                  <c:v>97</c:v>
                </c:pt>
                <c:pt idx="4198">
                  <c:v>97</c:v>
                </c:pt>
                <c:pt idx="4199">
                  <c:v>97</c:v>
                </c:pt>
                <c:pt idx="4200">
                  <c:v>97</c:v>
                </c:pt>
                <c:pt idx="4201">
                  <c:v>97.2</c:v>
                </c:pt>
                <c:pt idx="4202">
                  <c:v>97.2</c:v>
                </c:pt>
                <c:pt idx="4203">
                  <c:v>97.4</c:v>
                </c:pt>
                <c:pt idx="4204">
                  <c:v>97.4</c:v>
                </c:pt>
                <c:pt idx="4205">
                  <c:v>97.4</c:v>
                </c:pt>
                <c:pt idx="4206">
                  <c:v>97.5</c:v>
                </c:pt>
                <c:pt idx="4207">
                  <c:v>97.5</c:v>
                </c:pt>
                <c:pt idx="4208">
                  <c:v>97.5</c:v>
                </c:pt>
                <c:pt idx="4209">
                  <c:v>97.5</c:v>
                </c:pt>
                <c:pt idx="4210">
                  <c:v>97.6</c:v>
                </c:pt>
                <c:pt idx="4211">
                  <c:v>97.7</c:v>
                </c:pt>
                <c:pt idx="4212">
                  <c:v>97.8</c:v>
                </c:pt>
                <c:pt idx="4213">
                  <c:v>97.8</c:v>
                </c:pt>
                <c:pt idx="4214">
                  <c:v>97.9</c:v>
                </c:pt>
                <c:pt idx="4215">
                  <c:v>98</c:v>
                </c:pt>
                <c:pt idx="4216">
                  <c:v>98</c:v>
                </c:pt>
                <c:pt idx="4217">
                  <c:v>98</c:v>
                </c:pt>
                <c:pt idx="4218">
                  <c:v>98</c:v>
                </c:pt>
                <c:pt idx="4219">
                  <c:v>98</c:v>
                </c:pt>
                <c:pt idx="4220">
                  <c:v>98</c:v>
                </c:pt>
                <c:pt idx="4221">
                  <c:v>98</c:v>
                </c:pt>
                <c:pt idx="4222">
                  <c:v>98</c:v>
                </c:pt>
                <c:pt idx="4223">
                  <c:v>98</c:v>
                </c:pt>
                <c:pt idx="4224">
                  <c:v>98</c:v>
                </c:pt>
                <c:pt idx="4225">
                  <c:v>98</c:v>
                </c:pt>
                <c:pt idx="4226">
                  <c:v>98</c:v>
                </c:pt>
                <c:pt idx="4227">
                  <c:v>98</c:v>
                </c:pt>
                <c:pt idx="4228">
                  <c:v>98</c:v>
                </c:pt>
                <c:pt idx="4229">
                  <c:v>98</c:v>
                </c:pt>
                <c:pt idx="4230">
                  <c:v>98</c:v>
                </c:pt>
                <c:pt idx="4231">
                  <c:v>98</c:v>
                </c:pt>
                <c:pt idx="4232">
                  <c:v>98</c:v>
                </c:pt>
                <c:pt idx="4233">
                  <c:v>98</c:v>
                </c:pt>
                <c:pt idx="4234">
                  <c:v>98</c:v>
                </c:pt>
                <c:pt idx="4235">
                  <c:v>98</c:v>
                </c:pt>
                <c:pt idx="4236">
                  <c:v>98</c:v>
                </c:pt>
                <c:pt idx="4237">
                  <c:v>98</c:v>
                </c:pt>
                <c:pt idx="4238">
                  <c:v>98</c:v>
                </c:pt>
                <c:pt idx="4239">
                  <c:v>98</c:v>
                </c:pt>
                <c:pt idx="4240">
                  <c:v>98</c:v>
                </c:pt>
                <c:pt idx="4241">
                  <c:v>98</c:v>
                </c:pt>
                <c:pt idx="4242">
                  <c:v>98.2</c:v>
                </c:pt>
                <c:pt idx="4243">
                  <c:v>98.2</c:v>
                </c:pt>
                <c:pt idx="4244">
                  <c:v>98.2</c:v>
                </c:pt>
                <c:pt idx="4245">
                  <c:v>98.3</c:v>
                </c:pt>
                <c:pt idx="4246">
                  <c:v>98.3</c:v>
                </c:pt>
                <c:pt idx="4247">
                  <c:v>98.4</c:v>
                </c:pt>
                <c:pt idx="4248">
                  <c:v>98.4</c:v>
                </c:pt>
                <c:pt idx="4249">
                  <c:v>98.400001525999997</c:v>
                </c:pt>
                <c:pt idx="4250">
                  <c:v>98.5</c:v>
                </c:pt>
                <c:pt idx="4251">
                  <c:v>98.5</c:v>
                </c:pt>
                <c:pt idx="4252">
                  <c:v>98.5</c:v>
                </c:pt>
                <c:pt idx="4253">
                  <c:v>98.5</c:v>
                </c:pt>
                <c:pt idx="4254">
                  <c:v>98.5</c:v>
                </c:pt>
                <c:pt idx="4255">
                  <c:v>98.5</c:v>
                </c:pt>
                <c:pt idx="4256">
                  <c:v>98.6</c:v>
                </c:pt>
                <c:pt idx="4257">
                  <c:v>98.6</c:v>
                </c:pt>
                <c:pt idx="4258">
                  <c:v>98.7</c:v>
                </c:pt>
                <c:pt idx="4259">
                  <c:v>98.8</c:v>
                </c:pt>
                <c:pt idx="4260">
                  <c:v>98.8</c:v>
                </c:pt>
                <c:pt idx="4261">
                  <c:v>98.8</c:v>
                </c:pt>
                <c:pt idx="4262">
                  <c:v>98.8</c:v>
                </c:pt>
                <c:pt idx="4263">
                  <c:v>99</c:v>
                </c:pt>
                <c:pt idx="4264">
                  <c:v>99</c:v>
                </c:pt>
                <c:pt idx="4265">
                  <c:v>99</c:v>
                </c:pt>
                <c:pt idx="4266">
                  <c:v>99</c:v>
                </c:pt>
                <c:pt idx="4267">
                  <c:v>99</c:v>
                </c:pt>
                <c:pt idx="4268">
                  <c:v>99</c:v>
                </c:pt>
                <c:pt idx="4269">
                  <c:v>99</c:v>
                </c:pt>
                <c:pt idx="4270">
                  <c:v>99</c:v>
                </c:pt>
                <c:pt idx="4271">
                  <c:v>99</c:v>
                </c:pt>
                <c:pt idx="4272">
                  <c:v>99</c:v>
                </c:pt>
                <c:pt idx="4273">
                  <c:v>99</c:v>
                </c:pt>
                <c:pt idx="4274">
                  <c:v>99</c:v>
                </c:pt>
                <c:pt idx="4275">
                  <c:v>99</c:v>
                </c:pt>
                <c:pt idx="4276">
                  <c:v>99</c:v>
                </c:pt>
                <c:pt idx="4277">
                  <c:v>99</c:v>
                </c:pt>
                <c:pt idx="4278">
                  <c:v>99</c:v>
                </c:pt>
                <c:pt idx="4279">
                  <c:v>99</c:v>
                </c:pt>
                <c:pt idx="4280">
                  <c:v>99</c:v>
                </c:pt>
                <c:pt idx="4281">
                  <c:v>99.2</c:v>
                </c:pt>
                <c:pt idx="4282">
                  <c:v>99.3</c:v>
                </c:pt>
                <c:pt idx="4283">
                  <c:v>99.3</c:v>
                </c:pt>
                <c:pt idx="4284">
                  <c:v>99.4</c:v>
                </c:pt>
                <c:pt idx="4285">
                  <c:v>99.4</c:v>
                </c:pt>
                <c:pt idx="4286">
                  <c:v>99.5</c:v>
                </c:pt>
                <c:pt idx="4287">
                  <c:v>99.6</c:v>
                </c:pt>
                <c:pt idx="4288">
                  <c:v>99.6</c:v>
                </c:pt>
                <c:pt idx="4289">
                  <c:v>99.6</c:v>
                </c:pt>
                <c:pt idx="4290">
                  <c:v>99.7</c:v>
                </c:pt>
                <c:pt idx="4291">
                  <c:v>99.7</c:v>
                </c:pt>
                <c:pt idx="4292">
                  <c:v>99.7</c:v>
                </c:pt>
                <c:pt idx="4293">
                  <c:v>99.7</c:v>
                </c:pt>
                <c:pt idx="4294">
                  <c:v>99.8</c:v>
                </c:pt>
                <c:pt idx="4295">
                  <c:v>99.9</c:v>
                </c:pt>
                <c:pt idx="4296">
                  <c:v>100</c:v>
                </c:pt>
                <c:pt idx="4297">
                  <c:v>100</c:v>
                </c:pt>
                <c:pt idx="4298">
                  <c:v>100</c:v>
                </c:pt>
                <c:pt idx="4299">
                  <c:v>100</c:v>
                </c:pt>
                <c:pt idx="4300">
                  <c:v>100</c:v>
                </c:pt>
                <c:pt idx="4301">
                  <c:v>100</c:v>
                </c:pt>
                <c:pt idx="4302">
                  <c:v>100</c:v>
                </c:pt>
                <c:pt idx="4303">
                  <c:v>100</c:v>
                </c:pt>
                <c:pt idx="4304">
                  <c:v>100</c:v>
                </c:pt>
                <c:pt idx="4305">
                  <c:v>100</c:v>
                </c:pt>
                <c:pt idx="4306">
                  <c:v>100</c:v>
                </c:pt>
                <c:pt idx="4307">
                  <c:v>100</c:v>
                </c:pt>
                <c:pt idx="4308">
                  <c:v>100</c:v>
                </c:pt>
                <c:pt idx="4309">
                  <c:v>100</c:v>
                </c:pt>
                <c:pt idx="4310">
                  <c:v>100</c:v>
                </c:pt>
                <c:pt idx="4311">
                  <c:v>100</c:v>
                </c:pt>
                <c:pt idx="4312">
                  <c:v>100</c:v>
                </c:pt>
                <c:pt idx="4313">
                  <c:v>100</c:v>
                </c:pt>
                <c:pt idx="4314">
                  <c:v>100</c:v>
                </c:pt>
                <c:pt idx="4315">
                  <c:v>100</c:v>
                </c:pt>
                <c:pt idx="4316">
                  <c:v>100</c:v>
                </c:pt>
                <c:pt idx="4317">
                  <c:v>100</c:v>
                </c:pt>
                <c:pt idx="4318">
                  <c:v>100</c:v>
                </c:pt>
                <c:pt idx="4319">
                  <c:v>100.2</c:v>
                </c:pt>
                <c:pt idx="4320">
                  <c:v>100.2</c:v>
                </c:pt>
                <c:pt idx="4321">
                  <c:v>100.2</c:v>
                </c:pt>
                <c:pt idx="4322">
                  <c:v>100.3</c:v>
                </c:pt>
                <c:pt idx="4323">
                  <c:v>100.4</c:v>
                </c:pt>
                <c:pt idx="4324">
                  <c:v>100.400001526</c:v>
                </c:pt>
                <c:pt idx="4325">
                  <c:v>100.5</c:v>
                </c:pt>
                <c:pt idx="4326">
                  <c:v>100.5</c:v>
                </c:pt>
                <c:pt idx="4327">
                  <c:v>100.5</c:v>
                </c:pt>
                <c:pt idx="4328">
                  <c:v>100.5</c:v>
                </c:pt>
                <c:pt idx="4329">
                  <c:v>100.69999694800001</c:v>
                </c:pt>
                <c:pt idx="4330">
                  <c:v>100.7</c:v>
                </c:pt>
                <c:pt idx="4331">
                  <c:v>100.8</c:v>
                </c:pt>
                <c:pt idx="4332">
                  <c:v>100.9</c:v>
                </c:pt>
                <c:pt idx="4333">
                  <c:v>101</c:v>
                </c:pt>
                <c:pt idx="4334">
                  <c:v>101</c:v>
                </c:pt>
                <c:pt idx="4335">
                  <c:v>101</c:v>
                </c:pt>
                <c:pt idx="4336">
                  <c:v>101</c:v>
                </c:pt>
                <c:pt idx="4337">
                  <c:v>101</c:v>
                </c:pt>
                <c:pt idx="4338">
                  <c:v>101</c:v>
                </c:pt>
                <c:pt idx="4339">
                  <c:v>101</c:v>
                </c:pt>
                <c:pt idx="4340">
                  <c:v>101</c:v>
                </c:pt>
                <c:pt idx="4341">
                  <c:v>101</c:v>
                </c:pt>
                <c:pt idx="4342">
                  <c:v>101</c:v>
                </c:pt>
                <c:pt idx="4343">
                  <c:v>101</c:v>
                </c:pt>
                <c:pt idx="4344">
                  <c:v>101</c:v>
                </c:pt>
                <c:pt idx="4345">
                  <c:v>101</c:v>
                </c:pt>
                <c:pt idx="4346">
                  <c:v>101</c:v>
                </c:pt>
                <c:pt idx="4347">
                  <c:v>101</c:v>
                </c:pt>
                <c:pt idx="4348">
                  <c:v>101</c:v>
                </c:pt>
                <c:pt idx="4349">
                  <c:v>101</c:v>
                </c:pt>
                <c:pt idx="4350">
                  <c:v>101</c:v>
                </c:pt>
                <c:pt idx="4351">
                  <c:v>101</c:v>
                </c:pt>
                <c:pt idx="4352">
                  <c:v>101</c:v>
                </c:pt>
                <c:pt idx="4353">
                  <c:v>101</c:v>
                </c:pt>
                <c:pt idx="4354">
                  <c:v>101</c:v>
                </c:pt>
                <c:pt idx="4355">
                  <c:v>101</c:v>
                </c:pt>
                <c:pt idx="4356">
                  <c:v>101.1</c:v>
                </c:pt>
                <c:pt idx="4357">
                  <c:v>101.2</c:v>
                </c:pt>
                <c:pt idx="4358">
                  <c:v>101.3</c:v>
                </c:pt>
                <c:pt idx="4359">
                  <c:v>101.4</c:v>
                </c:pt>
                <c:pt idx="4360">
                  <c:v>101.4</c:v>
                </c:pt>
                <c:pt idx="4361">
                  <c:v>101.5</c:v>
                </c:pt>
                <c:pt idx="4362">
                  <c:v>101.5</c:v>
                </c:pt>
                <c:pt idx="4363">
                  <c:v>101.5</c:v>
                </c:pt>
                <c:pt idx="4364">
                  <c:v>101.5</c:v>
                </c:pt>
                <c:pt idx="4365">
                  <c:v>101.6</c:v>
                </c:pt>
                <c:pt idx="4366">
                  <c:v>101.6</c:v>
                </c:pt>
                <c:pt idx="4367">
                  <c:v>101.6</c:v>
                </c:pt>
                <c:pt idx="4368">
                  <c:v>101.6</c:v>
                </c:pt>
                <c:pt idx="4369">
                  <c:v>101.8</c:v>
                </c:pt>
                <c:pt idx="4370">
                  <c:v>101.9</c:v>
                </c:pt>
                <c:pt idx="4371">
                  <c:v>101.9</c:v>
                </c:pt>
                <c:pt idx="4372">
                  <c:v>102</c:v>
                </c:pt>
                <c:pt idx="4373">
                  <c:v>102</c:v>
                </c:pt>
                <c:pt idx="4374">
                  <c:v>102</c:v>
                </c:pt>
                <c:pt idx="4375">
                  <c:v>102</c:v>
                </c:pt>
                <c:pt idx="4376">
                  <c:v>102</c:v>
                </c:pt>
                <c:pt idx="4377">
                  <c:v>102</c:v>
                </c:pt>
                <c:pt idx="4378">
                  <c:v>102</c:v>
                </c:pt>
                <c:pt idx="4379">
                  <c:v>102</c:v>
                </c:pt>
                <c:pt idx="4380">
                  <c:v>102.1</c:v>
                </c:pt>
                <c:pt idx="4381">
                  <c:v>102.1</c:v>
                </c:pt>
                <c:pt idx="4382">
                  <c:v>102.3</c:v>
                </c:pt>
                <c:pt idx="4383">
                  <c:v>102.3</c:v>
                </c:pt>
                <c:pt idx="4384">
                  <c:v>102.5</c:v>
                </c:pt>
                <c:pt idx="4385">
                  <c:v>102.5</c:v>
                </c:pt>
                <c:pt idx="4386">
                  <c:v>102.5</c:v>
                </c:pt>
                <c:pt idx="4387">
                  <c:v>102.5</c:v>
                </c:pt>
                <c:pt idx="4388">
                  <c:v>102.8</c:v>
                </c:pt>
                <c:pt idx="4389">
                  <c:v>102.9</c:v>
                </c:pt>
                <c:pt idx="4390">
                  <c:v>102.9</c:v>
                </c:pt>
                <c:pt idx="4391">
                  <c:v>103</c:v>
                </c:pt>
                <c:pt idx="4392">
                  <c:v>103</c:v>
                </c:pt>
                <c:pt idx="4393">
                  <c:v>103</c:v>
                </c:pt>
                <c:pt idx="4394">
                  <c:v>103</c:v>
                </c:pt>
                <c:pt idx="4395">
                  <c:v>103</c:v>
                </c:pt>
                <c:pt idx="4396">
                  <c:v>103</c:v>
                </c:pt>
                <c:pt idx="4397">
                  <c:v>103</c:v>
                </c:pt>
                <c:pt idx="4398">
                  <c:v>103</c:v>
                </c:pt>
                <c:pt idx="4399">
                  <c:v>103</c:v>
                </c:pt>
                <c:pt idx="4400">
                  <c:v>103</c:v>
                </c:pt>
                <c:pt idx="4401">
                  <c:v>103</c:v>
                </c:pt>
                <c:pt idx="4402">
                  <c:v>103</c:v>
                </c:pt>
                <c:pt idx="4403">
                  <c:v>103.1</c:v>
                </c:pt>
                <c:pt idx="4404">
                  <c:v>103.1</c:v>
                </c:pt>
                <c:pt idx="4405">
                  <c:v>103.2</c:v>
                </c:pt>
                <c:pt idx="4406">
                  <c:v>103.2</c:v>
                </c:pt>
                <c:pt idx="4407">
                  <c:v>103.3</c:v>
                </c:pt>
                <c:pt idx="4408">
                  <c:v>103.3</c:v>
                </c:pt>
                <c:pt idx="4409">
                  <c:v>103.5</c:v>
                </c:pt>
                <c:pt idx="4410">
                  <c:v>103.5</c:v>
                </c:pt>
                <c:pt idx="4411">
                  <c:v>103.7</c:v>
                </c:pt>
                <c:pt idx="4412">
                  <c:v>103.7</c:v>
                </c:pt>
                <c:pt idx="4413">
                  <c:v>103.9</c:v>
                </c:pt>
                <c:pt idx="4414">
                  <c:v>104</c:v>
                </c:pt>
                <c:pt idx="4415">
                  <c:v>104</c:v>
                </c:pt>
                <c:pt idx="4416">
                  <c:v>104</c:v>
                </c:pt>
                <c:pt idx="4417">
                  <c:v>104</c:v>
                </c:pt>
                <c:pt idx="4418">
                  <c:v>104</c:v>
                </c:pt>
                <c:pt idx="4419">
                  <c:v>104</c:v>
                </c:pt>
                <c:pt idx="4420">
                  <c:v>104</c:v>
                </c:pt>
                <c:pt idx="4421">
                  <c:v>104</c:v>
                </c:pt>
                <c:pt idx="4422">
                  <c:v>104</c:v>
                </c:pt>
                <c:pt idx="4423">
                  <c:v>104</c:v>
                </c:pt>
                <c:pt idx="4424">
                  <c:v>104</c:v>
                </c:pt>
                <c:pt idx="4425">
                  <c:v>104</c:v>
                </c:pt>
                <c:pt idx="4426">
                  <c:v>104.1</c:v>
                </c:pt>
                <c:pt idx="4427">
                  <c:v>104.2</c:v>
                </c:pt>
                <c:pt idx="4428">
                  <c:v>104.2</c:v>
                </c:pt>
                <c:pt idx="4429">
                  <c:v>104.2</c:v>
                </c:pt>
                <c:pt idx="4430">
                  <c:v>104.30000305199999</c:v>
                </c:pt>
                <c:pt idx="4431">
                  <c:v>104.5</c:v>
                </c:pt>
                <c:pt idx="4432">
                  <c:v>104.5</c:v>
                </c:pt>
                <c:pt idx="4433">
                  <c:v>104.5</c:v>
                </c:pt>
                <c:pt idx="4434">
                  <c:v>104.5</c:v>
                </c:pt>
                <c:pt idx="4435">
                  <c:v>104.5</c:v>
                </c:pt>
                <c:pt idx="4436">
                  <c:v>104.7</c:v>
                </c:pt>
                <c:pt idx="4437">
                  <c:v>105</c:v>
                </c:pt>
                <c:pt idx="4438">
                  <c:v>105</c:v>
                </c:pt>
                <c:pt idx="4439">
                  <c:v>105</c:v>
                </c:pt>
                <c:pt idx="4440">
                  <c:v>105</c:v>
                </c:pt>
                <c:pt idx="4441">
                  <c:v>105</c:v>
                </c:pt>
                <c:pt idx="4442">
                  <c:v>105</c:v>
                </c:pt>
                <c:pt idx="4443">
                  <c:v>105</c:v>
                </c:pt>
                <c:pt idx="4444">
                  <c:v>105</c:v>
                </c:pt>
                <c:pt idx="4445">
                  <c:v>105</c:v>
                </c:pt>
                <c:pt idx="4446">
                  <c:v>105</c:v>
                </c:pt>
                <c:pt idx="4447">
                  <c:v>105</c:v>
                </c:pt>
                <c:pt idx="4448">
                  <c:v>105</c:v>
                </c:pt>
                <c:pt idx="4449">
                  <c:v>105</c:v>
                </c:pt>
                <c:pt idx="4450">
                  <c:v>105</c:v>
                </c:pt>
                <c:pt idx="4451">
                  <c:v>105</c:v>
                </c:pt>
                <c:pt idx="4452">
                  <c:v>105.1</c:v>
                </c:pt>
                <c:pt idx="4453">
                  <c:v>105.3</c:v>
                </c:pt>
                <c:pt idx="4454">
                  <c:v>105.4</c:v>
                </c:pt>
                <c:pt idx="4455">
                  <c:v>105.5</c:v>
                </c:pt>
                <c:pt idx="4456">
                  <c:v>105.5</c:v>
                </c:pt>
                <c:pt idx="4457">
                  <c:v>105.5</c:v>
                </c:pt>
                <c:pt idx="4458">
                  <c:v>105.6</c:v>
                </c:pt>
                <c:pt idx="4459">
                  <c:v>105.6</c:v>
                </c:pt>
                <c:pt idx="4460">
                  <c:v>105.6</c:v>
                </c:pt>
                <c:pt idx="4461">
                  <c:v>105.7</c:v>
                </c:pt>
                <c:pt idx="4462">
                  <c:v>105.8</c:v>
                </c:pt>
                <c:pt idx="4463">
                  <c:v>105.9</c:v>
                </c:pt>
                <c:pt idx="4464">
                  <c:v>105.9</c:v>
                </c:pt>
                <c:pt idx="4465">
                  <c:v>106</c:v>
                </c:pt>
                <c:pt idx="4466">
                  <c:v>106</c:v>
                </c:pt>
                <c:pt idx="4467">
                  <c:v>106</c:v>
                </c:pt>
                <c:pt idx="4468">
                  <c:v>106</c:v>
                </c:pt>
                <c:pt idx="4469">
                  <c:v>106</c:v>
                </c:pt>
                <c:pt idx="4470">
                  <c:v>106</c:v>
                </c:pt>
                <c:pt idx="4471">
                  <c:v>106</c:v>
                </c:pt>
                <c:pt idx="4472">
                  <c:v>106</c:v>
                </c:pt>
                <c:pt idx="4473">
                  <c:v>106</c:v>
                </c:pt>
                <c:pt idx="4474">
                  <c:v>106.1</c:v>
                </c:pt>
                <c:pt idx="4475">
                  <c:v>106.2</c:v>
                </c:pt>
                <c:pt idx="4476">
                  <c:v>106.4</c:v>
                </c:pt>
                <c:pt idx="4477">
                  <c:v>106.5</c:v>
                </c:pt>
                <c:pt idx="4478">
                  <c:v>106.5</c:v>
                </c:pt>
                <c:pt idx="4479">
                  <c:v>106.8</c:v>
                </c:pt>
                <c:pt idx="4480">
                  <c:v>106.8</c:v>
                </c:pt>
                <c:pt idx="4481">
                  <c:v>107</c:v>
                </c:pt>
                <c:pt idx="4482">
                  <c:v>107</c:v>
                </c:pt>
                <c:pt idx="4483">
                  <c:v>107</c:v>
                </c:pt>
                <c:pt idx="4484">
                  <c:v>107</c:v>
                </c:pt>
                <c:pt idx="4485">
                  <c:v>107</c:v>
                </c:pt>
                <c:pt idx="4486">
                  <c:v>107</c:v>
                </c:pt>
                <c:pt idx="4487">
                  <c:v>107</c:v>
                </c:pt>
                <c:pt idx="4488">
                  <c:v>107</c:v>
                </c:pt>
                <c:pt idx="4489">
                  <c:v>107</c:v>
                </c:pt>
                <c:pt idx="4490">
                  <c:v>107</c:v>
                </c:pt>
                <c:pt idx="4491">
                  <c:v>107</c:v>
                </c:pt>
                <c:pt idx="4492">
                  <c:v>107</c:v>
                </c:pt>
                <c:pt idx="4493">
                  <c:v>107.1</c:v>
                </c:pt>
                <c:pt idx="4494">
                  <c:v>107.1</c:v>
                </c:pt>
                <c:pt idx="4495">
                  <c:v>107.1</c:v>
                </c:pt>
                <c:pt idx="4496">
                  <c:v>107.2</c:v>
                </c:pt>
                <c:pt idx="4497">
                  <c:v>107.4</c:v>
                </c:pt>
                <c:pt idx="4498">
                  <c:v>107.4</c:v>
                </c:pt>
                <c:pt idx="4499">
                  <c:v>107.5</c:v>
                </c:pt>
                <c:pt idx="4500">
                  <c:v>108</c:v>
                </c:pt>
                <c:pt idx="4501">
                  <c:v>108</c:v>
                </c:pt>
                <c:pt idx="4502">
                  <c:v>108</c:v>
                </c:pt>
                <c:pt idx="4503">
                  <c:v>108</c:v>
                </c:pt>
                <c:pt idx="4504">
                  <c:v>108</c:v>
                </c:pt>
                <c:pt idx="4505">
                  <c:v>108</c:v>
                </c:pt>
                <c:pt idx="4506">
                  <c:v>108</c:v>
                </c:pt>
                <c:pt idx="4507">
                  <c:v>108</c:v>
                </c:pt>
                <c:pt idx="4508">
                  <c:v>108</c:v>
                </c:pt>
                <c:pt idx="4509">
                  <c:v>108</c:v>
                </c:pt>
                <c:pt idx="4510">
                  <c:v>108</c:v>
                </c:pt>
                <c:pt idx="4511">
                  <c:v>108</c:v>
                </c:pt>
                <c:pt idx="4512">
                  <c:v>108</c:v>
                </c:pt>
                <c:pt idx="4513">
                  <c:v>108</c:v>
                </c:pt>
                <c:pt idx="4514">
                  <c:v>108</c:v>
                </c:pt>
                <c:pt idx="4515">
                  <c:v>108</c:v>
                </c:pt>
                <c:pt idx="4516">
                  <c:v>108</c:v>
                </c:pt>
                <c:pt idx="4517">
                  <c:v>108</c:v>
                </c:pt>
                <c:pt idx="4518">
                  <c:v>108</c:v>
                </c:pt>
                <c:pt idx="4519">
                  <c:v>108</c:v>
                </c:pt>
                <c:pt idx="4520">
                  <c:v>108</c:v>
                </c:pt>
                <c:pt idx="4521">
                  <c:v>108</c:v>
                </c:pt>
                <c:pt idx="4522">
                  <c:v>108.1</c:v>
                </c:pt>
                <c:pt idx="4523">
                  <c:v>108.3</c:v>
                </c:pt>
                <c:pt idx="4524">
                  <c:v>108.3</c:v>
                </c:pt>
                <c:pt idx="4525">
                  <c:v>108.4</c:v>
                </c:pt>
                <c:pt idx="4526">
                  <c:v>108.5</c:v>
                </c:pt>
                <c:pt idx="4527">
                  <c:v>108.6</c:v>
                </c:pt>
                <c:pt idx="4528">
                  <c:v>108.6</c:v>
                </c:pt>
                <c:pt idx="4529">
                  <c:v>108.7</c:v>
                </c:pt>
                <c:pt idx="4530">
                  <c:v>108.7</c:v>
                </c:pt>
                <c:pt idx="4531">
                  <c:v>108.8</c:v>
                </c:pt>
                <c:pt idx="4532">
                  <c:v>108.9</c:v>
                </c:pt>
                <c:pt idx="4533">
                  <c:v>109</c:v>
                </c:pt>
                <c:pt idx="4534">
                  <c:v>109</c:v>
                </c:pt>
                <c:pt idx="4535">
                  <c:v>109</c:v>
                </c:pt>
                <c:pt idx="4536">
                  <c:v>109</c:v>
                </c:pt>
                <c:pt idx="4537">
                  <c:v>109</c:v>
                </c:pt>
                <c:pt idx="4538">
                  <c:v>109</c:v>
                </c:pt>
                <c:pt idx="4539">
                  <c:v>109</c:v>
                </c:pt>
                <c:pt idx="4540">
                  <c:v>109.2</c:v>
                </c:pt>
                <c:pt idx="4541">
                  <c:v>109.3</c:v>
                </c:pt>
                <c:pt idx="4542">
                  <c:v>109.5</c:v>
                </c:pt>
                <c:pt idx="4543">
                  <c:v>109.5</c:v>
                </c:pt>
                <c:pt idx="4544">
                  <c:v>109.6</c:v>
                </c:pt>
                <c:pt idx="4545">
                  <c:v>109.7</c:v>
                </c:pt>
                <c:pt idx="4546">
                  <c:v>109.8</c:v>
                </c:pt>
                <c:pt idx="4547">
                  <c:v>109.8</c:v>
                </c:pt>
                <c:pt idx="4548">
                  <c:v>109.8</c:v>
                </c:pt>
                <c:pt idx="4549">
                  <c:v>109.8</c:v>
                </c:pt>
                <c:pt idx="4550">
                  <c:v>109.9</c:v>
                </c:pt>
                <c:pt idx="4551">
                  <c:v>109.9</c:v>
                </c:pt>
                <c:pt idx="4552">
                  <c:v>110</c:v>
                </c:pt>
                <c:pt idx="4553">
                  <c:v>110</c:v>
                </c:pt>
                <c:pt idx="4554">
                  <c:v>110</c:v>
                </c:pt>
                <c:pt idx="4555">
                  <c:v>110</c:v>
                </c:pt>
                <c:pt idx="4556">
                  <c:v>110</c:v>
                </c:pt>
                <c:pt idx="4557">
                  <c:v>110</c:v>
                </c:pt>
                <c:pt idx="4558">
                  <c:v>110</c:v>
                </c:pt>
                <c:pt idx="4559">
                  <c:v>110</c:v>
                </c:pt>
                <c:pt idx="4560">
                  <c:v>110</c:v>
                </c:pt>
                <c:pt idx="4561">
                  <c:v>110</c:v>
                </c:pt>
                <c:pt idx="4562">
                  <c:v>110</c:v>
                </c:pt>
                <c:pt idx="4563">
                  <c:v>110</c:v>
                </c:pt>
                <c:pt idx="4564">
                  <c:v>110.4</c:v>
                </c:pt>
                <c:pt idx="4565">
                  <c:v>110.6</c:v>
                </c:pt>
                <c:pt idx="4566">
                  <c:v>110.7</c:v>
                </c:pt>
                <c:pt idx="4567">
                  <c:v>111</c:v>
                </c:pt>
                <c:pt idx="4568">
                  <c:v>111</c:v>
                </c:pt>
                <c:pt idx="4569">
                  <c:v>111.1</c:v>
                </c:pt>
                <c:pt idx="4570">
                  <c:v>111.4</c:v>
                </c:pt>
                <c:pt idx="4571">
                  <c:v>111.6</c:v>
                </c:pt>
                <c:pt idx="4572">
                  <c:v>111.6</c:v>
                </c:pt>
                <c:pt idx="4573">
                  <c:v>111.8</c:v>
                </c:pt>
                <c:pt idx="4574">
                  <c:v>111.8</c:v>
                </c:pt>
                <c:pt idx="4575">
                  <c:v>111.9</c:v>
                </c:pt>
                <c:pt idx="4576">
                  <c:v>112</c:v>
                </c:pt>
                <c:pt idx="4577">
                  <c:v>112</c:v>
                </c:pt>
                <c:pt idx="4578">
                  <c:v>112</c:v>
                </c:pt>
                <c:pt idx="4579">
                  <c:v>112</c:v>
                </c:pt>
                <c:pt idx="4580">
                  <c:v>112</c:v>
                </c:pt>
                <c:pt idx="4581">
                  <c:v>112</c:v>
                </c:pt>
                <c:pt idx="4582">
                  <c:v>112</c:v>
                </c:pt>
                <c:pt idx="4583">
                  <c:v>112</c:v>
                </c:pt>
                <c:pt idx="4584">
                  <c:v>112</c:v>
                </c:pt>
                <c:pt idx="4585">
                  <c:v>112.3</c:v>
                </c:pt>
                <c:pt idx="4586">
                  <c:v>112.4</c:v>
                </c:pt>
                <c:pt idx="4587">
                  <c:v>112.5</c:v>
                </c:pt>
                <c:pt idx="4588">
                  <c:v>112.7</c:v>
                </c:pt>
                <c:pt idx="4589">
                  <c:v>113</c:v>
                </c:pt>
                <c:pt idx="4590">
                  <c:v>113</c:v>
                </c:pt>
                <c:pt idx="4591">
                  <c:v>113</c:v>
                </c:pt>
                <c:pt idx="4592">
                  <c:v>113</c:v>
                </c:pt>
                <c:pt idx="4593">
                  <c:v>113</c:v>
                </c:pt>
                <c:pt idx="4594">
                  <c:v>113.5</c:v>
                </c:pt>
                <c:pt idx="4595">
                  <c:v>113.9</c:v>
                </c:pt>
                <c:pt idx="4596">
                  <c:v>114</c:v>
                </c:pt>
                <c:pt idx="4597">
                  <c:v>114</c:v>
                </c:pt>
                <c:pt idx="4598">
                  <c:v>114</c:v>
                </c:pt>
                <c:pt idx="4599">
                  <c:v>114</c:v>
                </c:pt>
                <c:pt idx="4600">
                  <c:v>114</c:v>
                </c:pt>
                <c:pt idx="4601">
                  <c:v>114</c:v>
                </c:pt>
                <c:pt idx="4602">
                  <c:v>114</c:v>
                </c:pt>
                <c:pt idx="4603">
                  <c:v>114.3</c:v>
                </c:pt>
                <c:pt idx="4604">
                  <c:v>114.8</c:v>
                </c:pt>
                <c:pt idx="4605">
                  <c:v>115</c:v>
                </c:pt>
                <c:pt idx="4606">
                  <c:v>115</c:v>
                </c:pt>
                <c:pt idx="4607">
                  <c:v>115</c:v>
                </c:pt>
                <c:pt idx="4608">
                  <c:v>115</c:v>
                </c:pt>
                <c:pt idx="4609">
                  <c:v>115</c:v>
                </c:pt>
                <c:pt idx="4610">
                  <c:v>115</c:v>
                </c:pt>
                <c:pt idx="4611">
                  <c:v>115</c:v>
                </c:pt>
                <c:pt idx="4612">
                  <c:v>115</c:v>
                </c:pt>
                <c:pt idx="4613">
                  <c:v>115</c:v>
                </c:pt>
                <c:pt idx="4614">
                  <c:v>115.4</c:v>
                </c:pt>
                <c:pt idx="4615">
                  <c:v>115.5</c:v>
                </c:pt>
                <c:pt idx="4616">
                  <c:v>115.5</c:v>
                </c:pt>
                <c:pt idx="4617">
                  <c:v>115.6</c:v>
                </c:pt>
                <c:pt idx="4618">
                  <c:v>115.7</c:v>
                </c:pt>
                <c:pt idx="4619">
                  <c:v>115.8</c:v>
                </c:pt>
                <c:pt idx="4620">
                  <c:v>116</c:v>
                </c:pt>
                <c:pt idx="4621">
                  <c:v>116</c:v>
                </c:pt>
                <c:pt idx="4622">
                  <c:v>116</c:v>
                </c:pt>
                <c:pt idx="4623">
                  <c:v>116.3</c:v>
                </c:pt>
                <c:pt idx="4624">
                  <c:v>116.4</c:v>
                </c:pt>
                <c:pt idx="4625">
                  <c:v>116.5</c:v>
                </c:pt>
                <c:pt idx="4626">
                  <c:v>117</c:v>
                </c:pt>
                <c:pt idx="4627">
                  <c:v>117</c:v>
                </c:pt>
                <c:pt idx="4628">
                  <c:v>117</c:v>
                </c:pt>
                <c:pt idx="4629">
                  <c:v>117</c:v>
                </c:pt>
                <c:pt idx="4630">
                  <c:v>117</c:v>
                </c:pt>
                <c:pt idx="4631">
                  <c:v>117.1</c:v>
                </c:pt>
                <c:pt idx="4632">
                  <c:v>117.2</c:v>
                </c:pt>
                <c:pt idx="4633">
                  <c:v>117.3</c:v>
                </c:pt>
                <c:pt idx="4634">
                  <c:v>117.4</c:v>
                </c:pt>
                <c:pt idx="4635">
                  <c:v>117.5</c:v>
                </c:pt>
                <c:pt idx="4636">
                  <c:v>117.5</c:v>
                </c:pt>
                <c:pt idx="4637">
                  <c:v>118</c:v>
                </c:pt>
                <c:pt idx="4638">
                  <c:v>118</c:v>
                </c:pt>
                <c:pt idx="4639">
                  <c:v>118</c:v>
                </c:pt>
                <c:pt idx="4640">
                  <c:v>118</c:v>
                </c:pt>
                <c:pt idx="4641">
                  <c:v>118.2</c:v>
                </c:pt>
                <c:pt idx="4642">
                  <c:v>118.5</c:v>
                </c:pt>
                <c:pt idx="4643">
                  <c:v>118.7</c:v>
                </c:pt>
                <c:pt idx="4644">
                  <c:v>118.8</c:v>
                </c:pt>
                <c:pt idx="4645">
                  <c:v>118.9</c:v>
                </c:pt>
                <c:pt idx="4646">
                  <c:v>119</c:v>
                </c:pt>
                <c:pt idx="4647">
                  <c:v>119</c:v>
                </c:pt>
                <c:pt idx="4648">
                  <c:v>119.3</c:v>
                </c:pt>
                <c:pt idx="4649">
                  <c:v>119.7</c:v>
                </c:pt>
                <c:pt idx="4650">
                  <c:v>119.7</c:v>
                </c:pt>
                <c:pt idx="4651">
                  <c:v>119.8</c:v>
                </c:pt>
                <c:pt idx="4652">
                  <c:v>120</c:v>
                </c:pt>
                <c:pt idx="4653">
                  <c:v>120</c:v>
                </c:pt>
                <c:pt idx="4654">
                  <c:v>120</c:v>
                </c:pt>
                <c:pt idx="4655">
                  <c:v>120</c:v>
                </c:pt>
                <c:pt idx="4656">
                  <c:v>120</c:v>
                </c:pt>
                <c:pt idx="4657">
                  <c:v>120.2</c:v>
                </c:pt>
                <c:pt idx="4658">
                  <c:v>120.5</c:v>
                </c:pt>
                <c:pt idx="4659">
                  <c:v>120.5</c:v>
                </c:pt>
                <c:pt idx="4660">
                  <c:v>120.7</c:v>
                </c:pt>
                <c:pt idx="4661">
                  <c:v>121</c:v>
                </c:pt>
                <c:pt idx="4662">
                  <c:v>121</c:v>
                </c:pt>
                <c:pt idx="4663">
                  <c:v>121.1</c:v>
                </c:pt>
                <c:pt idx="4664">
                  <c:v>121.3</c:v>
                </c:pt>
                <c:pt idx="4665">
                  <c:v>121.4</c:v>
                </c:pt>
                <c:pt idx="4666">
                  <c:v>121.5</c:v>
                </c:pt>
                <c:pt idx="4667">
                  <c:v>121.7</c:v>
                </c:pt>
                <c:pt idx="4668">
                  <c:v>122</c:v>
                </c:pt>
                <c:pt idx="4669">
                  <c:v>122</c:v>
                </c:pt>
                <c:pt idx="4670">
                  <c:v>122</c:v>
                </c:pt>
                <c:pt idx="4671">
                  <c:v>122.3</c:v>
                </c:pt>
                <c:pt idx="4672">
                  <c:v>122.3</c:v>
                </c:pt>
                <c:pt idx="4673">
                  <c:v>122.5</c:v>
                </c:pt>
                <c:pt idx="4674">
                  <c:v>123</c:v>
                </c:pt>
                <c:pt idx="4675">
                  <c:v>123</c:v>
                </c:pt>
                <c:pt idx="4676">
                  <c:v>123.2</c:v>
                </c:pt>
                <c:pt idx="4677">
                  <c:v>123.5</c:v>
                </c:pt>
                <c:pt idx="4678">
                  <c:v>123.5</c:v>
                </c:pt>
                <c:pt idx="4679">
                  <c:v>123.5</c:v>
                </c:pt>
                <c:pt idx="4680">
                  <c:v>123.9</c:v>
                </c:pt>
                <c:pt idx="4681">
                  <c:v>124</c:v>
                </c:pt>
                <c:pt idx="4682">
                  <c:v>124</c:v>
                </c:pt>
                <c:pt idx="4683">
                  <c:v>124</c:v>
                </c:pt>
                <c:pt idx="4684">
                  <c:v>124</c:v>
                </c:pt>
                <c:pt idx="4685">
                  <c:v>125</c:v>
                </c:pt>
                <c:pt idx="4686">
                  <c:v>125</c:v>
                </c:pt>
                <c:pt idx="4687">
                  <c:v>125</c:v>
                </c:pt>
                <c:pt idx="4688">
                  <c:v>125.7</c:v>
                </c:pt>
                <c:pt idx="4689">
                  <c:v>126</c:v>
                </c:pt>
                <c:pt idx="4690">
                  <c:v>126</c:v>
                </c:pt>
                <c:pt idx="4691">
                  <c:v>126.2</c:v>
                </c:pt>
                <c:pt idx="4692">
                  <c:v>126.8</c:v>
                </c:pt>
                <c:pt idx="4693">
                  <c:v>127.5</c:v>
                </c:pt>
                <c:pt idx="4694">
                  <c:v>128</c:v>
                </c:pt>
                <c:pt idx="4695">
                  <c:v>128</c:v>
                </c:pt>
                <c:pt idx="4696">
                  <c:v>128</c:v>
                </c:pt>
                <c:pt idx="4697">
                  <c:v>128</c:v>
                </c:pt>
                <c:pt idx="4698">
                  <c:v>128.4</c:v>
                </c:pt>
                <c:pt idx="4699">
                  <c:v>128.4</c:v>
                </c:pt>
                <c:pt idx="4700">
                  <c:v>128.6</c:v>
                </c:pt>
                <c:pt idx="4701">
                  <c:v>130</c:v>
                </c:pt>
                <c:pt idx="4702">
                  <c:v>130</c:v>
                </c:pt>
                <c:pt idx="4703">
                  <c:v>130.5</c:v>
                </c:pt>
                <c:pt idx="4704">
                  <c:v>132</c:v>
                </c:pt>
                <c:pt idx="4705">
                  <c:v>132</c:v>
                </c:pt>
                <c:pt idx="4706">
                  <c:v>132.19999999999999</c:v>
                </c:pt>
                <c:pt idx="4707">
                  <c:v>132.19999999999999</c:v>
                </c:pt>
                <c:pt idx="4708">
                  <c:v>132.5</c:v>
                </c:pt>
                <c:pt idx="4709">
                  <c:v>134</c:v>
                </c:pt>
                <c:pt idx="4710">
                  <c:v>134.69999999999999</c:v>
                </c:pt>
                <c:pt idx="4711">
                  <c:v>135</c:v>
                </c:pt>
                <c:pt idx="4712">
                  <c:v>135</c:v>
                </c:pt>
                <c:pt idx="4713">
                  <c:v>135</c:v>
                </c:pt>
                <c:pt idx="4714">
                  <c:v>135.4</c:v>
                </c:pt>
                <c:pt idx="4715">
                  <c:v>136.5</c:v>
                </c:pt>
                <c:pt idx="4716">
                  <c:v>138.69999999999999</c:v>
                </c:pt>
                <c:pt idx="4717">
                  <c:v>140</c:v>
                </c:pt>
                <c:pt idx="4718">
                  <c:v>140</c:v>
                </c:pt>
                <c:pt idx="4719">
                  <c:v>140.30000000000001</c:v>
                </c:pt>
                <c:pt idx="4720">
                  <c:v>145</c:v>
                </c:pt>
                <c:pt idx="4721">
                  <c:v>148.5</c:v>
                </c:pt>
                <c:pt idx="4722">
                  <c:v>149.5</c:v>
                </c:pt>
                <c:pt idx="4723">
                  <c:v>156</c:v>
                </c:pt>
                <c:pt idx="4724">
                  <c:v>160</c:v>
                </c:pt>
                <c:pt idx="4725">
                  <c:v>162</c:v>
                </c:pt>
                <c:pt idx="4726">
                  <c:v>166</c:v>
                </c:pt>
                <c:pt idx="4727">
                  <c:v>184.1</c:v>
                </c:pt>
              </c:numCache>
            </c:numRef>
          </c:xVal>
          <c:yVal>
            <c:numRef>
              <c:f>P30_EKFC_Wt_CG!$A$2:$A$4729</c:f>
              <c:numCache>
                <c:formatCode>General</c:formatCode>
                <c:ptCount val="4728"/>
                <c:pt idx="0">
                  <c:v>0.19820616084942677</c:v>
                </c:pt>
                <c:pt idx="1">
                  <c:v>0.28072038451191517</c:v>
                </c:pt>
                <c:pt idx="2">
                  <c:v>0.28072038451191517</c:v>
                </c:pt>
                <c:pt idx="3">
                  <c:v>0.34560527602679769</c:v>
                </c:pt>
                <c:pt idx="4">
                  <c:v>0.35758291531529196</c:v>
                </c:pt>
                <c:pt idx="5">
                  <c:v>0.37106885723323257</c:v>
                </c:pt>
                <c:pt idx="6">
                  <c:v>0.37738035554676053</c:v>
                </c:pt>
                <c:pt idx="7">
                  <c:v>0.37738035554676053</c:v>
                </c:pt>
                <c:pt idx="8">
                  <c:v>0.37738035554676053</c:v>
                </c:pt>
                <c:pt idx="9">
                  <c:v>0.37738035554676053</c:v>
                </c:pt>
                <c:pt idx="10">
                  <c:v>0.38993213224475454</c:v>
                </c:pt>
                <c:pt idx="11">
                  <c:v>0.38993213224475454</c:v>
                </c:pt>
                <c:pt idx="12">
                  <c:v>0.39305461981493817</c:v>
                </c:pt>
                <c:pt idx="13">
                  <c:v>0.40547955963730353</c:v>
                </c:pt>
                <c:pt idx="14">
                  <c:v>0.40856901130479606</c:v>
                </c:pt>
                <c:pt idx="15">
                  <c:v>0.40856901130479606</c:v>
                </c:pt>
                <c:pt idx="16">
                  <c:v>0.40856901130479606</c:v>
                </c:pt>
                <c:pt idx="17">
                  <c:v>0.40856901130479606</c:v>
                </c:pt>
                <c:pt idx="18">
                  <c:v>0.42391026317849512</c:v>
                </c:pt>
                <c:pt idx="19">
                  <c:v>0.42391026317849512</c:v>
                </c:pt>
                <c:pt idx="20">
                  <c:v>0.42391026317849512</c:v>
                </c:pt>
                <c:pt idx="21">
                  <c:v>0.42543435491371695</c:v>
                </c:pt>
                <c:pt idx="22">
                  <c:v>0.43604968883879025</c:v>
                </c:pt>
                <c:pt idx="23">
                  <c:v>0.43906510859819758</c:v>
                </c:pt>
                <c:pt idx="24">
                  <c:v>0.43906510859819758</c:v>
                </c:pt>
                <c:pt idx="25">
                  <c:v>0.43906510859819758</c:v>
                </c:pt>
                <c:pt idx="26">
                  <c:v>0.43906510859819758</c:v>
                </c:pt>
                <c:pt idx="27">
                  <c:v>0.43906510859819758</c:v>
                </c:pt>
                <c:pt idx="28">
                  <c:v>0.45402028072606493</c:v>
                </c:pt>
                <c:pt idx="29">
                  <c:v>0.45402028072606493</c:v>
                </c:pt>
                <c:pt idx="30">
                  <c:v>0.45402028072606493</c:v>
                </c:pt>
                <c:pt idx="31">
                  <c:v>0.45402028072606493</c:v>
                </c:pt>
                <c:pt idx="32">
                  <c:v>0.45402028072606493</c:v>
                </c:pt>
                <c:pt idx="33">
                  <c:v>0.45402028072606493</c:v>
                </c:pt>
                <c:pt idx="34">
                  <c:v>0.45402028072606493</c:v>
                </c:pt>
                <c:pt idx="35">
                  <c:v>0.45402028072606493</c:v>
                </c:pt>
                <c:pt idx="36">
                  <c:v>0.45402028072606493</c:v>
                </c:pt>
                <c:pt idx="37">
                  <c:v>0.46876251272425906</c:v>
                </c:pt>
                <c:pt idx="38">
                  <c:v>0.46876251272425906</c:v>
                </c:pt>
                <c:pt idx="39">
                  <c:v>0.46876251272425906</c:v>
                </c:pt>
                <c:pt idx="40">
                  <c:v>0.46876251272425906</c:v>
                </c:pt>
                <c:pt idx="41">
                  <c:v>0.46876251272425906</c:v>
                </c:pt>
                <c:pt idx="42">
                  <c:v>0.46876251272425906</c:v>
                </c:pt>
                <c:pt idx="43">
                  <c:v>0.46876251272425906</c:v>
                </c:pt>
                <c:pt idx="44">
                  <c:v>0.46876251272425906</c:v>
                </c:pt>
                <c:pt idx="45">
                  <c:v>0.47168423882660482</c:v>
                </c:pt>
                <c:pt idx="46">
                  <c:v>0.47604963028790159</c:v>
                </c:pt>
                <c:pt idx="47">
                  <c:v>0.48327853775494145</c:v>
                </c:pt>
                <c:pt idx="48">
                  <c:v>0.48327853775494145</c:v>
                </c:pt>
                <c:pt idx="49">
                  <c:v>0.48327853775494145</c:v>
                </c:pt>
                <c:pt idx="50">
                  <c:v>0.48327853775494145</c:v>
                </c:pt>
                <c:pt idx="51">
                  <c:v>0.48327853775494145</c:v>
                </c:pt>
                <c:pt idx="52">
                  <c:v>0.48327853775494145</c:v>
                </c:pt>
                <c:pt idx="53">
                  <c:v>0.48327853775494145</c:v>
                </c:pt>
                <c:pt idx="54">
                  <c:v>0.48327853775494145</c:v>
                </c:pt>
                <c:pt idx="55">
                  <c:v>0.48327853775494145</c:v>
                </c:pt>
                <c:pt idx="56">
                  <c:v>0.48327853775494145</c:v>
                </c:pt>
                <c:pt idx="57">
                  <c:v>0.48327853775494145</c:v>
                </c:pt>
                <c:pt idx="58">
                  <c:v>0.48327853775494145</c:v>
                </c:pt>
                <c:pt idx="59">
                  <c:v>0.48327853775494145</c:v>
                </c:pt>
                <c:pt idx="60">
                  <c:v>0.48327853775494145</c:v>
                </c:pt>
                <c:pt idx="61">
                  <c:v>0.48327853775494145</c:v>
                </c:pt>
                <c:pt idx="62">
                  <c:v>0.48327853775494145</c:v>
                </c:pt>
                <c:pt idx="63">
                  <c:v>0.48327853775494145</c:v>
                </c:pt>
                <c:pt idx="64">
                  <c:v>0.48327853775494145</c:v>
                </c:pt>
                <c:pt idx="65">
                  <c:v>0.48615343044324433</c:v>
                </c:pt>
                <c:pt idx="66">
                  <c:v>0.49044757677063899</c:v>
                </c:pt>
                <c:pt idx="67">
                  <c:v>0.49044757677063899</c:v>
                </c:pt>
                <c:pt idx="68">
                  <c:v>0.49187405442440213</c:v>
                </c:pt>
                <c:pt idx="69">
                  <c:v>0.49471957344784956</c:v>
                </c:pt>
                <c:pt idx="70">
                  <c:v>0.4961385882838576</c:v>
                </c:pt>
                <c:pt idx="71">
                  <c:v>0.4975550889802739</c:v>
                </c:pt>
                <c:pt idx="72">
                  <c:v>0.4975550889802739</c:v>
                </c:pt>
                <c:pt idx="73">
                  <c:v>0.4975550889802739</c:v>
                </c:pt>
                <c:pt idx="74">
                  <c:v>0.4975550889802739</c:v>
                </c:pt>
                <c:pt idx="75">
                  <c:v>0.4975550889802739</c:v>
                </c:pt>
                <c:pt idx="76">
                  <c:v>0.4975550889802739</c:v>
                </c:pt>
                <c:pt idx="77">
                  <c:v>0.4975550889802739</c:v>
                </c:pt>
                <c:pt idx="78">
                  <c:v>0.4975550889802739</c:v>
                </c:pt>
                <c:pt idx="79">
                  <c:v>0.4975550889802739</c:v>
                </c:pt>
                <c:pt idx="80">
                  <c:v>0.4975550889802739</c:v>
                </c:pt>
                <c:pt idx="81">
                  <c:v>0.50038049488696623</c:v>
                </c:pt>
                <c:pt idx="82">
                  <c:v>0.50459941602910707</c:v>
                </c:pt>
                <c:pt idx="83">
                  <c:v>0.50459941602910707</c:v>
                </c:pt>
                <c:pt idx="84">
                  <c:v>0.50459941602910707</c:v>
                </c:pt>
                <c:pt idx="85">
                  <c:v>0.50459941602910707</c:v>
                </c:pt>
                <c:pt idx="86">
                  <c:v>0.51157889956241831</c:v>
                </c:pt>
                <c:pt idx="87">
                  <c:v>0.51157889956241831</c:v>
                </c:pt>
                <c:pt idx="88">
                  <c:v>0.51157889956241831</c:v>
                </c:pt>
                <c:pt idx="89">
                  <c:v>0.51157889956241831</c:v>
                </c:pt>
                <c:pt idx="90">
                  <c:v>0.51157889956241831</c:v>
                </c:pt>
                <c:pt idx="91">
                  <c:v>0.51157889956241831</c:v>
                </c:pt>
                <c:pt idx="92">
                  <c:v>0.51157889956241831</c:v>
                </c:pt>
                <c:pt idx="93">
                  <c:v>0.51157889956241831</c:v>
                </c:pt>
                <c:pt idx="94">
                  <c:v>0.51157889956241831</c:v>
                </c:pt>
                <c:pt idx="95">
                  <c:v>0.51157889956241831</c:v>
                </c:pt>
                <c:pt idx="96">
                  <c:v>0.51157889956241831</c:v>
                </c:pt>
                <c:pt idx="97">
                  <c:v>0.51849188122546841</c:v>
                </c:pt>
                <c:pt idx="98">
                  <c:v>0.51849188122546841</c:v>
                </c:pt>
                <c:pt idx="99">
                  <c:v>0.51849188122546841</c:v>
                </c:pt>
                <c:pt idx="100">
                  <c:v>0.51849188122546841</c:v>
                </c:pt>
                <c:pt idx="101">
                  <c:v>0.52533670266353616</c:v>
                </c:pt>
                <c:pt idx="102">
                  <c:v>0.52533670266353616</c:v>
                </c:pt>
                <c:pt idx="103">
                  <c:v>0.52533670266353616</c:v>
                </c:pt>
                <c:pt idx="104">
                  <c:v>0.52533670266353616</c:v>
                </c:pt>
                <c:pt idx="105">
                  <c:v>0.52533670266353616</c:v>
                </c:pt>
                <c:pt idx="106">
                  <c:v>0.52533670266353616</c:v>
                </c:pt>
                <c:pt idx="107">
                  <c:v>0.52533670266353616</c:v>
                </c:pt>
                <c:pt idx="108">
                  <c:v>0.52533670266353616</c:v>
                </c:pt>
                <c:pt idx="109">
                  <c:v>0.52533670266353616</c:v>
                </c:pt>
                <c:pt idx="110">
                  <c:v>0.52533670266353616</c:v>
                </c:pt>
                <c:pt idx="111">
                  <c:v>0.52533670266353616</c:v>
                </c:pt>
                <c:pt idx="112">
                  <c:v>0.52533670266353616</c:v>
                </c:pt>
                <c:pt idx="113">
                  <c:v>0.52533670266353616</c:v>
                </c:pt>
                <c:pt idx="114">
                  <c:v>0.52805517490430443</c:v>
                </c:pt>
                <c:pt idx="115">
                  <c:v>0.53211170552188347</c:v>
                </c:pt>
                <c:pt idx="116">
                  <c:v>0.53211170552188347</c:v>
                </c:pt>
                <c:pt idx="117">
                  <c:v>0.53480178599144323</c:v>
                </c:pt>
                <c:pt idx="118">
                  <c:v>0.53881523144578924</c:v>
                </c:pt>
                <c:pt idx="119">
                  <c:v>0.53881523144578924</c:v>
                </c:pt>
                <c:pt idx="120">
                  <c:v>0.53881523144578924</c:v>
                </c:pt>
                <c:pt idx="121">
                  <c:v>0.53881523144578924</c:v>
                </c:pt>
                <c:pt idx="122">
                  <c:v>0.53881523144578924</c:v>
                </c:pt>
                <c:pt idx="123">
                  <c:v>0.53881523144578924</c:v>
                </c:pt>
                <c:pt idx="124">
                  <c:v>0.53881523144578924</c:v>
                </c:pt>
                <c:pt idx="125">
                  <c:v>0.53881523144578924</c:v>
                </c:pt>
                <c:pt idx="126">
                  <c:v>0.53881523144578924</c:v>
                </c:pt>
                <c:pt idx="127">
                  <c:v>0.53881523144578924</c:v>
                </c:pt>
                <c:pt idx="128">
                  <c:v>0.53881523144578924</c:v>
                </c:pt>
                <c:pt idx="129">
                  <c:v>0.53881523144578924</c:v>
                </c:pt>
                <c:pt idx="130">
                  <c:v>0.53881523144578924</c:v>
                </c:pt>
                <c:pt idx="131">
                  <c:v>0.53881523144578924</c:v>
                </c:pt>
                <c:pt idx="132">
                  <c:v>0.53881523144578924</c:v>
                </c:pt>
                <c:pt idx="133">
                  <c:v>0.53881523144578924</c:v>
                </c:pt>
                <c:pt idx="134">
                  <c:v>0.53881523144578924</c:v>
                </c:pt>
                <c:pt idx="135">
                  <c:v>0.54014721346321803</c:v>
                </c:pt>
                <c:pt idx="136">
                  <c:v>0.54544562208051495</c:v>
                </c:pt>
                <c:pt idx="137">
                  <c:v>0.54676277803754314</c:v>
                </c:pt>
                <c:pt idx="138">
                  <c:v>0.54807693899745125</c:v>
                </c:pt>
                <c:pt idx="139">
                  <c:v>0.54938806164697962</c:v>
                </c:pt>
                <c:pt idx="140">
                  <c:v>0.55069618270413678</c:v>
                </c:pt>
                <c:pt idx="141">
                  <c:v>0.55200121907133937</c:v>
                </c:pt>
                <c:pt idx="142">
                  <c:v>0.55200121907133937</c:v>
                </c:pt>
                <c:pt idx="143">
                  <c:v>0.55200121907133937</c:v>
                </c:pt>
                <c:pt idx="144">
                  <c:v>0.55200121907133937</c:v>
                </c:pt>
                <c:pt idx="145">
                  <c:v>0.55200121907133937</c:v>
                </c:pt>
                <c:pt idx="146">
                  <c:v>0.55200121907133937</c:v>
                </c:pt>
                <c:pt idx="147">
                  <c:v>0.55200121907133937</c:v>
                </c:pt>
                <c:pt idx="148">
                  <c:v>0.55200121907133937</c:v>
                </c:pt>
                <c:pt idx="149">
                  <c:v>0.55200121907133937</c:v>
                </c:pt>
                <c:pt idx="150">
                  <c:v>0.55200121907133937</c:v>
                </c:pt>
                <c:pt idx="151">
                  <c:v>0.55200121907133937</c:v>
                </c:pt>
                <c:pt idx="152">
                  <c:v>0.55200121907133937</c:v>
                </c:pt>
                <c:pt idx="153">
                  <c:v>0.55200121907133937</c:v>
                </c:pt>
                <c:pt idx="154">
                  <c:v>0.55200121907133937</c:v>
                </c:pt>
                <c:pt idx="155">
                  <c:v>0.55200121907133937</c:v>
                </c:pt>
                <c:pt idx="156">
                  <c:v>0.55200121907133937</c:v>
                </c:pt>
                <c:pt idx="157">
                  <c:v>0.55200121907133937</c:v>
                </c:pt>
                <c:pt idx="158">
                  <c:v>0.55200121907133937</c:v>
                </c:pt>
                <c:pt idx="159">
                  <c:v>0.55200121907133937</c:v>
                </c:pt>
                <c:pt idx="160">
                  <c:v>0.55200121907133937</c:v>
                </c:pt>
                <c:pt idx="161">
                  <c:v>0.55200121907133937</c:v>
                </c:pt>
                <c:pt idx="162">
                  <c:v>0.55200121907133937</c:v>
                </c:pt>
                <c:pt idx="163">
                  <c:v>0.55200121907133937</c:v>
                </c:pt>
                <c:pt idx="164">
                  <c:v>0.55460214417591314</c:v>
                </c:pt>
                <c:pt idx="165">
                  <c:v>0.55719073082600457</c:v>
                </c:pt>
                <c:pt idx="166">
                  <c:v>0.55719073082600457</c:v>
                </c:pt>
                <c:pt idx="167">
                  <c:v>0.55848036406352419</c:v>
                </c:pt>
                <c:pt idx="168">
                  <c:v>0.55976687288690907</c:v>
                </c:pt>
                <c:pt idx="169">
                  <c:v>0.56360753966754118</c:v>
                </c:pt>
                <c:pt idx="170">
                  <c:v>0.56488139870234777</c:v>
                </c:pt>
                <c:pt idx="171">
                  <c:v>0.56488139870234777</c:v>
                </c:pt>
                <c:pt idx="172">
                  <c:v>0.56488139870234777</c:v>
                </c:pt>
                <c:pt idx="173">
                  <c:v>0.56488139870234777</c:v>
                </c:pt>
                <c:pt idx="174">
                  <c:v>0.56488139870234777</c:v>
                </c:pt>
                <c:pt idx="175">
                  <c:v>0.56488139870234777</c:v>
                </c:pt>
                <c:pt idx="176">
                  <c:v>0.56488139870234777</c:v>
                </c:pt>
                <c:pt idx="177">
                  <c:v>0.56488139870234777</c:v>
                </c:pt>
                <c:pt idx="178">
                  <c:v>0.56488139870234777</c:v>
                </c:pt>
                <c:pt idx="179">
                  <c:v>0.56488139870234777</c:v>
                </c:pt>
                <c:pt idx="180">
                  <c:v>0.56488139870234777</c:v>
                </c:pt>
                <c:pt idx="181">
                  <c:v>0.56488139870234777</c:v>
                </c:pt>
                <c:pt idx="182">
                  <c:v>0.56488139870234777</c:v>
                </c:pt>
                <c:pt idx="183">
                  <c:v>0.56488139870234777</c:v>
                </c:pt>
                <c:pt idx="184">
                  <c:v>0.56488139870234777</c:v>
                </c:pt>
                <c:pt idx="185">
                  <c:v>0.56488139870234777</c:v>
                </c:pt>
                <c:pt idx="186">
                  <c:v>0.56488139870234777</c:v>
                </c:pt>
                <c:pt idx="187">
                  <c:v>0.56488139870234777</c:v>
                </c:pt>
                <c:pt idx="188">
                  <c:v>0.56488139870234777</c:v>
                </c:pt>
                <c:pt idx="189">
                  <c:v>0.56488139870234777</c:v>
                </c:pt>
                <c:pt idx="190">
                  <c:v>0.56488139870234777</c:v>
                </c:pt>
                <c:pt idx="191">
                  <c:v>0.56868383664045608</c:v>
                </c:pt>
                <c:pt idx="192">
                  <c:v>0.56994487254460202</c:v>
                </c:pt>
                <c:pt idx="193">
                  <c:v>0.56994487254460202</c:v>
                </c:pt>
                <c:pt idx="194">
                  <c:v>0.56994487254460202</c:v>
                </c:pt>
                <c:pt idx="195">
                  <c:v>0.57120266463307279</c:v>
                </c:pt>
                <c:pt idx="196">
                  <c:v>0.57120266463307279</c:v>
                </c:pt>
                <c:pt idx="197">
                  <c:v>0.57245719963903052</c:v>
                </c:pt>
                <c:pt idx="198">
                  <c:v>0.57370846429563727</c:v>
                </c:pt>
                <c:pt idx="199">
                  <c:v>0.57620112949344737</c:v>
                </c:pt>
                <c:pt idx="200">
                  <c:v>0.57620112949344737</c:v>
                </c:pt>
                <c:pt idx="201">
                  <c:v>0.57744250350097659</c:v>
                </c:pt>
                <c:pt idx="202">
                  <c:v>0.57744250350097659</c:v>
                </c:pt>
                <c:pt idx="203">
                  <c:v>0.57744250350097659</c:v>
                </c:pt>
                <c:pt idx="204">
                  <c:v>0.57744250350097659</c:v>
                </c:pt>
                <c:pt idx="205">
                  <c:v>0.57744250350097659</c:v>
                </c:pt>
                <c:pt idx="206">
                  <c:v>0.57744250350097659</c:v>
                </c:pt>
                <c:pt idx="207">
                  <c:v>0.57744250350097659</c:v>
                </c:pt>
                <c:pt idx="208">
                  <c:v>0.57744250350097659</c:v>
                </c:pt>
                <c:pt idx="209">
                  <c:v>0.57744250350097659</c:v>
                </c:pt>
                <c:pt idx="210">
                  <c:v>0.57744250350097659</c:v>
                </c:pt>
                <c:pt idx="211">
                  <c:v>0.57744250350097659</c:v>
                </c:pt>
                <c:pt idx="212">
                  <c:v>0.57744250350097659</c:v>
                </c:pt>
                <c:pt idx="213">
                  <c:v>0.57744250350097659</c:v>
                </c:pt>
                <c:pt idx="214">
                  <c:v>0.57744250350097659</c:v>
                </c:pt>
                <c:pt idx="215">
                  <c:v>0.57744250350097659</c:v>
                </c:pt>
                <c:pt idx="216">
                  <c:v>0.57744250350097659</c:v>
                </c:pt>
                <c:pt idx="217">
                  <c:v>0.57744250350097659</c:v>
                </c:pt>
                <c:pt idx="218">
                  <c:v>0.57744250350097659</c:v>
                </c:pt>
                <c:pt idx="219">
                  <c:v>0.57744250350097659</c:v>
                </c:pt>
                <c:pt idx="220">
                  <c:v>0.57744250350097659</c:v>
                </c:pt>
                <c:pt idx="221">
                  <c:v>0.57744250350097659</c:v>
                </c:pt>
                <c:pt idx="222">
                  <c:v>0.57991526799908544</c:v>
                </c:pt>
                <c:pt idx="223">
                  <c:v>0.58359925695132275</c:v>
                </c:pt>
                <c:pt idx="224">
                  <c:v>0.58359925695132275</c:v>
                </c:pt>
                <c:pt idx="225">
                  <c:v>0.58359925695132275</c:v>
                </c:pt>
                <c:pt idx="226">
                  <c:v>0.58359925695132275</c:v>
                </c:pt>
                <c:pt idx="227">
                  <c:v>0.58482049145606929</c:v>
                </c:pt>
                <c:pt idx="228">
                  <c:v>0.58542983340597177</c:v>
                </c:pt>
                <c:pt idx="229">
                  <c:v>0.58603832294308689</c:v>
                </c:pt>
                <c:pt idx="230">
                  <c:v>0.58603833222212476</c:v>
                </c:pt>
                <c:pt idx="231">
                  <c:v>0.58846372379658296</c:v>
                </c:pt>
                <c:pt idx="232">
                  <c:v>0.58846372379658296</c:v>
                </c:pt>
                <c:pt idx="233">
                  <c:v>0.58967126662938796</c:v>
                </c:pt>
                <c:pt idx="234">
                  <c:v>0.58967126662938796</c:v>
                </c:pt>
                <c:pt idx="235">
                  <c:v>0.58967126662938796</c:v>
                </c:pt>
                <c:pt idx="236">
                  <c:v>0.58967126662938796</c:v>
                </c:pt>
                <c:pt idx="237">
                  <c:v>0.58967126662938796</c:v>
                </c:pt>
                <c:pt idx="238">
                  <c:v>0.58967126662938796</c:v>
                </c:pt>
                <c:pt idx="239">
                  <c:v>0.58967126662938796</c:v>
                </c:pt>
                <c:pt idx="240">
                  <c:v>0.58967126662938796</c:v>
                </c:pt>
                <c:pt idx="241">
                  <c:v>0.58967126662938796</c:v>
                </c:pt>
                <c:pt idx="242">
                  <c:v>0.58967126662938796</c:v>
                </c:pt>
                <c:pt idx="243">
                  <c:v>0.58967126662938796</c:v>
                </c:pt>
                <c:pt idx="244">
                  <c:v>0.58967126662938796</c:v>
                </c:pt>
                <c:pt idx="245">
                  <c:v>0.58967126662938796</c:v>
                </c:pt>
                <c:pt idx="246">
                  <c:v>0.58967126662938796</c:v>
                </c:pt>
                <c:pt idx="247">
                  <c:v>0.58967126662938796</c:v>
                </c:pt>
                <c:pt idx="248">
                  <c:v>0.58967126662938796</c:v>
                </c:pt>
                <c:pt idx="249">
                  <c:v>0.58967126662938796</c:v>
                </c:pt>
                <c:pt idx="250">
                  <c:v>0.58967126662938796</c:v>
                </c:pt>
                <c:pt idx="251">
                  <c:v>0.58967126662938796</c:v>
                </c:pt>
                <c:pt idx="252">
                  <c:v>0.58967126662938796</c:v>
                </c:pt>
                <c:pt idx="253">
                  <c:v>0.58967126662938796</c:v>
                </c:pt>
                <c:pt idx="254">
                  <c:v>0.58967126662938796</c:v>
                </c:pt>
                <c:pt idx="255">
                  <c:v>0.58967126662938796</c:v>
                </c:pt>
                <c:pt idx="256">
                  <c:v>0.58967126662938796</c:v>
                </c:pt>
                <c:pt idx="257">
                  <c:v>0.58967126662938796</c:v>
                </c:pt>
                <c:pt idx="258">
                  <c:v>0.58967126662938796</c:v>
                </c:pt>
                <c:pt idx="259">
                  <c:v>0.59087535337710839</c:v>
                </c:pt>
                <c:pt idx="260">
                  <c:v>0.59207597077291252</c:v>
                </c:pt>
                <c:pt idx="261">
                  <c:v>0.59207597077291252</c:v>
                </c:pt>
                <c:pt idx="262">
                  <c:v>0.59207597077291252</c:v>
                </c:pt>
                <c:pt idx="263">
                  <c:v>0.59446674444141367</c:v>
                </c:pt>
                <c:pt idx="264">
                  <c:v>0.59565687418043534</c:v>
                </c:pt>
                <c:pt idx="265">
                  <c:v>0.59565687418043534</c:v>
                </c:pt>
                <c:pt idx="266">
                  <c:v>0.59565687418043534</c:v>
                </c:pt>
                <c:pt idx="267">
                  <c:v>0.59565687418043534</c:v>
                </c:pt>
                <c:pt idx="268">
                  <c:v>0.59565687418043534</c:v>
                </c:pt>
                <c:pt idx="269">
                  <c:v>0.59565687418043534</c:v>
                </c:pt>
                <c:pt idx="270">
                  <c:v>0.59920607581453056</c:v>
                </c:pt>
                <c:pt idx="271">
                  <c:v>0.59920607581453056</c:v>
                </c:pt>
                <c:pt idx="272">
                  <c:v>0.59920607581453056</c:v>
                </c:pt>
                <c:pt idx="273">
                  <c:v>0.59920607581453056</c:v>
                </c:pt>
                <c:pt idx="274">
                  <c:v>0.59920607581453056</c:v>
                </c:pt>
                <c:pt idx="275">
                  <c:v>0.59920607581453056</c:v>
                </c:pt>
                <c:pt idx="276">
                  <c:v>0.59920607581453056</c:v>
                </c:pt>
                <c:pt idx="277">
                  <c:v>0.59920607581453056</c:v>
                </c:pt>
                <c:pt idx="278">
                  <c:v>0.59920607581453056</c:v>
                </c:pt>
                <c:pt idx="279">
                  <c:v>0.60038203627544628</c:v>
                </c:pt>
                <c:pt idx="280">
                  <c:v>0.60038203627544628</c:v>
                </c:pt>
                <c:pt idx="281">
                  <c:v>0.60155442124974268</c:v>
                </c:pt>
                <c:pt idx="282">
                  <c:v>0.60155442124974268</c:v>
                </c:pt>
                <c:pt idx="283">
                  <c:v>0.60155442124974268</c:v>
                </c:pt>
                <c:pt idx="284">
                  <c:v>0.60155442124974268</c:v>
                </c:pt>
                <c:pt idx="285">
                  <c:v>0.60155442124974268</c:v>
                </c:pt>
                <c:pt idx="286">
                  <c:v>0.60155442124974268</c:v>
                </c:pt>
                <c:pt idx="287">
                  <c:v>0.60155442124974268</c:v>
                </c:pt>
                <c:pt idx="288">
                  <c:v>0.60155442124974268</c:v>
                </c:pt>
                <c:pt idx="289">
                  <c:v>0.60155442124974268</c:v>
                </c:pt>
                <c:pt idx="290">
                  <c:v>0.60155442124974268</c:v>
                </c:pt>
                <c:pt idx="291">
                  <c:v>0.60155442124974268</c:v>
                </c:pt>
                <c:pt idx="292">
                  <c:v>0.60155442124974268</c:v>
                </c:pt>
                <c:pt idx="293">
                  <c:v>0.60155442124974268</c:v>
                </c:pt>
                <c:pt idx="294">
                  <c:v>0.60155442124974268</c:v>
                </c:pt>
                <c:pt idx="295">
                  <c:v>0.60155442124974268</c:v>
                </c:pt>
                <c:pt idx="296">
                  <c:v>0.60155442124974268</c:v>
                </c:pt>
                <c:pt idx="297">
                  <c:v>0.60155442124974268</c:v>
                </c:pt>
                <c:pt idx="298">
                  <c:v>0.60155442124974268</c:v>
                </c:pt>
                <c:pt idx="299">
                  <c:v>0.60155442124974268</c:v>
                </c:pt>
                <c:pt idx="300">
                  <c:v>0.60155442124974268</c:v>
                </c:pt>
                <c:pt idx="301">
                  <c:v>0.60155442124974268</c:v>
                </c:pt>
                <c:pt idx="302">
                  <c:v>0.60155442124974268</c:v>
                </c:pt>
                <c:pt idx="303">
                  <c:v>0.60155442124974268</c:v>
                </c:pt>
                <c:pt idx="304">
                  <c:v>0.60155442124974268</c:v>
                </c:pt>
                <c:pt idx="305">
                  <c:v>0.60155442124974268</c:v>
                </c:pt>
                <c:pt idx="306">
                  <c:v>0.60155442124974268</c:v>
                </c:pt>
                <c:pt idx="307">
                  <c:v>0.60272321747057667</c:v>
                </c:pt>
                <c:pt idx="308">
                  <c:v>0.60388841167111551</c:v>
                </c:pt>
                <c:pt idx="309">
                  <c:v>0.60388841167111551</c:v>
                </c:pt>
                <c:pt idx="310">
                  <c:v>0.60620794094395114</c:v>
                </c:pt>
                <c:pt idx="311">
                  <c:v>0.60736224948257289</c:v>
                </c:pt>
                <c:pt idx="312">
                  <c:v>0.60736224948257289</c:v>
                </c:pt>
                <c:pt idx="313">
                  <c:v>0.60736224948257289</c:v>
                </c:pt>
                <c:pt idx="314">
                  <c:v>0.60736224948257289</c:v>
                </c:pt>
                <c:pt idx="315">
                  <c:v>0.60736224948257289</c:v>
                </c:pt>
                <c:pt idx="316">
                  <c:v>0.6085129029335461</c:v>
                </c:pt>
                <c:pt idx="317">
                  <c:v>0.6085129029335461</c:v>
                </c:pt>
                <c:pt idx="318">
                  <c:v>0.60965988803003357</c:v>
                </c:pt>
                <c:pt idx="319">
                  <c:v>0.6108031915051968</c:v>
                </c:pt>
                <c:pt idx="320">
                  <c:v>0.6108031915051968</c:v>
                </c:pt>
                <c:pt idx="321">
                  <c:v>0.61194280009219904</c:v>
                </c:pt>
                <c:pt idx="322">
                  <c:v>0.61194280009219904</c:v>
                </c:pt>
                <c:pt idx="323">
                  <c:v>0.61307870052420299</c:v>
                </c:pt>
                <c:pt idx="324">
                  <c:v>0.61307870052420299</c:v>
                </c:pt>
                <c:pt idx="325">
                  <c:v>0.61307870052420299</c:v>
                </c:pt>
                <c:pt idx="326">
                  <c:v>0.61307870052420299</c:v>
                </c:pt>
                <c:pt idx="327">
                  <c:v>0.61307870052420299</c:v>
                </c:pt>
                <c:pt idx="328">
                  <c:v>0.61307870052420299</c:v>
                </c:pt>
                <c:pt idx="329">
                  <c:v>0.61307870052420299</c:v>
                </c:pt>
                <c:pt idx="330">
                  <c:v>0.61307870052420299</c:v>
                </c:pt>
                <c:pt idx="331">
                  <c:v>0.61307870052420299</c:v>
                </c:pt>
                <c:pt idx="332">
                  <c:v>0.61307870052420299</c:v>
                </c:pt>
                <c:pt idx="333">
                  <c:v>0.61307870052420299</c:v>
                </c:pt>
                <c:pt idx="334">
                  <c:v>0.61307870052420299</c:v>
                </c:pt>
                <c:pt idx="335">
                  <c:v>0.61307870052420299</c:v>
                </c:pt>
                <c:pt idx="336">
                  <c:v>0.61307870052420299</c:v>
                </c:pt>
                <c:pt idx="337">
                  <c:v>0.61307870052420299</c:v>
                </c:pt>
                <c:pt idx="338">
                  <c:v>0.61307870052420299</c:v>
                </c:pt>
                <c:pt idx="339">
                  <c:v>0.61307870052420299</c:v>
                </c:pt>
                <c:pt idx="340">
                  <c:v>0.61307870052420299</c:v>
                </c:pt>
                <c:pt idx="341">
                  <c:v>0.61307870052420299</c:v>
                </c:pt>
                <c:pt idx="342">
                  <c:v>0.61307870052420299</c:v>
                </c:pt>
                <c:pt idx="343">
                  <c:v>0.61307870052420299</c:v>
                </c:pt>
                <c:pt idx="344">
                  <c:v>0.61307870052420299</c:v>
                </c:pt>
                <c:pt idx="345">
                  <c:v>0.61307870052420299</c:v>
                </c:pt>
                <c:pt idx="346">
                  <c:v>0.61307870052420299</c:v>
                </c:pt>
                <c:pt idx="347">
                  <c:v>0.61307870052420299</c:v>
                </c:pt>
                <c:pt idx="348">
                  <c:v>0.61307870052420299</c:v>
                </c:pt>
                <c:pt idx="349">
                  <c:v>0.61307870052420299</c:v>
                </c:pt>
                <c:pt idx="350">
                  <c:v>0.61307870052420299</c:v>
                </c:pt>
                <c:pt idx="351">
                  <c:v>0.61307870052420299</c:v>
                </c:pt>
                <c:pt idx="352">
                  <c:v>0.61307870052420299</c:v>
                </c:pt>
                <c:pt idx="353">
                  <c:v>0.61307870052420299</c:v>
                </c:pt>
                <c:pt idx="354">
                  <c:v>0.61307870052420299</c:v>
                </c:pt>
                <c:pt idx="355">
                  <c:v>0.61307870052420299</c:v>
                </c:pt>
                <c:pt idx="356">
                  <c:v>0.61307870052420299</c:v>
                </c:pt>
                <c:pt idx="357">
                  <c:v>0.61307870052420299</c:v>
                </c:pt>
                <c:pt idx="358">
                  <c:v>0.61307870052420299</c:v>
                </c:pt>
                <c:pt idx="359">
                  <c:v>0.61307870052420299</c:v>
                </c:pt>
                <c:pt idx="360">
                  <c:v>0.61307870052420299</c:v>
                </c:pt>
                <c:pt idx="361">
                  <c:v>0.61307870052420299</c:v>
                </c:pt>
                <c:pt idx="362">
                  <c:v>0.61307870052420299</c:v>
                </c:pt>
                <c:pt idx="363">
                  <c:v>0.61307870052420299</c:v>
                </c:pt>
                <c:pt idx="364">
                  <c:v>0.61307870052420299</c:v>
                </c:pt>
                <c:pt idx="365">
                  <c:v>0.61421087953436637</c:v>
                </c:pt>
                <c:pt idx="366">
                  <c:v>0.61421087953436637</c:v>
                </c:pt>
                <c:pt idx="367">
                  <c:v>0.61533932385585632</c:v>
                </c:pt>
                <c:pt idx="368">
                  <c:v>0.61533932385585632</c:v>
                </c:pt>
                <c:pt idx="369">
                  <c:v>0.61533932385585632</c:v>
                </c:pt>
                <c:pt idx="370">
                  <c:v>0.61646401165473197</c:v>
                </c:pt>
                <c:pt idx="371">
                  <c:v>0.61646402022183311</c:v>
                </c:pt>
                <c:pt idx="372">
                  <c:v>0.61758495536545899</c:v>
                </c:pt>
                <c:pt idx="373">
                  <c:v>0.61758495536545899</c:v>
                </c:pt>
                <c:pt idx="374">
                  <c:v>0.61758497244216348</c:v>
                </c:pt>
                <c:pt idx="375">
                  <c:v>0.61870211601989655</c:v>
                </c:pt>
                <c:pt idx="376">
                  <c:v>0.61870211601989655</c:v>
                </c:pt>
                <c:pt idx="377">
                  <c:v>0.61870211601989655</c:v>
                </c:pt>
                <c:pt idx="378">
                  <c:v>0.62092506079385412</c:v>
                </c:pt>
                <c:pt idx="379">
                  <c:v>0.62092506079385412</c:v>
                </c:pt>
                <c:pt idx="380">
                  <c:v>0.62203081837969809</c:v>
                </c:pt>
                <c:pt idx="381">
                  <c:v>0.62313274840900246</c:v>
                </c:pt>
                <c:pt idx="382">
                  <c:v>0.62313274840900246</c:v>
                </c:pt>
                <c:pt idx="383">
                  <c:v>0.62423083761493048</c:v>
                </c:pt>
                <c:pt idx="384">
                  <c:v>0.62423083761493048</c:v>
                </c:pt>
                <c:pt idx="385">
                  <c:v>0.62423083761493048</c:v>
                </c:pt>
                <c:pt idx="386">
                  <c:v>0.62423083761493048</c:v>
                </c:pt>
                <c:pt idx="387">
                  <c:v>0.62423083761493048</c:v>
                </c:pt>
                <c:pt idx="388">
                  <c:v>0.62423083761493048</c:v>
                </c:pt>
                <c:pt idx="389">
                  <c:v>0.62423083761493048</c:v>
                </c:pt>
                <c:pt idx="390">
                  <c:v>0.62423083761493048</c:v>
                </c:pt>
                <c:pt idx="391">
                  <c:v>0.62423083761493048</c:v>
                </c:pt>
                <c:pt idx="392">
                  <c:v>0.62423083761493048</c:v>
                </c:pt>
                <c:pt idx="393">
                  <c:v>0.62423083761493048</c:v>
                </c:pt>
                <c:pt idx="394">
                  <c:v>0.62423083761493048</c:v>
                </c:pt>
                <c:pt idx="395">
                  <c:v>0.62423083761493048</c:v>
                </c:pt>
                <c:pt idx="396">
                  <c:v>0.62423083761493048</c:v>
                </c:pt>
                <c:pt idx="397">
                  <c:v>0.62423083761493048</c:v>
                </c:pt>
                <c:pt idx="398">
                  <c:v>0.62423083761493048</c:v>
                </c:pt>
                <c:pt idx="399">
                  <c:v>0.62423083761493048</c:v>
                </c:pt>
                <c:pt idx="400">
                  <c:v>0.62423083761493048</c:v>
                </c:pt>
                <c:pt idx="401">
                  <c:v>0.62423083761493048</c:v>
                </c:pt>
                <c:pt idx="402">
                  <c:v>0.62423083761493048</c:v>
                </c:pt>
                <c:pt idx="403">
                  <c:v>0.62423083761493048</c:v>
                </c:pt>
                <c:pt idx="404">
                  <c:v>0.62423083761493048</c:v>
                </c:pt>
                <c:pt idx="405">
                  <c:v>0.62423083761493048</c:v>
                </c:pt>
                <c:pt idx="406">
                  <c:v>0.62423083761493048</c:v>
                </c:pt>
                <c:pt idx="407">
                  <c:v>0.62423083761493048</c:v>
                </c:pt>
                <c:pt idx="408">
                  <c:v>0.62423083761493048</c:v>
                </c:pt>
                <c:pt idx="409">
                  <c:v>0.62423083761493048</c:v>
                </c:pt>
                <c:pt idx="410">
                  <c:v>0.62423083761493048</c:v>
                </c:pt>
                <c:pt idx="411">
                  <c:v>0.62423083761493048</c:v>
                </c:pt>
                <c:pt idx="412">
                  <c:v>0.62423083761493048</c:v>
                </c:pt>
                <c:pt idx="413">
                  <c:v>0.62423083761493048</c:v>
                </c:pt>
                <c:pt idx="414">
                  <c:v>0.62423083761493048</c:v>
                </c:pt>
                <c:pt idx="415">
                  <c:v>0.62423083761493048</c:v>
                </c:pt>
                <c:pt idx="416">
                  <c:v>0.62423083761493048</c:v>
                </c:pt>
                <c:pt idx="417">
                  <c:v>0.62423083761493048</c:v>
                </c:pt>
                <c:pt idx="418">
                  <c:v>0.62423083761493048</c:v>
                </c:pt>
                <c:pt idx="419">
                  <c:v>0.62532507273063953</c:v>
                </c:pt>
                <c:pt idx="420">
                  <c:v>0.62641544879401467</c:v>
                </c:pt>
                <c:pt idx="421">
                  <c:v>0.62750191934900379</c:v>
                </c:pt>
                <c:pt idx="422">
                  <c:v>0.62750192762406221</c:v>
                </c:pt>
                <c:pt idx="423">
                  <c:v>0.62858452086809902</c:v>
                </c:pt>
                <c:pt idx="424">
                  <c:v>0.62858452086809902</c:v>
                </c:pt>
                <c:pt idx="425">
                  <c:v>0.62966320695456834</c:v>
                </c:pt>
                <c:pt idx="426">
                  <c:v>0.630737972616633</c:v>
                </c:pt>
                <c:pt idx="427">
                  <c:v>0.63180880458745448</c:v>
                </c:pt>
                <c:pt idx="428">
                  <c:v>0.63180880458745448</c:v>
                </c:pt>
                <c:pt idx="429">
                  <c:v>0.6328756896001958</c:v>
                </c:pt>
                <c:pt idx="430">
                  <c:v>0.6328756896001958</c:v>
                </c:pt>
                <c:pt idx="431">
                  <c:v>0.6328756896001958</c:v>
                </c:pt>
                <c:pt idx="432">
                  <c:v>0.63499756568408694</c:v>
                </c:pt>
                <c:pt idx="433">
                  <c:v>0.63499756568408694</c:v>
                </c:pt>
                <c:pt idx="434">
                  <c:v>0.63499756568408694</c:v>
                </c:pt>
                <c:pt idx="435">
                  <c:v>0.63499756568408694</c:v>
                </c:pt>
                <c:pt idx="436">
                  <c:v>0.63499756568408694</c:v>
                </c:pt>
                <c:pt idx="437">
                  <c:v>0.63499756568408694</c:v>
                </c:pt>
                <c:pt idx="438">
                  <c:v>0.63499756568408694</c:v>
                </c:pt>
                <c:pt idx="439">
                  <c:v>0.63499756568408694</c:v>
                </c:pt>
                <c:pt idx="440">
                  <c:v>0.63499756568408694</c:v>
                </c:pt>
                <c:pt idx="441">
                  <c:v>0.63499756568408694</c:v>
                </c:pt>
                <c:pt idx="442">
                  <c:v>0.63499756568408694</c:v>
                </c:pt>
                <c:pt idx="443">
                  <c:v>0.63499756568408694</c:v>
                </c:pt>
                <c:pt idx="444">
                  <c:v>0.63499756568408694</c:v>
                </c:pt>
                <c:pt idx="445">
                  <c:v>0.63499756568408694</c:v>
                </c:pt>
                <c:pt idx="446">
                  <c:v>0.63499756568408694</c:v>
                </c:pt>
                <c:pt idx="447">
                  <c:v>0.63499756568408694</c:v>
                </c:pt>
                <c:pt idx="448">
                  <c:v>0.63499756568408694</c:v>
                </c:pt>
                <c:pt idx="449">
                  <c:v>0.63499756568408694</c:v>
                </c:pt>
                <c:pt idx="450">
                  <c:v>0.63499756568408694</c:v>
                </c:pt>
                <c:pt idx="451">
                  <c:v>0.63499756568408694</c:v>
                </c:pt>
                <c:pt idx="452">
                  <c:v>0.63499756568408694</c:v>
                </c:pt>
                <c:pt idx="453">
                  <c:v>0.63499756568408694</c:v>
                </c:pt>
                <c:pt idx="454">
                  <c:v>0.63499756568408694</c:v>
                </c:pt>
                <c:pt idx="455">
                  <c:v>0.63499756568408694</c:v>
                </c:pt>
                <c:pt idx="456">
                  <c:v>0.63499756568408694</c:v>
                </c:pt>
                <c:pt idx="457">
                  <c:v>0.63499756568408694</c:v>
                </c:pt>
                <c:pt idx="458">
                  <c:v>0.63499756568408694</c:v>
                </c:pt>
                <c:pt idx="459">
                  <c:v>0.63499756568408694</c:v>
                </c:pt>
                <c:pt idx="460">
                  <c:v>0.63499756568408694</c:v>
                </c:pt>
                <c:pt idx="461">
                  <c:v>0.63499756568408694</c:v>
                </c:pt>
                <c:pt idx="462">
                  <c:v>0.63499756568408694</c:v>
                </c:pt>
                <c:pt idx="463">
                  <c:v>0.63499756568408694</c:v>
                </c:pt>
                <c:pt idx="464">
                  <c:v>0.63499756568408694</c:v>
                </c:pt>
                <c:pt idx="465">
                  <c:v>0.63499756568408694</c:v>
                </c:pt>
                <c:pt idx="466">
                  <c:v>0.63499756568408694</c:v>
                </c:pt>
                <c:pt idx="467">
                  <c:v>0.63499756568408694</c:v>
                </c:pt>
                <c:pt idx="468">
                  <c:v>0.63499756568408694</c:v>
                </c:pt>
                <c:pt idx="469">
                  <c:v>0.63499756568408694</c:v>
                </c:pt>
                <c:pt idx="470">
                  <c:v>0.63499756568408694</c:v>
                </c:pt>
                <c:pt idx="471">
                  <c:v>0.63499756568408694</c:v>
                </c:pt>
                <c:pt idx="472">
                  <c:v>0.63499756568408694</c:v>
                </c:pt>
                <c:pt idx="473">
                  <c:v>0.63499756568408694</c:v>
                </c:pt>
                <c:pt idx="474">
                  <c:v>0.63499756568408694</c:v>
                </c:pt>
                <c:pt idx="475">
                  <c:v>0.63499756568408694</c:v>
                </c:pt>
                <c:pt idx="476">
                  <c:v>0.63499756568408694</c:v>
                </c:pt>
                <c:pt idx="477">
                  <c:v>0.63499756568408694</c:v>
                </c:pt>
                <c:pt idx="478">
                  <c:v>0.63499756568408694</c:v>
                </c:pt>
                <c:pt idx="479">
                  <c:v>0.63499756568408694</c:v>
                </c:pt>
                <c:pt idx="480">
                  <c:v>0.63499756568408694</c:v>
                </c:pt>
                <c:pt idx="481">
                  <c:v>0.63499756568408694</c:v>
                </c:pt>
                <c:pt idx="482">
                  <c:v>0.63605253022155772</c:v>
                </c:pt>
                <c:pt idx="483">
                  <c:v>0.63605253022155772</c:v>
                </c:pt>
                <c:pt idx="484">
                  <c:v>0.63605253022155772</c:v>
                </c:pt>
                <c:pt idx="485">
                  <c:v>0.63710349473359817</c:v>
                </c:pt>
                <c:pt idx="486">
                  <c:v>0.63762747283419474</c:v>
                </c:pt>
                <c:pt idx="487">
                  <c:v>0.63815044595336878</c:v>
                </c:pt>
                <c:pt idx="488">
                  <c:v>0.63815044595336878</c:v>
                </c:pt>
                <c:pt idx="489">
                  <c:v>0.64023225544874995</c:v>
                </c:pt>
                <c:pt idx="490">
                  <c:v>0.64023225544874995</c:v>
                </c:pt>
                <c:pt idx="491">
                  <c:v>0.64023225544874995</c:v>
                </c:pt>
                <c:pt idx="492">
                  <c:v>0.64126708719068415</c:v>
                </c:pt>
                <c:pt idx="493">
                  <c:v>0.64126708719068415</c:v>
                </c:pt>
                <c:pt idx="494">
                  <c:v>0.64126708719068415</c:v>
                </c:pt>
                <c:pt idx="495">
                  <c:v>0.64229785257299754</c:v>
                </c:pt>
                <c:pt idx="496">
                  <c:v>0.64332453832885206</c:v>
                </c:pt>
                <c:pt idx="497">
                  <c:v>0.64332453832885206</c:v>
                </c:pt>
                <c:pt idx="498">
                  <c:v>0.64332453832885206</c:v>
                </c:pt>
                <c:pt idx="499">
                  <c:v>0.64332453832885206</c:v>
                </c:pt>
                <c:pt idx="500">
                  <c:v>0.64434713119140941</c:v>
                </c:pt>
                <c:pt idx="501">
                  <c:v>0.64434713119140941</c:v>
                </c:pt>
                <c:pt idx="502">
                  <c:v>0.64536561789383395</c:v>
                </c:pt>
                <c:pt idx="503">
                  <c:v>0.64536561789383395</c:v>
                </c:pt>
                <c:pt idx="504">
                  <c:v>0.64536561789383395</c:v>
                </c:pt>
                <c:pt idx="505">
                  <c:v>0.64536561789383395</c:v>
                </c:pt>
                <c:pt idx="506">
                  <c:v>0.64536561789383395</c:v>
                </c:pt>
                <c:pt idx="507">
                  <c:v>0.64536561789383395</c:v>
                </c:pt>
                <c:pt idx="508">
                  <c:v>0.64536561789383395</c:v>
                </c:pt>
                <c:pt idx="509">
                  <c:v>0.64536561789383395</c:v>
                </c:pt>
                <c:pt idx="510">
                  <c:v>0.64536561789383395</c:v>
                </c:pt>
                <c:pt idx="511">
                  <c:v>0.64536561789383395</c:v>
                </c:pt>
                <c:pt idx="512">
                  <c:v>0.64536561789383395</c:v>
                </c:pt>
                <c:pt idx="513">
                  <c:v>0.64536561789383395</c:v>
                </c:pt>
                <c:pt idx="514">
                  <c:v>0.64536561789383395</c:v>
                </c:pt>
                <c:pt idx="515">
                  <c:v>0.64536561789383395</c:v>
                </c:pt>
                <c:pt idx="516">
                  <c:v>0.64536561789383395</c:v>
                </c:pt>
                <c:pt idx="517">
                  <c:v>0.64536561789383395</c:v>
                </c:pt>
                <c:pt idx="518">
                  <c:v>0.64536561789383395</c:v>
                </c:pt>
                <c:pt idx="519">
                  <c:v>0.64536561789383395</c:v>
                </c:pt>
                <c:pt idx="520">
                  <c:v>0.64536561789383395</c:v>
                </c:pt>
                <c:pt idx="521">
                  <c:v>0.64536561789383395</c:v>
                </c:pt>
                <c:pt idx="522">
                  <c:v>0.64536561789383395</c:v>
                </c:pt>
                <c:pt idx="523">
                  <c:v>0.64536561789383395</c:v>
                </c:pt>
                <c:pt idx="524">
                  <c:v>0.64536561789383395</c:v>
                </c:pt>
                <c:pt idx="525">
                  <c:v>0.64536561789383395</c:v>
                </c:pt>
                <c:pt idx="526">
                  <c:v>0.64536561789383395</c:v>
                </c:pt>
                <c:pt idx="527">
                  <c:v>0.64536561789383395</c:v>
                </c:pt>
                <c:pt idx="528">
                  <c:v>0.64536561789383395</c:v>
                </c:pt>
                <c:pt idx="529">
                  <c:v>0.64536561789383395</c:v>
                </c:pt>
                <c:pt idx="530">
                  <c:v>0.64536561789383395</c:v>
                </c:pt>
                <c:pt idx="531">
                  <c:v>0.64536561789383395</c:v>
                </c:pt>
                <c:pt idx="532">
                  <c:v>0.64536561789383395</c:v>
                </c:pt>
                <c:pt idx="533">
                  <c:v>0.64536561789383395</c:v>
                </c:pt>
                <c:pt idx="534">
                  <c:v>0.64536561789383395</c:v>
                </c:pt>
                <c:pt idx="535">
                  <c:v>0.64536561789383395</c:v>
                </c:pt>
                <c:pt idx="536">
                  <c:v>0.64637998516928286</c:v>
                </c:pt>
                <c:pt idx="537">
                  <c:v>0.6473902197509227</c:v>
                </c:pt>
                <c:pt idx="538">
                  <c:v>0.6473902197509227</c:v>
                </c:pt>
                <c:pt idx="539">
                  <c:v>0.64939823776542049</c:v>
                </c:pt>
                <c:pt idx="540">
                  <c:v>0.64939823776542049</c:v>
                </c:pt>
                <c:pt idx="541">
                  <c:v>0.65039599466460285</c:v>
                </c:pt>
                <c:pt idx="542">
                  <c:v>0.65039599466460285</c:v>
                </c:pt>
                <c:pt idx="543">
                  <c:v>0.65039599466460285</c:v>
                </c:pt>
                <c:pt idx="544">
                  <c:v>0.65237893791264401</c:v>
                </c:pt>
                <c:pt idx="545">
                  <c:v>0.65336409772782778</c:v>
                </c:pt>
                <c:pt idx="546">
                  <c:v>0.65336409772782778</c:v>
                </c:pt>
                <c:pt idx="547">
                  <c:v>0.65434503198133609</c:v>
                </c:pt>
                <c:pt idx="548">
                  <c:v>0.6553217274063331</c:v>
                </c:pt>
                <c:pt idx="549">
                  <c:v>0.6553217274063331</c:v>
                </c:pt>
                <c:pt idx="550">
                  <c:v>0.6553217274063331</c:v>
                </c:pt>
                <c:pt idx="551">
                  <c:v>0.6553217274063331</c:v>
                </c:pt>
                <c:pt idx="552">
                  <c:v>0.6553217274063331</c:v>
                </c:pt>
                <c:pt idx="553">
                  <c:v>0.6553217274063331</c:v>
                </c:pt>
                <c:pt idx="554">
                  <c:v>0.6553217274063331</c:v>
                </c:pt>
                <c:pt idx="555">
                  <c:v>0.6553217274063331</c:v>
                </c:pt>
                <c:pt idx="556">
                  <c:v>0.6553217274063331</c:v>
                </c:pt>
                <c:pt idx="557">
                  <c:v>0.6553217274063331</c:v>
                </c:pt>
                <c:pt idx="558">
                  <c:v>0.6553217274063331</c:v>
                </c:pt>
                <c:pt idx="559">
                  <c:v>0.6553217274063331</c:v>
                </c:pt>
                <c:pt idx="560">
                  <c:v>0.6553217274063331</c:v>
                </c:pt>
                <c:pt idx="561">
                  <c:v>0.6553217274063331</c:v>
                </c:pt>
                <c:pt idx="562">
                  <c:v>0.6553217274063331</c:v>
                </c:pt>
                <c:pt idx="563">
                  <c:v>0.6553217274063331</c:v>
                </c:pt>
                <c:pt idx="564">
                  <c:v>0.6553217274063331</c:v>
                </c:pt>
                <c:pt idx="565">
                  <c:v>0.6553217274063331</c:v>
                </c:pt>
                <c:pt idx="566">
                  <c:v>0.6553217274063331</c:v>
                </c:pt>
                <c:pt idx="567">
                  <c:v>0.6553217274063331</c:v>
                </c:pt>
                <c:pt idx="568">
                  <c:v>0.6553217274063331</c:v>
                </c:pt>
                <c:pt idx="569">
                  <c:v>0.6553217274063331</c:v>
                </c:pt>
                <c:pt idx="570">
                  <c:v>0.6553217274063331</c:v>
                </c:pt>
                <c:pt idx="571">
                  <c:v>0.6553217274063331</c:v>
                </c:pt>
                <c:pt idx="572">
                  <c:v>0.6553217274063331</c:v>
                </c:pt>
                <c:pt idx="573">
                  <c:v>0.6553217274063331</c:v>
                </c:pt>
                <c:pt idx="574">
                  <c:v>0.6553217274063331</c:v>
                </c:pt>
                <c:pt idx="575">
                  <c:v>0.6553217274063331</c:v>
                </c:pt>
                <c:pt idx="576">
                  <c:v>0.6553217274063331</c:v>
                </c:pt>
                <c:pt idx="577">
                  <c:v>0.6553217274063331</c:v>
                </c:pt>
                <c:pt idx="578">
                  <c:v>0.6553217274063331</c:v>
                </c:pt>
                <c:pt idx="579">
                  <c:v>0.6553217274063331</c:v>
                </c:pt>
                <c:pt idx="580">
                  <c:v>0.6553217274063331</c:v>
                </c:pt>
                <c:pt idx="581">
                  <c:v>0.6553217274063331</c:v>
                </c:pt>
                <c:pt idx="582">
                  <c:v>0.6553217274063331</c:v>
                </c:pt>
                <c:pt idx="583">
                  <c:v>0.6553217274063331</c:v>
                </c:pt>
                <c:pt idx="584">
                  <c:v>0.6553217274063331</c:v>
                </c:pt>
                <c:pt idx="585">
                  <c:v>0.6553217274063331</c:v>
                </c:pt>
                <c:pt idx="586">
                  <c:v>0.6553217274063331</c:v>
                </c:pt>
                <c:pt idx="587">
                  <c:v>0.6553217274063331</c:v>
                </c:pt>
                <c:pt idx="588">
                  <c:v>0.65629417073597607</c:v>
                </c:pt>
                <c:pt idx="589">
                  <c:v>0.65726234870343203</c:v>
                </c:pt>
                <c:pt idx="590">
                  <c:v>0.65726234870343203</c:v>
                </c:pt>
                <c:pt idx="591">
                  <c:v>0.65822624804186114</c:v>
                </c:pt>
                <c:pt idx="592">
                  <c:v>0.65918585548442599</c:v>
                </c:pt>
                <c:pt idx="593">
                  <c:v>0.65918585548442599</c:v>
                </c:pt>
                <c:pt idx="594">
                  <c:v>0.66014115776428872</c:v>
                </c:pt>
                <c:pt idx="595">
                  <c:v>0.66014115776428872</c:v>
                </c:pt>
                <c:pt idx="596">
                  <c:v>0.66014115776428872</c:v>
                </c:pt>
                <c:pt idx="597">
                  <c:v>0.66014115776428872</c:v>
                </c:pt>
                <c:pt idx="598">
                  <c:v>0.66014115776428872</c:v>
                </c:pt>
                <c:pt idx="599">
                  <c:v>0.66014115776428872</c:v>
                </c:pt>
                <c:pt idx="600">
                  <c:v>0.66109214161461149</c:v>
                </c:pt>
                <c:pt idx="601">
                  <c:v>0.66109214161461149</c:v>
                </c:pt>
                <c:pt idx="602">
                  <c:v>0.66203879376855634</c:v>
                </c:pt>
                <c:pt idx="603">
                  <c:v>0.66298110095928531</c:v>
                </c:pt>
                <c:pt idx="604">
                  <c:v>0.66391904991996087</c:v>
                </c:pt>
                <c:pt idx="605">
                  <c:v>0.66485262738374629</c:v>
                </c:pt>
                <c:pt idx="606">
                  <c:v>0.66485262738374629</c:v>
                </c:pt>
                <c:pt idx="607">
                  <c:v>0.66485262738374629</c:v>
                </c:pt>
                <c:pt idx="608">
                  <c:v>0.66485262738374629</c:v>
                </c:pt>
                <c:pt idx="609">
                  <c:v>0.66485262738374629</c:v>
                </c:pt>
                <c:pt idx="610">
                  <c:v>0.66485262738374629</c:v>
                </c:pt>
                <c:pt idx="611">
                  <c:v>0.66485262738374629</c:v>
                </c:pt>
                <c:pt idx="612">
                  <c:v>0.66485262738374629</c:v>
                </c:pt>
                <c:pt idx="613">
                  <c:v>0.66485262738374629</c:v>
                </c:pt>
                <c:pt idx="614">
                  <c:v>0.66485262738374629</c:v>
                </c:pt>
                <c:pt idx="615">
                  <c:v>0.66485262738374629</c:v>
                </c:pt>
                <c:pt idx="616">
                  <c:v>0.66485262738374629</c:v>
                </c:pt>
                <c:pt idx="617">
                  <c:v>0.66485262738374629</c:v>
                </c:pt>
                <c:pt idx="618">
                  <c:v>0.66485262738374629</c:v>
                </c:pt>
                <c:pt idx="619">
                  <c:v>0.66485262738374629</c:v>
                </c:pt>
                <c:pt idx="620">
                  <c:v>0.66485262738374629</c:v>
                </c:pt>
                <c:pt idx="621">
                  <c:v>0.66485262738374629</c:v>
                </c:pt>
                <c:pt idx="622">
                  <c:v>0.66485262738374629</c:v>
                </c:pt>
                <c:pt idx="623">
                  <c:v>0.66485262738374629</c:v>
                </c:pt>
                <c:pt idx="624">
                  <c:v>0.66485262738374629</c:v>
                </c:pt>
                <c:pt idx="625">
                  <c:v>0.66485262738374629</c:v>
                </c:pt>
                <c:pt idx="626">
                  <c:v>0.66485262738374629</c:v>
                </c:pt>
                <c:pt idx="627">
                  <c:v>0.66485262738374629</c:v>
                </c:pt>
                <c:pt idx="628">
                  <c:v>0.66485262738374629</c:v>
                </c:pt>
                <c:pt idx="629">
                  <c:v>0.66485262738374629</c:v>
                </c:pt>
                <c:pt idx="630">
                  <c:v>0.66485262738374629</c:v>
                </c:pt>
                <c:pt idx="631">
                  <c:v>0.66485262738374629</c:v>
                </c:pt>
                <c:pt idx="632">
                  <c:v>0.66485262738374629</c:v>
                </c:pt>
                <c:pt idx="633">
                  <c:v>0.66485262738374629</c:v>
                </c:pt>
                <c:pt idx="634">
                  <c:v>0.66485262738374629</c:v>
                </c:pt>
                <c:pt idx="635">
                  <c:v>0.66485262738374629</c:v>
                </c:pt>
                <c:pt idx="636">
                  <c:v>0.66485262738374629</c:v>
                </c:pt>
                <c:pt idx="637">
                  <c:v>0.66485262738374629</c:v>
                </c:pt>
                <c:pt idx="638">
                  <c:v>0.66485262738374629</c:v>
                </c:pt>
                <c:pt idx="639">
                  <c:v>0.66485262738374629</c:v>
                </c:pt>
                <c:pt idx="640">
                  <c:v>0.66485262738374629</c:v>
                </c:pt>
                <c:pt idx="641">
                  <c:v>0.66485262738374629</c:v>
                </c:pt>
                <c:pt idx="642">
                  <c:v>0.66485262738374629</c:v>
                </c:pt>
                <c:pt idx="643">
                  <c:v>0.66485262738374629</c:v>
                </c:pt>
                <c:pt idx="644">
                  <c:v>0.66485262738374629</c:v>
                </c:pt>
                <c:pt idx="645">
                  <c:v>0.66485262738374629</c:v>
                </c:pt>
                <c:pt idx="646">
                  <c:v>0.66485262738374629</c:v>
                </c:pt>
                <c:pt idx="647">
                  <c:v>0.66485262738374629</c:v>
                </c:pt>
                <c:pt idx="648">
                  <c:v>0.66485262738374629</c:v>
                </c:pt>
                <c:pt idx="649">
                  <c:v>0.66485262738374629</c:v>
                </c:pt>
                <c:pt idx="650">
                  <c:v>0.66485262738374629</c:v>
                </c:pt>
                <c:pt idx="651">
                  <c:v>0.66485262738374629</c:v>
                </c:pt>
                <c:pt idx="652">
                  <c:v>0.66485262738374629</c:v>
                </c:pt>
                <c:pt idx="653">
                  <c:v>0.66485262738374629</c:v>
                </c:pt>
                <c:pt idx="654">
                  <c:v>0.66485262738374629</c:v>
                </c:pt>
                <c:pt idx="655">
                  <c:v>0.66485262738374629</c:v>
                </c:pt>
                <c:pt idx="656">
                  <c:v>0.66670661475328752</c:v>
                </c:pt>
                <c:pt idx="657">
                  <c:v>0.66670661475328752</c:v>
                </c:pt>
                <c:pt idx="658">
                  <c:v>0.6676269981253703</c:v>
                </c:pt>
                <c:pt idx="659">
                  <c:v>0.6676269981253703</c:v>
                </c:pt>
                <c:pt idx="660">
                  <c:v>0.66854295693321031</c:v>
                </c:pt>
                <c:pt idx="661">
                  <c:v>0.66854295693321031</c:v>
                </c:pt>
                <c:pt idx="662">
                  <c:v>0.66945447790996981</c:v>
                </c:pt>
                <c:pt idx="663">
                  <c:v>0.66945447790996981</c:v>
                </c:pt>
                <c:pt idx="664">
                  <c:v>0.66945447790996981</c:v>
                </c:pt>
                <c:pt idx="665">
                  <c:v>0.66945447790996981</c:v>
                </c:pt>
                <c:pt idx="666">
                  <c:v>0.66945447790996981</c:v>
                </c:pt>
                <c:pt idx="667">
                  <c:v>0.67036154778881063</c:v>
                </c:pt>
                <c:pt idx="668">
                  <c:v>0.67126415330289546</c:v>
                </c:pt>
                <c:pt idx="669">
                  <c:v>0.67216228118538635</c:v>
                </c:pt>
                <c:pt idx="670">
                  <c:v>0.67216228118538635</c:v>
                </c:pt>
                <c:pt idx="671">
                  <c:v>0.67216228118538635</c:v>
                </c:pt>
                <c:pt idx="672">
                  <c:v>0.67216228118538635</c:v>
                </c:pt>
                <c:pt idx="673">
                  <c:v>0.67216228118538635</c:v>
                </c:pt>
                <c:pt idx="674">
                  <c:v>0.67216228118538635</c:v>
                </c:pt>
                <c:pt idx="675">
                  <c:v>0.67305591816944499</c:v>
                </c:pt>
                <c:pt idx="676">
                  <c:v>0.67305591816944499</c:v>
                </c:pt>
                <c:pt idx="677">
                  <c:v>0.67305591816944499</c:v>
                </c:pt>
                <c:pt idx="678">
                  <c:v>0.67394505098823532</c:v>
                </c:pt>
                <c:pt idx="679">
                  <c:v>0.67394505098823532</c:v>
                </c:pt>
                <c:pt idx="680">
                  <c:v>0.67394505098823532</c:v>
                </c:pt>
                <c:pt idx="681">
                  <c:v>0.67394505098823532</c:v>
                </c:pt>
                <c:pt idx="682">
                  <c:v>0.67394505098823532</c:v>
                </c:pt>
                <c:pt idx="683">
                  <c:v>0.67394505098823532</c:v>
                </c:pt>
                <c:pt idx="684">
                  <c:v>0.67394505098823532</c:v>
                </c:pt>
                <c:pt idx="685">
                  <c:v>0.67394505098823532</c:v>
                </c:pt>
                <c:pt idx="686">
                  <c:v>0.67394505098823532</c:v>
                </c:pt>
                <c:pt idx="687">
                  <c:v>0.67394505098823532</c:v>
                </c:pt>
                <c:pt idx="688">
                  <c:v>0.67394505098823532</c:v>
                </c:pt>
                <c:pt idx="689">
                  <c:v>0.67394505098823532</c:v>
                </c:pt>
                <c:pt idx="690">
                  <c:v>0.67394505098823532</c:v>
                </c:pt>
                <c:pt idx="691">
                  <c:v>0.67394505098823532</c:v>
                </c:pt>
                <c:pt idx="692">
                  <c:v>0.67394505098823532</c:v>
                </c:pt>
                <c:pt idx="693">
                  <c:v>0.67394505098823532</c:v>
                </c:pt>
                <c:pt idx="694">
                  <c:v>0.67394505098823532</c:v>
                </c:pt>
                <c:pt idx="695">
                  <c:v>0.67394505098823532</c:v>
                </c:pt>
                <c:pt idx="696">
                  <c:v>0.67394505098823532</c:v>
                </c:pt>
                <c:pt idx="697">
                  <c:v>0.67394505098823532</c:v>
                </c:pt>
                <c:pt idx="698">
                  <c:v>0.67394505098823532</c:v>
                </c:pt>
                <c:pt idx="699">
                  <c:v>0.67394505098823532</c:v>
                </c:pt>
                <c:pt idx="700">
                  <c:v>0.67394505098823532</c:v>
                </c:pt>
                <c:pt idx="701">
                  <c:v>0.67394505098823532</c:v>
                </c:pt>
                <c:pt idx="702">
                  <c:v>0.67394505098823532</c:v>
                </c:pt>
                <c:pt idx="703">
                  <c:v>0.67394505098823532</c:v>
                </c:pt>
                <c:pt idx="704">
                  <c:v>0.67394505098823532</c:v>
                </c:pt>
                <c:pt idx="705">
                  <c:v>0.67394505098823532</c:v>
                </c:pt>
                <c:pt idx="706">
                  <c:v>0.67394505098823532</c:v>
                </c:pt>
                <c:pt idx="707">
                  <c:v>0.67394505098823532</c:v>
                </c:pt>
                <c:pt idx="708">
                  <c:v>0.67394505098823532</c:v>
                </c:pt>
                <c:pt idx="709">
                  <c:v>0.67394505098823532</c:v>
                </c:pt>
                <c:pt idx="710">
                  <c:v>0.67394505098823532</c:v>
                </c:pt>
                <c:pt idx="711">
                  <c:v>0.67394505098823532</c:v>
                </c:pt>
                <c:pt idx="712">
                  <c:v>0.67394505098823532</c:v>
                </c:pt>
                <c:pt idx="713">
                  <c:v>0.67394505098823532</c:v>
                </c:pt>
                <c:pt idx="714">
                  <c:v>0.67394505098823532</c:v>
                </c:pt>
                <c:pt idx="715">
                  <c:v>0.67394505098823532</c:v>
                </c:pt>
                <c:pt idx="716">
                  <c:v>0.67394505098823532</c:v>
                </c:pt>
                <c:pt idx="717">
                  <c:v>0.67394505098823532</c:v>
                </c:pt>
                <c:pt idx="718">
                  <c:v>0.67394505098823532</c:v>
                </c:pt>
                <c:pt idx="719">
                  <c:v>0.67482966637491504</c:v>
                </c:pt>
                <c:pt idx="720">
                  <c:v>0.67570975106265119</c:v>
                </c:pt>
                <c:pt idx="721">
                  <c:v>0.67570975106265119</c:v>
                </c:pt>
                <c:pt idx="722">
                  <c:v>0.67658529178460347</c:v>
                </c:pt>
                <c:pt idx="723">
                  <c:v>0.67658529178460347</c:v>
                </c:pt>
                <c:pt idx="724">
                  <c:v>0.67745627527393493</c:v>
                </c:pt>
                <c:pt idx="725">
                  <c:v>0.67745627527393493</c:v>
                </c:pt>
                <c:pt idx="726">
                  <c:v>0.67832268826380726</c:v>
                </c:pt>
                <c:pt idx="727">
                  <c:v>0.67832268826380726</c:v>
                </c:pt>
                <c:pt idx="728">
                  <c:v>0.67832268826380726</c:v>
                </c:pt>
                <c:pt idx="729">
                  <c:v>0.67832268826380726</c:v>
                </c:pt>
                <c:pt idx="730">
                  <c:v>0.67832268826380726</c:v>
                </c:pt>
                <c:pt idx="731">
                  <c:v>0.67832268826380726</c:v>
                </c:pt>
                <c:pt idx="732">
                  <c:v>0.68004174967782394</c:v>
                </c:pt>
                <c:pt idx="733">
                  <c:v>0.68004174967782394</c:v>
                </c:pt>
                <c:pt idx="734">
                  <c:v>0.68004174967782394</c:v>
                </c:pt>
                <c:pt idx="735">
                  <c:v>0.68004174967782394</c:v>
                </c:pt>
                <c:pt idx="736">
                  <c:v>0.68089437156829224</c:v>
                </c:pt>
                <c:pt idx="737">
                  <c:v>0.68089437156829224</c:v>
                </c:pt>
                <c:pt idx="738">
                  <c:v>0.68089437156829224</c:v>
                </c:pt>
                <c:pt idx="739">
                  <c:v>0.68174236989195036</c:v>
                </c:pt>
                <c:pt idx="740">
                  <c:v>0.68258573138196177</c:v>
                </c:pt>
                <c:pt idx="741">
                  <c:v>0.68258573138196177</c:v>
                </c:pt>
                <c:pt idx="742">
                  <c:v>0.68258573138196177</c:v>
                </c:pt>
                <c:pt idx="743">
                  <c:v>0.68258573138196177</c:v>
                </c:pt>
                <c:pt idx="744">
                  <c:v>0.68258573138196177</c:v>
                </c:pt>
                <c:pt idx="745">
                  <c:v>0.68258573138196177</c:v>
                </c:pt>
                <c:pt idx="746">
                  <c:v>0.68258573138196177</c:v>
                </c:pt>
                <c:pt idx="747">
                  <c:v>0.68258573138196177</c:v>
                </c:pt>
                <c:pt idx="748">
                  <c:v>0.68258573138196177</c:v>
                </c:pt>
                <c:pt idx="749">
                  <c:v>0.68258573138196177</c:v>
                </c:pt>
                <c:pt idx="750">
                  <c:v>0.68258573138196177</c:v>
                </c:pt>
                <c:pt idx="751">
                  <c:v>0.68258573138196177</c:v>
                </c:pt>
                <c:pt idx="752">
                  <c:v>0.68258573138196177</c:v>
                </c:pt>
                <c:pt idx="753">
                  <c:v>0.68258573138196177</c:v>
                </c:pt>
                <c:pt idx="754">
                  <c:v>0.68258573138196177</c:v>
                </c:pt>
                <c:pt idx="755">
                  <c:v>0.68258573138196177</c:v>
                </c:pt>
                <c:pt idx="756">
                  <c:v>0.68258573138196177</c:v>
                </c:pt>
                <c:pt idx="757">
                  <c:v>0.68258573138196177</c:v>
                </c:pt>
                <c:pt idx="758">
                  <c:v>0.68258573138196177</c:v>
                </c:pt>
                <c:pt idx="759">
                  <c:v>0.68258573138196177</c:v>
                </c:pt>
                <c:pt idx="760">
                  <c:v>0.68258573138196177</c:v>
                </c:pt>
                <c:pt idx="761">
                  <c:v>0.68258573138196177</c:v>
                </c:pt>
                <c:pt idx="762">
                  <c:v>0.68258573138196177</c:v>
                </c:pt>
                <c:pt idx="763">
                  <c:v>0.68258573138196177</c:v>
                </c:pt>
                <c:pt idx="764">
                  <c:v>0.68258573138196177</c:v>
                </c:pt>
                <c:pt idx="765">
                  <c:v>0.68258573138196177</c:v>
                </c:pt>
                <c:pt idx="766">
                  <c:v>0.68258573138196177</c:v>
                </c:pt>
                <c:pt idx="767">
                  <c:v>0.68258573138196177</c:v>
                </c:pt>
                <c:pt idx="768">
                  <c:v>0.68258573138196177</c:v>
                </c:pt>
                <c:pt idx="769">
                  <c:v>0.68258573138196177</c:v>
                </c:pt>
                <c:pt idx="770">
                  <c:v>0.68258573138196177</c:v>
                </c:pt>
                <c:pt idx="771">
                  <c:v>0.68258573138196177</c:v>
                </c:pt>
                <c:pt idx="772">
                  <c:v>0.68258573138196177</c:v>
                </c:pt>
                <c:pt idx="773">
                  <c:v>0.68258573138196177</c:v>
                </c:pt>
                <c:pt idx="774">
                  <c:v>0.68258573138196177</c:v>
                </c:pt>
                <c:pt idx="775">
                  <c:v>0.68258573138196177</c:v>
                </c:pt>
                <c:pt idx="776">
                  <c:v>0.68258573138196177</c:v>
                </c:pt>
                <c:pt idx="777">
                  <c:v>0.68258573138196177</c:v>
                </c:pt>
                <c:pt idx="778">
                  <c:v>0.68258573138196177</c:v>
                </c:pt>
                <c:pt idx="779">
                  <c:v>0.68258573138196177</c:v>
                </c:pt>
                <c:pt idx="780">
                  <c:v>0.68258573138196177</c:v>
                </c:pt>
                <c:pt idx="781">
                  <c:v>0.68342444277148429</c:v>
                </c:pt>
                <c:pt idx="782">
                  <c:v>0.68342444277148429</c:v>
                </c:pt>
                <c:pt idx="783">
                  <c:v>0.6842584907936845</c:v>
                </c:pt>
                <c:pt idx="784">
                  <c:v>0.6842584907936845</c:v>
                </c:pt>
                <c:pt idx="785">
                  <c:v>0.6842584907936845</c:v>
                </c:pt>
                <c:pt idx="786">
                  <c:v>0.6842584907936845</c:v>
                </c:pt>
                <c:pt idx="787">
                  <c:v>0.6842584907936845</c:v>
                </c:pt>
                <c:pt idx="788">
                  <c:v>0.6842584907936845</c:v>
                </c:pt>
                <c:pt idx="789">
                  <c:v>0.6842584907936845</c:v>
                </c:pt>
                <c:pt idx="790">
                  <c:v>0.6842584907936845</c:v>
                </c:pt>
                <c:pt idx="791">
                  <c:v>0.6842584907936845</c:v>
                </c:pt>
                <c:pt idx="792">
                  <c:v>0.6842584907936845</c:v>
                </c:pt>
                <c:pt idx="793">
                  <c:v>0.6842584907936845</c:v>
                </c:pt>
                <c:pt idx="794">
                  <c:v>0.6842584907936845</c:v>
                </c:pt>
                <c:pt idx="795">
                  <c:v>0.6842584907936845</c:v>
                </c:pt>
                <c:pt idx="796">
                  <c:v>0.68425849713964626</c:v>
                </c:pt>
                <c:pt idx="797">
                  <c:v>0.68467376189615103</c:v>
                </c:pt>
                <c:pt idx="798">
                  <c:v>0.68508786218172246</c:v>
                </c:pt>
                <c:pt idx="799">
                  <c:v>0.68508786218172246</c:v>
                </c:pt>
                <c:pt idx="800">
                  <c:v>0.68508786218172246</c:v>
                </c:pt>
                <c:pt idx="801">
                  <c:v>0.68508786218172246</c:v>
                </c:pt>
                <c:pt idx="802">
                  <c:v>0.68591254366876153</c:v>
                </c:pt>
                <c:pt idx="803">
                  <c:v>0.68591254366876153</c:v>
                </c:pt>
                <c:pt idx="804">
                  <c:v>0.68673252198796308</c:v>
                </c:pt>
                <c:pt idx="805">
                  <c:v>0.68673252198796308</c:v>
                </c:pt>
                <c:pt idx="806">
                  <c:v>0.68673252198796308</c:v>
                </c:pt>
                <c:pt idx="807">
                  <c:v>0.68673252198796308</c:v>
                </c:pt>
                <c:pt idx="808">
                  <c:v>0.68673252198796308</c:v>
                </c:pt>
                <c:pt idx="809">
                  <c:v>0.68754778387248938</c:v>
                </c:pt>
                <c:pt idx="810">
                  <c:v>0.68754778387248938</c:v>
                </c:pt>
                <c:pt idx="811">
                  <c:v>0.68835831605550257</c:v>
                </c:pt>
                <c:pt idx="812">
                  <c:v>0.68835831605550257</c:v>
                </c:pt>
                <c:pt idx="813">
                  <c:v>0.68835831605550257</c:v>
                </c:pt>
                <c:pt idx="814">
                  <c:v>0.6883583222217855</c:v>
                </c:pt>
                <c:pt idx="815">
                  <c:v>0.68916409914012144</c:v>
                </c:pt>
                <c:pt idx="816">
                  <c:v>0.68916410527016514</c:v>
                </c:pt>
                <c:pt idx="817">
                  <c:v>0.68916410527016514</c:v>
                </c:pt>
                <c:pt idx="818">
                  <c:v>0.68916410527016514</c:v>
                </c:pt>
                <c:pt idx="819">
                  <c:v>0.69076140172708722</c:v>
                </c:pt>
                <c:pt idx="820">
                  <c:v>0.69076140172708722</c:v>
                </c:pt>
                <c:pt idx="821">
                  <c:v>0.69076140172708722</c:v>
                </c:pt>
                <c:pt idx="822">
                  <c:v>0.69076140172708722</c:v>
                </c:pt>
                <c:pt idx="823">
                  <c:v>0.69076140172708722</c:v>
                </c:pt>
                <c:pt idx="824">
                  <c:v>0.69076140172708722</c:v>
                </c:pt>
                <c:pt idx="825">
                  <c:v>0.69076140172708722</c:v>
                </c:pt>
                <c:pt idx="826">
                  <c:v>0.69076140172708722</c:v>
                </c:pt>
                <c:pt idx="827">
                  <c:v>0.69076140172708722</c:v>
                </c:pt>
                <c:pt idx="828">
                  <c:v>0.69076140172708722</c:v>
                </c:pt>
                <c:pt idx="829">
                  <c:v>0.69076140172708722</c:v>
                </c:pt>
                <c:pt idx="830">
                  <c:v>0.69076140172708722</c:v>
                </c:pt>
                <c:pt idx="831">
                  <c:v>0.69076140172708722</c:v>
                </c:pt>
                <c:pt idx="832">
                  <c:v>0.69076140172708722</c:v>
                </c:pt>
                <c:pt idx="833">
                  <c:v>0.69076140172708722</c:v>
                </c:pt>
                <c:pt idx="834">
                  <c:v>0.69076140172708722</c:v>
                </c:pt>
                <c:pt idx="835">
                  <c:v>0.69076140172708722</c:v>
                </c:pt>
                <c:pt idx="836">
                  <c:v>0.69076140172708722</c:v>
                </c:pt>
                <c:pt idx="837">
                  <c:v>0.69076140172708722</c:v>
                </c:pt>
                <c:pt idx="838">
                  <c:v>0.69076140172708722</c:v>
                </c:pt>
                <c:pt idx="839">
                  <c:v>0.69076140172708722</c:v>
                </c:pt>
                <c:pt idx="840">
                  <c:v>0.69076140172708722</c:v>
                </c:pt>
                <c:pt idx="841">
                  <c:v>0.69076140172708722</c:v>
                </c:pt>
                <c:pt idx="842">
                  <c:v>0.69076140172708722</c:v>
                </c:pt>
                <c:pt idx="843">
                  <c:v>0.69076140172708722</c:v>
                </c:pt>
                <c:pt idx="844">
                  <c:v>0.69076140172708722</c:v>
                </c:pt>
                <c:pt idx="845">
                  <c:v>0.69076140172708722</c:v>
                </c:pt>
                <c:pt idx="846">
                  <c:v>0.69076140172708722</c:v>
                </c:pt>
                <c:pt idx="847">
                  <c:v>0.69076140172708722</c:v>
                </c:pt>
                <c:pt idx="848">
                  <c:v>0.69076140172708722</c:v>
                </c:pt>
                <c:pt idx="849">
                  <c:v>0.69076140172708722</c:v>
                </c:pt>
                <c:pt idx="850">
                  <c:v>0.69076140172708722</c:v>
                </c:pt>
                <c:pt idx="851">
                  <c:v>0.69076140172708722</c:v>
                </c:pt>
                <c:pt idx="852">
                  <c:v>0.69076140172708722</c:v>
                </c:pt>
                <c:pt idx="853">
                  <c:v>0.69076140172708722</c:v>
                </c:pt>
                <c:pt idx="854">
                  <c:v>0.69076140172708722</c:v>
                </c:pt>
                <c:pt idx="855">
                  <c:v>0.69076140172708722</c:v>
                </c:pt>
                <c:pt idx="856">
                  <c:v>0.69076140172708722</c:v>
                </c:pt>
                <c:pt idx="857">
                  <c:v>0.69076140172708722</c:v>
                </c:pt>
                <c:pt idx="858">
                  <c:v>0.69076140172708722</c:v>
                </c:pt>
                <c:pt idx="859">
                  <c:v>0.69076140172708722</c:v>
                </c:pt>
                <c:pt idx="860">
                  <c:v>0.69076140172708722</c:v>
                </c:pt>
                <c:pt idx="861">
                  <c:v>0.69076140172708722</c:v>
                </c:pt>
                <c:pt idx="862">
                  <c:v>0.69076140172708722</c:v>
                </c:pt>
                <c:pt idx="863">
                  <c:v>0.69076140172708722</c:v>
                </c:pt>
                <c:pt idx="864">
                  <c:v>0.69076140172708722</c:v>
                </c:pt>
                <c:pt idx="865">
                  <c:v>0.69076140172708722</c:v>
                </c:pt>
                <c:pt idx="866">
                  <c:v>0.69076140172708722</c:v>
                </c:pt>
                <c:pt idx="867">
                  <c:v>0.69076140172708722</c:v>
                </c:pt>
                <c:pt idx="868">
                  <c:v>0.69076140172708722</c:v>
                </c:pt>
                <c:pt idx="869">
                  <c:v>0.69076140172708722</c:v>
                </c:pt>
                <c:pt idx="870">
                  <c:v>0.69076140172708722</c:v>
                </c:pt>
                <c:pt idx="871">
                  <c:v>0.69076140172708722</c:v>
                </c:pt>
                <c:pt idx="872">
                  <c:v>0.69076140172708722</c:v>
                </c:pt>
                <c:pt idx="873">
                  <c:v>0.69076140172708722</c:v>
                </c:pt>
                <c:pt idx="874">
                  <c:v>0.69155288243566859</c:v>
                </c:pt>
                <c:pt idx="875">
                  <c:v>0.69155288243566859</c:v>
                </c:pt>
                <c:pt idx="876">
                  <c:v>0.69155288243566859</c:v>
                </c:pt>
                <c:pt idx="877">
                  <c:v>0.69233956710854916</c:v>
                </c:pt>
                <c:pt idx="878">
                  <c:v>0.69233956710854916</c:v>
                </c:pt>
                <c:pt idx="879">
                  <c:v>0.69389849527985203</c:v>
                </c:pt>
                <c:pt idx="880">
                  <c:v>0.69389850710081358</c:v>
                </c:pt>
                <c:pt idx="881">
                  <c:v>0.69467071224459909</c:v>
                </c:pt>
                <c:pt idx="882">
                  <c:v>0.69467071224459909</c:v>
                </c:pt>
                <c:pt idx="883">
                  <c:v>0.69467071224459909</c:v>
                </c:pt>
                <c:pt idx="884">
                  <c:v>0.69467071224459909</c:v>
                </c:pt>
                <c:pt idx="885">
                  <c:v>0.69467071224459909</c:v>
                </c:pt>
                <c:pt idx="886">
                  <c:v>0.69467071224459909</c:v>
                </c:pt>
                <c:pt idx="887">
                  <c:v>0.69543808010629216</c:v>
                </c:pt>
                <c:pt idx="888">
                  <c:v>0.69620058559809384</c:v>
                </c:pt>
                <c:pt idx="889">
                  <c:v>0.69620058559809384</c:v>
                </c:pt>
                <c:pt idx="890">
                  <c:v>0.69620058559809384</c:v>
                </c:pt>
                <c:pt idx="891">
                  <c:v>0.69620058559809384</c:v>
                </c:pt>
                <c:pt idx="892">
                  <c:v>0.6969582154531665</c:v>
                </c:pt>
                <c:pt idx="893">
                  <c:v>0.6984587951857737</c:v>
                </c:pt>
                <c:pt idx="894">
                  <c:v>0.6984587951857737</c:v>
                </c:pt>
                <c:pt idx="895">
                  <c:v>0.6984587951857737</c:v>
                </c:pt>
                <c:pt idx="896">
                  <c:v>0.6984587951857737</c:v>
                </c:pt>
                <c:pt idx="897">
                  <c:v>0.6984587951857737</c:v>
                </c:pt>
                <c:pt idx="898">
                  <c:v>0.6984587951857737</c:v>
                </c:pt>
                <c:pt idx="899">
                  <c:v>0.6984587951857737</c:v>
                </c:pt>
                <c:pt idx="900">
                  <c:v>0.6984587951857737</c:v>
                </c:pt>
                <c:pt idx="901">
                  <c:v>0.6984587951857737</c:v>
                </c:pt>
                <c:pt idx="902">
                  <c:v>0.6984587951857737</c:v>
                </c:pt>
                <c:pt idx="903">
                  <c:v>0.6984587951857737</c:v>
                </c:pt>
                <c:pt idx="904">
                  <c:v>0.6984587951857737</c:v>
                </c:pt>
                <c:pt idx="905">
                  <c:v>0.6984587951857737</c:v>
                </c:pt>
                <c:pt idx="906">
                  <c:v>0.6984587951857737</c:v>
                </c:pt>
                <c:pt idx="907">
                  <c:v>0.6984587951857737</c:v>
                </c:pt>
                <c:pt idx="908">
                  <c:v>0.6984587951857737</c:v>
                </c:pt>
                <c:pt idx="909">
                  <c:v>0.6984587951857737</c:v>
                </c:pt>
                <c:pt idx="910">
                  <c:v>0.6984587951857737</c:v>
                </c:pt>
                <c:pt idx="911">
                  <c:v>0.6984587951857737</c:v>
                </c:pt>
                <c:pt idx="912">
                  <c:v>0.6984587951857737</c:v>
                </c:pt>
                <c:pt idx="913">
                  <c:v>0.6984587951857737</c:v>
                </c:pt>
                <c:pt idx="914">
                  <c:v>0.6984587951857737</c:v>
                </c:pt>
                <c:pt idx="915">
                  <c:v>0.6984587951857737</c:v>
                </c:pt>
                <c:pt idx="916">
                  <c:v>0.6984587951857737</c:v>
                </c:pt>
                <c:pt idx="917">
                  <c:v>0.6984587951857737</c:v>
                </c:pt>
                <c:pt idx="918">
                  <c:v>0.6984587951857737</c:v>
                </c:pt>
                <c:pt idx="919">
                  <c:v>0.6984587951857737</c:v>
                </c:pt>
                <c:pt idx="920">
                  <c:v>0.6984587951857737</c:v>
                </c:pt>
                <c:pt idx="921">
                  <c:v>0.6984587951857737</c:v>
                </c:pt>
                <c:pt idx="922">
                  <c:v>0.6984587951857737</c:v>
                </c:pt>
                <c:pt idx="923">
                  <c:v>0.6984587951857737</c:v>
                </c:pt>
                <c:pt idx="924">
                  <c:v>0.6984587951857737</c:v>
                </c:pt>
                <c:pt idx="925">
                  <c:v>0.6984587951857737</c:v>
                </c:pt>
                <c:pt idx="926">
                  <c:v>0.6984587951857737</c:v>
                </c:pt>
                <c:pt idx="927">
                  <c:v>0.6984587951857737</c:v>
                </c:pt>
                <c:pt idx="928">
                  <c:v>0.6984587951857737</c:v>
                </c:pt>
                <c:pt idx="929">
                  <c:v>0.6984587951857737</c:v>
                </c:pt>
                <c:pt idx="930">
                  <c:v>0.6984587951857737</c:v>
                </c:pt>
                <c:pt idx="931">
                  <c:v>0.6984587951857737</c:v>
                </c:pt>
                <c:pt idx="932">
                  <c:v>0.6984587951857737</c:v>
                </c:pt>
                <c:pt idx="933">
                  <c:v>0.6984587951857737</c:v>
                </c:pt>
                <c:pt idx="934">
                  <c:v>0.6984587951857737</c:v>
                </c:pt>
                <c:pt idx="935">
                  <c:v>0.6984587951857737</c:v>
                </c:pt>
                <c:pt idx="936">
                  <c:v>0.6984587951857737</c:v>
                </c:pt>
                <c:pt idx="937">
                  <c:v>0.6984587951857737</c:v>
                </c:pt>
                <c:pt idx="938">
                  <c:v>0.6984587951857737</c:v>
                </c:pt>
                <c:pt idx="939">
                  <c:v>0.69920171852963009</c:v>
                </c:pt>
                <c:pt idx="940">
                  <c:v>0.69920171852963009</c:v>
                </c:pt>
                <c:pt idx="941">
                  <c:v>0.69920171852963009</c:v>
                </c:pt>
                <c:pt idx="942">
                  <c:v>0.70067276583826577</c:v>
                </c:pt>
                <c:pt idx="943">
                  <c:v>0.70067276583826577</c:v>
                </c:pt>
                <c:pt idx="944">
                  <c:v>0.70067276583826577</c:v>
                </c:pt>
                <c:pt idx="945">
                  <c:v>0.70140086326936835</c:v>
                </c:pt>
                <c:pt idx="946">
                  <c:v>0.70140086326936835</c:v>
                </c:pt>
                <c:pt idx="947">
                  <c:v>0.7021239921958764</c:v>
                </c:pt>
                <c:pt idx="948">
                  <c:v>0.7021239921958764</c:v>
                </c:pt>
                <c:pt idx="949">
                  <c:v>0.7021239921958764</c:v>
                </c:pt>
                <c:pt idx="950">
                  <c:v>0.7021239921958764</c:v>
                </c:pt>
                <c:pt idx="951">
                  <c:v>0.7021239921958764</c:v>
                </c:pt>
                <c:pt idx="952">
                  <c:v>0.70284213935095274</c:v>
                </c:pt>
                <c:pt idx="953">
                  <c:v>0.70284213935095274</c:v>
                </c:pt>
                <c:pt idx="954">
                  <c:v>0.7035552914677593</c:v>
                </c:pt>
                <c:pt idx="955">
                  <c:v>0.7035552914677593</c:v>
                </c:pt>
                <c:pt idx="956">
                  <c:v>0.7035552914677593</c:v>
                </c:pt>
                <c:pt idx="957">
                  <c:v>0.7035552914677593</c:v>
                </c:pt>
                <c:pt idx="958">
                  <c:v>0.7035552914677593</c:v>
                </c:pt>
                <c:pt idx="959">
                  <c:v>0.70426343527945812</c:v>
                </c:pt>
                <c:pt idx="960">
                  <c:v>0.70426343527945812</c:v>
                </c:pt>
                <c:pt idx="961">
                  <c:v>0.70426343527945812</c:v>
                </c:pt>
                <c:pt idx="962">
                  <c:v>0.70496655751921133</c:v>
                </c:pt>
                <c:pt idx="963">
                  <c:v>0.70496655751921133</c:v>
                </c:pt>
                <c:pt idx="964">
                  <c:v>0.70496655751921133</c:v>
                </c:pt>
                <c:pt idx="965">
                  <c:v>0.70566464492018255</c:v>
                </c:pt>
                <c:pt idx="966">
                  <c:v>0.70566464492018255</c:v>
                </c:pt>
                <c:pt idx="967">
                  <c:v>0.70566464492018255</c:v>
                </c:pt>
                <c:pt idx="968">
                  <c:v>0.70566464492018255</c:v>
                </c:pt>
                <c:pt idx="969">
                  <c:v>0.70566464492018255</c:v>
                </c:pt>
                <c:pt idx="970">
                  <c:v>0.70566464492018255</c:v>
                </c:pt>
                <c:pt idx="971">
                  <c:v>0.70566464492018255</c:v>
                </c:pt>
                <c:pt idx="972">
                  <c:v>0.70566464492018255</c:v>
                </c:pt>
                <c:pt idx="973">
                  <c:v>0.70566464492018255</c:v>
                </c:pt>
                <c:pt idx="974">
                  <c:v>0.70566464492018255</c:v>
                </c:pt>
                <c:pt idx="975">
                  <c:v>0.70566464492018255</c:v>
                </c:pt>
                <c:pt idx="976">
                  <c:v>0.70566464492018255</c:v>
                </c:pt>
                <c:pt idx="977">
                  <c:v>0.70566464492018255</c:v>
                </c:pt>
                <c:pt idx="978">
                  <c:v>0.70566464492018255</c:v>
                </c:pt>
                <c:pt idx="979">
                  <c:v>0.70566464492018255</c:v>
                </c:pt>
                <c:pt idx="980">
                  <c:v>0.70566464492018255</c:v>
                </c:pt>
                <c:pt idx="981">
                  <c:v>0.70566464492018255</c:v>
                </c:pt>
                <c:pt idx="982">
                  <c:v>0.70566464492018255</c:v>
                </c:pt>
                <c:pt idx="983">
                  <c:v>0.70566464492018255</c:v>
                </c:pt>
                <c:pt idx="984">
                  <c:v>0.70566464492018255</c:v>
                </c:pt>
                <c:pt idx="985">
                  <c:v>0.70566464492018255</c:v>
                </c:pt>
                <c:pt idx="986">
                  <c:v>0.70566464492018255</c:v>
                </c:pt>
                <c:pt idx="987">
                  <c:v>0.70566464492018255</c:v>
                </c:pt>
                <c:pt idx="988">
                  <c:v>0.70566464492018255</c:v>
                </c:pt>
                <c:pt idx="989">
                  <c:v>0.70566464492018255</c:v>
                </c:pt>
                <c:pt idx="990">
                  <c:v>0.70566464492018255</c:v>
                </c:pt>
                <c:pt idx="991">
                  <c:v>0.70566464492018255</c:v>
                </c:pt>
                <c:pt idx="992">
                  <c:v>0.70566464492018255</c:v>
                </c:pt>
                <c:pt idx="993">
                  <c:v>0.70566464492018255</c:v>
                </c:pt>
                <c:pt idx="994">
                  <c:v>0.70566464492018255</c:v>
                </c:pt>
                <c:pt idx="995">
                  <c:v>0.70566464492018255</c:v>
                </c:pt>
                <c:pt idx="996">
                  <c:v>0.70566464492018255</c:v>
                </c:pt>
                <c:pt idx="997">
                  <c:v>0.70566464492018255</c:v>
                </c:pt>
                <c:pt idx="998">
                  <c:v>0.70566464492018255</c:v>
                </c:pt>
                <c:pt idx="999">
                  <c:v>0.70566464492018255</c:v>
                </c:pt>
                <c:pt idx="1000">
                  <c:v>0.70566464492018255</c:v>
                </c:pt>
                <c:pt idx="1001">
                  <c:v>0.70566464492018255</c:v>
                </c:pt>
                <c:pt idx="1002">
                  <c:v>0.70566464492018255</c:v>
                </c:pt>
                <c:pt idx="1003">
                  <c:v>0.70566464492018255</c:v>
                </c:pt>
                <c:pt idx="1004">
                  <c:v>0.70566464492018255</c:v>
                </c:pt>
                <c:pt idx="1005">
                  <c:v>0.70566464492018255</c:v>
                </c:pt>
                <c:pt idx="1006">
                  <c:v>0.70566464492018255</c:v>
                </c:pt>
                <c:pt idx="1007">
                  <c:v>0.70566464492018255</c:v>
                </c:pt>
                <c:pt idx="1008">
                  <c:v>0.70566464492018255</c:v>
                </c:pt>
                <c:pt idx="1009">
                  <c:v>0.70566464492018255</c:v>
                </c:pt>
                <c:pt idx="1010">
                  <c:v>0.70566464492018255</c:v>
                </c:pt>
                <c:pt idx="1011">
                  <c:v>0.70566464492018255</c:v>
                </c:pt>
                <c:pt idx="1012">
                  <c:v>0.70566464492018255</c:v>
                </c:pt>
                <c:pt idx="1013">
                  <c:v>0.70566464492018255</c:v>
                </c:pt>
                <c:pt idx="1014">
                  <c:v>0.70566464492018255</c:v>
                </c:pt>
                <c:pt idx="1015">
                  <c:v>0.70566464492018255</c:v>
                </c:pt>
                <c:pt idx="1016">
                  <c:v>0.70566464492018255</c:v>
                </c:pt>
                <c:pt idx="1017">
                  <c:v>0.70566464492018255</c:v>
                </c:pt>
                <c:pt idx="1018">
                  <c:v>0.70566464492018255</c:v>
                </c:pt>
                <c:pt idx="1019">
                  <c:v>0.70566464492018255</c:v>
                </c:pt>
                <c:pt idx="1020">
                  <c:v>0.70566464492018255</c:v>
                </c:pt>
                <c:pt idx="1021">
                  <c:v>0.70566464492018255</c:v>
                </c:pt>
                <c:pt idx="1022">
                  <c:v>0.70566464492018255</c:v>
                </c:pt>
                <c:pt idx="1023">
                  <c:v>0.70566464492018255</c:v>
                </c:pt>
                <c:pt idx="1024">
                  <c:v>0.70566464492018255</c:v>
                </c:pt>
                <c:pt idx="1025">
                  <c:v>0.70566464492018255</c:v>
                </c:pt>
                <c:pt idx="1026">
                  <c:v>0.70566464492018255</c:v>
                </c:pt>
                <c:pt idx="1027">
                  <c:v>0.70566464492018255</c:v>
                </c:pt>
                <c:pt idx="1028">
                  <c:v>0.70566464492018255</c:v>
                </c:pt>
                <c:pt idx="1029">
                  <c:v>0.70566464492018255</c:v>
                </c:pt>
                <c:pt idx="1030">
                  <c:v>0.70566464492018255</c:v>
                </c:pt>
                <c:pt idx="1031">
                  <c:v>0.70566464492018255</c:v>
                </c:pt>
                <c:pt idx="1032">
                  <c:v>0.70566464492018255</c:v>
                </c:pt>
                <c:pt idx="1033">
                  <c:v>0.70566464492018255</c:v>
                </c:pt>
                <c:pt idx="1034">
                  <c:v>0.70566464492018255</c:v>
                </c:pt>
                <c:pt idx="1035">
                  <c:v>0.70566464492018255</c:v>
                </c:pt>
                <c:pt idx="1036">
                  <c:v>0.70566464492018255</c:v>
                </c:pt>
                <c:pt idx="1037">
                  <c:v>0.70566464492018255</c:v>
                </c:pt>
                <c:pt idx="1038">
                  <c:v>0.70566464492018255</c:v>
                </c:pt>
                <c:pt idx="1039">
                  <c:v>0.70566464492018255</c:v>
                </c:pt>
                <c:pt idx="1040">
                  <c:v>0.70566464492018255</c:v>
                </c:pt>
                <c:pt idx="1041">
                  <c:v>0.70566464492018255</c:v>
                </c:pt>
                <c:pt idx="1042">
                  <c:v>0.70566464492018255</c:v>
                </c:pt>
                <c:pt idx="1043">
                  <c:v>0.70635768421553047</c:v>
                </c:pt>
                <c:pt idx="1044">
                  <c:v>0.70635768421553047</c:v>
                </c:pt>
                <c:pt idx="1045">
                  <c:v>0.70635768421553047</c:v>
                </c:pt>
                <c:pt idx="1046">
                  <c:v>0.70704566213842002</c:v>
                </c:pt>
                <c:pt idx="1047">
                  <c:v>0.70704566213842002</c:v>
                </c:pt>
                <c:pt idx="1048">
                  <c:v>0.70704566213842002</c:v>
                </c:pt>
                <c:pt idx="1049">
                  <c:v>0.70772856542201312</c:v>
                </c:pt>
                <c:pt idx="1050">
                  <c:v>0.70840638079947149</c:v>
                </c:pt>
                <c:pt idx="1051">
                  <c:v>0.70840638079947149</c:v>
                </c:pt>
                <c:pt idx="1052">
                  <c:v>0.70840638079947149</c:v>
                </c:pt>
                <c:pt idx="1053">
                  <c:v>0.70840638079947149</c:v>
                </c:pt>
                <c:pt idx="1054">
                  <c:v>0.70840639110404535</c:v>
                </c:pt>
                <c:pt idx="1055">
                  <c:v>0.70907909500395749</c:v>
                </c:pt>
                <c:pt idx="1056">
                  <c:v>0.70907909500395749</c:v>
                </c:pt>
                <c:pt idx="1057">
                  <c:v>0.70907909500395749</c:v>
                </c:pt>
                <c:pt idx="1058">
                  <c:v>0.70907909500395749</c:v>
                </c:pt>
                <c:pt idx="1059">
                  <c:v>0.70907909500395749</c:v>
                </c:pt>
                <c:pt idx="1060">
                  <c:v>0.70907909500395749</c:v>
                </c:pt>
                <c:pt idx="1061">
                  <c:v>0.70974669476863317</c:v>
                </c:pt>
                <c:pt idx="1062">
                  <c:v>0.70974669476863317</c:v>
                </c:pt>
                <c:pt idx="1063">
                  <c:v>0.70974669476863317</c:v>
                </c:pt>
                <c:pt idx="1064">
                  <c:v>0.70974669476863317</c:v>
                </c:pt>
                <c:pt idx="1065">
                  <c:v>0.70974669476863317</c:v>
                </c:pt>
                <c:pt idx="1066">
                  <c:v>0.71040916682666011</c:v>
                </c:pt>
                <c:pt idx="1067">
                  <c:v>0.71040916682666011</c:v>
                </c:pt>
                <c:pt idx="1068">
                  <c:v>0.71040916682666011</c:v>
                </c:pt>
                <c:pt idx="1069">
                  <c:v>0.71040916682666011</c:v>
                </c:pt>
                <c:pt idx="1070">
                  <c:v>0.71040916682666011</c:v>
                </c:pt>
                <c:pt idx="1071">
                  <c:v>0.71106649791120136</c:v>
                </c:pt>
                <c:pt idx="1072">
                  <c:v>0.71106649791120136</c:v>
                </c:pt>
                <c:pt idx="1073">
                  <c:v>0.71106649791120136</c:v>
                </c:pt>
                <c:pt idx="1074">
                  <c:v>0.71106649791120136</c:v>
                </c:pt>
                <c:pt idx="1075">
                  <c:v>0.71106649791120136</c:v>
                </c:pt>
                <c:pt idx="1076">
                  <c:v>0.71171867475541906</c:v>
                </c:pt>
                <c:pt idx="1077">
                  <c:v>0.71171867475541906</c:v>
                </c:pt>
                <c:pt idx="1078">
                  <c:v>0.71171867475541906</c:v>
                </c:pt>
                <c:pt idx="1079">
                  <c:v>0.71236568409247569</c:v>
                </c:pt>
                <c:pt idx="1080">
                  <c:v>0.71236568409247569</c:v>
                </c:pt>
                <c:pt idx="1081">
                  <c:v>0.71236568409247569</c:v>
                </c:pt>
                <c:pt idx="1082">
                  <c:v>0.71236568409247569</c:v>
                </c:pt>
                <c:pt idx="1083">
                  <c:v>0.71236568409247569</c:v>
                </c:pt>
                <c:pt idx="1084">
                  <c:v>0.71236568409247569</c:v>
                </c:pt>
                <c:pt idx="1085">
                  <c:v>0.71236568409247569</c:v>
                </c:pt>
                <c:pt idx="1086">
                  <c:v>0.71236568409247569</c:v>
                </c:pt>
                <c:pt idx="1087">
                  <c:v>0.71236568409247569</c:v>
                </c:pt>
                <c:pt idx="1088">
                  <c:v>0.71236568409247569</c:v>
                </c:pt>
                <c:pt idx="1089">
                  <c:v>0.71236568409247569</c:v>
                </c:pt>
                <c:pt idx="1090">
                  <c:v>0.71236568409247569</c:v>
                </c:pt>
                <c:pt idx="1091">
                  <c:v>0.71236568409247569</c:v>
                </c:pt>
                <c:pt idx="1092">
                  <c:v>0.71236568409247569</c:v>
                </c:pt>
                <c:pt idx="1093">
                  <c:v>0.71236568409247569</c:v>
                </c:pt>
                <c:pt idx="1094">
                  <c:v>0.71236568409247569</c:v>
                </c:pt>
                <c:pt idx="1095">
                  <c:v>0.71236568409247569</c:v>
                </c:pt>
                <c:pt idx="1096">
                  <c:v>0.71236568409247569</c:v>
                </c:pt>
                <c:pt idx="1097">
                  <c:v>0.71236568409247569</c:v>
                </c:pt>
                <c:pt idx="1098">
                  <c:v>0.71236568409247569</c:v>
                </c:pt>
                <c:pt idx="1099">
                  <c:v>0.71236568409247569</c:v>
                </c:pt>
                <c:pt idx="1100">
                  <c:v>0.71236568409247569</c:v>
                </c:pt>
                <c:pt idx="1101">
                  <c:v>0.71236568409247569</c:v>
                </c:pt>
                <c:pt idx="1102">
                  <c:v>0.71236568409247569</c:v>
                </c:pt>
                <c:pt idx="1103">
                  <c:v>0.71236568409247569</c:v>
                </c:pt>
                <c:pt idx="1104">
                  <c:v>0.71236568409247569</c:v>
                </c:pt>
                <c:pt idx="1105">
                  <c:v>0.71236568409247569</c:v>
                </c:pt>
                <c:pt idx="1106">
                  <c:v>0.71236568409247569</c:v>
                </c:pt>
                <c:pt idx="1107">
                  <c:v>0.71236568409247569</c:v>
                </c:pt>
                <c:pt idx="1108">
                  <c:v>0.71236568409247569</c:v>
                </c:pt>
                <c:pt idx="1109">
                  <c:v>0.71236568409247569</c:v>
                </c:pt>
                <c:pt idx="1110">
                  <c:v>0.71236568409247569</c:v>
                </c:pt>
                <c:pt idx="1111">
                  <c:v>0.71236568409247569</c:v>
                </c:pt>
                <c:pt idx="1112">
                  <c:v>0.71236568409247569</c:v>
                </c:pt>
                <c:pt idx="1113">
                  <c:v>0.71236568409247569</c:v>
                </c:pt>
                <c:pt idx="1114">
                  <c:v>0.71236568409247569</c:v>
                </c:pt>
                <c:pt idx="1115">
                  <c:v>0.71236568409247569</c:v>
                </c:pt>
                <c:pt idx="1116">
                  <c:v>0.71236568409247569</c:v>
                </c:pt>
                <c:pt idx="1117">
                  <c:v>0.71236568409247569</c:v>
                </c:pt>
                <c:pt idx="1118">
                  <c:v>0.71236568409247569</c:v>
                </c:pt>
                <c:pt idx="1119">
                  <c:v>0.71236568409247569</c:v>
                </c:pt>
                <c:pt idx="1120">
                  <c:v>0.71236568409247569</c:v>
                </c:pt>
                <c:pt idx="1121">
                  <c:v>0.71300751265553097</c:v>
                </c:pt>
                <c:pt idx="1122">
                  <c:v>0.71300751265553097</c:v>
                </c:pt>
                <c:pt idx="1123">
                  <c:v>0.71300751265553097</c:v>
                </c:pt>
                <c:pt idx="1124">
                  <c:v>0.71364414717774949</c:v>
                </c:pt>
                <c:pt idx="1125">
                  <c:v>0.71364414717774949</c:v>
                </c:pt>
                <c:pt idx="1126">
                  <c:v>0.71364414717774949</c:v>
                </c:pt>
                <c:pt idx="1127">
                  <c:v>0.71364414717774949</c:v>
                </c:pt>
                <c:pt idx="1128">
                  <c:v>0.71364414717774949</c:v>
                </c:pt>
                <c:pt idx="1129">
                  <c:v>0.71427557439229294</c:v>
                </c:pt>
                <c:pt idx="1130">
                  <c:v>0.71490178103232382</c:v>
                </c:pt>
                <c:pt idx="1131">
                  <c:v>0.71490178103232382</c:v>
                </c:pt>
                <c:pt idx="1132">
                  <c:v>0.71490178103232382</c:v>
                </c:pt>
                <c:pt idx="1133">
                  <c:v>0.71490178103232382</c:v>
                </c:pt>
                <c:pt idx="1134">
                  <c:v>0.71490178103232382</c:v>
                </c:pt>
                <c:pt idx="1135">
                  <c:v>0.71490178103232382</c:v>
                </c:pt>
                <c:pt idx="1136">
                  <c:v>0.71490178103232382</c:v>
                </c:pt>
                <c:pt idx="1137">
                  <c:v>0.7149017905483358</c:v>
                </c:pt>
                <c:pt idx="1138">
                  <c:v>0.71552275383100339</c:v>
                </c:pt>
                <c:pt idx="1139">
                  <c:v>0.71552275383100339</c:v>
                </c:pt>
                <c:pt idx="1140">
                  <c:v>0.71552275383100339</c:v>
                </c:pt>
                <c:pt idx="1141">
                  <c:v>0.71552275383100339</c:v>
                </c:pt>
                <c:pt idx="1142">
                  <c:v>0.71552275383100339</c:v>
                </c:pt>
                <c:pt idx="1143">
                  <c:v>0.71552275383100339</c:v>
                </c:pt>
                <c:pt idx="1144">
                  <c:v>0.71552275383100339</c:v>
                </c:pt>
                <c:pt idx="1145">
                  <c:v>0.71552275383100339</c:v>
                </c:pt>
                <c:pt idx="1146">
                  <c:v>0.71552275383100339</c:v>
                </c:pt>
                <c:pt idx="1147">
                  <c:v>0.71552275383100339</c:v>
                </c:pt>
                <c:pt idx="1148">
                  <c:v>0.71552275383100339</c:v>
                </c:pt>
                <c:pt idx="1149">
                  <c:v>0.71552275383100339</c:v>
                </c:pt>
                <c:pt idx="1150">
                  <c:v>0.71613847952149423</c:v>
                </c:pt>
                <c:pt idx="1151">
                  <c:v>0.71613847952149423</c:v>
                </c:pt>
                <c:pt idx="1152">
                  <c:v>0.71613847952149423</c:v>
                </c:pt>
                <c:pt idx="1153">
                  <c:v>0.71613847952149423</c:v>
                </c:pt>
                <c:pt idx="1154">
                  <c:v>0.71674894483695872</c:v>
                </c:pt>
                <c:pt idx="1155">
                  <c:v>0.71674894483695872</c:v>
                </c:pt>
                <c:pt idx="1156">
                  <c:v>0.71674894483695872</c:v>
                </c:pt>
                <c:pt idx="1157">
                  <c:v>0.71674894947470669</c:v>
                </c:pt>
                <c:pt idx="1158">
                  <c:v>0.71735413191309871</c:v>
                </c:pt>
                <c:pt idx="1159">
                  <c:v>0.71735413191309871</c:v>
                </c:pt>
                <c:pt idx="1160">
                  <c:v>0.71735413651055879</c:v>
                </c:pt>
                <c:pt idx="1161">
                  <c:v>0.71735413651055879</c:v>
                </c:pt>
                <c:pt idx="1162">
                  <c:v>0.71735413651055879</c:v>
                </c:pt>
                <c:pt idx="1163">
                  <c:v>0.71735413651055879</c:v>
                </c:pt>
                <c:pt idx="1164">
                  <c:v>0.71735413651055879</c:v>
                </c:pt>
                <c:pt idx="1165">
                  <c:v>0.71735413651055879</c:v>
                </c:pt>
                <c:pt idx="1166">
                  <c:v>0.71795404127545626</c:v>
                </c:pt>
                <c:pt idx="1167">
                  <c:v>0.71795404127545626</c:v>
                </c:pt>
                <c:pt idx="1168">
                  <c:v>0.71854864586481493</c:v>
                </c:pt>
                <c:pt idx="1169">
                  <c:v>0.71854864586481493</c:v>
                </c:pt>
                <c:pt idx="1170">
                  <c:v>0.71854864586481493</c:v>
                </c:pt>
                <c:pt idx="1171">
                  <c:v>0.71854864586481493</c:v>
                </c:pt>
                <c:pt idx="1172">
                  <c:v>0.71854864586481493</c:v>
                </c:pt>
                <c:pt idx="1173">
                  <c:v>0.71854864586481493</c:v>
                </c:pt>
                <c:pt idx="1174">
                  <c:v>0.71854864586481493</c:v>
                </c:pt>
                <c:pt idx="1175">
                  <c:v>0.71854864586481493</c:v>
                </c:pt>
                <c:pt idx="1176">
                  <c:v>0.71854864586481493</c:v>
                </c:pt>
                <c:pt idx="1177">
                  <c:v>0.71854864586481493</c:v>
                </c:pt>
                <c:pt idx="1178">
                  <c:v>0.71854864586481493</c:v>
                </c:pt>
                <c:pt idx="1179">
                  <c:v>0.71854864586481493</c:v>
                </c:pt>
                <c:pt idx="1180">
                  <c:v>0.71854864586481493</c:v>
                </c:pt>
                <c:pt idx="1181">
                  <c:v>0.71854864586481493</c:v>
                </c:pt>
                <c:pt idx="1182">
                  <c:v>0.71854864586481493</c:v>
                </c:pt>
                <c:pt idx="1183">
                  <c:v>0.71854864586481493</c:v>
                </c:pt>
                <c:pt idx="1184">
                  <c:v>0.71854864586481493</c:v>
                </c:pt>
                <c:pt idx="1185">
                  <c:v>0.71854864586481493</c:v>
                </c:pt>
                <c:pt idx="1186">
                  <c:v>0.71854864586481493</c:v>
                </c:pt>
                <c:pt idx="1187">
                  <c:v>0.71854864586481493</c:v>
                </c:pt>
                <c:pt idx="1188">
                  <c:v>0.71854864586481493</c:v>
                </c:pt>
                <c:pt idx="1189">
                  <c:v>0.71854864586481493</c:v>
                </c:pt>
                <c:pt idx="1190">
                  <c:v>0.71854864586481493</c:v>
                </c:pt>
                <c:pt idx="1191">
                  <c:v>0.71854864586481493</c:v>
                </c:pt>
                <c:pt idx="1192">
                  <c:v>0.71854864586481493</c:v>
                </c:pt>
                <c:pt idx="1193">
                  <c:v>0.71854864586481493</c:v>
                </c:pt>
                <c:pt idx="1194">
                  <c:v>0.71854864586481493</c:v>
                </c:pt>
                <c:pt idx="1195">
                  <c:v>0.71854864586481493</c:v>
                </c:pt>
                <c:pt idx="1196">
                  <c:v>0.71854864586481493</c:v>
                </c:pt>
                <c:pt idx="1197">
                  <c:v>0.71854864586481493</c:v>
                </c:pt>
                <c:pt idx="1198">
                  <c:v>0.71854864586481493</c:v>
                </c:pt>
                <c:pt idx="1199">
                  <c:v>0.71854864586481493</c:v>
                </c:pt>
                <c:pt idx="1200">
                  <c:v>0.71854864586481493</c:v>
                </c:pt>
                <c:pt idx="1201">
                  <c:v>0.71854864586481493</c:v>
                </c:pt>
                <c:pt idx="1202">
                  <c:v>0.71854864586481493</c:v>
                </c:pt>
                <c:pt idx="1203">
                  <c:v>0.71854864586481493</c:v>
                </c:pt>
                <c:pt idx="1204">
                  <c:v>0.71854864586481493</c:v>
                </c:pt>
                <c:pt idx="1205">
                  <c:v>0.71854864586481493</c:v>
                </c:pt>
                <c:pt idx="1206">
                  <c:v>0.71854864586481493</c:v>
                </c:pt>
                <c:pt idx="1207">
                  <c:v>0.71854864586481493</c:v>
                </c:pt>
                <c:pt idx="1208">
                  <c:v>0.71854864586481493</c:v>
                </c:pt>
                <c:pt idx="1209">
                  <c:v>0.71854864586481493</c:v>
                </c:pt>
                <c:pt idx="1210">
                  <c:v>0.71854864586481493</c:v>
                </c:pt>
                <c:pt idx="1211">
                  <c:v>0.71854864586481493</c:v>
                </c:pt>
                <c:pt idx="1212">
                  <c:v>0.71854864586481493</c:v>
                </c:pt>
                <c:pt idx="1213">
                  <c:v>0.71854864586481493</c:v>
                </c:pt>
                <c:pt idx="1214">
                  <c:v>0.71854864586481493</c:v>
                </c:pt>
                <c:pt idx="1215">
                  <c:v>0.71854864586481493</c:v>
                </c:pt>
                <c:pt idx="1216">
                  <c:v>0.71854864586481493</c:v>
                </c:pt>
                <c:pt idx="1217">
                  <c:v>0.71854864586481493</c:v>
                </c:pt>
                <c:pt idx="1218">
                  <c:v>0.71854864586481493</c:v>
                </c:pt>
                <c:pt idx="1219">
                  <c:v>0.71854864586481493</c:v>
                </c:pt>
                <c:pt idx="1220">
                  <c:v>0.71854864586481493</c:v>
                </c:pt>
                <c:pt idx="1221">
                  <c:v>0.71854864586481493</c:v>
                </c:pt>
                <c:pt idx="1222">
                  <c:v>0.71854864586481493</c:v>
                </c:pt>
                <c:pt idx="1223">
                  <c:v>0.71854864586481493</c:v>
                </c:pt>
                <c:pt idx="1224">
                  <c:v>0.71854864586481493</c:v>
                </c:pt>
                <c:pt idx="1225">
                  <c:v>0.71854864586481493</c:v>
                </c:pt>
                <c:pt idx="1226">
                  <c:v>0.71854864586481493</c:v>
                </c:pt>
                <c:pt idx="1227">
                  <c:v>0.71854864586481493</c:v>
                </c:pt>
                <c:pt idx="1228">
                  <c:v>0.71854864586481493</c:v>
                </c:pt>
                <c:pt idx="1229">
                  <c:v>0.71854864586481493</c:v>
                </c:pt>
                <c:pt idx="1230">
                  <c:v>0.71854864586481493</c:v>
                </c:pt>
                <c:pt idx="1231">
                  <c:v>0.71854864586481493</c:v>
                </c:pt>
                <c:pt idx="1232">
                  <c:v>0.71854864586481493</c:v>
                </c:pt>
                <c:pt idx="1233">
                  <c:v>0.71854864586481493</c:v>
                </c:pt>
                <c:pt idx="1234">
                  <c:v>0.71854864586481493</c:v>
                </c:pt>
                <c:pt idx="1235">
                  <c:v>0.71854864586481493</c:v>
                </c:pt>
                <c:pt idx="1236">
                  <c:v>0.7191379370117934</c:v>
                </c:pt>
                <c:pt idx="1237">
                  <c:v>0.7191379370117934</c:v>
                </c:pt>
                <c:pt idx="1238">
                  <c:v>0.7197219014495575</c:v>
                </c:pt>
                <c:pt idx="1239">
                  <c:v>0.7197219014495575</c:v>
                </c:pt>
                <c:pt idx="1240">
                  <c:v>0.7203005259112677</c:v>
                </c:pt>
                <c:pt idx="1241">
                  <c:v>0.7203005259112677</c:v>
                </c:pt>
                <c:pt idx="1242">
                  <c:v>0.7203005259112677</c:v>
                </c:pt>
                <c:pt idx="1243">
                  <c:v>0.7203005259112677</c:v>
                </c:pt>
                <c:pt idx="1244">
                  <c:v>0.7208737971300867</c:v>
                </c:pt>
                <c:pt idx="1245">
                  <c:v>0.72144170183917633</c:v>
                </c:pt>
                <c:pt idx="1246">
                  <c:v>0.72144170183917633</c:v>
                </c:pt>
                <c:pt idx="1247">
                  <c:v>0.72144170183917633</c:v>
                </c:pt>
                <c:pt idx="1248">
                  <c:v>0.72144170183917633</c:v>
                </c:pt>
                <c:pt idx="1249">
                  <c:v>0.72144170183917633</c:v>
                </c:pt>
                <c:pt idx="1250">
                  <c:v>0.72144170183917633</c:v>
                </c:pt>
                <c:pt idx="1251">
                  <c:v>0.72144170183917633</c:v>
                </c:pt>
                <c:pt idx="1252">
                  <c:v>0.72144170183917633</c:v>
                </c:pt>
                <c:pt idx="1253">
                  <c:v>0.72144170183917633</c:v>
                </c:pt>
                <c:pt idx="1254">
                  <c:v>0.72144170183917633</c:v>
                </c:pt>
                <c:pt idx="1255">
                  <c:v>0.72200422677169895</c:v>
                </c:pt>
                <c:pt idx="1256">
                  <c:v>0.72200422677169895</c:v>
                </c:pt>
                <c:pt idx="1257">
                  <c:v>0.72200422677169895</c:v>
                </c:pt>
                <c:pt idx="1258">
                  <c:v>0.72200422677169895</c:v>
                </c:pt>
                <c:pt idx="1259">
                  <c:v>0.72200422677169895</c:v>
                </c:pt>
                <c:pt idx="1260">
                  <c:v>0.72256135866081617</c:v>
                </c:pt>
                <c:pt idx="1261">
                  <c:v>0.72256135866081617</c:v>
                </c:pt>
                <c:pt idx="1262">
                  <c:v>0.72256135866081617</c:v>
                </c:pt>
                <c:pt idx="1263">
                  <c:v>0.72256135866081617</c:v>
                </c:pt>
                <c:pt idx="1264">
                  <c:v>0.72311308005068353</c:v>
                </c:pt>
                <c:pt idx="1265">
                  <c:v>0.72311308423969112</c:v>
                </c:pt>
                <c:pt idx="1266">
                  <c:v>0.72311308423969112</c:v>
                </c:pt>
                <c:pt idx="1267">
                  <c:v>0.72311308423969112</c:v>
                </c:pt>
                <c:pt idx="1268">
                  <c:v>0.72365939024148507</c:v>
                </c:pt>
                <c:pt idx="1269">
                  <c:v>0.72365939024148507</c:v>
                </c:pt>
                <c:pt idx="1270">
                  <c:v>0.72420026339936183</c:v>
                </c:pt>
                <c:pt idx="1271">
                  <c:v>0.72420026339936183</c:v>
                </c:pt>
                <c:pt idx="1272">
                  <c:v>0.72420026339936183</c:v>
                </c:pt>
                <c:pt idx="1273">
                  <c:v>0.72420026339936183</c:v>
                </c:pt>
                <c:pt idx="1274">
                  <c:v>0.72420026339936183</c:v>
                </c:pt>
                <c:pt idx="1275">
                  <c:v>0.72420026339936183</c:v>
                </c:pt>
                <c:pt idx="1276">
                  <c:v>0.72420026339936183</c:v>
                </c:pt>
                <c:pt idx="1277">
                  <c:v>0.72420026339936183</c:v>
                </c:pt>
                <c:pt idx="1278">
                  <c:v>0.72420026339936183</c:v>
                </c:pt>
                <c:pt idx="1279">
                  <c:v>0.72420026339936183</c:v>
                </c:pt>
                <c:pt idx="1280">
                  <c:v>0.72420026339936183</c:v>
                </c:pt>
                <c:pt idx="1281">
                  <c:v>0.72420026339936183</c:v>
                </c:pt>
                <c:pt idx="1282">
                  <c:v>0.72420026339936183</c:v>
                </c:pt>
                <c:pt idx="1283">
                  <c:v>0.72420026339936183</c:v>
                </c:pt>
                <c:pt idx="1284">
                  <c:v>0.72420026339936183</c:v>
                </c:pt>
                <c:pt idx="1285">
                  <c:v>0.72420026339936183</c:v>
                </c:pt>
                <c:pt idx="1286">
                  <c:v>0.72420026339936183</c:v>
                </c:pt>
                <c:pt idx="1287">
                  <c:v>0.72420026339936183</c:v>
                </c:pt>
                <c:pt idx="1288">
                  <c:v>0.72420026339936183</c:v>
                </c:pt>
                <c:pt idx="1289">
                  <c:v>0.72420026339936183</c:v>
                </c:pt>
                <c:pt idx="1290">
                  <c:v>0.72420026339936183</c:v>
                </c:pt>
                <c:pt idx="1291">
                  <c:v>0.72420026339936183</c:v>
                </c:pt>
                <c:pt idx="1292">
                  <c:v>0.72420026339936183</c:v>
                </c:pt>
                <c:pt idx="1293">
                  <c:v>0.72420026339936183</c:v>
                </c:pt>
                <c:pt idx="1294">
                  <c:v>0.72420026339936183</c:v>
                </c:pt>
                <c:pt idx="1295">
                  <c:v>0.72420026339936183</c:v>
                </c:pt>
                <c:pt idx="1296">
                  <c:v>0.72420026339936183</c:v>
                </c:pt>
                <c:pt idx="1297">
                  <c:v>0.72420026339936183</c:v>
                </c:pt>
                <c:pt idx="1298">
                  <c:v>0.72420026339936183</c:v>
                </c:pt>
                <c:pt idx="1299">
                  <c:v>0.72420026339936183</c:v>
                </c:pt>
                <c:pt idx="1300">
                  <c:v>0.72420026339936183</c:v>
                </c:pt>
                <c:pt idx="1301">
                  <c:v>0.72420026339936183</c:v>
                </c:pt>
                <c:pt idx="1302">
                  <c:v>0.72420026339936183</c:v>
                </c:pt>
                <c:pt idx="1303">
                  <c:v>0.72420026339936183</c:v>
                </c:pt>
                <c:pt idx="1304">
                  <c:v>0.72420026339936183</c:v>
                </c:pt>
                <c:pt idx="1305">
                  <c:v>0.72420026339936183</c:v>
                </c:pt>
                <c:pt idx="1306">
                  <c:v>0.72420026339936183</c:v>
                </c:pt>
                <c:pt idx="1307">
                  <c:v>0.72420026339936183</c:v>
                </c:pt>
                <c:pt idx="1308">
                  <c:v>0.72420026339936183</c:v>
                </c:pt>
                <c:pt idx="1309">
                  <c:v>0.72420026339936183</c:v>
                </c:pt>
                <c:pt idx="1310">
                  <c:v>0.72420026339936183</c:v>
                </c:pt>
                <c:pt idx="1311">
                  <c:v>0.72420026339936183</c:v>
                </c:pt>
                <c:pt idx="1312">
                  <c:v>0.72420026339936183</c:v>
                </c:pt>
                <c:pt idx="1313">
                  <c:v>0.72420026339936183</c:v>
                </c:pt>
                <c:pt idx="1314">
                  <c:v>0.72420026339936183</c:v>
                </c:pt>
                <c:pt idx="1315">
                  <c:v>0.72420026339936183</c:v>
                </c:pt>
                <c:pt idx="1316">
                  <c:v>0.72420026339936183</c:v>
                </c:pt>
                <c:pt idx="1317">
                  <c:v>0.72420026339936183</c:v>
                </c:pt>
                <c:pt idx="1318">
                  <c:v>0.72420026339936183</c:v>
                </c:pt>
                <c:pt idx="1319">
                  <c:v>0.72420026339936183</c:v>
                </c:pt>
                <c:pt idx="1320">
                  <c:v>0.72420026339936183</c:v>
                </c:pt>
                <c:pt idx="1321">
                  <c:v>0.72420026339936183</c:v>
                </c:pt>
                <c:pt idx="1322">
                  <c:v>0.72420026339936183</c:v>
                </c:pt>
                <c:pt idx="1323">
                  <c:v>0.72420026339936183</c:v>
                </c:pt>
                <c:pt idx="1324">
                  <c:v>0.72420026339936183</c:v>
                </c:pt>
                <c:pt idx="1325">
                  <c:v>0.72473569044648001</c:v>
                </c:pt>
                <c:pt idx="1326">
                  <c:v>0.72526565811600552</c:v>
                </c:pt>
                <c:pt idx="1327">
                  <c:v>0.72526565811600552</c:v>
                </c:pt>
                <c:pt idx="1328">
                  <c:v>0.7257901531410984</c:v>
                </c:pt>
                <c:pt idx="1329">
                  <c:v>0.7257901531410984</c:v>
                </c:pt>
                <c:pt idx="1330">
                  <c:v>0.7257901531410984</c:v>
                </c:pt>
                <c:pt idx="1331">
                  <c:v>0.72630916225492193</c:v>
                </c:pt>
                <c:pt idx="1332">
                  <c:v>0.72630916225492193</c:v>
                </c:pt>
                <c:pt idx="1333">
                  <c:v>0.72630916225492193</c:v>
                </c:pt>
                <c:pt idx="1334">
                  <c:v>0.72630917013307539</c:v>
                </c:pt>
                <c:pt idx="1335">
                  <c:v>0.72682267219063768</c:v>
                </c:pt>
                <c:pt idx="1336">
                  <c:v>0.72682267219063768</c:v>
                </c:pt>
                <c:pt idx="1337">
                  <c:v>0.72682267219063768</c:v>
                </c:pt>
                <c:pt idx="1338">
                  <c:v>0.72682267219063768</c:v>
                </c:pt>
                <c:pt idx="1339">
                  <c:v>0.72682267219063768</c:v>
                </c:pt>
                <c:pt idx="1340">
                  <c:v>0.72682267219063768</c:v>
                </c:pt>
                <c:pt idx="1341">
                  <c:v>0.72682267219063768</c:v>
                </c:pt>
                <c:pt idx="1342">
                  <c:v>0.72682267219063768</c:v>
                </c:pt>
                <c:pt idx="1343">
                  <c:v>0.72682267219063768</c:v>
                </c:pt>
                <c:pt idx="1344">
                  <c:v>0.72682267219063768</c:v>
                </c:pt>
                <c:pt idx="1345">
                  <c:v>0.72682267219063768</c:v>
                </c:pt>
                <c:pt idx="1346">
                  <c:v>0.72682267219063768</c:v>
                </c:pt>
                <c:pt idx="1347">
                  <c:v>0.72733066968140803</c:v>
                </c:pt>
                <c:pt idx="1348">
                  <c:v>0.72733066968140803</c:v>
                </c:pt>
                <c:pt idx="1349">
                  <c:v>0.72733066968140803</c:v>
                </c:pt>
                <c:pt idx="1350">
                  <c:v>0.72733066968140803</c:v>
                </c:pt>
                <c:pt idx="1351">
                  <c:v>0.72733066968140803</c:v>
                </c:pt>
                <c:pt idx="1352">
                  <c:v>0.72783314146039479</c:v>
                </c:pt>
                <c:pt idx="1353">
                  <c:v>0.72783314146039479</c:v>
                </c:pt>
                <c:pt idx="1354">
                  <c:v>0.72783314146039479</c:v>
                </c:pt>
                <c:pt idx="1355">
                  <c:v>0.72783314146039479</c:v>
                </c:pt>
                <c:pt idx="1356">
                  <c:v>0.72783314146039479</c:v>
                </c:pt>
                <c:pt idx="1357">
                  <c:v>0.72833007426076057</c:v>
                </c:pt>
                <c:pt idx="1358">
                  <c:v>0.72833007426076057</c:v>
                </c:pt>
                <c:pt idx="1359">
                  <c:v>0.72882145481566718</c:v>
                </c:pt>
                <c:pt idx="1360">
                  <c:v>0.72882145481566718</c:v>
                </c:pt>
                <c:pt idx="1361">
                  <c:v>0.72882145481566718</c:v>
                </c:pt>
                <c:pt idx="1362">
                  <c:v>0.72930726985827787</c:v>
                </c:pt>
                <c:pt idx="1363">
                  <c:v>0.72930726985827787</c:v>
                </c:pt>
                <c:pt idx="1364">
                  <c:v>0.72930726985827787</c:v>
                </c:pt>
                <c:pt idx="1365">
                  <c:v>0.72930726985827787</c:v>
                </c:pt>
                <c:pt idx="1366">
                  <c:v>0.72930726985827787</c:v>
                </c:pt>
                <c:pt idx="1367">
                  <c:v>0.72930726985827787</c:v>
                </c:pt>
                <c:pt idx="1368">
                  <c:v>0.72930726985827787</c:v>
                </c:pt>
                <c:pt idx="1369">
                  <c:v>0.72930726985827787</c:v>
                </c:pt>
                <c:pt idx="1370">
                  <c:v>0.72930726985827787</c:v>
                </c:pt>
                <c:pt idx="1371">
                  <c:v>0.72930726985827787</c:v>
                </c:pt>
                <c:pt idx="1372">
                  <c:v>0.72930726985827787</c:v>
                </c:pt>
                <c:pt idx="1373">
                  <c:v>0.72930726985827787</c:v>
                </c:pt>
                <c:pt idx="1374">
                  <c:v>0.72930726985827787</c:v>
                </c:pt>
                <c:pt idx="1375">
                  <c:v>0.72930726985827787</c:v>
                </c:pt>
                <c:pt idx="1376">
                  <c:v>0.72930726985827787</c:v>
                </c:pt>
                <c:pt idx="1377">
                  <c:v>0.72930726985827787</c:v>
                </c:pt>
                <c:pt idx="1378">
                  <c:v>0.72930726985827787</c:v>
                </c:pt>
                <c:pt idx="1379">
                  <c:v>0.72930726985827787</c:v>
                </c:pt>
                <c:pt idx="1380">
                  <c:v>0.72930726985827787</c:v>
                </c:pt>
                <c:pt idx="1381">
                  <c:v>0.72930726985827787</c:v>
                </c:pt>
                <c:pt idx="1382">
                  <c:v>0.72930726985827787</c:v>
                </c:pt>
                <c:pt idx="1383">
                  <c:v>0.72930726985827787</c:v>
                </c:pt>
                <c:pt idx="1384">
                  <c:v>0.72930726985827787</c:v>
                </c:pt>
                <c:pt idx="1385">
                  <c:v>0.72930726985827787</c:v>
                </c:pt>
                <c:pt idx="1386">
                  <c:v>0.72930726985827787</c:v>
                </c:pt>
                <c:pt idx="1387">
                  <c:v>0.72930726985827787</c:v>
                </c:pt>
                <c:pt idx="1388">
                  <c:v>0.72930726985827787</c:v>
                </c:pt>
                <c:pt idx="1389">
                  <c:v>0.72930726985827787</c:v>
                </c:pt>
                <c:pt idx="1390">
                  <c:v>0.72930726985827787</c:v>
                </c:pt>
                <c:pt idx="1391">
                  <c:v>0.72930726985827787</c:v>
                </c:pt>
                <c:pt idx="1392">
                  <c:v>0.72930726985827787</c:v>
                </c:pt>
                <c:pt idx="1393">
                  <c:v>0.72930726985827787</c:v>
                </c:pt>
                <c:pt idx="1394">
                  <c:v>0.72930726985827787</c:v>
                </c:pt>
                <c:pt idx="1395">
                  <c:v>0.72930726985827787</c:v>
                </c:pt>
                <c:pt idx="1396">
                  <c:v>0.72930726985827787</c:v>
                </c:pt>
                <c:pt idx="1397">
                  <c:v>0.72930726985827787</c:v>
                </c:pt>
                <c:pt idx="1398">
                  <c:v>0.72930726985827787</c:v>
                </c:pt>
                <c:pt idx="1399">
                  <c:v>0.72930726985827787</c:v>
                </c:pt>
                <c:pt idx="1400">
                  <c:v>0.72930726985827787</c:v>
                </c:pt>
                <c:pt idx="1401">
                  <c:v>0.72930726985827787</c:v>
                </c:pt>
                <c:pt idx="1402">
                  <c:v>0.72930726985827787</c:v>
                </c:pt>
                <c:pt idx="1403">
                  <c:v>0.72930726985827787</c:v>
                </c:pt>
                <c:pt idx="1404">
                  <c:v>0.72930726985827787</c:v>
                </c:pt>
                <c:pt idx="1405">
                  <c:v>0.72930726985827787</c:v>
                </c:pt>
                <c:pt idx="1406">
                  <c:v>0.72930726985827787</c:v>
                </c:pt>
                <c:pt idx="1407">
                  <c:v>0.72930726985827787</c:v>
                </c:pt>
                <c:pt idx="1408">
                  <c:v>0.72930726985827787</c:v>
                </c:pt>
                <c:pt idx="1409">
                  <c:v>0.72930726985827787</c:v>
                </c:pt>
                <c:pt idx="1410">
                  <c:v>0.72930726985827787</c:v>
                </c:pt>
                <c:pt idx="1411">
                  <c:v>0.72930726985827787</c:v>
                </c:pt>
                <c:pt idx="1412">
                  <c:v>0.72930726985827787</c:v>
                </c:pt>
                <c:pt idx="1413">
                  <c:v>0.72930726985827787</c:v>
                </c:pt>
                <c:pt idx="1414">
                  <c:v>0.72930726985827787</c:v>
                </c:pt>
                <c:pt idx="1415">
                  <c:v>0.72930726985827787</c:v>
                </c:pt>
                <c:pt idx="1416">
                  <c:v>0.72930726985827787</c:v>
                </c:pt>
                <c:pt idx="1417">
                  <c:v>0.72930726985827787</c:v>
                </c:pt>
                <c:pt idx="1418">
                  <c:v>0.73026213593858058</c:v>
                </c:pt>
                <c:pt idx="1419">
                  <c:v>0.73026215033925457</c:v>
                </c:pt>
                <c:pt idx="1420">
                  <c:v>0.73073118924394698</c:v>
                </c:pt>
                <c:pt idx="1421">
                  <c:v>0.73073118924394698</c:v>
                </c:pt>
                <c:pt idx="1422">
                  <c:v>0.7307312034733402</c:v>
                </c:pt>
                <c:pt idx="1423">
                  <c:v>0.7311946095689914</c:v>
                </c:pt>
                <c:pt idx="1424">
                  <c:v>0.7311946095689914</c:v>
                </c:pt>
                <c:pt idx="1425">
                  <c:v>0.73165239804754933</c:v>
                </c:pt>
                <c:pt idx="1426">
                  <c:v>0.73165239804754933</c:v>
                </c:pt>
                <c:pt idx="1427">
                  <c:v>0.73165239804754933</c:v>
                </c:pt>
                <c:pt idx="1428">
                  <c:v>0.73165239804754933</c:v>
                </c:pt>
                <c:pt idx="1429">
                  <c:v>0.73165239804754933</c:v>
                </c:pt>
                <c:pt idx="1430">
                  <c:v>0.73165239804754933</c:v>
                </c:pt>
                <c:pt idx="1431">
                  <c:v>0.73165239804754933</c:v>
                </c:pt>
                <c:pt idx="1432">
                  <c:v>0.73165239804754933</c:v>
                </c:pt>
                <c:pt idx="1433">
                  <c:v>0.73165239804754933</c:v>
                </c:pt>
                <c:pt idx="1434">
                  <c:v>0.73165239804754933</c:v>
                </c:pt>
                <c:pt idx="1435">
                  <c:v>0.73210454141278347</c:v>
                </c:pt>
                <c:pt idx="1436">
                  <c:v>0.73210454141278347</c:v>
                </c:pt>
                <c:pt idx="1437">
                  <c:v>0.73210454141278347</c:v>
                </c:pt>
                <c:pt idx="1438">
                  <c:v>0.73255102639785596</c:v>
                </c:pt>
                <c:pt idx="1439">
                  <c:v>0.73299183973592885</c:v>
                </c:pt>
                <c:pt idx="1440">
                  <c:v>0.73299183973592885</c:v>
                </c:pt>
                <c:pt idx="1441">
                  <c:v>0.73342696816016451</c:v>
                </c:pt>
                <c:pt idx="1442">
                  <c:v>0.73342696816016451</c:v>
                </c:pt>
                <c:pt idx="1443">
                  <c:v>0.73342696816016451</c:v>
                </c:pt>
                <c:pt idx="1444">
                  <c:v>0.73342697475677987</c:v>
                </c:pt>
                <c:pt idx="1445">
                  <c:v>0.73385639840372519</c:v>
                </c:pt>
                <c:pt idx="1446">
                  <c:v>0.73385639840372519</c:v>
                </c:pt>
                <c:pt idx="1447">
                  <c:v>0.73385639840372519</c:v>
                </c:pt>
                <c:pt idx="1448">
                  <c:v>0.73385639840372519</c:v>
                </c:pt>
                <c:pt idx="1449">
                  <c:v>0.73385639840372519</c:v>
                </c:pt>
                <c:pt idx="1450">
                  <c:v>0.73385639840372519</c:v>
                </c:pt>
                <c:pt idx="1451">
                  <c:v>0.73385639840372519</c:v>
                </c:pt>
                <c:pt idx="1452">
                  <c:v>0.73385639840372519</c:v>
                </c:pt>
                <c:pt idx="1453">
                  <c:v>0.73385639840372519</c:v>
                </c:pt>
                <c:pt idx="1454">
                  <c:v>0.73385639840372519</c:v>
                </c:pt>
                <c:pt idx="1455">
                  <c:v>0.73385639840372519</c:v>
                </c:pt>
                <c:pt idx="1456">
                  <c:v>0.73385639840372519</c:v>
                </c:pt>
                <c:pt idx="1457">
                  <c:v>0.73385639840372519</c:v>
                </c:pt>
                <c:pt idx="1458">
                  <c:v>0.73385639840372519</c:v>
                </c:pt>
                <c:pt idx="1459">
                  <c:v>0.73385639840372519</c:v>
                </c:pt>
                <c:pt idx="1460">
                  <c:v>0.73385639840372519</c:v>
                </c:pt>
                <c:pt idx="1461">
                  <c:v>0.73385639840372519</c:v>
                </c:pt>
                <c:pt idx="1462">
                  <c:v>0.73385639840372519</c:v>
                </c:pt>
                <c:pt idx="1463">
                  <c:v>0.73385639840372519</c:v>
                </c:pt>
                <c:pt idx="1464">
                  <c:v>0.73385639840372519</c:v>
                </c:pt>
                <c:pt idx="1465">
                  <c:v>0.73385639840372519</c:v>
                </c:pt>
                <c:pt idx="1466">
                  <c:v>0.73385639840372519</c:v>
                </c:pt>
                <c:pt idx="1467">
                  <c:v>0.73385639840372519</c:v>
                </c:pt>
                <c:pt idx="1468">
                  <c:v>0.73385639840372519</c:v>
                </c:pt>
                <c:pt idx="1469">
                  <c:v>0.73385639840372519</c:v>
                </c:pt>
                <c:pt idx="1470">
                  <c:v>0.73385639840372519</c:v>
                </c:pt>
                <c:pt idx="1471">
                  <c:v>0.73385639840372519</c:v>
                </c:pt>
                <c:pt idx="1472">
                  <c:v>0.73385639840372519</c:v>
                </c:pt>
                <c:pt idx="1473">
                  <c:v>0.73385639840372519</c:v>
                </c:pt>
                <c:pt idx="1474">
                  <c:v>0.73385639840372519</c:v>
                </c:pt>
                <c:pt idx="1475">
                  <c:v>0.73385639840372519</c:v>
                </c:pt>
                <c:pt idx="1476">
                  <c:v>0.73385639840372519</c:v>
                </c:pt>
                <c:pt idx="1477">
                  <c:v>0.73385639840372519</c:v>
                </c:pt>
                <c:pt idx="1478">
                  <c:v>0.73385639840372519</c:v>
                </c:pt>
                <c:pt idx="1479">
                  <c:v>0.73385639840372519</c:v>
                </c:pt>
                <c:pt idx="1480">
                  <c:v>0.73385639840372519</c:v>
                </c:pt>
                <c:pt idx="1481">
                  <c:v>0.73385639840372519</c:v>
                </c:pt>
                <c:pt idx="1482">
                  <c:v>0.73385639840372519</c:v>
                </c:pt>
                <c:pt idx="1483">
                  <c:v>0.73385639840372519</c:v>
                </c:pt>
                <c:pt idx="1484">
                  <c:v>0.73385639840372519</c:v>
                </c:pt>
                <c:pt idx="1485">
                  <c:v>0.73385639840372519</c:v>
                </c:pt>
                <c:pt idx="1486">
                  <c:v>0.73385639840372519</c:v>
                </c:pt>
                <c:pt idx="1487">
                  <c:v>0.73385639840372519</c:v>
                </c:pt>
                <c:pt idx="1488">
                  <c:v>0.73385639840372519</c:v>
                </c:pt>
                <c:pt idx="1489">
                  <c:v>0.73385639840372519</c:v>
                </c:pt>
                <c:pt idx="1490">
                  <c:v>0.73385639840372519</c:v>
                </c:pt>
                <c:pt idx="1491">
                  <c:v>0.73385639840372519</c:v>
                </c:pt>
                <c:pt idx="1492">
                  <c:v>0.73385639840372519</c:v>
                </c:pt>
                <c:pt idx="1493">
                  <c:v>0.73385639840372519</c:v>
                </c:pt>
                <c:pt idx="1494">
                  <c:v>0.73385639840372519</c:v>
                </c:pt>
                <c:pt idx="1495">
                  <c:v>0.73385639840372519</c:v>
                </c:pt>
                <c:pt idx="1496">
                  <c:v>0.73385639840372519</c:v>
                </c:pt>
                <c:pt idx="1497">
                  <c:v>0.73385639840372519</c:v>
                </c:pt>
                <c:pt idx="1498">
                  <c:v>0.73385639840372519</c:v>
                </c:pt>
                <c:pt idx="1499">
                  <c:v>0.73385639840372519</c:v>
                </c:pt>
                <c:pt idx="1500">
                  <c:v>0.73385639840372519</c:v>
                </c:pt>
                <c:pt idx="1501">
                  <c:v>0.73385639840372519</c:v>
                </c:pt>
                <c:pt idx="1502">
                  <c:v>0.73385639840372519</c:v>
                </c:pt>
                <c:pt idx="1503">
                  <c:v>0.73385639840372519</c:v>
                </c:pt>
                <c:pt idx="1504">
                  <c:v>0.73385639840372519</c:v>
                </c:pt>
                <c:pt idx="1505">
                  <c:v>0.73385639840372519</c:v>
                </c:pt>
                <c:pt idx="1506">
                  <c:v>0.73385639840372519</c:v>
                </c:pt>
                <c:pt idx="1507">
                  <c:v>0.73385639840372519</c:v>
                </c:pt>
                <c:pt idx="1508">
                  <c:v>0.73385639840372519</c:v>
                </c:pt>
                <c:pt idx="1509">
                  <c:v>0.73385639840372519</c:v>
                </c:pt>
                <c:pt idx="1510">
                  <c:v>0.73385639840372519</c:v>
                </c:pt>
                <c:pt idx="1511">
                  <c:v>0.73385639840372519</c:v>
                </c:pt>
                <c:pt idx="1512">
                  <c:v>0.73385639840372519</c:v>
                </c:pt>
                <c:pt idx="1513">
                  <c:v>0.73385639840372519</c:v>
                </c:pt>
                <c:pt idx="1514">
                  <c:v>0.73385639840372519</c:v>
                </c:pt>
                <c:pt idx="1515">
                  <c:v>0.73385639840372519</c:v>
                </c:pt>
                <c:pt idx="1516">
                  <c:v>0.73385639840372519</c:v>
                </c:pt>
                <c:pt idx="1517">
                  <c:v>0.73385639840372519</c:v>
                </c:pt>
                <c:pt idx="1518">
                  <c:v>0.73385639840372519</c:v>
                </c:pt>
                <c:pt idx="1519">
                  <c:v>0.73385639840372519</c:v>
                </c:pt>
                <c:pt idx="1520">
                  <c:v>0.73385639840372519</c:v>
                </c:pt>
                <c:pt idx="1521">
                  <c:v>0.73385639840372519</c:v>
                </c:pt>
                <c:pt idx="1522">
                  <c:v>0.73385639840372519</c:v>
                </c:pt>
                <c:pt idx="1523">
                  <c:v>0.73385639840372519</c:v>
                </c:pt>
                <c:pt idx="1524">
                  <c:v>0.73385639840372519</c:v>
                </c:pt>
                <c:pt idx="1525">
                  <c:v>0.73385639840372519</c:v>
                </c:pt>
                <c:pt idx="1526">
                  <c:v>0.73385639840372519</c:v>
                </c:pt>
                <c:pt idx="1527">
                  <c:v>0.73385639840372519</c:v>
                </c:pt>
                <c:pt idx="1528">
                  <c:v>0.73385639840372519</c:v>
                </c:pt>
                <c:pt idx="1529">
                  <c:v>0.73385639840372519</c:v>
                </c:pt>
                <c:pt idx="1530">
                  <c:v>0.73428011719977182</c:v>
                </c:pt>
                <c:pt idx="1531">
                  <c:v>0.73428011719977182</c:v>
                </c:pt>
                <c:pt idx="1532">
                  <c:v>0.73428011719977182</c:v>
                </c:pt>
                <c:pt idx="1533">
                  <c:v>0.73469809861177982</c:v>
                </c:pt>
                <c:pt idx="1534">
                  <c:v>0.73469811128146789</c:v>
                </c:pt>
                <c:pt idx="1535">
                  <c:v>0.73469811128146789</c:v>
                </c:pt>
                <c:pt idx="1536">
                  <c:v>0.73469811128146789</c:v>
                </c:pt>
                <c:pt idx="1537">
                  <c:v>0.73469811128146789</c:v>
                </c:pt>
                <c:pt idx="1538">
                  <c:v>0.73469811128146789</c:v>
                </c:pt>
                <c:pt idx="1539">
                  <c:v>0.73511036738197566</c:v>
                </c:pt>
                <c:pt idx="1540">
                  <c:v>0.73511036738197566</c:v>
                </c:pt>
                <c:pt idx="1541">
                  <c:v>0.73511036738197566</c:v>
                </c:pt>
                <c:pt idx="1542">
                  <c:v>0.73511036738197566</c:v>
                </c:pt>
                <c:pt idx="1543">
                  <c:v>0.73511036738197566</c:v>
                </c:pt>
                <c:pt idx="1544">
                  <c:v>0.73511037987633243</c:v>
                </c:pt>
                <c:pt idx="1545">
                  <c:v>0.7355168722344565</c:v>
                </c:pt>
                <c:pt idx="1546">
                  <c:v>0.7355168722344565</c:v>
                </c:pt>
                <c:pt idx="1547">
                  <c:v>0.7355168722344565</c:v>
                </c:pt>
                <c:pt idx="1548">
                  <c:v>0.7355168722344565</c:v>
                </c:pt>
                <c:pt idx="1549">
                  <c:v>0.7355168722344565</c:v>
                </c:pt>
                <c:pt idx="1550">
                  <c:v>0.73591761257207278</c:v>
                </c:pt>
                <c:pt idx="1551">
                  <c:v>0.73591761257207278</c:v>
                </c:pt>
                <c:pt idx="1552">
                  <c:v>0.73591761257207278</c:v>
                </c:pt>
                <c:pt idx="1553">
                  <c:v>0.73591761257207278</c:v>
                </c:pt>
                <c:pt idx="1554">
                  <c:v>0.73591761257207278</c:v>
                </c:pt>
                <c:pt idx="1555">
                  <c:v>0.73591761257207278</c:v>
                </c:pt>
                <c:pt idx="1556">
                  <c:v>0.73591761257207278</c:v>
                </c:pt>
                <c:pt idx="1557">
                  <c:v>0.73591761257207278</c:v>
                </c:pt>
                <c:pt idx="1558">
                  <c:v>0.73591761257207278</c:v>
                </c:pt>
                <c:pt idx="1559">
                  <c:v>0.73591761257207278</c:v>
                </c:pt>
                <c:pt idx="1560">
                  <c:v>0.73631257512798709</c:v>
                </c:pt>
                <c:pt idx="1561">
                  <c:v>0.73670174663536137</c:v>
                </c:pt>
                <c:pt idx="1562">
                  <c:v>0.73670174663536137</c:v>
                </c:pt>
                <c:pt idx="1563">
                  <c:v>0.73670174663536137</c:v>
                </c:pt>
                <c:pt idx="1564">
                  <c:v>0.73670174663536137</c:v>
                </c:pt>
                <c:pt idx="1565">
                  <c:v>0.73708511382735753</c:v>
                </c:pt>
                <c:pt idx="1566">
                  <c:v>0.73708511382735753</c:v>
                </c:pt>
                <c:pt idx="1567">
                  <c:v>0.73746266343713773</c:v>
                </c:pt>
                <c:pt idx="1568">
                  <c:v>0.73746266343713773</c:v>
                </c:pt>
                <c:pt idx="1569">
                  <c:v>0.73746266343713773</c:v>
                </c:pt>
                <c:pt idx="1570">
                  <c:v>0.73746266343713773</c:v>
                </c:pt>
                <c:pt idx="1571">
                  <c:v>0.73783438219786546</c:v>
                </c:pt>
                <c:pt idx="1572">
                  <c:v>0.73783438219786546</c:v>
                </c:pt>
                <c:pt idx="1573">
                  <c:v>0.73783438219786546</c:v>
                </c:pt>
                <c:pt idx="1574">
                  <c:v>0.73783438219786546</c:v>
                </c:pt>
                <c:pt idx="1575">
                  <c:v>0.73783438219786546</c:v>
                </c:pt>
                <c:pt idx="1576">
                  <c:v>0.73783438219786546</c:v>
                </c:pt>
                <c:pt idx="1577">
                  <c:v>0.73783438219786546</c:v>
                </c:pt>
                <c:pt idx="1578">
                  <c:v>0.73783438219786546</c:v>
                </c:pt>
                <c:pt idx="1579">
                  <c:v>0.73783438219786546</c:v>
                </c:pt>
                <c:pt idx="1580">
                  <c:v>0.73783438219786546</c:v>
                </c:pt>
                <c:pt idx="1581">
                  <c:v>0.73783438219786546</c:v>
                </c:pt>
                <c:pt idx="1582">
                  <c:v>0.73783438219786546</c:v>
                </c:pt>
                <c:pt idx="1583">
                  <c:v>0.73783438219786546</c:v>
                </c:pt>
                <c:pt idx="1584">
                  <c:v>0.73783438219786546</c:v>
                </c:pt>
                <c:pt idx="1585">
                  <c:v>0.73783438219786546</c:v>
                </c:pt>
                <c:pt idx="1586">
                  <c:v>0.73783438219786546</c:v>
                </c:pt>
                <c:pt idx="1587">
                  <c:v>0.73783438219786546</c:v>
                </c:pt>
                <c:pt idx="1588">
                  <c:v>0.73783438219786546</c:v>
                </c:pt>
                <c:pt idx="1589">
                  <c:v>0.73783438219786546</c:v>
                </c:pt>
                <c:pt idx="1590">
                  <c:v>0.73783438219786546</c:v>
                </c:pt>
                <c:pt idx="1591">
                  <c:v>0.73783438219786546</c:v>
                </c:pt>
                <c:pt idx="1592">
                  <c:v>0.73783438219786546</c:v>
                </c:pt>
                <c:pt idx="1593">
                  <c:v>0.73783438219786546</c:v>
                </c:pt>
                <c:pt idx="1594">
                  <c:v>0.73783438219786546</c:v>
                </c:pt>
                <c:pt idx="1595">
                  <c:v>0.73783438219786546</c:v>
                </c:pt>
                <c:pt idx="1596">
                  <c:v>0.73783438219786546</c:v>
                </c:pt>
                <c:pt idx="1597">
                  <c:v>0.73783438219786546</c:v>
                </c:pt>
                <c:pt idx="1598">
                  <c:v>0.73783438219786546</c:v>
                </c:pt>
                <c:pt idx="1599">
                  <c:v>0.73783438219786546</c:v>
                </c:pt>
                <c:pt idx="1600">
                  <c:v>0.73783438219786546</c:v>
                </c:pt>
                <c:pt idx="1601">
                  <c:v>0.73783438219786546</c:v>
                </c:pt>
                <c:pt idx="1602">
                  <c:v>0.73783438219786546</c:v>
                </c:pt>
                <c:pt idx="1603">
                  <c:v>0.73783438219786546</c:v>
                </c:pt>
                <c:pt idx="1604">
                  <c:v>0.73783438219786546</c:v>
                </c:pt>
                <c:pt idx="1605">
                  <c:v>0.73783438219786546</c:v>
                </c:pt>
                <c:pt idx="1606">
                  <c:v>0.73783438219786546</c:v>
                </c:pt>
                <c:pt idx="1607">
                  <c:v>0.73783438219786546</c:v>
                </c:pt>
                <c:pt idx="1608">
                  <c:v>0.73783438219786546</c:v>
                </c:pt>
                <c:pt idx="1609">
                  <c:v>0.73820026602429734</c:v>
                </c:pt>
                <c:pt idx="1610">
                  <c:v>0.73820026602429734</c:v>
                </c:pt>
                <c:pt idx="1611">
                  <c:v>0.73856033665601184</c:v>
                </c:pt>
                <c:pt idx="1612">
                  <c:v>0.73856034755758504</c:v>
                </c:pt>
                <c:pt idx="1613">
                  <c:v>0.73891466862047483</c:v>
                </c:pt>
                <c:pt idx="1614">
                  <c:v>0.73891466862047483</c:v>
                </c:pt>
                <c:pt idx="1615">
                  <c:v>0.73891466862047483</c:v>
                </c:pt>
                <c:pt idx="1616">
                  <c:v>0.73926327103571277</c:v>
                </c:pt>
                <c:pt idx="1617">
                  <c:v>0.73926327103571277</c:v>
                </c:pt>
                <c:pt idx="1618">
                  <c:v>0.73926327103571277</c:v>
                </c:pt>
                <c:pt idx="1619">
                  <c:v>0.73926327103571277</c:v>
                </c:pt>
                <c:pt idx="1620">
                  <c:v>0.73960619662604543</c:v>
                </c:pt>
                <c:pt idx="1621">
                  <c:v>0.73960619662604543</c:v>
                </c:pt>
                <c:pt idx="1622">
                  <c:v>0.73960619662604543</c:v>
                </c:pt>
                <c:pt idx="1623">
                  <c:v>0.73960619662604543</c:v>
                </c:pt>
                <c:pt idx="1624">
                  <c:v>0.73960619662604543</c:v>
                </c:pt>
                <c:pt idx="1625">
                  <c:v>0.73960619662604543</c:v>
                </c:pt>
                <c:pt idx="1626">
                  <c:v>0.73960619662604543</c:v>
                </c:pt>
                <c:pt idx="1627">
                  <c:v>0.73960619662604543</c:v>
                </c:pt>
                <c:pt idx="1628">
                  <c:v>0.73960619662604543</c:v>
                </c:pt>
                <c:pt idx="1629">
                  <c:v>0.73960619662604543</c:v>
                </c:pt>
                <c:pt idx="1630">
                  <c:v>0.73960619662604543</c:v>
                </c:pt>
                <c:pt idx="1631">
                  <c:v>0.73960619662604543</c:v>
                </c:pt>
                <c:pt idx="1632">
                  <c:v>0.73960619662604543</c:v>
                </c:pt>
                <c:pt idx="1633">
                  <c:v>0.73960619662604543</c:v>
                </c:pt>
                <c:pt idx="1634">
                  <c:v>0.74027518462298258</c:v>
                </c:pt>
                <c:pt idx="1635">
                  <c:v>0.74027518462298258</c:v>
                </c:pt>
                <c:pt idx="1636">
                  <c:v>0.74027518462298258</c:v>
                </c:pt>
                <c:pt idx="1637">
                  <c:v>0.74027518462298258</c:v>
                </c:pt>
                <c:pt idx="1638">
                  <c:v>0.74027518462298258</c:v>
                </c:pt>
                <c:pt idx="1639">
                  <c:v>0.74027518462298258</c:v>
                </c:pt>
                <c:pt idx="1640">
                  <c:v>0.74027518462298258</c:v>
                </c:pt>
                <c:pt idx="1641">
                  <c:v>0.74027518462298258</c:v>
                </c:pt>
                <c:pt idx="1642">
                  <c:v>0.74060133067507938</c:v>
                </c:pt>
                <c:pt idx="1643">
                  <c:v>0.74060133067507938</c:v>
                </c:pt>
                <c:pt idx="1644">
                  <c:v>0.74060133067507938</c:v>
                </c:pt>
                <c:pt idx="1645">
                  <c:v>0.74060133067507938</c:v>
                </c:pt>
                <c:pt idx="1646">
                  <c:v>0.74060133067507938</c:v>
                </c:pt>
                <c:pt idx="1647">
                  <c:v>0.74092196719325776</c:v>
                </c:pt>
                <c:pt idx="1648">
                  <c:v>0.74092196719325776</c:v>
                </c:pt>
                <c:pt idx="1649">
                  <c:v>0.74092196719325776</c:v>
                </c:pt>
                <c:pt idx="1650">
                  <c:v>0.74123713600026442</c:v>
                </c:pt>
                <c:pt idx="1651">
                  <c:v>0.74123713600026442</c:v>
                </c:pt>
                <c:pt idx="1652">
                  <c:v>0.74123713600026442</c:v>
                </c:pt>
                <c:pt idx="1653">
                  <c:v>0.74123713600026442</c:v>
                </c:pt>
                <c:pt idx="1654">
                  <c:v>0.74123713600026442</c:v>
                </c:pt>
                <c:pt idx="1655">
                  <c:v>0.74123713600026442</c:v>
                </c:pt>
                <c:pt idx="1656">
                  <c:v>0.74123713600026442</c:v>
                </c:pt>
                <c:pt idx="1657">
                  <c:v>0.74123713600026442</c:v>
                </c:pt>
                <c:pt idx="1658">
                  <c:v>0.74123713600026442</c:v>
                </c:pt>
                <c:pt idx="1659">
                  <c:v>0.74123713600026442</c:v>
                </c:pt>
                <c:pt idx="1660">
                  <c:v>0.74123713600026442</c:v>
                </c:pt>
                <c:pt idx="1661">
                  <c:v>0.74123713600026442</c:v>
                </c:pt>
                <c:pt idx="1662">
                  <c:v>0.74123713600026442</c:v>
                </c:pt>
                <c:pt idx="1663">
                  <c:v>0.74123713600026442</c:v>
                </c:pt>
                <c:pt idx="1664">
                  <c:v>0.74123713600026442</c:v>
                </c:pt>
                <c:pt idx="1665">
                  <c:v>0.74123713600026442</c:v>
                </c:pt>
                <c:pt idx="1666">
                  <c:v>0.74123713600026442</c:v>
                </c:pt>
                <c:pt idx="1667">
                  <c:v>0.74123713600026442</c:v>
                </c:pt>
                <c:pt idx="1668">
                  <c:v>0.74123713600026442</c:v>
                </c:pt>
                <c:pt idx="1669">
                  <c:v>0.74123713600026442</c:v>
                </c:pt>
                <c:pt idx="1670">
                  <c:v>0.74123713600026442</c:v>
                </c:pt>
                <c:pt idx="1671">
                  <c:v>0.74123713600026442</c:v>
                </c:pt>
                <c:pt idx="1672">
                  <c:v>0.74123713600026442</c:v>
                </c:pt>
                <c:pt idx="1673">
                  <c:v>0.74123713600026442</c:v>
                </c:pt>
                <c:pt idx="1674">
                  <c:v>0.74123713600026442</c:v>
                </c:pt>
                <c:pt idx="1675">
                  <c:v>0.74123713600026442</c:v>
                </c:pt>
                <c:pt idx="1676">
                  <c:v>0.74123713600026442</c:v>
                </c:pt>
                <c:pt idx="1677">
                  <c:v>0.74123713600026442</c:v>
                </c:pt>
                <c:pt idx="1678">
                  <c:v>0.74123713600026442</c:v>
                </c:pt>
                <c:pt idx="1679">
                  <c:v>0.74123713600026442</c:v>
                </c:pt>
                <c:pt idx="1680">
                  <c:v>0.74123713600026442</c:v>
                </c:pt>
                <c:pt idx="1681">
                  <c:v>0.74123713600026442</c:v>
                </c:pt>
                <c:pt idx="1682">
                  <c:v>0.74123713600026442</c:v>
                </c:pt>
                <c:pt idx="1683">
                  <c:v>0.74123713600026442</c:v>
                </c:pt>
                <c:pt idx="1684">
                  <c:v>0.74123713600026442</c:v>
                </c:pt>
                <c:pt idx="1685">
                  <c:v>0.74123713600026442</c:v>
                </c:pt>
                <c:pt idx="1686">
                  <c:v>0.74123713600026442</c:v>
                </c:pt>
                <c:pt idx="1687">
                  <c:v>0.74123713600026442</c:v>
                </c:pt>
                <c:pt idx="1688">
                  <c:v>0.74123713600026442</c:v>
                </c:pt>
                <c:pt idx="1689">
                  <c:v>0.74123713600026442</c:v>
                </c:pt>
                <c:pt idx="1690">
                  <c:v>0.74123713600026442</c:v>
                </c:pt>
                <c:pt idx="1691">
                  <c:v>0.74123713600026442</c:v>
                </c:pt>
                <c:pt idx="1692">
                  <c:v>0.74123713600026442</c:v>
                </c:pt>
                <c:pt idx="1693">
                  <c:v>0.74123713600026442</c:v>
                </c:pt>
                <c:pt idx="1694">
                  <c:v>0.74123713600026442</c:v>
                </c:pt>
                <c:pt idx="1695">
                  <c:v>0.74123713600026442</c:v>
                </c:pt>
                <c:pt idx="1696">
                  <c:v>0.74123713600026442</c:v>
                </c:pt>
                <c:pt idx="1697">
                  <c:v>0.74123713600026442</c:v>
                </c:pt>
                <c:pt idx="1698">
                  <c:v>0.74123713600026442</c:v>
                </c:pt>
                <c:pt idx="1699">
                  <c:v>0.74123713600026442</c:v>
                </c:pt>
                <c:pt idx="1700">
                  <c:v>0.74123713600026442</c:v>
                </c:pt>
                <c:pt idx="1701">
                  <c:v>0.74123713600026442</c:v>
                </c:pt>
                <c:pt idx="1702">
                  <c:v>0.74123713600026442</c:v>
                </c:pt>
                <c:pt idx="1703">
                  <c:v>0.74123713600026442</c:v>
                </c:pt>
                <c:pt idx="1704">
                  <c:v>0.74123713600026442</c:v>
                </c:pt>
                <c:pt idx="1705">
                  <c:v>0.74123713600026442</c:v>
                </c:pt>
                <c:pt idx="1706">
                  <c:v>0.74123713600026442</c:v>
                </c:pt>
                <c:pt idx="1707">
                  <c:v>0.74123713600026442</c:v>
                </c:pt>
                <c:pt idx="1708">
                  <c:v>0.74123713600026442</c:v>
                </c:pt>
                <c:pt idx="1709">
                  <c:v>0.74123713600026442</c:v>
                </c:pt>
                <c:pt idx="1710">
                  <c:v>0.74123713600026442</c:v>
                </c:pt>
                <c:pt idx="1711">
                  <c:v>0.74123713600026442</c:v>
                </c:pt>
                <c:pt idx="1712">
                  <c:v>0.74123713600026442</c:v>
                </c:pt>
                <c:pt idx="1713">
                  <c:v>0.74185123777174633</c:v>
                </c:pt>
                <c:pt idx="1714">
                  <c:v>0.74185123777174633</c:v>
                </c:pt>
                <c:pt idx="1715">
                  <c:v>0.74185123777174633</c:v>
                </c:pt>
                <c:pt idx="1716">
                  <c:v>0.74185123777174633</c:v>
                </c:pt>
                <c:pt idx="1717">
                  <c:v>0.74215025438171556</c:v>
                </c:pt>
                <c:pt idx="1718">
                  <c:v>0.74215025438171556</c:v>
                </c:pt>
                <c:pt idx="1719">
                  <c:v>0.74215025438171556</c:v>
                </c:pt>
                <c:pt idx="1720">
                  <c:v>0.74244397057149869</c:v>
                </c:pt>
                <c:pt idx="1721">
                  <c:v>0.74244397057149869</c:v>
                </c:pt>
                <c:pt idx="1722">
                  <c:v>0.74244397057149869</c:v>
                </c:pt>
                <c:pt idx="1723">
                  <c:v>0.74244397057149869</c:v>
                </c:pt>
                <c:pt idx="1724">
                  <c:v>0.74244397057149869</c:v>
                </c:pt>
                <c:pt idx="1725">
                  <c:v>0.74273242816384299</c:v>
                </c:pt>
                <c:pt idx="1726">
                  <c:v>0.74273242816384299</c:v>
                </c:pt>
                <c:pt idx="1727">
                  <c:v>0.74273242816384299</c:v>
                </c:pt>
                <c:pt idx="1728">
                  <c:v>0.74273242816384299</c:v>
                </c:pt>
                <c:pt idx="1729">
                  <c:v>0.74273242816384299</c:v>
                </c:pt>
                <c:pt idx="1730">
                  <c:v>0.74273242816384299</c:v>
                </c:pt>
                <c:pt idx="1731">
                  <c:v>0.74273242816384299</c:v>
                </c:pt>
                <c:pt idx="1732">
                  <c:v>0.74301566898149474</c:v>
                </c:pt>
                <c:pt idx="1733">
                  <c:v>0.74301566898149474</c:v>
                </c:pt>
                <c:pt idx="1734">
                  <c:v>0.74301566898149474</c:v>
                </c:pt>
                <c:pt idx="1735">
                  <c:v>0.74301566898149474</c:v>
                </c:pt>
                <c:pt idx="1736">
                  <c:v>0.7432937348472004</c:v>
                </c:pt>
                <c:pt idx="1737">
                  <c:v>0.7432937348472004</c:v>
                </c:pt>
                <c:pt idx="1738">
                  <c:v>0.7432937348472004</c:v>
                </c:pt>
                <c:pt idx="1739">
                  <c:v>0.7432937348472004</c:v>
                </c:pt>
                <c:pt idx="1740">
                  <c:v>0.74356666758370638</c:v>
                </c:pt>
                <c:pt idx="1741">
                  <c:v>0.74356666758370638</c:v>
                </c:pt>
                <c:pt idx="1742">
                  <c:v>0.74356666758370638</c:v>
                </c:pt>
                <c:pt idx="1743">
                  <c:v>0.74356666758370638</c:v>
                </c:pt>
                <c:pt idx="1744">
                  <c:v>0.74356667583570502</c:v>
                </c:pt>
                <c:pt idx="1745">
                  <c:v>0.74383450901375991</c:v>
                </c:pt>
                <c:pt idx="1746">
                  <c:v>0.74383450901375991</c:v>
                </c:pt>
                <c:pt idx="1747">
                  <c:v>0.7440973009601074</c:v>
                </c:pt>
                <c:pt idx="1748">
                  <c:v>0.7440973009601074</c:v>
                </c:pt>
                <c:pt idx="1749">
                  <c:v>0.7440973009601074</c:v>
                </c:pt>
                <c:pt idx="1750">
                  <c:v>0.7440973009601074</c:v>
                </c:pt>
                <c:pt idx="1751">
                  <c:v>0.7440973009601074</c:v>
                </c:pt>
                <c:pt idx="1752">
                  <c:v>0.7440973009601074</c:v>
                </c:pt>
                <c:pt idx="1753">
                  <c:v>0.7440973009601074</c:v>
                </c:pt>
                <c:pt idx="1754">
                  <c:v>0.7440973009601074</c:v>
                </c:pt>
                <c:pt idx="1755">
                  <c:v>0.7440973009601074</c:v>
                </c:pt>
                <c:pt idx="1756">
                  <c:v>0.7440973009601074</c:v>
                </c:pt>
                <c:pt idx="1757">
                  <c:v>0.7440973009601074</c:v>
                </c:pt>
                <c:pt idx="1758">
                  <c:v>0.7440973009601074</c:v>
                </c:pt>
                <c:pt idx="1759">
                  <c:v>0.7440973009601074</c:v>
                </c:pt>
                <c:pt idx="1760">
                  <c:v>0.7440973009601074</c:v>
                </c:pt>
                <c:pt idx="1761">
                  <c:v>0.7440973009601074</c:v>
                </c:pt>
                <c:pt idx="1762">
                  <c:v>0.7440973009601074</c:v>
                </c:pt>
                <c:pt idx="1763">
                  <c:v>0.7440973009601074</c:v>
                </c:pt>
                <c:pt idx="1764">
                  <c:v>0.7440973009601074</c:v>
                </c:pt>
                <c:pt idx="1765">
                  <c:v>0.7440973009601074</c:v>
                </c:pt>
                <c:pt idx="1766">
                  <c:v>0.7440973009601074</c:v>
                </c:pt>
                <c:pt idx="1767">
                  <c:v>0.7440973009601074</c:v>
                </c:pt>
                <c:pt idx="1768">
                  <c:v>0.7440973009601074</c:v>
                </c:pt>
                <c:pt idx="1769">
                  <c:v>0.7440973009601074</c:v>
                </c:pt>
                <c:pt idx="1770">
                  <c:v>0.7440973009601074</c:v>
                </c:pt>
                <c:pt idx="1771">
                  <c:v>0.7440973009601074</c:v>
                </c:pt>
                <c:pt idx="1772">
                  <c:v>0.7440973009601074</c:v>
                </c:pt>
                <c:pt idx="1773">
                  <c:v>0.7440973009601074</c:v>
                </c:pt>
                <c:pt idx="1774">
                  <c:v>0.7440973009601074</c:v>
                </c:pt>
                <c:pt idx="1775">
                  <c:v>0.7440973009601074</c:v>
                </c:pt>
                <c:pt idx="1776">
                  <c:v>0.7440973009601074</c:v>
                </c:pt>
                <c:pt idx="1777">
                  <c:v>0.7440973009601074</c:v>
                </c:pt>
                <c:pt idx="1778">
                  <c:v>0.7440973009601074</c:v>
                </c:pt>
                <c:pt idx="1779">
                  <c:v>0.7440973009601074</c:v>
                </c:pt>
                <c:pt idx="1780">
                  <c:v>0.7440973009601074</c:v>
                </c:pt>
                <c:pt idx="1781">
                  <c:v>0.7440973009601074</c:v>
                </c:pt>
                <c:pt idx="1782">
                  <c:v>0.7440973009601074</c:v>
                </c:pt>
                <c:pt idx="1783">
                  <c:v>0.7440973009601074</c:v>
                </c:pt>
                <c:pt idx="1784">
                  <c:v>0.7440973009601074</c:v>
                </c:pt>
                <c:pt idx="1785">
                  <c:v>0.7440973009601074</c:v>
                </c:pt>
                <c:pt idx="1786">
                  <c:v>0.7440973009601074</c:v>
                </c:pt>
                <c:pt idx="1787">
                  <c:v>0.7440973009601074</c:v>
                </c:pt>
                <c:pt idx="1788">
                  <c:v>0.7440973009601074</c:v>
                </c:pt>
                <c:pt idx="1789">
                  <c:v>0.7440973009601074</c:v>
                </c:pt>
                <c:pt idx="1790">
                  <c:v>0.7440973009601074</c:v>
                </c:pt>
                <c:pt idx="1791">
                  <c:v>0.7440973009601074</c:v>
                </c:pt>
                <c:pt idx="1792">
                  <c:v>0.7440973009601074</c:v>
                </c:pt>
                <c:pt idx="1793">
                  <c:v>0.7440973009601074</c:v>
                </c:pt>
                <c:pt idx="1794">
                  <c:v>0.7440973009601074</c:v>
                </c:pt>
                <c:pt idx="1795">
                  <c:v>0.7440973009601074</c:v>
                </c:pt>
                <c:pt idx="1796">
                  <c:v>0.7440973009601074</c:v>
                </c:pt>
                <c:pt idx="1797">
                  <c:v>0.7440973009601074</c:v>
                </c:pt>
                <c:pt idx="1798">
                  <c:v>0.7440973009601074</c:v>
                </c:pt>
                <c:pt idx="1799">
                  <c:v>0.7440973009601074</c:v>
                </c:pt>
                <c:pt idx="1800">
                  <c:v>0.7440973009601074</c:v>
                </c:pt>
                <c:pt idx="1801">
                  <c:v>0.7440973009601074</c:v>
                </c:pt>
                <c:pt idx="1802">
                  <c:v>0.7440973009601074</c:v>
                </c:pt>
                <c:pt idx="1803">
                  <c:v>0.7440973009601074</c:v>
                </c:pt>
                <c:pt idx="1804">
                  <c:v>0.7440973009601074</c:v>
                </c:pt>
                <c:pt idx="1805">
                  <c:v>0.7440973009601074</c:v>
                </c:pt>
                <c:pt idx="1806">
                  <c:v>0.74435508524549387</c:v>
                </c:pt>
                <c:pt idx="1807">
                  <c:v>0.74435508524549387</c:v>
                </c:pt>
                <c:pt idx="1808">
                  <c:v>0.74435508524549387</c:v>
                </c:pt>
                <c:pt idx="1809">
                  <c:v>0.74435508524549387</c:v>
                </c:pt>
                <c:pt idx="1810">
                  <c:v>0.74460790369266838</c:v>
                </c:pt>
                <c:pt idx="1811">
                  <c:v>0.74460790369266838</c:v>
                </c:pt>
                <c:pt idx="1812">
                  <c:v>0.74460790369266838</c:v>
                </c:pt>
                <c:pt idx="1813">
                  <c:v>0.74460790369266838</c:v>
                </c:pt>
                <c:pt idx="1814">
                  <c:v>0.74460790369266838</c:v>
                </c:pt>
                <c:pt idx="1815">
                  <c:v>0.74460790369266838</c:v>
                </c:pt>
                <c:pt idx="1816">
                  <c:v>0.7448557981243763</c:v>
                </c:pt>
                <c:pt idx="1817">
                  <c:v>0.7448557981243763</c:v>
                </c:pt>
                <c:pt idx="1818">
                  <c:v>0.74509881036336378</c:v>
                </c:pt>
                <c:pt idx="1819">
                  <c:v>0.74509881036336378</c:v>
                </c:pt>
                <c:pt idx="1820">
                  <c:v>0.74509881036336378</c:v>
                </c:pt>
                <c:pt idx="1821">
                  <c:v>0.74509881036336378</c:v>
                </c:pt>
                <c:pt idx="1822">
                  <c:v>0.74533698223237854</c:v>
                </c:pt>
                <c:pt idx="1823">
                  <c:v>0.74533698223237854</c:v>
                </c:pt>
                <c:pt idx="1824">
                  <c:v>0.74533698223237854</c:v>
                </c:pt>
                <c:pt idx="1825">
                  <c:v>0.74533698223237854</c:v>
                </c:pt>
                <c:pt idx="1826">
                  <c:v>0.74533698223237854</c:v>
                </c:pt>
                <c:pt idx="1827">
                  <c:v>0.74533698223237854</c:v>
                </c:pt>
                <c:pt idx="1828">
                  <c:v>0.74557035555416651</c:v>
                </c:pt>
                <c:pt idx="1829">
                  <c:v>0.74557035555416651</c:v>
                </c:pt>
                <c:pt idx="1830">
                  <c:v>0.74579896524625566</c:v>
                </c:pt>
                <c:pt idx="1831">
                  <c:v>0.74579897215147395</c:v>
                </c:pt>
                <c:pt idx="1832">
                  <c:v>0.74579897215147395</c:v>
                </c:pt>
                <c:pt idx="1833">
                  <c:v>0.74602287384704813</c:v>
                </c:pt>
                <c:pt idx="1834">
                  <c:v>0.74602287384704813</c:v>
                </c:pt>
                <c:pt idx="1835">
                  <c:v>0.74624210246363532</c:v>
                </c:pt>
                <c:pt idx="1836">
                  <c:v>0.74624210246363532</c:v>
                </c:pt>
                <c:pt idx="1837">
                  <c:v>0.74624210246363532</c:v>
                </c:pt>
                <c:pt idx="1838">
                  <c:v>0.74624210246363532</c:v>
                </c:pt>
                <c:pt idx="1839">
                  <c:v>0.74645669982398266</c:v>
                </c:pt>
                <c:pt idx="1840">
                  <c:v>0.74645669982398266</c:v>
                </c:pt>
                <c:pt idx="1841">
                  <c:v>0.74645669982398266</c:v>
                </c:pt>
                <c:pt idx="1842">
                  <c:v>0.74645669982398266</c:v>
                </c:pt>
                <c:pt idx="1843">
                  <c:v>0.74645669982398266</c:v>
                </c:pt>
                <c:pt idx="1844">
                  <c:v>0.74645669982398266</c:v>
                </c:pt>
                <c:pt idx="1845">
                  <c:v>0.74645669982398266</c:v>
                </c:pt>
                <c:pt idx="1846">
                  <c:v>0.74645669982398266</c:v>
                </c:pt>
                <c:pt idx="1847">
                  <c:v>0.74645669982398266</c:v>
                </c:pt>
                <c:pt idx="1848">
                  <c:v>0.74645669982398266</c:v>
                </c:pt>
                <c:pt idx="1849">
                  <c:v>0.74645669982398266</c:v>
                </c:pt>
                <c:pt idx="1850">
                  <c:v>0.74645669982398266</c:v>
                </c:pt>
                <c:pt idx="1851">
                  <c:v>0.74645669982398266</c:v>
                </c:pt>
                <c:pt idx="1852">
                  <c:v>0.74645669982398266</c:v>
                </c:pt>
                <c:pt idx="1853">
                  <c:v>0.74645669982398266</c:v>
                </c:pt>
                <c:pt idx="1854">
                  <c:v>0.74645669982398266</c:v>
                </c:pt>
                <c:pt idx="1855">
                  <c:v>0.74645669982398266</c:v>
                </c:pt>
                <c:pt idx="1856">
                  <c:v>0.74645669982398266</c:v>
                </c:pt>
                <c:pt idx="1857">
                  <c:v>0.74645669982398266</c:v>
                </c:pt>
                <c:pt idx="1858">
                  <c:v>0.74645669982398266</c:v>
                </c:pt>
                <c:pt idx="1859">
                  <c:v>0.74645669982398266</c:v>
                </c:pt>
                <c:pt idx="1860">
                  <c:v>0.74645669982398266</c:v>
                </c:pt>
                <c:pt idx="1861">
                  <c:v>0.74645669982398266</c:v>
                </c:pt>
                <c:pt idx="1862">
                  <c:v>0.74645669982398266</c:v>
                </c:pt>
                <c:pt idx="1863">
                  <c:v>0.74645669982398266</c:v>
                </c:pt>
                <c:pt idx="1864">
                  <c:v>0.74645669982398266</c:v>
                </c:pt>
                <c:pt idx="1865">
                  <c:v>0.74645669982398266</c:v>
                </c:pt>
                <c:pt idx="1866">
                  <c:v>0.74645669982398266</c:v>
                </c:pt>
                <c:pt idx="1867">
                  <c:v>0.74645669982398266</c:v>
                </c:pt>
                <c:pt idx="1868">
                  <c:v>0.74645669982398266</c:v>
                </c:pt>
                <c:pt idx="1869">
                  <c:v>0.74645669982398266</c:v>
                </c:pt>
                <c:pt idx="1870">
                  <c:v>0.74645669982398266</c:v>
                </c:pt>
                <c:pt idx="1871">
                  <c:v>0.74645669982398266</c:v>
                </c:pt>
                <c:pt idx="1872">
                  <c:v>0.74645669982398266</c:v>
                </c:pt>
                <c:pt idx="1873">
                  <c:v>0.74645669982398266</c:v>
                </c:pt>
                <c:pt idx="1874">
                  <c:v>0.74645669982398266</c:v>
                </c:pt>
                <c:pt idx="1875">
                  <c:v>0.74645669982398266</c:v>
                </c:pt>
                <c:pt idx="1876">
                  <c:v>0.74645669982398266</c:v>
                </c:pt>
                <c:pt idx="1877">
                  <c:v>0.74645669982398266</c:v>
                </c:pt>
                <c:pt idx="1878">
                  <c:v>0.74645669982398266</c:v>
                </c:pt>
                <c:pt idx="1879">
                  <c:v>0.74645669982398266</c:v>
                </c:pt>
                <c:pt idx="1880">
                  <c:v>0.74645669982398266</c:v>
                </c:pt>
                <c:pt idx="1881">
                  <c:v>0.74645669982398266</c:v>
                </c:pt>
                <c:pt idx="1882">
                  <c:v>0.74645669982398266</c:v>
                </c:pt>
                <c:pt idx="1883">
                  <c:v>0.74645669982398266</c:v>
                </c:pt>
                <c:pt idx="1884">
                  <c:v>0.74645669982398266</c:v>
                </c:pt>
                <c:pt idx="1885">
                  <c:v>0.74645669982398266</c:v>
                </c:pt>
                <c:pt idx="1886">
                  <c:v>0.74645669982398266</c:v>
                </c:pt>
                <c:pt idx="1887">
                  <c:v>0.74645669982398266</c:v>
                </c:pt>
                <c:pt idx="1888">
                  <c:v>0.74645669982398266</c:v>
                </c:pt>
                <c:pt idx="1889">
                  <c:v>0.74645669982398266</c:v>
                </c:pt>
                <c:pt idx="1890">
                  <c:v>0.74645669982398266</c:v>
                </c:pt>
                <c:pt idx="1891">
                  <c:v>0.74645669982398266</c:v>
                </c:pt>
                <c:pt idx="1892">
                  <c:v>0.74645669982398266</c:v>
                </c:pt>
                <c:pt idx="1893">
                  <c:v>0.74645669982398266</c:v>
                </c:pt>
                <c:pt idx="1894">
                  <c:v>0.74645669982398266</c:v>
                </c:pt>
                <c:pt idx="1895">
                  <c:v>0.74645669982398266</c:v>
                </c:pt>
                <c:pt idx="1896">
                  <c:v>0.74645669982398266</c:v>
                </c:pt>
                <c:pt idx="1897">
                  <c:v>0.74666670775083532</c:v>
                </c:pt>
                <c:pt idx="1898">
                  <c:v>0.74666670775083532</c:v>
                </c:pt>
                <c:pt idx="1899">
                  <c:v>0.74666670775083532</c:v>
                </c:pt>
                <c:pt idx="1900">
                  <c:v>0.74666670775083532</c:v>
                </c:pt>
                <c:pt idx="1901">
                  <c:v>0.74666670775083532</c:v>
                </c:pt>
                <c:pt idx="1902">
                  <c:v>0.7468721680669409</c:v>
                </c:pt>
                <c:pt idx="1903">
                  <c:v>0.7468721680669409</c:v>
                </c:pt>
                <c:pt idx="1904">
                  <c:v>0.7468721680669409</c:v>
                </c:pt>
                <c:pt idx="1905">
                  <c:v>0.7468721680669409</c:v>
                </c:pt>
                <c:pt idx="1906">
                  <c:v>0.74707312259504599</c:v>
                </c:pt>
                <c:pt idx="1907">
                  <c:v>0.74707312259504599</c:v>
                </c:pt>
                <c:pt idx="1908">
                  <c:v>0.74707312259504599</c:v>
                </c:pt>
                <c:pt idx="1909">
                  <c:v>0.74707312259504599</c:v>
                </c:pt>
                <c:pt idx="1910">
                  <c:v>0.74707312259504599</c:v>
                </c:pt>
                <c:pt idx="1911">
                  <c:v>0.74726961315789697</c:v>
                </c:pt>
                <c:pt idx="1912">
                  <c:v>0.74726961315789697</c:v>
                </c:pt>
                <c:pt idx="1913">
                  <c:v>0.74726961315789697</c:v>
                </c:pt>
                <c:pt idx="1914">
                  <c:v>0.74726961315789697</c:v>
                </c:pt>
                <c:pt idx="1915">
                  <c:v>0.74726961612249543</c:v>
                </c:pt>
                <c:pt idx="1916">
                  <c:v>0.74746168157824078</c:v>
                </c:pt>
                <c:pt idx="1917">
                  <c:v>0.74746168157824078</c:v>
                </c:pt>
                <c:pt idx="1918">
                  <c:v>0.74746168157824078</c:v>
                </c:pt>
                <c:pt idx="1919">
                  <c:v>0.74746168157824078</c:v>
                </c:pt>
                <c:pt idx="1920">
                  <c:v>0.74746168157824078</c:v>
                </c:pt>
                <c:pt idx="1921">
                  <c:v>0.74746168157824078</c:v>
                </c:pt>
                <c:pt idx="1922">
                  <c:v>0.74746168157824078</c:v>
                </c:pt>
                <c:pt idx="1923">
                  <c:v>0.74746168157824078</c:v>
                </c:pt>
                <c:pt idx="1924">
                  <c:v>0.74746168157824078</c:v>
                </c:pt>
                <c:pt idx="1925">
                  <c:v>0.74764936967882367</c:v>
                </c:pt>
                <c:pt idx="1926">
                  <c:v>0.74764936967882367</c:v>
                </c:pt>
                <c:pt idx="1927">
                  <c:v>0.74783271928239248</c:v>
                </c:pt>
                <c:pt idx="1928">
                  <c:v>0.74801177221169335</c:v>
                </c:pt>
                <c:pt idx="1929">
                  <c:v>0.74801177221169335</c:v>
                </c:pt>
                <c:pt idx="1930">
                  <c:v>0.74801177221169335</c:v>
                </c:pt>
                <c:pt idx="1931">
                  <c:v>0.74818657028947311</c:v>
                </c:pt>
                <c:pt idx="1932">
                  <c:v>0.74818657028947311</c:v>
                </c:pt>
                <c:pt idx="1933">
                  <c:v>0.74818657028947311</c:v>
                </c:pt>
                <c:pt idx="1934">
                  <c:v>0.74818657028947311</c:v>
                </c:pt>
                <c:pt idx="1935">
                  <c:v>0.74818657292463975</c:v>
                </c:pt>
                <c:pt idx="1936">
                  <c:v>0.74835715533847924</c:v>
                </c:pt>
                <c:pt idx="1937">
                  <c:v>0.74835715533847924</c:v>
                </c:pt>
                <c:pt idx="1938">
                  <c:v>0.74835715533847924</c:v>
                </c:pt>
                <c:pt idx="1939">
                  <c:v>0.74835715533847924</c:v>
                </c:pt>
                <c:pt idx="1940">
                  <c:v>0.74835715533847924</c:v>
                </c:pt>
                <c:pt idx="1941">
                  <c:v>0.74835715533847924</c:v>
                </c:pt>
                <c:pt idx="1942">
                  <c:v>0.74835715533847924</c:v>
                </c:pt>
                <c:pt idx="1943">
                  <c:v>0.74835715533847924</c:v>
                </c:pt>
                <c:pt idx="1944">
                  <c:v>0.74835715533847924</c:v>
                </c:pt>
                <c:pt idx="1945">
                  <c:v>0.74835715533847924</c:v>
                </c:pt>
                <c:pt idx="1946">
                  <c:v>0.74835715533847924</c:v>
                </c:pt>
                <c:pt idx="1947">
                  <c:v>0.74835715533847924</c:v>
                </c:pt>
                <c:pt idx="1948">
                  <c:v>0.74835715533847924</c:v>
                </c:pt>
                <c:pt idx="1949">
                  <c:v>0.74835715533847924</c:v>
                </c:pt>
                <c:pt idx="1950">
                  <c:v>0.74835715533847924</c:v>
                </c:pt>
                <c:pt idx="1951">
                  <c:v>0.74835715533847924</c:v>
                </c:pt>
                <c:pt idx="1952">
                  <c:v>0.74835715533847924</c:v>
                </c:pt>
                <c:pt idx="1953">
                  <c:v>0.74835715533847924</c:v>
                </c:pt>
                <c:pt idx="1954">
                  <c:v>0.74835715533847924</c:v>
                </c:pt>
                <c:pt idx="1955">
                  <c:v>0.74835715533847924</c:v>
                </c:pt>
                <c:pt idx="1956">
                  <c:v>0.74835715533847924</c:v>
                </c:pt>
                <c:pt idx="1957">
                  <c:v>0.74835715533847924</c:v>
                </c:pt>
                <c:pt idx="1958">
                  <c:v>0.74835715533847924</c:v>
                </c:pt>
                <c:pt idx="1959">
                  <c:v>0.74835715533847924</c:v>
                </c:pt>
                <c:pt idx="1960">
                  <c:v>0.74835715533847924</c:v>
                </c:pt>
                <c:pt idx="1961">
                  <c:v>0.74835715533847924</c:v>
                </c:pt>
                <c:pt idx="1962">
                  <c:v>0.74835715533847924</c:v>
                </c:pt>
                <c:pt idx="1963">
                  <c:v>0.74835715533847924</c:v>
                </c:pt>
                <c:pt idx="1964">
                  <c:v>0.74835715533847924</c:v>
                </c:pt>
                <c:pt idx="1965">
                  <c:v>0.74835715533847924</c:v>
                </c:pt>
                <c:pt idx="1966">
                  <c:v>0.74835715533847924</c:v>
                </c:pt>
                <c:pt idx="1967">
                  <c:v>0.74835715533847924</c:v>
                </c:pt>
                <c:pt idx="1968">
                  <c:v>0.74835715533847924</c:v>
                </c:pt>
                <c:pt idx="1969">
                  <c:v>0.74835715533847924</c:v>
                </c:pt>
                <c:pt idx="1970">
                  <c:v>0.74835715533847924</c:v>
                </c:pt>
                <c:pt idx="1971">
                  <c:v>0.74835715533847924</c:v>
                </c:pt>
                <c:pt idx="1972">
                  <c:v>0.74835715533847924</c:v>
                </c:pt>
                <c:pt idx="1973">
                  <c:v>0.74835715533847924</c:v>
                </c:pt>
                <c:pt idx="1974">
                  <c:v>0.74835715533847924</c:v>
                </c:pt>
                <c:pt idx="1975">
                  <c:v>0.74835715533847924</c:v>
                </c:pt>
                <c:pt idx="1976">
                  <c:v>0.74835715533847924</c:v>
                </c:pt>
                <c:pt idx="1977">
                  <c:v>0.74835715533847924</c:v>
                </c:pt>
                <c:pt idx="1978">
                  <c:v>0.74835715533847924</c:v>
                </c:pt>
                <c:pt idx="1979">
                  <c:v>0.74835715533847924</c:v>
                </c:pt>
                <c:pt idx="1980">
                  <c:v>0.74835715533847924</c:v>
                </c:pt>
                <c:pt idx="1981">
                  <c:v>0.74835715533847924</c:v>
                </c:pt>
                <c:pt idx="1982">
                  <c:v>0.74835715533847924</c:v>
                </c:pt>
                <c:pt idx="1983">
                  <c:v>0.74835715533847924</c:v>
                </c:pt>
                <c:pt idx="1984">
                  <c:v>0.74835715533847924</c:v>
                </c:pt>
                <c:pt idx="1985">
                  <c:v>0.74835715533847924</c:v>
                </c:pt>
                <c:pt idx="1986">
                  <c:v>0.74835715533847924</c:v>
                </c:pt>
                <c:pt idx="1987">
                  <c:v>0.74835715533847924</c:v>
                </c:pt>
                <c:pt idx="1988">
                  <c:v>0.74835715533847924</c:v>
                </c:pt>
                <c:pt idx="1989">
                  <c:v>0.74835715533847924</c:v>
                </c:pt>
                <c:pt idx="1990">
                  <c:v>0.74835715533847924</c:v>
                </c:pt>
                <c:pt idx="1991">
                  <c:v>0.74835715533847924</c:v>
                </c:pt>
                <c:pt idx="1992">
                  <c:v>0.74835715533847924</c:v>
                </c:pt>
                <c:pt idx="1993">
                  <c:v>0.74835715533847924</c:v>
                </c:pt>
                <c:pt idx="1994">
                  <c:v>0.74835715533847924</c:v>
                </c:pt>
                <c:pt idx="1995">
                  <c:v>0.74835715533847924</c:v>
                </c:pt>
                <c:pt idx="1996">
                  <c:v>0.74835715533847924</c:v>
                </c:pt>
                <c:pt idx="1997">
                  <c:v>0.74835715533847924</c:v>
                </c:pt>
                <c:pt idx="1998">
                  <c:v>0.74835715533847924</c:v>
                </c:pt>
                <c:pt idx="1999">
                  <c:v>0.74835715533847924</c:v>
                </c:pt>
                <c:pt idx="2000">
                  <c:v>0.74835715533847924</c:v>
                </c:pt>
                <c:pt idx="2001">
                  <c:v>0.74835715533847924</c:v>
                </c:pt>
                <c:pt idx="2002">
                  <c:v>0.74835715533847924</c:v>
                </c:pt>
                <c:pt idx="2003">
                  <c:v>0.74835715533847924</c:v>
                </c:pt>
                <c:pt idx="2004">
                  <c:v>0.74835715533847924</c:v>
                </c:pt>
                <c:pt idx="2005">
                  <c:v>0.74835715533847924</c:v>
                </c:pt>
                <c:pt idx="2006">
                  <c:v>0.74835715533847924</c:v>
                </c:pt>
                <c:pt idx="2007">
                  <c:v>0.74835715533847924</c:v>
                </c:pt>
                <c:pt idx="2008">
                  <c:v>0.74835715533847924</c:v>
                </c:pt>
                <c:pt idx="2009">
                  <c:v>0.74835715533847924</c:v>
                </c:pt>
                <c:pt idx="2010">
                  <c:v>0.74835715533847924</c:v>
                </c:pt>
                <c:pt idx="2011">
                  <c:v>0.74835715533847924</c:v>
                </c:pt>
                <c:pt idx="2012">
                  <c:v>0.74835715533847924</c:v>
                </c:pt>
                <c:pt idx="2013">
                  <c:v>0.74835715533847924</c:v>
                </c:pt>
                <c:pt idx="2014">
                  <c:v>0.74835715533847924</c:v>
                </c:pt>
                <c:pt idx="2015">
                  <c:v>0.74835715533847924</c:v>
                </c:pt>
                <c:pt idx="2016">
                  <c:v>0.74835715533847924</c:v>
                </c:pt>
                <c:pt idx="2017">
                  <c:v>0.74835715533847924</c:v>
                </c:pt>
                <c:pt idx="2018">
                  <c:v>0.74835715533847924</c:v>
                </c:pt>
                <c:pt idx="2019">
                  <c:v>0.74835715533847924</c:v>
                </c:pt>
                <c:pt idx="2020">
                  <c:v>0.74835715533847924</c:v>
                </c:pt>
                <c:pt idx="2021">
                  <c:v>0.74835715533847924</c:v>
                </c:pt>
                <c:pt idx="2022">
                  <c:v>0.74852356918145646</c:v>
                </c:pt>
                <c:pt idx="2023">
                  <c:v>0.74868585364115248</c:v>
                </c:pt>
                <c:pt idx="2024">
                  <c:v>0.74868585364115248</c:v>
                </c:pt>
                <c:pt idx="2025">
                  <c:v>0.74868585364115248</c:v>
                </c:pt>
                <c:pt idx="2026">
                  <c:v>0.74884405054031433</c:v>
                </c:pt>
                <c:pt idx="2027">
                  <c:v>0.74884405054031433</c:v>
                </c:pt>
                <c:pt idx="2028">
                  <c:v>0.74884405054031433</c:v>
                </c:pt>
                <c:pt idx="2029">
                  <c:v>0.7489982017016874</c:v>
                </c:pt>
                <c:pt idx="2030">
                  <c:v>0.7489982017016874</c:v>
                </c:pt>
                <c:pt idx="2031">
                  <c:v>0.7489982017016874</c:v>
                </c:pt>
                <c:pt idx="2032">
                  <c:v>0.7489982017016874</c:v>
                </c:pt>
                <c:pt idx="2033">
                  <c:v>0.7489982040233778</c:v>
                </c:pt>
                <c:pt idx="2034">
                  <c:v>0.7489982040233778</c:v>
                </c:pt>
                <c:pt idx="2035">
                  <c:v>0.7491483489480194</c:v>
                </c:pt>
                <c:pt idx="2036">
                  <c:v>0.7491483489480194</c:v>
                </c:pt>
                <c:pt idx="2037">
                  <c:v>0.7491483489480194</c:v>
                </c:pt>
                <c:pt idx="2038">
                  <c:v>0.7491483489480194</c:v>
                </c:pt>
                <c:pt idx="2039">
                  <c:v>0.7491483489480194</c:v>
                </c:pt>
                <c:pt idx="2040">
                  <c:v>0.7491483489480194</c:v>
                </c:pt>
                <c:pt idx="2041">
                  <c:v>0.7491483489480194</c:v>
                </c:pt>
                <c:pt idx="2042">
                  <c:v>0.7491483489480194</c:v>
                </c:pt>
                <c:pt idx="2043">
                  <c:v>0.7491483489480194</c:v>
                </c:pt>
                <c:pt idx="2044">
                  <c:v>0.74943679898654503</c:v>
                </c:pt>
                <c:pt idx="2045">
                  <c:v>0.74943679898654503</c:v>
                </c:pt>
                <c:pt idx="2046">
                  <c:v>0.74943679898654503</c:v>
                </c:pt>
                <c:pt idx="2047">
                  <c:v>0.74957518542423174</c:v>
                </c:pt>
                <c:pt idx="2048">
                  <c:v>0.74957518542423174</c:v>
                </c:pt>
                <c:pt idx="2049">
                  <c:v>0.74957518542423174</c:v>
                </c:pt>
                <c:pt idx="2050">
                  <c:v>0.74970973523786322</c:v>
                </c:pt>
                <c:pt idx="2051">
                  <c:v>0.74970973523786322</c:v>
                </c:pt>
                <c:pt idx="2052">
                  <c:v>0.74984049025018651</c:v>
                </c:pt>
                <c:pt idx="2053">
                  <c:v>0.74984049025018651</c:v>
                </c:pt>
                <c:pt idx="2054">
                  <c:v>0.74984049025018651</c:v>
                </c:pt>
                <c:pt idx="2055">
                  <c:v>0.74984049025018651</c:v>
                </c:pt>
                <c:pt idx="2056">
                  <c:v>0.74984049025018651</c:v>
                </c:pt>
                <c:pt idx="2057">
                  <c:v>0.74984049025018651</c:v>
                </c:pt>
                <c:pt idx="2058">
                  <c:v>0.74984049025018651</c:v>
                </c:pt>
                <c:pt idx="2059">
                  <c:v>0.74984049025018651</c:v>
                </c:pt>
                <c:pt idx="2060">
                  <c:v>0.74984049025018651</c:v>
                </c:pt>
                <c:pt idx="2061">
                  <c:v>0.74984049025018651</c:v>
                </c:pt>
                <c:pt idx="2062">
                  <c:v>0.74984049025018651</c:v>
                </c:pt>
                <c:pt idx="2063">
                  <c:v>0.74984049025018651</c:v>
                </c:pt>
                <c:pt idx="2064">
                  <c:v>0.74984049025018651</c:v>
                </c:pt>
                <c:pt idx="2065">
                  <c:v>0.74984049025018651</c:v>
                </c:pt>
                <c:pt idx="2066">
                  <c:v>0.74984049025018651</c:v>
                </c:pt>
                <c:pt idx="2067">
                  <c:v>0.74984049025018651</c:v>
                </c:pt>
                <c:pt idx="2068">
                  <c:v>0.74984049025018651</c:v>
                </c:pt>
                <c:pt idx="2069">
                  <c:v>0.74984049025018651</c:v>
                </c:pt>
                <c:pt idx="2070">
                  <c:v>0.74984049025018651</c:v>
                </c:pt>
                <c:pt idx="2071">
                  <c:v>0.74984049025018651</c:v>
                </c:pt>
                <c:pt idx="2072">
                  <c:v>0.74984049025018651</c:v>
                </c:pt>
                <c:pt idx="2073">
                  <c:v>0.74984049025018651</c:v>
                </c:pt>
                <c:pt idx="2074">
                  <c:v>0.74984049025018651</c:v>
                </c:pt>
                <c:pt idx="2075">
                  <c:v>0.74984049025018651</c:v>
                </c:pt>
                <c:pt idx="2076">
                  <c:v>0.74984049025018651</c:v>
                </c:pt>
                <c:pt idx="2077">
                  <c:v>0.74984049025018651</c:v>
                </c:pt>
                <c:pt idx="2078">
                  <c:v>0.74984049025018651</c:v>
                </c:pt>
                <c:pt idx="2079">
                  <c:v>0.74984049025018651</c:v>
                </c:pt>
                <c:pt idx="2080">
                  <c:v>0.74984049025018651</c:v>
                </c:pt>
                <c:pt idx="2081">
                  <c:v>0.74984049025018651</c:v>
                </c:pt>
                <c:pt idx="2082">
                  <c:v>0.74984049025018651</c:v>
                </c:pt>
                <c:pt idx="2083">
                  <c:v>0.74984049025018651</c:v>
                </c:pt>
                <c:pt idx="2084">
                  <c:v>0.74984049025018651</c:v>
                </c:pt>
                <c:pt idx="2085">
                  <c:v>0.74984049025018651</c:v>
                </c:pt>
                <c:pt idx="2086">
                  <c:v>0.74984049025018651</c:v>
                </c:pt>
                <c:pt idx="2087">
                  <c:v>0.74984049025018651</c:v>
                </c:pt>
                <c:pt idx="2088">
                  <c:v>0.74984049025018651</c:v>
                </c:pt>
                <c:pt idx="2089">
                  <c:v>0.74984049025018651</c:v>
                </c:pt>
                <c:pt idx="2090">
                  <c:v>0.74984049025018651</c:v>
                </c:pt>
                <c:pt idx="2091">
                  <c:v>0.74984049025018651</c:v>
                </c:pt>
                <c:pt idx="2092">
                  <c:v>0.74984049025018651</c:v>
                </c:pt>
                <c:pt idx="2093">
                  <c:v>0.74984049025018651</c:v>
                </c:pt>
                <c:pt idx="2094">
                  <c:v>0.74984049025018651</c:v>
                </c:pt>
                <c:pt idx="2095">
                  <c:v>0.74984049025018651</c:v>
                </c:pt>
                <c:pt idx="2096">
                  <c:v>0.74984049025018651</c:v>
                </c:pt>
                <c:pt idx="2097">
                  <c:v>0.74984049025018651</c:v>
                </c:pt>
                <c:pt idx="2098">
                  <c:v>0.74984049025018651</c:v>
                </c:pt>
                <c:pt idx="2099">
                  <c:v>0.74984049025018651</c:v>
                </c:pt>
                <c:pt idx="2100">
                  <c:v>0.74984049025018651</c:v>
                </c:pt>
                <c:pt idx="2101">
                  <c:v>0.74984049025018651</c:v>
                </c:pt>
                <c:pt idx="2102">
                  <c:v>0.74984049025018651</c:v>
                </c:pt>
                <c:pt idx="2103">
                  <c:v>0.74984049025018651</c:v>
                </c:pt>
                <c:pt idx="2104">
                  <c:v>0.74984049025018651</c:v>
                </c:pt>
                <c:pt idx="2105">
                  <c:v>0.74984049025018651</c:v>
                </c:pt>
                <c:pt idx="2106">
                  <c:v>0.74996749228394721</c:v>
                </c:pt>
                <c:pt idx="2107">
                  <c:v>0.74996749228394721</c:v>
                </c:pt>
                <c:pt idx="2108">
                  <c:v>0.74996749228394721</c:v>
                </c:pt>
                <c:pt idx="2109">
                  <c:v>0.75009078316189304</c:v>
                </c:pt>
                <c:pt idx="2110">
                  <c:v>0.75009078316189304</c:v>
                </c:pt>
                <c:pt idx="2111">
                  <c:v>0.75009078316189304</c:v>
                </c:pt>
                <c:pt idx="2112">
                  <c:v>0.75009078316189304</c:v>
                </c:pt>
                <c:pt idx="2113">
                  <c:v>0.7502104047067697</c:v>
                </c:pt>
                <c:pt idx="2114">
                  <c:v>0.7502104047067697</c:v>
                </c:pt>
                <c:pt idx="2115">
                  <c:v>0.75032639874132412</c:v>
                </c:pt>
                <c:pt idx="2116">
                  <c:v>0.75032639874132412</c:v>
                </c:pt>
                <c:pt idx="2117">
                  <c:v>0.75043880708830291</c:v>
                </c:pt>
                <c:pt idx="2118">
                  <c:v>0.75043880708830291</c:v>
                </c:pt>
                <c:pt idx="2119">
                  <c:v>0.75043880708830291</c:v>
                </c:pt>
                <c:pt idx="2120">
                  <c:v>0.75043880708830291</c:v>
                </c:pt>
                <c:pt idx="2121">
                  <c:v>0.75043880708830291</c:v>
                </c:pt>
                <c:pt idx="2122">
                  <c:v>0.75043880708830291</c:v>
                </c:pt>
                <c:pt idx="2123">
                  <c:v>0.75043880708830291</c:v>
                </c:pt>
                <c:pt idx="2124">
                  <c:v>0.75043880708830291</c:v>
                </c:pt>
                <c:pt idx="2125">
                  <c:v>0.75043880708830291</c:v>
                </c:pt>
                <c:pt idx="2126">
                  <c:v>0.75043880708830291</c:v>
                </c:pt>
                <c:pt idx="2127">
                  <c:v>0.75043880708830291</c:v>
                </c:pt>
                <c:pt idx="2128">
                  <c:v>0.75043880708830291</c:v>
                </c:pt>
                <c:pt idx="2129">
                  <c:v>0.75043880708830291</c:v>
                </c:pt>
                <c:pt idx="2130">
                  <c:v>0.75054767157045288</c:v>
                </c:pt>
                <c:pt idx="2131">
                  <c:v>0.75054767157045288</c:v>
                </c:pt>
                <c:pt idx="2132">
                  <c:v>0.75065303401052008</c:v>
                </c:pt>
                <c:pt idx="2133">
                  <c:v>0.75065303401052008</c:v>
                </c:pt>
                <c:pt idx="2134">
                  <c:v>0.75065303401052008</c:v>
                </c:pt>
                <c:pt idx="2135">
                  <c:v>0.75065303401052008</c:v>
                </c:pt>
                <c:pt idx="2136">
                  <c:v>0.75065303401052008</c:v>
                </c:pt>
                <c:pt idx="2137">
                  <c:v>0.75075493623125122</c:v>
                </c:pt>
                <c:pt idx="2138">
                  <c:v>0.75075493623125122</c:v>
                </c:pt>
                <c:pt idx="2139">
                  <c:v>0.75075493928892822</c:v>
                </c:pt>
                <c:pt idx="2140">
                  <c:v>0.75085342005539357</c:v>
                </c:pt>
                <c:pt idx="2141">
                  <c:v>0.75085342005539357</c:v>
                </c:pt>
                <c:pt idx="2142">
                  <c:v>0.75094852730569339</c:v>
                </c:pt>
                <c:pt idx="2143">
                  <c:v>0.75094852730569339</c:v>
                </c:pt>
                <c:pt idx="2144">
                  <c:v>0.75094852730569339</c:v>
                </c:pt>
                <c:pt idx="2145">
                  <c:v>0.75094852730569339</c:v>
                </c:pt>
                <c:pt idx="2146">
                  <c:v>0.75094852730569339</c:v>
                </c:pt>
                <c:pt idx="2147">
                  <c:v>0.75094852730569339</c:v>
                </c:pt>
                <c:pt idx="2148">
                  <c:v>0.75094852730569339</c:v>
                </c:pt>
                <c:pt idx="2149">
                  <c:v>0.75094852730569339</c:v>
                </c:pt>
                <c:pt idx="2150">
                  <c:v>0.75094852730569339</c:v>
                </c:pt>
                <c:pt idx="2151">
                  <c:v>0.75094852730569339</c:v>
                </c:pt>
                <c:pt idx="2152">
                  <c:v>0.75094852730569339</c:v>
                </c:pt>
                <c:pt idx="2153">
                  <c:v>0.75094852730569339</c:v>
                </c:pt>
                <c:pt idx="2154">
                  <c:v>0.75094852730569339</c:v>
                </c:pt>
                <c:pt idx="2155">
                  <c:v>0.75094852730569339</c:v>
                </c:pt>
                <c:pt idx="2156">
                  <c:v>0.75094852730569339</c:v>
                </c:pt>
                <c:pt idx="2157">
                  <c:v>0.75094852730569339</c:v>
                </c:pt>
                <c:pt idx="2158">
                  <c:v>0.75094852730569339</c:v>
                </c:pt>
                <c:pt idx="2159">
                  <c:v>0.75094852730569339</c:v>
                </c:pt>
                <c:pt idx="2160">
                  <c:v>0.75094852730569339</c:v>
                </c:pt>
                <c:pt idx="2161">
                  <c:v>0.75094852730569339</c:v>
                </c:pt>
                <c:pt idx="2162">
                  <c:v>0.75094852730569339</c:v>
                </c:pt>
                <c:pt idx="2163">
                  <c:v>0.75094852730569339</c:v>
                </c:pt>
                <c:pt idx="2164">
                  <c:v>0.75094852730569339</c:v>
                </c:pt>
                <c:pt idx="2165">
                  <c:v>0.75094852730569339</c:v>
                </c:pt>
                <c:pt idx="2166">
                  <c:v>0.75094852730569339</c:v>
                </c:pt>
                <c:pt idx="2167">
                  <c:v>0.75094852730569339</c:v>
                </c:pt>
                <c:pt idx="2168">
                  <c:v>0.75094852730569339</c:v>
                </c:pt>
                <c:pt idx="2169">
                  <c:v>0.75094852730569339</c:v>
                </c:pt>
                <c:pt idx="2170">
                  <c:v>0.75094852730569339</c:v>
                </c:pt>
                <c:pt idx="2171">
                  <c:v>0.75094852730569339</c:v>
                </c:pt>
                <c:pt idx="2172">
                  <c:v>0.75094852730569339</c:v>
                </c:pt>
                <c:pt idx="2173">
                  <c:v>0.75094852730569339</c:v>
                </c:pt>
                <c:pt idx="2174">
                  <c:v>0.75094852730569339</c:v>
                </c:pt>
                <c:pt idx="2175">
                  <c:v>0.75094852730569339</c:v>
                </c:pt>
                <c:pt idx="2176">
                  <c:v>0.75094852730569339</c:v>
                </c:pt>
                <c:pt idx="2177">
                  <c:v>0.75094852730569339</c:v>
                </c:pt>
                <c:pt idx="2178">
                  <c:v>0.75094852730569339</c:v>
                </c:pt>
                <c:pt idx="2179">
                  <c:v>0.75094852730569339</c:v>
                </c:pt>
                <c:pt idx="2180">
                  <c:v>0.75094852730569339</c:v>
                </c:pt>
                <c:pt idx="2181">
                  <c:v>0.75094852730569339</c:v>
                </c:pt>
                <c:pt idx="2182">
                  <c:v>0.75094852730569339</c:v>
                </c:pt>
                <c:pt idx="2183">
                  <c:v>0.75094852730569339</c:v>
                </c:pt>
                <c:pt idx="2184">
                  <c:v>0.75094852730569339</c:v>
                </c:pt>
                <c:pt idx="2185">
                  <c:v>0.75094852730569339</c:v>
                </c:pt>
                <c:pt idx="2186">
                  <c:v>0.75094852730569339</c:v>
                </c:pt>
                <c:pt idx="2187">
                  <c:v>0.75094852730569339</c:v>
                </c:pt>
                <c:pt idx="2188">
                  <c:v>0.75094852730569339</c:v>
                </c:pt>
                <c:pt idx="2189">
                  <c:v>0.75094852730569339</c:v>
                </c:pt>
                <c:pt idx="2190">
                  <c:v>0.75094852730569339</c:v>
                </c:pt>
                <c:pt idx="2191">
                  <c:v>0.75094852730569339</c:v>
                </c:pt>
                <c:pt idx="2192">
                  <c:v>0.75094852730569339</c:v>
                </c:pt>
                <c:pt idx="2193">
                  <c:v>0.75094852730569339</c:v>
                </c:pt>
                <c:pt idx="2194">
                  <c:v>0.75094852730569339</c:v>
                </c:pt>
                <c:pt idx="2195">
                  <c:v>0.75094852730569339</c:v>
                </c:pt>
                <c:pt idx="2196">
                  <c:v>0.75094852730569339</c:v>
                </c:pt>
                <c:pt idx="2197">
                  <c:v>0.75094852730569339</c:v>
                </c:pt>
                <c:pt idx="2198">
                  <c:v>0.75094852730569339</c:v>
                </c:pt>
                <c:pt idx="2199">
                  <c:v>0.75094852730569339</c:v>
                </c:pt>
                <c:pt idx="2200">
                  <c:v>0.75094852730569339</c:v>
                </c:pt>
                <c:pt idx="2201">
                  <c:v>0.75094852730569339</c:v>
                </c:pt>
                <c:pt idx="2202">
                  <c:v>0.75094852730569339</c:v>
                </c:pt>
                <c:pt idx="2203">
                  <c:v>0.75094852730569339</c:v>
                </c:pt>
                <c:pt idx="2204">
                  <c:v>0.75094852730569339</c:v>
                </c:pt>
                <c:pt idx="2205">
                  <c:v>0.75094852730569339</c:v>
                </c:pt>
                <c:pt idx="2206">
                  <c:v>0.75094852730569339</c:v>
                </c:pt>
                <c:pt idx="2207">
                  <c:v>0.75094852730569339</c:v>
                </c:pt>
                <c:pt idx="2208">
                  <c:v>0.75094852730569339</c:v>
                </c:pt>
                <c:pt idx="2209">
                  <c:v>0.75094852730569339</c:v>
                </c:pt>
                <c:pt idx="2210">
                  <c:v>0.75094852730569339</c:v>
                </c:pt>
                <c:pt idx="2211">
                  <c:v>0.75094852730569339</c:v>
                </c:pt>
                <c:pt idx="2212">
                  <c:v>0.75094852730569339</c:v>
                </c:pt>
                <c:pt idx="2213">
                  <c:v>0.75094852730569339</c:v>
                </c:pt>
                <c:pt idx="2214">
                  <c:v>0.75094852730569339</c:v>
                </c:pt>
                <c:pt idx="2215">
                  <c:v>0.75094852730569339</c:v>
                </c:pt>
                <c:pt idx="2216">
                  <c:v>0.75094852730569339</c:v>
                </c:pt>
                <c:pt idx="2217">
                  <c:v>0.75094852730569339</c:v>
                </c:pt>
                <c:pt idx="2218">
                  <c:v>0.75094852730569339</c:v>
                </c:pt>
                <c:pt idx="2219">
                  <c:v>0.75104029980489651</c:v>
                </c:pt>
                <c:pt idx="2220">
                  <c:v>0.75104029980489651</c:v>
                </c:pt>
                <c:pt idx="2221">
                  <c:v>0.75104029980489651</c:v>
                </c:pt>
                <c:pt idx="2222">
                  <c:v>0.75112877937575018</c:v>
                </c:pt>
                <c:pt idx="2223">
                  <c:v>0.75112877937575018</c:v>
                </c:pt>
                <c:pt idx="2224">
                  <c:v>0.75112877937575018</c:v>
                </c:pt>
                <c:pt idx="2225">
                  <c:v>0.75112877937575018</c:v>
                </c:pt>
                <c:pt idx="2226">
                  <c:v>0.75112877937575018</c:v>
                </c:pt>
                <c:pt idx="2227">
                  <c:v>0.75121400784100112</c:v>
                </c:pt>
                <c:pt idx="2228">
                  <c:v>0.75121400784100112</c:v>
                </c:pt>
                <c:pt idx="2229">
                  <c:v>0.75121400784100112</c:v>
                </c:pt>
                <c:pt idx="2230">
                  <c:v>0.75121400784100112</c:v>
                </c:pt>
                <c:pt idx="2231">
                  <c:v>0.75121401039298585</c:v>
                </c:pt>
                <c:pt idx="2232">
                  <c:v>0.75129602702339571</c:v>
                </c:pt>
                <c:pt idx="2233">
                  <c:v>0.75129602702339571</c:v>
                </c:pt>
                <c:pt idx="2234">
                  <c:v>0.75129602702339571</c:v>
                </c:pt>
                <c:pt idx="2235">
                  <c:v>0.75129602702339571</c:v>
                </c:pt>
                <c:pt idx="2236">
                  <c:v>0.75129602702339571</c:v>
                </c:pt>
                <c:pt idx="2237">
                  <c:v>0.75129602702339571</c:v>
                </c:pt>
                <c:pt idx="2238">
                  <c:v>0.75129602702339571</c:v>
                </c:pt>
                <c:pt idx="2239">
                  <c:v>0.75129602702339571</c:v>
                </c:pt>
                <c:pt idx="2240">
                  <c:v>0.75137487874568021</c:v>
                </c:pt>
                <c:pt idx="2241">
                  <c:v>0.75137487874568021</c:v>
                </c:pt>
                <c:pt idx="2242">
                  <c:v>0.75137487874568021</c:v>
                </c:pt>
                <c:pt idx="2243">
                  <c:v>0.75137487874568021</c:v>
                </c:pt>
                <c:pt idx="2244">
                  <c:v>0.75137487874568021</c:v>
                </c:pt>
                <c:pt idx="2245">
                  <c:v>0.75137487874568021</c:v>
                </c:pt>
                <c:pt idx="2246">
                  <c:v>0.75137487874568021</c:v>
                </c:pt>
                <c:pt idx="2247">
                  <c:v>0.75137487874568021</c:v>
                </c:pt>
                <c:pt idx="2248">
                  <c:v>0.751450604830602</c:v>
                </c:pt>
                <c:pt idx="2249">
                  <c:v>0.751450604830602</c:v>
                </c:pt>
                <c:pt idx="2250">
                  <c:v>0.751450604830602</c:v>
                </c:pt>
                <c:pt idx="2251">
                  <c:v>0.751450604830602</c:v>
                </c:pt>
                <c:pt idx="2252">
                  <c:v>0.75152324710090701</c:v>
                </c:pt>
                <c:pt idx="2253">
                  <c:v>0.75152324710090701</c:v>
                </c:pt>
                <c:pt idx="2254">
                  <c:v>0.75152324710090701</c:v>
                </c:pt>
                <c:pt idx="2255">
                  <c:v>0.75152324710090701</c:v>
                </c:pt>
                <c:pt idx="2256">
                  <c:v>0.75159284737934196</c:v>
                </c:pt>
                <c:pt idx="2257">
                  <c:v>0.75159284737934196</c:v>
                </c:pt>
                <c:pt idx="2258">
                  <c:v>0.75172308925158882</c:v>
                </c:pt>
                <c:pt idx="2259">
                  <c:v>0.75172308925158882</c:v>
                </c:pt>
                <c:pt idx="2260">
                  <c:v>0.75172308925158882</c:v>
                </c:pt>
                <c:pt idx="2261">
                  <c:v>0.75172308925158882</c:v>
                </c:pt>
                <c:pt idx="2262">
                  <c:v>0.75172308925158882</c:v>
                </c:pt>
                <c:pt idx="2263">
                  <c:v>0.75172308925158882</c:v>
                </c:pt>
                <c:pt idx="2264">
                  <c:v>0.75172308925158882</c:v>
                </c:pt>
                <c:pt idx="2265">
                  <c:v>0.75172308925158882</c:v>
                </c:pt>
                <c:pt idx="2266">
                  <c:v>0.75172308925158882</c:v>
                </c:pt>
                <c:pt idx="2267">
                  <c:v>0.75172308925158882</c:v>
                </c:pt>
                <c:pt idx="2268">
                  <c:v>0.75172308925158882</c:v>
                </c:pt>
                <c:pt idx="2269">
                  <c:v>0.75172308925158882</c:v>
                </c:pt>
                <c:pt idx="2270">
                  <c:v>0.75172308925158882</c:v>
                </c:pt>
                <c:pt idx="2271">
                  <c:v>0.75172308925158882</c:v>
                </c:pt>
                <c:pt idx="2272">
                  <c:v>0.75172308925158882</c:v>
                </c:pt>
                <c:pt idx="2273">
                  <c:v>0.75172308925158882</c:v>
                </c:pt>
                <c:pt idx="2274">
                  <c:v>0.75172308925158882</c:v>
                </c:pt>
                <c:pt idx="2275">
                  <c:v>0.75172308925158882</c:v>
                </c:pt>
                <c:pt idx="2276">
                  <c:v>0.75172308925158882</c:v>
                </c:pt>
                <c:pt idx="2277">
                  <c:v>0.75172308925158882</c:v>
                </c:pt>
                <c:pt idx="2278">
                  <c:v>0.75172308925158882</c:v>
                </c:pt>
                <c:pt idx="2279">
                  <c:v>0.75172308925158882</c:v>
                </c:pt>
                <c:pt idx="2280">
                  <c:v>0.75172308925158882</c:v>
                </c:pt>
                <c:pt idx="2281">
                  <c:v>0.75172308925158882</c:v>
                </c:pt>
                <c:pt idx="2282">
                  <c:v>0.75172308925158882</c:v>
                </c:pt>
                <c:pt idx="2283">
                  <c:v>0.75172308925158882</c:v>
                </c:pt>
                <c:pt idx="2284">
                  <c:v>0.75172308925158882</c:v>
                </c:pt>
                <c:pt idx="2285">
                  <c:v>0.75172308925158882</c:v>
                </c:pt>
                <c:pt idx="2286">
                  <c:v>0.75172308925158882</c:v>
                </c:pt>
                <c:pt idx="2287">
                  <c:v>0.75172308925158882</c:v>
                </c:pt>
                <c:pt idx="2288">
                  <c:v>0.75172308925158882</c:v>
                </c:pt>
                <c:pt idx="2289">
                  <c:v>0.75172308925158882</c:v>
                </c:pt>
                <c:pt idx="2290">
                  <c:v>0.75172308925158882</c:v>
                </c:pt>
                <c:pt idx="2291">
                  <c:v>0.75172308925158882</c:v>
                </c:pt>
                <c:pt idx="2292">
                  <c:v>0.75172308925158882</c:v>
                </c:pt>
                <c:pt idx="2293">
                  <c:v>0.75172308925158882</c:v>
                </c:pt>
                <c:pt idx="2294">
                  <c:v>0.75172308925158882</c:v>
                </c:pt>
                <c:pt idx="2295">
                  <c:v>0.75172308925158882</c:v>
                </c:pt>
                <c:pt idx="2296">
                  <c:v>0.75172308925158882</c:v>
                </c:pt>
                <c:pt idx="2297">
                  <c:v>0.75172308925158882</c:v>
                </c:pt>
                <c:pt idx="2298">
                  <c:v>0.75172308925158882</c:v>
                </c:pt>
                <c:pt idx="2299">
                  <c:v>0.75172308925158882</c:v>
                </c:pt>
                <c:pt idx="2300">
                  <c:v>0.75172308925158882</c:v>
                </c:pt>
                <c:pt idx="2301">
                  <c:v>0.75172308925158882</c:v>
                </c:pt>
                <c:pt idx="2302">
                  <c:v>0.75172308925158882</c:v>
                </c:pt>
                <c:pt idx="2303">
                  <c:v>0.75172308925158882</c:v>
                </c:pt>
                <c:pt idx="2304">
                  <c:v>0.75172308925158882</c:v>
                </c:pt>
                <c:pt idx="2305">
                  <c:v>0.75172308925158882</c:v>
                </c:pt>
                <c:pt idx="2306">
                  <c:v>0.75172308925158882</c:v>
                </c:pt>
                <c:pt idx="2307">
                  <c:v>0.75172308925158882</c:v>
                </c:pt>
                <c:pt idx="2308">
                  <c:v>0.75172308925158882</c:v>
                </c:pt>
                <c:pt idx="2309">
                  <c:v>0.75172308925158882</c:v>
                </c:pt>
                <c:pt idx="2310">
                  <c:v>0.75172308925158882</c:v>
                </c:pt>
                <c:pt idx="2311">
                  <c:v>0.75172308925158882</c:v>
                </c:pt>
                <c:pt idx="2312">
                  <c:v>0.75172308925158882</c:v>
                </c:pt>
                <c:pt idx="2313">
                  <c:v>0.75172308925158882</c:v>
                </c:pt>
                <c:pt idx="2314">
                  <c:v>0.75172308925158882</c:v>
                </c:pt>
                <c:pt idx="2315">
                  <c:v>0.75172308925158882</c:v>
                </c:pt>
                <c:pt idx="2316">
                  <c:v>0.75172308925158882</c:v>
                </c:pt>
                <c:pt idx="2317">
                  <c:v>0.75172308925158882</c:v>
                </c:pt>
                <c:pt idx="2318">
                  <c:v>0.75172308925158882</c:v>
                </c:pt>
                <c:pt idx="2319">
                  <c:v>0.75172308925158882</c:v>
                </c:pt>
                <c:pt idx="2320">
                  <c:v>0.75178381449089327</c:v>
                </c:pt>
                <c:pt idx="2321">
                  <c:v>0.75184166502931415</c:v>
                </c:pt>
                <c:pt idx="2322">
                  <c:v>0.75184166502931415</c:v>
                </c:pt>
                <c:pt idx="2323">
                  <c:v>0.75184166502931415</c:v>
                </c:pt>
                <c:pt idx="2324">
                  <c:v>0.75184166502931415</c:v>
                </c:pt>
                <c:pt idx="2325">
                  <c:v>0.75184166502931415</c:v>
                </c:pt>
                <c:pt idx="2326">
                  <c:v>0.75189668268959797</c:v>
                </c:pt>
                <c:pt idx="2327">
                  <c:v>0.75189668268959797</c:v>
                </c:pt>
                <c:pt idx="2328">
                  <c:v>0.75189668268959797</c:v>
                </c:pt>
                <c:pt idx="2329">
                  <c:v>0.75189668268959797</c:v>
                </c:pt>
                <c:pt idx="2330">
                  <c:v>0.75194890929449165</c:v>
                </c:pt>
                <c:pt idx="2331">
                  <c:v>0.75194890929449165</c:v>
                </c:pt>
                <c:pt idx="2332">
                  <c:v>0.75194890929449165</c:v>
                </c:pt>
                <c:pt idx="2333">
                  <c:v>0.75199838666674101</c:v>
                </c:pt>
                <c:pt idx="2334">
                  <c:v>0.75199838666674101</c:v>
                </c:pt>
                <c:pt idx="2335">
                  <c:v>0.75199838666674101</c:v>
                </c:pt>
                <c:pt idx="2336">
                  <c:v>0.75199838666674101</c:v>
                </c:pt>
                <c:pt idx="2337">
                  <c:v>0.75199838666674101</c:v>
                </c:pt>
                <c:pt idx="2338">
                  <c:v>0.75199838666674101</c:v>
                </c:pt>
                <c:pt idx="2339">
                  <c:v>0.75199838666674101</c:v>
                </c:pt>
                <c:pt idx="2340">
                  <c:v>0.75199838666674101</c:v>
                </c:pt>
                <c:pt idx="2341">
                  <c:v>0.75199838666674101</c:v>
                </c:pt>
                <c:pt idx="2342">
                  <c:v>0.75204515662909366</c:v>
                </c:pt>
                <c:pt idx="2343">
                  <c:v>0.75204515662909366</c:v>
                </c:pt>
                <c:pt idx="2344">
                  <c:v>0.75204515662909366</c:v>
                </c:pt>
                <c:pt idx="2345">
                  <c:v>0.75204515662909366</c:v>
                </c:pt>
                <c:pt idx="2346">
                  <c:v>0.75204515662909366</c:v>
                </c:pt>
                <c:pt idx="2347">
                  <c:v>0.75204515662909366</c:v>
                </c:pt>
                <c:pt idx="2348">
                  <c:v>0.75208926100429496</c:v>
                </c:pt>
                <c:pt idx="2349">
                  <c:v>0.75208926100429496</c:v>
                </c:pt>
                <c:pt idx="2350">
                  <c:v>0.75208926100429496</c:v>
                </c:pt>
                <c:pt idx="2351">
                  <c:v>0.75208926100429496</c:v>
                </c:pt>
                <c:pt idx="2352">
                  <c:v>0.75213074161509241</c:v>
                </c:pt>
                <c:pt idx="2353">
                  <c:v>0.75213074161509241</c:v>
                </c:pt>
                <c:pt idx="2354">
                  <c:v>0.75216964028423261</c:v>
                </c:pt>
                <c:pt idx="2355">
                  <c:v>0.75220599883446182</c:v>
                </c:pt>
                <c:pt idx="2356">
                  <c:v>0.75220599883446182</c:v>
                </c:pt>
                <c:pt idx="2357">
                  <c:v>0.75220599883446182</c:v>
                </c:pt>
                <c:pt idx="2358">
                  <c:v>0.75220599883446182</c:v>
                </c:pt>
                <c:pt idx="2359">
                  <c:v>0.75220599883446182</c:v>
                </c:pt>
                <c:pt idx="2360">
                  <c:v>0.75220599883446182</c:v>
                </c:pt>
                <c:pt idx="2361">
                  <c:v>0.75220599883446182</c:v>
                </c:pt>
                <c:pt idx="2362">
                  <c:v>0.75220599883446182</c:v>
                </c:pt>
                <c:pt idx="2363">
                  <c:v>0.75220599883446182</c:v>
                </c:pt>
                <c:pt idx="2364">
                  <c:v>0.75220599883446182</c:v>
                </c:pt>
                <c:pt idx="2365">
                  <c:v>0.75220599883446182</c:v>
                </c:pt>
                <c:pt idx="2366">
                  <c:v>0.75220599883446182</c:v>
                </c:pt>
                <c:pt idx="2367">
                  <c:v>0.75220599883446182</c:v>
                </c:pt>
                <c:pt idx="2368">
                  <c:v>0.75220599883446182</c:v>
                </c:pt>
                <c:pt idx="2369">
                  <c:v>0.75220599883446182</c:v>
                </c:pt>
                <c:pt idx="2370">
                  <c:v>0.75220599883446182</c:v>
                </c:pt>
                <c:pt idx="2371">
                  <c:v>0.75220599883446182</c:v>
                </c:pt>
                <c:pt idx="2372">
                  <c:v>0.75220599883446182</c:v>
                </c:pt>
                <c:pt idx="2373">
                  <c:v>0.75220599883446182</c:v>
                </c:pt>
                <c:pt idx="2374">
                  <c:v>0.75220599883446182</c:v>
                </c:pt>
                <c:pt idx="2375">
                  <c:v>0.75220599883446182</c:v>
                </c:pt>
                <c:pt idx="2376">
                  <c:v>0.75220599883446182</c:v>
                </c:pt>
                <c:pt idx="2377">
                  <c:v>0.75220599883446182</c:v>
                </c:pt>
                <c:pt idx="2378">
                  <c:v>0.75220599883446182</c:v>
                </c:pt>
                <c:pt idx="2379">
                  <c:v>0.75220599883446182</c:v>
                </c:pt>
                <c:pt idx="2380">
                  <c:v>0.75220599883446182</c:v>
                </c:pt>
                <c:pt idx="2381">
                  <c:v>0.75220599883446182</c:v>
                </c:pt>
                <c:pt idx="2382">
                  <c:v>0.75220599883446182</c:v>
                </c:pt>
                <c:pt idx="2383">
                  <c:v>0.75220599883446182</c:v>
                </c:pt>
                <c:pt idx="2384">
                  <c:v>0.75220599883446182</c:v>
                </c:pt>
                <c:pt idx="2385">
                  <c:v>0.75220599883446182</c:v>
                </c:pt>
                <c:pt idx="2386">
                  <c:v>0.75220599883446182</c:v>
                </c:pt>
                <c:pt idx="2387">
                  <c:v>0.75220599883446182</c:v>
                </c:pt>
                <c:pt idx="2388">
                  <c:v>0.75220599883446182</c:v>
                </c:pt>
                <c:pt idx="2389">
                  <c:v>0.75220599883446182</c:v>
                </c:pt>
                <c:pt idx="2390">
                  <c:v>0.75220599883446182</c:v>
                </c:pt>
                <c:pt idx="2391">
                  <c:v>0.75220599883446182</c:v>
                </c:pt>
                <c:pt idx="2392">
                  <c:v>0.75220599883446182</c:v>
                </c:pt>
                <c:pt idx="2393">
                  <c:v>0.75220599883446182</c:v>
                </c:pt>
                <c:pt idx="2394">
                  <c:v>0.75220599883446182</c:v>
                </c:pt>
                <c:pt idx="2395">
                  <c:v>0.75220599883446182</c:v>
                </c:pt>
                <c:pt idx="2396">
                  <c:v>0.75220599883446182</c:v>
                </c:pt>
                <c:pt idx="2397">
                  <c:v>0.75220599883446182</c:v>
                </c:pt>
                <c:pt idx="2398">
                  <c:v>0.75220599883446182</c:v>
                </c:pt>
                <c:pt idx="2399">
                  <c:v>0.75220599883446182</c:v>
                </c:pt>
                <c:pt idx="2400">
                  <c:v>0.75220599883446182</c:v>
                </c:pt>
                <c:pt idx="2401">
                  <c:v>0.75220599883446182</c:v>
                </c:pt>
                <c:pt idx="2402">
                  <c:v>0.75220599883446182</c:v>
                </c:pt>
                <c:pt idx="2403">
                  <c:v>0.75220599883446182</c:v>
                </c:pt>
                <c:pt idx="2404">
                  <c:v>0.75220599883446182</c:v>
                </c:pt>
                <c:pt idx="2405">
                  <c:v>0.75220599883446182</c:v>
                </c:pt>
                <c:pt idx="2406">
                  <c:v>0.75220599883446182</c:v>
                </c:pt>
                <c:pt idx="2407">
                  <c:v>0.75220599883446182</c:v>
                </c:pt>
                <c:pt idx="2408">
                  <c:v>0.75220599883446182</c:v>
                </c:pt>
                <c:pt idx="2409">
                  <c:v>0.75220599883446182</c:v>
                </c:pt>
                <c:pt idx="2410">
                  <c:v>0.75220599883446182</c:v>
                </c:pt>
                <c:pt idx="2411">
                  <c:v>0.75220599883446182</c:v>
                </c:pt>
                <c:pt idx="2412">
                  <c:v>0.75223985908852631</c:v>
                </c:pt>
                <c:pt idx="2413">
                  <c:v>0.75223985908852631</c:v>
                </c:pt>
                <c:pt idx="2414">
                  <c:v>0.75223985908852631</c:v>
                </c:pt>
                <c:pt idx="2415">
                  <c:v>0.75227126286917323</c:v>
                </c:pt>
                <c:pt idx="2416">
                  <c:v>0.75227126286917323</c:v>
                </c:pt>
                <c:pt idx="2417">
                  <c:v>0.75227126286917323</c:v>
                </c:pt>
                <c:pt idx="2418">
                  <c:v>0.75230025199914918</c:v>
                </c:pt>
                <c:pt idx="2419">
                  <c:v>0.75230025199914918</c:v>
                </c:pt>
                <c:pt idx="2420">
                  <c:v>0.75230025199914918</c:v>
                </c:pt>
                <c:pt idx="2421">
                  <c:v>0.75232686830120032</c:v>
                </c:pt>
                <c:pt idx="2422">
                  <c:v>0.75232686830120032</c:v>
                </c:pt>
                <c:pt idx="2423">
                  <c:v>0.75232686830120032</c:v>
                </c:pt>
                <c:pt idx="2424">
                  <c:v>0.75232686830120032</c:v>
                </c:pt>
                <c:pt idx="2425">
                  <c:v>0.75232686868947285</c:v>
                </c:pt>
                <c:pt idx="2426">
                  <c:v>0.75235115359807347</c:v>
                </c:pt>
                <c:pt idx="2427">
                  <c:v>0.75235115359807347</c:v>
                </c:pt>
                <c:pt idx="2428">
                  <c:v>0.75235115359807347</c:v>
                </c:pt>
                <c:pt idx="2429">
                  <c:v>0.75235115359807347</c:v>
                </c:pt>
                <c:pt idx="2430">
                  <c:v>0.75235115359807347</c:v>
                </c:pt>
                <c:pt idx="2431">
                  <c:v>0.75235115359807347</c:v>
                </c:pt>
                <c:pt idx="2432">
                  <c:v>0.75235115359807347</c:v>
                </c:pt>
                <c:pt idx="2433">
                  <c:v>0.75235115359807347</c:v>
                </c:pt>
                <c:pt idx="2434">
                  <c:v>0.75235115359807347</c:v>
                </c:pt>
                <c:pt idx="2435">
                  <c:v>0.75235115359807347</c:v>
                </c:pt>
                <c:pt idx="2436">
                  <c:v>0.75235115359807347</c:v>
                </c:pt>
                <c:pt idx="2437">
                  <c:v>0.75235115359807347</c:v>
                </c:pt>
                <c:pt idx="2438">
                  <c:v>0.75235115359807347</c:v>
                </c:pt>
                <c:pt idx="2439">
                  <c:v>0.75235115359807347</c:v>
                </c:pt>
                <c:pt idx="2440">
                  <c:v>0.75235115359807347</c:v>
                </c:pt>
                <c:pt idx="2441">
                  <c:v>0.75235115359807347</c:v>
                </c:pt>
                <c:pt idx="2442">
                  <c:v>0.75237314971251557</c:v>
                </c:pt>
                <c:pt idx="2443">
                  <c:v>0.75237314971251557</c:v>
                </c:pt>
                <c:pt idx="2444">
                  <c:v>0.75237314971251557</c:v>
                </c:pt>
                <c:pt idx="2445">
                  <c:v>0.75239289846727264</c:v>
                </c:pt>
                <c:pt idx="2446">
                  <c:v>0.75239289846727264</c:v>
                </c:pt>
                <c:pt idx="2447">
                  <c:v>0.75239289846727264</c:v>
                </c:pt>
                <c:pt idx="2448">
                  <c:v>0.75239289846727264</c:v>
                </c:pt>
                <c:pt idx="2449">
                  <c:v>0.75239289846727264</c:v>
                </c:pt>
                <c:pt idx="2450">
                  <c:v>0.75239289846727264</c:v>
                </c:pt>
                <c:pt idx="2451">
                  <c:v>0.75239289846727264</c:v>
                </c:pt>
                <c:pt idx="2452">
                  <c:v>0.75241044168509152</c:v>
                </c:pt>
                <c:pt idx="2453">
                  <c:v>0.75241044168509152</c:v>
                </c:pt>
                <c:pt idx="2454">
                  <c:v>0.75241044168509152</c:v>
                </c:pt>
                <c:pt idx="2455">
                  <c:v>0.75241044168509152</c:v>
                </c:pt>
                <c:pt idx="2456">
                  <c:v>0.75241044168509152</c:v>
                </c:pt>
                <c:pt idx="2457">
                  <c:v>0.75241044168509152</c:v>
                </c:pt>
                <c:pt idx="2458">
                  <c:v>0.75242582118871859</c:v>
                </c:pt>
                <c:pt idx="2459">
                  <c:v>0.75242582118871859</c:v>
                </c:pt>
                <c:pt idx="2460">
                  <c:v>0.75243907880090111</c:v>
                </c:pt>
                <c:pt idx="2461">
                  <c:v>0.75243907880090111</c:v>
                </c:pt>
                <c:pt idx="2462">
                  <c:v>0.75243907880090111</c:v>
                </c:pt>
                <c:pt idx="2463">
                  <c:v>0.75243907880090111</c:v>
                </c:pt>
                <c:pt idx="2464">
                  <c:v>0.75243907880090111</c:v>
                </c:pt>
                <c:pt idx="2465">
                  <c:v>0.75243907880090111</c:v>
                </c:pt>
                <c:pt idx="2466">
                  <c:v>0.75243907880090111</c:v>
                </c:pt>
                <c:pt idx="2467">
                  <c:v>0.75243907880090111</c:v>
                </c:pt>
                <c:pt idx="2468">
                  <c:v>0.75243907880090111</c:v>
                </c:pt>
                <c:pt idx="2469">
                  <c:v>0.75243907880090111</c:v>
                </c:pt>
                <c:pt idx="2470">
                  <c:v>0.75243907880090111</c:v>
                </c:pt>
                <c:pt idx="2471">
                  <c:v>0.75243907880090111</c:v>
                </c:pt>
                <c:pt idx="2472">
                  <c:v>0.75243907880090111</c:v>
                </c:pt>
                <c:pt idx="2473">
                  <c:v>0.75243907880090111</c:v>
                </c:pt>
                <c:pt idx="2474">
                  <c:v>0.75243907880090111</c:v>
                </c:pt>
                <c:pt idx="2475">
                  <c:v>0.75243907880090111</c:v>
                </c:pt>
                <c:pt idx="2476">
                  <c:v>0.75243907880090111</c:v>
                </c:pt>
                <c:pt idx="2477">
                  <c:v>0.75243907880090111</c:v>
                </c:pt>
                <c:pt idx="2478">
                  <c:v>0.75243907880090111</c:v>
                </c:pt>
                <c:pt idx="2479">
                  <c:v>0.75243907880090111</c:v>
                </c:pt>
                <c:pt idx="2480">
                  <c:v>0.75243907880090111</c:v>
                </c:pt>
                <c:pt idx="2481">
                  <c:v>0.75243907880090111</c:v>
                </c:pt>
                <c:pt idx="2482">
                  <c:v>0.75243907880090111</c:v>
                </c:pt>
                <c:pt idx="2483">
                  <c:v>0.75243907880090111</c:v>
                </c:pt>
                <c:pt idx="2484">
                  <c:v>0.75243907880090111</c:v>
                </c:pt>
                <c:pt idx="2485">
                  <c:v>0.75243907880090111</c:v>
                </c:pt>
                <c:pt idx="2486">
                  <c:v>0.75243907880090111</c:v>
                </c:pt>
                <c:pt idx="2487">
                  <c:v>0.75243907880090111</c:v>
                </c:pt>
                <c:pt idx="2488">
                  <c:v>0.75243907880090111</c:v>
                </c:pt>
                <c:pt idx="2489">
                  <c:v>0.75243907880090111</c:v>
                </c:pt>
                <c:pt idx="2490">
                  <c:v>0.75243907880090111</c:v>
                </c:pt>
                <c:pt idx="2491">
                  <c:v>0.75243907880090111</c:v>
                </c:pt>
                <c:pt idx="2492">
                  <c:v>0.75243907880090111</c:v>
                </c:pt>
                <c:pt idx="2493">
                  <c:v>0.75243907880090111</c:v>
                </c:pt>
                <c:pt idx="2494">
                  <c:v>0.75243907880090111</c:v>
                </c:pt>
                <c:pt idx="2495">
                  <c:v>0.75243907880090111</c:v>
                </c:pt>
                <c:pt idx="2496">
                  <c:v>0.75243907880090111</c:v>
                </c:pt>
                <c:pt idx="2497">
                  <c:v>0.75243907880090111</c:v>
                </c:pt>
                <c:pt idx="2498">
                  <c:v>0.75243907880090111</c:v>
                </c:pt>
                <c:pt idx="2499">
                  <c:v>0.75243907880090111</c:v>
                </c:pt>
                <c:pt idx="2500">
                  <c:v>0.75243907880090111</c:v>
                </c:pt>
                <c:pt idx="2501">
                  <c:v>0.75243907880090111</c:v>
                </c:pt>
                <c:pt idx="2502">
                  <c:v>0.75243907880090111</c:v>
                </c:pt>
                <c:pt idx="2503">
                  <c:v>0.75243907880090111</c:v>
                </c:pt>
                <c:pt idx="2504">
                  <c:v>0.75243907880090111</c:v>
                </c:pt>
                <c:pt idx="2505">
                  <c:v>0.75243907880090111</c:v>
                </c:pt>
                <c:pt idx="2506">
                  <c:v>0.75243907880090111</c:v>
                </c:pt>
                <c:pt idx="2507">
                  <c:v>0.75243907880090111</c:v>
                </c:pt>
                <c:pt idx="2508">
                  <c:v>0.75243907880090111</c:v>
                </c:pt>
                <c:pt idx="2509">
                  <c:v>0.75243907880090111</c:v>
                </c:pt>
                <c:pt idx="2510">
                  <c:v>0.75243907880090111</c:v>
                </c:pt>
                <c:pt idx="2511">
                  <c:v>0.75243907880090111</c:v>
                </c:pt>
                <c:pt idx="2512">
                  <c:v>0.75243907880090111</c:v>
                </c:pt>
                <c:pt idx="2513">
                  <c:v>0.75243907880090111</c:v>
                </c:pt>
                <c:pt idx="2514">
                  <c:v>0.75243907880090111</c:v>
                </c:pt>
                <c:pt idx="2515">
                  <c:v>0.75243907880090111</c:v>
                </c:pt>
                <c:pt idx="2516">
                  <c:v>0.75243907880090111</c:v>
                </c:pt>
                <c:pt idx="2517">
                  <c:v>0.75243907880090111</c:v>
                </c:pt>
                <c:pt idx="2518">
                  <c:v>0.75243907880090111</c:v>
                </c:pt>
                <c:pt idx="2519">
                  <c:v>0.75243907880090111</c:v>
                </c:pt>
                <c:pt idx="2520">
                  <c:v>0.75243907880090111</c:v>
                </c:pt>
                <c:pt idx="2521">
                  <c:v>0.75243907880090111</c:v>
                </c:pt>
                <c:pt idx="2522">
                  <c:v>0.75243907880090111</c:v>
                </c:pt>
                <c:pt idx="2523">
                  <c:v>0.75243907880090111</c:v>
                </c:pt>
                <c:pt idx="2524">
                  <c:v>0.75243907880090111</c:v>
                </c:pt>
                <c:pt idx="2525">
                  <c:v>0.75243907880090111</c:v>
                </c:pt>
                <c:pt idx="2526">
                  <c:v>0.75243907880090111</c:v>
                </c:pt>
                <c:pt idx="2527">
                  <c:v>0.75243907880090111</c:v>
                </c:pt>
                <c:pt idx="2528">
                  <c:v>0.75243907880090111</c:v>
                </c:pt>
                <c:pt idx="2529">
                  <c:v>0.75243907880090111</c:v>
                </c:pt>
                <c:pt idx="2530">
                  <c:v>0.75243907880090111</c:v>
                </c:pt>
                <c:pt idx="2531">
                  <c:v>0.75243907880090111</c:v>
                </c:pt>
                <c:pt idx="2532">
                  <c:v>0.75243907880090111</c:v>
                </c:pt>
                <c:pt idx="2533">
                  <c:v>0.75243907880090111</c:v>
                </c:pt>
                <c:pt idx="2534">
                  <c:v>0.75243907880090111</c:v>
                </c:pt>
                <c:pt idx="2535">
                  <c:v>0.75243907880090111</c:v>
                </c:pt>
                <c:pt idx="2536">
                  <c:v>0.75243907880090111</c:v>
                </c:pt>
                <c:pt idx="2537">
                  <c:v>0.75243907880090111</c:v>
                </c:pt>
                <c:pt idx="2538">
                  <c:v>0.75245025634438456</c:v>
                </c:pt>
                <c:pt idx="2539">
                  <c:v>0.75245025634438456</c:v>
                </c:pt>
                <c:pt idx="2540">
                  <c:v>0.75245025634438456</c:v>
                </c:pt>
                <c:pt idx="2541">
                  <c:v>0.75245939539366258</c:v>
                </c:pt>
                <c:pt idx="2542">
                  <c:v>0.75245939564191644</c:v>
                </c:pt>
                <c:pt idx="2543">
                  <c:v>0.75246653851624334</c:v>
                </c:pt>
                <c:pt idx="2544">
                  <c:v>0.75246653851624334</c:v>
                </c:pt>
                <c:pt idx="2545">
                  <c:v>0.75246653851624334</c:v>
                </c:pt>
                <c:pt idx="2546">
                  <c:v>0.75246653851624334</c:v>
                </c:pt>
                <c:pt idx="2547">
                  <c:v>0.75246653851624334</c:v>
                </c:pt>
                <c:pt idx="2548">
                  <c:v>0.75246653851624334</c:v>
                </c:pt>
                <c:pt idx="2549">
                  <c:v>0.75246653851624334</c:v>
                </c:pt>
                <c:pt idx="2550">
                  <c:v>0.75247172679011132</c:v>
                </c:pt>
                <c:pt idx="2551">
                  <c:v>0.75247172679011132</c:v>
                </c:pt>
                <c:pt idx="2552">
                  <c:v>0.75247172679011132</c:v>
                </c:pt>
                <c:pt idx="2553">
                  <c:v>0.75247172679011132</c:v>
                </c:pt>
                <c:pt idx="2554">
                  <c:v>0.75247500228626729</c:v>
                </c:pt>
                <c:pt idx="2555">
                  <c:v>0.75247500228626729</c:v>
                </c:pt>
                <c:pt idx="2556">
                  <c:v>0.75247500228626729</c:v>
                </c:pt>
                <c:pt idx="2557">
                  <c:v>0.75247500228626729</c:v>
                </c:pt>
                <c:pt idx="2558">
                  <c:v>0.75247500228626729</c:v>
                </c:pt>
                <c:pt idx="2559">
                  <c:v>0.75247500228626729</c:v>
                </c:pt>
                <c:pt idx="2560">
                  <c:v>0.75247500228626729</c:v>
                </c:pt>
                <c:pt idx="2561">
                  <c:v>0.75247500228626729</c:v>
                </c:pt>
                <c:pt idx="2562">
                  <c:v>0.75247500228626729</c:v>
                </c:pt>
                <c:pt idx="2563">
                  <c:v>0.75247640682745753</c:v>
                </c:pt>
                <c:pt idx="2564">
                  <c:v>0.75247640682745753</c:v>
                </c:pt>
                <c:pt idx="2565">
                  <c:v>0.75247640682745753</c:v>
                </c:pt>
                <c:pt idx="2566">
                  <c:v>0.75247640682745753</c:v>
                </c:pt>
                <c:pt idx="2567">
                  <c:v>0.75247640682745753</c:v>
                </c:pt>
                <c:pt idx="2568">
                  <c:v>0.75247598223642931</c:v>
                </c:pt>
                <c:pt idx="2569">
                  <c:v>0.75247598223642931</c:v>
                </c:pt>
                <c:pt idx="2570">
                  <c:v>0.75247598223642931</c:v>
                </c:pt>
                <c:pt idx="2571">
                  <c:v>0.75247598223642931</c:v>
                </c:pt>
                <c:pt idx="2572">
                  <c:v>0.75247598223642931</c:v>
                </c:pt>
                <c:pt idx="2573">
                  <c:v>0.75247598223642931</c:v>
                </c:pt>
                <c:pt idx="2574">
                  <c:v>0.75247377033592844</c:v>
                </c:pt>
                <c:pt idx="2575">
                  <c:v>0.75247377033592844</c:v>
                </c:pt>
                <c:pt idx="2576">
                  <c:v>0.75247377033592844</c:v>
                </c:pt>
                <c:pt idx="2577">
                  <c:v>0.75247377033592844</c:v>
                </c:pt>
                <c:pt idx="2578">
                  <c:v>0.75247377033592844</c:v>
                </c:pt>
                <c:pt idx="2579">
                  <c:v>0.75247377033592844</c:v>
                </c:pt>
                <c:pt idx="2580">
                  <c:v>0.75247377033592844</c:v>
                </c:pt>
                <c:pt idx="2581">
                  <c:v>0.75246981294870208</c:v>
                </c:pt>
                <c:pt idx="2582">
                  <c:v>0.75246981294870208</c:v>
                </c:pt>
                <c:pt idx="2583">
                  <c:v>0.75246981294870208</c:v>
                </c:pt>
                <c:pt idx="2584">
                  <c:v>0.75246981294870208</c:v>
                </c:pt>
                <c:pt idx="2585">
                  <c:v>0.75246981294870208</c:v>
                </c:pt>
                <c:pt idx="2586">
                  <c:v>0.75246981294870208</c:v>
                </c:pt>
                <c:pt idx="2587">
                  <c:v>0.75246981294870208</c:v>
                </c:pt>
                <c:pt idx="2588">
                  <c:v>0.75246981294870208</c:v>
                </c:pt>
                <c:pt idx="2589">
                  <c:v>0.75246981294870208</c:v>
                </c:pt>
                <c:pt idx="2590">
                  <c:v>0.75246415189749605</c:v>
                </c:pt>
                <c:pt idx="2591">
                  <c:v>0.75246415189749605</c:v>
                </c:pt>
                <c:pt idx="2592">
                  <c:v>0.75246415189749605</c:v>
                </c:pt>
                <c:pt idx="2593">
                  <c:v>0.75246415189749605</c:v>
                </c:pt>
                <c:pt idx="2594">
                  <c:v>0.75246415189749605</c:v>
                </c:pt>
                <c:pt idx="2595">
                  <c:v>0.75246415189749605</c:v>
                </c:pt>
                <c:pt idx="2596">
                  <c:v>0.75246415189749605</c:v>
                </c:pt>
                <c:pt idx="2597">
                  <c:v>0.75246415189749605</c:v>
                </c:pt>
                <c:pt idx="2598">
                  <c:v>0.75246415189749605</c:v>
                </c:pt>
                <c:pt idx="2599">
                  <c:v>0.75246415189749605</c:v>
                </c:pt>
                <c:pt idx="2600">
                  <c:v>0.75246415189749605</c:v>
                </c:pt>
                <c:pt idx="2601">
                  <c:v>0.75246415189749605</c:v>
                </c:pt>
                <c:pt idx="2602">
                  <c:v>0.75246415189749605</c:v>
                </c:pt>
                <c:pt idx="2603">
                  <c:v>0.75246415189749605</c:v>
                </c:pt>
                <c:pt idx="2604">
                  <c:v>0.75246415189749605</c:v>
                </c:pt>
                <c:pt idx="2605">
                  <c:v>0.75246415189749605</c:v>
                </c:pt>
                <c:pt idx="2606">
                  <c:v>0.75246415189749605</c:v>
                </c:pt>
                <c:pt idx="2607">
                  <c:v>0.75246415189749605</c:v>
                </c:pt>
                <c:pt idx="2608">
                  <c:v>0.75246415189749605</c:v>
                </c:pt>
                <c:pt idx="2609">
                  <c:v>0.75246415189749605</c:v>
                </c:pt>
                <c:pt idx="2610">
                  <c:v>0.75246415189749605</c:v>
                </c:pt>
                <c:pt idx="2611">
                  <c:v>0.75246415189749605</c:v>
                </c:pt>
                <c:pt idx="2612">
                  <c:v>0.75246415189749605</c:v>
                </c:pt>
                <c:pt idx="2613">
                  <c:v>0.75246415189749605</c:v>
                </c:pt>
                <c:pt idx="2614">
                  <c:v>0.75246415189749605</c:v>
                </c:pt>
                <c:pt idx="2615">
                  <c:v>0.75246415189749605</c:v>
                </c:pt>
                <c:pt idx="2616">
                  <c:v>0.75246415189749605</c:v>
                </c:pt>
                <c:pt idx="2617">
                  <c:v>0.75246415189749605</c:v>
                </c:pt>
                <c:pt idx="2618">
                  <c:v>0.75246415189749605</c:v>
                </c:pt>
                <c:pt idx="2619">
                  <c:v>0.75246415189749605</c:v>
                </c:pt>
                <c:pt idx="2620">
                  <c:v>0.75246415189749605</c:v>
                </c:pt>
                <c:pt idx="2621">
                  <c:v>0.75246415189749605</c:v>
                </c:pt>
                <c:pt idx="2622">
                  <c:v>0.75246415189749605</c:v>
                </c:pt>
                <c:pt idx="2623">
                  <c:v>0.75246415189749605</c:v>
                </c:pt>
                <c:pt idx="2624">
                  <c:v>0.75246415189749605</c:v>
                </c:pt>
                <c:pt idx="2625">
                  <c:v>0.75246415189749605</c:v>
                </c:pt>
                <c:pt idx="2626">
                  <c:v>0.75246415189749605</c:v>
                </c:pt>
                <c:pt idx="2627">
                  <c:v>0.75246415189749605</c:v>
                </c:pt>
                <c:pt idx="2628">
                  <c:v>0.75246415189749605</c:v>
                </c:pt>
                <c:pt idx="2629">
                  <c:v>0.75246415189749605</c:v>
                </c:pt>
                <c:pt idx="2630">
                  <c:v>0.75246415189749605</c:v>
                </c:pt>
                <c:pt idx="2631">
                  <c:v>0.75246415189749605</c:v>
                </c:pt>
                <c:pt idx="2632">
                  <c:v>0.75246415189749605</c:v>
                </c:pt>
                <c:pt idx="2633">
                  <c:v>0.75246415189749605</c:v>
                </c:pt>
                <c:pt idx="2634">
                  <c:v>0.75246415189749605</c:v>
                </c:pt>
                <c:pt idx="2635">
                  <c:v>0.75246415189749605</c:v>
                </c:pt>
                <c:pt idx="2636">
                  <c:v>0.75246415189749605</c:v>
                </c:pt>
                <c:pt idx="2637">
                  <c:v>0.75246415189749605</c:v>
                </c:pt>
                <c:pt idx="2638">
                  <c:v>0.75246415189749605</c:v>
                </c:pt>
                <c:pt idx="2639">
                  <c:v>0.75246415189749605</c:v>
                </c:pt>
                <c:pt idx="2640">
                  <c:v>0.75246415189749605</c:v>
                </c:pt>
                <c:pt idx="2641">
                  <c:v>0.75246415189749605</c:v>
                </c:pt>
                <c:pt idx="2642">
                  <c:v>0.75246415189749605</c:v>
                </c:pt>
                <c:pt idx="2643">
                  <c:v>0.75246415189749605</c:v>
                </c:pt>
                <c:pt idx="2644">
                  <c:v>0.75246415189749605</c:v>
                </c:pt>
                <c:pt idx="2645">
                  <c:v>0.75246415189749605</c:v>
                </c:pt>
                <c:pt idx="2646">
                  <c:v>0.75246415189749605</c:v>
                </c:pt>
                <c:pt idx="2647">
                  <c:v>0.75246415189749605</c:v>
                </c:pt>
                <c:pt idx="2648">
                  <c:v>0.75246415189749605</c:v>
                </c:pt>
                <c:pt idx="2649">
                  <c:v>0.75246415189749605</c:v>
                </c:pt>
                <c:pt idx="2650">
                  <c:v>0.75246415189749605</c:v>
                </c:pt>
                <c:pt idx="2651">
                  <c:v>0.75246415189749605</c:v>
                </c:pt>
                <c:pt idx="2652">
                  <c:v>0.75245682900505806</c:v>
                </c:pt>
                <c:pt idx="2653">
                  <c:v>0.75245682900505806</c:v>
                </c:pt>
                <c:pt idx="2654">
                  <c:v>0.75245682900505806</c:v>
                </c:pt>
                <c:pt idx="2655">
                  <c:v>0.75244788609413382</c:v>
                </c:pt>
                <c:pt idx="2656">
                  <c:v>0.75244788609413382</c:v>
                </c:pt>
                <c:pt idx="2657">
                  <c:v>0.75244788609413382</c:v>
                </c:pt>
                <c:pt idx="2658">
                  <c:v>0.75244788609413382</c:v>
                </c:pt>
                <c:pt idx="2659">
                  <c:v>0.75244788609413382</c:v>
                </c:pt>
                <c:pt idx="2660">
                  <c:v>0.75244788609413382</c:v>
                </c:pt>
                <c:pt idx="2661">
                  <c:v>0.75244788609413382</c:v>
                </c:pt>
                <c:pt idx="2662">
                  <c:v>0.75244788609413382</c:v>
                </c:pt>
                <c:pt idx="2663">
                  <c:v>0.75244788609413382</c:v>
                </c:pt>
                <c:pt idx="2664">
                  <c:v>0.75244788609413382</c:v>
                </c:pt>
                <c:pt idx="2665">
                  <c:v>0.75243736498747016</c:v>
                </c:pt>
                <c:pt idx="2666">
                  <c:v>0.75243736498747016</c:v>
                </c:pt>
                <c:pt idx="2667">
                  <c:v>0.75243736498747016</c:v>
                </c:pt>
                <c:pt idx="2668">
                  <c:v>0.75243736498747016</c:v>
                </c:pt>
                <c:pt idx="2669">
                  <c:v>0.75242530750781378</c:v>
                </c:pt>
                <c:pt idx="2670">
                  <c:v>0.75242530750781378</c:v>
                </c:pt>
                <c:pt idx="2671">
                  <c:v>0.75241175547791117</c:v>
                </c:pt>
                <c:pt idx="2672">
                  <c:v>0.75241175547791117</c:v>
                </c:pt>
                <c:pt idx="2673">
                  <c:v>0.75241175547791117</c:v>
                </c:pt>
                <c:pt idx="2674">
                  <c:v>0.75241175547791117</c:v>
                </c:pt>
                <c:pt idx="2675">
                  <c:v>0.75241175547791117</c:v>
                </c:pt>
                <c:pt idx="2676">
                  <c:v>0.75241175547791117</c:v>
                </c:pt>
                <c:pt idx="2677">
                  <c:v>0.75241175547791117</c:v>
                </c:pt>
                <c:pt idx="2678">
                  <c:v>0.75241175547791117</c:v>
                </c:pt>
                <c:pt idx="2679">
                  <c:v>0.75241175547791117</c:v>
                </c:pt>
                <c:pt idx="2680">
                  <c:v>0.75239675096035308</c:v>
                </c:pt>
                <c:pt idx="2681">
                  <c:v>0.75239675096035308</c:v>
                </c:pt>
                <c:pt idx="2682">
                  <c:v>0.75239675096035308</c:v>
                </c:pt>
                <c:pt idx="2683">
                  <c:v>0.75239675096035308</c:v>
                </c:pt>
                <c:pt idx="2684">
                  <c:v>0.75239675072050904</c:v>
                </c:pt>
                <c:pt idx="2685">
                  <c:v>0.75239675072050904</c:v>
                </c:pt>
                <c:pt idx="2686">
                  <c:v>0.75239675072050904</c:v>
                </c:pt>
                <c:pt idx="2687">
                  <c:v>0.75239675072050904</c:v>
                </c:pt>
                <c:pt idx="2688">
                  <c:v>0.75239675072050904</c:v>
                </c:pt>
                <c:pt idx="2689">
                  <c:v>0.75238033558046413</c:v>
                </c:pt>
                <c:pt idx="2690">
                  <c:v>0.75236255031419219</c:v>
                </c:pt>
                <c:pt idx="2691">
                  <c:v>0.75236255031419219</c:v>
                </c:pt>
                <c:pt idx="2692">
                  <c:v>0.75236255031419219</c:v>
                </c:pt>
                <c:pt idx="2693">
                  <c:v>0.75236255031419219</c:v>
                </c:pt>
                <c:pt idx="2694">
                  <c:v>0.75236255031419219</c:v>
                </c:pt>
                <c:pt idx="2695">
                  <c:v>0.75234343831077055</c:v>
                </c:pt>
                <c:pt idx="2696">
                  <c:v>0.75234343831077055</c:v>
                </c:pt>
                <c:pt idx="2697">
                  <c:v>0.75232304087083557</c:v>
                </c:pt>
                <c:pt idx="2698">
                  <c:v>0.75232304087083557</c:v>
                </c:pt>
                <c:pt idx="2699">
                  <c:v>0.75232304087083557</c:v>
                </c:pt>
                <c:pt idx="2700">
                  <c:v>0.75232304087083557</c:v>
                </c:pt>
                <c:pt idx="2701">
                  <c:v>0.75232304087083557</c:v>
                </c:pt>
                <c:pt idx="2702">
                  <c:v>0.75232304087083557</c:v>
                </c:pt>
                <c:pt idx="2703">
                  <c:v>0.75232304087083557</c:v>
                </c:pt>
                <c:pt idx="2704">
                  <c:v>0.75232304087083557</c:v>
                </c:pt>
                <c:pt idx="2705">
                  <c:v>0.75232304087083557</c:v>
                </c:pt>
                <c:pt idx="2706">
                  <c:v>0.75232304087083557</c:v>
                </c:pt>
                <c:pt idx="2707">
                  <c:v>0.75232304087083557</c:v>
                </c:pt>
                <c:pt idx="2708">
                  <c:v>0.75232304087083557</c:v>
                </c:pt>
                <c:pt idx="2709">
                  <c:v>0.75232304087083557</c:v>
                </c:pt>
                <c:pt idx="2710">
                  <c:v>0.75232304087083557</c:v>
                </c:pt>
                <c:pt idx="2711">
                  <c:v>0.75232304087083557</c:v>
                </c:pt>
                <c:pt idx="2712">
                  <c:v>0.75232304087083557</c:v>
                </c:pt>
                <c:pt idx="2713">
                  <c:v>0.75232304087083557</c:v>
                </c:pt>
                <c:pt idx="2714">
                  <c:v>0.75232304087083557</c:v>
                </c:pt>
                <c:pt idx="2715">
                  <c:v>0.75232304087083557</c:v>
                </c:pt>
                <c:pt idx="2716">
                  <c:v>0.75232304087083557</c:v>
                </c:pt>
                <c:pt idx="2717">
                  <c:v>0.75232304087083557</c:v>
                </c:pt>
                <c:pt idx="2718">
                  <c:v>0.75232304087083557</c:v>
                </c:pt>
                <c:pt idx="2719">
                  <c:v>0.75232304087083557</c:v>
                </c:pt>
                <c:pt idx="2720">
                  <c:v>0.75232304087083557</c:v>
                </c:pt>
                <c:pt idx="2721">
                  <c:v>0.75232304087083557</c:v>
                </c:pt>
                <c:pt idx="2722">
                  <c:v>0.75232304087083557</c:v>
                </c:pt>
                <c:pt idx="2723">
                  <c:v>0.75232304087083557</c:v>
                </c:pt>
                <c:pt idx="2724">
                  <c:v>0.75232304087083557</c:v>
                </c:pt>
                <c:pt idx="2725">
                  <c:v>0.75232304087083557</c:v>
                </c:pt>
                <c:pt idx="2726">
                  <c:v>0.75232304087083557</c:v>
                </c:pt>
                <c:pt idx="2727">
                  <c:v>0.75232304087083557</c:v>
                </c:pt>
                <c:pt idx="2728">
                  <c:v>0.75232304087083557</c:v>
                </c:pt>
                <c:pt idx="2729">
                  <c:v>0.75232304087083557</c:v>
                </c:pt>
                <c:pt idx="2730">
                  <c:v>0.75232304087083557</c:v>
                </c:pt>
                <c:pt idx="2731">
                  <c:v>0.75232304087083557</c:v>
                </c:pt>
                <c:pt idx="2732">
                  <c:v>0.75232304087083557</c:v>
                </c:pt>
                <c:pt idx="2733">
                  <c:v>0.75232304087083557</c:v>
                </c:pt>
                <c:pt idx="2734">
                  <c:v>0.75232304087083557</c:v>
                </c:pt>
                <c:pt idx="2735">
                  <c:v>0.75232304087083557</c:v>
                </c:pt>
                <c:pt idx="2736">
                  <c:v>0.75232304087083557</c:v>
                </c:pt>
                <c:pt idx="2737">
                  <c:v>0.75232304087083557</c:v>
                </c:pt>
                <c:pt idx="2738">
                  <c:v>0.75232304087083557</c:v>
                </c:pt>
                <c:pt idx="2739">
                  <c:v>0.75232304087083557</c:v>
                </c:pt>
                <c:pt idx="2740">
                  <c:v>0.75232304087083557</c:v>
                </c:pt>
                <c:pt idx="2741">
                  <c:v>0.75232304087083557</c:v>
                </c:pt>
                <c:pt idx="2742">
                  <c:v>0.75232304087083557</c:v>
                </c:pt>
                <c:pt idx="2743">
                  <c:v>0.75232304087083557</c:v>
                </c:pt>
                <c:pt idx="2744">
                  <c:v>0.75232304087083557</c:v>
                </c:pt>
                <c:pt idx="2745">
                  <c:v>0.75232304087083557</c:v>
                </c:pt>
                <c:pt idx="2746">
                  <c:v>0.75232304087083557</c:v>
                </c:pt>
                <c:pt idx="2747">
                  <c:v>0.75232304087083557</c:v>
                </c:pt>
                <c:pt idx="2748">
                  <c:v>0.75232304087083557</c:v>
                </c:pt>
                <c:pt idx="2749">
                  <c:v>0.75232304087083557</c:v>
                </c:pt>
                <c:pt idx="2750">
                  <c:v>0.75232304087083557</c:v>
                </c:pt>
                <c:pt idx="2751">
                  <c:v>0.75232304087083557</c:v>
                </c:pt>
                <c:pt idx="2752">
                  <c:v>0.75232304087083557</c:v>
                </c:pt>
                <c:pt idx="2753">
                  <c:v>0.75232304087083557</c:v>
                </c:pt>
                <c:pt idx="2754">
                  <c:v>0.75232304087083557</c:v>
                </c:pt>
                <c:pt idx="2755">
                  <c:v>0.75232304087083557</c:v>
                </c:pt>
                <c:pt idx="2756">
                  <c:v>0.75232304087083557</c:v>
                </c:pt>
                <c:pt idx="2757">
                  <c:v>0.75232304087083557</c:v>
                </c:pt>
                <c:pt idx="2758">
                  <c:v>0.75232304087083557</c:v>
                </c:pt>
                <c:pt idx="2759">
                  <c:v>0.75232304087083557</c:v>
                </c:pt>
                <c:pt idx="2760">
                  <c:v>0.75232304087083557</c:v>
                </c:pt>
                <c:pt idx="2761">
                  <c:v>0.75232304087083557</c:v>
                </c:pt>
                <c:pt idx="2762">
                  <c:v>0.75230139981713418</c:v>
                </c:pt>
                <c:pt idx="2763">
                  <c:v>0.75230139981713418</c:v>
                </c:pt>
                <c:pt idx="2764">
                  <c:v>0.75230139981713418</c:v>
                </c:pt>
                <c:pt idx="2765">
                  <c:v>0.75227855768748964</c:v>
                </c:pt>
                <c:pt idx="2766">
                  <c:v>0.75227855697241308</c:v>
                </c:pt>
                <c:pt idx="2767">
                  <c:v>0.75227855697241308</c:v>
                </c:pt>
                <c:pt idx="2768">
                  <c:v>0.752254554159418</c:v>
                </c:pt>
                <c:pt idx="2769">
                  <c:v>0.752254554159418</c:v>
                </c:pt>
                <c:pt idx="2770">
                  <c:v>0.752254554159418</c:v>
                </c:pt>
                <c:pt idx="2771">
                  <c:v>0.75222943320089619</c:v>
                </c:pt>
                <c:pt idx="2772">
                  <c:v>0.75222943320089619</c:v>
                </c:pt>
                <c:pt idx="2773">
                  <c:v>0.75222943320089619</c:v>
                </c:pt>
                <c:pt idx="2774">
                  <c:v>0.75222943320089619</c:v>
                </c:pt>
                <c:pt idx="2775">
                  <c:v>0.75222943280923149</c:v>
                </c:pt>
                <c:pt idx="2776">
                  <c:v>0.75220323591959393</c:v>
                </c:pt>
                <c:pt idx="2777">
                  <c:v>0.75220323591959393</c:v>
                </c:pt>
                <c:pt idx="2778">
                  <c:v>0.75220323591959393</c:v>
                </c:pt>
                <c:pt idx="2779">
                  <c:v>0.75220323591959393</c:v>
                </c:pt>
                <c:pt idx="2780">
                  <c:v>0.75220323591959393</c:v>
                </c:pt>
                <c:pt idx="2781">
                  <c:v>0.75220323591959393</c:v>
                </c:pt>
                <c:pt idx="2782">
                  <c:v>0.75220323591959393</c:v>
                </c:pt>
                <c:pt idx="2783">
                  <c:v>0.75220323591959393</c:v>
                </c:pt>
                <c:pt idx="2784">
                  <c:v>0.75220323591959393</c:v>
                </c:pt>
                <c:pt idx="2785">
                  <c:v>0.75220323591959393</c:v>
                </c:pt>
                <c:pt idx="2786">
                  <c:v>0.75220323591959393</c:v>
                </c:pt>
                <c:pt idx="2787">
                  <c:v>0.75220323591959393</c:v>
                </c:pt>
                <c:pt idx="2788">
                  <c:v>0.75220323591959393</c:v>
                </c:pt>
                <c:pt idx="2789">
                  <c:v>0.75217600413825814</c:v>
                </c:pt>
                <c:pt idx="2790">
                  <c:v>0.75217600413825814</c:v>
                </c:pt>
                <c:pt idx="2791">
                  <c:v>0.75217600413825814</c:v>
                </c:pt>
                <c:pt idx="2792">
                  <c:v>0.75217600413825814</c:v>
                </c:pt>
                <c:pt idx="2793">
                  <c:v>0.75217600413825814</c:v>
                </c:pt>
                <c:pt idx="2794">
                  <c:v>0.75217600413825814</c:v>
                </c:pt>
                <c:pt idx="2795">
                  <c:v>0.75217600413825814</c:v>
                </c:pt>
                <c:pt idx="2796">
                  <c:v>0.7521477796796352</c:v>
                </c:pt>
                <c:pt idx="2797">
                  <c:v>0.7521477796796352</c:v>
                </c:pt>
                <c:pt idx="2798">
                  <c:v>0.7521477796796352</c:v>
                </c:pt>
                <c:pt idx="2799">
                  <c:v>0.7521477796796352</c:v>
                </c:pt>
                <c:pt idx="2800">
                  <c:v>0.75211860436647149</c:v>
                </c:pt>
                <c:pt idx="2801">
                  <c:v>0.75208852002151383</c:v>
                </c:pt>
                <c:pt idx="2802">
                  <c:v>0.75208852002151383</c:v>
                </c:pt>
                <c:pt idx="2803">
                  <c:v>0.75208852002151383</c:v>
                </c:pt>
                <c:pt idx="2804">
                  <c:v>0.75208852002151383</c:v>
                </c:pt>
                <c:pt idx="2805">
                  <c:v>0.75205756846750893</c:v>
                </c:pt>
                <c:pt idx="2806">
                  <c:v>0.75205756846750893</c:v>
                </c:pt>
                <c:pt idx="2807">
                  <c:v>0.75205756846750893</c:v>
                </c:pt>
                <c:pt idx="2808">
                  <c:v>0.75205756846750893</c:v>
                </c:pt>
                <c:pt idx="2809">
                  <c:v>0.75205756846750893</c:v>
                </c:pt>
                <c:pt idx="2810">
                  <c:v>0.75205756846750893</c:v>
                </c:pt>
                <c:pt idx="2811">
                  <c:v>0.75205756846750893</c:v>
                </c:pt>
                <c:pt idx="2812">
                  <c:v>0.75205756846750893</c:v>
                </c:pt>
                <c:pt idx="2813">
                  <c:v>0.75205756846750893</c:v>
                </c:pt>
                <c:pt idx="2814">
                  <c:v>0.75205756846750893</c:v>
                </c:pt>
                <c:pt idx="2815">
                  <c:v>0.75205756846750893</c:v>
                </c:pt>
                <c:pt idx="2816">
                  <c:v>0.75205756846750893</c:v>
                </c:pt>
                <c:pt idx="2817">
                  <c:v>0.75205756846750893</c:v>
                </c:pt>
                <c:pt idx="2818">
                  <c:v>0.75205756846750893</c:v>
                </c:pt>
                <c:pt idx="2819">
                  <c:v>0.75205756846750893</c:v>
                </c:pt>
                <c:pt idx="2820">
                  <c:v>0.75205756846750893</c:v>
                </c:pt>
                <c:pt idx="2821">
                  <c:v>0.75205756846750893</c:v>
                </c:pt>
                <c:pt idx="2822">
                  <c:v>0.75205756846750893</c:v>
                </c:pt>
                <c:pt idx="2823">
                  <c:v>0.75205756846750893</c:v>
                </c:pt>
                <c:pt idx="2824">
                  <c:v>0.75205756846750893</c:v>
                </c:pt>
                <c:pt idx="2825">
                  <c:v>0.75205756846750893</c:v>
                </c:pt>
                <c:pt idx="2826">
                  <c:v>0.75205756846750893</c:v>
                </c:pt>
                <c:pt idx="2827">
                  <c:v>0.75205756846750893</c:v>
                </c:pt>
                <c:pt idx="2828">
                  <c:v>0.75205756846750893</c:v>
                </c:pt>
                <c:pt idx="2829">
                  <c:v>0.75205756846750893</c:v>
                </c:pt>
                <c:pt idx="2830">
                  <c:v>0.75205756846750893</c:v>
                </c:pt>
                <c:pt idx="2831">
                  <c:v>0.75205756846750893</c:v>
                </c:pt>
                <c:pt idx="2832">
                  <c:v>0.75205756846750893</c:v>
                </c:pt>
                <c:pt idx="2833">
                  <c:v>0.75205756846750893</c:v>
                </c:pt>
                <c:pt idx="2834">
                  <c:v>0.75205756846750893</c:v>
                </c:pt>
                <c:pt idx="2835">
                  <c:v>0.75205756846750893</c:v>
                </c:pt>
                <c:pt idx="2836">
                  <c:v>0.75205756846750893</c:v>
                </c:pt>
                <c:pt idx="2837">
                  <c:v>0.75205756846750893</c:v>
                </c:pt>
                <c:pt idx="2838">
                  <c:v>0.75205756846750893</c:v>
                </c:pt>
                <c:pt idx="2839">
                  <c:v>0.75205756846750893</c:v>
                </c:pt>
                <c:pt idx="2840">
                  <c:v>0.75205756846750893</c:v>
                </c:pt>
                <c:pt idx="2841">
                  <c:v>0.75205756846750893</c:v>
                </c:pt>
                <c:pt idx="2842">
                  <c:v>0.75205756846750893</c:v>
                </c:pt>
                <c:pt idx="2843">
                  <c:v>0.75205756846750893</c:v>
                </c:pt>
                <c:pt idx="2844">
                  <c:v>0.75205756846750893</c:v>
                </c:pt>
                <c:pt idx="2845">
                  <c:v>0.75205756846750893</c:v>
                </c:pt>
                <c:pt idx="2846">
                  <c:v>0.75205756846750893</c:v>
                </c:pt>
                <c:pt idx="2847">
                  <c:v>0.75205756846750893</c:v>
                </c:pt>
                <c:pt idx="2848">
                  <c:v>0.75205756846750893</c:v>
                </c:pt>
                <c:pt idx="2849">
                  <c:v>0.75205756846750893</c:v>
                </c:pt>
                <c:pt idx="2850">
                  <c:v>0.75205756846750893</c:v>
                </c:pt>
                <c:pt idx="2851">
                  <c:v>0.75205756846750893</c:v>
                </c:pt>
                <c:pt idx="2852">
                  <c:v>0.75205756846750893</c:v>
                </c:pt>
                <c:pt idx="2853">
                  <c:v>0.75205756846750893</c:v>
                </c:pt>
                <c:pt idx="2854">
                  <c:v>0.75205756846750893</c:v>
                </c:pt>
                <c:pt idx="2855">
                  <c:v>0.75205756846750893</c:v>
                </c:pt>
                <c:pt idx="2856">
                  <c:v>0.75205756846750893</c:v>
                </c:pt>
                <c:pt idx="2857">
                  <c:v>0.75205756846750893</c:v>
                </c:pt>
                <c:pt idx="2858">
                  <c:v>0.75205756846750893</c:v>
                </c:pt>
                <c:pt idx="2859">
                  <c:v>0.75205756846750893</c:v>
                </c:pt>
                <c:pt idx="2860">
                  <c:v>0.75205756846750893</c:v>
                </c:pt>
                <c:pt idx="2861">
                  <c:v>0.75205756846750893</c:v>
                </c:pt>
                <c:pt idx="2862">
                  <c:v>0.75205756846750893</c:v>
                </c:pt>
                <c:pt idx="2863">
                  <c:v>0.75205756846750893</c:v>
                </c:pt>
                <c:pt idx="2864">
                  <c:v>0.75205756846750893</c:v>
                </c:pt>
                <c:pt idx="2865">
                  <c:v>0.75205756846750893</c:v>
                </c:pt>
                <c:pt idx="2866">
                  <c:v>0.75205756846750893</c:v>
                </c:pt>
                <c:pt idx="2867">
                  <c:v>0.75205756846750893</c:v>
                </c:pt>
                <c:pt idx="2868">
                  <c:v>0.75205756846750893</c:v>
                </c:pt>
                <c:pt idx="2869">
                  <c:v>0.75205756846750893</c:v>
                </c:pt>
                <c:pt idx="2870">
                  <c:v>0.75205756846750893</c:v>
                </c:pt>
                <c:pt idx="2871">
                  <c:v>0.75205756846750893</c:v>
                </c:pt>
                <c:pt idx="2872">
                  <c:v>0.75205756846750893</c:v>
                </c:pt>
                <c:pt idx="2873">
                  <c:v>0.75205756846750893</c:v>
                </c:pt>
                <c:pt idx="2874">
                  <c:v>0.75205756846750893</c:v>
                </c:pt>
                <c:pt idx="2875">
                  <c:v>0.75205756846750893</c:v>
                </c:pt>
                <c:pt idx="2876">
                  <c:v>0.75205756846750893</c:v>
                </c:pt>
                <c:pt idx="2877">
                  <c:v>0.7520257920182043</c:v>
                </c:pt>
                <c:pt idx="2878">
                  <c:v>0.7520257920182043</c:v>
                </c:pt>
                <c:pt idx="2879">
                  <c:v>0.7520257915272035</c:v>
                </c:pt>
                <c:pt idx="2880">
                  <c:v>0.7519932310233437</c:v>
                </c:pt>
                <c:pt idx="2881">
                  <c:v>0.7519932310233437</c:v>
                </c:pt>
                <c:pt idx="2882">
                  <c:v>0.7519932310233437</c:v>
                </c:pt>
                <c:pt idx="2883">
                  <c:v>0.7519932310233437</c:v>
                </c:pt>
                <c:pt idx="2884">
                  <c:v>0.7519932310233437</c:v>
                </c:pt>
                <c:pt idx="2885">
                  <c:v>0.7519932310233437</c:v>
                </c:pt>
                <c:pt idx="2886">
                  <c:v>0.7519932310233437</c:v>
                </c:pt>
                <c:pt idx="2887">
                  <c:v>0.7519932310233437</c:v>
                </c:pt>
                <c:pt idx="2888">
                  <c:v>0.75195992877867623</c:v>
                </c:pt>
                <c:pt idx="2889">
                  <c:v>0.75195992877867623</c:v>
                </c:pt>
                <c:pt idx="2890">
                  <c:v>0.75195992877867623</c:v>
                </c:pt>
                <c:pt idx="2891">
                  <c:v>0.75195992877867623</c:v>
                </c:pt>
                <c:pt idx="2892">
                  <c:v>0.75195992877867623</c:v>
                </c:pt>
                <c:pt idx="2893">
                  <c:v>0.75192592661594759</c:v>
                </c:pt>
                <c:pt idx="2894">
                  <c:v>0.75192592661594759</c:v>
                </c:pt>
                <c:pt idx="2895">
                  <c:v>0.75192592661594759</c:v>
                </c:pt>
                <c:pt idx="2896">
                  <c:v>0.75192592661594759</c:v>
                </c:pt>
                <c:pt idx="2897">
                  <c:v>0.75192592661594759</c:v>
                </c:pt>
                <c:pt idx="2898">
                  <c:v>0.75189126635790482</c:v>
                </c:pt>
                <c:pt idx="2899">
                  <c:v>0.75189126635790482</c:v>
                </c:pt>
                <c:pt idx="2900">
                  <c:v>0.75189126635790482</c:v>
                </c:pt>
                <c:pt idx="2901">
                  <c:v>0.75189126635790482</c:v>
                </c:pt>
                <c:pt idx="2902">
                  <c:v>0.75189126635790482</c:v>
                </c:pt>
                <c:pt idx="2903">
                  <c:v>0.75189126635790482</c:v>
                </c:pt>
                <c:pt idx="2904">
                  <c:v>0.75189126635790482</c:v>
                </c:pt>
                <c:pt idx="2905">
                  <c:v>0.75189126635790482</c:v>
                </c:pt>
                <c:pt idx="2906">
                  <c:v>0.75185598982729407</c:v>
                </c:pt>
                <c:pt idx="2907">
                  <c:v>0.75185598982729407</c:v>
                </c:pt>
                <c:pt idx="2908">
                  <c:v>0.75185598982729407</c:v>
                </c:pt>
                <c:pt idx="2909">
                  <c:v>0.75182013994937458</c:v>
                </c:pt>
                <c:pt idx="2910">
                  <c:v>0.75182013994937458</c:v>
                </c:pt>
                <c:pt idx="2911">
                  <c:v>0.75182013884686216</c:v>
                </c:pt>
                <c:pt idx="2912">
                  <c:v>0.75182013884686216</c:v>
                </c:pt>
                <c:pt idx="2913">
                  <c:v>0.75178375523935581</c:v>
                </c:pt>
                <c:pt idx="2914">
                  <c:v>0.75178375523935581</c:v>
                </c:pt>
                <c:pt idx="2915">
                  <c:v>0.75178375523935581</c:v>
                </c:pt>
                <c:pt idx="2916">
                  <c:v>0.75178375523935581</c:v>
                </c:pt>
                <c:pt idx="2917">
                  <c:v>0.75174688082752117</c:v>
                </c:pt>
                <c:pt idx="2918">
                  <c:v>0.75174688082752117</c:v>
                </c:pt>
                <c:pt idx="2919">
                  <c:v>0.75170955743410517</c:v>
                </c:pt>
                <c:pt idx="2920">
                  <c:v>0.75170955743410517</c:v>
                </c:pt>
                <c:pt idx="2921">
                  <c:v>0.75170955743410517</c:v>
                </c:pt>
                <c:pt idx="2922">
                  <c:v>0.75170955743410517</c:v>
                </c:pt>
                <c:pt idx="2923">
                  <c:v>0.75170955743410517</c:v>
                </c:pt>
                <c:pt idx="2924">
                  <c:v>0.75170955743410517</c:v>
                </c:pt>
                <c:pt idx="2925">
                  <c:v>0.75170955743410517</c:v>
                </c:pt>
                <c:pt idx="2926">
                  <c:v>0.75170955743410517</c:v>
                </c:pt>
                <c:pt idx="2927">
                  <c:v>0.75170955743410517</c:v>
                </c:pt>
                <c:pt idx="2928">
                  <c:v>0.75170955743410517</c:v>
                </c:pt>
                <c:pt idx="2929">
                  <c:v>0.75170955743410517</c:v>
                </c:pt>
                <c:pt idx="2930">
                  <c:v>0.75170955743410517</c:v>
                </c:pt>
                <c:pt idx="2931">
                  <c:v>0.75170955743410517</c:v>
                </c:pt>
                <c:pt idx="2932">
                  <c:v>0.75170955743410517</c:v>
                </c:pt>
                <c:pt idx="2933">
                  <c:v>0.75170955743410517</c:v>
                </c:pt>
                <c:pt idx="2934">
                  <c:v>0.75170955743410517</c:v>
                </c:pt>
                <c:pt idx="2935">
                  <c:v>0.75170955743410517</c:v>
                </c:pt>
                <c:pt idx="2936">
                  <c:v>0.75170955743410517</c:v>
                </c:pt>
                <c:pt idx="2937">
                  <c:v>0.75170955743410517</c:v>
                </c:pt>
                <c:pt idx="2938">
                  <c:v>0.75170955743410517</c:v>
                </c:pt>
                <c:pt idx="2939">
                  <c:v>0.75170955743410517</c:v>
                </c:pt>
                <c:pt idx="2940">
                  <c:v>0.75170955743410517</c:v>
                </c:pt>
                <c:pt idx="2941">
                  <c:v>0.75170955743410517</c:v>
                </c:pt>
                <c:pt idx="2942">
                  <c:v>0.75170955743410517</c:v>
                </c:pt>
                <c:pt idx="2943">
                  <c:v>0.75170955743410517</c:v>
                </c:pt>
                <c:pt idx="2944">
                  <c:v>0.75170955743410517</c:v>
                </c:pt>
                <c:pt idx="2945">
                  <c:v>0.75170955743410517</c:v>
                </c:pt>
                <c:pt idx="2946">
                  <c:v>0.75170955743410517</c:v>
                </c:pt>
                <c:pt idx="2947">
                  <c:v>0.75170955743410517</c:v>
                </c:pt>
                <c:pt idx="2948">
                  <c:v>0.75170955743410517</c:v>
                </c:pt>
                <c:pt idx="2949">
                  <c:v>0.75170955743410517</c:v>
                </c:pt>
                <c:pt idx="2950">
                  <c:v>0.75170955743410517</c:v>
                </c:pt>
                <c:pt idx="2951">
                  <c:v>0.75170955743410517</c:v>
                </c:pt>
                <c:pt idx="2952">
                  <c:v>0.75170955743410517</c:v>
                </c:pt>
                <c:pt idx="2953">
                  <c:v>0.75170955743410517</c:v>
                </c:pt>
                <c:pt idx="2954">
                  <c:v>0.75170955743410517</c:v>
                </c:pt>
                <c:pt idx="2955">
                  <c:v>0.75170955743410517</c:v>
                </c:pt>
                <c:pt idx="2956">
                  <c:v>0.75170955743410517</c:v>
                </c:pt>
                <c:pt idx="2957">
                  <c:v>0.75170955743410517</c:v>
                </c:pt>
                <c:pt idx="2958">
                  <c:v>0.75170955743410517</c:v>
                </c:pt>
                <c:pt idx="2959">
                  <c:v>0.75170955743410517</c:v>
                </c:pt>
                <c:pt idx="2960">
                  <c:v>0.75170955743410517</c:v>
                </c:pt>
                <c:pt idx="2961">
                  <c:v>0.75170955743410517</c:v>
                </c:pt>
                <c:pt idx="2962">
                  <c:v>0.75170955743410517</c:v>
                </c:pt>
                <c:pt idx="2963">
                  <c:v>0.75170955743410517</c:v>
                </c:pt>
                <c:pt idx="2964">
                  <c:v>0.75170955743410517</c:v>
                </c:pt>
                <c:pt idx="2965">
                  <c:v>0.75170955743410517</c:v>
                </c:pt>
                <c:pt idx="2966">
                  <c:v>0.75167182688185386</c:v>
                </c:pt>
                <c:pt idx="2967">
                  <c:v>0.75167182688185386</c:v>
                </c:pt>
                <c:pt idx="2968">
                  <c:v>0.75167182688185386</c:v>
                </c:pt>
                <c:pt idx="2969">
                  <c:v>0.75167182688185386</c:v>
                </c:pt>
                <c:pt idx="2970">
                  <c:v>0.7516337309935146</c:v>
                </c:pt>
                <c:pt idx="2971">
                  <c:v>0.7516337309935146</c:v>
                </c:pt>
                <c:pt idx="2972">
                  <c:v>0.7516337309935146</c:v>
                </c:pt>
                <c:pt idx="2973">
                  <c:v>0.7516337309935146</c:v>
                </c:pt>
                <c:pt idx="2974">
                  <c:v>0.7516337309935146</c:v>
                </c:pt>
                <c:pt idx="2975">
                  <c:v>0.75159531159183346</c:v>
                </c:pt>
                <c:pt idx="2976">
                  <c:v>0.75159531159183346</c:v>
                </c:pt>
                <c:pt idx="2977">
                  <c:v>0.75159531159183346</c:v>
                </c:pt>
                <c:pt idx="2978">
                  <c:v>0.75159531159183346</c:v>
                </c:pt>
                <c:pt idx="2979">
                  <c:v>0.75159531041476213</c:v>
                </c:pt>
                <c:pt idx="2980">
                  <c:v>0.75155661049955758</c:v>
                </c:pt>
                <c:pt idx="2981">
                  <c:v>0.75155661049955758</c:v>
                </c:pt>
                <c:pt idx="2982">
                  <c:v>0.75155661049955758</c:v>
                </c:pt>
                <c:pt idx="2983">
                  <c:v>0.75155661049955758</c:v>
                </c:pt>
                <c:pt idx="2984">
                  <c:v>0.75155661049955758</c:v>
                </c:pt>
                <c:pt idx="2985">
                  <c:v>0.75155661049955758</c:v>
                </c:pt>
                <c:pt idx="2986">
                  <c:v>0.75155660990704221</c:v>
                </c:pt>
                <c:pt idx="2987">
                  <c:v>0.75151766953943289</c:v>
                </c:pt>
                <c:pt idx="2988">
                  <c:v>0.75151766953943289</c:v>
                </c:pt>
                <c:pt idx="2989">
                  <c:v>0.75151766953943289</c:v>
                </c:pt>
                <c:pt idx="2990">
                  <c:v>0.75151766953943289</c:v>
                </c:pt>
                <c:pt idx="2991">
                  <c:v>0.75151766953943289</c:v>
                </c:pt>
                <c:pt idx="2992">
                  <c:v>0.75151766953943289</c:v>
                </c:pt>
                <c:pt idx="2993">
                  <c:v>0.75151766953943289</c:v>
                </c:pt>
                <c:pt idx="2994">
                  <c:v>0.75151766953943289</c:v>
                </c:pt>
                <c:pt idx="2995">
                  <c:v>0.75151766953943289</c:v>
                </c:pt>
                <c:pt idx="2996">
                  <c:v>0.75151766953943289</c:v>
                </c:pt>
                <c:pt idx="2997">
                  <c:v>0.75151766953943289</c:v>
                </c:pt>
                <c:pt idx="2998">
                  <c:v>0.75147853053420643</c:v>
                </c:pt>
                <c:pt idx="2999">
                  <c:v>0.75147853053420643</c:v>
                </c:pt>
                <c:pt idx="3000">
                  <c:v>0.75147853053420643</c:v>
                </c:pt>
                <c:pt idx="3001">
                  <c:v>0.75147853053420643</c:v>
                </c:pt>
                <c:pt idx="3002">
                  <c:v>0.75147853053420643</c:v>
                </c:pt>
                <c:pt idx="3003">
                  <c:v>0.75147853053420643</c:v>
                </c:pt>
                <c:pt idx="3004">
                  <c:v>0.75147853053420643</c:v>
                </c:pt>
                <c:pt idx="3005">
                  <c:v>0.75147853053420643</c:v>
                </c:pt>
                <c:pt idx="3006">
                  <c:v>0.75143923530662426</c:v>
                </c:pt>
                <c:pt idx="3007">
                  <c:v>0.75143923530662426</c:v>
                </c:pt>
                <c:pt idx="3008">
                  <c:v>0.75143923530662426</c:v>
                </c:pt>
                <c:pt idx="3009">
                  <c:v>0.75143923530662426</c:v>
                </c:pt>
                <c:pt idx="3010">
                  <c:v>0.75139982567943342</c:v>
                </c:pt>
                <c:pt idx="3011">
                  <c:v>0.75139982567943342</c:v>
                </c:pt>
                <c:pt idx="3012">
                  <c:v>0.75139982567943342</c:v>
                </c:pt>
                <c:pt idx="3013">
                  <c:v>0.75139982567943342</c:v>
                </c:pt>
                <c:pt idx="3014">
                  <c:v>0.75139982567943342</c:v>
                </c:pt>
                <c:pt idx="3015">
                  <c:v>0.75136034347538094</c:v>
                </c:pt>
                <c:pt idx="3016">
                  <c:v>0.75136034347538094</c:v>
                </c:pt>
                <c:pt idx="3017">
                  <c:v>0.75136034347538094</c:v>
                </c:pt>
                <c:pt idx="3018">
                  <c:v>0.75132083051721232</c:v>
                </c:pt>
                <c:pt idx="3019">
                  <c:v>0.75132083051721232</c:v>
                </c:pt>
                <c:pt idx="3020">
                  <c:v>0.75132083051721232</c:v>
                </c:pt>
                <c:pt idx="3021">
                  <c:v>0.75132083051721232</c:v>
                </c:pt>
                <c:pt idx="3022">
                  <c:v>0.75132083051721232</c:v>
                </c:pt>
                <c:pt idx="3023">
                  <c:v>0.75132083051721232</c:v>
                </c:pt>
                <c:pt idx="3024">
                  <c:v>0.75132083051721232</c:v>
                </c:pt>
                <c:pt idx="3025">
                  <c:v>0.75132083051721232</c:v>
                </c:pt>
                <c:pt idx="3026">
                  <c:v>0.75132083051721232</c:v>
                </c:pt>
                <c:pt idx="3027">
                  <c:v>0.75132083051721232</c:v>
                </c:pt>
                <c:pt idx="3028">
                  <c:v>0.75132083051721232</c:v>
                </c:pt>
                <c:pt idx="3029">
                  <c:v>0.75132083051721232</c:v>
                </c:pt>
                <c:pt idx="3030">
                  <c:v>0.75132083051721232</c:v>
                </c:pt>
                <c:pt idx="3031">
                  <c:v>0.75132083051721232</c:v>
                </c:pt>
                <c:pt idx="3032">
                  <c:v>0.75132083051721232</c:v>
                </c:pt>
                <c:pt idx="3033">
                  <c:v>0.75132083051721232</c:v>
                </c:pt>
                <c:pt idx="3034">
                  <c:v>0.75132083051721232</c:v>
                </c:pt>
                <c:pt idx="3035">
                  <c:v>0.75132083051721232</c:v>
                </c:pt>
                <c:pt idx="3036">
                  <c:v>0.75132083051721232</c:v>
                </c:pt>
                <c:pt idx="3037">
                  <c:v>0.75132083051721232</c:v>
                </c:pt>
                <c:pt idx="3038">
                  <c:v>0.75132083051721232</c:v>
                </c:pt>
                <c:pt idx="3039">
                  <c:v>0.75132083051721232</c:v>
                </c:pt>
                <c:pt idx="3040">
                  <c:v>0.75132083051721232</c:v>
                </c:pt>
                <c:pt idx="3041">
                  <c:v>0.75132083051721232</c:v>
                </c:pt>
                <c:pt idx="3042">
                  <c:v>0.75132083051721232</c:v>
                </c:pt>
                <c:pt idx="3043">
                  <c:v>0.75132083051721232</c:v>
                </c:pt>
                <c:pt idx="3044">
                  <c:v>0.75132083051721232</c:v>
                </c:pt>
                <c:pt idx="3045">
                  <c:v>0.75132083051721232</c:v>
                </c:pt>
                <c:pt idx="3046">
                  <c:v>0.75132083051721232</c:v>
                </c:pt>
                <c:pt idx="3047">
                  <c:v>0.75132083051721232</c:v>
                </c:pt>
                <c:pt idx="3048">
                  <c:v>0.75132083051721232</c:v>
                </c:pt>
                <c:pt idx="3049">
                  <c:v>0.75132083051721232</c:v>
                </c:pt>
                <c:pt idx="3050">
                  <c:v>0.75132083051721232</c:v>
                </c:pt>
                <c:pt idx="3051">
                  <c:v>0.75132083051721232</c:v>
                </c:pt>
                <c:pt idx="3052">
                  <c:v>0.75132083051721232</c:v>
                </c:pt>
                <c:pt idx="3053">
                  <c:v>0.75132083051721232</c:v>
                </c:pt>
                <c:pt idx="3054">
                  <c:v>0.75132083051721232</c:v>
                </c:pt>
                <c:pt idx="3055">
                  <c:v>0.75132083051721232</c:v>
                </c:pt>
                <c:pt idx="3056">
                  <c:v>0.75132083051721232</c:v>
                </c:pt>
                <c:pt idx="3057">
                  <c:v>0.75132083051721232</c:v>
                </c:pt>
                <c:pt idx="3058">
                  <c:v>0.75132083051721232</c:v>
                </c:pt>
                <c:pt idx="3059">
                  <c:v>0.75132083051721232</c:v>
                </c:pt>
                <c:pt idx="3060">
                  <c:v>0.75132083051721232</c:v>
                </c:pt>
                <c:pt idx="3061">
                  <c:v>0.75132083051721232</c:v>
                </c:pt>
                <c:pt idx="3062">
                  <c:v>0.75132083051721232</c:v>
                </c:pt>
                <c:pt idx="3063">
                  <c:v>0.75132083051721232</c:v>
                </c:pt>
                <c:pt idx="3064">
                  <c:v>0.75132083051721232</c:v>
                </c:pt>
                <c:pt idx="3065">
                  <c:v>0.75132083051721232</c:v>
                </c:pt>
                <c:pt idx="3066">
                  <c:v>0.75132083051721232</c:v>
                </c:pt>
                <c:pt idx="3067">
                  <c:v>0.75132083051721232</c:v>
                </c:pt>
                <c:pt idx="3068">
                  <c:v>0.75132083051721232</c:v>
                </c:pt>
                <c:pt idx="3069">
                  <c:v>0.75132083051721232</c:v>
                </c:pt>
                <c:pt idx="3070">
                  <c:v>0.75132083051721232</c:v>
                </c:pt>
                <c:pt idx="3071">
                  <c:v>0.75132083051721232</c:v>
                </c:pt>
                <c:pt idx="3072">
                  <c:v>0.75132083051721232</c:v>
                </c:pt>
                <c:pt idx="3073">
                  <c:v>0.75132083051721232</c:v>
                </c:pt>
                <c:pt idx="3074">
                  <c:v>0.75132083051721232</c:v>
                </c:pt>
                <c:pt idx="3075">
                  <c:v>0.75132083051721232</c:v>
                </c:pt>
                <c:pt idx="3076">
                  <c:v>0.75132083051721232</c:v>
                </c:pt>
                <c:pt idx="3077">
                  <c:v>0.75132083051721232</c:v>
                </c:pt>
                <c:pt idx="3078">
                  <c:v>0.75132083051721232</c:v>
                </c:pt>
                <c:pt idx="3079">
                  <c:v>0.75132083051721232</c:v>
                </c:pt>
                <c:pt idx="3080">
                  <c:v>0.75132083051721232</c:v>
                </c:pt>
                <c:pt idx="3081">
                  <c:v>0.75132083051721232</c:v>
                </c:pt>
                <c:pt idx="3082">
                  <c:v>0.75132083051721232</c:v>
                </c:pt>
                <c:pt idx="3083">
                  <c:v>0.75132083051721232</c:v>
                </c:pt>
                <c:pt idx="3084">
                  <c:v>0.75132083051721232</c:v>
                </c:pt>
                <c:pt idx="3085">
                  <c:v>0.75132083051721232</c:v>
                </c:pt>
                <c:pt idx="3086">
                  <c:v>0.75132083051721232</c:v>
                </c:pt>
                <c:pt idx="3087">
                  <c:v>0.75132083051721232</c:v>
                </c:pt>
                <c:pt idx="3088">
                  <c:v>0.75132083051721232</c:v>
                </c:pt>
                <c:pt idx="3089">
                  <c:v>0.75132083051721232</c:v>
                </c:pt>
                <c:pt idx="3090">
                  <c:v>0.75132083051721232</c:v>
                </c:pt>
                <c:pt idx="3091">
                  <c:v>0.75132083051721232</c:v>
                </c:pt>
                <c:pt idx="3092">
                  <c:v>0.75132083051721232</c:v>
                </c:pt>
                <c:pt idx="3093">
                  <c:v>0.75132083051721232</c:v>
                </c:pt>
                <c:pt idx="3094">
                  <c:v>0.75132083051721232</c:v>
                </c:pt>
                <c:pt idx="3095">
                  <c:v>0.75132083051721232</c:v>
                </c:pt>
                <c:pt idx="3096">
                  <c:v>0.75132083051721232</c:v>
                </c:pt>
                <c:pt idx="3097">
                  <c:v>0.75132083051721232</c:v>
                </c:pt>
                <c:pt idx="3098">
                  <c:v>0.75132083051721232</c:v>
                </c:pt>
                <c:pt idx="3099">
                  <c:v>0.75132083051721232</c:v>
                </c:pt>
                <c:pt idx="3100">
                  <c:v>0.75128132862767472</c:v>
                </c:pt>
                <c:pt idx="3101">
                  <c:v>0.75128132862767472</c:v>
                </c:pt>
                <c:pt idx="3102">
                  <c:v>0.75128132862767472</c:v>
                </c:pt>
                <c:pt idx="3103">
                  <c:v>0.75128132862767472</c:v>
                </c:pt>
                <c:pt idx="3104">
                  <c:v>0.75128132862767472</c:v>
                </c:pt>
                <c:pt idx="3105">
                  <c:v>0.75124187962951483</c:v>
                </c:pt>
                <c:pt idx="3106">
                  <c:v>0.75124187962951483</c:v>
                </c:pt>
                <c:pt idx="3107">
                  <c:v>0.75124187962951483</c:v>
                </c:pt>
                <c:pt idx="3108">
                  <c:v>0.75120252534547916</c:v>
                </c:pt>
                <c:pt idx="3109">
                  <c:v>0.75120252534547916</c:v>
                </c:pt>
                <c:pt idx="3110">
                  <c:v>0.75120252534547916</c:v>
                </c:pt>
                <c:pt idx="3111">
                  <c:v>0.75120252534547916</c:v>
                </c:pt>
                <c:pt idx="3112">
                  <c:v>0.75120252534547916</c:v>
                </c:pt>
                <c:pt idx="3113">
                  <c:v>0.75120252534547916</c:v>
                </c:pt>
                <c:pt idx="3114">
                  <c:v>0.75116330759831462</c:v>
                </c:pt>
                <c:pt idx="3115">
                  <c:v>0.75116330759831462</c:v>
                </c:pt>
                <c:pt idx="3116">
                  <c:v>0.75116330759831462</c:v>
                </c:pt>
                <c:pt idx="3117">
                  <c:v>0.75116330759831462</c:v>
                </c:pt>
                <c:pt idx="3118">
                  <c:v>0.75116330759831462</c:v>
                </c:pt>
                <c:pt idx="3119">
                  <c:v>0.75116330700110634</c:v>
                </c:pt>
                <c:pt idx="3120">
                  <c:v>0.75112426821076683</c:v>
                </c:pt>
                <c:pt idx="3121">
                  <c:v>0.75112426821076683</c:v>
                </c:pt>
                <c:pt idx="3122">
                  <c:v>0.75112426821076683</c:v>
                </c:pt>
                <c:pt idx="3123">
                  <c:v>0.75112426821076683</c:v>
                </c:pt>
                <c:pt idx="3124">
                  <c:v>0.75112426821076683</c:v>
                </c:pt>
                <c:pt idx="3125">
                  <c:v>0.75112426821076683</c:v>
                </c:pt>
                <c:pt idx="3126">
                  <c:v>0.75112426821076683</c:v>
                </c:pt>
                <c:pt idx="3127">
                  <c:v>0.75112426821076683</c:v>
                </c:pt>
                <c:pt idx="3128">
                  <c:v>0.75108544900558316</c:v>
                </c:pt>
                <c:pt idx="3129">
                  <c:v>0.75108544900558316</c:v>
                </c:pt>
                <c:pt idx="3130">
                  <c:v>0.75104689180551032</c:v>
                </c:pt>
                <c:pt idx="3131">
                  <c:v>0.75104689180551032</c:v>
                </c:pt>
                <c:pt idx="3132">
                  <c:v>0.75097073071168208</c:v>
                </c:pt>
                <c:pt idx="3133">
                  <c:v>0.75097073071168208</c:v>
                </c:pt>
                <c:pt idx="3134">
                  <c:v>0.75097073071168208</c:v>
                </c:pt>
                <c:pt idx="3135">
                  <c:v>0.75093321046342032</c:v>
                </c:pt>
                <c:pt idx="3136">
                  <c:v>0.75093321046342032</c:v>
                </c:pt>
                <c:pt idx="3137">
                  <c:v>0.75093321046342032</c:v>
                </c:pt>
                <c:pt idx="3138">
                  <c:v>0.75093321046342032</c:v>
                </c:pt>
                <c:pt idx="3139">
                  <c:v>0.75093321046342032</c:v>
                </c:pt>
                <c:pt idx="3140">
                  <c:v>0.75093321046342032</c:v>
                </c:pt>
                <c:pt idx="3141">
                  <c:v>0.75093321046342032</c:v>
                </c:pt>
                <c:pt idx="3142">
                  <c:v>0.75093321046342032</c:v>
                </c:pt>
                <c:pt idx="3143">
                  <c:v>0.75093321046342032</c:v>
                </c:pt>
                <c:pt idx="3144">
                  <c:v>0.75093321046342032</c:v>
                </c:pt>
                <c:pt idx="3145">
                  <c:v>0.75093321046342032</c:v>
                </c:pt>
                <c:pt idx="3146">
                  <c:v>0.75093321046342032</c:v>
                </c:pt>
                <c:pt idx="3147">
                  <c:v>0.75093321046342032</c:v>
                </c:pt>
                <c:pt idx="3148">
                  <c:v>0.75093321046342032</c:v>
                </c:pt>
                <c:pt idx="3149">
                  <c:v>0.75093321046342032</c:v>
                </c:pt>
                <c:pt idx="3150">
                  <c:v>0.75093321046342032</c:v>
                </c:pt>
                <c:pt idx="3151">
                  <c:v>0.75093321046342032</c:v>
                </c:pt>
                <c:pt idx="3152">
                  <c:v>0.75093321046342032</c:v>
                </c:pt>
                <c:pt idx="3153">
                  <c:v>0.75093321046342032</c:v>
                </c:pt>
                <c:pt idx="3154">
                  <c:v>0.75093321046342032</c:v>
                </c:pt>
                <c:pt idx="3155">
                  <c:v>0.75093321046342032</c:v>
                </c:pt>
                <c:pt idx="3156">
                  <c:v>0.75093321046342032</c:v>
                </c:pt>
                <c:pt idx="3157">
                  <c:v>0.75093321046342032</c:v>
                </c:pt>
                <c:pt idx="3158">
                  <c:v>0.75093321046342032</c:v>
                </c:pt>
                <c:pt idx="3159">
                  <c:v>0.75093321046342032</c:v>
                </c:pt>
                <c:pt idx="3160">
                  <c:v>0.75093321046342032</c:v>
                </c:pt>
                <c:pt idx="3161">
                  <c:v>0.75093321046342032</c:v>
                </c:pt>
                <c:pt idx="3162">
                  <c:v>0.75093321046342032</c:v>
                </c:pt>
                <c:pt idx="3163">
                  <c:v>0.75093321046342032</c:v>
                </c:pt>
                <c:pt idx="3164">
                  <c:v>0.75093321046342032</c:v>
                </c:pt>
                <c:pt idx="3165">
                  <c:v>0.75093321046342032</c:v>
                </c:pt>
                <c:pt idx="3166">
                  <c:v>0.75093321046342032</c:v>
                </c:pt>
                <c:pt idx="3167">
                  <c:v>0.75093321046342032</c:v>
                </c:pt>
                <c:pt idx="3168">
                  <c:v>0.75093321046342032</c:v>
                </c:pt>
                <c:pt idx="3169">
                  <c:v>0.75093321046342032</c:v>
                </c:pt>
                <c:pt idx="3170">
                  <c:v>0.75093321046342032</c:v>
                </c:pt>
                <c:pt idx="3171">
                  <c:v>0.75089611218912566</c:v>
                </c:pt>
                <c:pt idx="3172">
                  <c:v>0.75089611218912566</c:v>
                </c:pt>
                <c:pt idx="3173">
                  <c:v>0.75089611218912566</c:v>
                </c:pt>
                <c:pt idx="3174">
                  <c:v>0.75089611218912566</c:v>
                </c:pt>
                <c:pt idx="3175">
                  <c:v>0.75085944110089964</c:v>
                </c:pt>
                <c:pt idx="3176">
                  <c:v>0.75085944110089964</c:v>
                </c:pt>
                <c:pt idx="3177">
                  <c:v>0.75085944110089964</c:v>
                </c:pt>
                <c:pt idx="3178">
                  <c:v>0.75082319508871287</c:v>
                </c:pt>
                <c:pt idx="3179">
                  <c:v>0.75082319508871287</c:v>
                </c:pt>
                <c:pt idx="3180">
                  <c:v>0.75082319508871287</c:v>
                </c:pt>
                <c:pt idx="3181">
                  <c:v>0.75082319508871287</c:v>
                </c:pt>
                <c:pt idx="3182">
                  <c:v>0.75078737204253609</c:v>
                </c:pt>
                <c:pt idx="3183">
                  <c:v>0.75078737204253609</c:v>
                </c:pt>
                <c:pt idx="3184">
                  <c:v>0.75078737204253609</c:v>
                </c:pt>
                <c:pt idx="3185">
                  <c:v>0.75078737204253609</c:v>
                </c:pt>
                <c:pt idx="3186">
                  <c:v>0.75078737204253609</c:v>
                </c:pt>
                <c:pt idx="3187">
                  <c:v>0.75075196985234083</c:v>
                </c:pt>
                <c:pt idx="3188">
                  <c:v>0.75075196985234083</c:v>
                </c:pt>
                <c:pt idx="3189">
                  <c:v>0.75075196985234083</c:v>
                </c:pt>
                <c:pt idx="3190">
                  <c:v>0.75075196985234083</c:v>
                </c:pt>
                <c:pt idx="3191">
                  <c:v>0.75075196985234083</c:v>
                </c:pt>
                <c:pt idx="3192">
                  <c:v>0.75075196985234083</c:v>
                </c:pt>
                <c:pt idx="3193">
                  <c:v>0.75075196985234083</c:v>
                </c:pt>
                <c:pt idx="3194">
                  <c:v>0.75075196985234083</c:v>
                </c:pt>
                <c:pt idx="3195">
                  <c:v>0.75075196985234083</c:v>
                </c:pt>
                <c:pt idx="3196">
                  <c:v>0.75075196985234083</c:v>
                </c:pt>
                <c:pt idx="3197">
                  <c:v>0.75075196985234083</c:v>
                </c:pt>
                <c:pt idx="3198">
                  <c:v>0.75075196985234083</c:v>
                </c:pt>
                <c:pt idx="3199">
                  <c:v>0.75071698640809814</c:v>
                </c:pt>
                <c:pt idx="3200">
                  <c:v>0.7506824195997791</c:v>
                </c:pt>
                <c:pt idx="3201">
                  <c:v>0.7506824195997791</c:v>
                </c:pt>
                <c:pt idx="3202">
                  <c:v>0.75064826731735479</c:v>
                </c:pt>
                <c:pt idx="3203">
                  <c:v>0.75064826731735479</c:v>
                </c:pt>
                <c:pt idx="3204">
                  <c:v>0.75064826731735479</c:v>
                </c:pt>
                <c:pt idx="3205">
                  <c:v>0.7506145274507976</c:v>
                </c:pt>
                <c:pt idx="3206">
                  <c:v>0.75058119789007594</c:v>
                </c:pt>
                <c:pt idx="3207">
                  <c:v>0.75058119789007594</c:v>
                </c:pt>
                <c:pt idx="3208">
                  <c:v>0.75058119789007594</c:v>
                </c:pt>
                <c:pt idx="3209">
                  <c:v>0.75058119789007594</c:v>
                </c:pt>
                <c:pt idx="3210">
                  <c:v>0.75058119789007594</c:v>
                </c:pt>
                <c:pt idx="3211">
                  <c:v>0.75058119789007594</c:v>
                </c:pt>
                <c:pt idx="3212">
                  <c:v>0.75058119789007594</c:v>
                </c:pt>
                <c:pt idx="3213">
                  <c:v>0.75058119789007594</c:v>
                </c:pt>
                <c:pt idx="3214">
                  <c:v>0.75058119789007594</c:v>
                </c:pt>
                <c:pt idx="3215">
                  <c:v>0.75058119789007594</c:v>
                </c:pt>
                <c:pt idx="3216">
                  <c:v>0.75058119789007594</c:v>
                </c:pt>
                <c:pt idx="3217">
                  <c:v>0.75058119789007594</c:v>
                </c:pt>
                <c:pt idx="3218">
                  <c:v>0.75058119789007594</c:v>
                </c:pt>
                <c:pt idx="3219">
                  <c:v>0.75058119789007594</c:v>
                </c:pt>
                <c:pt idx="3220">
                  <c:v>0.75058119789007594</c:v>
                </c:pt>
                <c:pt idx="3221">
                  <c:v>0.75058119789007594</c:v>
                </c:pt>
                <c:pt idx="3222">
                  <c:v>0.75058119789007594</c:v>
                </c:pt>
                <c:pt idx="3223">
                  <c:v>0.75058119789007594</c:v>
                </c:pt>
                <c:pt idx="3224">
                  <c:v>0.75058119789007594</c:v>
                </c:pt>
                <c:pt idx="3225">
                  <c:v>0.75058119789007594</c:v>
                </c:pt>
                <c:pt idx="3226">
                  <c:v>0.75058119789007594</c:v>
                </c:pt>
                <c:pt idx="3227">
                  <c:v>0.75058119789007594</c:v>
                </c:pt>
                <c:pt idx="3228">
                  <c:v>0.75058119789007594</c:v>
                </c:pt>
                <c:pt idx="3229">
                  <c:v>0.75058119789007594</c:v>
                </c:pt>
                <c:pt idx="3230">
                  <c:v>0.75058119789007594</c:v>
                </c:pt>
                <c:pt idx="3231">
                  <c:v>0.75058119789007594</c:v>
                </c:pt>
                <c:pt idx="3232">
                  <c:v>0.75058119789007594</c:v>
                </c:pt>
                <c:pt idx="3233">
                  <c:v>0.75058119789007594</c:v>
                </c:pt>
                <c:pt idx="3234">
                  <c:v>0.75058119789007594</c:v>
                </c:pt>
                <c:pt idx="3235">
                  <c:v>0.75058119789007594</c:v>
                </c:pt>
                <c:pt idx="3236">
                  <c:v>0.75058119789007594</c:v>
                </c:pt>
                <c:pt idx="3237">
                  <c:v>0.75058119789007594</c:v>
                </c:pt>
                <c:pt idx="3238">
                  <c:v>0.75058119789007594</c:v>
                </c:pt>
                <c:pt idx="3239">
                  <c:v>0.75058119789007594</c:v>
                </c:pt>
                <c:pt idx="3240">
                  <c:v>0.75058119789007594</c:v>
                </c:pt>
                <c:pt idx="3241">
                  <c:v>0.75058119789007594</c:v>
                </c:pt>
                <c:pt idx="3242">
                  <c:v>0.75058119789007594</c:v>
                </c:pt>
                <c:pt idx="3243">
                  <c:v>0.75058119789007594</c:v>
                </c:pt>
                <c:pt idx="3244">
                  <c:v>0.75058119789007594</c:v>
                </c:pt>
                <c:pt idx="3245">
                  <c:v>0.75058119789007594</c:v>
                </c:pt>
                <c:pt idx="3246">
                  <c:v>0.75058119789007594</c:v>
                </c:pt>
                <c:pt idx="3247">
                  <c:v>0.75058119789007594</c:v>
                </c:pt>
                <c:pt idx="3248">
                  <c:v>0.75058119789007594</c:v>
                </c:pt>
                <c:pt idx="3249">
                  <c:v>0.75058119789007594</c:v>
                </c:pt>
                <c:pt idx="3250">
                  <c:v>0.75058119789007594</c:v>
                </c:pt>
                <c:pt idx="3251">
                  <c:v>0.75058119789007594</c:v>
                </c:pt>
                <c:pt idx="3252">
                  <c:v>0.75058119789007594</c:v>
                </c:pt>
                <c:pt idx="3253">
                  <c:v>0.75058119789007594</c:v>
                </c:pt>
                <c:pt idx="3254">
                  <c:v>0.75058119789007594</c:v>
                </c:pt>
                <c:pt idx="3255">
                  <c:v>0.75058119789007594</c:v>
                </c:pt>
                <c:pt idx="3256">
                  <c:v>0.75058119789007594</c:v>
                </c:pt>
                <c:pt idx="3257">
                  <c:v>0.75058119789007594</c:v>
                </c:pt>
                <c:pt idx="3258">
                  <c:v>0.75058119789007594</c:v>
                </c:pt>
                <c:pt idx="3259">
                  <c:v>0.75058119789007594</c:v>
                </c:pt>
                <c:pt idx="3260">
                  <c:v>0.75058119789007594</c:v>
                </c:pt>
                <c:pt idx="3261">
                  <c:v>0.75058119789007594</c:v>
                </c:pt>
                <c:pt idx="3262">
                  <c:v>0.75054827702444005</c:v>
                </c:pt>
                <c:pt idx="3263">
                  <c:v>0.75054827652516376</c:v>
                </c:pt>
                <c:pt idx="3264">
                  <c:v>0.75054827652516376</c:v>
                </c:pt>
                <c:pt idx="3265">
                  <c:v>0.75051576124603048</c:v>
                </c:pt>
                <c:pt idx="3266">
                  <c:v>0.75051576124603048</c:v>
                </c:pt>
                <c:pt idx="3267">
                  <c:v>0.75051576124603048</c:v>
                </c:pt>
                <c:pt idx="3268">
                  <c:v>0.75051576124603048</c:v>
                </c:pt>
                <c:pt idx="3269">
                  <c:v>0.75051576124603048</c:v>
                </c:pt>
                <c:pt idx="3270">
                  <c:v>0.75048364994264716</c:v>
                </c:pt>
                <c:pt idx="3271">
                  <c:v>0.75048364994264716</c:v>
                </c:pt>
                <c:pt idx="3272">
                  <c:v>0.75045194050498665</c:v>
                </c:pt>
                <c:pt idx="3273">
                  <c:v>0.75042063082301835</c:v>
                </c:pt>
                <c:pt idx="3274">
                  <c:v>0.75042063082301835</c:v>
                </c:pt>
                <c:pt idx="3275">
                  <c:v>0.75042063082301835</c:v>
                </c:pt>
                <c:pt idx="3276">
                  <c:v>0.75042063082301835</c:v>
                </c:pt>
                <c:pt idx="3277">
                  <c:v>0.75042063082301835</c:v>
                </c:pt>
                <c:pt idx="3278">
                  <c:v>0.75042063082301835</c:v>
                </c:pt>
                <c:pt idx="3279">
                  <c:v>0.75042063082301835</c:v>
                </c:pt>
                <c:pt idx="3280">
                  <c:v>0.75038971878671423</c:v>
                </c:pt>
                <c:pt idx="3281">
                  <c:v>0.75038971878671423</c:v>
                </c:pt>
                <c:pt idx="3282">
                  <c:v>0.75038971878671423</c:v>
                </c:pt>
                <c:pt idx="3283">
                  <c:v>0.75038971878671423</c:v>
                </c:pt>
                <c:pt idx="3284">
                  <c:v>0.75038971878671423</c:v>
                </c:pt>
                <c:pt idx="3285">
                  <c:v>0.75038971878671423</c:v>
                </c:pt>
                <c:pt idx="3286">
                  <c:v>0.75038971878671423</c:v>
                </c:pt>
                <c:pt idx="3287">
                  <c:v>0.75035920228604513</c:v>
                </c:pt>
                <c:pt idx="3288">
                  <c:v>0.75035920228604513</c:v>
                </c:pt>
                <c:pt idx="3289">
                  <c:v>0.75035920228604513</c:v>
                </c:pt>
                <c:pt idx="3290">
                  <c:v>0.75032907921098213</c:v>
                </c:pt>
                <c:pt idx="3291">
                  <c:v>0.75032907921098213</c:v>
                </c:pt>
                <c:pt idx="3292">
                  <c:v>0.7502993474514964</c:v>
                </c:pt>
                <c:pt idx="3293">
                  <c:v>0.7502993474514964</c:v>
                </c:pt>
                <c:pt idx="3294">
                  <c:v>0.7502993474514964</c:v>
                </c:pt>
                <c:pt idx="3295">
                  <c:v>0.75027000489755891</c:v>
                </c:pt>
                <c:pt idx="3296">
                  <c:v>0.75027000489755891</c:v>
                </c:pt>
                <c:pt idx="3297">
                  <c:v>0.75027000489755891</c:v>
                </c:pt>
                <c:pt idx="3298">
                  <c:v>0.75027000489755891</c:v>
                </c:pt>
                <c:pt idx="3299">
                  <c:v>0.75027000489755891</c:v>
                </c:pt>
                <c:pt idx="3300">
                  <c:v>0.75027000489755891</c:v>
                </c:pt>
                <c:pt idx="3301">
                  <c:v>0.75027000489755891</c:v>
                </c:pt>
                <c:pt idx="3302">
                  <c:v>0.75027000489755891</c:v>
                </c:pt>
                <c:pt idx="3303">
                  <c:v>0.75027000489755891</c:v>
                </c:pt>
                <c:pt idx="3304">
                  <c:v>0.75027000489755891</c:v>
                </c:pt>
                <c:pt idx="3305">
                  <c:v>0.75027000489755891</c:v>
                </c:pt>
                <c:pt idx="3306">
                  <c:v>0.75027000489755891</c:v>
                </c:pt>
                <c:pt idx="3307">
                  <c:v>0.75027000489755891</c:v>
                </c:pt>
                <c:pt idx="3308">
                  <c:v>0.75027000489755891</c:v>
                </c:pt>
                <c:pt idx="3309">
                  <c:v>0.75027000489755891</c:v>
                </c:pt>
                <c:pt idx="3310">
                  <c:v>0.75027000489755891</c:v>
                </c:pt>
                <c:pt idx="3311">
                  <c:v>0.75027000489755891</c:v>
                </c:pt>
                <c:pt idx="3312">
                  <c:v>0.75027000489755891</c:v>
                </c:pt>
                <c:pt idx="3313">
                  <c:v>0.75027000489755891</c:v>
                </c:pt>
                <c:pt idx="3314">
                  <c:v>0.75027000489755891</c:v>
                </c:pt>
                <c:pt idx="3315">
                  <c:v>0.75027000489755891</c:v>
                </c:pt>
                <c:pt idx="3316">
                  <c:v>0.75027000489755891</c:v>
                </c:pt>
                <c:pt idx="3317">
                  <c:v>0.75027000489755891</c:v>
                </c:pt>
                <c:pt idx="3318">
                  <c:v>0.75027000489755891</c:v>
                </c:pt>
                <c:pt idx="3319">
                  <c:v>0.75027000489755891</c:v>
                </c:pt>
                <c:pt idx="3320">
                  <c:v>0.75027000489755891</c:v>
                </c:pt>
                <c:pt idx="3321">
                  <c:v>0.75027000489755891</c:v>
                </c:pt>
                <c:pt idx="3322">
                  <c:v>0.75027000489755891</c:v>
                </c:pt>
                <c:pt idx="3323">
                  <c:v>0.75027000489755891</c:v>
                </c:pt>
                <c:pt idx="3324">
                  <c:v>0.75027000489755891</c:v>
                </c:pt>
                <c:pt idx="3325">
                  <c:v>0.75027000489755891</c:v>
                </c:pt>
                <c:pt idx="3326">
                  <c:v>0.75027000489755891</c:v>
                </c:pt>
                <c:pt idx="3327">
                  <c:v>0.75027000489755891</c:v>
                </c:pt>
                <c:pt idx="3328">
                  <c:v>0.75027000489755891</c:v>
                </c:pt>
                <c:pt idx="3329">
                  <c:v>0.75027000489755891</c:v>
                </c:pt>
                <c:pt idx="3330">
                  <c:v>0.75027000489755891</c:v>
                </c:pt>
                <c:pt idx="3331">
                  <c:v>0.75027000489755891</c:v>
                </c:pt>
                <c:pt idx="3332">
                  <c:v>0.75027000489755891</c:v>
                </c:pt>
                <c:pt idx="3333">
                  <c:v>0.75027000489755891</c:v>
                </c:pt>
                <c:pt idx="3334">
                  <c:v>0.75027000489755891</c:v>
                </c:pt>
                <c:pt idx="3335">
                  <c:v>0.75027000489755891</c:v>
                </c:pt>
                <c:pt idx="3336">
                  <c:v>0.75027000489755891</c:v>
                </c:pt>
                <c:pt idx="3337">
                  <c:v>0.75027000489755891</c:v>
                </c:pt>
                <c:pt idx="3338">
                  <c:v>0.75027000489755891</c:v>
                </c:pt>
                <c:pt idx="3339">
                  <c:v>0.75027000489755891</c:v>
                </c:pt>
                <c:pt idx="3340">
                  <c:v>0.75027000489755891</c:v>
                </c:pt>
                <c:pt idx="3341">
                  <c:v>0.75027000489755891</c:v>
                </c:pt>
                <c:pt idx="3342">
                  <c:v>0.75027000489755891</c:v>
                </c:pt>
                <c:pt idx="3343">
                  <c:v>0.75027000489755891</c:v>
                </c:pt>
                <c:pt idx="3344">
                  <c:v>0.75027000489755891</c:v>
                </c:pt>
                <c:pt idx="3345">
                  <c:v>0.75027000489755891</c:v>
                </c:pt>
                <c:pt idx="3346">
                  <c:v>0.75024104943914238</c:v>
                </c:pt>
                <c:pt idx="3347">
                  <c:v>0.75024104943914238</c:v>
                </c:pt>
                <c:pt idx="3348">
                  <c:v>0.75024104943914238</c:v>
                </c:pt>
                <c:pt idx="3349">
                  <c:v>0.75024104943914238</c:v>
                </c:pt>
                <c:pt idx="3350">
                  <c:v>0.75021247896621579</c:v>
                </c:pt>
                <c:pt idx="3351">
                  <c:v>0.75021247896621579</c:v>
                </c:pt>
                <c:pt idx="3352">
                  <c:v>0.75021247896621579</c:v>
                </c:pt>
                <c:pt idx="3353">
                  <c:v>0.75021247896621579</c:v>
                </c:pt>
                <c:pt idx="3354">
                  <c:v>0.7501842913687512</c:v>
                </c:pt>
                <c:pt idx="3355">
                  <c:v>0.7501842913687512</c:v>
                </c:pt>
                <c:pt idx="3356">
                  <c:v>0.7501842913687512</c:v>
                </c:pt>
                <c:pt idx="3357">
                  <c:v>0.7501842913687512</c:v>
                </c:pt>
                <c:pt idx="3358">
                  <c:v>0.7501842913687512</c:v>
                </c:pt>
                <c:pt idx="3359">
                  <c:v>0.75015648453671946</c:v>
                </c:pt>
                <c:pt idx="3360">
                  <c:v>0.75015648453671946</c:v>
                </c:pt>
                <c:pt idx="3361">
                  <c:v>0.75012905636009231</c:v>
                </c:pt>
                <c:pt idx="3362">
                  <c:v>0.75012905636009231</c:v>
                </c:pt>
                <c:pt idx="3363">
                  <c:v>0.75012905636009231</c:v>
                </c:pt>
                <c:pt idx="3364">
                  <c:v>0.75012905636009231</c:v>
                </c:pt>
                <c:pt idx="3365">
                  <c:v>0.75012905636009231</c:v>
                </c:pt>
                <c:pt idx="3366">
                  <c:v>0.75012905636009231</c:v>
                </c:pt>
                <c:pt idx="3367">
                  <c:v>0.75012905636009231</c:v>
                </c:pt>
                <c:pt idx="3368">
                  <c:v>0.75012905636009231</c:v>
                </c:pt>
                <c:pt idx="3369">
                  <c:v>0.75012905636009231</c:v>
                </c:pt>
                <c:pt idx="3370">
                  <c:v>0.75012905636009231</c:v>
                </c:pt>
                <c:pt idx="3371">
                  <c:v>0.75010200513878611</c:v>
                </c:pt>
                <c:pt idx="3372">
                  <c:v>0.75010200472884048</c:v>
                </c:pt>
                <c:pt idx="3373">
                  <c:v>0.75010200472884048</c:v>
                </c:pt>
                <c:pt idx="3374">
                  <c:v>0.75010200472884048</c:v>
                </c:pt>
                <c:pt idx="3375">
                  <c:v>0.75010200472884048</c:v>
                </c:pt>
                <c:pt idx="3376">
                  <c:v>0.75010200472884048</c:v>
                </c:pt>
                <c:pt idx="3377">
                  <c:v>0.75010200472884048</c:v>
                </c:pt>
                <c:pt idx="3378">
                  <c:v>0.75010200472884048</c:v>
                </c:pt>
                <c:pt idx="3379">
                  <c:v>0.75007532753293549</c:v>
                </c:pt>
                <c:pt idx="3380">
                  <c:v>0.75007532753293549</c:v>
                </c:pt>
                <c:pt idx="3381">
                  <c:v>0.75004902266234696</c:v>
                </c:pt>
                <c:pt idx="3382">
                  <c:v>0.75004902266234696</c:v>
                </c:pt>
                <c:pt idx="3383">
                  <c:v>0.75004902266234696</c:v>
                </c:pt>
                <c:pt idx="3384">
                  <c:v>0.75004902266234696</c:v>
                </c:pt>
                <c:pt idx="3385">
                  <c:v>0.75004902266234696</c:v>
                </c:pt>
                <c:pt idx="3386">
                  <c:v>0.75004902266234696</c:v>
                </c:pt>
                <c:pt idx="3387">
                  <c:v>0.75002308800704731</c:v>
                </c:pt>
                <c:pt idx="3388">
                  <c:v>0.75002308800704731</c:v>
                </c:pt>
                <c:pt idx="3389">
                  <c:v>0.75002308800704731</c:v>
                </c:pt>
                <c:pt idx="3390">
                  <c:v>0.75002308800704731</c:v>
                </c:pt>
                <c:pt idx="3391">
                  <c:v>0.74999752145700882</c:v>
                </c:pt>
                <c:pt idx="3392">
                  <c:v>0.74999752145700882</c:v>
                </c:pt>
                <c:pt idx="3393">
                  <c:v>0.74999752145700882</c:v>
                </c:pt>
                <c:pt idx="3394">
                  <c:v>0.74999752145700882</c:v>
                </c:pt>
                <c:pt idx="3395">
                  <c:v>0.74999752145700882</c:v>
                </c:pt>
                <c:pt idx="3396">
                  <c:v>0.74999752145700882</c:v>
                </c:pt>
                <c:pt idx="3397">
                  <c:v>0.74999752145700882</c:v>
                </c:pt>
                <c:pt idx="3398">
                  <c:v>0.74999752145700882</c:v>
                </c:pt>
                <c:pt idx="3399">
                  <c:v>0.74999752145700882</c:v>
                </c:pt>
                <c:pt idx="3400">
                  <c:v>0.74999752145700882</c:v>
                </c:pt>
                <c:pt idx="3401">
                  <c:v>0.74999752145700882</c:v>
                </c:pt>
                <c:pt idx="3402">
                  <c:v>0.74999752145700882</c:v>
                </c:pt>
                <c:pt idx="3403">
                  <c:v>0.74999752145700882</c:v>
                </c:pt>
                <c:pt idx="3404">
                  <c:v>0.74999752145700882</c:v>
                </c:pt>
                <c:pt idx="3405">
                  <c:v>0.74999752145700882</c:v>
                </c:pt>
                <c:pt idx="3406">
                  <c:v>0.74999752145700882</c:v>
                </c:pt>
                <c:pt idx="3407">
                  <c:v>0.74999752145700882</c:v>
                </c:pt>
                <c:pt idx="3408">
                  <c:v>0.74999752145700882</c:v>
                </c:pt>
                <c:pt idx="3409">
                  <c:v>0.74999752145700882</c:v>
                </c:pt>
                <c:pt idx="3410">
                  <c:v>0.74999752145700882</c:v>
                </c:pt>
                <c:pt idx="3411">
                  <c:v>0.74999752145700882</c:v>
                </c:pt>
                <c:pt idx="3412">
                  <c:v>0.74999752145700882</c:v>
                </c:pt>
                <c:pt idx="3413">
                  <c:v>0.74999752145700882</c:v>
                </c:pt>
                <c:pt idx="3414">
                  <c:v>0.74999752145700882</c:v>
                </c:pt>
                <c:pt idx="3415">
                  <c:v>0.74999752145700882</c:v>
                </c:pt>
                <c:pt idx="3416">
                  <c:v>0.74999752145700882</c:v>
                </c:pt>
                <c:pt idx="3417">
                  <c:v>0.74999752145700882</c:v>
                </c:pt>
                <c:pt idx="3418">
                  <c:v>0.74999752145700882</c:v>
                </c:pt>
                <c:pt idx="3419">
                  <c:v>0.74999752145700882</c:v>
                </c:pt>
                <c:pt idx="3420">
                  <c:v>0.74999752145700882</c:v>
                </c:pt>
                <c:pt idx="3421">
                  <c:v>0.74999752145700882</c:v>
                </c:pt>
                <c:pt idx="3422">
                  <c:v>0.74999752145700882</c:v>
                </c:pt>
                <c:pt idx="3423">
                  <c:v>0.74999752145700882</c:v>
                </c:pt>
                <c:pt idx="3424">
                  <c:v>0.74999752145700882</c:v>
                </c:pt>
                <c:pt idx="3425">
                  <c:v>0.74999752145700882</c:v>
                </c:pt>
                <c:pt idx="3426">
                  <c:v>0.74999752145700882</c:v>
                </c:pt>
                <c:pt idx="3427">
                  <c:v>0.74999752145700882</c:v>
                </c:pt>
                <c:pt idx="3428">
                  <c:v>0.74999752145700882</c:v>
                </c:pt>
                <c:pt idx="3429">
                  <c:v>0.74999752145700882</c:v>
                </c:pt>
                <c:pt idx="3430">
                  <c:v>0.74999752145700882</c:v>
                </c:pt>
                <c:pt idx="3431">
                  <c:v>0.74999752145700882</c:v>
                </c:pt>
                <c:pt idx="3432">
                  <c:v>0.74999752145700882</c:v>
                </c:pt>
                <c:pt idx="3433">
                  <c:v>0.74999752145700882</c:v>
                </c:pt>
                <c:pt idx="3434">
                  <c:v>0.74999752145700882</c:v>
                </c:pt>
                <c:pt idx="3435">
                  <c:v>0.74999752145700882</c:v>
                </c:pt>
                <c:pt idx="3436">
                  <c:v>0.74999752145700882</c:v>
                </c:pt>
                <c:pt idx="3437">
                  <c:v>0.74994748498507846</c:v>
                </c:pt>
                <c:pt idx="3438">
                  <c:v>0.74994748423259461</c:v>
                </c:pt>
                <c:pt idx="3439">
                  <c:v>0.74994748423259461</c:v>
                </c:pt>
                <c:pt idx="3440">
                  <c:v>0.74994748423259461</c:v>
                </c:pt>
                <c:pt idx="3441">
                  <c:v>0.74994748423259461</c:v>
                </c:pt>
                <c:pt idx="3442">
                  <c:v>0.74992300933816158</c:v>
                </c:pt>
                <c:pt idx="3443">
                  <c:v>0.74992300933816158</c:v>
                </c:pt>
                <c:pt idx="3444">
                  <c:v>0.749898894108874</c:v>
                </c:pt>
                <c:pt idx="3445">
                  <c:v>0.749898894108874</c:v>
                </c:pt>
                <c:pt idx="3446">
                  <c:v>0.749898894108874</c:v>
                </c:pt>
                <c:pt idx="3447">
                  <c:v>0.74989889374360919</c:v>
                </c:pt>
                <c:pt idx="3448">
                  <c:v>0.74987513643470149</c:v>
                </c:pt>
                <c:pt idx="3449">
                  <c:v>0.74987513643470149</c:v>
                </c:pt>
                <c:pt idx="3450">
                  <c:v>0.74987513643470149</c:v>
                </c:pt>
                <c:pt idx="3451">
                  <c:v>0.74987513643470149</c:v>
                </c:pt>
                <c:pt idx="3452">
                  <c:v>0.74987513643470149</c:v>
                </c:pt>
                <c:pt idx="3453">
                  <c:v>0.74987513643470149</c:v>
                </c:pt>
                <c:pt idx="3454">
                  <c:v>0.74987513643470149</c:v>
                </c:pt>
                <c:pt idx="3455">
                  <c:v>0.74985173420561513</c:v>
                </c:pt>
                <c:pt idx="3456">
                  <c:v>0.74982868600966968</c:v>
                </c:pt>
                <c:pt idx="3457">
                  <c:v>0.74982868531158731</c:v>
                </c:pt>
                <c:pt idx="3458">
                  <c:v>0.74982868531158731</c:v>
                </c:pt>
                <c:pt idx="3459">
                  <c:v>0.74982868531158731</c:v>
                </c:pt>
                <c:pt idx="3460">
                  <c:v>0.74980598764258821</c:v>
                </c:pt>
                <c:pt idx="3461">
                  <c:v>0.74980598764258821</c:v>
                </c:pt>
                <c:pt idx="3462">
                  <c:v>0.74978363908858969</c:v>
                </c:pt>
                <c:pt idx="3463">
                  <c:v>0.74978363908858969</c:v>
                </c:pt>
                <c:pt idx="3464">
                  <c:v>0.74978363908858969</c:v>
                </c:pt>
                <c:pt idx="3465">
                  <c:v>0.74978363908858969</c:v>
                </c:pt>
                <c:pt idx="3466">
                  <c:v>0.74978363908858969</c:v>
                </c:pt>
                <c:pt idx="3467">
                  <c:v>0.74978363875020404</c:v>
                </c:pt>
                <c:pt idx="3468">
                  <c:v>0.74976163753956138</c:v>
                </c:pt>
                <c:pt idx="3469">
                  <c:v>0.74976163753956138</c:v>
                </c:pt>
                <c:pt idx="3470">
                  <c:v>0.74976163753956138</c:v>
                </c:pt>
                <c:pt idx="3471">
                  <c:v>0.74976163753956138</c:v>
                </c:pt>
                <c:pt idx="3472">
                  <c:v>0.74976163753956138</c:v>
                </c:pt>
                <c:pt idx="3473">
                  <c:v>0.74976163753956138</c:v>
                </c:pt>
                <c:pt idx="3474">
                  <c:v>0.74976163753956138</c:v>
                </c:pt>
                <c:pt idx="3475">
                  <c:v>0.74976163753956138</c:v>
                </c:pt>
                <c:pt idx="3476">
                  <c:v>0.74976163753956138</c:v>
                </c:pt>
                <c:pt idx="3477">
                  <c:v>0.74976163753956138</c:v>
                </c:pt>
                <c:pt idx="3478">
                  <c:v>0.74976163753956138</c:v>
                </c:pt>
                <c:pt idx="3479">
                  <c:v>0.74976163753956138</c:v>
                </c:pt>
                <c:pt idx="3480">
                  <c:v>0.74976163753956138</c:v>
                </c:pt>
                <c:pt idx="3481">
                  <c:v>0.74976163753956138</c:v>
                </c:pt>
                <c:pt idx="3482">
                  <c:v>0.74976163753956138</c:v>
                </c:pt>
                <c:pt idx="3483">
                  <c:v>0.74976163753956138</c:v>
                </c:pt>
                <c:pt idx="3484">
                  <c:v>0.74976163753956138</c:v>
                </c:pt>
                <c:pt idx="3485">
                  <c:v>0.74976163753956138</c:v>
                </c:pt>
                <c:pt idx="3486">
                  <c:v>0.74976163753956138</c:v>
                </c:pt>
                <c:pt idx="3487">
                  <c:v>0.74976163753956138</c:v>
                </c:pt>
                <c:pt idx="3488">
                  <c:v>0.74976163753956138</c:v>
                </c:pt>
                <c:pt idx="3489">
                  <c:v>0.74976163753956138</c:v>
                </c:pt>
                <c:pt idx="3490">
                  <c:v>0.74976163753956138</c:v>
                </c:pt>
                <c:pt idx="3491">
                  <c:v>0.74976163753956138</c:v>
                </c:pt>
                <c:pt idx="3492">
                  <c:v>0.74976163753956138</c:v>
                </c:pt>
                <c:pt idx="3493">
                  <c:v>0.74976163753956138</c:v>
                </c:pt>
                <c:pt idx="3494">
                  <c:v>0.74976163753956138</c:v>
                </c:pt>
                <c:pt idx="3495">
                  <c:v>0.74976163753956138</c:v>
                </c:pt>
                <c:pt idx="3496">
                  <c:v>0.74976163753956138</c:v>
                </c:pt>
                <c:pt idx="3497">
                  <c:v>0.74976163753956138</c:v>
                </c:pt>
                <c:pt idx="3498">
                  <c:v>0.74976163753956138</c:v>
                </c:pt>
                <c:pt idx="3499">
                  <c:v>0.74976163753956138</c:v>
                </c:pt>
                <c:pt idx="3500">
                  <c:v>0.74976163753956138</c:v>
                </c:pt>
                <c:pt idx="3501">
                  <c:v>0.74976163753956138</c:v>
                </c:pt>
                <c:pt idx="3502">
                  <c:v>0.74976163753956138</c:v>
                </c:pt>
                <c:pt idx="3503">
                  <c:v>0.74976163753956138</c:v>
                </c:pt>
                <c:pt idx="3504">
                  <c:v>0.74976163753956138</c:v>
                </c:pt>
                <c:pt idx="3505">
                  <c:v>0.74976163753956138</c:v>
                </c:pt>
                <c:pt idx="3506">
                  <c:v>0.74976163753956138</c:v>
                </c:pt>
                <c:pt idx="3507">
                  <c:v>0.74976163753956138</c:v>
                </c:pt>
                <c:pt idx="3508">
                  <c:v>0.74976163753956138</c:v>
                </c:pt>
                <c:pt idx="3509">
                  <c:v>0.74976163753956138</c:v>
                </c:pt>
                <c:pt idx="3510">
                  <c:v>0.74976163753956138</c:v>
                </c:pt>
                <c:pt idx="3511">
                  <c:v>0.74976163753956138</c:v>
                </c:pt>
                <c:pt idx="3512">
                  <c:v>0.74976163753956138</c:v>
                </c:pt>
                <c:pt idx="3513">
                  <c:v>0.74976163753956138</c:v>
                </c:pt>
                <c:pt idx="3514">
                  <c:v>0.74976163753956138</c:v>
                </c:pt>
                <c:pt idx="3515">
                  <c:v>0.74976163753956138</c:v>
                </c:pt>
                <c:pt idx="3516">
                  <c:v>0.74976163753956138</c:v>
                </c:pt>
                <c:pt idx="3517">
                  <c:v>0.74976163753956138</c:v>
                </c:pt>
                <c:pt idx="3518">
                  <c:v>0.74976163753956138</c:v>
                </c:pt>
                <c:pt idx="3519">
                  <c:v>0.74976163753956138</c:v>
                </c:pt>
                <c:pt idx="3520">
                  <c:v>0.74976163753956138</c:v>
                </c:pt>
                <c:pt idx="3521">
                  <c:v>0.74976163753956138</c:v>
                </c:pt>
                <c:pt idx="3522">
                  <c:v>0.74976163753956138</c:v>
                </c:pt>
                <c:pt idx="3523">
                  <c:v>0.74976163753956138</c:v>
                </c:pt>
                <c:pt idx="3524">
                  <c:v>0.74976163753956138</c:v>
                </c:pt>
                <c:pt idx="3525">
                  <c:v>0.74976163753956138</c:v>
                </c:pt>
                <c:pt idx="3526">
                  <c:v>0.74976163753956138</c:v>
                </c:pt>
                <c:pt idx="3527">
                  <c:v>0.74976163753956138</c:v>
                </c:pt>
                <c:pt idx="3528">
                  <c:v>0.749739980885477</c:v>
                </c:pt>
                <c:pt idx="3529">
                  <c:v>0.749739980885477</c:v>
                </c:pt>
                <c:pt idx="3530">
                  <c:v>0.749739980885477</c:v>
                </c:pt>
                <c:pt idx="3531">
                  <c:v>0.749739980885477</c:v>
                </c:pt>
                <c:pt idx="3532">
                  <c:v>0.74971866701630507</c:v>
                </c:pt>
                <c:pt idx="3533">
                  <c:v>0.74971866701630507</c:v>
                </c:pt>
                <c:pt idx="3534">
                  <c:v>0.7496976938220179</c:v>
                </c:pt>
                <c:pt idx="3535">
                  <c:v>0.7496976938220179</c:v>
                </c:pt>
                <c:pt idx="3536">
                  <c:v>0.7496976938220179</c:v>
                </c:pt>
                <c:pt idx="3537">
                  <c:v>0.74967705919258731</c:v>
                </c:pt>
                <c:pt idx="3538">
                  <c:v>0.74965676101798295</c:v>
                </c:pt>
                <c:pt idx="3539">
                  <c:v>0.74965676101798295</c:v>
                </c:pt>
                <c:pt idx="3540">
                  <c:v>0.74965676101798295</c:v>
                </c:pt>
                <c:pt idx="3541">
                  <c:v>0.74965676101798295</c:v>
                </c:pt>
                <c:pt idx="3542">
                  <c:v>0.74965676101798295</c:v>
                </c:pt>
                <c:pt idx="3543">
                  <c:v>0.74965676101798295</c:v>
                </c:pt>
                <c:pt idx="3544">
                  <c:v>0.74965676101798295</c:v>
                </c:pt>
                <c:pt idx="3545">
                  <c:v>0.74965676101798295</c:v>
                </c:pt>
                <c:pt idx="3546">
                  <c:v>0.74963679718817677</c:v>
                </c:pt>
                <c:pt idx="3547">
                  <c:v>0.74963679718817677</c:v>
                </c:pt>
                <c:pt idx="3548">
                  <c:v>0.74963679718817677</c:v>
                </c:pt>
                <c:pt idx="3549">
                  <c:v>0.74961716559314051</c:v>
                </c:pt>
                <c:pt idx="3550">
                  <c:v>0.74961716559314051</c:v>
                </c:pt>
                <c:pt idx="3551">
                  <c:v>0.74959786412284357</c:v>
                </c:pt>
                <c:pt idx="3552">
                  <c:v>0.74959786412284357</c:v>
                </c:pt>
                <c:pt idx="3553">
                  <c:v>0.74959786412284357</c:v>
                </c:pt>
                <c:pt idx="3554">
                  <c:v>0.74957889066725936</c:v>
                </c:pt>
                <c:pt idx="3555">
                  <c:v>0.74956024311635627</c:v>
                </c:pt>
                <c:pt idx="3556">
                  <c:v>0.74956024311635627</c:v>
                </c:pt>
                <c:pt idx="3557">
                  <c:v>0.74956024311635627</c:v>
                </c:pt>
                <c:pt idx="3558">
                  <c:v>0.74956024311635627</c:v>
                </c:pt>
                <c:pt idx="3559">
                  <c:v>0.74956024311635627</c:v>
                </c:pt>
                <c:pt idx="3560">
                  <c:v>0.74956024311635627</c:v>
                </c:pt>
                <c:pt idx="3561">
                  <c:v>0.74956024311635627</c:v>
                </c:pt>
                <c:pt idx="3562">
                  <c:v>0.74956024311635627</c:v>
                </c:pt>
                <c:pt idx="3563">
                  <c:v>0.74956024311635627</c:v>
                </c:pt>
                <c:pt idx="3564">
                  <c:v>0.74956024311635627</c:v>
                </c:pt>
                <c:pt idx="3565">
                  <c:v>0.74956024311635627</c:v>
                </c:pt>
                <c:pt idx="3566">
                  <c:v>0.74956024311635627</c:v>
                </c:pt>
                <c:pt idx="3567">
                  <c:v>0.74956024311635627</c:v>
                </c:pt>
                <c:pt idx="3568">
                  <c:v>0.74956024311635627</c:v>
                </c:pt>
                <c:pt idx="3569">
                  <c:v>0.74956024311635627</c:v>
                </c:pt>
                <c:pt idx="3570">
                  <c:v>0.74956024311635627</c:v>
                </c:pt>
                <c:pt idx="3571">
                  <c:v>0.74956024311635627</c:v>
                </c:pt>
                <c:pt idx="3572">
                  <c:v>0.74956024311635627</c:v>
                </c:pt>
                <c:pt idx="3573">
                  <c:v>0.74956024311635627</c:v>
                </c:pt>
                <c:pt idx="3574">
                  <c:v>0.74956024311635627</c:v>
                </c:pt>
                <c:pt idx="3575">
                  <c:v>0.74956024311635627</c:v>
                </c:pt>
                <c:pt idx="3576">
                  <c:v>0.74956024311635627</c:v>
                </c:pt>
                <c:pt idx="3577">
                  <c:v>0.74956024311635627</c:v>
                </c:pt>
                <c:pt idx="3578">
                  <c:v>0.74956024311635627</c:v>
                </c:pt>
                <c:pt idx="3579">
                  <c:v>0.74956024311635627</c:v>
                </c:pt>
                <c:pt idx="3580">
                  <c:v>0.74956024311635627</c:v>
                </c:pt>
                <c:pt idx="3581">
                  <c:v>0.74956024311635627</c:v>
                </c:pt>
                <c:pt idx="3582">
                  <c:v>0.74956024311635627</c:v>
                </c:pt>
                <c:pt idx="3583">
                  <c:v>0.74956024311635627</c:v>
                </c:pt>
                <c:pt idx="3584">
                  <c:v>0.74956024311635627</c:v>
                </c:pt>
                <c:pt idx="3585">
                  <c:v>0.74956024311635627</c:v>
                </c:pt>
                <c:pt idx="3586">
                  <c:v>0.74956024311635627</c:v>
                </c:pt>
                <c:pt idx="3587">
                  <c:v>0.74956024311635627</c:v>
                </c:pt>
                <c:pt idx="3588">
                  <c:v>0.74956024311635627</c:v>
                </c:pt>
                <c:pt idx="3589">
                  <c:v>0.74956024311635627</c:v>
                </c:pt>
                <c:pt idx="3590">
                  <c:v>0.74956024311635627</c:v>
                </c:pt>
                <c:pt idx="3591">
                  <c:v>0.74956024311635627</c:v>
                </c:pt>
                <c:pt idx="3592">
                  <c:v>0.74956024311635627</c:v>
                </c:pt>
                <c:pt idx="3593">
                  <c:v>0.74956024311635627</c:v>
                </c:pt>
                <c:pt idx="3594">
                  <c:v>0.74956024311635627</c:v>
                </c:pt>
                <c:pt idx="3595">
                  <c:v>0.74956024311635627</c:v>
                </c:pt>
                <c:pt idx="3596">
                  <c:v>0.74954191936010783</c:v>
                </c:pt>
                <c:pt idx="3597">
                  <c:v>0.74954191936010783</c:v>
                </c:pt>
                <c:pt idx="3598">
                  <c:v>0.74954191936010783</c:v>
                </c:pt>
                <c:pt idx="3599">
                  <c:v>0.74954191936010783</c:v>
                </c:pt>
                <c:pt idx="3600">
                  <c:v>0.74952391728848478</c:v>
                </c:pt>
                <c:pt idx="3601">
                  <c:v>0.74950623479145739</c:v>
                </c:pt>
                <c:pt idx="3602">
                  <c:v>0.74950623479145739</c:v>
                </c:pt>
                <c:pt idx="3603">
                  <c:v>0.74950623479145739</c:v>
                </c:pt>
                <c:pt idx="3604">
                  <c:v>0.74948886975899742</c:v>
                </c:pt>
                <c:pt idx="3605">
                  <c:v>0.74947182008107593</c:v>
                </c:pt>
                <c:pt idx="3606">
                  <c:v>0.74947182008107593</c:v>
                </c:pt>
                <c:pt idx="3607">
                  <c:v>0.74947182008107593</c:v>
                </c:pt>
                <c:pt idx="3608">
                  <c:v>0.74947182008107593</c:v>
                </c:pt>
                <c:pt idx="3609">
                  <c:v>0.74947182008107593</c:v>
                </c:pt>
                <c:pt idx="3610">
                  <c:v>0.74947182008107593</c:v>
                </c:pt>
                <c:pt idx="3611">
                  <c:v>0.74947182008107593</c:v>
                </c:pt>
                <c:pt idx="3612">
                  <c:v>0.74945508390068194</c:v>
                </c:pt>
                <c:pt idx="3613">
                  <c:v>0.74945508364766311</c:v>
                </c:pt>
                <c:pt idx="3614">
                  <c:v>0.74945508364766311</c:v>
                </c:pt>
                <c:pt idx="3615">
                  <c:v>0.74945508364766311</c:v>
                </c:pt>
                <c:pt idx="3616">
                  <c:v>0.74943865834873158</c:v>
                </c:pt>
                <c:pt idx="3617">
                  <c:v>0.74942254207425163</c:v>
                </c:pt>
                <c:pt idx="3618">
                  <c:v>0.74942254207425163</c:v>
                </c:pt>
                <c:pt idx="3619">
                  <c:v>0.74942254207425163</c:v>
                </c:pt>
                <c:pt idx="3620">
                  <c:v>0.74942254207425163</c:v>
                </c:pt>
                <c:pt idx="3621">
                  <c:v>0.74940673271419467</c:v>
                </c:pt>
                <c:pt idx="3622">
                  <c:v>0.74940673271419467</c:v>
                </c:pt>
                <c:pt idx="3623">
                  <c:v>0.74940673271419467</c:v>
                </c:pt>
                <c:pt idx="3624">
                  <c:v>0.74939122815853143</c:v>
                </c:pt>
                <c:pt idx="3625">
                  <c:v>0.74939122815853143</c:v>
                </c:pt>
                <c:pt idx="3626">
                  <c:v>0.74939122815853143</c:v>
                </c:pt>
                <c:pt idx="3627">
                  <c:v>0.74939122815853143</c:v>
                </c:pt>
                <c:pt idx="3628">
                  <c:v>0.74939122815853143</c:v>
                </c:pt>
                <c:pt idx="3629">
                  <c:v>0.74939122815853143</c:v>
                </c:pt>
                <c:pt idx="3630">
                  <c:v>0.74939122815853143</c:v>
                </c:pt>
                <c:pt idx="3631">
                  <c:v>0.74939122815853143</c:v>
                </c:pt>
                <c:pt idx="3632">
                  <c:v>0.74939122815853143</c:v>
                </c:pt>
                <c:pt idx="3633">
                  <c:v>0.74939122815853143</c:v>
                </c:pt>
                <c:pt idx="3634">
                  <c:v>0.74939122815853143</c:v>
                </c:pt>
                <c:pt idx="3635">
                  <c:v>0.74939122815853143</c:v>
                </c:pt>
                <c:pt idx="3636">
                  <c:v>0.74939122815853143</c:v>
                </c:pt>
                <c:pt idx="3637">
                  <c:v>0.74939122815853143</c:v>
                </c:pt>
                <c:pt idx="3638">
                  <c:v>0.74939122815853143</c:v>
                </c:pt>
                <c:pt idx="3639">
                  <c:v>0.74939122815853143</c:v>
                </c:pt>
                <c:pt idx="3640">
                  <c:v>0.74939122815853143</c:v>
                </c:pt>
                <c:pt idx="3641">
                  <c:v>0.74939122815853143</c:v>
                </c:pt>
                <c:pt idx="3642">
                  <c:v>0.74939122815853143</c:v>
                </c:pt>
                <c:pt idx="3643">
                  <c:v>0.74939122815853143</c:v>
                </c:pt>
                <c:pt idx="3644">
                  <c:v>0.74939122815853143</c:v>
                </c:pt>
                <c:pt idx="3645">
                  <c:v>0.74939122815853143</c:v>
                </c:pt>
                <c:pt idx="3646">
                  <c:v>0.74939122815853143</c:v>
                </c:pt>
                <c:pt idx="3647">
                  <c:v>0.74939122815853143</c:v>
                </c:pt>
                <c:pt idx="3648">
                  <c:v>0.74939122815853143</c:v>
                </c:pt>
                <c:pt idx="3649">
                  <c:v>0.74939122815853143</c:v>
                </c:pt>
                <c:pt idx="3650">
                  <c:v>0.74939122815853143</c:v>
                </c:pt>
                <c:pt idx="3651">
                  <c:v>0.74939122815853143</c:v>
                </c:pt>
                <c:pt idx="3652">
                  <c:v>0.74939122815853143</c:v>
                </c:pt>
                <c:pt idx="3653">
                  <c:v>0.74939122815853143</c:v>
                </c:pt>
                <c:pt idx="3654">
                  <c:v>0.74939122815853143</c:v>
                </c:pt>
                <c:pt idx="3655">
                  <c:v>0.74939122815853143</c:v>
                </c:pt>
                <c:pt idx="3656">
                  <c:v>0.74939122815853143</c:v>
                </c:pt>
                <c:pt idx="3657">
                  <c:v>0.74939122815853143</c:v>
                </c:pt>
                <c:pt idx="3658">
                  <c:v>0.74939122815853143</c:v>
                </c:pt>
                <c:pt idx="3659">
                  <c:v>0.74939122815853143</c:v>
                </c:pt>
                <c:pt idx="3660">
                  <c:v>0.74939122815853143</c:v>
                </c:pt>
                <c:pt idx="3661">
                  <c:v>0.74939122815853143</c:v>
                </c:pt>
                <c:pt idx="3662">
                  <c:v>0.74937602629723377</c:v>
                </c:pt>
                <c:pt idx="3663">
                  <c:v>0.74937602629723377</c:v>
                </c:pt>
                <c:pt idx="3664">
                  <c:v>0.74936112502027263</c:v>
                </c:pt>
                <c:pt idx="3665">
                  <c:v>0.74936112502027263</c:v>
                </c:pt>
                <c:pt idx="3666">
                  <c:v>0.74936112502027263</c:v>
                </c:pt>
                <c:pt idx="3667">
                  <c:v>0.74936112502027263</c:v>
                </c:pt>
                <c:pt idx="3668">
                  <c:v>0.74934652221761844</c:v>
                </c:pt>
                <c:pt idx="3669">
                  <c:v>0.74934652221761844</c:v>
                </c:pt>
                <c:pt idx="3670">
                  <c:v>0.74933221577924303</c:v>
                </c:pt>
                <c:pt idx="3671">
                  <c:v>0.74933221577924303</c:v>
                </c:pt>
                <c:pt idx="3672">
                  <c:v>0.74931820359511758</c:v>
                </c:pt>
                <c:pt idx="3673">
                  <c:v>0.74931820359511758</c:v>
                </c:pt>
                <c:pt idx="3674">
                  <c:v>0.74931820359511758</c:v>
                </c:pt>
                <c:pt idx="3675">
                  <c:v>0.74931820359511758</c:v>
                </c:pt>
                <c:pt idx="3676">
                  <c:v>0.74931820359511758</c:v>
                </c:pt>
                <c:pt idx="3677">
                  <c:v>0.74931820359511758</c:v>
                </c:pt>
                <c:pt idx="3678">
                  <c:v>0.74930448376236214</c:v>
                </c:pt>
                <c:pt idx="3679">
                  <c:v>0.74930448355521262</c:v>
                </c:pt>
                <c:pt idx="3680">
                  <c:v>0.74930448355521262</c:v>
                </c:pt>
                <c:pt idx="3681">
                  <c:v>0.74930448355521262</c:v>
                </c:pt>
                <c:pt idx="3682">
                  <c:v>0.74930448355521262</c:v>
                </c:pt>
                <c:pt idx="3683">
                  <c:v>0.74929105354949999</c:v>
                </c:pt>
                <c:pt idx="3684">
                  <c:v>0.74929105354949999</c:v>
                </c:pt>
                <c:pt idx="3685">
                  <c:v>0.74929105354949999</c:v>
                </c:pt>
                <c:pt idx="3686">
                  <c:v>0.74929105354949999</c:v>
                </c:pt>
                <c:pt idx="3687">
                  <c:v>0.7492779114679502</c:v>
                </c:pt>
                <c:pt idx="3688">
                  <c:v>0.7492779114679502</c:v>
                </c:pt>
                <c:pt idx="3689">
                  <c:v>0.74927791107122621</c:v>
                </c:pt>
                <c:pt idx="3690">
                  <c:v>0.74926505520053466</c:v>
                </c:pt>
                <c:pt idx="3691">
                  <c:v>0.7492524826372241</c:v>
                </c:pt>
                <c:pt idx="3692">
                  <c:v>0.7492524826372241</c:v>
                </c:pt>
                <c:pt idx="3693">
                  <c:v>0.7492524826372241</c:v>
                </c:pt>
                <c:pt idx="3694">
                  <c:v>0.7492524826372241</c:v>
                </c:pt>
                <c:pt idx="3695">
                  <c:v>0.7492524826372241</c:v>
                </c:pt>
                <c:pt idx="3696">
                  <c:v>0.7492524826372241</c:v>
                </c:pt>
                <c:pt idx="3697">
                  <c:v>0.7492524826372241</c:v>
                </c:pt>
                <c:pt idx="3698">
                  <c:v>0.7492524826372241</c:v>
                </c:pt>
                <c:pt idx="3699">
                  <c:v>0.7492524826372241</c:v>
                </c:pt>
                <c:pt idx="3700">
                  <c:v>0.7492524826372241</c:v>
                </c:pt>
                <c:pt idx="3701">
                  <c:v>0.7492524826372241</c:v>
                </c:pt>
                <c:pt idx="3702">
                  <c:v>0.7492524826372241</c:v>
                </c:pt>
                <c:pt idx="3703">
                  <c:v>0.7492524826372241</c:v>
                </c:pt>
                <c:pt idx="3704">
                  <c:v>0.7492524826372241</c:v>
                </c:pt>
                <c:pt idx="3705">
                  <c:v>0.7492524826372241</c:v>
                </c:pt>
                <c:pt idx="3706">
                  <c:v>0.7492524826372241</c:v>
                </c:pt>
                <c:pt idx="3707">
                  <c:v>0.7492524826372241</c:v>
                </c:pt>
                <c:pt idx="3708">
                  <c:v>0.7492524826372241</c:v>
                </c:pt>
                <c:pt idx="3709">
                  <c:v>0.7492524826372241</c:v>
                </c:pt>
                <c:pt idx="3710">
                  <c:v>0.7492524826372241</c:v>
                </c:pt>
                <c:pt idx="3711">
                  <c:v>0.7492524826372241</c:v>
                </c:pt>
                <c:pt idx="3712">
                  <c:v>0.7492524826372241</c:v>
                </c:pt>
                <c:pt idx="3713">
                  <c:v>0.7492524826372241</c:v>
                </c:pt>
                <c:pt idx="3714">
                  <c:v>0.7492524826372241</c:v>
                </c:pt>
                <c:pt idx="3715">
                  <c:v>0.7492524826372241</c:v>
                </c:pt>
                <c:pt idx="3716">
                  <c:v>0.7492524826372241</c:v>
                </c:pt>
                <c:pt idx="3717">
                  <c:v>0.7492524826372241</c:v>
                </c:pt>
                <c:pt idx="3718">
                  <c:v>0.7492524826372241</c:v>
                </c:pt>
                <c:pt idx="3719">
                  <c:v>0.7492524826372241</c:v>
                </c:pt>
                <c:pt idx="3720">
                  <c:v>0.7492524826372241</c:v>
                </c:pt>
                <c:pt idx="3721">
                  <c:v>0.7492524826372241</c:v>
                </c:pt>
                <c:pt idx="3722">
                  <c:v>0.7492524826372241</c:v>
                </c:pt>
                <c:pt idx="3723">
                  <c:v>0.7492524826372241</c:v>
                </c:pt>
                <c:pt idx="3724">
                  <c:v>0.7492524826372241</c:v>
                </c:pt>
                <c:pt idx="3725">
                  <c:v>0.7492524826372241</c:v>
                </c:pt>
                <c:pt idx="3726">
                  <c:v>0.7492524826372241</c:v>
                </c:pt>
                <c:pt idx="3727">
                  <c:v>0.7492524826372241</c:v>
                </c:pt>
                <c:pt idx="3728">
                  <c:v>0.7492524826372241</c:v>
                </c:pt>
                <c:pt idx="3729">
                  <c:v>0.7492524826372241</c:v>
                </c:pt>
                <c:pt idx="3730">
                  <c:v>0.7492524826372241</c:v>
                </c:pt>
                <c:pt idx="3731">
                  <c:v>0.7492524826372241</c:v>
                </c:pt>
                <c:pt idx="3732">
                  <c:v>0.7492524826372241</c:v>
                </c:pt>
                <c:pt idx="3733">
                  <c:v>0.7492524826372241</c:v>
                </c:pt>
                <c:pt idx="3734">
                  <c:v>0.7492524826372241</c:v>
                </c:pt>
                <c:pt idx="3735">
                  <c:v>0.7492524826372241</c:v>
                </c:pt>
                <c:pt idx="3736">
                  <c:v>0.7492524826372241</c:v>
                </c:pt>
                <c:pt idx="3737">
                  <c:v>0.7492524826372241</c:v>
                </c:pt>
                <c:pt idx="3738">
                  <c:v>0.74924019185341351</c:v>
                </c:pt>
                <c:pt idx="3739">
                  <c:v>0.7492401916679915</c:v>
                </c:pt>
                <c:pt idx="3740">
                  <c:v>0.7492401916679915</c:v>
                </c:pt>
                <c:pt idx="3741">
                  <c:v>0.74922818018280557</c:v>
                </c:pt>
                <c:pt idx="3742">
                  <c:v>0.74921644607163895</c:v>
                </c:pt>
                <c:pt idx="3743">
                  <c:v>0.74921644571772517</c:v>
                </c:pt>
                <c:pt idx="3744">
                  <c:v>0.74920498722446183</c:v>
                </c:pt>
                <c:pt idx="3745">
                  <c:v>0.74920498722446183</c:v>
                </c:pt>
                <c:pt idx="3746">
                  <c:v>0.74920498722446183</c:v>
                </c:pt>
                <c:pt idx="3747">
                  <c:v>0.74920498722446183</c:v>
                </c:pt>
                <c:pt idx="3748">
                  <c:v>0.74919380153124571</c:v>
                </c:pt>
                <c:pt idx="3749">
                  <c:v>0.74919380153124571</c:v>
                </c:pt>
                <c:pt idx="3750">
                  <c:v>0.74919380153124571</c:v>
                </c:pt>
                <c:pt idx="3751">
                  <c:v>0.74919380153124571</c:v>
                </c:pt>
                <c:pt idx="3752">
                  <c:v>0.74918288688196266</c:v>
                </c:pt>
                <c:pt idx="3753">
                  <c:v>0.74918288688196266</c:v>
                </c:pt>
                <c:pt idx="3754">
                  <c:v>0.74918288688196266</c:v>
                </c:pt>
                <c:pt idx="3755">
                  <c:v>0.74918288688196266</c:v>
                </c:pt>
                <c:pt idx="3756">
                  <c:v>0.74918288688196266</c:v>
                </c:pt>
                <c:pt idx="3757">
                  <c:v>0.74917224116658221</c:v>
                </c:pt>
                <c:pt idx="3758">
                  <c:v>0.74916186227507708</c:v>
                </c:pt>
                <c:pt idx="3759">
                  <c:v>0.74916186227507708</c:v>
                </c:pt>
                <c:pt idx="3760">
                  <c:v>0.7491517480974168</c:v>
                </c:pt>
                <c:pt idx="3761">
                  <c:v>0.7491517480974168</c:v>
                </c:pt>
                <c:pt idx="3762">
                  <c:v>0.7491517480974168</c:v>
                </c:pt>
                <c:pt idx="3763">
                  <c:v>0.7491517480974168</c:v>
                </c:pt>
                <c:pt idx="3764">
                  <c:v>0.7491517480974168</c:v>
                </c:pt>
                <c:pt idx="3765">
                  <c:v>0.74914189652357288</c:v>
                </c:pt>
                <c:pt idx="3766">
                  <c:v>0.74914189652357288</c:v>
                </c:pt>
                <c:pt idx="3767">
                  <c:v>0.74914189652357288</c:v>
                </c:pt>
                <c:pt idx="3768">
                  <c:v>0.74914189652357288</c:v>
                </c:pt>
                <c:pt idx="3769">
                  <c:v>0.74914189652357288</c:v>
                </c:pt>
                <c:pt idx="3770">
                  <c:v>0.74914189652357288</c:v>
                </c:pt>
                <c:pt idx="3771">
                  <c:v>0.74914189652357288</c:v>
                </c:pt>
                <c:pt idx="3772">
                  <c:v>0.74914189652357288</c:v>
                </c:pt>
                <c:pt idx="3773">
                  <c:v>0.74914189652357288</c:v>
                </c:pt>
                <c:pt idx="3774">
                  <c:v>0.74914189652357288</c:v>
                </c:pt>
                <c:pt idx="3775">
                  <c:v>0.74914189652357288</c:v>
                </c:pt>
                <c:pt idx="3776">
                  <c:v>0.74914189652357288</c:v>
                </c:pt>
                <c:pt idx="3777">
                  <c:v>0.74914189652357288</c:v>
                </c:pt>
                <c:pt idx="3778">
                  <c:v>0.74914189652357288</c:v>
                </c:pt>
                <c:pt idx="3779">
                  <c:v>0.74914189652357288</c:v>
                </c:pt>
                <c:pt idx="3780">
                  <c:v>0.74914189652357288</c:v>
                </c:pt>
                <c:pt idx="3781">
                  <c:v>0.74914189652357288</c:v>
                </c:pt>
                <c:pt idx="3782">
                  <c:v>0.74914189652357288</c:v>
                </c:pt>
                <c:pt idx="3783">
                  <c:v>0.74914189652357288</c:v>
                </c:pt>
                <c:pt idx="3784">
                  <c:v>0.74914189652357288</c:v>
                </c:pt>
                <c:pt idx="3785">
                  <c:v>0.74914189652357288</c:v>
                </c:pt>
                <c:pt idx="3786">
                  <c:v>0.74914189652357288</c:v>
                </c:pt>
                <c:pt idx="3787">
                  <c:v>0.74914189652357288</c:v>
                </c:pt>
                <c:pt idx="3788">
                  <c:v>0.74914189652357288</c:v>
                </c:pt>
                <c:pt idx="3789">
                  <c:v>0.74914189652357288</c:v>
                </c:pt>
                <c:pt idx="3790">
                  <c:v>0.74914189652357288</c:v>
                </c:pt>
                <c:pt idx="3791">
                  <c:v>0.74914189652357288</c:v>
                </c:pt>
                <c:pt idx="3792">
                  <c:v>0.74914189652357288</c:v>
                </c:pt>
                <c:pt idx="3793">
                  <c:v>0.74914189652357288</c:v>
                </c:pt>
                <c:pt idx="3794">
                  <c:v>0.74914189652357288</c:v>
                </c:pt>
                <c:pt idx="3795">
                  <c:v>0.74914189652357288</c:v>
                </c:pt>
                <c:pt idx="3796">
                  <c:v>0.74914189652357288</c:v>
                </c:pt>
                <c:pt idx="3797">
                  <c:v>0.74914189652357288</c:v>
                </c:pt>
                <c:pt idx="3798">
                  <c:v>0.74914189652357288</c:v>
                </c:pt>
                <c:pt idx="3799">
                  <c:v>0.74914189652357288</c:v>
                </c:pt>
                <c:pt idx="3800">
                  <c:v>0.74914189652357288</c:v>
                </c:pt>
                <c:pt idx="3801">
                  <c:v>0.74914189652357288</c:v>
                </c:pt>
                <c:pt idx="3802">
                  <c:v>0.74913230544351861</c:v>
                </c:pt>
                <c:pt idx="3803">
                  <c:v>0.74913230544351861</c:v>
                </c:pt>
                <c:pt idx="3804">
                  <c:v>0.74913230544351861</c:v>
                </c:pt>
                <c:pt idx="3805">
                  <c:v>0.74913230544351861</c:v>
                </c:pt>
                <c:pt idx="3806">
                  <c:v>0.74912297274722295</c:v>
                </c:pt>
                <c:pt idx="3807">
                  <c:v>0.74912297274722295</c:v>
                </c:pt>
                <c:pt idx="3808">
                  <c:v>0.74912297274722295</c:v>
                </c:pt>
                <c:pt idx="3809">
                  <c:v>0.74911389632465653</c:v>
                </c:pt>
                <c:pt idx="3810">
                  <c:v>0.74911389632465653</c:v>
                </c:pt>
                <c:pt idx="3811">
                  <c:v>0.74911389605153345</c:v>
                </c:pt>
                <c:pt idx="3812">
                  <c:v>0.74910507406579174</c:v>
                </c:pt>
                <c:pt idx="3813">
                  <c:v>0.74910507406579174</c:v>
                </c:pt>
                <c:pt idx="3814">
                  <c:v>0.74909650386059989</c:v>
                </c:pt>
                <c:pt idx="3815">
                  <c:v>0.74909650386059989</c:v>
                </c:pt>
                <c:pt idx="3816">
                  <c:v>0.74909650386059989</c:v>
                </c:pt>
                <c:pt idx="3817">
                  <c:v>0.74909650386059989</c:v>
                </c:pt>
                <c:pt idx="3818">
                  <c:v>0.74909650386059989</c:v>
                </c:pt>
                <c:pt idx="3819">
                  <c:v>0.74909650386059989</c:v>
                </c:pt>
                <c:pt idx="3820">
                  <c:v>0.74909650386059989</c:v>
                </c:pt>
                <c:pt idx="3821">
                  <c:v>0.74908818359905138</c:v>
                </c:pt>
                <c:pt idx="3822">
                  <c:v>0.74908011117111806</c:v>
                </c:pt>
                <c:pt idx="3823">
                  <c:v>0.7490722844667701</c:v>
                </c:pt>
                <c:pt idx="3824">
                  <c:v>0.7490722844667701</c:v>
                </c:pt>
                <c:pt idx="3825">
                  <c:v>0.74906470137597947</c:v>
                </c:pt>
                <c:pt idx="3826">
                  <c:v>0.74906470137597947</c:v>
                </c:pt>
                <c:pt idx="3827">
                  <c:v>0.74905735978871624</c:v>
                </c:pt>
                <c:pt idx="3828">
                  <c:v>0.74905735978871624</c:v>
                </c:pt>
                <c:pt idx="3829">
                  <c:v>0.74905735978871624</c:v>
                </c:pt>
                <c:pt idx="3830">
                  <c:v>0.74905735978871624</c:v>
                </c:pt>
                <c:pt idx="3831">
                  <c:v>0.74905735978871624</c:v>
                </c:pt>
                <c:pt idx="3832">
                  <c:v>0.74905735978871624</c:v>
                </c:pt>
                <c:pt idx="3833">
                  <c:v>0.74905735978871624</c:v>
                </c:pt>
                <c:pt idx="3834">
                  <c:v>0.74905735978871624</c:v>
                </c:pt>
                <c:pt idx="3835">
                  <c:v>0.74905735978871624</c:v>
                </c:pt>
                <c:pt idx="3836">
                  <c:v>0.74905735978871624</c:v>
                </c:pt>
                <c:pt idx="3837">
                  <c:v>0.74905735978871624</c:v>
                </c:pt>
                <c:pt idx="3838">
                  <c:v>0.74905735978871624</c:v>
                </c:pt>
                <c:pt idx="3839">
                  <c:v>0.74905735978871624</c:v>
                </c:pt>
                <c:pt idx="3840">
                  <c:v>0.74905735978871624</c:v>
                </c:pt>
                <c:pt idx="3841">
                  <c:v>0.74905735978871624</c:v>
                </c:pt>
                <c:pt idx="3842">
                  <c:v>0.74905735978871624</c:v>
                </c:pt>
                <c:pt idx="3843">
                  <c:v>0.74905735978871624</c:v>
                </c:pt>
                <c:pt idx="3844">
                  <c:v>0.74905735978871624</c:v>
                </c:pt>
                <c:pt idx="3845">
                  <c:v>0.74905735978871624</c:v>
                </c:pt>
                <c:pt idx="3846">
                  <c:v>0.74905735978871624</c:v>
                </c:pt>
                <c:pt idx="3847">
                  <c:v>0.74905735978871624</c:v>
                </c:pt>
                <c:pt idx="3848">
                  <c:v>0.74905735978871624</c:v>
                </c:pt>
                <c:pt idx="3849">
                  <c:v>0.74905735978871624</c:v>
                </c:pt>
                <c:pt idx="3850">
                  <c:v>0.74905735978871624</c:v>
                </c:pt>
                <c:pt idx="3851">
                  <c:v>0.74905735978871624</c:v>
                </c:pt>
                <c:pt idx="3852">
                  <c:v>0.74905735978871624</c:v>
                </c:pt>
                <c:pt idx="3853">
                  <c:v>0.74905735978871624</c:v>
                </c:pt>
                <c:pt idx="3854">
                  <c:v>0.74905735978871624</c:v>
                </c:pt>
                <c:pt idx="3855">
                  <c:v>0.74905735978871624</c:v>
                </c:pt>
                <c:pt idx="3856">
                  <c:v>0.74905735978871624</c:v>
                </c:pt>
                <c:pt idx="3857">
                  <c:v>0.74905735978871624</c:v>
                </c:pt>
                <c:pt idx="3858">
                  <c:v>0.74905735978871624</c:v>
                </c:pt>
                <c:pt idx="3859">
                  <c:v>0.74905735978871624</c:v>
                </c:pt>
                <c:pt idx="3860">
                  <c:v>0.74905735978871624</c:v>
                </c:pt>
                <c:pt idx="3861">
                  <c:v>0.74905735978871624</c:v>
                </c:pt>
                <c:pt idx="3862">
                  <c:v>0.74905735978871624</c:v>
                </c:pt>
                <c:pt idx="3863">
                  <c:v>0.74905735978871624</c:v>
                </c:pt>
                <c:pt idx="3864">
                  <c:v>0.74905735978871624</c:v>
                </c:pt>
                <c:pt idx="3865">
                  <c:v>0.74905735978871624</c:v>
                </c:pt>
                <c:pt idx="3866">
                  <c:v>0.74905735978871624</c:v>
                </c:pt>
                <c:pt idx="3867">
                  <c:v>0.74905735978871624</c:v>
                </c:pt>
                <c:pt idx="3868">
                  <c:v>0.74905735978871624</c:v>
                </c:pt>
                <c:pt idx="3869">
                  <c:v>0.74905735978871624</c:v>
                </c:pt>
                <c:pt idx="3870">
                  <c:v>0.74905735978871624</c:v>
                </c:pt>
                <c:pt idx="3871">
                  <c:v>0.74905735978871624</c:v>
                </c:pt>
                <c:pt idx="3872">
                  <c:v>0.74905735978871624</c:v>
                </c:pt>
                <c:pt idx="3873">
                  <c:v>0.74905735978871624</c:v>
                </c:pt>
                <c:pt idx="3874">
                  <c:v>0.74905735978871624</c:v>
                </c:pt>
                <c:pt idx="3875">
                  <c:v>0.74905735978871624</c:v>
                </c:pt>
                <c:pt idx="3876">
                  <c:v>0.74905735978871624</c:v>
                </c:pt>
                <c:pt idx="3877">
                  <c:v>0.74905735978871624</c:v>
                </c:pt>
                <c:pt idx="3878">
                  <c:v>0.74905735978871624</c:v>
                </c:pt>
                <c:pt idx="3879">
                  <c:v>0.74905735978871624</c:v>
                </c:pt>
                <c:pt idx="3880">
                  <c:v>0.74905025759495336</c:v>
                </c:pt>
                <c:pt idx="3881">
                  <c:v>0.74905025759495336</c:v>
                </c:pt>
                <c:pt idx="3882">
                  <c:v>0.74904339268466125</c:v>
                </c:pt>
                <c:pt idx="3883">
                  <c:v>0.74904339268466125</c:v>
                </c:pt>
                <c:pt idx="3884">
                  <c:v>0.74904339268466125</c:v>
                </c:pt>
                <c:pt idx="3885">
                  <c:v>0.74903676294781019</c:v>
                </c:pt>
                <c:pt idx="3886">
                  <c:v>0.74903676294781019</c:v>
                </c:pt>
                <c:pt idx="3887">
                  <c:v>0.74903676294781019</c:v>
                </c:pt>
                <c:pt idx="3888">
                  <c:v>0.74903676274903741</c:v>
                </c:pt>
                <c:pt idx="3889">
                  <c:v>0.7490303662743717</c:v>
                </c:pt>
                <c:pt idx="3890">
                  <c:v>0.7490303662743717</c:v>
                </c:pt>
                <c:pt idx="3891">
                  <c:v>0.7490303662743717</c:v>
                </c:pt>
                <c:pt idx="3892">
                  <c:v>0.7490303662743717</c:v>
                </c:pt>
                <c:pt idx="3893">
                  <c:v>0.7490242005543174</c:v>
                </c:pt>
                <c:pt idx="3894">
                  <c:v>0.7490242005543174</c:v>
                </c:pt>
                <c:pt idx="3895">
                  <c:v>0.7490242005543174</c:v>
                </c:pt>
                <c:pt idx="3896">
                  <c:v>0.7490242005543174</c:v>
                </c:pt>
                <c:pt idx="3897">
                  <c:v>0.7490242005543174</c:v>
                </c:pt>
                <c:pt idx="3898">
                  <c:v>0.74901826367761781</c:v>
                </c:pt>
                <c:pt idx="3899">
                  <c:v>0.74901826367761781</c:v>
                </c:pt>
                <c:pt idx="3900">
                  <c:v>0.74901255370508002</c:v>
                </c:pt>
                <c:pt idx="3901">
                  <c:v>0.74901255370508002</c:v>
                </c:pt>
                <c:pt idx="3902">
                  <c:v>0.74901255353424412</c:v>
                </c:pt>
                <c:pt idx="3903">
                  <c:v>0.74901255353424412</c:v>
                </c:pt>
                <c:pt idx="3904">
                  <c:v>0.74901255353424412</c:v>
                </c:pt>
                <c:pt idx="3905">
                  <c:v>0.74900706801416828</c:v>
                </c:pt>
                <c:pt idx="3906">
                  <c:v>0.74900706801416828</c:v>
                </c:pt>
                <c:pt idx="3907">
                  <c:v>0.74900706801416828</c:v>
                </c:pt>
                <c:pt idx="3908">
                  <c:v>0.74900180500736102</c:v>
                </c:pt>
                <c:pt idx="3909">
                  <c:v>0.74900180500736102</c:v>
                </c:pt>
                <c:pt idx="3910">
                  <c:v>0.74899676240379154</c:v>
                </c:pt>
                <c:pt idx="3911">
                  <c:v>0.74899676240379154</c:v>
                </c:pt>
                <c:pt idx="3912">
                  <c:v>0.74899676240379154</c:v>
                </c:pt>
                <c:pt idx="3913">
                  <c:v>0.74899676240379154</c:v>
                </c:pt>
                <c:pt idx="3914">
                  <c:v>0.74899676240379154</c:v>
                </c:pt>
                <c:pt idx="3915">
                  <c:v>0.74899676240379154</c:v>
                </c:pt>
                <c:pt idx="3916">
                  <c:v>0.74899676240379154</c:v>
                </c:pt>
                <c:pt idx="3917">
                  <c:v>0.74899676240379154</c:v>
                </c:pt>
                <c:pt idx="3918">
                  <c:v>0.74899676240379154</c:v>
                </c:pt>
                <c:pt idx="3919">
                  <c:v>0.74899676240379154</c:v>
                </c:pt>
                <c:pt idx="3920">
                  <c:v>0.74899676240379154</c:v>
                </c:pt>
                <c:pt idx="3921">
                  <c:v>0.74899676240379154</c:v>
                </c:pt>
                <c:pt idx="3922">
                  <c:v>0.74899676240379154</c:v>
                </c:pt>
                <c:pt idx="3923">
                  <c:v>0.74899676240379154</c:v>
                </c:pt>
                <c:pt idx="3924">
                  <c:v>0.74899676240379154</c:v>
                </c:pt>
                <c:pt idx="3925">
                  <c:v>0.74899676240379154</c:v>
                </c:pt>
                <c:pt idx="3926">
                  <c:v>0.74899676240379154</c:v>
                </c:pt>
                <c:pt idx="3927">
                  <c:v>0.74899676240379154</c:v>
                </c:pt>
                <c:pt idx="3928">
                  <c:v>0.74899676240379154</c:v>
                </c:pt>
                <c:pt idx="3929">
                  <c:v>0.74899676240379154</c:v>
                </c:pt>
                <c:pt idx="3930">
                  <c:v>0.74899676240379154</c:v>
                </c:pt>
                <c:pt idx="3931">
                  <c:v>0.74899193809343534</c:v>
                </c:pt>
                <c:pt idx="3932">
                  <c:v>0.74899193809343534</c:v>
                </c:pt>
                <c:pt idx="3933">
                  <c:v>0.74899193809343534</c:v>
                </c:pt>
                <c:pt idx="3934">
                  <c:v>0.74899193809343534</c:v>
                </c:pt>
                <c:pt idx="3935">
                  <c:v>0.74898732996625994</c:v>
                </c:pt>
                <c:pt idx="3936">
                  <c:v>0.74898732996625994</c:v>
                </c:pt>
                <c:pt idx="3937">
                  <c:v>0.74898732996625994</c:v>
                </c:pt>
                <c:pt idx="3938">
                  <c:v>0.74898293591223752</c:v>
                </c:pt>
                <c:pt idx="3939">
                  <c:v>0.74897875382133905</c:v>
                </c:pt>
                <c:pt idx="3940">
                  <c:v>0.74897875382133905</c:v>
                </c:pt>
                <c:pt idx="3941">
                  <c:v>0.74897875382133905</c:v>
                </c:pt>
                <c:pt idx="3942">
                  <c:v>0.74897478158353603</c:v>
                </c:pt>
                <c:pt idx="3943">
                  <c:v>0.74897478158353603</c:v>
                </c:pt>
                <c:pt idx="3944">
                  <c:v>0.74897478158353603</c:v>
                </c:pt>
                <c:pt idx="3945">
                  <c:v>0.74897478158353603</c:v>
                </c:pt>
                <c:pt idx="3946">
                  <c:v>0.74897101708879898</c:v>
                </c:pt>
                <c:pt idx="3947">
                  <c:v>0.74897101708879898</c:v>
                </c:pt>
                <c:pt idx="3948">
                  <c:v>0.74896745822709976</c:v>
                </c:pt>
                <c:pt idx="3949">
                  <c:v>0.74896410288840864</c:v>
                </c:pt>
                <c:pt idx="3950">
                  <c:v>0.74896410288840864</c:v>
                </c:pt>
                <c:pt idx="3951">
                  <c:v>0.74896410288840864</c:v>
                </c:pt>
                <c:pt idx="3952">
                  <c:v>0.74896410288840864</c:v>
                </c:pt>
                <c:pt idx="3953">
                  <c:v>0.74896410288840864</c:v>
                </c:pt>
                <c:pt idx="3954">
                  <c:v>0.74896410288840864</c:v>
                </c:pt>
                <c:pt idx="3955">
                  <c:v>0.74895799433993793</c:v>
                </c:pt>
                <c:pt idx="3956">
                  <c:v>0.74895799433993793</c:v>
                </c:pt>
                <c:pt idx="3957">
                  <c:v>0.74895799433993793</c:v>
                </c:pt>
                <c:pt idx="3958">
                  <c:v>0.74895799433993793</c:v>
                </c:pt>
                <c:pt idx="3959">
                  <c:v>0.74895799433993793</c:v>
                </c:pt>
                <c:pt idx="3960">
                  <c:v>0.74895799433993793</c:v>
                </c:pt>
                <c:pt idx="3961">
                  <c:v>0.74895799433993793</c:v>
                </c:pt>
                <c:pt idx="3962">
                  <c:v>0.74895799433993793</c:v>
                </c:pt>
                <c:pt idx="3963">
                  <c:v>0.74895799433993793</c:v>
                </c:pt>
                <c:pt idx="3964">
                  <c:v>0.74895799433993793</c:v>
                </c:pt>
                <c:pt idx="3965">
                  <c:v>0.74895799433993793</c:v>
                </c:pt>
                <c:pt idx="3966">
                  <c:v>0.74895799433993793</c:v>
                </c:pt>
                <c:pt idx="3967">
                  <c:v>0.74895799433993793</c:v>
                </c:pt>
                <c:pt idx="3968">
                  <c:v>0.74895799433993793</c:v>
                </c:pt>
                <c:pt idx="3969">
                  <c:v>0.74895799433993793</c:v>
                </c:pt>
                <c:pt idx="3970">
                  <c:v>0.74895799433993793</c:v>
                </c:pt>
                <c:pt idx="3971">
                  <c:v>0.74895799433993793</c:v>
                </c:pt>
                <c:pt idx="3972">
                  <c:v>0.74895799433993793</c:v>
                </c:pt>
                <c:pt idx="3973">
                  <c:v>0.74895799433993793</c:v>
                </c:pt>
                <c:pt idx="3974">
                  <c:v>0.74895799433993793</c:v>
                </c:pt>
                <c:pt idx="3975">
                  <c:v>0.74895799433993793</c:v>
                </c:pt>
                <c:pt idx="3976">
                  <c:v>0.74895799433993793</c:v>
                </c:pt>
                <c:pt idx="3977">
                  <c:v>0.74895799433993793</c:v>
                </c:pt>
                <c:pt idx="3978">
                  <c:v>0.74895799433993793</c:v>
                </c:pt>
                <c:pt idx="3979">
                  <c:v>0.74895799433993793</c:v>
                </c:pt>
                <c:pt idx="3980">
                  <c:v>0.74895799433993793</c:v>
                </c:pt>
                <c:pt idx="3981">
                  <c:v>0.74895799433993793</c:v>
                </c:pt>
                <c:pt idx="3982">
                  <c:v>0.74895799433993793</c:v>
                </c:pt>
                <c:pt idx="3983">
                  <c:v>0.74895799433993793</c:v>
                </c:pt>
                <c:pt idx="3984">
                  <c:v>0.74895799433993793</c:v>
                </c:pt>
                <c:pt idx="3985">
                  <c:v>0.74895799433993793</c:v>
                </c:pt>
                <c:pt idx="3986">
                  <c:v>0.74895799433993793</c:v>
                </c:pt>
                <c:pt idx="3987">
                  <c:v>0.74895523691010102</c:v>
                </c:pt>
                <c:pt idx="3988">
                  <c:v>0.74895523691010102</c:v>
                </c:pt>
                <c:pt idx="3989">
                  <c:v>0.74895523691010102</c:v>
                </c:pt>
                <c:pt idx="3990">
                  <c:v>0.74895267456315673</c:v>
                </c:pt>
                <c:pt idx="3991">
                  <c:v>0.74895030518907613</c:v>
                </c:pt>
                <c:pt idx="3992">
                  <c:v>0.74895030511968597</c:v>
                </c:pt>
                <c:pt idx="3993">
                  <c:v>0.74894812667783128</c:v>
                </c:pt>
                <c:pt idx="3994">
                  <c:v>0.74894812667783128</c:v>
                </c:pt>
                <c:pt idx="3995">
                  <c:v>0.74894812664603327</c:v>
                </c:pt>
                <c:pt idx="3996">
                  <c:v>0.74894613691939349</c:v>
                </c:pt>
                <c:pt idx="3997">
                  <c:v>0.74894613691939349</c:v>
                </c:pt>
                <c:pt idx="3998">
                  <c:v>0.74894613691939349</c:v>
                </c:pt>
                <c:pt idx="3999">
                  <c:v>0.74894613691939349</c:v>
                </c:pt>
                <c:pt idx="4000">
                  <c:v>0.74894613691939349</c:v>
                </c:pt>
                <c:pt idx="4001">
                  <c:v>0.74894613691939349</c:v>
                </c:pt>
                <c:pt idx="4002">
                  <c:v>0.74894433380373338</c:v>
                </c:pt>
                <c:pt idx="4003">
                  <c:v>0.74894433380373338</c:v>
                </c:pt>
                <c:pt idx="4004">
                  <c:v>0.74894433380373338</c:v>
                </c:pt>
                <c:pt idx="4005">
                  <c:v>0.74894433380373338</c:v>
                </c:pt>
                <c:pt idx="4006">
                  <c:v>0.74894271522082212</c:v>
                </c:pt>
                <c:pt idx="4007">
                  <c:v>0.74894271522082212</c:v>
                </c:pt>
                <c:pt idx="4008">
                  <c:v>0.74894271522082212</c:v>
                </c:pt>
                <c:pt idx="4009">
                  <c:v>0.74894127906063079</c:v>
                </c:pt>
                <c:pt idx="4010">
                  <c:v>0.74894127906063079</c:v>
                </c:pt>
                <c:pt idx="4011">
                  <c:v>0.74894127906063079</c:v>
                </c:pt>
                <c:pt idx="4012">
                  <c:v>0.74894127906063079</c:v>
                </c:pt>
                <c:pt idx="4013">
                  <c:v>0.7489400232131308</c:v>
                </c:pt>
                <c:pt idx="4014">
                  <c:v>0.7489400232131308</c:v>
                </c:pt>
                <c:pt idx="4015">
                  <c:v>0.7489400232131308</c:v>
                </c:pt>
                <c:pt idx="4016">
                  <c:v>0.7489400232131308</c:v>
                </c:pt>
                <c:pt idx="4017">
                  <c:v>0.74893894556829221</c:v>
                </c:pt>
                <c:pt idx="4018">
                  <c:v>0.74893894556829221</c:v>
                </c:pt>
                <c:pt idx="4019">
                  <c:v>0.74893894556829221</c:v>
                </c:pt>
                <c:pt idx="4020">
                  <c:v>0.74893894556829221</c:v>
                </c:pt>
                <c:pt idx="4021">
                  <c:v>0.74893894556829221</c:v>
                </c:pt>
                <c:pt idx="4022">
                  <c:v>0.74893894556829221</c:v>
                </c:pt>
                <c:pt idx="4023">
                  <c:v>0.74893894556829221</c:v>
                </c:pt>
                <c:pt idx="4024">
                  <c:v>0.74893894556829221</c:v>
                </c:pt>
                <c:pt idx="4025">
                  <c:v>0.74893894556829221</c:v>
                </c:pt>
                <c:pt idx="4026">
                  <c:v>0.74893894556829221</c:v>
                </c:pt>
                <c:pt idx="4027">
                  <c:v>0.74893894556829221</c:v>
                </c:pt>
                <c:pt idx="4028">
                  <c:v>0.74893894556829221</c:v>
                </c:pt>
                <c:pt idx="4029">
                  <c:v>0.74893894556829221</c:v>
                </c:pt>
                <c:pt idx="4030">
                  <c:v>0.74893894556829221</c:v>
                </c:pt>
                <c:pt idx="4031">
                  <c:v>0.74893894556829221</c:v>
                </c:pt>
                <c:pt idx="4032">
                  <c:v>0.74893894556829221</c:v>
                </c:pt>
                <c:pt idx="4033">
                  <c:v>0.74893894556829221</c:v>
                </c:pt>
                <c:pt idx="4034">
                  <c:v>0.74893894556829221</c:v>
                </c:pt>
                <c:pt idx="4035">
                  <c:v>0.74893894556829221</c:v>
                </c:pt>
                <c:pt idx="4036">
                  <c:v>0.74893894556829221</c:v>
                </c:pt>
                <c:pt idx="4037">
                  <c:v>0.74893894556829221</c:v>
                </c:pt>
                <c:pt idx="4038">
                  <c:v>0.74893894556829221</c:v>
                </c:pt>
                <c:pt idx="4039">
                  <c:v>0.74893894556829221</c:v>
                </c:pt>
                <c:pt idx="4040">
                  <c:v>0.74893894556829221</c:v>
                </c:pt>
                <c:pt idx="4041">
                  <c:v>0.74893894556829221</c:v>
                </c:pt>
                <c:pt idx="4042">
                  <c:v>0.74893894556829221</c:v>
                </c:pt>
                <c:pt idx="4043">
                  <c:v>0.74893804401608877</c:v>
                </c:pt>
                <c:pt idx="4044">
                  <c:v>0.7489373164464892</c:v>
                </c:pt>
                <c:pt idx="4045">
                  <c:v>0.7489373164464892</c:v>
                </c:pt>
                <c:pt idx="4046">
                  <c:v>0.74893676073510673</c:v>
                </c:pt>
                <c:pt idx="4047">
                  <c:v>0.74893637481498754</c:v>
                </c:pt>
                <c:pt idx="4048">
                  <c:v>0.74893615653302925</c:v>
                </c:pt>
                <c:pt idx="4049">
                  <c:v>0.74893615653302925</c:v>
                </c:pt>
                <c:pt idx="4050">
                  <c:v>0.74893615653302925</c:v>
                </c:pt>
                <c:pt idx="4051">
                  <c:v>0.74893615653302925</c:v>
                </c:pt>
                <c:pt idx="4052">
                  <c:v>0.74893615653302925</c:v>
                </c:pt>
                <c:pt idx="4053">
                  <c:v>0.74893615653302925</c:v>
                </c:pt>
                <c:pt idx="4054">
                  <c:v>0.74893621448654935</c:v>
                </c:pt>
                <c:pt idx="4055">
                  <c:v>0.74893621448654935</c:v>
                </c:pt>
                <c:pt idx="4056">
                  <c:v>0.7489364865019712</c:v>
                </c:pt>
                <c:pt idx="4057">
                  <c:v>0.74893691772979609</c:v>
                </c:pt>
                <c:pt idx="4058">
                  <c:v>0.74893750605999276</c:v>
                </c:pt>
                <c:pt idx="4059">
                  <c:v>0.74893750605999276</c:v>
                </c:pt>
                <c:pt idx="4060">
                  <c:v>0.74893750605999276</c:v>
                </c:pt>
                <c:pt idx="4061">
                  <c:v>0.74893750605999276</c:v>
                </c:pt>
                <c:pt idx="4062">
                  <c:v>0.74893750605999276</c:v>
                </c:pt>
                <c:pt idx="4063">
                  <c:v>0.74893750605999276</c:v>
                </c:pt>
                <c:pt idx="4064">
                  <c:v>0.74893750605999276</c:v>
                </c:pt>
                <c:pt idx="4065">
                  <c:v>0.74893750605999276</c:v>
                </c:pt>
                <c:pt idx="4066">
                  <c:v>0.74893750605999276</c:v>
                </c:pt>
                <c:pt idx="4067">
                  <c:v>0.74893750605999276</c:v>
                </c:pt>
                <c:pt idx="4068">
                  <c:v>0.74893750605999276</c:v>
                </c:pt>
                <c:pt idx="4069">
                  <c:v>0.74893750605999276</c:v>
                </c:pt>
                <c:pt idx="4070">
                  <c:v>0.74893750605999276</c:v>
                </c:pt>
                <c:pt idx="4071">
                  <c:v>0.74893750605999276</c:v>
                </c:pt>
                <c:pt idx="4072">
                  <c:v>0.74893750605999276</c:v>
                </c:pt>
                <c:pt idx="4073">
                  <c:v>0.74893750605999276</c:v>
                </c:pt>
                <c:pt idx="4074">
                  <c:v>0.74893750605999276</c:v>
                </c:pt>
                <c:pt idx="4075">
                  <c:v>0.74893750605999276</c:v>
                </c:pt>
                <c:pt idx="4076">
                  <c:v>0.74893750605999276</c:v>
                </c:pt>
                <c:pt idx="4077">
                  <c:v>0.74893750605999276</c:v>
                </c:pt>
                <c:pt idx="4078">
                  <c:v>0.74893750605999276</c:v>
                </c:pt>
                <c:pt idx="4079">
                  <c:v>0.74893750605999276</c:v>
                </c:pt>
                <c:pt idx="4080">
                  <c:v>0.74893750605999276</c:v>
                </c:pt>
                <c:pt idx="4081">
                  <c:v>0.74893914558739594</c:v>
                </c:pt>
                <c:pt idx="4082">
                  <c:v>0.74894019256454147</c:v>
                </c:pt>
                <c:pt idx="4083">
                  <c:v>0.74894019256454147</c:v>
                </c:pt>
                <c:pt idx="4084">
                  <c:v>0.74894138820394607</c:v>
                </c:pt>
                <c:pt idx="4085">
                  <c:v>0.74894273039558001</c:v>
                </c:pt>
                <c:pt idx="4086">
                  <c:v>0.74894273039558001</c:v>
                </c:pt>
                <c:pt idx="4087">
                  <c:v>0.74894421702941416</c:v>
                </c:pt>
                <c:pt idx="4088">
                  <c:v>0.74894421702941416</c:v>
                </c:pt>
                <c:pt idx="4089">
                  <c:v>0.74894421702941416</c:v>
                </c:pt>
                <c:pt idx="4090">
                  <c:v>0.74894761518356867</c:v>
                </c:pt>
                <c:pt idx="4091">
                  <c:v>0.74894761518356867</c:v>
                </c:pt>
                <c:pt idx="4092">
                  <c:v>0.74894761518356867</c:v>
                </c:pt>
                <c:pt idx="4093">
                  <c:v>0.74894952248383151</c:v>
                </c:pt>
                <c:pt idx="4094">
                  <c:v>0.74894952248383151</c:v>
                </c:pt>
                <c:pt idx="4095">
                  <c:v>0.74895156578617761</c:v>
                </c:pt>
                <c:pt idx="4096">
                  <c:v>0.74895156578617761</c:v>
                </c:pt>
                <c:pt idx="4097">
                  <c:v>0.74895156578617761</c:v>
                </c:pt>
                <c:pt idx="4098">
                  <c:v>0.74895156578617761</c:v>
                </c:pt>
                <c:pt idx="4099">
                  <c:v>0.74895156578617761</c:v>
                </c:pt>
                <c:pt idx="4100">
                  <c:v>0.74895156578617761</c:v>
                </c:pt>
                <c:pt idx="4101">
                  <c:v>0.74895156578617761</c:v>
                </c:pt>
                <c:pt idx="4102">
                  <c:v>0.74895156578617761</c:v>
                </c:pt>
                <c:pt idx="4103">
                  <c:v>0.74895156578617761</c:v>
                </c:pt>
                <c:pt idx="4104">
                  <c:v>0.74895156578617761</c:v>
                </c:pt>
                <c:pt idx="4105">
                  <c:v>0.74895156578617761</c:v>
                </c:pt>
                <c:pt idx="4106">
                  <c:v>0.74895156578617761</c:v>
                </c:pt>
                <c:pt idx="4107">
                  <c:v>0.74895156578617761</c:v>
                </c:pt>
                <c:pt idx="4108">
                  <c:v>0.74895156578617761</c:v>
                </c:pt>
                <c:pt idx="4109">
                  <c:v>0.74895156578617761</c:v>
                </c:pt>
                <c:pt idx="4110">
                  <c:v>0.74895156578617761</c:v>
                </c:pt>
                <c:pt idx="4111">
                  <c:v>0.74895156578617761</c:v>
                </c:pt>
                <c:pt idx="4112">
                  <c:v>0.74895156578617761</c:v>
                </c:pt>
                <c:pt idx="4113">
                  <c:v>0.74895156578617761</c:v>
                </c:pt>
                <c:pt idx="4114">
                  <c:v>0.74895156578617761</c:v>
                </c:pt>
                <c:pt idx="4115">
                  <c:v>0.74895156578617761</c:v>
                </c:pt>
                <c:pt idx="4116">
                  <c:v>0.74895156578617761</c:v>
                </c:pt>
                <c:pt idx="4117">
                  <c:v>0.74895156578617761</c:v>
                </c:pt>
                <c:pt idx="4118">
                  <c:v>0.74895156578617761</c:v>
                </c:pt>
                <c:pt idx="4119">
                  <c:v>0.74895156578617761</c:v>
                </c:pt>
                <c:pt idx="4120">
                  <c:v>0.74895156578617761</c:v>
                </c:pt>
                <c:pt idx="4121">
                  <c:v>0.74895156578617761</c:v>
                </c:pt>
                <c:pt idx="4122">
                  <c:v>0.74895156578617761</c:v>
                </c:pt>
                <c:pt idx="4123">
                  <c:v>0.74895156578617761</c:v>
                </c:pt>
                <c:pt idx="4124">
                  <c:v>0.74895156578617761</c:v>
                </c:pt>
                <c:pt idx="4125">
                  <c:v>0.74895374298058293</c:v>
                </c:pt>
                <c:pt idx="4126">
                  <c:v>0.74895605195701453</c:v>
                </c:pt>
                <c:pt idx="4127">
                  <c:v>0.74895605195701453</c:v>
                </c:pt>
                <c:pt idx="4128">
                  <c:v>0.74895605195701453</c:v>
                </c:pt>
                <c:pt idx="4129">
                  <c:v>0.74895849060544384</c:v>
                </c:pt>
                <c:pt idx="4130">
                  <c:v>0.74895849060544384</c:v>
                </c:pt>
                <c:pt idx="4131">
                  <c:v>0.74895849060544384</c:v>
                </c:pt>
                <c:pt idx="4132">
                  <c:v>0.74896105681584413</c:v>
                </c:pt>
                <c:pt idx="4133">
                  <c:v>0.74896374847818425</c:v>
                </c:pt>
                <c:pt idx="4134">
                  <c:v>0.74896374847818425</c:v>
                </c:pt>
                <c:pt idx="4135">
                  <c:v>0.74896374847818425</c:v>
                </c:pt>
                <c:pt idx="4136">
                  <c:v>0.74896656348243629</c:v>
                </c:pt>
                <c:pt idx="4137">
                  <c:v>0.74896656348243629</c:v>
                </c:pt>
                <c:pt idx="4138">
                  <c:v>0.74896656348243629</c:v>
                </c:pt>
                <c:pt idx="4139">
                  <c:v>0.74896656348243629</c:v>
                </c:pt>
                <c:pt idx="4140">
                  <c:v>0.74896949971857163</c:v>
                </c:pt>
                <c:pt idx="4141">
                  <c:v>0.7489725550765618</c:v>
                </c:pt>
                <c:pt idx="4142">
                  <c:v>0.748979014717986</c:v>
                </c:pt>
                <c:pt idx="4143">
                  <c:v>0.748979014717986</c:v>
                </c:pt>
                <c:pt idx="4144">
                  <c:v>0.748979014717986</c:v>
                </c:pt>
                <c:pt idx="4145">
                  <c:v>0.748979014717986</c:v>
                </c:pt>
                <c:pt idx="4146">
                  <c:v>0.748979014717986</c:v>
                </c:pt>
                <c:pt idx="4147">
                  <c:v>0.748979014717986</c:v>
                </c:pt>
                <c:pt idx="4148">
                  <c:v>0.748979014717986</c:v>
                </c:pt>
                <c:pt idx="4149">
                  <c:v>0.748979014717986</c:v>
                </c:pt>
                <c:pt idx="4150">
                  <c:v>0.748979014717986</c:v>
                </c:pt>
                <c:pt idx="4151">
                  <c:v>0.748979014717986</c:v>
                </c:pt>
                <c:pt idx="4152">
                  <c:v>0.748979014717986</c:v>
                </c:pt>
                <c:pt idx="4153">
                  <c:v>0.748979014717986</c:v>
                </c:pt>
                <c:pt idx="4154">
                  <c:v>0.748979014717986</c:v>
                </c:pt>
                <c:pt idx="4155">
                  <c:v>0.748979014717986</c:v>
                </c:pt>
                <c:pt idx="4156">
                  <c:v>0.748979014717986</c:v>
                </c:pt>
                <c:pt idx="4157">
                  <c:v>0.748979014717986</c:v>
                </c:pt>
                <c:pt idx="4158">
                  <c:v>0.748979014717986</c:v>
                </c:pt>
                <c:pt idx="4159">
                  <c:v>0.748979014717986</c:v>
                </c:pt>
                <c:pt idx="4160">
                  <c:v>0.748979014717986</c:v>
                </c:pt>
                <c:pt idx="4161">
                  <c:v>0.748979014717986</c:v>
                </c:pt>
                <c:pt idx="4162">
                  <c:v>0.748979014717986</c:v>
                </c:pt>
                <c:pt idx="4163">
                  <c:v>0.748979014717986</c:v>
                </c:pt>
                <c:pt idx="4164">
                  <c:v>0.748979014717986</c:v>
                </c:pt>
                <c:pt idx="4165">
                  <c:v>0.748979014717986</c:v>
                </c:pt>
                <c:pt idx="4166">
                  <c:v>0.748979014717986</c:v>
                </c:pt>
                <c:pt idx="4167">
                  <c:v>0.7489824147813664</c:v>
                </c:pt>
                <c:pt idx="4168">
                  <c:v>0.7489824147813664</c:v>
                </c:pt>
                <c:pt idx="4169">
                  <c:v>0.74898592552648413</c:v>
                </c:pt>
                <c:pt idx="4170">
                  <c:v>0.74898592552648413</c:v>
                </c:pt>
                <c:pt idx="4171">
                  <c:v>0.74898592552648413</c:v>
                </c:pt>
                <c:pt idx="4172">
                  <c:v>0.74898954484331182</c:v>
                </c:pt>
                <c:pt idx="4173">
                  <c:v>0.74899710075198078</c:v>
                </c:pt>
                <c:pt idx="4174">
                  <c:v>0.74899710075198078</c:v>
                </c:pt>
                <c:pt idx="4175">
                  <c:v>0.74899710075198078</c:v>
                </c:pt>
                <c:pt idx="4176">
                  <c:v>0.74900103312376465</c:v>
                </c:pt>
                <c:pt idx="4177">
                  <c:v>0.74900103312376465</c:v>
                </c:pt>
                <c:pt idx="4178">
                  <c:v>0.74900506562714275</c:v>
                </c:pt>
                <c:pt idx="4179">
                  <c:v>0.74900919615208694</c:v>
                </c:pt>
                <c:pt idx="4180">
                  <c:v>0.74901342258856751</c:v>
                </c:pt>
                <c:pt idx="4181">
                  <c:v>0.74901342258856751</c:v>
                </c:pt>
                <c:pt idx="4182">
                  <c:v>0.74901774282655464</c:v>
                </c:pt>
                <c:pt idx="4183">
                  <c:v>0.74901774282655464</c:v>
                </c:pt>
                <c:pt idx="4184">
                  <c:v>0.74901774282655464</c:v>
                </c:pt>
                <c:pt idx="4185">
                  <c:v>0.74901774282655464</c:v>
                </c:pt>
                <c:pt idx="4186">
                  <c:v>0.74901774282655464</c:v>
                </c:pt>
                <c:pt idx="4187">
                  <c:v>0.74901774282655464</c:v>
                </c:pt>
                <c:pt idx="4188">
                  <c:v>0.74901774282655464</c:v>
                </c:pt>
                <c:pt idx="4189">
                  <c:v>0.74901774282655464</c:v>
                </c:pt>
                <c:pt idx="4190">
                  <c:v>0.74901774282655464</c:v>
                </c:pt>
                <c:pt idx="4191">
                  <c:v>0.74901774282655464</c:v>
                </c:pt>
                <c:pt idx="4192">
                  <c:v>0.74901774282655464</c:v>
                </c:pt>
                <c:pt idx="4193">
                  <c:v>0.74901774282655464</c:v>
                </c:pt>
                <c:pt idx="4194">
                  <c:v>0.74901774282655464</c:v>
                </c:pt>
                <c:pt idx="4195">
                  <c:v>0.74901774282655464</c:v>
                </c:pt>
                <c:pt idx="4196">
                  <c:v>0.74901774282655464</c:v>
                </c:pt>
                <c:pt idx="4197">
                  <c:v>0.74901774282655464</c:v>
                </c:pt>
                <c:pt idx="4198">
                  <c:v>0.74901774282655464</c:v>
                </c:pt>
                <c:pt idx="4199">
                  <c:v>0.74901774282655464</c:v>
                </c:pt>
                <c:pt idx="4200">
                  <c:v>0.74901774282655464</c:v>
                </c:pt>
                <c:pt idx="4201">
                  <c:v>0.74902665626694143</c:v>
                </c:pt>
                <c:pt idx="4202">
                  <c:v>0.74902665626694143</c:v>
                </c:pt>
                <c:pt idx="4203">
                  <c:v>0.74903591959301186</c:v>
                </c:pt>
                <c:pt idx="4204">
                  <c:v>0.74903591959301186</c:v>
                </c:pt>
                <c:pt idx="4205">
                  <c:v>0.74903591959301186</c:v>
                </c:pt>
                <c:pt idx="4206">
                  <c:v>0.74904067718810607</c:v>
                </c:pt>
                <c:pt idx="4207">
                  <c:v>0.74904067718810607</c:v>
                </c:pt>
                <c:pt idx="4208">
                  <c:v>0.74904067718810607</c:v>
                </c:pt>
                <c:pt idx="4209">
                  <c:v>0.74904067718810607</c:v>
                </c:pt>
                <c:pt idx="4210">
                  <c:v>0.74904551592453628</c:v>
                </c:pt>
                <c:pt idx="4211">
                  <c:v>0.7490504336922712</c:v>
                </c:pt>
                <c:pt idx="4212">
                  <c:v>0.74905542838128403</c:v>
                </c:pt>
                <c:pt idx="4213">
                  <c:v>0.74905542838128403</c:v>
                </c:pt>
                <c:pt idx="4214">
                  <c:v>0.74906049788154427</c:v>
                </c:pt>
                <c:pt idx="4215">
                  <c:v>0.7490656400830229</c:v>
                </c:pt>
                <c:pt idx="4216">
                  <c:v>0.7490656400830229</c:v>
                </c:pt>
                <c:pt idx="4217">
                  <c:v>0.7490656400830229</c:v>
                </c:pt>
                <c:pt idx="4218">
                  <c:v>0.7490656400830229</c:v>
                </c:pt>
                <c:pt idx="4219">
                  <c:v>0.7490656400830229</c:v>
                </c:pt>
                <c:pt idx="4220">
                  <c:v>0.7490656400830229</c:v>
                </c:pt>
                <c:pt idx="4221">
                  <c:v>0.7490656400830229</c:v>
                </c:pt>
                <c:pt idx="4222">
                  <c:v>0.7490656400830229</c:v>
                </c:pt>
                <c:pt idx="4223">
                  <c:v>0.7490656400830229</c:v>
                </c:pt>
                <c:pt idx="4224">
                  <c:v>0.7490656400830229</c:v>
                </c:pt>
                <c:pt idx="4225">
                  <c:v>0.7490656400830229</c:v>
                </c:pt>
                <c:pt idx="4226">
                  <c:v>0.7490656400830229</c:v>
                </c:pt>
                <c:pt idx="4227">
                  <c:v>0.7490656400830229</c:v>
                </c:pt>
                <c:pt idx="4228">
                  <c:v>0.7490656400830229</c:v>
                </c:pt>
                <c:pt idx="4229">
                  <c:v>0.7490656400830229</c:v>
                </c:pt>
                <c:pt idx="4230">
                  <c:v>0.7490656400830229</c:v>
                </c:pt>
                <c:pt idx="4231">
                  <c:v>0.7490656400830229</c:v>
                </c:pt>
                <c:pt idx="4232">
                  <c:v>0.7490656400830229</c:v>
                </c:pt>
                <c:pt idx="4233">
                  <c:v>0.7490656400830229</c:v>
                </c:pt>
                <c:pt idx="4234">
                  <c:v>0.7490656400830229</c:v>
                </c:pt>
                <c:pt idx="4235">
                  <c:v>0.7490656400830229</c:v>
                </c:pt>
                <c:pt idx="4236">
                  <c:v>0.7490656400830229</c:v>
                </c:pt>
                <c:pt idx="4237">
                  <c:v>0.7490656400830229</c:v>
                </c:pt>
                <c:pt idx="4238">
                  <c:v>0.7490656400830229</c:v>
                </c:pt>
                <c:pt idx="4239">
                  <c:v>0.7490656400830229</c:v>
                </c:pt>
                <c:pt idx="4240">
                  <c:v>0.7490656400830229</c:v>
                </c:pt>
                <c:pt idx="4241">
                  <c:v>0.7490656400830229</c:v>
                </c:pt>
                <c:pt idx="4242">
                  <c:v>0.74907613414952545</c:v>
                </c:pt>
                <c:pt idx="4243">
                  <c:v>0.74907613414952545</c:v>
                </c:pt>
                <c:pt idx="4244">
                  <c:v>0.74907613414952545</c:v>
                </c:pt>
                <c:pt idx="4245">
                  <c:v>0.74908148179448941</c:v>
                </c:pt>
                <c:pt idx="4246">
                  <c:v>0.74908148179448941</c:v>
                </c:pt>
                <c:pt idx="4247">
                  <c:v>0.74908689370055792</c:v>
                </c:pt>
                <c:pt idx="4248">
                  <c:v>0.74908689370055792</c:v>
                </c:pt>
                <c:pt idx="4249">
                  <c:v>0.74908689378362248</c:v>
                </c:pt>
                <c:pt idx="4250">
                  <c:v>0.74909236775770038</c:v>
                </c:pt>
                <c:pt idx="4251">
                  <c:v>0.74909236775770038</c:v>
                </c:pt>
                <c:pt idx="4252">
                  <c:v>0.74909236775770038</c:v>
                </c:pt>
                <c:pt idx="4253">
                  <c:v>0.74909236775770038</c:v>
                </c:pt>
                <c:pt idx="4254">
                  <c:v>0.74909236775770038</c:v>
                </c:pt>
                <c:pt idx="4255">
                  <c:v>0.74909236775770038</c:v>
                </c:pt>
                <c:pt idx="4256">
                  <c:v>0.74909790185588943</c:v>
                </c:pt>
                <c:pt idx="4257">
                  <c:v>0.74909790185588943</c:v>
                </c:pt>
                <c:pt idx="4258">
                  <c:v>0.74910349388509501</c:v>
                </c:pt>
                <c:pt idx="4259">
                  <c:v>0.74910914173528986</c:v>
                </c:pt>
                <c:pt idx="4260">
                  <c:v>0.74910914173528986</c:v>
                </c:pt>
                <c:pt idx="4261">
                  <c:v>0.74910914173528986</c:v>
                </c:pt>
                <c:pt idx="4262">
                  <c:v>0.74910914173528986</c:v>
                </c:pt>
                <c:pt idx="4263">
                  <c:v>0.7491205964585268</c:v>
                </c:pt>
                <c:pt idx="4264">
                  <c:v>0.7491205964585268</c:v>
                </c:pt>
                <c:pt idx="4265">
                  <c:v>0.7491205964585268</c:v>
                </c:pt>
                <c:pt idx="4266">
                  <c:v>0.7491205964585268</c:v>
                </c:pt>
                <c:pt idx="4267">
                  <c:v>0.7491205964585268</c:v>
                </c:pt>
                <c:pt idx="4268">
                  <c:v>0.7491205964585268</c:v>
                </c:pt>
                <c:pt idx="4269">
                  <c:v>0.7491205964585268</c:v>
                </c:pt>
                <c:pt idx="4270">
                  <c:v>0.7491205964585268</c:v>
                </c:pt>
                <c:pt idx="4271">
                  <c:v>0.7491205964585268</c:v>
                </c:pt>
                <c:pt idx="4272">
                  <c:v>0.7491205964585268</c:v>
                </c:pt>
                <c:pt idx="4273">
                  <c:v>0.7491205964585268</c:v>
                </c:pt>
                <c:pt idx="4274">
                  <c:v>0.7491205964585268</c:v>
                </c:pt>
                <c:pt idx="4275">
                  <c:v>0.7491205964585268</c:v>
                </c:pt>
                <c:pt idx="4276">
                  <c:v>0.7491205964585268</c:v>
                </c:pt>
                <c:pt idx="4277">
                  <c:v>0.7491205964585268</c:v>
                </c:pt>
                <c:pt idx="4278">
                  <c:v>0.7491205964585268</c:v>
                </c:pt>
                <c:pt idx="4279">
                  <c:v>0.7491205964585268</c:v>
                </c:pt>
                <c:pt idx="4280">
                  <c:v>0.7491205964585268</c:v>
                </c:pt>
                <c:pt idx="4281">
                  <c:v>0.74913224914537357</c:v>
                </c:pt>
                <c:pt idx="4282">
                  <c:v>0.74913814445007709</c:v>
                </c:pt>
                <c:pt idx="4283">
                  <c:v>0.74913814445007709</c:v>
                </c:pt>
                <c:pt idx="4284">
                  <c:v>0.74914408291559598</c:v>
                </c:pt>
                <c:pt idx="4285">
                  <c:v>0.74914408291559598</c:v>
                </c:pt>
                <c:pt idx="4286">
                  <c:v>0.74915006243190041</c:v>
                </c:pt>
                <c:pt idx="4287">
                  <c:v>0.74915608088896202</c:v>
                </c:pt>
                <c:pt idx="4288">
                  <c:v>0.74915608088896202</c:v>
                </c:pt>
                <c:pt idx="4289">
                  <c:v>0.74915608088896202</c:v>
                </c:pt>
                <c:pt idx="4290">
                  <c:v>0.7491621361767532</c:v>
                </c:pt>
                <c:pt idx="4291">
                  <c:v>0.7491621361767532</c:v>
                </c:pt>
                <c:pt idx="4292">
                  <c:v>0.7491621361767532</c:v>
                </c:pt>
                <c:pt idx="4293">
                  <c:v>0.7491621361767532</c:v>
                </c:pt>
                <c:pt idx="4294">
                  <c:v>0.74916822618524326</c:v>
                </c:pt>
                <c:pt idx="4295">
                  <c:v>0.74917434880440481</c:v>
                </c:pt>
                <c:pt idx="4296">
                  <c:v>0.74918050192420604</c:v>
                </c:pt>
                <c:pt idx="4297">
                  <c:v>0.74918050192420604</c:v>
                </c:pt>
                <c:pt idx="4298">
                  <c:v>0.74918050192420604</c:v>
                </c:pt>
                <c:pt idx="4299">
                  <c:v>0.74918050192420604</c:v>
                </c:pt>
                <c:pt idx="4300">
                  <c:v>0.74918050192420604</c:v>
                </c:pt>
                <c:pt idx="4301">
                  <c:v>0.74918050192420604</c:v>
                </c:pt>
                <c:pt idx="4302">
                  <c:v>0.74918050192420604</c:v>
                </c:pt>
                <c:pt idx="4303">
                  <c:v>0.74918050192420604</c:v>
                </c:pt>
                <c:pt idx="4304">
                  <c:v>0.74918050192420604</c:v>
                </c:pt>
                <c:pt idx="4305">
                  <c:v>0.74918050192420604</c:v>
                </c:pt>
                <c:pt idx="4306">
                  <c:v>0.74918050192420604</c:v>
                </c:pt>
                <c:pt idx="4307">
                  <c:v>0.74918050192420604</c:v>
                </c:pt>
                <c:pt idx="4308">
                  <c:v>0.74918050192420604</c:v>
                </c:pt>
                <c:pt idx="4309">
                  <c:v>0.74918050192420604</c:v>
                </c:pt>
                <c:pt idx="4310">
                  <c:v>0.74918050192420604</c:v>
                </c:pt>
                <c:pt idx="4311">
                  <c:v>0.74918050192420604</c:v>
                </c:pt>
                <c:pt idx="4312">
                  <c:v>0.74918050192420604</c:v>
                </c:pt>
                <c:pt idx="4313">
                  <c:v>0.74918050192420604</c:v>
                </c:pt>
                <c:pt idx="4314">
                  <c:v>0.74918050192420604</c:v>
                </c:pt>
                <c:pt idx="4315">
                  <c:v>0.74918050192420604</c:v>
                </c:pt>
                <c:pt idx="4316">
                  <c:v>0.74918050192420604</c:v>
                </c:pt>
                <c:pt idx="4317">
                  <c:v>0.74918050192420604</c:v>
                </c:pt>
                <c:pt idx="4318">
                  <c:v>0.74918050192420604</c:v>
                </c:pt>
                <c:pt idx="4319">
                  <c:v>0.74919289122562527</c:v>
                </c:pt>
                <c:pt idx="4320">
                  <c:v>0.74919289122562527</c:v>
                </c:pt>
                <c:pt idx="4321">
                  <c:v>0.74919289122562527</c:v>
                </c:pt>
                <c:pt idx="4322">
                  <c:v>0.74919912318718107</c:v>
                </c:pt>
                <c:pt idx="4323">
                  <c:v>0.74920537720926306</c:v>
                </c:pt>
                <c:pt idx="4324">
                  <c:v>0.74920537730485759</c:v>
                </c:pt>
                <c:pt idx="4325">
                  <c:v>0.74921165118184385</c:v>
                </c:pt>
                <c:pt idx="4326">
                  <c:v>0.74921165118184385</c:v>
                </c:pt>
                <c:pt idx="4327">
                  <c:v>0.74921165118184385</c:v>
                </c:pt>
                <c:pt idx="4328">
                  <c:v>0.74921165118184385</c:v>
                </c:pt>
                <c:pt idx="4329">
                  <c:v>0.74922425034565732</c:v>
                </c:pt>
                <c:pt idx="4330">
                  <c:v>0.7492242505383816</c:v>
                </c:pt>
                <c:pt idx="4331">
                  <c:v>0.74923057170228224</c:v>
                </c:pt>
                <c:pt idx="4332">
                  <c:v>0.74923690437656421</c:v>
                </c:pt>
                <c:pt idx="4333">
                  <c:v>0.74924324645119877</c:v>
                </c:pt>
                <c:pt idx="4334">
                  <c:v>0.74924324645119877</c:v>
                </c:pt>
                <c:pt idx="4335">
                  <c:v>0.74924324645119877</c:v>
                </c:pt>
                <c:pt idx="4336">
                  <c:v>0.74924324645119877</c:v>
                </c:pt>
                <c:pt idx="4337">
                  <c:v>0.74924324645119877</c:v>
                </c:pt>
                <c:pt idx="4338">
                  <c:v>0.74924324645119877</c:v>
                </c:pt>
                <c:pt idx="4339">
                  <c:v>0.74924324645119877</c:v>
                </c:pt>
                <c:pt idx="4340">
                  <c:v>0.74924324645119877</c:v>
                </c:pt>
                <c:pt idx="4341">
                  <c:v>0.74924324645119877</c:v>
                </c:pt>
                <c:pt idx="4342">
                  <c:v>0.74924324645119877</c:v>
                </c:pt>
                <c:pt idx="4343">
                  <c:v>0.74924324645119877</c:v>
                </c:pt>
                <c:pt idx="4344">
                  <c:v>0.74924324645119877</c:v>
                </c:pt>
                <c:pt idx="4345">
                  <c:v>0.74924324645119877</c:v>
                </c:pt>
                <c:pt idx="4346">
                  <c:v>0.74924324645119877</c:v>
                </c:pt>
                <c:pt idx="4347">
                  <c:v>0.74924324645119877</c:v>
                </c:pt>
                <c:pt idx="4348">
                  <c:v>0.74924324645119877</c:v>
                </c:pt>
                <c:pt idx="4349">
                  <c:v>0.74924324645119877</c:v>
                </c:pt>
                <c:pt idx="4350">
                  <c:v>0.74924324645119877</c:v>
                </c:pt>
                <c:pt idx="4351">
                  <c:v>0.74924324645119877</c:v>
                </c:pt>
                <c:pt idx="4352">
                  <c:v>0.74924324645119877</c:v>
                </c:pt>
                <c:pt idx="4353">
                  <c:v>0.74924324645119877</c:v>
                </c:pt>
                <c:pt idx="4354">
                  <c:v>0.74924324645119877</c:v>
                </c:pt>
                <c:pt idx="4355">
                  <c:v>0.74924324645119877</c:v>
                </c:pt>
                <c:pt idx="4356">
                  <c:v>0.74924959581616046</c:v>
                </c:pt>
                <c:pt idx="4357">
                  <c:v>0.74925595036141635</c:v>
                </c:pt>
                <c:pt idx="4358">
                  <c:v>0.74926230797693971</c:v>
                </c:pt>
                <c:pt idx="4359">
                  <c:v>0.74926866655269941</c:v>
                </c:pt>
                <c:pt idx="4360">
                  <c:v>0.74926866655269941</c:v>
                </c:pt>
                <c:pt idx="4361">
                  <c:v>0.74927502397866963</c:v>
                </c:pt>
                <c:pt idx="4362">
                  <c:v>0.74927502397866963</c:v>
                </c:pt>
                <c:pt idx="4363">
                  <c:v>0.74927502397866963</c:v>
                </c:pt>
                <c:pt idx="4364">
                  <c:v>0.74927502397866963</c:v>
                </c:pt>
                <c:pt idx="4365">
                  <c:v>0.74928137814481921</c:v>
                </c:pt>
                <c:pt idx="4366">
                  <c:v>0.74928137814481921</c:v>
                </c:pt>
                <c:pt idx="4367">
                  <c:v>0.74928137814481921</c:v>
                </c:pt>
                <c:pt idx="4368">
                  <c:v>0.74928137814481921</c:v>
                </c:pt>
                <c:pt idx="4369">
                  <c:v>0.74929406825754474</c:v>
                </c:pt>
                <c:pt idx="4370">
                  <c:v>0.74930039998406117</c:v>
                </c:pt>
                <c:pt idx="4371">
                  <c:v>0.74930039998406117</c:v>
                </c:pt>
                <c:pt idx="4372">
                  <c:v>0.74930672001064191</c:v>
                </c:pt>
                <c:pt idx="4373">
                  <c:v>0.74930672001064191</c:v>
                </c:pt>
                <c:pt idx="4374">
                  <c:v>0.74930672001064191</c:v>
                </c:pt>
                <c:pt idx="4375">
                  <c:v>0.74930672001064191</c:v>
                </c:pt>
                <c:pt idx="4376">
                  <c:v>0.74930672001064191</c:v>
                </c:pt>
                <c:pt idx="4377">
                  <c:v>0.74930672001064191</c:v>
                </c:pt>
                <c:pt idx="4378">
                  <c:v>0.74930672001064191</c:v>
                </c:pt>
                <c:pt idx="4379">
                  <c:v>0.74930672001064191</c:v>
                </c:pt>
                <c:pt idx="4380">
                  <c:v>0.74931302622726204</c:v>
                </c:pt>
                <c:pt idx="4381">
                  <c:v>0.74931302622726204</c:v>
                </c:pt>
                <c:pt idx="4382">
                  <c:v>0.74932558879049038</c:v>
                </c:pt>
                <c:pt idx="4383">
                  <c:v>0.74932558879049038</c:v>
                </c:pt>
                <c:pt idx="4384">
                  <c:v>0.74933807079351522</c:v>
                </c:pt>
                <c:pt idx="4385">
                  <c:v>0.74933807079351522</c:v>
                </c:pt>
                <c:pt idx="4386">
                  <c:v>0.74933807079351522</c:v>
                </c:pt>
                <c:pt idx="4387">
                  <c:v>0.74933807079351522</c:v>
                </c:pt>
                <c:pt idx="4388">
                  <c:v>0.74935660582216801</c:v>
                </c:pt>
                <c:pt idx="4389">
                  <c:v>0.74936272559803463</c:v>
                </c:pt>
                <c:pt idx="4390">
                  <c:v>0.74936272559803463</c:v>
                </c:pt>
                <c:pt idx="4391">
                  <c:v>0.74936881257367471</c:v>
                </c:pt>
                <c:pt idx="4392">
                  <c:v>0.74936881257367471</c:v>
                </c:pt>
                <c:pt idx="4393">
                  <c:v>0.74936881257367471</c:v>
                </c:pt>
                <c:pt idx="4394">
                  <c:v>0.74936881257367471</c:v>
                </c:pt>
                <c:pt idx="4395">
                  <c:v>0.74936881257367471</c:v>
                </c:pt>
                <c:pt idx="4396">
                  <c:v>0.74936881257367471</c:v>
                </c:pt>
                <c:pt idx="4397">
                  <c:v>0.74936881257367471</c:v>
                </c:pt>
                <c:pt idx="4398">
                  <c:v>0.74936881257367471</c:v>
                </c:pt>
                <c:pt idx="4399">
                  <c:v>0.74936881257367471</c:v>
                </c:pt>
                <c:pt idx="4400">
                  <c:v>0.74936881257367471</c:v>
                </c:pt>
                <c:pt idx="4401">
                  <c:v>0.74936881257367471</c:v>
                </c:pt>
                <c:pt idx="4402">
                  <c:v>0.74936881257367471</c:v>
                </c:pt>
                <c:pt idx="4403">
                  <c:v>0.74937486463906644</c:v>
                </c:pt>
                <c:pt idx="4404">
                  <c:v>0.74937486463906644</c:v>
                </c:pt>
                <c:pt idx="4405">
                  <c:v>0.74938087968417411</c:v>
                </c:pt>
                <c:pt idx="4406">
                  <c:v>0.74938087968417411</c:v>
                </c:pt>
                <c:pt idx="4407">
                  <c:v>0.74938685559897122</c:v>
                </c:pt>
                <c:pt idx="4408">
                  <c:v>0.74938685559897122</c:v>
                </c:pt>
                <c:pt idx="4409">
                  <c:v>0.74939868159751954</c:v>
                </c:pt>
                <c:pt idx="4410">
                  <c:v>0.74939868159751954</c:v>
                </c:pt>
                <c:pt idx="4411">
                  <c:v>0.74941032575447952</c:v>
                </c:pt>
                <c:pt idx="4412">
                  <c:v>0.74941032575447952</c:v>
                </c:pt>
                <c:pt idx="4413">
                  <c:v>0.74942177118962083</c:v>
                </c:pt>
                <c:pt idx="4414">
                  <c:v>0.74942741411143465</c:v>
                </c:pt>
                <c:pt idx="4415">
                  <c:v>0.74942741411143465</c:v>
                </c:pt>
                <c:pt idx="4416">
                  <c:v>0.74942741411143465</c:v>
                </c:pt>
                <c:pt idx="4417">
                  <c:v>0.74942741411143465</c:v>
                </c:pt>
                <c:pt idx="4418">
                  <c:v>0.74942741411143465</c:v>
                </c:pt>
                <c:pt idx="4419">
                  <c:v>0.74942741411143465</c:v>
                </c:pt>
                <c:pt idx="4420">
                  <c:v>0.74942741411143465</c:v>
                </c:pt>
                <c:pt idx="4421">
                  <c:v>0.74942741411143465</c:v>
                </c:pt>
                <c:pt idx="4422">
                  <c:v>0.74942741411143465</c:v>
                </c:pt>
                <c:pt idx="4423">
                  <c:v>0.74942741411143465</c:v>
                </c:pt>
                <c:pt idx="4424">
                  <c:v>0.74942741411143465</c:v>
                </c:pt>
                <c:pt idx="4425">
                  <c:v>0.74942741411143465</c:v>
                </c:pt>
                <c:pt idx="4426">
                  <c:v>0.74943300102271171</c:v>
                </c:pt>
                <c:pt idx="4427">
                  <c:v>0.7494385298134163</c:v>
                </c:pt>
                <c:pt idx="4428">
                  <c:v>0.7494385298134163</c:v>
                </c:pt>
                <c:pt idx="4429">
                  <c:v>0.7494385298134163</c:v>
                </c:pt>
                <c:pt idx="4430">
                  <c:v>0.74944399853948129</c:v>
                </c:pt>
                <c:pt idx="4431">
                  <c:v>0.74945474636181986</c:v>
                </c:pt>
                <c:pt idx="4432">
                  <c:v>0.74945474636181986</c:v>
                </c:pt>
                <c:pt idx="4433">
                  <c:v>0.74945474636181986</c:v>
                </c:pt>
                <c:pt idx="4434">
                  <c:v>0.74945474636181986</c:v>
                </c:pt>
                <c:pt idx="4435">
                  <c:v>0.74945474636181986</c:v>
                </c:pt>
                <c:pt idx="4436">
                  <c:v>0.74946522810737559</c:v>
                </c:pt>
                <c:pt idx="4437">
                  <c:v>0.74948041459506032</c:v>
                </c:pt>
                <c:pt idx="4438">
                  <c:v>0.74948041459506032</c:v>
                </c:pt>
                <c:pt idx="4439">
                  <c:v>0.74948041459506032</c:v>
                </c:pt>
                <c:pt idx="4440">
                  <c:v>0.74948041459506032</c:v>
                </c:pt>
                <c:pt idx="4441">
                  <c:v>0.74948041459506032</c:v>
                </c:pt>
                <c:pt idx="4442">
                  <c:v>0.74948041459506032</c:v>
                </c:pt>
                <c:pt idx="4443">
                  <c:v>0.74948041459506032</c:v>
                </c:pt>
                <c:pt idx="4444">
                  <c:v>0.74948041459506032</c:v>
                </c:pt>
                <c:pt idx="4445">
                  <c:v>0.74948041459506032</c:v>
                </c:pt>
                <c:pt idx="4446">
                  <c:v>0.74948041459506032</c:v>
                </c:pt>
                <c:pt idx="4447">
                  <c:v>0.74948041459506032</c:v>
                </c:pt>
                <c:pt idx="4448">
                  <c:v>0.74948041459506032</c:v>
                </c:pt>
                <c:pt idx="4449">
                  <c:v>0.74948041459506032</c:v>
                </c:pt>
                <c:pt idx="4450">
                  <c:v>0.74948041459506032</c:v>
                </c:pt>
                <c:pt idx="4451">
                  <c:v>0.74948041459506032</c:v>
                </c:pt>
                <c:pt idx="4452">
                  <c:v>0.7494853253493361</c:v>
                </c:pt>
                <c:pt idx="4453">
                  <c:v>0.74949490708527844</c:v>
                </c:pt>
                <c:pt idx="4454">
                  <c:v>0.74949957384688914</c:v>
                </c:pt>
                <c:pt idx="4455">
                  <c:v>0.74950415505755463</c:v>
                </c:pt>
                <c:pt idx="4456">
                  <c:v>0.74950415505755463</c:v>
                </c:pt>
                <c:pt idx="4457">
                  <c:v>0.74950415505755463</c:v>
                </c:pt>
                <c:pt idx="4458">
                  <c:v>0.74950864860724631</c:v>
                </c:pt>
                <c:pt idx="4459">
                  <c:v>0.74950864860724631</c:v>
                </c:pt>
                <c:pt idx="4460">
                  <c:v>0.74950864860724631</c:v>
                </c:pt>
                <c:pt idx="4461">
                  <c:v>0.74951305238593335</c:v>
                </c:pt>
                <c:pt idx="4462">
                  <c:v>0.74951736428359039</c:v>
                </c:pt>
                <c:pt idx="4463">
                  <c:v>0.74952158219018539</c:v>
                </c:pt>
                <c:pt idx="4464">
                  <c:v>0.74952158219018539</c:v>
                </c:pt>
                <c:pt idx="4465">
                  <c:v>0.74952570399568963</c:v>
                </c:pt>
                <c:pt idx="4466">
                  <c:v>0.74952570399568963</c:v>
                </c:pt>
                <c:pt idx="4467">
                  <c:v>0.74952570399568963</c:v>
                </c:pt>
                <c:pt idx="4468">
                  <c:v>0.74952570399568963</c:v>
                </c:pt>
                <c:pt idx="4469">
                  <c:v>0.74952570399568963</c:v>
                </c:pt>
                <c:pt idx="4470">
                  <c:v>0.74952570399568963</c:v>
                </c:pt>
                <c:pt idx="4471">
                  <c:v>0.74952570399568963</c:v>
                </c:pt>
                <c:pt idx="4472">
                  <c:v>0.74952570399568963</c:v>
                </c:pt>
                <c:pt idx="4473">
                  <c:v>0.74952570399568963</c:v>
                </c:pt>
                <c:pt idx="4474">
                  <c:v>0.74952972759007708</c:v>
                </c:pt>
                <c:pt idx="4475">
                  <c:v>0.74953365086331691</c:v>
                </c:pt>
                <c:pt idx="4476">
                  <c:v>0.7495411880062387</c:v>
                </c:pt>
                <c:pt idx="4477">
                  <c:v>0.74954479765586191</c:v>
                </c:pt>
                <c:pt idx="4478">
                  <c:v>0.74954479765586191</c:v>
                </c:pt>
                <c:pt idx="4479">
                  <c:v>0.74955496559704071</c:v>
                </c:pt>
                <c:pt idx="4480">
                  <c:v>0.74955496559704071</c:v>
                </c:pt>
                <c:pt idx="4481">
                  <c:v>0.74956117228445951</c:v>
                </c:pt>
                <c:pt idx="4482">
                  <c:v>0.74956117228445951</c:v>
                </c:pt>
                <c:pt idx="4483">
                  <c:v>0.74956117228445951</c:v>
                </c:pt>
                <c:pt idx="4484">
                  <c:v>0.74956117228445951</c:v>
                </c:pt>
                <c:pt idx="4485">
                  <c:v>0.74956117228445951</c:v>
                </c:pt>
                <c:pt idx="4486">
                  <c:v>0.74956117228445951</c:v>
                </c:pt>
                <c:pt idx="4487">
                  <c:v>0.74956117228445951</c:v>
                </c:pt>
                <c:pt idx="4488">
                  <c:v>0.74956117228445951</c:v>
                </c:pt>
                <c:pt idx="4489">
                  <c:v>0.74956117228445951</c:v>
                </c:pt>
                <c:pt idx="4490">
                  <c:v>0.74956117228445951</c:v>
                </c:pt>
                <c:pt idx="4491">
                  <c:v>0.74956117228445951</c:v>
                </c:pt>
                <c:pt idx="4492">
                  <c:v>0.74956117228445951</c:v>
                </c:pt>
                <c:pt idx="4493">
                  <c:v>0.74956409771607468</c:v>
                </c:pt>
                <c:pt idx="4494">
                  <c:v>0.74956409771607468</c:v>
                </c:pt>
                <c:pt idx="4495">
                  <c:v>0.74956409771607468</c:v>
                </c:pt>
                <c:pt idx="4496">
                  <c:v>0.74956690172625262</c:v>
                </c:pt>
                <c:pt idx="4497">
                  <c:v>0.74957213704218384</c:v>
                </c:pt>
                <c:pt idx="4498">
                  <c:v>0.74957213704218384</c:v>
                </c:pt>
                <c:pt idx="4499">
                  <c:v>0.74957456412787959</c:v>
                </c:pt>
                <c:pt idx="4500">
                  <c:v>0.74958470943250777</c:v>
                </c:pt>
                <c:pt idx="4501">
                  <c:v>0.74958470943250777</c:v>
                </c:pt>
                <c:pt idx="4502">
                  <c:v>0.74958470943250777</c:v>
                </c:pt>
                <c:pt idx="4503">
                  <c:v>0.74958470943250777</c:v>
                </c:pt>
                <c:pt idx="4504">
                  <c:v>0.74958470943250777</c:v>
                </c:pt>
                <c:pt idx="4505">
                  <c:v>0.74958470943250777</c:v>
                </c:pt>
                <c:pt idx="4506">
                  <c:v>0.74958470943250777</c:v>
                </c:pt>
                <c:pt idx="4507">
                  <c:v>0.74958470943250777</c:v>
                </c:pt>
                <c:pt idx="4508">
                  <c:v>0.74958470943250777</c:v>
                </c:pt>
                <c:pt idx="4509">
                  <c:v>0.74958470943250777</c:v>
                </c:pt>
                <c:pt idx="4510">
                  <c:v>0.74958470943250777</c:v>
                </c:pt>
                <c:pt idx="4511">
                  <c:v>0.74958470943250777</c:v>
                </c:pt>
                <c:pt idx="4512">
                  <c:v>0.74958470943250777</c:v>
                </c:pt>
                <c:pt idx="4513">
                  <c:v>0.74958470943250777</c:v>
                </c:pt>
                <c:pt idx="4514">
                  <c:v>0.74958470943250777</c:v>
                </c:pt>
                <c:pt idx="4515">
                  <c:v>0.74958470943250777</c:v>
                </c:pt>
                <c:pt idx="4516">
                  <c:v>0.74958470943250777</c:v>
                </c:pt>
                <c:pt idx="4517">
                  <c:v>0.74958470943250777</c:v>
                </c:pt>
                <c:pt idx="4518">
                  <c:v>0.74958470943250777</c:v>
                </c:pt>
                <c:pt idx="4519">
                  <c:v>0.74958470943250777</c:v>
                </c:pt>
                <c:pt idx="4520">
                  <c:v>0.74958470943250777</c:v>
                </c:pt>
                <c:pt idx="4521">
                  <c:v>0.74958470943250777</c:v>
                </c:pt>
                <c:pt idx="4522">
                  <c:v>0.74958632569846462</c:v>
                </c:pt>
                <c:pt idx="4523">
                  <c:v>0.74958912855517024</c:v>
                </c:pt>
                <c:pt idx="4524">
                  <c:v>0.74958912855517024</c:v>
                </c:pt>
                <c:pt idx="4525">
                  <c:v>0.74959031092586359</c:v>
                </c:pt>
                <c:pt idx="4526">
                  <c:v>0.74959134444474673</c:v>
                </c:pt>
                <c:pt idx="4527">
                  <c:v>0.74959222700178807</c:v>
                </c:pt>
                <c:pt idx="4528">
                  <c:v>0.74959222700178807</c:v>
                </c:pt>
                <c:pt idx="4529">
                  <c:v>0.74959295648696134</c:v>
                </c:pt>
                <c:pt idx="4530">
                  <c:v>0.74959295648696134</c:v>
                </c:pt>
                <c:pt idx="4531">
                  <c:v>0.7495935307902365</c:v>
                </c:pt>
                <c:pt idx="4532">
                  <c:v>0.74959394780158517</c:v>
                </c:pt>
                <c:pt idx="4533">
                  <c:v>0.74959420541097554</c:v>
                </c:pt>
                <c:pt idx="4534">
                  <c:v>0.74959420541097554</c:v>
                </c:pt>
                <c:pt idx="4535">
                  <c:v>0.74959420541097554</c:v>
                </c:pt>
                <c:pt idx="4536">
                  <c:v>0.74959420541097554</c:v>
                </c:pt>
                <c:pt idx="4537">
                  <c:v>0.74959420541097554</c:v>
                </c:pt>
                <c:pt idx="4538">
                  <c:v>0.74959420541097554</c:v>
                </c:pt>
                <c:pt idx="4539">
                  <c:v>0.74959420541097554</c:v>
                </c:pt>
                <c:pt idx="4540">
                  <c:v>0.74959423398378178</c:v>
                </c:pt>
                <c:pt idx="4541">
                  <c:v>0.74959400072713467</c:v>
                </c:pt>
                <c:pt idx="4542">
                  <c:v>0.74959302857759902</c:v>
                </c:pt>
                <c:pt idx="4543">
                  <c:v>0.74959302857759902</c:v>
                </c:pt>
                <c:pt idx="4544">
                  <c:v>0.74959228546465217</c:v>
                </c:pt>
                <c:pt idx="4545">
                  <c:v>0.74959136817954819</c:v>
                </c:pt>
                <c:pt idx="4546">
                  <c:v>0.74959027461225813</c:v>
                </c:pt>
                <c:pt idx="4547">
                  <c:v>0.74959027461225813</c:v>
                </c:pt>
                <c:pt idx="4548">
                  <c:v>0.74959027461225813</c:v>
                </c:pt>
                <c:pt idx="4549">
                  <c:v>0.74959027461225813</c:v>
                </c:pt>
                <c:pt idx="4550">
                  <c:v>0.74958900265275086</c:v>
                </c:pt>
                <c:pt idx="4551">
                  <c:v>0.74958900265275086</c:v>
                </c:pt>
                <c:pt idx="4552">
                  <c:v>0.74958755019099899</c:v>
                </c:pt>
                <c:pt idx="4553">
                  <c:v>0.74958755019099899</c:v>
                </c:pt>
                <c:pt idx="4554">
                  <c:v>0.74958755019099899</c:v>
                </c:pt>
                <c:pt idx="4555">
                  <c:v>0.74958755019099899</c:v>
                </c:pt>
                <c:pt idx="4556">
                  <c:v>0.74958755019099899</c:v>
                </c:pt>
                <c:pt idx="4557">
                  <c:v>0.74958755019099899</c:v>
                </c:pt>
                <c:pt idx="4558">
                  <c:v>0.74958755019099899</c:v>
                </c:pt>
                <c:pt idx="4559">
                  <c:v>0.74958755019099899</c:v>
                </c:pt>
                <c:pt idx="4560">
                  <c:v>0.74958755019099899</c:v>
                </c:pt>
                <c:pt idx="4561">
                  <c:v>0.74958755019099899</c:v>
                </c:pt>
                <c:pt idx="4562">
                  <c:v>0.74958755019099899</c:v>
                </c:pt>
                <c:pt idx="4563">
                  <c:v>0.74958755019099899</c:v>
                </c:pt>
                <c:pt idx="4564">
                  <c:v>0.74957989312098139</c:v>
                </c:pt>
                <c:pt idx="4565">
                  <c:v>0.74957492671175485</c:v>
                </c:pt>
                <c:pt idx="4566">
                  <c:v>0.74957215165348634</c:v>
                </c:pt>
                <c:pt idx="4567">
                  <c:v>0.74956263374371546</c:v>
                </c:pt>
                <c:pt idx="4568">
                  <c:v>0.74956263374371546</c:v>
                </c:pt>
                <c:pt idx="4569">
                  <c:v>0.74955905649537624</c:v>
                </c:pt>
                <c:pt idx="4570">
                  <c:v>0.7495470813746935</c:v>
                </c:pt>
                <c:pt idx="4571">
                  <c:v>0.74953804071423458</c:v>
                </c:pt>
                <c:pt idx="4572">
                  <c:v>0.74953804071423458</c:v>
                </c:pt>
                <c:pt idx="4573">
                  <c:v>0.74952813456283562</c:v>
                </c:pt>
                <c:pt idx="4574">
                  <c:v>0.74952813456283562</c:v>
                </c:pt>
                <c:pt idx="4575">
                  <c:v>0.74952285165296184</c:v>
                </c:pt>
                <c:pt idx="4576">
                  <c:v>0.74951734604026432</c:v>
                </c:pt>
                <c:pt idx="4577">
                  <c:v>0.74951734604026432</c:v>
                </c:pt>
                <c:pt idx="4578">
                  <c:v>0.74951734604026432</c:v>
                </c:pt>
                <c:pt idx="4579">
                  <c:v>0.74951734604026432</c:v>
                </c:pt>
                <c:pt idx="4580">
                  <c:v>0.74951734604026432</c:v>
                </c:pt>
                <c:pt idx="4581">
                  <c:v>0.74951734604026432</c:v>
                </c:pt>
                <c:pt idx="4582">
                  <c:v>0.74951734604026432</c:v>
                </c:pt>
                <c:pt idx="4583">
                  <c:v>0.74951734604026432</c:v>
                </c:pt>
                <c:pt idx="4584">
                  <c:v>0.74951734604026432</c:v>
                </c:pt>
                <c:pt idx="4585">
                  <c:v>0.74949947188496302</c:v>
                </c:pt>
                <c:pt idx="4586">
                  <c:v>0.74949305436069424</c:v>
                </c:pt>
                <c:pt idx="4587">
                  <c:v>0.74948640358345808</c:v>
                </c:pt>
                <c:pt idx="4588">
                  <c:v>0.7494723938299741</c:v>
                </c:pt>
                <c:pt idx="4589">
                  <c:v>0.74944957705178261</c:v>
                </c:pt>
                <c:pt idx="4590">
                  <c:v>0.74944957705178261</c:v>
                </c:pt>
                <c:pt idx="4591">
                  <c:v>0.74944957705178261</c:v>
                </c:pt>
                <c:pt idx="4592">
                  <c:v>0.74944957705178261</c:v>
                </c:pt>
                <c:pt idx="4593">
                  <c:v>0.74944957705178261</c:v>
                </c:pt>
                <c:pt idx="4594">
                  <c:v>0.74940660269163883</c:v>
                </c:pt>
                <c:pt idx="4595">
                  <c:v>0.74936761952459729</c:v>
                </c:pt>
                <c:pt idx="4596">
                  <c:v>0.74935721674940903</c:v>
                </c:pt>
                <c:pt idx="4597">
                  <c:v>0.74935721674940903</c:v>
                </c:pt>
                <c:pt idx="4598">
                  <c:v>0.74935721674940903</c:v>
                </c:pt>
                <c:pt idx="4599">
                  <c:v>0.74935721674940903</c:v>
                </c:pt>
                <c:pt idx="4600">
                  <c:v>0.74935721674940903</c:v>
                </c:pt>
                <c:pt idx="4601">
                  <c:v>0.74935721674940903</c:v>
                </c:pt>
                <c:pt idx="4602">
                  <c:v>0.74935721674940903</c:v>
                </c:pt>
                <c:pt idx="4603">
                  <c:v>0.74932439790317595</c:v>
                </c:pt>
                <c:pt idx="4604">
                  <c:v>0.74926420482211586</c:v>
                </c:pt>
                <c:pt idx="4605">
                  <c:v>0.74923815510428182</c:v>
                </c:pt>
                <c:pt idx="4606">
                  <c:v>0.74923815510428182</c:v>
                </c:pt>
                <c:pt idx="4607">
                  <c:v>0.74923815510428182</c:v>
                </c:pt>
                <c:pt idx="4608">
                  <c:v>0.74923815510428182</c:v>
                </c:pt>
                <c:pt idx="4609">
                  <c:v>0.74923815510428182</c:v>
                </c:pt>
                <c:pt idx="4610">
                  <c:v>0.74923815510428182</c:v>
                </c:pt>
                <c:pt idx="4611">
                  <c:v>0.74923815510428182</c:v>
                </c:pt>
                <c:pt idx="4612">
                  <c:v>0.74923815510428182</c:v>
                </c:pt>
                <c:pt idx="4613">
                  <c:v>0.74923815510428182</c:v>
                </c:pt>
                <c:pt idx="4614">
                  <c:v>0.7491825814237979</c:v>
                </c:pt>
                <c:pt idx="4615">
                  <c:v>0.74916795189416907</c:v>
                </c:pt>
                <c:pt idx="4616">
                  <c:v>0.74916795189416907</c:v>
                </c:pt>
                <c:pt idx="4617">
                  <c:v>0.74915302370068027</c:v>
                </c:pt>
                <c:pt idx="4618">
                  <c:v>0.74913779473330244</c:v>
                </c:pt>
                <c:pt idx="4619">
                  <c:v>0.74912226288200456</c:v>
                </c:pt>
                <c:pt idx="4620">
                  <c:v>0.74909028208753892</c:v>
                </c:pt>
                <c:pt idx="4621">
                  <c:v>0.74909028208753892</c:v>
                </c:pt>
                <c:pt idx="4622">
                  <c:v>0.74909028208753892</c:v>
                </c:pt>
                <c:pt idx="4623">
                  <c:v>0.749039986515739</c:v>
                </c:pt>
                <c:pt idx="4624">
                  <c:v>0.74902259305032681</c:v>
                </c:pt>
                <c:pt idx="4625">
                  <c:v>0.74900488193079406</c:v>
                </c:pt>
                <c:pt idx="4626">
                  <c:v>0.74891148767031812</c:v>
                </c:pt>
                <c:pt idx="4627">
                  <c:v>0.74891148767031812</c:v>
                </c:pt>
                <c:pt idx="4628">
                  <c:v>0.74891148767031812</c:v>
                </c:pt>
                <c:pt idx="4629">
                  <c:v>0.74891148767031812</c:v>
                </c:pt>
                <c:pt idx="4630">
                  <c:v>0.74891148767031812</c:v>
                </c:pt>
                <c:pt idx="4631">
                  <c:v>0.74889182631546214</c:v>
                </c:pt>
                <c:pt idx="4632">
                  <c:v>0.74887183253627942</c:v>
                </c:pt>
                <c:pt idx="4633">
                  <c:v>0.7488515042227466</c:v>
                </c:pt>
                <c:pt idx="4634">
                  <c:v>0.74883083926483296</c:v>
                </c:pt>
                <c:pt idx="4635">
                  <c:v>0.74880983555251224</c:v>
                </c:pt>
                <c:pt idx="4636">
                  <c:v>0.74880983555251224</c:v>
                </c:pt>
                <c:pt idx="4637">
                  <c:v>0.74869966182375747</c:v>
                </c:pt>
                <c:pt idx="4638">
                  <c:v>0.74869966182375747</c:v>
                </c:pt>
                <c:pt idx="4639">
                  <c:v>0.74869966182375747</c:v>
                </c:pt>
                <c:pt idx="4640">
                  <c:v>0.74869966182375747</c:v>
                </c:pt>
                <c:pt idx="4641">
                  <c:v>0.74865314720038711</c:v>
                </c:pt>
                <c:pt idx="4642">
                  <c:v>0.74858070273045729</c:v>
                </c:pt>
                <c:pt idx="4643">
                  <c:v>0.74853060011025463</c:v>
                </c:pt>
                <c:pt idx="4644">
                  <c:v>0.74850500057799241</c:v>
                </c:pt>
                <c:pt idx="4645">
                  <c:v>0.74847903275091621</c:v>
                </c:pt>
                <c:pt idx="4646">
                  <c:v>0.74845269451899521</c:v>
                </c:pt>
                <c:pt idx="4647">
                  <c:v>0.74845269451899521</c:v>
                </c:pt>
                <c:pt idx="4648">
                  <c:v>0.74837143629390457</c:v>
                </c:pt>
                <c:pt idx="4649">
                  <c:v>0.74825777831757923</c:v>
                </c:pt>
                <c:pt idx="4650">
                  <c:v>0.74825777831757923</c:v>
                </c:pt>
                <c:pt idx="4651">
                  <c:v>0.74822840088588916</c:v>
                </c:pt>
                <c:pt idx="4652">
                  <c:v>0.74816847572716993</c:v>
                </c:pt>
                <c:pt idx="4653">
                  <c:v>0.74816847572716993</c:v>
                </c:pt>
                <c:pt idx="4654">
                  <c:v>0.74816847572716993</c:v>
                </c:pt>
                <c:pt idx="4655">
                  <c:v>0.74816847572716993</c:v>
                </c:pt>
                <c:pt idx="4656">
                  <c:v>0.74816847572716993</c:v>
                </c:pt>
                <c:pt idx="4657">
                  <c:v>0.74810697610782018</c:v>
                </c:pt>
                <c:pt idx="4658">
                  <c:v>0.74801173763959083</c:v>
                </c:pt>
                <c:pt idx="4659">
                  <c:v>0.74801173763959083</c:v>
                </c:pt>
                <c:pt idx="4660">
                  <c:v>0.74794622801763666</c:v>
                </c:pt>
                <c:pt idx="4661">
                  <c:v>0.7478448954194189</c:v>
                </c:pt>
                <c:pt idx="4662">
                  <c:v>0.7478448954194189</c:v>
                </c:pt>
                <c:pt idx="4663">
                  <c:v>0.74781029126915899</c:v>
                </c:pt>
                <c:pt idx="4664">
                  <c:v>0.74773983038217517</c:v>
                </c:pt>
                <c:pt idx="4665">
                  <c:v>0.74770396942539641</c:v>
                </c:pt>
                <c:pt idx="4666">
                  <c:v>0.74766768531305428</c:v>
                </c:pt>
                <c:pt idx="4667">
                  <c:v>0.74759383918156475</c:v>
                </c:pt>
                <c:pt idx="4668">
                  <c:v>0.74747984356687924</c:v>
                </c:pt>
                <c:pt idx="4669">
                  <c:v>0.74747984356687924</c:v>
                </c:pt>
                <c:pt idx="4670">
                  <c:v>0.74747984356687924</c:v>
                </c:pt>
                <c:pt idx="4671">
                  <c:v>0.74736192561057224</c:v>
                </c:pt>
                <c:pt idx="4672">
                  <c:v>0.74736192561057224</c:v>
                </c:pt>
                <c:pt idx="4673">
                  <c:v>0.74728110642729928</c:v>
                </c:pt>
                <c:pt idx="4674">
                  <c:v>0.74707121014069178</c:v>
                </c:pt>
                <c:pt idx="4675">
                  <c:v>0.74707121014069178</c:v>
                </c:pt>
                <c:pt idx="4676">
                  <c:v>0.74698406798407924</c:v>
                </c:pt>
                <c:pt idx="4677">
                  <c:v>0.74684989095346299</c:v>
                </c:pt>
                <c:pt idx="4678">
                  <c:v>0.74684989095346299</c:v>
                </c:pt>
                <c:pt idx="4679">
                  <c:v>0.74684989095346299</c:v>
                </c:pt>
                <c:pt idx="4680">
                  <c:v>0.74666443387280135</c:v>
                </c:pt>
                <c:pt idx="4681">
                  <c:v>0.74661688511199231</c:v>
                </c:pt>
                <c:pt idx="4682">
                  <c:v>0.74661688511199231</c:v>
                </c:pt>
                <c:pt idx="4683">
                  <c:v>0.74661688511199231</c:v>
                </c:pt>
                <c:pt idx="4684">
                  <c:v>0.74661688511199231</c:v>
                </c:pt>
                <c:pt idx="4685">
                  <c:v>0.74611475845191977</c:v>
                </c:pt>
                <c:pt idx="4686">
                  <c:v>0.74611475845191977</c:v>
                </c:pt>
                <c:pt idx="4687">
                  <c:v>0.74611475845191977</c:v>
                </c:pt>
                <c:pt idx="4688">
                  <c:v>0.74573369789874944</c:v>
                </c:pt>
                <c:pt idx="4689">
                  <c:v>0.74556272013161318</c:v>
                </c:pt>
                <c:pt idx="4690">
                  <c:v>0.74556272013161318</c:v>
                </c:pt>
                <c:pt idx="4691">
                  <c:v>0.74544613738578669</c:v>
                </c:pt>
                <c:pt idx="4692">
                  <c:v>0.74508373514060522</c:v>
                </c:pt>
                <c:pt idx="4693">
                  <c:v>0.74463646260007821</c:v>
                </c:pt>
                <c:pt idx="4694">
                  <c:v>0.74430046839484554</c:v>
                </c:pt>
                <c:pt idx="4695">
                  <c:v>0.74430046839484554</c:v>
                </c:pt>
                <c:pt idx="4696">
                  <c:v>0.74430046839484554</c:v>
                </c:pt>
                <c:pt idx="4697">
                  <c:v>0.74430046839484554</c:v>
                </c:pt>
                <c:pt idx="4698">
                  <c:v>0.74402156217640947</c:v>
                </c:pt>
                <c:pt idx="4699">
                  <c:v>0.74402156217640947</c:v>
                </c:pt>
                <c:pt idx="4700">
                  <c:v>0.7438786923618026</c:v>
                </c:pt>
                <c:pt idx="4701">
                  <c:v>0.74281324967079387</c:v>
                </c:pt>
                <c:pt idx="4702">
                  <c:v>0.74281324967079387</c:v>
                </c:pt>
                <c:pt idx="4703">
                  <c:v>0.74240431574596466</c:v>
                </c:pt>
                <c:pt idx="4704">
                  <c:v>0.74108418372856311</c:v>
                </c:pt>
                <c:pt idx="4705">
                  <c:v>0.74108418372856311</c:v>
                </c:pt>
                <c:pt idx="4706">
                  <c:v>0.74089732564845656</c:v>
                </c:pt>
                <c:pt idx="4707">
                  <c:v>0.74089732564845656</c:v>
                </c:pt>
                <c:pt idx="4708">
                  <c:v>0.74061215046311191</c:v>
                </c:pt>
                <c:pt idx="4709">
                  <c:v>0.73909639033725927</c:v>
                </c:pt>
                <c:pt idx="4710">
                  <c:v>0.73833641439273368</c:v>
                </c:pt>
                <c:pt idx="4711">
                  <c:v>0.73800019577605058</c:v>
                </c:pt>
                <c:pt idx="4712">
                  <c:v>0.73800019577605058</c:v>
                </c:pt>
                <c:pt idx="4713">
                  <c:v>0.73800019577605058</c:v>
                </c:pt>
                <c:pt idx="4714">
                  <c:v>0.73754195276750723</c:v>
                </c:pt>
                <c:pt idx="4715">
                  <c:v>0.73622209714611653</c:v>
                </c:pt>
                <c:pt idx="4716">
                  <c:v>0.73331031497342913</c:v>
                </c:pt>
                <c:pt idx="4717">
                  <c:v>0.73141184315994778</c:v>
                </c:pt>
                <c:pt idx="4718">
                  <c:v>0.73141184315994778</c:v>
                </c:pt>
                <c:pt idx="4719">
                  <c:v>0.73095432817986483</c:v>
                </c:pt>
                <c:pt idx="4720">
                  <c:v>0.72278443821474403</c:v>
                </c:pt>
                <c:pt idx="4721">
                  <c:v>0.71539077856034872</c:v>
                </c:pt>
                <c:pt idx="4722">
                  <c:v>0.7130583916658878</c:v>
                </c:pt>
                <c:pt idx="4723">
                  <c:v>0.69532690535792641</c:v>
                </c:pt>
                <c:pt idx="4724">
                  <c:v>0.68203037332713634</c:v>
                </c:pt>
                <c:pt idx="4725">
                  <c:v>0.6746479714047745</c:v>
                </c:pt>
                <c:pt idx="4726">
                  <c:v>0.65833049459164295</c:v>
                </c:pt>
                <c:pt idx="4727">
                  <c:v>0.5552251844673165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E8-4545-BD71-697A7A94E72A}"/>
            </c:ext>
          </c:extLst>
        </c:ser>
        <c:ser>
          <c:idx val="1"/>
          <c:order val="1"/>
          <c:tx>
            <c:v>CKD-EPI</c:v>
          </c:tx>
          <c:spPr>
            <a:ln w="190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P30_EKFC_Wt_CG!$B$2:$B$4729</c:f>
              <c:numCache>
                <c:formatCode>General</c:formatCode>
                <c:ptCount val="4728"/>
                <c:pt idx="0">
                  <c:v>22</c:v>
                </c:pt>
                <c:pt idx="1">
                  <c:v>27</c:v>
                </c:pt>
                <c:pt idx="2">
                  <c:v>27</c:v>
                </c:pt>
                <c:pt idx="3">
                  <c:v>31</c:v>
                </c:pt>
                <c:pt idx="4">
                  <c:v>31.75</c:v>
                </c:pt>
                <c:pt idx="5">
                  <c:v>32.6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33.799999999999997</c:v>
                </c:pt>
                <c:pt idx="11">
                  <c:v>33.799999999999997</c:v>
                </c:pt>
                <c:pt idx="12">
                  <c:v>34</c:v>
                </c:pt>
                <c:pt idx="13">
                  <c:v>34.799999999999997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36.1</c:v>
                </c:pt>
                <c:pt idx="22">
                  <c:v>36.799999999999997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38</c:v>
                </c:pt>
                <c:pt idx="32">
                  <c:v>38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38</c:v>
                </c:pt>
                <c:pt idx="37">
                  <c:v>39</c:v>
                </c:pt>
                <c:pt idx="38">
                  <c:v>39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39.200000000000003</c:v>
                </c:pt>
                <c:pt idx="46">
                  <c:v>39.5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40.200000000000003</c:v>
                </c:pt>
                <c:pt idx="66">
                  <c:v>40.5</c:v>
                </c:pt>
                <c:pt idx="67">
                  <c:v>40.5</c:v>
                </c:pt>
                <c:pt idx="68">
                  <c:v>40.6</c:v>
                </c:pt>
                <c:pt idx="69">
                  <c:v>40.799999999999997</c:v>
                </c:pt>
                <c:pt idx="70">
                  <c:v>40.9</c:v>
                </c:pt>
                <c:pt idx="71">
                  <c:v>41</c:v>
                </c:pt>
                <c:pt idx="72">
                  <c:v>41</c:v>
                </c:pt>
                <c:pt idx="73">
                  <c:v>41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41</c:v>
                </c:pt>
                <c:pt idx="78">
                  <c:v>41</c:v>
                </c:pt>
                <c:pt idx="79">
                  <c:v>41</c:v>
                </c:pt>
                <c:pt idx="80">
                  <c:v>41</c:v>
                </c:pt>
                <c:pt idx="81">
                  <c:v>41.2</c:v>
                </c:pt>
                <c:pt idx="82">
                  <c:v>41.5</c:v>
                </c:pt>
                <c:pt idx="83">
                  <c:v>41.5</c:v>
                </c:pt>
                <c:pt idx="84">
                  <c:v>41.5</c:v>
                </c:pt>
                <c:pt idx="85">
                  <c:v>41.5</c:v>
                </c:pt>
                <c:pt idx="86">
                  <c:v>42</c:v>
                </c:pt>
                <c:pt idx="87">
                  <c:v>42</c:v>
                </c:pt>
                <c:pt idx="88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  <c:pt idx="92">
                  <c:v>42</c:v>
                </c:pt>
                <c:pt idx="93">
                  <c:v>42</c:v>
                </c:pt>
                <c:pt idx="94">
                  <c:v>42</c:v>
                </c:pt>
                <c:pt idx="95">
                  <c:v>42</c:v>
                </c:pt>
                <c:pt idx="96">
                  <c:v>42</c:v>
                </c:pt>
                <c:pt idx="97">
                  <c:v>42.5</c:v>
                </c:pt>
                <c:pt idx="98">
                  <c:v>42.5</c:v>
                </c:pt>
                <c:pt idx="99">
                  <c:v>42.5</c:v>
                </c:pt>
                <c:pt idx="100">
                  <c:v>42.5</c:v>
                </c:pt>
                <c:pt idx="101">
                  <c:v>43</c:v>
                </c:pt>
                <c:pt idx="102">
                  <c:v>43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43</c:v>
                </c:pt>
                <c:pt idx="111">
                  <c:v>43</c:v>
                </c:pt>
                <c:pt idx="112">
                  <c:v>43</c:v>
                </c:pt>
                <c:pt idx="113">
                  <c:v>43</c:v>
                </c:pt>
                <c:pt idx="114">
                  <c:v>43.2</c:v>
                </c:pt>
                <c:pt idx="115">
                  <c:v>43.5</c:v>
                </c:pt>
                <c:pt idx="116">
                  <c:v>43.5</c:v>
                </c:pt>
                <c:pt idx="117">
                  <c:v>43.7</c:v>
                </c:pt>
                <c:pt idx="118">
                  <c:v>44</c:v>
                </c:pt>
                <c:pt idx="119">
                  <c:v>44</c:v>
                </c:pt>
                <c:pt idx="120">
                  <c:v>44</c:v>
                </c:pt>
                <c:pt idx="121">
                  <c:v>44</c:v>
                </c:pt>
                <c:pt idx="122">
                  <c:v>44</c:v>
                </c:pt>
                <c:pt idx="123">
                  <c:v>44</c:v>
                </c:pt>
                <c:pt idx="124">
                  <c:v>44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44</c:v>
                </c:pt>
                <c:pt idx="130">
                  <c:v>44</c:v>
                </c:pt>
                <c:pt idx="131">
                  <c:v>44</c:v>
                </c:pt>
                <c:pt idx="132">
                  <c:v>44</c:v>
                </c:pt>
                <c:pt idx="133">
                  <c:v>44</c:v>
                </c:pt>
                <c:pt idx="134">
                  <c:v>44</c:v>
                </c:pt>
                <c:pt idx="135">
                  <c:v>44.1</c:v>
                </c:pt>
                <c:pt idx="136">
                  <c:v>44.5</c:v>
                </c:pt>
                <c:pt idx="137">
                  <c:v>44.6</c:v>
                </c:pt>
                <c:pt idx="138">
                  <c:v>44.700000762999998</c:v>
                </c:pt>
                <c:pt idx="139">
                  <c:v>44.8</c:v>
                </c:pt>
                <c:pt idx="140">
                  <c:v>44.900001525999997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45.2</c:v>
                </c:pt>
                <c:pt idx="165">
                  <c:v>45.4</c:v>
                </c:pt>
                <c:pt idx="166">
                  <c:v>45.4</c:v>
                </c:pt>
                <c:pt idx="167">
                  <c:v>45.5</c:v>
                </c:pt>
                <c:pt idx="168">
                  <c:v>45.6</c:v>
                </c:pt>
                <c:pt idx="169">
                  <c:v>45.900001525999997</c:v>
                </c:pt>
                <c:pt idx="170">
                  <c:v>46</c:v>
                </c:pt>
                <c:pt idx="171">
                  <c:v>46</c:v>
                </c:pt>
                <c:pt idx="172">
                  <c:v>46</c:v>
                </c:pt>
                <c:pt idx="173">
                  <c:v>46</c:v>
                </c:pt>
                <c:pt idx="174">
                  <c:v>46</c:v>
                </c:pt>
                <c:pt idx="175">
                  <c:v>46</c:v>
                </c:pt>
                <c:pt idx="176">
                  <c:v>46</c:v>
                </c:pt>
                <c:pt idx="177">
                  <c:v>46</c:v>
                </c:pt>
                <c:pt idx="178">
                  <c:v>46</c:v>
                </c:pt>
                <c:pt idx="179">
                  <c:v>46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46</c:v>
                </c:pt>
                <c:pt idx="185">
                  <c:v>46</c:v>
                </c:pt>
                <c:pt idx="186">
                  <c:v>46</c:v>
                </c:pt>
                <c:pt idx="187">
                  <c:v>46</c:v>
                </c:pt>
                <c:pt idx="188">
                  <c:v>46</c:v>
                </c:pt>
                <c:pt idx="189">
                  <c:v>46</c:v>
                </c:pt>
                <c:pt idx="190">
                  <c:v>46</c:v>
                </c:pt>
                <c:pt idx="191">
                  <c:v>46.3</c:v>
                </c:pt>
                <c:pt idx="192">
                  <c:v>46.4</c:v>
                </c:pt>
                <c:pt idx="193">
                  <c:v>46.4</c:v>
                </c:pt>
                <c:pt idx="194">
                  <c:v>46.4</c:v>
                </c:pt>
                <c:pt idx="195">
                  <c:v>46.5</c:v>
                </c:pt>
                <c:pt idx="196">
                  <c:v>46.5</c:v>
                </c:pt>
                <c:pt idx="197">
                  <c:v>46.6</c:v>
                </c:pt>
                <c:pt idx="198">
                  <c:v>46.7</c:v>
                </c:pt>
                <c:pt idx="199">
                  <c:v>46.9</c:v>
                </c:pt>
                <c:pt idx="200">
                  <c:v>46.9</c:v>
                </c:pt>
                <c:pt idx="201">
                  <c:v>47</c:v>
                </c:pt>
                <c:pt idx="202">
                  <c:v>47</c:v>
                </c:pt>
                <c:pt idx="203">
                  <c:v>47</c:v>
                </c:pt>
                <c:pt idx="204">
                  <c:v>47</c:v>
                </c:pt>
                <c:pt idx="205">
                  <c:v>47</c:v>
                </c:pt>
                <c:pt idx="206">
                  <c:v>47</c:v>
                </c:pt>
                <c:pt idx="207">
                  <c:v>47</c:v>
                </c:pt>
                <c:pt idx="208">
                  <c:v>47</c:v>
                </c:pt>
                <c:pt idx="209">
                  <c:v>47</c:v>
                </c:pt>
                <c:pt idx="210">
                  <c:v>47</c:v>
                </c:pt>
                <c:pt idx="211">
                  <c:v>47</c:v>
                </c:pt>
                <c:pt idx="212">
                  <c:v>47</c:v>
                </c:pt>
                <c:pt idx="213">
                  <c:v>47</c:v>
                </c:pt>
                <c:pt idx="214">
                  <c:v>47</c:v>
                </c:pt>
                <c:pt idx="215">
                  <c:v>47</c:v>
                </c:pt>
                <c:pt idx="216">
                  <c:v>47</c:v>
                </c:pt>
                <c:pt idx="217">
                  <c:v>47</c:v>
                </c:pt>
                <c:pt idx="218">
                  <c:v>47</c:v>
                </c:pt>
                <c:pt idx="219">
                  <c:v>47</c:v>
                </c:pt>
                <c:pt idx="220">
                  <c:v>47</c:v>
                </c:pt>
                <c:pt idx="221">
                  <c:v>47</c:v>
                </c:pt>
                <c:pt idx="222">
                  <c:v>47.2</c:v>
                </c:pt>
                <c:pt idx="223">
                  <c:v>47.5</c:v>
                </c:pt>
                <c:pt idx="224">
                  <c:v>47.5</c:v>
                </c:pt>
                <c:pt idx="225">
                  <c:v>47.5</c:v>
                </c:pt>
                <c:pt idx="226">
                  <c:v>47.5</c:v>
                </c:pt>
                <c:pt idx="227">
                  <c:v>47.6</c:v>
                </c:pt>
                <c:pt idx="228">
                  <c:v>47.65</c:v>
                </c:pt>
                <c:pt idx="229">
                  <c:v>47.7</c:v>
                </c:pt>
                <c:pt idx="230">
                  <c:v>47.700000762999998</c:v>
                </c:pt>
                <c:pt idx="231">
                  <c:v>47.9</c:v>
                </c:pt>
                <c:pt idx="232">
                  <c:v>47.9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48.1</c:v>
                </c:pt>
                <c:pt idx="260">
                  <c:v>48.2</c:v>
                </c:pt>
                <c:pt idx="261">
                  <c:v>48.2</c:v>
                </c:pt>
                <c:pt idx="262">
                  <c:v>48.2</c:v>
                </c:pt>
                <c:pt idx="263">
                  <c:v>48.4</c:v>
                </c:pt>
                <c:pt idx="264">
                  <c:v>48.5</c:v>
                </c:pt>
                <c:pt idx="265">
                  <c:v>48.5</c:v>
                </c:pt>
                <c:pt idx="266">
                  <c:v>48.5</c:v>
                </c:pt>
                <c:pt idx="267">
                  <c:v>48.5</c:v>
                </c:pt>
                <c:pt idx="268">
                  <c:v>48.5</c:v>
                </c:pt>
                <c:pt idx="269">
                  <c:v>48.5</c:v>
                </c:pt>
                <c:pt idx="270">
                  <c:v>48.8</c:v>
                </c:pt>
                <c:pt idx="271">
                  <c:v>48.8</c:v>
                </c:pt>
                <c:pt idx="272">
                  <c:v>48.8</c:v>
                </c:pt>
                <c:pt idx="273">
                  <c:v>48.8</c:v>
                </c:pt>
                <c:pt idx="274">
                  <c:v>48.8</c:v>
                </c:pt>
                <c:pt idx="275">
                  <c:v>48.8</c:v>
                </c:pt>
                <c:pt idx="276">
                  <c:v>48.8</c:v>
                </c:pt>
                <c:pt idx="277">
                  <c:v>48.8</c:v>
                </c:pt>
                <c:pt idx="278">
                  <c:v>48.8</c:v>
                </c:pt>
                <c:pt idx="279">
                  <c:v>48.9</c:v>
                </c:pt>
                <c:pt idx="280">
                  <c:v>48.9</c:v>
                </c:pt>
                <c:pt idx="281">
                  <c:v>49</c:v>
                </c:pt>
                <c:pt idx="282">
                  <c:v>49</c:v>
                </c:pt>
                <c:pt idx="283">
                  <c:v>49</c:v>
                </c:pt>
                <c:pt idx="284">
                  <c:v>49</c:v>
                </c:pt>
                <c:pt idx="285">
                  <c:v>49</c:v>
                </c:pt>
                <c:pt idx="286">
                  <c:v>49</c:v>
                </c:pt>
                <c:pt idx="287">
                  <c:v>49</c:v>
                </c:pt>
                <c:pt idx="288">
                  <c:v>49</c:v>
                </c:pt>
                <c:pt idx="289">
                  <c:v>49</c:v>
                </c:pt>
                <c:pt idx="290">
                  <c:v>49</c:v>
                </c:pt>
                <c:pt idx="291">
                  <c:v>49</c:v>
                </c:pt>
                <c:pt idx="292">
                  <c:v>49</c:v>
                </c:pt>
                <c:pt idx="293">
                  <c:v>49</c:v>
                </c:pt>
                <c:pt idx="294">
                  <c:v>49</c:v>
                </c:pt>
                <c:pt idx="295">
                  <c:v>49</c:v>
                </c:pt>
                <c:pt idx="296">
                  <c:v>49</c:v>
                </c:pt>
                <c:pt idx="297">
                  <c:v>49</c:v>
                </c:pt>
                <c:pt idx="298">
                  <c:v>49</c:v>
                </c:pt>
                <c:pt idx="299">
                  <c:v>49</c:v>
                </c:pt>
                <c:pt idx="300">
                  <c:v>49</c:v>
                </c:pt>
                <c:pt idx="301">
                  <c:v>49</c:v>
                </c:pt>
                <c:pt idx="302">
                  <c:v>49</c:v>
                </c:pt>
                <c:pt idx="303">
                  <c:v>49</c:v>
                </c:pt>
                <c:pt idx="304">
                  <c:v>49</c:v>
                </c:pt>
                <c:pt idx="305">
                  <c:v>49</c:v>
                </c:pt>
                <c:pt idx="306">
                  <c:v>49</c:v>
                </c:pt>
                <c:pt idx="307">
                  <c:v>49.1</c:v>
                </c:pt>
                <c:pt idx="308">
                  <c:v>49.2</c:v>
                </c:pt>
                <c:pt idx="309">
                  <c:v>49.2</c:v>
                </c:pt>
                <c:pt idx="310">
                  <c:v>49.4</c:v>
                </c:pt>
                <c:pt idx="311">
                  <c:v>49.5</c:v>
                </c:pt>
                <c:pt idx="312">
                  <c:v>49.5</c:v>
                </c:pt>
                <c:pt idx="313">
                  <c:v>49.5</c:v>
                </c:pt>
                <c:pt idx="314">
                  <c:v>49.5</c:v>
                </c:pt>
                <c:pt idx="315">
                  <c:v>49.5</c:v>
                </c:pt>
                <c:pt idx="316">
                  <c:v>49.6</c:v>
                </c:pt>
                <c:pt idx="317">
                  <c:v>49.6</c:v>
                </c:pt>
                <c:pt idx="318">
                  <c:v>49.7</c:v>
                </c:pt>
                <c:pt idx="319">
                  <c:v>49.8</c:v>
                </c:pt>
                <c:pt idx="320">
                  <c:v>49.8</c:v>
                </c:pt>
                <c:pt idx="321">
                  <c:v>49.9</c:v>
                </c:pt>
                <c:pt idx="322">
                  <c:v>49.9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50.1</c:v>
                </c:pt>
                <c:pt idx="366">
                  <c:v>50.1</c:v>
                </c:pt>
                <c:pt idx="367">
                  <c:v>50.2</c:v>
                </c:pt>
                <c:pt idx="368">
                  <c:v>50.2</c:v>
                </c:pt>
                <c:pt idx="369">
                  <c:v>50.2</c:v>
                </c:pt>
                <c:pt idx="370">
                  <c:v>50.299999237000002</c:v>
                </c:pt>
                <c:pt idx="371">
                  <c:v>50.3</c:v>
                </c:pt>
                <c:pt idx="372">
                  <c:v>50.4</c:v>
                </c:pt>
                <c:pt idx="373">
                  <c:v>50.4</c:v>
                </c:pt>
                <c:pt idx="374">
                  <c:v>50.400001525999997</c:v>
                </c:pt>
                <c:pt idx="375">
                  <c:v>50.5</c:v>
                </c:pt>
                <c:pt idx="376">
                  <c:v>50.5</c:v>
                </c:pt>
                <c:pt idx="377">
                  <c:v>50.5</c:v>
                </c:pt>
                <c:pt idx="378">
                  <c:v>50.7</c:v>
                </c:pt>
                <c:pt idx="379">
                  <c:v>50.7</c:v>
                </c:pt>
                <c:pt idx="380">
                  <c:v>50.8</c:v>
                </c:pt>
                <c:pt idx="381">
                  <c:v>50.9</c:v>
                </c:pt>
                <c:pt idx="382">
                  <c:v>50.9</c:v>
                </c:pt>
                <c:pt idx="383">
                  <c:v>51</c:v>
                </c:pt>
                <c:pt idx="384">
                  <c:v>51</c:v>
                </c:pt>
                <c:pt idx="385">
                  <c:v>51</c:v>
                </c:pt>
                <c:pt idx="386">
                  <c:v>51</c:v>
                </c:pt>
                <c:pt idx="387">
                  <c:v>51</c:v>
                </c:pt>
                <c:pt idx="388">
                  <c:v>51</c:v>
                </c:pt>
                <c:pt idx="389">
                  <c:v>51</c:v>
                </c:pt>
                <c:pt idx="390">
                  <c:v>51</c:v>
                </c:pt>
                <c:pt idx="391">
                  <c:v>51</c:v>
                </c:pt>
                <c:pt idx="392">
                  <c:v>51</c:v>
                </c:pt>
                <c:pt idx="393">
                  <c:v>51</c:v>
                </c:pt>
                <c:pt idx="394">
                  <c:v>51</c:v>
                </c:pt>
                <c:pt idx="395">
                  <c:v>51</c:v>
                </c:pt>
                <c:pt idx="396">
                  <c:v>51</c:v>
                </c:pt>
                <c:pt idx="397">
                  <c:v>51</c:v>
                </c:pt>
                <c:pt idx="398">
                  <c:v>51</c:v>
                </c:pt>
                <c:pt idx="399">
                  <c:v>51</c:v>
                </c:pt>
                <c:pt idx="400">
                  <c:v>51</c:v>
                </c:pt>
                <c:pt idx="401">
                  <c:v>51</c:v>
                </c:pt>
                <c:pt idx="402">
                  <c:v>51</c:v>
                </c:pt>
                <c:pt idx="403">
                  <c:v>51</c:v>
                </c:pt>
                <c:pt idx="404">
                  <c:v>51</c:v>
                </c:pt>
                <c:pt idx="405">
                  <c:v>51</c:v>
                </c:pt>
                <c:pt idx="406">
                  <c:v>51</c:v>
                </c:pt>
                <c:pt idx="407">
                  <c:v>51</c:v>
                </c:pt>
                <c:pt idx="408">
                  <c:v>51</c:v>
                </c:pt>
                <c:pt idx="409">
                  <c:v>51</c:v>
                </c:pt>
                <c:pt idx="410">
                  <c:v>51</c:v>
                </c:pt>
                <c:pt idx="411">
                  <c:v>51</c:v>
                </c:pt>
                <c:pt idx="412">
                  <c:v>51</c:v>
                </c:pt>
                <c:pt idx="413">
                  <c:v>51</c:v>
                </c:pt>
                <c:pt idx="414">
                  <c:v>51</c:v>
                </c:pt>
                <c:pt idx="415">
                  <c:v>51</c:v>
                </c:pt>
                <c:pt idx="416">
                  <c:v>51</c:v>
                </c:pt>
                <c:pt idx="417">
                  <c:v>51</c:v>
                </c:pt>
                <c:pt idx="418">
                  <c:v>51</c:v>
                </c:pt>
                <c:pt idx="419">
                  <c:v>51.1</c:v>
                </c:pt>
                <c:pt idx="420">
                  <c:v>51.200000762999998</c:v>
                </c:pt>
                <c:pt idx="421">
                  <c:v>51.299999237000002</c:v>
                </c:pt>
                <c:pt idx="422">
                  <c:v>51.3</c:v>
                </c:pt>
                <c:pt idx="423">
                  <c:v>51.4</c:v>
                </c:pt>
                <c:pt idx="424">
                  <c:v>51.4</c:v>
                </c:pt>
                <c:pt idx="425">
                  <c:v>51.5</c:v>
                </c:pt>
                <c:pt idx="426">
                  <c:v>51.6</c:v>
                </c:pt>
                <c:pt idx="427">
                  <c:v>51.7</c:v>
                </c:pt>
                <c:pt idx="428">
                  <c:v>51.7</c:v>
                </c:pt>
                <c:pt idx="429">
                  <c:v>51.8</c:v>
                </c:pt>
                <c:pt idx="430">
                  <c:v>51.8</c:v>
                </c:pt>
                <c:pt idx="431">
                  <c:v>51.8</c:v>
                </c:pt>
                <c:pt idx="432">
                  <c:v>52</c:v>
                </c:pt>
                <c:pt idx="433">
                  <c:v>52</c:v>
                </c:pt>
                <c:pt idx="434">
                  <c:v>52</c:v>
                </c:pt>
                <c:pt idx="435">
                  <c:v>52</c:v>
                </c:pt>
                <c:pt idx="436">
                  <c:v>52</c:v>
                </c:pt>
                <c:pt idx="437">
                  <c:v>52</c:v>
                </c:pt>
                <c:pt idx="438">
                  <c:v>52</c:v>
                </c:pt>
                <c:pt idx="439">
                  <c:v>52</c:v>
                </c:pt>
                <c:pt idx="440">
                  <c:v>52</c:v>
                </c:pt>
                <c:pt idx="441">
                  <c:v>52</c:v>
                </c:pt>
                <c:pt idx="442">
                  <c:v>52</c:v>
                </c:pt>
                <c:pt idx="443">
                  <c:v>52</c:v>
                </c:pt>
                <c:pt idx="444">
                  <c:v>52</c:v>
                </c:pt>
                <c:pt idx="445">
                  <c:v>52</c:v>
                </c:pt>
                <c:pt idx="446">
                  <c:v>52</c:v>
                </c:pt>
                <c:pt idx="447">
                  <c:v>52</c:v>
                </c:pt>
                <c:pt idx="448">
                  <c:v>52</c:v>
                </c:pt>
                <c:pt idx="449">
                  <c:v>52</c:v>
                </c:pt>
                <c:pt idx="450">
                  <c:v>52</c:v>
                </c:pt>
                <c:pt idx="451">
                  <c:v>52</c:v>
                </c:pt>
                <c:pt idx="452">
                  <c:v>52</c:v>
                </c:pt>
                <c:pt idx="453">
                  <c:v>52</c:v>
                </c:pt>
                <c:pt idx="454">
                  <c:v>52</c:v>
                </c:pt>
                <c:pt idx="455">
                  <c:v>52</c:v>
                </c:pt>
                <c:pt idx="456">
                  <c:v>52</c:v>
                </c:pt>
                <c:pt idx="457">
                  <c:v>52</c:v>
                </c:pt>
                <c:pt idx="458">
                  <c:v>52</c:v>
                </c:pt>
                <c:pt idx="459">
                  <c:v>52</c:v>
                </c:pt>
                <c:pt idx="460">
                  <c:v>52</c:v>
                </c:pt>
                <c:pt idx="461">
                  <c:v>52</c:v>
                </c:pt>
                <c:pt idx="462">
                  <c:v>52</c:v>
                </c:pt>
                <c:pt idx="463">
                  <c:v>52</c:v>
                </c:pt>
                <c:pt idx="464">
                  <c:v>52</c:v>
                </c:pt>
                <c:pt idx="465">
                  <c:v>52</c:v>
                </c:pt>
                <c:pt idx="466">
                  <c:v>52</c:v>
                </c:pt>
                <c:pt idx="467">
                  <c:v>52</c:v>
                </c:pt>
                <c:pt idx="468">
                  <c:v>52</c:v>
                </c:pt>
                <c:pt idx="469">
                  <c:v>52</c:v>
                </c:pt>
                <c:pt idx="470">
                  <c:v>52</c:v>
                </c:pt>
                <c:pt idx="471">
                  <c:v>52</c:v>
                </c:pt>
                <c:pt idx="472">
                  <c:v>52</c:v>
                </c:pt>
                <c:pt idx="473">
                  <c:v>52</c:v>
                </c:pt>
                <c:pt idx="474">
                  <c:v>52</c:v>
                </c:pt>
                <c:pt idx="475">
                  <c:v>52</c:v>
                </c:pt>
                <c:pt idx="476">
                  <c:v>52</c:v>
                </c:pt>
                <c:pt idx="477">
                  <c:v>52</c:v>
                </c:pt>
                <c:pt idx="478">
                  <c:v>52</c:v>
                </c:pt>
                <c:pt idx="479">
                  <c:v>52</c:v>
                </c:pt>
                <c:pt idx="480">
                  <c:v>52</c:v>
                </c:pt>
                <c:pt idx="481">
                  <c:v>52</c:v>
                </c:pt>
                <c:pt idx="482">
                  <c:v>52.1</c:v>
                </c:pt>
                <c:pt idx="483">
                  <c:v>52.1</c:v>
                </c:pt>
                <c:pt idx="484">
                  <c:v>52.1</c:v>
                </c:pt>
                <c:pt idx="485">
                  <c:v>52.2</c:v>
                </c:pt>
                <c:pt idx="486">
                  <c:v>52.25</c:v>
                </c:pt>
                <c:pt idx="487">
                  <c:v>52.3</c:v>
                </c:pt>
                <c:pt idx="488">
                  <c:v>52.3</c:v>
                </c:pt>
                <c:pt idx="489">
                  <c:v>52.5</c:v>
                </c:pt>
                <c:pt idx="490">
                  <c:v>52.5</c:v>
                </c:pt>
                <c:pt idx="491">
                  <c:v>52.5</c:v>
                </c:pt>
                <c:pt idx="492">
                  <c:v>52.6</c:v>
                </c:pt>
                <c:pt idx="493">
                  <c:v>52.6</c:v>
                </c:pt>
                <c:pt idx="494">
                  <c:v>52.6</c:v>
                </c:pt>
                <c:pt idx="495">
                  <c:v>52.7</c:v>
                </c:pt>
                <c:pt idx="496">
                  <c:v>52.8</c:v>
                </c:pt>
                <c:pt idx="497">
                  <c:v>52.8</c:v>
                </c:pt>
                <c:pt idx="498">
                  <c:v>52.8</c:v>
                </c:pt>
                <c:pt idx="499">
                  <c:v>52.8</c:v>
                </c:pt>
                <c:pt idx="500">
                  <c:v>52.9</c:v>
                </c:pt>
                <c:pt idx="501">
                  <c:v>52.9</c:v>
                </c:pt>
                <c:pt idx="502">
                  <c:v>53</c:v>
                </c:pt>
                <c:pt idx="503">
                  <c:v>53</c:v>
                </c:pt>
                <c:pt idx="504">
                  <c:v>53</c:v>
                </c:pt>
                <c:pt idx="505">
                  <c:v>53</c:v>
                </c:pt>
                <c:pt idx="506">
                  <c:v>53</c:v>
                </c:pt>
                <c:pt idx="507">
                  <c:v>53</c:v>
                </c:pt>
                <c:pt idx="508">
                  <c:v>53</c:v>
                </c:pt>
                <c:pt idx="509">
                  <c:v>53</c:v>
                </c:pt>
                <c:pt idx="510">
                  <c:v>53</c:v>
                </c:pt>
                <c:pt idx="511">
                  <c:v>53</c:v>
                </c:pt>
                <c:pt idx="512">
                  <c:v>53</c:v>
                </c:pt>
                <c:pt idx="513">
                  <c:v>53</c:v>
                </c:pt>
                <c:pt idx="514">
                  <c:v>53</c:v>
                </c:pt>
                <c:pt idx="515">
                  <c:v>53</c:v>
                </c:pt>
                <c:pt idx="516">
                  <c:v>53</c:v>
                </c:pt>
                <c:pt idx="517">
                  <c:v>53</c:v>
                </c:pt>
                <c:pt idx="518">
                  <c:v>53</c:v>
                </c:pt>
                <c:pt idx="519">
                  <c:v>53</c:v>
                </c:pt>
                <c:pt idx="520">
                  <c:v>53</c:v>
                </c:pt>
                <c:pt idx="521">
                  <c:v>53</c:v>
                </c:pt>
                <c:pt idx="522">
                  <c:v>53</c:v>
                </c:pt>
                <c:pt idx="523">
                  <c:v>53</c:v>
                </c:pt>
                <c:pt idx="524">
                  <c:v>53</c:v>
                </c:pt>
                <c:pt idx="525">
                  <c:v>53</c:v>
                </c:pt>
                <c:pt idx="526">
                  <c:v>53</c:v>
                </c:pt>
                <c:pt idx="527">
                  <c:v>53</c:v>
                </c:pt>
                <c:pt idx="528">
                  <c:v>53</c:v>
                </c:pt>
                <c:pt idx="529">
                  <c:v>53</c:v>
                </c:pt>
                <c:pt idx="530">
                  <c:v>53</c:v>
                </c:pt>
                <c:pt idx="531">
                  <c:v>53</c:v>
                </c:pt>
                <c:pt idx="532">
                  <c:v>53</c:v>
                </c:pt>
                <c:pt idx="533">
                  <c:v>53</c:v>
                </c:pt>
                <c:pt idx="534">
                  <c:v>53</c:v>
                </c:pt>
                <c:pt idx="535">
                  <c:v>53</c:v>
                </c:pt>
                <c:pt idx="536">
                  <c:v>53.1</c:v>
                </c:pt>
                <c:pt idx="537">
                  <c:v>53.2</c:v>
                </c:pt>
                <c:pt idx="538">
                  <c:v>53.2</c:v>
                </c:pt>
                <c:pt idx="539">
                  <c:v>53.4</c:v>
                </c:pt>
                <c:pt idx="540">
                  <c:v>53.4</c:v>
                </c:pt>
                <c:pt idx="541">
                  <c:v>53.5</c:v>
                </c:pt>
                <c:pt idx="542">
                  <c:v>53.5</c:v>
                </c:pt>
                <c:pt idx="543">
                  <c:v>53.5</c:v>
                </c:pt>
                <c:pt idx="544">
                  <c:v>53.7</c:v>
                </c:pt>
                <c:pt idx="545">
                  <c:v>53.8</c:v>
                </c:pt>
                <c:pt idx="546">
                  <c:v>53.8</c:v>
                </c:pt>
                <c:pt idx="547">
                  <c:v>53.9</c:v>
                </c:pt>
                <c:pt idx="548">
                  <c:v>54</c:v>
                </c:pt>
                <c:pt idx="549">
                  <c:v>54</c:v>
                </c:pt>
                <c:pt idx="550">
                  <c:v>54</c:v>
                </c:pt>
                <c:pt idx="551">
                  <c:v>54</c:v>
                </c:pt>
                <c:pt idx="552">
                  <c:v>54</c:v>
                </c:pt>
                <c:pt idx="553">
                  <c:v>54</c:v>
                </c:pt>
                <c:pt idx="554">
                  <c:v>54</c:v>
                </c:pt>
                <c:pt idx="555">
                  <c:v>54</c:v>
                </c:pt>
                <c:pt idx="556">
                  <c:v>54</c:v>
                </c:pt>
                <c:pt idx="557">
                  <c:v>54</c:v>
                </c:pt>
                <c:pt idx="558">
                  <c:v>54</c:v>
                </c:pt>
                <c:pt idx="559">
                  <c:v>54</c:v>
                </c:pt>
                <c:pt idx="560">
                  <c:v>54</c:v>
                </c:pt>
                <c:pt idx="561">
                  <c:v>54</c:v>
                </c:pt>
                <c:pt idx="562">
                  <c:v>54</c:v>
                </c:pt>
                <c:pt idx="563">
                  <c:v>54</c:v>
                </c:pt>
                <c:pt idx="564">
                  <c:v>54</c:v>
                </c:pt>
                <c:pt idx="565">
                  <c:v>54</c:v>
                </c:pt>
                <c:pt idx="566">
                  <c:v>54</c:v>
                </c:pt>
                <c:pt idx="567">
                  <c:v>54</c:v>
                </c:pt>
                <c:pt idx="568">
                  <c:v>54</c:v>
                </c:pt>
                <c:pt idx="569">
                  <c:v>54</c:v>
                </c:pt>
                <c:pt idx="570">
                  <c:v>54</c:v>
                </c:pt>
                <c:pt idx="571">
                  <c:v>54</c:v>
                </c:pt>
                <c:pt idx="572">
                  <c:v>54</c:v>
                </c:pt>
                <c:pt idx="573">
                  <c:v>54</c:v>
                </c:pt>
                <c:pt idx="574">
                  <c:v>54</c:v>
                </c:pt>
                <c:pt idx="575">
                  <c:v>54</c:v>
                </c:pt>
                <c:pt idx="576">
                  <c:v>54</c:v>
                </c:pt>
                <c:pt idx="577">
                  <c:v>54</c:v>
                </c:pt>
                <c:pt idx="578">
                  <c:v>54</c:v>
                </c:pt>
                <c:pt idx="579">
                  <c:v>54</c:v>
                </c:pt>
                <c:pt idx="580">
                  <c:v>54</c:v>
                </c:pt>
                <c:pt idx="581">
                  <c:v>54</c:v>
                </c:pt>
                <c:pt idx="582">
                  <c:v>54</c:v>
                </c:pt>
                <c:pt idx="583">
                  <c:v>54</c:v>
                </c:pt>
                <c:pt idx="584">
                  <c:v>54</c:v>
                </c:pt>
                <c:pt idx="585">
                  <c:v>54</c:v>
                </c:pt>
                <c:pt idx="586">
                  <c:v>54</c:v>
                </c:pt>
                <c:pt idx="587">
                  <c:v>54</c:v>
                </c:pt>
                <c:pt idx="588">
                  <c:v>54.1</c:v>
                </c:pt>
                <c:pt idx="589">
                  <c:v>54.2</c:v>
                </c:pt>
                <c:pt idx="590">
                  <c:v>54.2</c:v>
                </c:pt>
                <c:pt idx="591">
                  <c:v>54.3</c:v>
                </c:pt>
                <c:pt idx="592">
                  <c:v>54.4</c:v>
                </c:pt>
                <c:pt idx="593">
                  <c:v>54.4</c:v>
                </c:pt>
                <c:pt idx="594">
                  <c:v>54.5</c:v>
                </c:pt>
                <c:pt idx="595">
                  <c:v>54.5</c:v>
                </c:pt>
                <c:pt idx="596">
                  <c:v>54.5</c:v>
                </c:pt>
                <c:pt idx="597">
                  <c:v>54.5</c:v>
                </c:pt>
                <c:pt idx="598">
                  <c:v>54.5</c:v>
                </c:pt>
                <c:pt idx="599">
                  <c:v>54.5</c:v>
                </c:pt>
                <c:pt idx="600">
                  <c:v>54.6</c:v>
                </c:pt>
                <c:pt idx="601">
                  <c:v>54.6</c:v>
                </c:pt>
                <c:pt idx="602">
                  <c:v>54.7</c:v>
                </c:pt>
                <c:pt idx="603">
                  <c:v>54.8</c:v>
                </c:pt>
                <c:pt idx="604">
                  <c:v>54.9</c:v>
                </c:pt>
                <c:pt idx="605">
                  <c:v>55</c:v>
                </c:pt>
                <c:pt idx="606">
                  <c:v>55</c:v>
                </c:pt>
                <c:pt idx="607">
                  <c:v>55</c:v>
                </c:pt>
                <c:pt idx="608">
                  <c:v>55</c:v>
                </c:pt>
                <c:pt idx="609">
                  <c:v>55</c:v>
                </c:pt>
                <c:pt idx="610">
                  <c:v>55</c:v>
                </c:pt>
                <c:pt idx="611">
                  <c:v>55</c:v>
                </c:pt>
                <c:pt idx="612">
                  <c:v>55</c:v>
                </c:pt>
                <c:pt idx="613">
                  <c:v>55</c:v>
                </c:pt>
                <c:pt idx="614">
                  <c:v>55</c:v>
                </c:pt>
                <c:pt idx="615">
                  <c:v>55</c:v>
                </c:pt>
                <c:pt idx="616">
                  <c:v>55</c:v>
                </c:pt>
                <c:pt idx="617">
                  <c:v>55</c:v>
                </c:pt>
                <c:pt idx="618">
                  <c:v>55</c:v>
                </c:pt>
                <c:pt idx="619">
                  <c:v>55</c:v>
                </c:pt>
                <c:pt idx="620">
                  <c:v>55</c:v>
                </c:pt>
                <c:pt idx="621">
                  <c:v>55</c:v>
                </c:pt>
                <c:pt idx="622">
                  <c:v>55</c:v>
                </c:pt>
                <c:pt idx="623">
                  <c:v>55</c:v>
                </c:pt>
                <c:pt idx="624">
                  <c:v>55</c:v>
                </c:pt>
                <c:pt idx="625">
                  <c:v>55</c:v>
                </c:pt>
                <c:pt idx="626">
                  <c:v>55</c:v>
                </c:pt>
                <c:pt idx="627">
                  <c:v>55</c:v>
                </c:pt>
                <c:pt idx="628">
                  <c:v>55</c:v>
                </c:pt>
                <c:pt idx="629">
                  <c:v>55</c:v>
                </c:pt>
                <c:pt idx="630">
                  <c:v>55</c:v>
                </c:pt>
                <c:pt idx="631">
                  <c:v>55</c:v>
                </c:pt>
                <c:pt idx="632">
                  <c:v>55</c:v>
                </c:pt>
                <c:pt idx="633">
                  <c:v>55</c:v>
                </c:pt>
                <c:pt idx="634">
                  <c:v>55</c:v>
                </c:pt>
                <c:pt idx="635">
                  <c:v>55</c:v>
                </c:pt>
                <c:pt idx="636">
                  <c:v>55</c:v>
                </c:pt>
                <c:pt idx="637">
                  <c:v>55</c:v>
                </c:pt>
                <c:pt idx="638">
                  <c:v>55</c:v>
                </c:pt>
                <c:pt idx="639">
                  <c:v>55</c:v>
                </c:pt>
                <c:pt idx="640">
                  <c:v>55</c:v>
                </c:pt>
                <c:pt idx="641">
                  <c:v>55</c:v>
                </c:pt>
                <c:pt idx="642">
                  <c:v>55</c:v>
                </c:pt>
                <c:pt idx="643">
                  <c:v>55</c:v>
                </c:pt>
                <c:pt idx="644">
                  <c:v>55</c:v>
                </c:pt>
                <c:pt idx="645">
                  <c:v>55</c:v>
                </c:pt>
                <c:pt idx="646">
                  <c:v>55</c:v>
                </c:pt>
                <c:pt idx="647">
                  <c:v>55</c:v>
                </c:pt>
                <c:pt idx="648">
                  <c:v>55</c:v>
                </c:pt>
                <c:pt idx="649">
                  <c:v>55</c:v>
                </c:pt>
                <c:pt idx="650">
                  <c:v>55</c:v>
                </c:pt>
                <c:pt idx="651">
                  <c:v>55</c:v>
                </c:pt>
                <c:pt idx="652">
                  <c:v>55</c:v>
                </c:pt>
                <c:pt idx="653">
                  <c:v>55</c:v>
                </c:pt>
                <c:pt idx="654">
                  <c:v>55</c:v>
                </c:pt>
                <c:pt idx="655">
                  <c:v>55</c:v>
                </c:pt>
                <c:pt idx="656">
                  <c:v>55.2</c:v>
                </c:pt>
                <c:pt idx="657">
                  <c:v>55.2</c:v>
                </c:pt>
                <c:pt idx="658">
                  <c:v>55.3</c:v>
                </c:pt>
                <c:pt idx="659">
                  <c:v>55.3</c:v>
                </c:pt>
                <c:pt idx="660">
                  <c:v>55.4</c:v>
                </c:pt>
                <c:pt idx="661">
                  <c:v>55.4</c:v>
                </c:pt>
                <c:pt idx="662">
                  <c:v>55.5</c:v>
                </c:pt>
                <c:pt idx="663">
                  <c:v>55.5</c:v>
                </c:pt>
                <c:pt idx="664">
                  <c:v>55.5</c:v>
                </c:pt>
                <c:pt idx="665">
                  <c:v>55.5</c:v>
                </c:pt>
                <c:pt idx="666">
                  <c:v>55.5</c:v>
                </c:pt>
                <c:pt idx="667">
                  <c:v>55.6</c:v>
                </c:pt>
                <c:pt idx="668">
                  <c:v>55.7</c:v>
                </c:pt>
                <c:pt idx="669">
                  <c:v>55.8</c:v>
                </c:pt>
                <c:pt idx="670">
                  <c:v>55.8</c:v>
                </c:pt>
                <c:pt idx="671">
                  <c:v>55.8</c:v>
                </c:pt>
                <c:pt idx="672">
                  <c:v>55.8</c:v>
                </c:pt>
                <c:pt idx="673">
                  <c:v>55.8</c:v>
                </c:pt>
                <c:pt idx="674">
                  <c:v>55.8</c:v>
                </c:pt>
                <c:pt idx="675">
                  <c:v>55.9</c:v>
                </c:pt>
                <c:pt idx="676">
                  <c:v>55.9</c:v>
                </c:pt>
                <c:pt idx="677">
                  <c:v>55.9</c:v>
                </c:pt>
                <c:pt idx="678">
                  <c:v>56</c:v>
                </c:pt>
                <c:pt idx="679">
                  <c:v>56</c:v>
                </c:pt>
                <c:pt idx="680">
                  <c:v>56</c:v>
                </c:pt>
                <c:pt idx="681">
                  <c:v>56</c:v>
                </c:pt>
                <c:pt idx="682">
                  <c:v>56</c:v>
                </c:pt>
                <c:pt idx="683">
                  <c:v>56</c:v>
                </c:pt>
                <c:pt idx="684">
                  <c:v>56</c:v>
                </c:pt>
                <c:pt idx="685">
                  <c:v>56</c:v>
                </c:pt>
                <c:pt idx="686">
                  <c:v>56</c:v>
                </c:pt>
                <c:pt idx="687">
                  <c:v>56</c:v>
                </c:pt>
                <c:pt idx="688">
                  <c:v>56</c:v>
                </c:pt>
                <c:pt idx="689">
                  <c:v>56</c:v>
                </c:pt>
                <c:pt idx="690">
                  <c:v>56</c:v>
                </c:pt>
                <c:pt idx="691">
                  <c:v>56</c:v>
                </c:pt>
                <c:pt idx="692">
                  <c:v>56</c:v>
                </c:pt>
                <c:pt idx="693">
                  <c:v>56</c:v>
                </c:pt>
                <c:pt idx="694">
                  <c:v>56</c:v>
                </c:pt>
                <c:pt idx="695">
                  <c:v>56</c:v>
                </c:pt>
                <c:pt idx="696">
                  <c:v>56</c:v>
                </c:pt>
                <c:pt idx="697">
                  <c:v>56</c:v>
                </c:pt>
                <c:pt idx="698">
                  <c:v>56</c:v>
                </c:pt>
                <c:pt idx="699">
                  <c:v>56</c:v>
                </c:pt>
                <c:pt idx="700">
                  <c:v>56</c:v>
                </c:pt>
                <c:pt idx="701">
                  <c:v>56</c:v>
                </c:pt>
                <c:pt idx="702">
                  <c:v>56</c:v>
                </c:pt>
                <c:pt idx="703">
                  <c:v>56</c:v>
                </c:pt>
                <c:pt idx="704">
                  <c:v>56</c:v>
                </c:pt>
                <c:pt idx="705">
                  <c:v>56</c:v>
                </c:pt>
                <c:pt idx="706">
                  <c:v>56</c:v>
                </c:pt>
                <c:pt idx="707">
                  <c:v>56</c:v>
                </c:pt>
                <c:pt idx="708">
                  <c:v>56</c:v>
                </c:pt>
                <c:pt idx="709">
                  <c:v>56</c:v>
                </c:pt>
                <c:pt idx="710">
                  <c:v>56</c:v>
                </c:pt>
                <c:pt idx="711">
                  <c:v>56</c:v>
                </c:pt>
                <c:pt idx="712">
                  <c:v>56</c:v>
                </c:pt>
                <c:pt idx="713">
                  <c:v>56</c:v>
                </c:pt>
                <c:pt idx="714">
                  <c:v>56</c:v>
                </c:pt>
                <c:pt idx="715">
                  <c:v>56</c:v>
                </c:pt>
                <c:pt idx="716">
                  <c:v>56</c:v>
                </c:pt>
                <c:pt idx="717">
                  <c:v>56</c:v>
                </c:pt>
                <c:pt idx="718">
                  <c:v>56</c:v>
                </c:pt>
                <c:pt idx="719">
                  <c:v>56.1</c:v>
                </c:pt>
                <c:pt idx="720">
                  <c:v>56.2</c:v>
                </c:pt>
                <c:pt idx="721">
                  <c:v>56.2</c:v>
                </c:pt>
                <c:pt idx="722">
                  <c:v>56.3</c:v>
                </c:pt>
                <c:pt idx="723">
                  <c:v>56.3</c:v>
                </c:pt>
                <c:pt idx="724">
                  <c:v>56.4</c:v>
                </c:pt>
                <c:pt idx="725">
                  <c:v>56.4</c:v>
                </c:pt>
                <c:pt idx="726">
                  <c:v>56.5</c:v>
                </c:pt>
                <c:pt idx="727">
                  <c:v>56.5</c:v>
                </c:pt>
                <c:pt idx="728">
                  <c:v>56.5</c:v>
                </c:pt>
                <c:pt idx="729">
                  <c:v>56.5</c:v>
                </c:pt>
                <c:pt idx="730">
                  <c:v>56.5</c:v>
                </c:pt>
                <c:pt idx="731">
                  <c:v>56.5</c:v>
                </c:pt>
                <c:pt idx="732">
                  <c:v>56.7</c:v>
                </c:pt>
                <c:pt idx="733">
                  <c:v>56.7</c:v>
                </c:pt>
                <c:pt idx="734">
                  <c:v>56.7</c:v>
                </c:pt>
                <c:pt idx="735">
                  <c:v>56.7</c:v>
                </c:pt>
                <c:pt idx="736">
                  <c:v>56.8</c:v>
                </c:pt>
                <c:pt idx="737">
                  <c:v>56.8</c:v>
                </c:pt>
                <c:pt idx="738">
                  <c:v>56.8</c:v>
                </c:pt>
                <c:pt idx="739">
                  <c:v>56.9</c:v>
                </c:pt>
                <c:pt idx="740">
                  <c:v>57</c:v>
                </c:pt>
                <c:pt idx="741">
                  <c:v>57</c:v>
                </c:pt>
                <c:pt idx="742">
                  <c:v>57</c:v>
                </c:pt>
                <c:pt idx="743">
                  <c:v>57</c:v>
                </c:pt>
                <c:pt idx="744">
                  <c:v>57</c:v>
                </c:pt>
                <c:pt idx="745">
                  <c:v>57</c:v>
                </c:pt>
                <c:pt idx="746">
                  <c:v>57</c:v>
                </c:pt>
                <c:pt idx="747">
                  <c:v>57</c:v>
                </c:pt>
                <c:pt idx="748">
                  <c:v>57</c:v>
                </c:pt>
                <c:pt idx="749">
                  <c:v>57</c:v>
                </c:pt>
                <c:pt idx="750">
                  <c:v>57</c:v>
                </c:pt>
                <c:pt idx="751">
                  <c:v>57</c:v>
                </c:pt>
                <c:pt idx="752">
                  <c:v>57</c:v>
                </c:pt>
                <c:pt idx="753">
                  <c:v>57</c:v>
                </c:pt>
                <c:pt idx="754">
                  <c:v>57</c:v>
                </c:pt>
                <c:pt idx="755">
                  <c:v>57</c:v>
                </c:pt>
                <c:pt idx="756">
                  <c:v>57</c:v>
                </c:pt>
                <c:pt idx="757">
                  <c:v>57</c:v>
                </c:pt>
                <c:pt idx="758">
                  <c:v>57</c:v>
                </c:pt>
                <c:pt idx="759">
                  <c:v>57</c:v>
                </c:pt>
                <c:pt idx="760">
                  <c:v>57</c:v>
                </c:pt>
                <c:pt idx="761">
                  <c:v>57</c:v>
                </c:pt>
                <c:pt idx="762">
                  <c:v>57</c:v>
                </c:pt>
                <c:pt idx="763">
                  <c:v>57</c:v>
                </c:pt>
                <c:pt idx="764">
                  <c:v>57</c:v>
                </c:pt>
                <c:pt idx="765">
                  <c:v>57</c:v>
                </c:pt>
                <c:pt idx="766">
                  <c:v>57</c:v>
                </c:pt>
                <c:pt idx="767">
                  <c:v>57</c:v>
                </c:pt>
                <c:pt idx="768">
                  <c:v>57</c:v>
                </c:pt>
                <c:pt idx="769">
                  <c:v>57</c:v>
                </c:pt>
                <c:pt idx="770">
                  <c:v>57</c:v>
                </c:pt>
                <c:pt idx="771">
                  <c:v>57</c:v>
                </c:pt>
                <c:pt idx="772">
                  <c:v>57</c:v>
                </c:pt>
                <c:pt idx="773">
                  <c:v>57</c:v>
                </c:pt>
                <c:pt idx="774">
                  <c:v>57</c:v>
                </c:pt>
                <c:pt idx="775">
                  <c:v>57</c:v>
                </c:pt>
                <c:pt idx="776">
                  <c:v>57</c:v>
                </c:pt>
                <c:pt idx="777">
                  <c:v>57</c:v>
                </c:pt>
                <c:pt idx="778">
                  <c:v>57</c:v>
                </c:pt>
                <c:pt idx="779">
                  <c:v>57</c:v>
                </c:pt>
                <c:pt idx="780">
                  <c:v>57</c:v>
                </c:pt>
                <c:pt idx="781">
                  <c:v>57.1</c:v>
                </c:pt>
                <c:pt idx="782">
                  <c:v>57.1</c:v>
                </c:pt>
                <c:pt idx="783">
                  <c:v>57.2</c:v>
                </c:pt>
                <c:pt idx="784">
                  <c:v>57.2</c:v>
                </c:pt>
                <c:pt idx="785">
                  <c:v>57.2</c:v>
                </c:pt>
                <c:pt idx="786">
                  <c:v>57.2</c:v>
                </c:pt>
                <c:pt idx="787">
                  <c:v>57.2</c:v>
                </c:pt>
                <c:pt idx="788">
                  <c:v>57.2</c:v>
                </c:pt>
                <c:pt idx="789">
                  <c:v>57.2</c:v>
                </c:pt>
                <c:pt idx="790">
                  <c:v>57.2</c:v>
                </c:pt>
                <c:pt idx="791">
                  <c:v>57.2</c:v>
                </c:pt>
                <c:pt idx="792">
                  <c:v>57.2</c:v>
                </c:pt>
                <c:pt idx="793">
                  <c:v>57.2</c:v>
                </c:pt>
                <c:pt idx="794">
                  <c:v>57.2</c:v>
                </c:pt>
                <c:pt idx="795">
                  <c:v>57.2</c:v>
                </c:pt>
                <c:pt idx="796">
                  <c:v>57.200000762999998</c:v>
                </c:pt>
                <c:pt idx="797">
                  <c:v>57.25</c:v>
                </c:pt>
                <c:pt idx="798">
                  <c:v>57.3</c:v>
                </c:pt>
                <c:pt idx="799">
                  <c:v>57.3</c:v>
                </c:pt>
                <c:pt idx="800">
                  <c:v>57.3</c:v>
                </c:pt>
                <c:pt idx="801">
                  <c:v>57.3</c:v>
                </c:pt>
                <c:pt idx="802">
                  <c:v>57.4</c:v>
                </c:pt>
                <c:pt idx="803">
                  <c:v>57.4</c:v>
                </c:pt>
                <c:pt idx="804">
                  <c:v>57.5</c:v>
                </c:pt>
                <c:pt idx="805">
                  <c:v>57.5</c:v>
                </c:pt>
                <c:pt idx="806">
                  <c:v>57.5</c:v>
                </c:pt>
                <c:pt idx="807">
                  <c:v>57.5</c:v>
                </c:pt>
                <c:pt idx="808">
                  <c:v>57.5</c:v>
                </c:pt>
                <c:pt idx="809">
                  <c:v>57.6</c:v>
                </c:pt>
                <c:pt idx="810">
                  <c:v>57.6</c:v>
                </c:pt>
                <c:pt idx="811">
                  <c:v>57.7</c:v>
                </c:pt>
                <c:pt idx="812">
                  <c:v>57.7</c:v>
                </c:pt>
                <c:pt idx="813">
                  <c:v>57.7</c:v>
                </c:pt>
                <c:pt idx="814">
                  <c:v>57.700000762999998</c:v>
                </c:pt>
                <c:pt idx="815">
                  <c:v>57.799999237000002</c:v>
                </c:pt>
                <c:pt idx="816">
                  <c:v>57.8</c:v>
                </c:pt>
                <c:pt idx="817">
                  <c:v>57.8</c:v>
                </c:pt>
                <c:pt idx="818">
                  <c:v>57.8</c:v>
                </c:pt>
                <c:pt idx="819">
                  <c:v>58</c:v>
                </c:pt>
                <c:pt idx="820">
                  <c:v>58</c:v>
                </c:pt>
                <c:pt idx="821">
                  <c:v>58</c:v>
                </c:pt>
                <c:pt idx="822">
                  <c:v>58</c:v>
                </c:pt>
                <c:pt idx="823">
                  <c:v>58</c:v>
                </c:pt>
                <c:pt idx="824">
                  <c:v>58</c:v>
                </c:pt>
                <c:pt idx="825">
                  <c:v>58</c:v>
                </c:pt>
                <c:pt idx="826">
                  <c:v>58</c:v>
                </c:pt>
                <c:pt idx="827">
                  <c:v>58</c:v>
                </c:pt>
                <c:pt idx="828">
                  <c:v>58</c:v>
                </c:pt>
                <c:pt idx="829">
                  <c:v>58</c:v>
                </c:pt>
                <c:pt idx="830">
                  <c:v>58</c:v>
                </c:pt>
                <c:pt idx="831">
                  <c:v>58</c:v>
                </c:pt>
                <c:pt idx="832">
                  <c:v>58</c:v>
                </c:pt>
                <c:pt idx="833">
                  <c:v>58</c:v>
                </c:pt>
                <c:pt idx="834">
                  <c:v>58</c:v>
                </c:pt>
                <c:pt idx="835">
                  <c:v>58</c:v>
                </c:pt>
                <c:pt idx="836">
                  <c:v>58</c:v>
                </c:pt>
                <c:pt idx="837">
                  <c:v>58</c:v>
                </c:pt>
                <c:pt idx="838">
                  <c:v>58</c:v>
                </c:pt>
                <c:pt idx="839">
                  <c:v>58</c:v>
                </c:pt>
                <c:pt idx="840">
                  <c:v>58</c:v>
                </c:pt>
                <c:pt idx="841">
                  <c:v>58</c:v>
                </c:pt>
                <c:pt idx="842">
                  <c:v>58</c:v>
                </c:pt>
                <c:pt idx="843">
                  <c:v>58</c:v>
                </c:pt>
                <c:pt idx="844">
                  <c:v>58</c:v>
                </c:pt>
                <c:pt idx="845">
                  <c:v>58</c:v>
                </c:pt>
                <c:pt idx="846">
                  <c:v>58</c:v>
                </c:pt>
                <c:pt idx="847">
                  <c:v>58</c:v>
                </c:pt>
                <c:pt idx="848">
                  <c:v>58</c:v>
                </c:pt>
                <c:pt idx="849">
                  <c:v>58</c:v>
                </c:pt>
                <c:pt idx="850">
                  <c:v>58</c:v>
                </c:pt>
                <c:pt idx="851">
                  <c:v>58</c:v>
                </c:pt>
                <c:pt idx="852">
                  <c:v>58</c:v>
                </c:pt>
                <c:pt idx="853">
                  <c:v>58</c:v>
                </c:pt>
                <c:pt idx="854">
                  <c:v>58</c:v>
                </c:pt>
                <c:pt idx="855">
                  <c:v>58</c:v>
                </c:pt>
                <c:pt idx="856">
                  <c:v>58</c:v>
                </c:pt>
                <c:pt idx="857">
                  <c:v>58</c:v>
                </c:pt>
                <c:pt idx="858">
                  <c:v>58</c:v>
                </c:pt>
                <c:pt idx="859">
                  <c:v>58</c:v>
                </c:pt>
                <c:pt idx="860">
                  <c:v>58</c:v>
                </c:pt>
                <c:pt idx="861">
                  <c:v>58</c:v>
                </c:pt>
                <c:pt idx="862">
                  <c:v>58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58</c:v>
                </c:pt>
                <c:pt idx="873">
                  <c:v>58</c:v>
                </c:pt>
                <c:pt idx="874">
                  <c:v>58.1</c:v>
                </c:pt>
                <c:pt idx="875">
                  <c:v>58.1</c:v>
                </c:pt>
                <c:pt idx="876">
                  <c:v>58.1</c:v>
                </c:pt>
                <c:pt idx="877">
                  <c:v>58.2</c:v>
                </c:pt>
                <c:pt idx="878">
                  <c:v>58.2</c:v>
                </c:pt>
                <c:pt idx="879">
                  <c:v>58.4</c:v>
                </c:pt>
                <c:pt idx="880">
                  <c:v>58.400001525999997</c:v>
                </c:pt>
                <c:pt idx="881">
                  <c:v>58.5</c:v>
                </c:pt>
                <c:pt idx="882">
                  <c:v>58.5</c:v>
                </c:pt>
                <c:pt idx="883">
                  <c:v>58.5</c:v>
                </c:pt>
                <c:pt idx="884">
                  <c:v>58.5</c:v>
                </c:pt>
                <c:pt idx="885">
                  <c:v>58.5</c:v>
                </c:pt>
                <c:pt idx="886">
                  <c:v>58.5</c:v>
                </c:pt>
                <c:pt idx="887">
                  <c:v>58.6</c:v>
                </c:pt>
                <c:pt idx="888">
                  <c:v>58.7</c:v>
                </c:pt>
                <c:pt idx="889">
                  <c:v>58.7</c:v>
                </c:pt>
                <c:pt idx="890">
                  <c:v>58.7</c:v>
                </c:pt>
                <c:pt idx="891">
                  <c:v>58.7</c:v>
                </c:pt>
                <c:pt idx="892">
                  <c:v>58.8</c:v>
                </c:pt>
                <c:pt idx="893">
                  <c:v>59</c:v>
                </c:pt>
                <c:pt idx="894">
                  <c:v>59</c:v>
                </c:pt>
                <c:pt idx="895">
                  <c:v>59</c:v>
                </c:pt>
                <c:pt idx="896">
                  <c:v>59</c:v>
                </c:pt>
                <c:pt idx="897">
                  <c:v>59</c:v>
                </c:pt>
                <c:pt idx="898">
                  <c:v>59</c:v>
                </c:pt>
                <c:pt idx="899">
                  <c:v>59</c:v>
                </c:pt>
                <c:pt idx="900">
                  <c:v>59</c:v>
                </c:pt>
                <c:pt idx="901">
                  <c:v>59</c:v>
                </c:pt>
                <c:pt idx="902">
                  <c:v>59</c:v>
                </c:pt>
                <c:pt idx="903">
                  <c:v>59</c:v>
                </c:pt>
                <c:pt idx="904">
                  <c:v>59</c:v>
                </c:pt>
                <c:pt idx="905">
                  <c:v>59</c:v>
                </c:pt>
                <c:pt idx="906">
                  <c:v>59</c:v>
                </c:pt>
                <c:pt idx="907">
                  <c:v>59</c:v>
                </c:pt>
                <c:pt idx="908">
                  <c:v>59</c:v>
                </c:pt>
                <c:pt idx="909">
                  <c:v>59</c:v>
                </c:pt>
                <c:pt idx="910">
                  <c:v>59</c:v>
                </c:pt>
                <c:pt idx="911">
                  <c:v>59</c:v>
                </c:pt>
                <c:pt idx="912">
                  <c:v>59</c:v>
                </c:pt>
                <c:pt idx="913">
                  <c:v>59</c:v>
                </c:pt>
                <c:pt idx="914">
                  <c:v>59</c:v>
                </c:pt>
                <c:pt idx="915">
                  <c:v>59</c:v>
                </c:pt>
                <c:pt idx="916">
                  <c:v>59</c:v>
                </c:pt>
                <c:pt idx="917">
                  <c:v>59</c:v>
                </c:pt>
                <c:pt idx="918">
                  <c:v>59</c:v>
                </c:pt>
                <c:pt idx="919">
                  <c:v>59</c:v>
                </c:pt>
                <c:pt idx="920">
                  <c:v>59</c:v>
                </c:pt>
                <c:pt idx="921">
                  <c:v>59</c:v>
                </c:pt>
                <c:pt idx="922">
                  <c:v>59</c:v>
                </c:pt>
                <c:pt idx="923">
                  <c:v>59</c:v>
                </c:pt>
                <c:pt idx="924">
                  <c:v>59</c:v>
                </c:pt>
                <c:pt idx="925">
                  <c:v>59</c:v>
                </c:pt>
                <c:pt idx="926">
                  <c:v>59</c:v>
                </c:pt>
                <c:pt idx="927">
                  <c:v>59</c:v>
                </c:pt>
                <c:pt idx="928">
                  <c:v>59</c:v>
                </c:pt>
                <c:pt idx="929">
                  <c:v>59</c:v>
                </c:pt>
                <c:pt idx="930">
                  <c:v>59</c:v>
                </c:pt>
                <c:pt idx="931">
                  <c:v>59</c:v>
                </c:pt>
                <c:pt idx="932">
                  <c:v>59</c:v>
                </c:pt>
                <c:pt idx="933">
                  <c:v>59</c:v>
                </c:pt>
                <c:pt idx="934">
                  <c:v>59</c:v>
                </c:pt>
                <c:pt idx="935">
                  <c:v>59</c:v>
                </c:pt>
                <c:pt idx="936">
                  <c:v>59</c:v>
                </c:pt>
                <c:pt idx="937">
                  <c:v>59</c:v>
                </c:pt>
                <c:pt idx="938">
                  <c:v>59</c:v>
                </c:pt>
                <c:pt idx="939">
                  <c:v>59.1</c:v>
                </c:pt>
                <c:pt idx="940">
                  <c:v>59.1</c:v>
                </c:pt>
                <c:pt idx="941">
                  <c:v>59.1</c:v>
                </c:pt>
                <c:pt idx="942">
                  <c:v>59.3</c:v>
                </c:pt>
                <c:pt idx="943">
                  <c:v>59.3</c:v>
                </c:pt>
                <c:pt idx="944">
                  <c:v>59.3</c:v>
                </c:pt>
                <c:pt idx="945">
                  <c:v>59.4</c:v>
                </c:pt>
                <c:pt idx="946">
                  <c:v>59.4</c:v>
                </c:pt>
                <c:pt idx="947">
                  <c:v>59.5</c:v>
                </c:pt>
                <c:pt idx="948">
                  <c:v>59.5</c:v>
                </c:pt>
                <c:pt idx="949">
                  <c:v>59.5</c:v>
                </c:pt>
                <c:pt idx="950">
                  <c:v>59.5</c:v>
                </c:pt>
                <c:pt idx="951">
                  <c:v>59.5</c:v>
                </c:pt>
                <c:pt idx="952">
                  <c:v>59.6</c:v>
                </c:pt>
                <c:pt idx="953">
                  <c:v>59.6</c:v>
                </c:pt>
                <c:pt idx="954">
                  <c:v>59.7</c:v>
                </c:pt>
                <c:pt idx="955">
                  <c:v>59.7</c:v>
                </c:pt>
                <c:pt idx="956">
                  <c:v>59.7</c:v>
                </c:pt>
                <c:pt idx="957">
                  <c:v>59.7</c:v>
                </c:pt>
                <c:pt idx="958">
                  <c:v>59.7</c:v>
                </c:pt>
                <c:pt idx="959">
                  <c:v>59.8</c:v>
                </c:pt>
                <c:pt idx="960">
                  <c:v>59.8</c:v>
                </c:pt>
                <c:pt idx="961">
                  <c:v>59.8</c:v>
                </c:pt>
                <c:pt idx="962">
                  <c:v>59.9</c:v>
                </c:pt>
                <c:pt idx="963">
                  <c:v>59.9</c:v>
                </c:pt>
                <c:pt idx="964">
                  <c:v>59.9</c:v>
                </c:pt>
                <c:pt idx="965">
                  <c:v>60</c:v>
                </c:pt>
                <c:pt idx="966">
                  <c:v>60</c:v>
                </c:pt>
                <c:pt idx="967">
                  <c:v>60</c:v>
                </c:pt>
                <c:pt idx="968">
                  <c:v>60</c:v>
                </c:pt>
                <c:pt idx="969">
                  <c:v>60</c:v>
                </c:pt>
                <c:pt idx="970">
                  <c:v>60</c:v>
                </c:pt>
                <c:pt idx="971">
                  <c:v>60</c:v>
                </c:pt>
                <c:pt idx="972">
                  <c:v>60</c:v>
                </c:pt>
                <c:pt idx="973">
                  <c:v>60</c:v>
                </c:pt>
                <c:pt idx="974">
                  <c:v>60</c:v>
                </c:pt>
                <c:pt idx="975">
                  <c:v>60</c:v>
                </c:pt>
                <c:pt idx="976">
                  <c:v>60</c:v>
                </c:pt>
                <c:pt idx="977">
                  <c:v>60</c:v>
                </c:pt>
                <c:pt idx="978">
                  <c:v>60</c:v>
                </c:pt>
                <c:pt idx="979">
                  <c:v>60</c:v>
                </c:pt>
                <c:pt idx="980">
                  <c:v>60</c:v>
                </c:pt>
                <c:pt idx="981">
                  <c:v>60</c:v>
                </c:pt>
                <c:pt idx="982">
                  <c:v>60</c:v>
                </c:pt>
                <c:pt idx="983">
                  <c:v>60</c:v>
                </c:pt>
                <c:pt idx="984">
                  <c:v>60</c:v>
                </c:pt>
                <c:pt idx="985">
                  <c:v>60</c:v>
                </c:pt>
                <c:pt idx="986">
                  <c:v>60</c:v>
                </c:pt>
                <c:pt idx="987">
                  <c:v>60</c:v>
                </c:pt>
                <c:pt idx="988">
                  <c:v>60</c:v>
                </c:pt>
                <c:pt idx="989">
                  <c:v>60</c:v>
                </c:pt>
                <c:pt idx="990">
                  <c:v>60</c:v>
                </c:pt>
                <c:pt idx="991">
                  <c:v>60</c:v>
                </c:pt>
                <c:pt idx="992">
                  <c:v>60</c:v>
                </c:pt>
                <c:pt idx="993">
                  <c:v>60</c:v>
                </c:pt>
                <c:pt idx="994">
                  <c:v>60</c:v>
                </c:pt>
                <c:pt idx="995">
                  <c:v>60</c:v>
                </c:pt>
                <c:pt idx="996">
                  <c:v>60</c:v>
                </c:pt>
                <c:pt idx="997">
                  <c:v>60</c:v>
                </c:pt>
                <c:pt idx="998">
                  <c:v>60</c:v>
                </c:pt>
                <c:pt idx="999">
                  <c:v>60</c:v>
                </c:pt>
                <c:pt idx="1000">
                  <c:v>60</c:v>
                </c:pt>
                <c:pt idx="1001">
                  <c:v>60</c:v>
                </c:pt>
                <c:pt idx="1002">
                  <c:v>60</c:v>
                </c:pt>
                <c:pt idx="1003">
                  <c:v>60</c:v>
                </c:pt>
                <c:pt idx="1004">
                  <c:v>60</c:v>
                </c:pt>
                <c:pt idx="1005">
                  <c:v>60</c:v>
                </c:pt>
                <c:pt idx="1006">
                  <c:v>60</c:v>
                </c:pt>
                <c:pt idx="1007">
                  <c:v>60</c:v>
                </c:pt>
                <c:pt idx="1008">
                  <c:v>60</c:v>
                </c:pt>
                <c:pt idx="1009">
                  <c:v>60</c:v>
                </c:pt>
                <c:pt idx="1010">
                  <c:v>60</c:v>
                </c:pt>
                <c:pt idx="1011">
                  <c:v>60</c:v>
                </c:pt>
                <c:pt idx="1012">
                  <c:v>60</c:v>
                </c:pt>
                <c:pt idx="1013">
                  <c:v>60</c:v>
                </c:pt>
                <c:pt idx="1014">
                  <c:v>60</c:v>
                </c:pt>
                <c:pt idx="1015">
                  <c:v>60</c:v>
                </c:pt>
                <c:pt idx="1016">
                  <c:v>60</c:v>
                </c:pt>
                <c:pt idx="1017">
                  <c:v>60</c:v>
                </c:pt>
                <c:pt idx="1018">
                  <c:v>60</c:v>
                </c:pt>
                <c:pt idx="1019">
                  <c:v>60</c:v>
                </c:pt>
                <c:pt idx="1020">
                  <c:v>60</c:v>
                </c:pt>
                <c:pt idx="1021">
                  <c:v>60</c:v>
                </c:pt>
                <c:pt idx="1022">
                  <c:v>60</c:v>
                </c:pt>
                <c:pt idx="1023">
                  <c:v>60</c:v>
                </c:pt>
                <c:pt idx="1024">
                  <c:v>60</c:v>
                </c:pt>
                <c:pt idx="1025">
                  <c:v>60</c:v>
                </c:pt>
                <c:pt idx="1026">
                  <c:v>60</c:v>
                </c:pt>
                <c:pt idx="1027">
                  <c:v>60</c:v>
                </c:pt>
                <c:pt idx="1028">
                  <c:v>60</c:v>
                </c:pt>
                <c:pt idx="1029">
                  <c:v>60</c:v>
                </c:pt>
                <c:pt idx="1030">
                  <c:v>60</c:v>
                </c:pt>
                <c:pt idx="1031">
                  <c:v>60</c:v>
                </c:pt>
                <c:pt idx="1032">
                  <c:v>60</c:v>
                </c:pt>
                <c:pt idx="1033">
                  <c:v>60</c:v>
                </c:pt>
                <c:pt idx="1034">
                  <c:v>60</c:v>
                </c:pt>
                <c:pt idx="1035">
                  <c:v>60</c:v>
                </c:pt>
                <c:pt idx="1036">
                  <c:v>60</c:v>
                </c:pt>
                <c:pt idx="1037">
                  <c:v>60</c:v>
                </c:pt>
                <c:pt idx="1038">
                  <c:v>60</c:v>
                </c:pt>
                <c:pt idx="1039">
                  <c:v>60</c:v>
                </c:pt>
                <c:pt idx="1040">
                  <c:v>60</c:v>
                </c:pt>
                <c:pt idx="1041">
                  <c:v>60</c:v>
                </c:pt>
                <c:pt idx="1042">
                  <c:v>60</c:v>
                </c:pt>
                <c:pt idx="1043">
                  <c:v>60.1</c:v>
                </c:pt>
                <c:pt idx="1044">
                  <c:v>60.1</c:v>
                </c:pt>
                <c:pt idx="1045">
                  <c:v>60.1</c:v>
                </c:pt>
                <c:pt idx="1046">
                  <c:v>60.2</c:v>
                </c:pt>
                <c:pt idx="1047">
                  <c:v>60.2</c:v>
                </c:pt>
                <c:pt idx="1048">
                  <c:v>60.2</c:v>
                </c:pt>
                <c:pt idx="1049">
                  <c:v>60.3</c:v>
                </c:pt>
                <c:pt idx="1050">
                  <c:v>60.4</c:v>
                </c:pt>
                <c:pt idx="1051">
                  <c:v>60.4</c:v>
                </c:pt>
                <c:pt idx="1052">
                  <c:v>60.4</c:v>
                </c:pt>
                <c:pt idx="1053">
                  <c:v>60.4</c:v>
                </c:pt>
                <c:pt idx="1054">
                  <c:v>60.400001525999997</c:v>
                </c:pt>
                <c:pt idx="1055">
                  <c:v>60.5</c:v>
                </c:pt>
                <c:pt idx="1056">
                  <c:v>60.5</c:v>
                </c:pt>
                <c:pt idx="1057">
                  <c:v>60.5</c:v>
                </c:pt>
                <c:pt idx="1058">
                  <c:v>60.5</c:v>
                </c:pt>
                <c:pt idx="1059">
                  <c:v>60.5</c:v>
                </c:pt>
                <c:pt idx="1060">
                  <c:v>60.5</c:v>
                </c:pt>
                <c:pt idx="1061">
                  <c:v>60.6</c:v>
                </c:pt>
                <c:pt idx="1062">
                  <c:v>60.6</c:v>
                </c:pt>
                <c:pt idx="1063">
                  <c:v>60.6</c:v>
                </c:pt>
                <c:pt idx="1064">
                  <c:v>60.6</c:v>
                </c:pt>
                <c:pt idx="1065">
                  <c:v>60.6</c:v>
                </c:pt>
                <c:pt idx="1066">
                  <c:v>60.7</c:v>
                </c:pt>
                <c:pt idx="1067">
                  <c:v>60.7</c:v>
                </c:pt>
                <c:pt idx="1068">
                  <c:v>60.7</c:v>
                </c:pt>
                <c:pt idx="1069">
                  <c:v>60.7</c:v>
                </c:pt>
                <c:pt idx="1070">
                  <c:v>60.7</c:v>
                </c:pt>
                <c:pt idx="1071">
                  <c:v>60.8</c:v>
                </c:pt>
                <c:pt idx="1072">
                  <c:v>60.8</c:v>
                </c:pt>
                <c:pt idx="1073">
                  <c:v>60.8</c:v>
                </c:pt>
                <c:pt idx="1074">
                  <c:v>60.8</c:v>
                </c:pt>
                <c:pt idx="1075">
                  <c:v>60.8</c:v>
                </c:pt>
                <c:pt idx="1076">
                  <c:v>60.9</c:v>
                </c:pt>
                <c:pt idx="1077">
                  <c:v>60.9</c:v>
                </c:pt>
                <c:pt idx="1078">
                  <c:v>60.9</c:v>
                </c:pt>
                <c:pt idx="1079">
                  <c:v>61</c:v>
                </c:pt>
                <c:pt idx="1080">
                  <c:v>61</c:v>
                </c:pt>
                <c:pt idx="1081">
                  <c:v>61</c:v>
                </c:pt>
                <c:pt idx="1082">
                  <c:v>61</c:v>
                </c:pt>
                <c:pt idx="1083">
                  <c:v>61</c:v>
                </c:pt>
                <c:pt idx="1084">
                  <c:v>61</c:v>
                </c:pt>
                <c:pt idx="1085">
                  <c:v>61</c:v>
                </c:pt>
                <c:pt idx="1086">
                  <c:v>61</c:v>
                </c:pt>
                <c:pt idx="1087">
                  <c:v>61</c:v>
                </c:pt>
                <c:pt idx="1088">
                  <c:v>61</c:v>
                </c:pt>
                <c:pt idx="1089">
                  <c:v>61</c:v>
                </c:pt>
                <c:pt idx="1090">
                  <c:v>61</c:v>
                </c:pt>
                <c:pt idx="1091">
                  <c:v>61</c:v>
                </c:pt>
                <c:pt idx="1092">
                  <c:v>61</c:v>
                </c:pt>
                <c:pt idx="1093">
                  <c:v>61</c:v>
                </c:pt>
                <c:pt idx="1094">
                  <c:v>61</c:v>
                </c:pt>
                <c:pt idx="1095">
                  <c:v>61</c:v>
                </c:pt>
                <c:pt idx="1096">
                  <c:v>61</c:v>
                </c:pt>
                <c:pt idx="1097">
                  <c:v>61</c:v>
                </c:pt>
                <c:pt idx="1098">
                  <c:v>61</c:v>
                </c:pt>
                <c:pt idx="1099">
                  <c:v>61</c:v>
                </c:pt>
                <c:pt idx="1100">
                  <c:v>61</c:v>
                </c:pt>
                <c:pt idx="1101">
                  <c:v>61</c:v>
                </c:pt>
                <c:pt idx="1102">
                  <c:v>61</c:v>
                </c:pt>
                <c:pt idx="1103">
                  <c:v>61</c:v>
                </c:pt>
                <c:pt idx="1104">
                  <c:v>61</c:v>
                </c:pt>
                <c:pt idx="1105">
                  <c:v>61</c:v>
                </c:pt>
                <c:pt idx="1106">
                  <c:v>61</c:v>
                </c:pt>
                <c:pt idx="1107">
                  <c:v>61</c:v>
                </c:pt>
                <c:pt idx="1108">
                  <c:v>61</c:v>
                </c:pt>
                <c:pt idx="1109">
                  <c:v>61</c:v>
                </c:pt>
                <c:pt idx="1110">
                  <c:v>61</c:v>
                </c:pt>
                <c:pt idx="1111">
                  <c:v>61</c:v>
                </c:pt>
                <c:pt idx="1112">
                  <c:v>61</c:v>
                </c:pt>
                <c:pt idx="1113">
                  <c:v>61</c:v>
                </c:pt>
                <c:pt idx="1114">
                  <c:v>61</c:v>
                </c:pt>
                <c:pt idx="1115">
                  <c:v>61</c:v>
                </c:pt>
                <c:pt idx="1116">
                  <c:v>61</c:v>
                </c:pt>
                <c:pt idx="1117">
                  <c:v>61</c:v>
                </c:pt>
                <c:pt idx="1118">
                  <c:v>61</c:v>
                </c:pt>
                <c:pt idx="1119">
                  <c:v>61</c:v>
                </c:pt>
                <c:pt idx="1120">
                  <c:v>61</c:v>
                </c:pt>
                <c:pt idx="1121">
                  <c:v>61.1</c:v>
                </c:pt>
                <c:pt idx="1122">
                  <c:v>61.1</c:v>
                </c:pt>
                <c:pt idx="1123">
                  <c:v>61.1</c:v>
                </c:pt>
                <c:pt idx="1124">
                  <c:v>61.2</c:v>
                </c:pt>
                <c:pt idx="1125">
                  <c:v>61.2</c:v>
                </c:pt>
                <c:pt idx="1126">
                  <c:v>61.2</c:v>
                </c:pt>
                <c:pt idx="1127">
                  <c:v>61.2</c:v>
                </c:pt>
                <c:pt idx="1128">
                  <c:v>61.2</c:v>
                </c:pt>
                <c:pt idx="1129">
                  <c:v>61.3</c:v>
                </c:pt>
                <c:pt idx="1130">
                  <c:v>61.4</c:v>
                </c:pt>
                <c:pt idx="1131">
                  <c:v>61.4</c:v>
                </c:pt>
                <c:pt idx="1132">
                  <c:v>61.4</c:v>
                </c:pt>
                <c:pt idx="1133">
                  <c:v>61.4</c:v>
                </c:pt>
                <c:pt idx="1134">
                  <c:v>61.4</c:v>
                </c:pt>
                <c:pt idx="1135">
                  <c:v>61.4</c:v>
                </c:pt>
                <c:pt idx="1136">
                  <c:v>61.4</c:v>
                </c:pt>
                <c:pt idx="1137">
                  <c:v>61.400001525999997</c:v>
                </c:pt>
                <c:pt idx="1138">
                  <c:v>61.5</c:v>
                </c:pt>
                <c:pt idx="1139">
                  <c:v>61.5</c:v>
                </c:pt>
                <c:pt idx="1140">
                  <c:v>61.5</c:v>
                </c:pt>
                <c:pt idx="1141">
                  <c:v>61.5</c:v>
                </c:pt>
                <c:pt idx="1142">
                  <c:v>61.5</c:v>
                </c:pt>
                <c:pt idx="1143">
                  <c:v>61.5</c:v>
                </c:pt>
                <c:pt idx="1144">
                  <c:v>61.5</c:v>
                </c:pt>
                <c:pt idx="1145">
                  <c:v>61.5</c:v>
                </c:pt>
                <c:pt idx="1146">
                  <c:v>61.5</c:v>
                </c:pt>
                <c:pt idx="1147">
                  <c:v>61.5</c:v>
                </c:pt>
                <c:pt idx="1148">
                  <c:v>61.5</c:v>
                </c:pt>
                <c:pt idx="1149">
                  <c:v>61.5</c:v>
                </c:pt>
                <c:pt idx="1150">
                  <c:v>61.6</c:v>
                </c:pt>
                <c:pt idx="1151">
                  <c:v>61.6</c:v>
                </c:pt>
                <c:pt idx="1152">
                  <c:v>61.6</c:v>
                </c:pt>
                <c:pt idx="1153">
                  <c:v>61.6</c:v>
                </c:pt>
                <c:pt idx="1154">
                  <c:v>61.7</c:v>
                </c:pt>
                <c:pt idx="1155">
                  <c:v>61.7</c:v>
                </c:pt>
                <c:pt idx="1156">
                  <c:v>61.7</c:v>
                </c:pt>
                <c:pt idx="1157">
                  <c:v>61.700000762999998</c:v>
                </c:pt>
                <c:pt idx="1158">
                  <c:v>61.799999237000002</c:v>
                </c:pt>
                <c:pt idx="1159">
                  <c:v>61.799999237000002</c:v>
                </c:pt>
                <c:pt idx="1160">
                  <c:v>61.8</c:v>
                </c:pt>
                <c:pt idx="1161">
                  <c:v>61.8</c:v>
                </c:pt>
                <c:pt idx="1162">
                  <c:v>61.8</c:v>
                </c:pt>
                <c:pt idx="1163">
                  <c:v>61.8</c:v>
                </c:pt>
                <c:pt idx="1164">
                  <c:v>61.8</c:v>
                </c:pt>
                <c:pt idx="1165">
                  <c:v>61.8</c:v>
                </c:pt>
                <c:pt idx="1166">
                  <c:v>61.9</c:v>
                </c:pt>
                <c:pt idx="1167">
                  <c:v>61.9</c:v>
                </c:pt>
                <c:pt idx="1168">
                  <c:v>62</c:v>
                </c:pt>
                <c:pt idx="1169">
                  <c:v>62</c:v>
                </c:pt>
                <c:pt idx="1170">
                  <c:v>62</c:v>
                </c:pt>
                <c:pt idx="1171">
                  <c:v>62</c:v>
                </c:pt>
                <c:pt idx="1172">
                  <c:v>62</c:v>
                </c:pt>
                <c:pt idx="1173">
                  <c:v>62</c:v>
                </c:pt>
                <c:pt idx="1174">
                  <c:v>62</c:v>
                </c:pt>
                <c:pt idx="1175">
                  <c:v>62</c:v>
                </c:pt>
                <c:pt idx="1176">
                  <c:v>62</c:v>
                </c:pt>
                <c:pt idx="1177">
                  <c:v>62</c:v>
                </c:pt>
                <c:pt idx="1178">
                  <c:v>62</c:v>
                </c:pt>
                <c:pt idx="1179">
                  <c:v>62</c:v>
                </c:pt>
                <c:pt idx="1180">
                  <c:v>62</c:v>
                </c:pt>
                <c:pt idx="1181">
                  <c:v>62</c:v>
                </c:pt>
                <c:pt idx="1182">
                  <c:v>62</c:v>
                </c:pt>
                <c:pt idx="1183">
                  <c:v>62</c:v>
                </c:pt>
                <c:pt idx="1184">
                  <c:v>62</c:v>
                </c:pt>
                <c:pt idx="1185">
                  <c:v>62</c:v>
                </c:pt>
                <c:pt idx="1186">
                  <c:v>62</c:v>
                </c:pt>
                <c:pt idx="1187">
                  <c:v>62</c:v>
                </c:pt>
                <c:pt idx="1188">
                  <c:v>62</c:v>
                </c:pt>
                <c:pt idx="1189">
                  <c:v>62</c:v>
                </c:pt>
                <c:pt idx="1190">
                  <c:v>62</c:v>
                </c:pt>
                <c:pt idx="1191">
                  <c:v>62</c:v>
                </c:pt>
                <c:pt idx="1192">
                  <c:v>62</c:v>
                </c:pt>
                <c:pt idx="1193">
                  <c:v>62</c:v>
                </c:pt>
                <c:pt idx="1194">
                  <c:v>62</c:v>
                </c:pt>
                <c:pt idx="1195">
                  <c:v>62</c:v>
                </c:pt>
                <c:pt idx="1196">
                  <c:v>62</c:v>
                </c:pt>
                <c:pt idx="1197">
                  <c:v>62</c:v>
                </c:pt>
                <c:pt idx="1198">
                  <c:v>62</c:v>
                </c:pt>
                <c:pt idx="1199">
                  <c:v>62</c:v>
                </c:pt>
                <c:pt idx="1200">
                  <c:v>62</c:v>
                </c:pt>
                <c:pt idx="1201">
                  <c:v>62</c:v>
                </c:pt>
                <c:pt idx="1202">
                  <c:v>62</c:v>
                </c:pt>
                <c:pt idx="1203">
                  <c:v>62</c:v>
                </c:pt>
                <c:pt idx="1204">
                  <c:v>62</c:v>
                </c:pt>
                <c:pt idx="1205">
                  <c:v>62</c:v>
                </c:pt>
                <c:pt idx="1206">
                  <c:v>62</c:v>
                </c:pt>
                <c:pt idx="1207">
                  <c:v>62</c:v>
                </c:pt>
                <c:pt idx="1208">
                  <c:v>62</c:v>
                </c:pt>
                <c:pt idx="1209">
                  <c:v>62</c:v>
                </c:pt>
                <c:pt idx="1210">
                  <c:v>62</c:v>
                </c:pt>
                <c:pt idx="1211">
                  <c:v>62</c:v>
                </c:pt>
                <c:pt idx="1212">
                  <c:v>62</c:v>
                </c:pt>
                <c:pt idx="1213">
                  <c:v>62</c:v>
                </c:pt>
                <c:pt idx="1214">
                  <c:v>62</c:v>
                </c:pt>
                <c:pt idx="1215">
                  <c:v>62</c:v>
                </c:pt>
                <c:pt idx="1216">
                  <c:v>62</c:v>
                </c:pt>
                <c:pt idx="1217">
                  <c:v>62</c:v>
                </c:pt>
                <c:pt idx="1218">
                  <c:v>62</c:v>
                </c:pt>
                <c:pt idx="1219">
                  <c:v>62</c:v>
                </c:pt>
                <c:pt idx="1220">
                  <c:v>62</c:v>
                </c:pt>
                <c:pt idx="1221">
                  <c:v>62</c:v>
                </c:pt>
                <c:pt idx="1222">
                  <c:v>62</c:v>
                </c:pt>
                <c:pt idx="1223">
                  <c:v>62</c:v>
                </c:pt>
                <c:pt idx="1224">
                  <c:v>62</c:v>
                </c:pt>
                <c:pt idx="1225">
                  <c:v>62</c:v>
                </c:pt>
                <c:pt idx="1226">
                  <c:v>62</c:v>
                </c:pt>
                <c:pt idx="1227">
                  <c:v>62</c:v>
                </c:pt>
                <c:pt idx="1228">
                  <c:v>62</c:v>
                </c:pt>
                <c:pt idx="1229">
                  <c:v>62</c:v>
                </c:pt>
                <c:pt idx="1230">
                  <c:v>62</c:v>
                </c:pt>
                <c:pt idx="1231">
                  <c:v>62</c:v>
                </c:pt>
                <c:pt idx="1232">
                  <c:v>62</c:v>
                </c:pt>
                <c:pt idx="1233">
                  <c:v>62</c:v>
                </c:pt>
                <c:pt idx="1234">
                  <c:v>62</c:v>
                </c:pt>
                <c:pt idx="1235">
                  <c:v>62</c:v>
                </c:pt>
                <c:pt idx="1236">
                  <c:v>62.1</c:v>
                </c:pt>
                <c:pt idx="1237">
                  <c:v>62.1</c:v>
                </c:pt>
                <c:pt idx="1238">
                  <c:v>62.2</c:v>
                </c:pt>
                <c:pt idx="1239">
                  <c:v>62.2</c:v>
                </c:pt>
                <c:pt idx="1240">
                  <c:v>62.3</c:v>
                </c:pt>
                <c:pt idx="1241">
                  <c:v>62.3</c:v>
                </c:pt>
                <c:pt idx="1242">
                  <c:v>62.3</c:v>
                </c:pt>
                <c:pt idx="1243">
                  <c:v>62.3</c:v>
                </c:pt>
                <c:pt idx="1244">
                  <c:v>62.4</c:v>
                </c:pt>
                <c:pt idx="1245">
                  <c:v>62.5</c:v>
                </c:pt>
                <c:pt idx="1246">
                  <c:v>62.5</c:v>
                </c:pt>
                <c:pt idx="1247">
                  <c:v>62.5</c:v>
                </c:pt>
                <c:pt idx="1248">
                  <c:v>62.5</c:v>
                </c:pt>
                <c:pt idx="1249">
                  <c:v>62.5</c:v>
                </c:pt>
                <c:pt idx="1250">
                  <c:v>62.5</c:v>
                </c:pt>
                <c:pt idx="1251">
                  <c:v>62.5</c:v>
                </c:pt>
                <c:pt idx="1252">
                  <c:v>62.5</c:v>
                </c:pt>
                <c:pt idx="1253">
                  <c:v>62.5</c:v>
                </c:pt>
                <c:pt idx="1254">
                  <c:v>62.5</c:v>
                </c:pt>
                <c:pt idx="1255">
                  <c:v>62.6</c:v>
                </c:pt>
                <c:pt idx="1256">
                  <c:v>62.6</c:v>
                </c:pt>
                <c:pt idx="1257">
                  <c:v>62.6</c:v>
                </c:pt>
                <c:pt idx="1258">
                  <c:v>62.6</c:v>
                </c:pt>
                <c:pt idx="1259">
                  <c:v>62.6</c:v>
                </c:pt>
                <c:pt idx="1260">
                  <c:v>62.7</c:v>
                </c:pt>
                <c:pt idx="1261">
                  <c:v>62.7</c:v>
                </c:pt>
                <c:pt idx="1262">
                  <c:v>62.7</c:v>
                </c:pt>
                <c:pt idx="1263">
                  <c:v>62.7</c:v>
                </c:pt>
                <c:pt idx="1264">
                  <c:v>62.799999237000002</c:v>
                </c:pt>
                <c:pt idx="1265">
                  <c:v>62.8</c:v>
                </c:pt>
                <c:pt idx="1266">
                  <c:v>62.8</c:v>
                </c:pt>
                <c:pt idx="1267">
                  <c:v>62.8</c:v>
                </c:pt>
                <c:pt idx="1268">
                  <c:v>62.9</c:v>
                </c:pt>
                <c:pt idx="1269">
                  <c:v>62.9</c:v>
                </c:pt>
                <c:pt idx="1270">
                  <c:v>63</c:v>
                </c:pt>
                <c:pt idx="1271">
                  <c:v>63</c:v>
                </c:pt>
                <c:pt idx="1272">
                  <c:v>63</c:v>
                </c:pt>
                <c:pt idx="1273">
                  <c:v>63</c:v>
                </c:pt>
                <c:pt idx="1274">
                  <c:v>63</c:v>
                </c:pt>
                <c:pt idx="1275">
                  <c:v>63</c:v>
                </c:pt>
                <c:pt idx="1276">
                  <c:v>63</c:v>
                </c:pt>
                <c:pt idx="1277">
                  <c:v>63</c:v>
                </c:pt>
                <c:pt idx="1278">
                  <c:v>63</c:v>
                </c:pt>
                <c:pt idx="1279">
                  <c:v>63</c:v>
                </c:pt>
                <c:pt idx="1280">
                  <c:v>63</c:v>
                </c:pt>
                <c:pt idx="1281">
                  <c:v>63</c:v>
                </c:pt>
                <c:pt idx="1282">
                  <c:v>63</c:v>
                </c:pt>
                <c:pt idx="1283">
                  <c:v>63</c:v>
                </c:pt>
                <c:pt idx="1284">
                  <c:v>63</c:v>
                </c:pt>
                <c:pt idx="1285">
                  <c:v>63</c:v>
                </c:pt>
                <c:pt idx="1286">
                  <c:v>63</c:v>
                </c:pt>
                <c:pt idx="1287">
                  <c:v>63</c:v>
                </c:pt>
                <c:pt idx="1288">
                  <c:v>63</c:v>
                </c:pt>
                <c:pt idx="1289">
                  <c:v>63</c:v>
                </c:pt>
                <c:pt idx="1290">
                  <c:v>63</c:v>
                </c:pt>
                <c:pt idx="1291">
                  <c:v>63</c:v>
                </c:pt>
                <c:pt idx="1292">
                  <c:v>63</c:v>
                </c:pt>
                <c:pt idx="1293">
                  <c:v>63</c:v>
                </c:pt>
                <c:pt idx="1294">
                  <c:v>63</c:v>
                </c:pt>
                <c:pt idx="1295">
                  <c:v>63</c:v>
                </c:pt>
                <c:pt idx="1296">
                  <c:v>63</c:v>
                </c:pt>
                <c:pt idx="1297">
                  <c:v>63</c:v>
                </c:pt>
                <c:pt idx="1298">
                  <c:v>63</c:v>
                </c:pt>
                <c:pt idx="1299">
                  <c:v>63</c:v>
                </c:pt>
                <c:pt idx="1300">
                  <c:v>63</c:v>
                </c:pt>
                <c:pt idx="1301">
                  <c:v>63</c:v>
                </c:pt>
                <c:pt idx="1302">
                  <c:v>63</c:v>
                </c:pt>
                <c:pt idx="1303">
                  <c:v>63</c:v>
                </c:pt>
                <c:pt idx="1304">
                  <c:v>63</c:v>
                </c:pt>
                <c:pt idx="1305">
                  <c:v>63</c:v>
                </c:pt>
                <c:pt idx="1306">
                  <c:v>63</c:v>
                </c:pt>
                <c:pt idx="1307">
                  <c:v>63</c:v>
                </c:pt>
                <c:pt idx="1308">
                  <c:v>63</c:v>
                </c:pt>
                <c:pt idx="1309">
                  <c:v>63</c:v>
                </c:pt>
                <c:pt idx="1310">
                  <c:v>63</c:v>
                </c:pt>
                <c:pt idx="1311">
                  <c:v>63</c:v>
                </c:pt>
                <c:pt idx="1312">
                  <c:v>63</c:v>
                </c:pt>
                <c:pt idx="1313">
                  <c:v>63</c:v>
                </c:pt>
                <c:pt idx="1314">
                  <c:v>63</c:v>
                </c:pt>
                <c:pt idx="1315">
                  <c:v>63</c:v>
                </c:pt>
                <c:pt idx="1316">
                  <c:v>63</c:v>
                </c:pt>
                <c:pt idx="1317">
                  <c:v>63</c:v>
                </c:pt>
                <c:pt idx="1318">
                  <c:v>63</c:v>
                </c:pt>
                <c:pt idx="1319">
                  <c:v>63</c:v>
                </c:pt>
                <c:pt idx="1320">
                  <c:v>63</c:v>
                </c:pt>
                <c:pt idx="1321">
                  <c:v>63</c:v>
                </c:pt>
                <c:pt idx="1322">
                  <c:v>63</c:v>
                </c:pt>
                <c:pt idx="1323">
                  <c:v>63</c:v>
                </c:pt>
                <c:pt idx="1324">
                  <c:v>63</c:v>
                </c:pt>
                <c:pt idx="1325">
                  <c:v>63.1</c:v>
                </c:pt>
                <c:pt idx="1326">
                  <c:v>63.2</c:v>
                </c:pt>
                <c:pt idx="1327">
                  <c:v>63.2</c:v>
                </c:pt>
                <c:pt idx="1328">
                  <c:v>63.3</c:v>
                </c:pt>
                <c:pt idx="1329">
                  <c:v>63.3</c:v>
                </c:pt>
                <c:pt idx="1330">
                  <c:v>63.3</c:v>
                </c:pt>
                <c:pt idx="1331">
                  <c:v>63.4</c:v>
                </c:pt>
                <c:pt idx="1332">
                  <c:v>63.4</c:v>
                </c:pt>
                <c:pt idx="1333">
                  <c:v>63.4</c:v>
                </c:pt>
                <c:pt idx="1334">
                  <c:v>63.400001525999997</c:v>
                </c:pt>
                <c:pt idx="1335">
                  <c:v>63.5</c:v>
                </c:pt>
                <c:pt idx="1336">
                  <c:v>63.5</c:v>
                </c:pt>
                <c:pt idx="1337">
                  <c:v>63.5</c:v>
                </c:pt>
                <c:pt idx="1338">
                  <c:v>63.5</c:v>
                </c:pt>
                <c:pt idx="1339">
                  <c:v>63.5</c:v>
                </c:pt>
                <c:pt idx="1340">
                  <c:v>63.5</c:v>
                </c:pt>
                <c:pt idx="1341">
                  <c:v>63.5</c:v>
                </c:pt>
                <c:pt idx="1342">
                  <c:v>63.5</c:v>
                </c:pt>
                <c:pt idx="1343">
                  <c:v>63.5</c:v>
                </c:pt>
                <c:pt idx="1344">
                  <c:v>63.5</c:v>
                </c:pt>
                <c:pt idx="1345">
                  <c:v>63.5</c:v>
                </c:pt>
                <c:pt idx="1346">
                  <c:v>63.5</c:v>
                </c:pt>
                <c:pt idx="1347">
                  <c:v>63.6</c:v>
                </c:pt>
                <c:pt idx="1348">
                  <c:v>63.6</c:v>
                </c:pt>
                <c:pt idx="1349">
                  <c:v>63.6</c:v>
                </c:pt>
                <c:pt idx="1350">
                  <c:v>63.6</c:v>
                </c:pt>
                <c:pt idx="1351">
                  <c:v>63.6</c:v>
                </c:pt>
                <c:pt idx="1352">
                  <c:v>63.7</c:v>
                </c:pt>
                <c:pt idx="1353">
                  <c:v>63.7</c:v>
                </c:pt>
                <c:pt idx="1354">
                  <c:v>63.7</c:v>
                </c:pt>
                <c:pt idx="1355">
                  <c:v>63.7</c:v>
                </c:pt>
                <c:pt idx="1356">
                  <c:v>63.7</c:v>
                </c:pt>
                <c:pt idx="1357">
                  <c:v>63.8</c:v>
                </c:pt>
                <c:pt idx="1358">
                  <c:v>63.8</c:v>
                </c:pt>
                <c:pt idx="1359">
                  <c:v>63.9</c:v>
                </c:pt>
                <c:pt idx="1360">
                  <c:v>63.9</c:v>
                </c:pt>
                <c:pt idx="1361">
                  <c:v>63.9</c:v>
                </c:pt>
                <c:pt idx="1362">
                  <c:v>64</c:v>
                </c:pt>
                <c:pt idx="1363">
                  <c:v>64</c:v>
                </c:pt>
                <c:pt idx="1364">
                  <c:v>64</c:v>
                </c:pt>
                <c:pt idx="1365">
                  <c:v>64</c:v>
                </c:pt>
                <c:pt idx="1366">
                  <c:v>64</c:v>
                </c:pt>
                <c:pt idx="1367">
                  <c:v>64</c:v>
                </c:pt>
                <c:pt idx="1368">
                  <c:v>64</c:v>
                </c:pt>
                <c:pt idx="1369">
                  <c:v>64</c:v>
                </c:pt>
                <c:pt idx="1370">
                  <c:v>64</c:v>
                </c:pt>
                <c:pt idx="1371">
                  <c:v>64</c:v>
                </c:pt>
                <c:pt idx="1372">
                  <c:v>64</c:v>
                </c:pt>
                <c:pt idx="1373">
                  <c:v>64</c:v>
                </c:pt>
                <c:pt idx="1374">
                  <c:v>64</c:v>
                </c:pt>
                <c:pt idx="1375">
                  <c:v>64</c:v>
                </c:pt>
                <c:pt idx="1376">
                  <c:v>64</c:v>
                </c:pt>
                <c:pt idx="1377">
                  <c:v>64</c:v>
                </c:pt>
                <c:pt idx="1378">
                  <c:v>64</c:v>
                </c:pt>
                <c:pt idx="1379">
                  <c:v>64</c:v>
                </c:pt>
                <c:pt idx="1380">
                  <c:v>64</c:v>
                </c:pt>
                <c:pt idx="1381">
                  <c:v>64</c:v>
                </c:pt>
                <c:pt idx="1382">
                  <c:v>64</c:v>
                </c:pt>
                <c:pt idx="1383">
                  <c:v>64</c:v>
                </c:pt>
                <c:pt idx="1384">
                  <c:v>64</c:v>
                </c:pt>
                <c:pt idx="1385">
                  <c:v>64</c:v>
                </c:pt>
                <c:pt idx="1386">
                  <c:v>64</c:v>
                </c:pt>
                <c:pt idx="1387">
                  <c:v>64</c:v>
                </c:pt>
                <c:pt idx="1388">
                  <c:v>64</c:v>
                </c:pt>
                <c:pt idx="1389">
                  <c:v>64</c:v>
                </c:pt>
                <c:pt idx="1390">
                  <c:v>64</c:v>
                </c:pt>
                <c:pt idx="1391">
                  <c:v>64</c:v>
                </c:pt>
                <c:pt idx="1392">
                  <c:v>64</c:v>
                </c:pt>
                <c:pt idx="1393">
                  <c:v>64</c:v>
                </c:pt>
                <c:pt idx="1394">
                  <c:v>64</c:v>
                </c:pt>
                <c:pt idx="1395">
                  <c:v>64</c:v>
                </c:pt>
                <c:pt idx="1396">
                  <c:v>64</c:v>
                </c:pt>
                <c:pt idx="1397">
                  <c:v>64</c:v>
                </c:pt>
                <c:pt idx="1398">
                  <c:v>64</c:v>
                </c:pt>
                <c:pt idx="1399">
                  <c:v>64</c:v>
                </c:pt>
                <c:pt idx="1400">
                  <c:v>64</c:v>
                </c:pt>
                <c:pt idx="1401">
                  <c:v>64</c:v>
                </c:pt>
                <c:pt idx="1402">
                  <c:v>64</c:v>
                </c:pt>
                <c:pt idx="1403">
                  <c:v>64</c:v>
                </c:pt>
                <c:pt idx="1404">
                  <c:v>64</c:v>
                </c:pt>
                <c:pt idx="1405">
                  <c:v>64</c:v>
                </c:pt>
                <c:pt idx="1406">
                  <c:v>64</c:v>
                </c:pt>
                <c:pt idx="1407">
                  <c:v>64</c:v>
                </c:pt>
                <c:pt idx="1408">
                  <c:v>64</c:v>
                </c:pt>
                <c:pt idx="1409">
                  <c:v>64</c:v>
                </c:pt>
                <c:pt idx="1410">
                  <c:v>64</c:v>
                </c:pt>
                <c:pt idx="1411">
                  <c:v>64</c:v>
                </c:pt>
                <c:pt idx="1412">
                  <c:v>64</c:v>
                </c:pt>
                <c:pt idx="1413">
                  <c:v>64</c:v>
                </c:pt>
                <c:pt idx="1414">
                  <c:v>64</c:v>
                </c:pt>
                <c:pt idx="1415">
                  <c:v>64</c:v>
                </c:pt>
                <c:pt idx="1416">
                  <c:v>64</c:v>
                </c:pt>
                <c:pt idx="1417">
                  <c:v>64</c:v>
                </c:pt>
                <c:pt idx="1418">
                  <c:v>64.199996948000006</c:v>
                </c:pt>
                <c:pt idx="1419">
                  <c:v>64.2</c:v>
                </c:pt>
                <c:pt idx="1420">
                  <c:v>64.3</c:v>
                </c:pt>
                <c:pt idx="1421">
                  <c:v>64.3</c:v>
                </c:pt>
                <c:pt idx="1422">
                  <c:v>64.300003051999994</c:v>
                </c:pt>
                <c:pt idx="1423">
                  <c:v>64.400000000000006</c:v>
                </c:pt>
                <c:pt idx="1424">
                  <c:v>64.400000000000006</c:v>
                </c:pt>
                <c:pt idx="1425">
                  <c:v>64.5</c:v>
                </c:pt>
                <c:pt idx="1426">
                  <c:v>64.5</c:v>
                </c:pt>
                <c:pt idx="1427">
                  <c:v>64.5</c:v>
                </c:pt>
                <c:pt idx="1428">
                  <c:v>64.5</c:v>
                </c:pt>
                <c:pt idx="1429">
                  <c:v>64.5</c:v>
                </c:pt>
                <c:pt idx="1430">
                  <c:v>64.5</c:v>
                </c:pt>
                <c:pt idx="1431">
                  <c:v>64.5</c:v>
                </c:pt>
                <c:pt idx="1432">
                  <c:v>64.5</c:v>
                </c:pt>
                <c:pt idx="1433">
                  <c:v>64.5</c:v>
                </c:pt>
                <c:pt idx="1434">
                  <c:v>64.5</c:v>
                </c:pt>
                <c:pt idx="1435">
                  <c:v>64.599999999999994</c:v>
                </c:pt>
                <c:pt idx="1436">
                  <c:v>64.599999999999994</c:v>
                </c:pt>
                <c:pt idx="1437">
                  <c:v>64.599999999999994</c:v>
                </c:pt>
                <c:pt idx="1438">
                  <c:v>64.7</c:v>
                </c:pt>
                <c:pt idx="1439">
                  <c:v>64.8</c:v>
                </c:pt>
                <c:pt idx="1440">
                  <c:v>64.8</c:v>
                </c:pt>
                <c:pt idx="1441">
                  <c:v>64.900000000000006</c:v>
                </c:pt>
                <c:pt idx="1442">
                  <c:v>64.900000000000006</c:v>
                </c:pt>
                <c:pt idx="1443">
                  <c:v>64.900000000000006</c:v>
                </c:pt>
                <c:pt idx="1444">
                  <c:v>64.900001525999997</c:v>
                </c:pt>
                <c:pt idx="1445">
                  <c:v>65</c:v>
                </c:pt>
                <c:pt idx="1446">
                  <c:v>65</c:v>
                </c:pt>
                <c:pt idx="1447">
                  <c:v>65</c:v>
                </c:pt>
                <c:pt idx="1448">
                  <c:v>65</c:v>
                </c:pt>
                <c:pt idx="1449">
                  <c:v>65</c:v>
                </c:pt>
                <c:pt idx="1450">
                  <c:v>65</c:v>
                </c:pt>
                <c:pt idx="1451">
                  <c:v>65</c:v>
                </c:pt>
                <c:pt idx="1452">
                  <c:v>65</c:v>
                </c:pt>
                <c:pt idx="1453">
                  <c:v>65</c:v>
                </c:pt>
                <c:pt idx="1454">
                  <c:v>65</c:v>
                </c:pt>
                <c:pt idx="1455">
                  <c:v>65</c:v>
                </c:pt>
                <c:pt idx="1456">
                  <c:v>65</c:v>
                </c:pt>
                <c:pt idx="1457">
                  <c:v>65</c:v>
                </c:pt>
                <c:pt idx="1458">
                  <c:v>65</c:v>
                </c:pt>
                <c:pt idx="1459">
                  <c:v>65</c:v>
                </c:pt>
                <c:pt idx="1460">
                  <c:v>65</c:v>
                </c:pt>
                <c:pt idx="1461">
                  <c:v>65</c:v>
                </c:pt>
                <c:pt idx="1462">
                  <c:v>65</c:v>
                </c:pt>
                <c:pt idx="1463">
                  <c:v>65</c:v>
                </c:pt>
                <c:pt idx="1464">
                  <c:v>65</c:v>
                </c:pt>
                <c:pt idx="1465">
                  <c:v>65</c:v>
                </c:pt>
                <c:pt idx="1466">
                  <c:v>65</c:v>
                </c:pt>
                <c:pt idx="1467">
                  <c:v>65</c:v>
                </c:pt>
                <c:pt idx="1468">
                  <c:v>65</c:v>
                </c:pt>
                <c:pt idx="1469">
                  <c:v>65</c:v>
                </c:pt>
                <c:pt idx="1470">
                  <c:v>65</c:v>
                </c:pt>
                <c:pt idx="1471">
                  <c:v>65</c:v>
                </c:pt>
                <c:pt idx="1472">
                  <c:v>65</c:v>
                </c:pt>
                <c:pt idx="1473">
                  <c:v>65</c:v>
                </c:pt>
                <c:pt idx="1474">
                  <c:v>65</c:v>
                </c:pt>
                <c:pt idx="1475">
                  <c:v>65</c:v>
                </c:pt>
                <c:pt idx="1476">
                  <c:v>65</c:v>
                </c:pt>
                <c:pt idx="1477">
                  <c:v>65</c:v>
                </c:pt>
                <c:pt idx="1478">
                  <c:v>65</c:v>
                </c:pt>
                <c:pt idx="1479">
                  <c:v>65</c:v>
                </c:pt>
                <c:pt idx="1480">
                  <c:v>65</c:v>
                </c:pt>
                <c:pt idx="1481">
                  <c:v>65</c:v>
                </c:pt>
                <c:pt idx="1482">
                  <c:v>65</c:v>
                </c:pt>
                <c:pt idx="1483">
                  <c:v>65</c:v>
                </c:pt>
                <c:pt idx="1484">
                  <c:v>65</c:v>
                </c:pt>
                <c:pt idx="1485">
                  <c:v>65</c:v>
                </c:pt>
                <c:pt idx="1486">
                  <c:v>65</c:v>
                </c:pt>
                <c:pt idx="1487">
                  <c:v>65</c:v>
                </c:pt>
                <c:pt idx="1488">
                  <c:v>65</c:v>
                </c:pt>
                <c:pt idx="1489">
                  <c:v>65</c:v>
                </c:pt>
                <c:pt idx="1490">
                  <c:v>65</c:v>
                </c:pt>
                <c:pt idx="1491">
                  <c:v>65</c:v>
                </c:pt>
                <c:pt idx="1492">
                  <c:v>65</c:v>
                </c:pt>
                <c:pt idx="1493">
                  <c:v>65</c:v>
                </c:pt>
                <c:pt idx="1494">
                  <c:v>65</c:v>
                </c:pt>
                <c:pt idx="1495">
                  <c:v>65</c:v>
                </c:pt>
                <c:pt idx="1496">
                  <c:v>65</c:v>
                </c:pt>
                <c:pt idx="1497">
                  <c:v>65</c:v>
                </c:pt>
                <c:pt idx="1498">
                  <c:v>65</c:v>
                </c:pt>
                <c:pt idx="1499">
                  <c:v>65</c:v>
                </c:pt>
                <c:pt idx="1500">
                  <c:v>65</c:v>
                </c:pt>
                <c:pt idx="1501">
                  <c:v>65</c:v>
                </c:pt>
                <c:pt idx="1502">
                  <c:v>65</c:v>
                </c:pt>
                <c:pt idx="1503">
                  <c:v>65</c:v>
                </c:pt>
                <c:pt idx="1504">
                  <c:v>65</c:v>
                </c:pt>
                <c:pt idx="1505">
                  <c:v>65</c:v>
                </c:pt>
                <c:pt idx="1506">
                  <c:v>65</c:v>
                </c:pt>
                <c:pt idx="1507">
                  <c:v>65</c:v>
                </c:pt>
                <c:pt idx="1508">
                  <c:v>65</c:v>
                </c:pt>
                <c:pt idx="1509">
                  <c:v>65</c:v>
                </c:pt>
                <c:pt idx="1510">
                  <c:v>65</c:v>
                </c:pt>
                <c:pt idx="1511">
                  <c:v>65</c:v>
                </c:pt>
                <c:pt idx="1512">
                  <c:v>65</c:v>
                </c:pt>
                <c:pt idx="1513">
                  <c:v>65</c:v>
                </c:pt>
                <c:pt idx="1514">
                  <c:v>65</c:v>
                </c:pt>
                <c:pt idx="1515">
                  <c:v>65</c:v>
                </c:pt>
                <c:pt idx="1516">
                  <c:v>65</c:v>
                </c:pt>
                <c:pt idx="1517">
                  <c:v>65</c:v>
                </c:pt>
                <c:pt idx="1518">
                  <c:v>65</c:v>
                </c:pt>
                <c:pt idx="1519">
                  <c:v>65</c:v>
                </c:pt>
                <c:pt idx="1520">
                  <c:v>65</c:v>
                </c:pt>
                <c:pt idx="1521">
                  <c:v>65</c:v>
                </c:pt>
                <c:pt idx="1522">
                  <c:v>65</c:v>
                </c:pt>
                <c:pt idx="1523">
                  <c:v>65</c:v>
                </c:pt>
                <c:pt idx="1524">
                  <c:v>65</c:v>
                </c:pt>
                <c:pt idx="1525">
                  <c:v>65</c:v>
                </c:pt>
                <c:pt idx="1526">
                  <c:v>65</c:v>
                </c:pt>
                <c:pt idx="1527">
                  <c:v>65</c:v>
                </c:pt>
                <c:pt idx="1528">
                  <c:v>65</c:v>
                </c:pt>
                <c:pt idx="1529">
                  <c:v>65</c:v>
                </c:pt>
                <c:pt idx="1530">
                  <c:v>65.099999999999994</c:v>
                </c:pt>
                <c:pt idx="1531">
                  <c:v>65.099999999999994</c:v>
                </c:pt>
                <c:pt idx="1532">
                  <c:v>65.099999999999994</c:v>
                </c:pt>
                <c:pt idx="1533">
                  <c:v>65.199996948000006</c:v>
                </c:pt>
                <c:pt idx="1534">
                  <c:v>65.2</c:v>
                </c:pt>
                <c:pt idx="1535">
                  <c:v>65.2</c:v>
                </c:pt>
                <c:pt idx="1536">
                  <c:v>65.2</c:v>
                </c:pt>
                <c:pt idx="1537">
                  <c:v>65.2</c:v>
                </c:pt>
                <c:pt idx="1538">
                  <c:v>65.2</c:v>
                </c:pt>
                <c:pt idx="1539">
                  <c:v>65.3</c:v>
                </c:pt>
                <c:pt idx="1540">
                  <c:v>65.3</c:v>
                </c:pt>
                <c:pt idx="1541">
                  <c:v>65.3</c:v>
                </c:pt>
                <c:pt idx="1542">
                  <c:v>65.3</c:v>
                </c:pt>
                <c:pt idx="1543">
                  <c:v>65.3</c:v>
                </c:pt>
                <c:pt idx="1544">
                  <c:v>65.300003051999994</c:v>
                </c:pt>
                <c:pt idx="1545">
                  <c:v>65.400000000000006</c:v>
                </c:pt>
                <c:pt idx="1546">
                  <c:v>65.400000000000006</c:v>
                </c:pt>
                <c:pt idx="1547">
                  <c:v>65.400000000000006</c:v>
                </c:pt>
                <c:pt idx="1548">
                  <c:v>65.400000000000006</c:v>
                </c:pt>
                <c:pt idx="1549">
                  <c:v>65.400000000000006</c:v>
                </c:pt>
                <c:pt idx="1550">
                  <c:v>65.5</c:v>
                </c:pt>
                <c:pt idx="1551">
                  <c:v>65.5</c:v>
                </c:pt>
                <c:pt idx="1552">
                  <c:v>65.5</c:v>
                </c:pt>
                <c:pt idx="1553">
                  <c:v>65.5</c:v>
                </c:pt>
                <c:pt idx="1554">
                  <c:v>65.5</c:v>
                </c:pt>
                <c:pt idx="1555">
                  <c:v>65.5</c:v>
                </c:pt>
                <c:pt idx="1556">
                  <c:v>65.5</c:v>
                </c:pt>
                <c:pt idx="1557">
                  <c:v>65.5</c:v>
                </c:pt>
                <c:pt idx="1558">
                  <c:v>65.5</c:v>
                </c:pt>
                <c:pt idx="1559">
                  <c:v>65.5</c:v>
                </c:pt>
                <c:pt idx="1560">
                  <c:v>65.599999999999994</c:v>
                </c:pt>
                <c:pt idx="1561">
                  <c:v>65.7</c:v>
                </c:pt>
                <c:pt idx="1562">
                  <c:v>65.7</c:v>
                </c:pt>
                <c:pt idx="1563">
                  <c:v>65.7</c:v>
                </c:pt>
                <c:pt idx="1564">
                  <c:v>65.7</c:v>
                </c:pt>
                <c:pt idx="1565">
                  <c:v>65.8</c:v>
                </c:pt>
                <c:pt idx="1566">
                  <c:v>65.8</c:v>
                </c:pt>
                <c:pt idx="1567">
                  <c:v>65.900000000000006</c:v>
                </c:pt>
                <c:pt idx="1568">
                  <c:v>65.900000000000006</c:v>
                </c:pt>
                <c:pt idx="1569">
                  <c:v>65.900000000000006</c:v>
                </c:pt>
                <c:pt idx="1570">
                  <c:v>65.900000000000006</c:v>
                </c:pt>
                <c:pt idx="1571">
                  <c:v>66</c:v>
                </c:pt>
                <c:pt idx="1572">
                  <c:v>66</c:v>
                </c:pt>
                <c:pt idx="1573">
                  <c:v>66</c:v>
                </c:pt>
                <c:pt idx="1574">
                  <c:v>66</c:v>
                </c:pt>
                <c:pt idx="1575">
                  <c:v>66</c:v>
                </c:pt>
                <c:pt idx="1576">
                  <c:v>66</c:v>
                </c:pt>
                <c:pt idx="1577">
                  <c:v>66</c:v>
                </c:pt>
                <c:pt idx="1578">
                  <c:v>66</c:v>
                </c:pt>
                <c:pt idx="1579">
                  <c:v>66</c:v>
                </c:pt>
                <c:pt idx="1580">
                  <c:v>66</c:v>
                </c:pt>
                <c:pt idx="1581">
                  <c:v>66</c:v>
                </c:pt>
                <c:pt idx="1582">
                  <c:v>66</c:v>
                </c:pt>
                <c:pt idx="1583">
                  <c:v>66</c:v>
                </c:pt>
                <c:pt idx="1584">
                  <c:v>66</c:v>
                </c:pt>
                <c:pt idx="1585">
                  <c:v>66</c:v>
                </c:pt>
                <c:pt idx="1586">
                  <c:v>66</c:v>
                </c:pt>
                <c:pt idx="1587">
                  <c:v>66</c:v>
                </c:pt>
                <c:pt idx="1588">
                  <c:v>66</c:v>
                </c:pt>
                <c:pt idx="1589">
                  <c:v>66</c:v>
                </c:pt>
                <c:pt idx="1590">
                  <c:v>66</c:v>
                </c:pt>
                <c:pt idx="1591">
                  <c:v>66</c:v>
                </c:pt>
                <c:pt idx="1592">
                  <c:v>66</c:v>
                </c:pt>
                <c:pt idx="1593">
                  <c:v>66</c:v>
                </c:pt>
                <c:pt idx="1594">
                  <c:v>66</c:v>
                </c:pt>
                <c:pt idx="1595">
                  <c:v>66</c:v>
                </c:pt>
                <c:pt idx="1596">
                  <c:v>66</c:v>
                </c:pt>
                <c:pt idx="1597">
                  <c:v>66</c:v>
                </c:pt>
                <c:pt idx="1598">
                  <c:v>66</c:v>
                </c:pt>
                <c:pt idx="1599">
                  <c:v>66</c:v>
                </c:pt>
                <c:pt idx="1600">
                  <c:v>66</c:v>
                </c:pt>
                <c:pt idx="1601">
                  <c:v>66</c:v>
                </c:pt>
                <c:pt idx="1602">
                  <c:v>66</c:v>
                </c:pt>
                <c:pt idx="1603">
                  <c:v>66</c:v>
                </c:pt>
                <c:pt idx="1604">
                  <c:v>66</c:v>
                </c:pt>
                <c:pt idx="1605">
                  <c:v>66</c:v>
                </c:pt>
                <c:pt idx="1606">
                  <c:v>66</c:v>
                </c:pt>
                <c:pt idx="1607">
                  <c:v>66</c:v>
                </c:pt>
                <c:pt idx="1608">
                  <c:v>66</c:v>
                </c:pt>
                <c:pt idx="1609">
                  <c:v>66.099999999999994</c:v>
                </c:pt>
                <c:pt idx="1610">
                  <c:v>66.099999999999994</c:v>
                </c:pt>
                <c:pt idx="1611">
                  <c:v>66.199996948000006</c:v>
                </c:pt>
                <c:pt idx="1612">
                  <c:v>66.2</c:v>
                </c:pt>
                <c:pt idx="1613">
                  <c:v>66.3</c:v>
                </c:pt>
                <c:pt idx="1614">
                  <c:v>66.3</c:v>
                </c:pt>
                <c:pt idx="1615">
                  <c:v>66.3</c:v>
                </c:pt>
                <c:pt idx="1616">
                  <c:v>66.400000000000006</c:v>
                </c:pt>
                <c:pt idx="1617">
                  <c:v>66.400000000000006</c:v>
                </c:pt>
                <c:pt idx="1618">
                  <c:v>66.400000000000006</c:v>
                </c:pt>
                <c:pt idx="1619">
                  <c:v>66.400000000000006</c:v>
                </c:pt>
                <c:pt idx="1620">
                  <c:v>66.5</c:v>
                </c:pt>
                <c:pt idx="1621">
                  <c:v>66.5</c:v>
                </c:pt>
                <c:pt idx="1622">
                  <c:v>66.5</c:v>
                </c:pt>
                <c:pt idx="1623">
                  <c:v>66.5</c:v>
                </c:pt>
                <c:pt idx="1624">
                  <c:v>66.5</c:v>
                </c:pt>
                <c:pt idx="1625">
                  <c:v>66.5</c:v>
                </c:pt>
                <c:pt idx="1626">
                  <c:v>66.5</c:v>
                </c:pt>
                <c:pt idx="1627">
                  <c:v>66.5</c:v>
                </c:pt>
                <c:pt idx="1628">
                  <c:v>66.5</c:v>
                </c:pt>
                <c:pt idx="1629">
                  <c:v>66.5</c:v>
                </c:pt>
                <c:pt idx="1630">
                  <c:v>66.5</c:v>
                </c:pt>
                <c:pt idx="1631">
                  <c:v>66.5</c:v>
                </c:pt>
                <c:pt idx="1632">
                  <c:v>66.5</c:v>
                </c:pt>
                <c:pt idx="1633">
                  <c:v>66.5</c:v>
                </c:pt>
                <c:pt idx="1634">
                  <c:v>66.7</c:v>
                </c:pt>
                <c:pt idx="1635">
                  <c:v>66.7</c:v>
                </c:pt>
                <c:pt idx="1636">
                  <c:v>66.7</c:v>
                </c:pt>
                <c:pt idx="1637">
                  <c:v>66.7</c:v>
                </c:pt>
                <c:pt idx="1638">
                  <c:v>66.7</c:v>
                </c:pt>
                <c:pt idx="1639">
                  <c:v>66.7</c:v>
                </c:pt>
                <c:pt idx="1640">
                  <c:v>66.7</c:v>
                </c:pt>
                <c:pt idx="1641">
                  <c:v>66.7</c:v>
                </c:pt>
                <c:pt idx="1642">
                  <c:v>66.8</c:v>
                </c:pt>
                <c:pt idx="1643">
                  <c:v>66.8</c:v>
                </c:pt>
                <c:pt idx="1644">
                  <c:v>66.8</c:v>
                </c:pt>
                <c:pt idx="1645">
                  <c:v>66.8</c:v>
                </c:pt>
                <c:pt idx="1646">
                  <c:v>66.8</c:v>
                </c:pt>
                <c:pt idx="1647">
                  <c:v>66.900000000000006</c:v>
                </c:pt>
                <c:pt idx="1648">
                  <c:v>66.900000000000006</c:v>
                </c:pt>
                <c:pt idx="1649">
                  <c:v>66.900000000000006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67.2</c:v>
                </c:pt>
                <c:pt idx="1714">
                  <c:v>67.2</c:v>
                </c:pt>
                <c:pt idx="1715">
                  <c:v>67.2</c:v>
                </c:pt>
                <c:pt idx="1716">
                  <c:v>67.2</c:v>
                </c:pt>
                <c:pt idx="1717">
                  <c:v>67.3</c:v>
                </c:pt>
                <c:pt idx="1718">
                  <c:v>67.3</c:v>
                </c:pt>
                <c:pt idx="1719">
                  <c:v>67.3</c:v>
                </c:pt>
                <c:pt idx="1720">
                  <c:v>67.400000000000006</c:v>
                </c:pt>
                <c:pt idx="1721">
                  <c:v>67.400000000000006</c:v>
                </c:pt>
                <c:pt idx="1722">
                  <c:v>67.400000000000006</c:v>
                </c:pt>
                <c:pt idx="1723">
                  <c:v>67.400000000000006</c:v>
                </c:pt>
                <c:pt idx="1724">
                  <c:v>67.400000000000006</c:v>
                </c:pt>
                <c:pt idx="1725">
                  <c:v>67.5</c:v>
                </c:pt>
                <c:pt idx="1726">
                  <c:v>67.5</c:v>
                </c:pt>
                <c:pt idx="1727">
                  <c:v>67.5</c:v>
                </c:pt>
                <c:pt idx="1728">
                  <c:v>67.5</c:v>
                </c:pt>
                <c:pt idx="1729">
                  <c:v>67.5</c:v>
                </c:pt>
                <c:pt idx="1730">
                  <c:v>67.5</c:v>
                </c:pt>
                <c:pt idx="1731">
                  <c:v>67.5</c:v>
                </c:pt>
                <c:pt idx="1732">
                  <c:v>67.599999999999994</c:v>
                </c:pt>
                <c:pt idx="1733">
                  <c:v>67.599999999999994</c:v>
                </c:pt>
                <c:pt idx="1734">
                  <c:v>67.599999999999994</c:v>
                </c:pt>
                <c:pt idx="1735">
                  <c:v>67.599999999999994</c:v>
                </c:pt>
                <c:pt idx="1736">
                  <c:v>67.7</c:v>
                </c:pt>
                <c:pt idx="1737">
                  <c:v>67.7</c:v>
                </c:pt>
                <c:pt idx="1738">
                  <c:v>67.7</c:v>
                </c:pt>
                <c:pt idx="1739">
                  <c:v>67.7</c:v>
                </c:pt>
                <c:pt idx="1740">
                  <c:v>67.8</c:v>
                </c:pt>
                <c:pt idx="1741">
                  <c:v>67.8</c:v>
                </c:pt>
                <c:pt idx="1742">
                  <c:v>67.8</c:v>
                </c:pt>
                <c:pt idx="1743">
                  <c:v>67.8</c:v>
                </c:pt>
                <c:pt idx="1744">
                  <c:v>67.800003051999994</c:v>
                </c:pt>
                <c:pt idx="1745">
                  <c:v>67.900000000000006</c:v>
                </c:pt>
                <c:pt idx="1746">
                  <c:v>67.900000000000006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68.099999999999994</c:v>
                </c:pt>
                <c:pt idx="1807">
                  <c:v>68.099999999999994</c:v>
                </c:pt>
                <c:pt idx="1808">
                  <c:v>68.099999999999994</c:v>
                </c:pt>
                <c:pt idx="1809">
                  <c:v>68.099999999999994</c:v>
                </c:pt>
                <c:pt idx="1810">
                  <c:v>68.2</c:v>
                </c:pt>
                <c:pt idx="1811">
                  <c:v>68.2</c:v>
                </c:pt>
                <c:pt idx="1812">
                  <c:v>68.2</c:v>
                </c:pt>
                <c:pt idx="1813">
                  <c:v>68.2</c:v>
                </c:pt>
                <c:pt idx="1814">
                  <c:v>68.2</c:v>
                </c:pt>
                <c:pt idx="1815">
                  <c:v>68.2</c:v>
                </c:pt>
                <c:pt idx="1816">
                  <c:v>68.3</c:v>
                </c:pt>
                <c:pt idx="1817">
                  <c:v>68.3</c:v>
                </c:pt>
                <c:pt idx="1818">
                  <c:v>68.400000000000006</c:v>
                </c:pt>
                <c:pt idx="1819">
                  <c:v>68.400000000000006</c:v>
                </c:pt>
                <c:pt idx="1820">
                  <c:v>68.400000000000006</c:v>
                </c:pt>
                <c:pt idx="1821">
                  <c:v>68.400000000000006</c:v>
                </c:pt>
                <c:pt idx="1822">
                  <c:v>68.5</c:v>
                </c:pt>
                <c:pt idx="1823">
                  <c:v>68.5</c:v>
                </c:pt>
                <c:pt idx="1824">
                  <c:v>68.5</c:v>
                </c:pt>
                <c:pt idx="1825">
                  <c:v>68.5</c:v>
                </c:pt>
                <c:pt idx="1826">
                  <c:v>68.5</c:v>
                </c:pt>
                <c:pt idx="1827">
                  <c:v>68.5</c:v>
                </c:pt>
                <c:pt idx="1828">
                  <c:v>68.599999999999994</c:v>
                </c:pt>
                <c:pt idx="1829">
                  <c:v>68.599999999999994</c:v>
                </c:pt>
                <c:pt idx="1830">
                  <c:v>68.699996948000006</c:v>
                </c:pt>
                <c:pt idx="1831">
                  <c:v>68.7</c:v>
                </c:pt>
                <c:pt idx="1832">
                  <c:v>68.7</c:v>
                </c:pt>
                <c:pt idx="1833">
                  <c:v>68.8</c:v>
                </c:pt>
                <c:pt idx="1834">
                  <c:v>68.8</c:v>
                </c:pt>
                <c:pt idx="1835">
                  <c:v>68.900000000000006</c:v>
                </c:pt>
                <c:pt idx="1836">
                  <c:v>68.900000000000006</c:v>
                </c:pt>
                <c:pt idx="1837">
                  <c:v>68.900000000000006</c:v>
                </c:pt>
                <c:pt idx="1838">
                  <c:v>68.900000000000006</c:v>
                </c:pt>
                <c:pt idx="1839">
                  <c:v>69</c:v>
                </c:pt>
                <c:pt idx="1840">
                  <c:v>69</c:v>
                </c:pt>
                <c:pt idx="1841">
                  <c:v>69</c:v>
                </c:pt>
                <c:pt idx="1842">
                  <c:v>69</c:v>
                </c:pt>
                <c:pt idx="1843">
                  <c:v>69</c:v>
                </c:pt>
                <c:pt idx="1844">
                  <c:v>69</c:v>
                </c:pt>
                <c:pt idx="1845">
                  <c:v>69</c:v>
                </c:pt>
                <c:pt idx="1846">
                  <c:v>69</c:v>
                </c:pt>
                <c:pt idx="1847">
                  <c:v>69</c:v>
                </c:pt>
                <c:pt idx="1848">
                  <c:v>69</c:v>
                </c:pt>
                <c:pt idx="1849">
                  <c:v>69</c:v>
                </c:pt>
                <c:pt idx="1850">
                  <c:v>69</c:v>
                </c:pt>
                <c:pt idx="1851">
                  <c:v>69</c:v>
                </c:pt>
                <c:pt idx="1852">
                  <c:v>69</c:v>
                </c:pt>
                <c:pt idx="1853">
                  <c:v>69</c:v>
                </c:pt>
                <c:pt idx="1854">
                  <c:v>69</c:v>
                </c:pt>
                <c:pt idx="1855">
                  <c:v>69</c:v>
                </c:pt>
                <c:pt idx="1856">
                  <c:v>69</c:v>
                </c:pt>
                <c:pt idx="1857">
                  <c:v>69</c:v>
                </c:pt>
                <c:pt idx="1858">
                  <c:v>69</c:v>
                </c:pt>
                <c:pt idx="1859">
                  <c:v>69</c:v>
                </c:pt>
                <c:pt idx="1860">
                  <c:v>69</c:v>
                </c:pt>
                <c:pt idx="1861">
                  <c:v>69</c:v>
                </c:pt>
                <c:pt idx="1862">
                  <c:v>69</c:v>
                </c:pt>
                <c:pt idx="1863">
                  <c:v>69</c:v>
                </c:pt>
                <c:pt idx="1864">
                  <c:v>69</c:v>
                </c:pt>
                <c:pt idx="1865">
                  <c:v>69</c:v>
                </c:pt>
                <c:pt idx="1866">
                  <c:v>69</c:v>
                </c:pt>
                <c:pt idx="1867">
                  <c:v>69</c:v>
                </c:pt>
                <c:pt idx="1868">
                  <c:v>69</c:v>
                </c:pt>
                <c:pt idx="1869">
                  <c:v>69</c:v>
                </c:pt>
                <c:pt idx="1870">
                  <c:v>69</c:v>
                </c:pt>
                <c:pt idx="1871">
                  <c:v>69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69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69</c:v>
                </c:pt>
                <c:pt idx="1887">
                  <c:v>69</c:v>
                </c:pt>
                <c:pt idx="1888">
                  <c:v>69</c:v>
                </c:pt>
                <c:pt idx="1889">
                  <c:v>69</c:v>
                </c:pt>
                <c:pt idx="1890">
                  <c:v>69</c:v>
                </c:pt>
                <c:pt idx="1891">
                  <c:v>69</c:v>
                </c:pt>
                <c:pt idx="1892">
                  <c:v>69</c:v>
                </c:pt>
                <c:pt idx="1893">
                  <c:v>69</c:v>
                </c:pt>
                <c:pt idx="1894">
                  <c:v>69</c:v>
                </c:pt>
                <c:pt idx="1895">
                  <c:v>69</c:v>
                </c:pt>
                <c:pt idx="1896">
                  <c:v>69</c:v>
                </c:pt>
                <c:pt idx="1897">
                  <c:v>69.099999999999994</c:v>
                </c:pt>
                <c:pt idx="1898">
                  <c:v>69.099999999999994</c:v>
                </c:pt>
                <c:pt idx="1899">
                  <c:v>69.099999999999994</c:v>
                </c:pt>
                <c:pt idx="1900">
                  <c:v>69.099999999999994</c:v>
                </c:pt>
                <c:pt idx="1901">
                  <c:v>69.099999999999994</c:v>
                </c:pt>
                <c:pt idx="1902">
                  <c:v>69.2</c:v>
                </c:pt>
                <c:pt idx="1903">
                  <c:v>69.2</c:v>
                </c:pt>
                <c:pt idx="1904">
                  <c:v>69.2</c:v>
                </c:pt>
                <c:pt idx="1905">
                  <c:v>69.2</c:v>
                </c:pt>
                <c:pt idx="1906">
                  <c:v>69.3</c:v>
                </c:pt>
                <c:pt idx="1907">
                  <c:v>69.3</c:v>
                </c:pt>
                <c:pt idx="1908">
                  <c:v>69.3</c:v>
                </c:pt>
                <c:pt idx="1909">
                  <c:v>69.3</c:v>
                </c:pt>
                <c:pt idx="1910">
                  <c:v>69.3</c:v>
                </c:pt>
                <c:pt idx="1911">
                  <c:v>69.400000000000006</c:v>
                </c:pt>
                <c:pt idx="1912">
                  <c:v>69.400000000000006</c:v>
                </c:pt>
                <c:pt idx="1913">
                  <c:v>69.400000000000006</c:v>
                </c:pt>
                <c:pt idx="1914">
                  <c:v>69.400000000000006</c:v>
                </c:pt>
                <c:pt idx="1915">
                  <c:v>69.400001525999997</c:v>
                </c:pt>
                <c:pt idx="1916">
                  <c:v>69.5</c:v>
                </c:pt>
                <c:pt idx="1917">
                  <c:v>69.5</c:v>
                </c:pt>
                <c:pt idx="1918">
                  <c:v>69.5</c:v>
                </c:pt>
                <c:pt idx="1919">
                  <c:v>69.5</c:v>
                </c:pt>
                <c:pt idx="1920">
                  <c:v>69.5</c:v>
                </c:pt>
                <c:pt idx="1921">
                  <c:v>69.5</c:v>
                </c:pt>
                <c:pt idx="1922">
                  <c:v>69.5</c:v>
                </c:pt>
                <c:pt idx="1923">
                  <c:v>69.5</c:v>
                </c:pt>
                <c:pt idx="1924">
                  <c:v>69.5</c:v>
                </c:pt>
                <c:pt idx="1925">
                  <c:v>69.599999999999994</c:v>
                </c:pt>
                <c:pt idx="1926">
                  <c:v>69.599999999999994</c:v>
                </c:pt>
                <c:pt idx="1927">
                  <c:v>69.7</c:v>
                </c:pt>
                <c:pt idx="1928">
                  <c:v>69.8</c:v>
                </c:pt>
                <c:pt idx="1929">
                  <c:v>69.8</c:v>
                </c:pt>
                <c:pt idx="1930">
                  <c:v>69.8</c:v>
                </c:pt>
                <c:pt idx="1931">
                  <c:v>69.900000000000006</c:v>
                </c:pt>
                <c:pt idx="1932">
                  <c:v>69.900000000000006</c:v>
                </c:pt>
                <c:pt idx="1933">
                  <c:v>69.900000000000006</c:v>
                </c:pt>
                <c:pt idx="1934">
                  <c:v>69.900000000000006</c:v>
                </c:pt>
                <c:pt idx="1935">
                  <c:v>69.900001525999997</c:v>
                </c:pt>
                <c:pt idx="1936">
                  <c:v>70</c:v>
                </c:pt>
                <c:pt idx="1937">
                  <c:v>70</c:v>
                </c:pt>
                <c:pt idx="1938">
                  <c:v>70</c:v>
                </c:pt>
                <c:pt idx="1939">
                  <c:v>70</c:v>
                </c:pt>
                <c:pt idx="1940">
                  <c:v>70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70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70</c:v>
                </c:pt>
                <c:pt idx="1955">
                  <c:v>70</c:v>
                </c:pt>
                <c:pt idx="1956">
                  <c:v>70</c:v>
                </c:pt>
                <c:pt idx="1957">
                  <c:v>70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70</c:v>
                </c:pt>
                <c:pt idx="1962">
                  <c:v>70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70</c:v>
                </c:pt>
                <c:pt idx="1981">
                  <c:v>70</c:v>
                </c:pt>
                <c:pt idx="1982">
                  <c:v>70</c:v>
                </c:pt>
                <c:pt idx="1983">
                  <c:v>70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70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70</c:v>
                </c:pt>
                <c:pt idx="1999">
                  <c:v>70</c:v>
                </c:pt>
                <c:pt idx="2000">
                  <c:v>70</c:v>
                </c:pt>
                <c:pt idx="2001">
                  <c:v>70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70</c:v>
                </c:pt>
                <c:pt idx="2010">
                  <c:v>70</c:v>
                </c:pt>
                <c:pt idx="2011">
                  <c:v>70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70.099999999999994</c:v>
                </c:pt>
                <c:pt idx="2023">
                  <c:v>70.2</c:v>
                </c:pt>
                <c:pt idx="2024">
                  <c:v>70.2</c:v>
                </c:pt>
                <c:pt idx="2025">
                  <c:v>70.2</c:v>
                </c:pt>
                <c:pt idx="2026">
                  <c:v>70.3</c:v>
                </c:pt>
                <c:pt idx="2027">
                  <c:v>70.3</c:v>
                </c:pt>
                <c:pt idx="2028">
                  <c:v>70.3</c:v>
                </c:pt>
                <c:pt idx="2029">
                  <c:v>70.400000000000006</c:v>
                </c:pt>
                <c:pt idx="2030">
                  <c:v>70.400000000000006</c:v>
                </c:pt>
                <c:pt idx="2031">
                  <c:v>70.400000000000006</c:v>
                </c:pt>
                <c:pt idx="2032">
                  <c:v>70.400000000000006</c:v>
                </c:pt>
                <c:pt idx="2033">
                  <c:v>70.400001525999997</c:v>
                </c:pt>
                <c:pt idx="2034">
                  <c:v>70.400001525999997</c:v>
                </c:pt>
                <c:pt idx="2035">
                  <c:v>70.5</c:v>
                </c:pt>
                <c:pt idx="2036">
                  <c:v>70.5</c:v>
                </c:pt>
                <c:pt idx="2037">
                  <c:v>70.5</c:v>
                </c:pt>
                <c:pt idx="2038">
                  <c:v>70.5</c:v>
                </c:pt>
                <c:pt idx="2039">
                  <c:v>70.5</c:v>
                </c:pt>
                <c:pt idx="2040">
                  <c:v>70.5</c:v>
                </c:pt>
                <c:pt idx="2041">
                  <c:v>70.5</c:v>
                </c:pt>
                <c:pt idx="2042">
                  <c:v>70.5</c:v>
                </c:pt>
                <c:pt idx="2043">
                  <c:v>70.5</c:v>
                </c:pt>
                <c:pt idx="2044">
                  <c:v>70.7</c:v>
                </c:pt>
                <c:pt idx="2045">
                  <c:v>70.7</c:v>
                </c:pt>
                <c:pt idx="2046">
                  <c:v>70.7</c:v>
                </c:pt>
                <c:pt idx="2047">
                  <c:v>70.8</c:v>
                </c:pt>
                <c:pt idx="2048">
                  <c:v>70.8</c:v>
                </c:pt>
                <c:pt idx="2049">
                  <c:v>70.8</c:v>
                </c:pt>
                <c:pt idx="2050">
                  <c:v>70.900000000000006</c:v>
                </c:pt>
                <c:pt idx="2051">
                  <c:v>70.900000000000006</c:v>
                </c:pt>
                <c:pt idx="2052">
                  <c:v>71</c:v>
                </c:pt>
                <c:pt idx="2053">
                  <c:v>71</c:v>
                </c:pt>
                <c:pt idx="2054">
                  <c:v>71</c:v>
                </c:pt>
                <c:pt idx="2055">
                  <c:v>71</c:v>
                </c:pt>
                <c:pt idx="2056">
                  <c:v>71</c:v>
                </c:pt>
                <c:pt idx="2057">
                  <c:v>71</c:v>
                </c:pt>
                <c:pt idx="2058">
                  <c:v>71</c:v>
                </c:pt>
                <c:pt idx="2059">
                  <c:v>71</c:v>
                </c:pt>
                <c:pt idx="2060">
                  <c:v>71</c:v>
                </c:pt>
                <c:pt idx="2061">
                  <c:v>71</c:v>
                </c:pt>
                <c:pt idx="2062">
                  <c:v>71</c:v>
                </c:pt>
                <c:pt idx="2063">
                  <c:v>71</c:v>
                </c:pt>
                <c:pt idx="2064">
                  <c:v>71</c:v>
                </c:pt>
                <c:pt idx="2065">
                  <c:v>71</c:v>
                </c:pt>
                <c:pt idx="2066">
                  <c:v>71</c:v>
                </c:pt>
                <c:pt idx="2067">
                  <c:v>71</c:v>
                </c:pt>
                <c:pt idx="2068">
                  <c:v>71</c:v>
                </c:pt>
                <c:pt idx="2069">
                  <c:v>71</c:v>
                </c:pt>
                <c:pt idx="2070">
                  <c:v>71</c:v>
                </c:pt>
                <c:pt idx="2071">
                  <c:v>71</c:v>
                </c:pt>
                <c:pt idx="2072">
                  <c:v>71</c:v>
                </c:pt>
                <c:pt idx="2073">
                  <c:v>71</c:v>
                </c:pt>
                <c:pt idx="2074">
                  <c:v>71</c:v>
                </c:pt>
                <c:pt idx="2075">
                  <c:v>71</c:v>
                </c:pt>
                <c:pt idx="2076">
                  <c:v>71</c:v>
                </c:pt>
                <c:pt idx="2077">
                  <c:v>71</c:v>
                </c:pt>
                <c:pt idx="2078">
                  <c:v>71</c:v>
                </c:pt>
                <c:pt idx="2079">
                  <c:v>71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71</c:v>
                </c:pt>
                <c:pt idx="2084">
                  <c:v>71</c:v>
                </c:pt>
                <c:pt idx="2085">
                  <c:v>71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71</c:v>
                </c:pt>
                <c:pt idx="2094">
                  <c:v>71</c:v>
                </c:pt>
                <c:pt idx="2095">
                  <c:v>71</c:v>
                </c:pt>
                <c:pt idx="2096">
                  <c:v>71</c:v>
                </c:pt>
                <c:pt idx="2097">
                  <c:v>71</c:v>
                </c:pt>
                <c:pt idx="2098">
                  <c:v>71</c:v>
                </c:pt>
                <c:pt idx="2099">
                  <c:v>71</c:v>
                </c:pt>
                <c:pt idx="2100">
                  <c:v>71</c:v>
                </c:pt>
                <c:pt idx="2101">
                  <c:v>71</c:v>
                </c:pt>
                <c:pt idx="2102">
                  <c:v>71</c:v>
                </c:pt>
                <c:pt idx="2103">
                  <c:v>71</c:v>
                </c:pt>
                <c:pt idx="2104">
                  <c:v>71</c:v>
                </c:pt>
                <c:pt idx="2105">
                  <c:v>71</c:v>
                </c:pt>
                <c:pt idx="2106">
                  <c:v>71.099999999999994</c:v>
                </c:pt>
                <c:pt idx="2107">
                  <c:v>71.099999999999994</c:v>
                </c:pt>
                <c:pt idx="2108">
                  <c:v>71.099999999999994</c:v>
                </c:pt>
                <c:pt idx="2109">
                  <c:v>71.2</c:v>
                </c:pt>
                <c:pt idx="2110">
                  <c:v>71.2</c:v>
                </c:pt>
                <c:pt idx="2111">
                  <c:v>71.2</c:v>
                </c:pt>
                <c:pt idx="2112">
                  <c:v>71.2</c:v>
                </c:pt>
                <c:pt idx="2113">
                  <c:v>71.3</c:v>
                </c:pt>
                <c:pt idx="2114">
                  <c:v>71.3</c:v>
                </c:pt>
                <c:pt idx="2115">
                  <c:v>71.400000000000006</c:v>
                </c:pt>
                <c:pt idx="2116">
                  <c:v>71.400000000000006</c:v>
                </c:pt>
                <c:pt idx="2117">
                  <c:v>71.5</c:v>
                </c:pt>
                <c:pt idx="2118">
                  <c:v>71.5</c:v>
                </c:pt>
                <c:pt idx="2119">
                  <c:v>71.5</c:v>
                </c:pt>
                <c:pt idx="2120">
                  <c:v>71.5</c:v>
                </c:pt>
                <c:pt idx="2121">
                  <c:v>71.5</c:v>
                </c:pt>
                <c:pt idx="2122">
                  <c:v>71.5</c:v>
                </c:pt>
                <c:pt idx="2123">
                  <c:v>71.5</c:v>
                </c:pt>
                <c:pt idx="2124">
                  <c:v>71.5</c:v>
                </c:pt>
                <c:pt idx="2125">
                  <c:v>71.5</c:v>
                </c:pt>
                <c:pt idx="2126">
                  <c:v>71.5</c:v>
                </c:pt>
                <c:pt idx="2127">
                  <c:v>71.5</c:v>
                </c:pt>
                <c:pt idx="2128">
                  <c:v>71.5</c:v>
                </c:pt>
                <c:pt idx="2129">
                  <c:v>71.5</c:v>
                </c:pt>
                <c:pt idx="2130">
                  <c:v>71.599999999999994</c:v>
                </c:pt>
                <c:pt idx="2131">
                  <c:v>71.599999999999994</c:v>
                </c:pt>
                <c:pt idx="2132">
                  <c:v>71.7</c:v>
                </c:pt>
                <c:pt idx="2133">
                  <c:v>71.7</c:v>
                </c:pt>
                <c:pt idx="2134">
                  <c:v>71.7</c:v>
                </c:pt>
                <c:pt idx="2135">
                  <c:v>71.7</c:v>
                </c:pt>
                <c:pt idx="2136">
                  <c:v>71.7</c:v>
                </c:pt>
                <c:pt idx="2137">
                  <c:v>71.8</c:v>
                </c:pt>
                <c:pt idx="2138">
                  <c:v>71.8</c:v>
                </c:pt>
                <c:pt idx="2139">
                  <c:v>71.800003051999994</c:v>
                </c:pt>
                <c:pt idx="2140">
                  <c:v>71.900000000000006</c:v>
                </c:pt>
                <c:pt idx="2141">
                  <c:v>71.900000000000006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72</c:v>
                </c:pt>
                <c:pt idx="2150">
                  <c:v>72</c:v>
                </c:pt>
                <c:pt idx="2151">
                  <c:v>72</c:v>
                </c:pt>
                <c:pt idx="2152">
                  <c:v>72</c:v>
                </c:pt>
                <c:pt idx="2153">
                  <c:v>72</c:v>
                </c:pt>
                <c:pt idx="2154">
                  <c:v>72</c:v>
                </c:pt>
                <c:pt idx="2155">
                  <c:v>72</c:v>
                </c:pt>
                <c:pt idx="2156">
                  <c:v>72</c:v>
                </c:pt>
                <c:pt idx="2157">
                  <c:v>72</c:v>
                </c:pt>
                <c:pt idx="2158">
                  <c:v>72</c:v>
                </c:pt>
                <c:pt idx="2159">
                  <c:v>72</c:v>
                </c:pt>
                <c:pt idx="2160">
                  <c:v>72</c:v>
                </c:pt>
                <c:pt idx="2161">
                  <c:v>72</c:v>
                </c:pt>
                <c:pt idx="2162">
                  <c:v>72</c:v>
                </c:pt>
                <c:pt idx="2163">
                  <c:v>72</c:v>
                </c:pt>
                <c:pt idx="2164">
                  <c:v>72</c:v>
                </c:pt>
                <c:pt idx="2165">
                  <c:v>72</c:v>
                </c:pt>
                <c:pt idx="2166">
                  <c:v>72</c:v>
                </c:pt>
                <c:pt idx="2167">
                  <c:v>72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72</c:v>
                </c:pt>
                <c:pt idx="2174">
                  <c:v>72</c:v>
                </c:pt>
                <c:pt idx="2175">
                  <c:v>72</c:v>
                </c:pt>
                <c:pt idx="2176">
                  <c:v>72</c:v>
                </c:pt>
                <c:pt idx="2177">
                  <c:v>72</c:v>
                </c:pt>
                <c:pt idx="2178">
                  <c:v>72</c:v>
                </c:pt>
                <c:pt idx="2179">
                  <c:v>72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72</c:v>
                </c:pt>
                <c:pt idx="2184">
                  <c:v>72</c:v>
                </c:pt>
                <c:pt idx="2185">
                  <c:v>72</c:v>
                </c:pt>
                <c:pt idx="2186">
                  <c:v>72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72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72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72</c:v>
                </c:pt>
                <c:pt idx="2203">
                  <c:v>72</c:v>
                </c:pt>
                <c:pt idx="2204">
                  <c:v>72</c:v>
                </c:pt>
                <c:pt idx="2205">
                  <c:v>72</c:v>
                </c:pt>
                <c:pt idx="2206">
                  <c:v>72</c:v>
                </c:pt>
                <c:pt idx="2207">
                  <c:v>72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72.099999999999994</c:v>
                </c:pt>
                <c:pt idx="2220">
                  <c:v>72.099999999999994</c:v>
                </c:pt>
                <c:pt idx="2221">
                  <c:v>72.099999999999994</c:v>
                </c:pt>
                <c:pt idx="2222">
                  <c:v>72.2</c:v>
                </c:pt>
                <c:pt idx="2223">
                  <c:v>72.2</c:v>
                </c:pt>
                <c:pt idx="2224">
                  <c:v>72.2</c:v>
                </c:pt>
                <c:pt idx="2225">
                  <c:v>72.2</c:v>
                </c:pt>
                <c:pt idx="2226">
                  <c:v>72.2</c:v>
                </c:pt>
                <c:pt idx="2227">
                  <c:v>72.3</c:v>
                </c:pt>
                <c:pt idx="2228">
                  <c:v>72.3</c:v>
                </c:pt>
                <c:pt idx="2229">
                  <c:v>72.3</c:v>
                </c:pt>
                <c:pt idx="2230">
                  <c:v>72.3</c:v>
                </c:pt>
                <c:pt idx="2231">
                  <c:v>72.300003051999994</c:v>
                </c:pt>
                <c:pt idx="2232">
                  <c:v>72.400000000000006</c:v>
                </c:pt>
                <c:pt idx="2233">
                  <c:v>72.400000000000006</c:v>
                </c:pt>
                <c:pt idx="2234">
                  <c:v>72.400000000000006</c:v>
                </c:pt>
                <c:pt idx="2235">
                  <c:v>72.400000000000006</c:v>
                </c:pt>
                <c:pt idx="2236">
                  <c:v>72.400000000000006</c:v>
                </c:pt>
                <c:pt idx="2237">
                  <c:v>72.400000000000006</c:v>
                </c:pt>
                <c:pt idx="2238">
                  <c:v>72.400000000000006</c:v>
                </c:pt>
                <c:pt idx="2239">
                  <c:v>72.400000000000006</c:v>
                </c:pt>
                <c:pt idx="2240">
                  <c:v>72.5</c:v>
                </c:pt>
                <c:pt idx="2241">
                  <c:v>72.5</c:v>
                </c:pt>
                <c:pt idx="2242">
                  <c:v>72.5</c:v>
                </c:pt>
                <c:pt idx="2243">
                  <c:v>72.5</c:v>
                </c:pt>
                <c:pt idx="2244">
                  <c:v>72.5</c:v>
                </c:pt>
                <c:pt idx="2245">
                  <c:v>72.5</c:v>
                </c:pt>
                <c:pt idx="2246">
                  <c:v>72.5</c:v>
                </c:pt>
                <c:pt idx="2247">
                  <c:v>72.5</c:v>
                </c:pt>
                <c:pt idx="2248">
                  <c:v>72.599999999999994</c:v>
                </c:pt>
                <c:pt idx="2249">
                  <c:v>72.599999999999994</c:v>
                </c:pt>
                <c:pt idx="2250">
                  <c:v>72.599999999999994</c:v>
                </c:pt>
                <c:pt idx="2251">
                  <c:v>72.599999999999994</c:v>
                </c:pt>
                <c:pt idx="2252">
                  <c:v>72.7</c:v>
                </c:pt>
                <c:pt idx="2253">
                  <c:v>72.7</c:v>
                </c:pt>
                <c:pt idx="2254">
                  <c:v>72.7</c:v>
                </c:pt>
                <c:pt idx="2255">
                  <c:v>72.7</c:v>
                </c:pt>
                <c:pt idx="2256">
                  <c:v>72.8</c:v>
                </c:pt>
                <c:pt idx="2257">
                  <c:v>72.8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73.099999999999994</c:v>
                </c:pt>
                <c:pt idx="2321">
                  <c:v>73.2</c:v>
                </c:pt>
                <c:pt idx="2322">
                  <c:v>73.2</c:v>
                </c:pt>
                <c:pt idx="2323">
                  <c:v>73.2</c:v>
                </c:pt>
                <c:pt idx="2324">
                  <c:v>73.2</c:v>
                </c:pt>
                <c:pt idx="2325">
                  <c:v>73.2</c:v>
                </c:pt>
                <c:pt idx="2326">
                  <c:v>73.3</c:v>
                </c:pt>
                <c:pt idx="2327">
                  <c:v>73.3</c:v>
                </c:pt>
                <c:pt idx="2328">
                  <c:v>73.3</c:v>
                </c:pt>
                <c:pt idx="2329">
                  <c:v>73.3</c:v>
                </c:pt>
                <c:pt idx="2330">
                  <c:v>73.400000000000006</c:v>
                </c:pt>
                <c:pt idx="2331">
                  <c:v>73.400000000000006</c:v>
                </c:pt>
                <c:pt idx="2332">
                  <c:v>73.400000000000006</c:v>
                </c:pt>
                <c:pt idx="2333">
                  <c:v>73.5</c:v>
                </c:pt>
                <c:pt idx="2334">
                  <c:v>73.5</c:v>
                </c:pt>
                <c:pt idx="2335">
                  <c:v>73.5</c:v>
                </c:pt>
                <c:pt idx="2336">
                  <c:v>73.5</c:v>
                </c:pt>
                <c:pt idx="2337">
                  <c:v>73.5</c:v>
                </c:pt>
                <c:pt idx="2338">
                  <c:v>73.5</c:v>
                </c:pt>
                <c:pt idx="2339">
                  <c:v>73.5</c:v>
                </c:pt>
                <c:pt idx="2340">
                  <c:v>73.5</c:v>
                </c:pt>
                <c:pt idx="2341">
                  <c:v>73.5</c:v>
                </c:pt>
                <c:pt idx="2342">
                  <c:v>73.599999999999994</c:v>
                </c:pt>
                <c:pt idx="2343">
                  <c:v>73.599999999999994</c:v>
                </c:pt>
                <c:pt idx="2344">
                  <c:v>73.599999999999994</c:v>
                </c:pt>
                <c:pt idx="2345">
                  <c:v>73.599999999999994</c:v>
                </c:pt>
                <c:pt idx="2346">
                  <c:v>73.599999999999994</c:v>
                </c:pt>
                <c:pt idx="2347">
                  <c:v>73.599999999999994</c:v>
                </c:pt>
                <c:pt idx="2348">
                  <c:v>73.7</c:v>
                </c:pt>
                <c:pt idx="2349">
                  <c:v>73.7</c:v>
                </c:pt>
                <c:pt idx="2350">
                  <c:v>73.7</c:v>
                </c:pt>
                <c:pt idx="2351">
                  <c:v>73.7</c:v>
                </c:pt>
                <c:pt idx="2352">
                  <c:v>73.8</c:v>
                </c:pt>
                <c:pt idx="2353">
                  <c:v>73.8</c:v>
                </c:pt>
                <c:pt idx="2354">
                  <c:v>73.900000000000006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74.099999999999994</c:v>
                </c:pt>
                <c:pt idx="2413">
                  <c:v>74.099999999999994</c:v>
                </c:pt>
                <c:pt idx="2414">
                  <c:v>74.099999999999994</c:v>
                </c:pt>
                <c:pt idx="2415">
                  <c:v>74.2</c:v>
                </c:pt>
                <c:pt idx="2416">
                  <c:v>74.2</c:v>
                </c:pt>
                <c:pt idx="2417">
                  <c:v>74.2</c:v>
                </c:pt>
                <c:pt idx="2418">
                  <c:v>74.3</c:v>
                </c:pt>
                <c:pt idx="2419">
                  <c:v>74.3</c:v>
                </c:pt>
                <c:pt idx="2420">
                  <c:v>74.3</c:v>
                </c:pt>
                <c:pt idx="2421">
                  <c:v>74.400000000000006</c:v>
                </c:pt>
                <c:pt idx="2422">
                  <c:v>74.400000000000006</c:v>
                </c:pt>
                <c:pt idx="2423">
                  <c:v>74.400000000000006</c:v>
                </c:pt>
                <c:pt idx="2424">
                  <c:v>74.400000000000006</c:v>
                </c:pt>
                <c:pt idx="2425">
                  <c:v>74.400001525999997</c:v>
                </c:pt>
                <c:pt idx="2426">
                  <c:v>74.5</c:v>
                </c:pt>
                <c:pt idx="2427">
                  <c:v>74.5</c:v>
                </c:pt>
                <c:pt idx="2428">
                  <c:v>74.5</c:v>
                </c:pt>
                <c:pt idx="2429">
                  <c:v>74.5</c:v>
                </c:pt>
                <c:pt idx="2430">
                  <c:v>74.5</c:v>
                </c:pt>
                <c:pt idx="2431">
                  <c:v>74.5</c:v>
                </c:pt>
                <c:pt idx="2432">
                  <c:v>74.5</c:v>
                </c:pt>
                <c:pt idx="2433">
                  <c:v>74.5</c:v>
                </c:pt>
                <c:pt idx="2434">
                  <c:v>74.5</c:v>
                </c:pt>
                <c:pt idx="2435">
                  <c:v>74.5</c:v>
                </c:pt>
                <c:pt idx="2436">
                  <c:v>74.5</c:v>
                </c:pt>
                <c:pt idx="2437">
                  <c:v>74.5</c:v>
                </c:pt>
                <c:pt idx="2438">
                  <c:v>74.5</c:v>
                </c:pt>
                <c:pt idx="2439">
                  <c:v>74.5</c:v>
                </c:pt>
                <c:pt idx="2440">
                  <c:v>74.5</c:v>
                </c:pt>
                <c:pt idx="2441">
                  <c:v>74.5</c:v>
                </c:pt>
                <c:pt idx="2442">
                  <c:v>74.599999999999994</c:v>
                </c:pt>
                <c:pt idx="2443">
                  <c:v>74.599999999999994</c:v>
                </c:pt>
                <c:pt idx="2444">
                  <c:v>74.599999999999994</c:v>
                </c:pt>
                <c:pt idx="2445">
                  <c:v>74.7</c:v>
                </c:pt>
                <c:pt idx="2446">
                  <c:v>74.7</c:v>
                </c:pt>
                <c:pt idx="2447">
                  <c:v>74.7</c:v>
                </c:pt>
                <c:pt idx="2448">
                  <c:v>74.7</c:v>
                </c:pt>
                <c:pt idx="2449">
                  <c:v>74.7</c:v>
                </c:pt>
                <c:pt idx="2450">
                  <c:v>74.7</c:v>
                </c:pt>
                <c:pt idx="2451">
                  <c:v>74.7</c:v>
                </c:pt>
                <c:pt idx="2452">
                  <c:v>74.8</c:v>
                </c:pt>
                <c:pt idx="2453">
                  <c:v>74.8</c:v>
                </c:pt>
                <c:pt idx="2454">
                  <c:v>74.8</c:v>
                </c:pt>
                <c:pt idx="2455">
                  <c:v>74.8</c:v>
                </c:pt>
                <c:pt idx="2456">
                  <c:v>74.8</c:v>
                </c:pt>
                <c:pt idx="2457">
                  <c:v>74.8</c:v>
                </c:pt>
                <c:pt idx="2458">
                  <c:v>74.900000000000006</c:v>
                </c:pt>
                <c:pt idx="2459">
                  <c:v>74.900000000000006</c:v>
                </c:pt>
                <c:pt idx="2460">
                  <c:v>75</c:v>
                </c:pt>
                <c:pt idx="2461">
                  <c:v>75</c:v>
                </c:pt>
                <c:pt idx="2462">
                  <c:v>75</c:v>
                </c:pt>
                <c:pt idx="2463">
                  <c:v>75</c:v>
                </c:pt>
                <c:pt idx="2464">
                  <c:v>75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75</c:v>
                </c:pt>
                <c:pt idx="2476">
                  <c:v>75</c:v>
                </c:pt>
                <c:pt idx="2477">
                  <c:v>75</c:v>
                </c:pt>
                <c:pt idx="2478">
                  <c:v>75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75</c:v>
                </c:pt>
                <c:pt idx="2483">
                  <c:v>75</c:v>
                </c:pt>
                <c:pt idx="2484">
                  <c:v>75</c:v>
                </c:pt>
                <c:pt idx="2485">
                  <c:v>75</c:v>
                </c:pt>
                <c:pt idx="2486">
                  <c:v>75</c:v>
                </c:pt>
                <c:pt idx="2487">
                  <c:v>75</c:v>
                </c:pt>
                <c:pt idx="2488">
                  <c:v>75</c:v>
                </c:pt>
                <c:pt idx="2489">
                  <c:v>75</c:v>
                </c:pt>
                <c:pt idx="2490">
                  <c:v>75</c:v>
                </c:pt>
                <c:pt idx="2491">
                  <c:v>75</c:v>
                </c:pt>
                <c:pt idx="2492">
                  <c:v>75</c:v>
                </c:pt>
                <c:pt idx="2493">
                  <c:v>75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75.099999999999994</c:v>
                </c:pt>
                <c:pt idx="2539">
                  <c:v>75.099999999999994</c:v>
                </c:pt>
                <c:pt idx="2540">
                  <c:v>75.099999999999994</c:v>
                </c:pt>
                <c:pt idx="2541">
                  <c:v>75.199996948000006</c:v>
                </c:pt>
                <c:pt idx="2542">
                  <c:v>75.2</c:v>
                </c:pt>
                <c:pt idx="2543">
                  <c:v>75.3</c:v>
                </c:pt>
                <c:pt idx="2544">
                  <c:v>75.3</c:v>
                </c:pt>
                <c:pt idx="2545">
                  <c:v>75.3</c:v>
                </c:pt>
                <c:pt idx="2546">
                  <c:v>75.3</c:v>
                </c:pt>
                <c:pt idx="2547">
                  <c:v>75.3</c:v>
                </c:pt>
                <c:pt idx="2548">
                  <c:v>75.3</c:v>
                </c:pt>
                <c:pt idx="2549">
                  <c:v>75.3</c:v>
                </c:pt>
                <c:pt idx="2550">
                  <c:v>75.400000000000006</c:v>
                </c:pt>
                <c:pt idx="2551">
                  <c:v>75.400000000000006</c:v>
                </c:pt>
                <c:pt idx="2552">
                  <c:v>75.400000000000006</c:v>
                </c:pt>
                <c:pt idx="2553">
                  <c:v>75.400000000000006</c:v>
                </c:pt>
                <c:pt idx="2554">
                  <c:v>75.5</c:v>
                </c:pt>
                <c:pt idx="2555">
                  <c:v>75.5</c:v>
                </c:pt>
                <c:pt idx="2556">
                  <c:v>75.5</c:v>
                </c:pt>
                <c:pt idx="2557">
                  <c:v>75.5</c:v>
                </c:pt>
                <c:pt idx="2558">
                  <c:v>75.5</c:v>
                </c:pt>
                <c:pt idx="2559">
                  <c:v>75.5</c:v>
                </c:pt>
                <c:pt idx="2560">
                  <c:v>75.5</c:v>
                </c:pt>
                <c:pt idx="2561">
                  <c:v>75.5</c:v>
                </c:pt>
                <c:pt idx="2562">
                  <c:v>75.5</c:v>
                </c:pt>
                <c:pt idx="2563">
                  <c:v>75.599999999999994</c:v>
                </c:pt>
                <c:pt idx="2564">
                  <c:v>75.599999999999994</c:v>
                </c:pt>
                <c:pt idx="2565">
                  <c:v>75.599999999999994</c:v>
                </c:pt>
                <c:pt idx="2566">
                  <c:v>75.599999999999994</c:v>
                </c:pt>
                <c:pt idx="2567">
                  <c:v>75.599999999999994</c:v>
                </c:pt>
                <c:pt idx="2568">
                  <c:v>75.7</c:v>
                </c:pt>
                <c:pt idx="2569">
                  <c:v>75.7</c:v>
                </c:pt>
                <c:pt idx="2570">
                  <c:v>75.7</c:v>
                </c:pt>
                <c:pt idx="2571">
                  <c:v>75.7</c:v>
                </c:pt>
                <c:pt idx="2572">
                  <c:v>75.7</c:v>
                </c:pt>
                <c:pt idx="2573">
                  <c:v>75.7</c:v>
                </c:pt>
                <c:pt idx="2574">
                  <c:v>75.8</c:v>
                </c:pt>
                <c:pt idx="2575">
                  <c:v>75.8</c:v>
                </c:pt>
                <c:pt idx="2576">
                  <c:v>75.8</c:v>
                </c:pt>
                <c:pt idx="2577">
                  <c:v>75.8</c:v>
                </c:pt>
                <c:pt idx="2578">
                  <c:v>75.8</c:v>
                </c:pt>
                <c:pt idx="2579">
                  <c:v>75.8</c:v>
                </c:pt>
                <c:pt idx="2580">
                  <c:v>75.8</c:v>
                </c:pt>
                <c:pt idx="2581">
                  <c:v>75.900000000000006</c:v>
                </c:pt>
                <c:pt idx="2582">
                  <c:v>75.900000000000006</c:v>
                </c:pt>
                <c:pt idx="2583">
                  <c:v>75.900000000000006</c:v>
                </c:pt>
                <c:pt idx="2584">
                  <c:v>75.900000000000006</c:v>
                </c:pt>
                <c:pt idx="2585">
                  <c:v>75.900000000000006</c:v>
                </c:pt>
                <c:pt idx="2586">
                  <c:v>75.900000000000006</c:v>
                </c:pt>
                <c:pt idx="2587">
                  <c:v>75.900000000000006</c:v>
                </c:pt>
                <c:pt idx="2588">
                  <c:v>75.900000000000006</c:v>
                </c:pt>
                <c:pt idx="2589">
                  <c:v>75.900000000000006</c:v>
                </c:pt>
                <c:pt idx="2590">
                  <c:v>76</c:v>
                </c:pt>
                <c:pt idx="2591">
                  <c:v>76</c:v>
                </c:pt>
                <c:pt idx="2592">
                  <c:v>76</c:v>
                </c:pt>
                <c:pt idx="2593">
                  <c:v>76</c:v>
                </c:pt>
                <c:pt idx="2594">
                  <c:v>76</c:v>
                </c:pt>
                <c:pt idx="2595">
                  <c:v>76</c:v>
                </c:pt>
                <c:pt idx="2596">
                  <c:v>76</c:v>
                </c:pt>
                <c:pt idx="2597">
                  <c:v>76</c:v>
                </c:pt>
                <c:pt idx="2598">
                  <c:v>76</c:v>
                </c:pt>
                <c:pt idx="2599">
                  <c:v>76</c:v>
                </c:pt>
                <c:pt idx="2600">
                  <c:v>76</c:v>
                </c:pt>
                <c:pt idx="2601">
                  <c:v>76</c:v>
                </c:pt>
                <c:pt idx="2602">
                  <c:v>76</c:v>
                </c:pt>
                <c:pt idx="2603">
                  <c:v>76</c:v>
                </c:pt>
                <c:pt idx="2604">
                  <c:v>76</c:v>
                </c:pt>
                <c:pt idx="2605">
                  <c:v>76</c:v>
                </c:pt>
                <c:pt idx="2606">
                  <c:v>76</c:v>
                </c:pt>
                <c:pt idx="2607">
                  <c:v>76</c:v>
                </c:pt>
                <c:pt idx="2608">
                  <c:v>76</c:v>
                </c:pt>
                <c:pt idx="2609">
                  <c:v>76</c:v>
                </c:pt>
                <c:pt idx="2610">
                  <c:v>76</c:v>
                </c:pt>
                <c:pt idx="2611">
                  <c:v>76</c:v>
                </c:pt>
                <c:pt idx="2612">
                  <c:v>76</c:v>
                </c:pt>
                <c:pt idx="2613">
                  <c:v>76</c:v>
                </c:pt>
                <c:pt idx="2614">
                  <c:v>76</c:v>
                </c:pt>
                <c:pt idx="2615">
                  <c:v>76</c:v>
                </c:pt>
                <c:pt idx="2616">
                  <c:v>76</c:v>
                </c:pt>
                <c:pt idx="2617">
                  <c:v>76</c:v>
                </c:pt>
                <c:pt idx="2618">
                  <c:v>76</c:v>
                </c:pt>
                <c:pt idx="2619">
                  <c:v>76</c:v>
                </c:pt>
                <c:pt idx="2620">
                  <c:v>76</c:v>
                </c:pt>
                <c:pt idx="2621">
                  <c:v>76</c:v>
                </c:pt>
                <c:pt idx="2622">
                  <c:v>76</c:v>
                </c:pt>
                <c:pt idx="2623">
                  <c:v>76</c:v>
                </c:pt>
                <c:pt idx="2624">
                  <c:v>76</c:v>
                </c:pt>
                <c:pt idx="2625">
                  <c:v>76</c:v>
                </c:pt>
                <c:pt idx="2626">
                  <c:v>76</c:v>
                </c:pt>
                <c:pt idx="2627">
                  <c:v>76</c:v>
                </c:pt>
                <c:pt idx="2628">
                  <c:v>76</c:v>
                </c:pt>
                <c:pt idx="2629">
                  <c:v>76</c:v>
                </c:pt>
                <c:pt idx="2630">
                  <c:v>76</c:v>
                </c:pt>
                <c:pt idx="2631">
                  <c:v>76</c:v>
                </c:pt>
                <c:pt idx="2632">
                  <c:v>76</c:v>
                </c:pt>
                <c:pt idx="2633">
                  <c:v>76</c:v>
                </c:pt>
                <c:pt idx="2634">
                  <c:v>76</c:v>
                </c:pt>
                <c:pt idx="2635">
                  <c:v>76</c:v>
                </c:pt>
                <c:pt idx="2636">
                  <c:v>76</c:v>
                </c:pt>
                <c:pt idx="2637">
                  <c:v>76</c:v>
                </c:pt>
                <c:pt idx="2638">
                  <c:v>76</c:v>
                </c:pt>
                <c:pt idx="2639">
                  <c:v>76</c:v>
                </c:pt>
                <c:pt idx="2640">
                  <c:v>76</c:v>
                </c:pt>
                <c:pt idx="2641">
                  <c:v>76</c:v>
                </c:pt>
                <c:pt idx="2642">
                  <c:v>76</c:v>
                </c:pt>
                <c:pt idx="2643">
                  <c:v>76</c:v>
                </c:pt>
                <c:pt idx="2644">
                  <c:v>76</c:v>
                </c:pt>
                <c:pt idx="2645">
                  <c:v>76</c:v>
                </c:pt>
                <c:pt idx="2646">
                  <c:v>76</c:v>
                </c:pt>
                <c:pt idx="2647">
                  <c:v>76</c:v>
                </c:pt>
                <c:pt idx="2648">
                  <c:v>76</c:v>
                </c:pt>
                <c:pt idx="2649">
                  <c:v>76</c:v>
                </c:pt>
                <c:pt idx="2650">
                  <c:v>76</c:v>
                </c:pt>
                <c:pt idx="2651">
                  <c:v>76</c:v>
                </c:pt>
                <c:pt idx="2652">
                  <c:v>76.099999999999994</c:v>
                </c:pt>
                <c:pt idx="2653">
                  <c:v>76.099999999999994</c:v>
                </c:pt>
                <c:pt idx="2654">
                  <c:v>76.099999999999994</c:v>
                </c:pt>
                <c:pt idx="2655">
                  <c:v>76.2</c:v>
                </c:pt>
                <c:pt idx="2656">
                  <c:v>76.2</c:v>
                </c:pt>
                <c:pt idx="2657">
                  <c:v>76.2</c:v>
                </c:pt>
                <c:pt idx="2658">
                  <c:v>76.2</c:v>
                </c:pt>
                <c:pt idx="2659">
                  <c:v>76.2</c:v>
                </c:pt>
                <c:pt idx="2660">
                  <c:v>76.2</c:v>
                </c:pt>
                <c:pt idx="2661">
                  <c:v>76.2</c:v>
                </c:pt>
                <c:pt idx="2662">
                  <c:v>76.2</c:v>
                </c:pt>
                <c:pt idx="2663">
                  <c:v>76.2</c:v>
                </c:pt>
                <c:pt idx="2664">
                  <c:v>76.2</c:v>
                </c:pt>
                <c:pt idx="2665">
                  <c:v>76.3</c:v>
                </c:pt>
                <c:pt idx="2666">
                  <c:v>76.3</c:v>
                </c:pt>
                <c:pt idx="2667">
                  <c:v>76.3</c:v>
                </c:pt>
                <c:pt idx="2668">
                  <c:v>76.3</c:v>
                </c:pt>
                <c:pt idx="2669">
                  <c:v>76.400000000000006</c:v>
                </c:pt>
                <c:pt idx="2670">
                  <c:v>76.400000000000006</c:v>
                </c:pt>
                <c:pt idx="2671">
                  <c:v>76.5</c:v>
                </c:pt>
                <c:pt idx="2672">
                  <c:v>76.5</c:v>
                </c:pt>
                <c:pt idx="2673">
                  <c:v>76.5</c:v>
                </c:pt>
                <c:pt idx="2674">
                  <c:v>76.5</c:v>
                </c:pt>
                <c:pt idx="2675">
                  <c:v>76.5</c:v>
                </c:pt>
                <c:pt idx="2676">
                  <c:v>76.5</c:v>
                </c:pt>
                <c:pt idx="2677">
                  <c:v>76.5</c:v>
                </c:pt>
                <c:pt idx="2678">
                  <c:v>76.5</c:v>
                </c:pt>
                <c:pt idx="2679">
                  <c:v>76.5</c:v>
                </c:pt>
                <c:pt idx="2680">
                  <c:v>76.599998474000003</c:v>
                </c:pt>
                <c:pt idx="2681">
                  <c:v>76.599998474000003</c:v>
                </c:pt>
                <c:pt idx="2682">
                  <c:v>76.599998474000003</c:v>
                </c:pt>
                <c:pt idx="2683">
                  <c:v>76.599998474000003</c:v>
                </c:pt>
                <c:pt idx="2684">
                  <c:v>76.599999999999994</c:v>
                </c:pt>
                <c:pt idx="2685">
                  <c:v>76.599999999999994</c:v>
                </c:pt>
                <c:pt idx="2686">
                  <c:v>76.599999999999994</c:v>
                </c:pt>
                <c:pt idx="2687">
                  <c:v>76.599999999999994</c:v>
                </c:pt>
                <c:pt idx="2688">
                  <c:v>76.599999999999994</c:v>
                </c:pt>
                <c:pt idx="2689">
                  <c:v>76.699996948000006</c:v>
                </c:pt>
                <c:pt idx="2690">
                  <c:v>76.8</c:v>
                </c:pt>
                <c:pt idx="2691">
                  <c:v>76.8</c:v>
                </c:pt>
                <c:pt idx="2692">
                  <c:v>76.8</c:v>
                </c:pt>
                <c:pt idx="2693">
                  <c:v>76.8</c:v>
                </c:pt>
                <c:pt idx="2694">
                  <c:v>76.8</c:v>
                </c:pt>
                <c:pt idx="2695">
                  <c:v>76.900000000000006</c:v>
                </c:pt>
                <c:pt idx="2696">
                  <c:v>76.900000000000006</c:v>
                </c:pt>
                <c:pt idx="2697">
                  <c:v>77</c:v>
                </c:pt>
                <c:pt idx="2698">
                  <c:v>77</c:v>
                </c:pt>
                <c:pt idx="2699">
                  <c:v>77</c:v>
                </c:pt>
                <c:pt idx="2700">
                  <c:v>77</c:v>
                </c:pt>
                <c:pt idx="2701">
                  <c:v>77</c:v>
                </c:pt>
                <c:pt idx="2702">
                  <c:v>77</c:v>
                </c:pt>
                <c:pt idx="2703">
                  <c:v>77</c:v>
                </c:pt>
                <c:pt idx="2704">
                  <c:v>77</c:v>
                </c:pt>
                <c:pt idx="2705">
                  <c:v>77</c:v>
                </c:pt>
                <c:pt idx="2706">
                  <c:v>77</c:v>
                </c:pt>
                <c:pt idx="2707">
                  <c:v>77</c:v>
                </c:pt>
                <c:pt idx="2708">
                  <c:v>77</c:v>
                </c:pt>
                <c:pt idx="2709">
                  <c:v>77</c:v>
                </c:pt>
                <c:pt idx="2710">
                  <c:v>77</c:v>
                </c:pt>
                <c:pt idx="2711">
                  <c:v>77</c:v>
                </c:pt>
                <c:pt idx="2712">
                  <c:v>77</c:v>
                </c:pt>
                <c:pt idx="2713">
                  <c:v>77</c:v>
                </c:pt>
                <c:pt idx="2714">
                  <c:v>77</c:v>
                </c:pt>
                <c:pt idx="2715">
                  <c:v>77</c:v>
                </c:pt>
                <c:pt idx="2716">
                  <c:v>77</c:v>
                </c:pt>
                <c:pt idx="2717">
                  <c:v>77</c:v>
                </c:pt>
                <c:pt idx="2718">
                  <c:v>77</c:v>
                </c:pt>
                <c:pt idx="2719">
                  <c:v>77</c:v>
                </c:pt>
                <c:pt idx="2720">
                  <c:v>77</c:v>
                </c:pt>
                <c:pt idx="2721">
                  <c:v>77</c:v>
                </c:pt>
                <c:pt idx="2722">
                  <c:v>77</c:v>
                </c:pt>
                <c:pt idx="2723">
                  <c:v>77</c:v>
                </c:pt>
                <c:pt idx="2724">
                  <c:v>77</c:v>
                </c:pt>
                <c:pt idx="2725">
                  <c:v>77</c:v>
                </c:pt>
                <c:pt idx="2726">
                  <c:v>77</c:v>
                </c:pt>
                <c:pt idx="2727">
                  <c:v>77</c:v>
                </c:pt>
                <c:pt idx="2728">
                  <c:v>77</c:v>
                </c:pt>
                <c:pt idx="2729">
                  <c:v>77</c:v>
                </c:pt>
                <c:pt idx="2730">
                  <c:v>77</c:v>
                </c:pt>
                <c:pt idx="2731">
                  <c:v>77</c:v>
                </c:pt>
                <c:pt idx="2732">
                  <c:v>77</c:v>
                </c:pt>
                <c:pt idx="2733">
                  <c:v>77</c:v>
                </c:pt>
                <c:pt idx="2734">
                  <c:v>77</c:v>
                </c:pt>
                <c:pt idx="2735">
                  <c:v>77</c:v>
                </c:pt>
                <c:pt idx="2736">
                  <c:v>77</c:v>
                </c:pt>
                <c:pt idx="2737">
                  <c:v>77</c:v>
                </c:pt>
                <c:pt idx="2738">
                  <c:v>77</c:v>
                </c:pt>
                <c:pt idx="2739">
                  <c:v>77</c:v>
                </c:pt>
                <c:pt idx="2740">
                  <c:v>77</c:v>
                </c:pt>
                <c:pt idx="2741">
                  <c:v>77</c:v>
                </c:pt>
                <c:pt idx="2742">
                  <c:v>77</c:v>
                </c:pt>
                <c:pt idx="2743">
                  <c:v>77</c:v>
                </c:pt>
                <c:pt idx="2744">
                  <c:v>77</c:v>
                </c:pt>
                <c:pt idx="2745">
                  <c:v>77</c:v>
                </c:pt>
                <c:pt idx="2746">
                  <c:v>77</c:v>
                </c:pt>
                <c:pt idx="2747">
                  <c:v>77</c:v>
                </c:pt>
                <c:pt idx="2748">
                  <c:v>77</c:v>
                </c:pt>
                <c:pt idx="2749">
                  <c:v>77</c:v>
                </c:pt>
                <c:pt idx="2750">
                  <c:v>77</c:v>
                </c:pt>
                <c:pt idx="2751">
                  <c:v>77</c:v>
                </c:pt>
                <c:pt idx="2752">
                  <c:v>77</c:v>
                </c:pt>
                <c:pt idx="2753">
                  <c:v>77</c:v>
                </c:pt>
                <c:pt idx="2754">
                  <c:v>77</c:v>
                </c:pt>
                <c:pt idx="2755">
                  <c:v>77</c:v>
                </c:pt>
                <c:pt idx="2756">
                  <c:v>77</c:v>
                </c:pt>
                <c:pt idx="2757">
                  <c:v>77</c:v>
                </c:pt>
                <c:pt idx="2758">
                  <c:v>77</c:v>
                </c:pt>
                <c:pt idx="2759">
                  <c:v>77</c:v>
                </c:pt>
                <c:pt idx="2760">
                  <c:v>77</c:v>
                </c:pt>
                <c:pt idx="2761">
                  <c:v>77</c:v>
                </c:pt>
                <c:pt idx="2762">
                  <c:v>77.099999999999994</c:v>
                </c:pt>
                <c:pt idx="2763">
                  <c:v>77.099999999999994</c:v>
                </c:pt>
                <c:pt idx="2764">
                  <c:v>77.099999999999994</c:v>
                </c:pt>
                <c:pt idx="2765">
                  <c:v>77.199996948000006</c:v>
                </c:pt>
                <c:pt idx="2766">
                  <c:v>77.2</c:v>
                </c:pt>
                <c:pt idx="2767">
                  <c:v>77.2</c:v>
                </c:pt>
                <c:pt idx="2768">
                  <c:v>77.3</c:v>
                </c:pt>
                <c:pt idx="2769">
                  <c:v>77.3</c:v>
                </c:pt>
                <c:pt idx="2770">
                  <c:v>77.3</c:v>
                </c:pt>
                <c:pt idx="2771">
                  <c:v>77.400000000000006</c:v>
                </c:pt>
                <c:pt idx="2772">
                  <c:v>77.400000000000006</c:v>
                </c:pt>
                <c:pt idx="2773">
                  <c:v>77.400000000000006</c:v>
                </c:pt>
                <c:pt idx="2774">
                  <c:v>77.400000000000006</c:v>
                </c:pt>
                <c:pt idx="2775">
                  <c:v>77.400001525999997</c:v>
                </c:pt>
                <c:pt idx="2776">
                  <c:v>77.5</c:v>
                </c:pt>
                <c:pt idx="2777">
                  <c:v>77.5</c:v>
                </c:pt>
                <c:pt idx="2778">
                  <c:v>77.5</c:v>
                </c:pt>
                <c:pt idx="2779">
                  <c:v>77.5</c:v>
                </c:pt>
                <c:pt idx="2780">
                  <c:v>77.5</c:v>
                </c:pt>
                <c:pt idx="2781">
                  <c:v>77.5</c:v>
                </c:pt>
                <c:pt idx="2782">
                  <c:v>77.5</c:v>
                </c:pt>
                <c:pt idx="2783">
                  <c:v>77.5</c:v>
                </c:pt>
                <c:pt idx="2784">
                  <c:v>77.5</c:v>
                </c:pt>
                <c:pt idx="2785">
                  <c:v>77.5</c:v>
                </c:pt>
                <c:pt idx="2786">
                  <c:v>77.5</c:v>
                </c:pt>
                <c:pt idx="2787">
                  <c:v>77.5</c:v>
                </c:pt>
                <c:pt idx="2788">
                  <c:v>77.5</c:v>
                </c:pt>
                <c:pt idx="2789">
                  <c:v>77.599999999999994</c:v>
                </c:pt>
                <c:pt idx="2790">
                  <c:v>77.599999999999994</c:v>
                </c:pt>
                <c:pt idx="2791">
                  <c:v>77.599999999999994</c:v>
                </c:pt>
                <c:pt idx="2792">
                  <c:v>77.599999999999994</c:v>
                </c:pt>
                <c:pt idx="2793">
                  <c:v>77.599999999999994</c:v>
                </c:pt>
                <c:pt idx="2794">
                  <c:v>77.599999999999994</c:v>
                </c:pt>
                <c:pt idx="2795">
                  <c:v>77.599999999999994</c:v>
                </c:pt>
                <c:pt idx="2796">
                  <c:v>77.7</c:v>
                </c:pt>
                <c:pt idx="2797">
                  <c:v>77.7</c:v>
                </c:pt>
                <c:pt idx="2798">
                  <c:v>77.7</c:v>
                </c:pt>
                <c:pt idx="2799">
                  <c:v>77.7</c:v>
                </c:pt>
                <c:pt idx="2800">
                  <c:v>77.8</c:v>
                </c:pt>
                <c:pt idx="2801">
                  <c:v>77.900000000000006</c:v>
                </c:pt>
                <c:pt idx="2802">
                  <c:v>77.900000000000006</c:v>
                </c:pt>
                <c:pt idx="2803">
                  <c:v>77.900000000000006</c:v>
                </c:pt>
                <c:pt idx="2804">
                  <c:v>77.900000000000006</c:v>
                </c:pt>
                <c:pt idx="2805">
                  <c:v>78</c:v>
                </c:pt>
                <c:pt idx="2806">
                  <c:v>78</c:v>
                </c:pt>
                <c:pt idx="2807">
                  <c:v>78</c:v>
                </c:pt>
                <c:pt idx="2808">
                  <c:v>78</c:v>
                </c:pt>
                <c:pt idx="2809">
                  <c:v>78</c:v>
                </c:pt>
                <c:pt idx="2810">
                  <c:v>78</c:v>
                </c:pt>
                <c:pt idx="2811">
                  <c:v>78</c:v>
                </c:pt>
                <c:pt idx="2812">
                  <c:v>78</c:v>
                </c:pt>
                <c:pt idx="2813">
                  <c:v>78</c:v>
                </c:pt>
                <c:pt idx="2814">
                  <c:v>78</c:v>
                </c:pt>
                <c:pt idx="2815">
                  <c:v>78</c:v>
                </c:pt>
                <c:pt idx="2816">
                  <c:v>78</c:v>
                </c:pt>
                <c:pt idx="2817">
                  <c:v>78</c:v>
                </c:pt>
                <c:pt idx="2818">
                  <c:v>78</c:v>
                </c:pt>
                <c:pt idx="2819">
                  <c:v>78</c:v>
                </c:pt>
                <c:pt idx="2820">
                  <c:v>78</c:v>
                </c:pt>
                <c:pt idx="2821">
                  <c:v>78</c:v>
                </c:pt>
                <c:pt idx="2822">
                  <c:v>78</c:v>
                </c:pt>
                <c:pt idx="2823">
                  <c:v>78</c:v>
                </c:pt>
                <c:pt idx="2824">
                  <c:v>78</c:v>
                </c:pt>
                <c:pt idx="2825">
                  <c:v>78</c:v>
                </c:pt>
                <c:pt idx="2826">
                  <c:v>78</c:v>
                </c:pt>
                <c:pt idx="2827">
                  <c:v>78</c:v>
                </c:pt>
                <c:pt idx="2828">
                  <c:v>78</c:v>
                </c:pt>
                <c:pt idx="2829">
                  <c:v>78</c:v>
                </c:pt>
                <c:pt idx="2830">
                  <c:v>78</c:v>
                </c:pt>
                <c:pt idx="2831">
                  <c:v>78</c:v>
                </c:pt>
                <c:pt idx="2832">
                  <c:v>78</c:v>
                </c:pt>
                <c:pt idx="2833">
                  <c:v>78</c:v>
                </c:pt>
                <c:pt idx="2834">
                  <c:v>78</c:v>
                </c:pt>
                <c:pt idx="2835">
                  <c:v>78</c:v>
                </c:pt>
                <c:pt idx="2836">
                  <c:v>78</c:v>
                </c:pt>
                <c:pt idx="2837">
                  <c:v>78</c:v>
                </c:pt>
                <c:pt idx="2838">
                  <c:v>78</c:v>
                </c:pt>
                <c:pt idx="2839">
                  <c:v>78</c:v>
                </c:pt>
                <c:pt idx="2840">
                  <c:v>78</c:v>
                </c:pt>
                <c:pt idx="2841">
                  <c:v>78</c:v>
                </c:pt>
                <c:pt idx="2842">
                  <c:v>78</c:v>
                </c:pt>
                <c:pt idx="2843">
                  <c:v>78</c:v>
                </c:pt>
                <c:pt idx="2844">
                  <c:v>78</c:v>
                </c:pt>
                <c:pt idx="2845">
                  <c:v>78</c:v>
                </c:pt>
                <c:pt idx="2846">
                  <c:v>78</c:v>
                </c:pt>
                <c:pt idx="2847">
                  <c:v>78</c:v>
                </c:pt>
                <c:pt idx="2848">
                  <c:v>78</c:v>
                </c:pt>
                <c:pt idx="2849">
                  <c:v>78</c:v>
                </c:pt>
                <c:pt idx="2850">
                  <c:v>78</c:v>
                </c:pt>
                <c:pt idx="2851">
                  <c:v>78</c:v>
                </c:pt>
                <c:pt idx="2852">
                  <c:v>78</c:v>
                </c:pt>
                <c:pt idx="2853">
                  <c:v>78</c:v>
                </c:pt>
                <c:pt idx="2854">
                  <c:v>78</c:v>
                </c:pt>
                <c:pt idx="2855">
                  <c:v>78</c:v>
                </c:pt>
                <c:pt idx="2856">
                  <c:v>78</c:v>
                </c:pt>
                <c:pt idx="2857">
                  <c:v>78</c:v>
                </c:pt>
                <c:pt idx="2858">
                  <c:v>78</c:v>
                </c:pt>
                <c:pt idx="2859">
                  <c:v>78</c:v>
                </c:pt>
                <c:pt idx="2860">
                  <c:v>78</c:v>
                </c:pt>
                <c:pt idx="2861">
                  <c:v>78</c:v>
                </c:pt>
                <c:pt idx="2862">
                  <c:v>78</c:v>
                </c:pt>
                <c:pt idx="2863">
                  <c:v>78</c:v>
                </c:pt>
                <c:pt idx="2864">
                  <c:v>78</c:v>
                </c:pt>
                <c:pt idx="2865">
                  <c:v>78</c:v>
                </c:pt>
                <c:pt idx="2866">
                  <c:v>78</c:v>
                </c:pt>
                <c:pt idx="2867">
                  <c:v>78</c:v>
                </c:pt>
                <c:pt idx="2868">
                  <c:v>78</c:v>
                </c:pt>
                <c:pt idx="2869">
                  <c:v>78</c:v>
                </c:pt>
                <c:pt idx="2870">
                  <c:v>78</c:v>
                </c:pt>
                <c:pt idx="2871">
                  <c:v>78</c:v>
                </c:pt>
                <c:pt idx="2872">
                  <c:v>78</c:v>
                </c:pt>
                <c:pt idx="2873">
                  <c:v>78</c:v>
                </c:pt>
                <c:pt idx="2874">
                  <c:v>78</c:v>
                </c:pt>
                <c:pt idx="2875">
                  <c:v>78</c:v>
                </c:pt>
                <c:pt idx="2876">
                  <c:v>78</c:v>
                </c:pt>
                <c:pt idx="2877">
                  <c:v>78.099998474000003</c:v>
                </c:pt>
                <c:pt idx="2878">
                  <c:v>78.099998474000003</c:v>
                </c:pt>
                <c:pt idx="2879">
                  <c:v>78.099999999999994</c:v>
                </c:pt>
                <c:pt idx="2880">
                  <c:v>78.2</c:v>
                </c:pt>
                <c:pt idx="2881">
                  <c:v>78.2</c:v>
                </c:pt>
                <c:pt idx="2882">
                  <c:v>78.2</c:v>
                </c:pt>
                <c:pt idx="2883">
                  <c:v>78.2</c:v>
                </c:pt>
                <c:pt idx="2884">
                  <c:v>78.2</c:v>
                </c:pt>
                <c:pt idx="2885">
                  <c:v>78.2</c:v>
                </c:pt>
                <c:pt idx="2886">
                  <c:v>78.2</c:v>
                </c:pt>
                <c:pt idx="2887">
                  <c:v>78.2</c:v>
                </c:pt>
                <c:pt idx="2888">
                  <c:v>78.3</c:v>
                </c:pt>
                <c:pt idx="2889">
                  <c:v>78.3</c:v>
                </c:pt>
                <c:pt idx="2890">
                  <c:v>78.3</c:v>
                </c:pt>
                <c:pt idx="2891">
                  <c:v>78.3</c:v>
                </c:pt>
                <c:pt idx="2892">
                  <c:v>78.3</c:v>
                </c:pt>
                <c:pt idx="2893">
                  <c:v>78.400000000000006</c:v>
                </c:pt>
                <c:pt idx="2894">
                  <c:v>78.400000000000006</c:v>
                </c:pt>
                <c:pt idx="2895">
                  <c:v>78.400000000000006</c:v>
                </c:pt>
                <c:pt idx="2896">
                  <c:v>78.400000000000006</c:v>
                </c:pt>
                <c:pt idx="2897">
                  <c:v>78.400000000000006</c:v>
                </c:pt>
                <c:pt idx="2898">
                  <c:v>78.5</c:v>
                </c:pt>
                <c:pt idx="2899">
                  <c:v>78.5</c:v>
                </c:pt>
                <c:pt idx="2900">
                  <c:v>78.5</c:v>
                </c:pt>
                <c:pt idx="2901">
                  <c:v>78.5</c:v>
                </c:pt>
                <c:pt idx="2902">
                  <c:v>78.5</c:v>
                </c:pt>
                <c:pt idx="2903">
                  <c:v>78.5</c:v>
                </c:pt>
                <c:pt idx="2904">
                  <c:v>78.5</c:v>
                </c:pt>
                <c:pt idx="2905">
                  <c:v>78.5</c:v>
                </c:pt>
                <c:pt idx="2906">
                  <c:v>78.599999999999994</c:v>
                </c:pt>
                <c:pt idx="2907">
                  <c:v>78.599999999999994</c:v>
                </c:pt>
                <c:pt idx="2908">
                  <c:v>78.599999999999994</c:v>
                </c:pt>
                <c:pt idx="2909">
                  <c:v>78.699996948000006</c:v>
                </c:pt>
                <c:pt idx="2910">
                  <c:v>78.699996948000006</c:v>
                </c:pt>
                <c:pt idx="2911">
                  <c:v>78.7</c:v>
                </c:pt>
                <c:pt idx="2912">
                  <c:v>78.7</c:v>
                </c:pt>
                <c:pt idx="2913">
                  <c:v>78.8</c:v>
                </c:pt>
                <c:pt idx="2914">
                  <c:v>78.8</c:v>
                </c:pt>
                <c:pt idx="2915">
                  <c:v>78.8</c:v>
                </c:pt>
                <c:pt idx="2916">
                  <c:v>78.8</c:v>
                </c:pt>
                <c:pt idx="2917">
                  <c:v>78.900000000000006</c:v>
                </c:pt>
                <c:pt idx="2918">
                  <c:v>78.900000000000006</c:v>
                </c:pt>
                <c:pt idx="2919">
                  <c:v>79</c:v>
                </c:pt>
                <c:pt idx="2920">
                  <c:v>79</c:v>
                </c:pt>
                <c:pt idx="2921">
                  <c:v>79</c:v>
                </c:pt>
                <c:pt idx="2922">
                  <c:v>79</c:v>
                </c:pt>
                <c:pt idx="2923">
                  <c:v>79</c:v>
                </c:pt>
                <c:pt idx="2924">
                  <c:v>79</c:v>
                </c:pt>
                <c:pt idx="2925">
                  <c:v>79</c:v>
                </c:pt>
                <c:pt idx="2926">
                  <c:v>79</c:v>
                </c:pt>
                <c:pt idx="2927">
                  <c:v>79</c:v>
                </c:pt>
                <c:pt idx="2928">
                  <c:v>79</c:v>
                </c:pt>
                <c:pt idx="2929">
                  <c:v>79</c:v>
                </c:pt>
                <c:pt idx="2930">
                  <c:v>79</c:v>
                </c:pt>
                <c:pt idx="2931">
                  <c:v>79</c:v>
                </c:pt>
                <c:pt idx="2932">
                  <c:v>79</c:v>
                </c:pt>
                <c:pt idx="2933">
                  <c:v>79</c:v>
                </c:pt>
                <c:pt idx="2934">
                  <c:v>79</c:v>
                </c:pt>
                <c:pt idx="2935">
                  <c:v>79</c:v>
                </c:pt>
                <c:pt idx="2936">
                  <c:v>79</c:v>
                </c:pt>
                <c:pt idx="2937">
                  <c:v>79</c:v>
                </c:pt>
                <c:pt idx="2938">
                  <c:v>79</c:v>
                </c:pt>
                <c:pt idx="2939">
                  <c:v>79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79</c:v>
                </c:pt>
                <c:pt idx="2944">
                  <c:v>79</c:v>
                </c:pt>
                <c:pt idx="2945">
                  <c:v>79</c:v>
                </c:pt>
                <c:pt idx="2946">
                  <c:v>79</c:v>
                </c:pt>
                <c:pt idx="2947">
                  <c:v>79</c:v>
                </c:pt>
                <c:pt idx="2948">
                  <c:v>79</c:v>
                </c:pt>
                <c:pt idx="2949">
                  <c:v>79</c:v>
                </c:pt>
                <c:pt idx="2950">
                  <c:v>79</c:v>
                </c:pt>
                <c:pt idx="2951">
                  <c:v>79</c:v>
                </c:pt>
                <c:pt idx="2952">
                  <c:v>79</c:v>
                </c:pt>
                <c:pt idx="2953">
                  <c:v>79</c:v>
                </c:pt>
                <c:pt idx="2954">
                  <c:v>79</c:v>
                </c:pt>
                <c:pt idx="2955">
                  <c:v>79</c:v>
                </c:pt>
                <c:pt idx="2956">
                  <c:v>79</c:v>
                </c:pt>
                <c:pt idx="2957">
                  <c:v>79</c:v>
                </c:pt>
                <c:pt idx="2958">
                  <c:v>79</c:v>
                </c:pt>
                <c:pt idx="2959">
                  <c:v>79</c:v>
                </c:pt>
                <c:pt idx="2960">
                  <c:v>79</c:v>
                </c:pt>
                <c:pt idx="2961">
                  <c:v>79</c:v>
                </c:pt>
                <c:pt idx="2962">
                  <c:v>79</c:v>
                </c:pt>
                <c:pt idx="2963">
                  <c:v>79</c:v>
                </c:pt>
                <c:pt idx="2964">
                  <c:v>79</c:v>
                </c:pt>
                <c:pt idx="2965">
                  <c:v>79</c:v>
                </c:pt>
                <c:pt idx="2966">
                  <c:v>79.099999999999994</c:v>
                </c:pt>
                <c:pt idx="2967">
                  <c:v>79.099999999999994</c:v>
                </c:pt>
                <c:pt idx="2968">
                  <c:v>79.099999999999994</c:v>
                </c:pt>
                <c:pt idx="2969">
                  <c:v>79.099999999999994</c:v>
                </c:pt>
                <c:pt idx="2970">
                  <c:v>79.2</c:v>
                </c:pt>
                <c:pt idx="2971">
                  <c:v>79.2</c:v>
                </c:pt>
                <c:pt idx="2972">
                  <c:v>79.2</c:v>
                </c:pt>
                <c:pt idx="2973">
                  <c:v>79.2</c:v>
                </c:pt>
                <c:pt idx="2974">
                  <c:v>79.2</c:v>
                </c:pt>
                <c:pt idx="2975">
                  <c:v>79.3</c:v>
                </c:pt>
                <c:pt idx="2976">
                  <c:v>79.3</c:v>
                </c:pt>
                <c:pt idx="2977">
                  <c:v>79.3</c:v>
                </c:pt>
                <c:pt idx="2978">
                  <c:v>79.3</c:v>
                </c:pt>
                <c:pt idx="2979">
                  <c:v>79.300003051999994</c:v>
                </c:pt>
                <c:pt idx="2980">
                  <c:v>79.400000000000006</c:v>
                </c:pt>
                <c:pt idx="2981">
                  <c:v>79.400000000000006</c:v>
                </c:pt>
                <c:pt idx="2982">
                  <c:v>79.400000000000006</c:v>
                </c:pt>
                <c:pt idx="2983">
                  <c:v>79.400000000000006</c:v>
                </c:pt>
                <c:pt idx="2984">
                  <c:v>79.400000000000006</c:v>
                </c:pt>
                <c:pt idx="2985">
                  <c:v>79.400000000000006</c:v>
                </c:pt>
                <c:pt idx="2986">
                  <c:v>79.400001525999997</c:v>
                </c:pt>
                <c:pt idx="2987">
                  <c:v>79.5</c:v>
                </c:pt>
                <c:pt idx="2988">
                  <c:v>79.5</c:v>
                </c:pt>
                <c:pt idx="2989">
                  <c:v>79.5</c:v>
                </c:pt>
                <c:pt idx="2990">
                  <c:v>79.5</c:v>
                </c:pt>
                <c:pt idx="2991">
                  <c:v>79.5</c:v>
                </c:pt>
                <c:pt idx="2992">
                  <c:v>79.5</c:v>
                </c:pt>
                <c:pt idx="2993">
                  <c:v>79.5</c:v>
                </c:pt>
                <c:pt idx="2994">
                  <c:v>79.5</c:v>
                </c:pt>
                <c:pt idx="2995">
                  <c:v>79.5</c:v>
                </c:pt>
                <c:pt idx="2996">
                  <c:v>79.5</c:v>
                </c:pt>
                <c:pt idx="2997">
                  <c:v>79.5</c:v>
                </c:pt>
                <c:pt idx="2998">
                  <c:v>79.599999999999994</c:v>
                </c:pt>
                <c:pt idx="2999">
                  <c:v>79.599999999999994</c:v>
                </c:pt>
                <c:pt idx="3000">
                  <c:v>79.599999999999994</c:v>
                </c:pt>
                <c:pt idx="3001">
                  <c:v>79.599999999999994</c:v>
                </c:pt>
                <c:pt idx="3002">
                  <c:v>79.599999999999994</c:v>
                </c:pt>
                <c:pt idx="3003">
                  <c:v>79.599999999999994</c:v>
                </c:pt>
                <c:pt idx="3004">
                  <c:v>79.599999999999994</c:v>
                </c:pt>
                <c:pt idx="3005">
                  <c:v>79.599999999999994</c:v>
                </c:pt>
                <c:pt idx="3006">
                  <c:v>79.7</c:v>
                </c:pt>
                <c:pt idx="3007">
                  <c:v>79.7</c:v>
                </c:pt>
                <c:pt idx="3008">
                  <c:v>79.7</c:v>
                </c:pt>
                <c:pt idx="3009">
                  <c:v>79.7</c:v>
                </c:pt>
                <c:pt idx="3010">
                  <c:v>79.8</c:v>
                </c:pt>
                <c:pt idx="3011">
                  <c:v>79.8</c:v>
                </c:pt>
                <c:pt idx="3012">
                  <c:v>79.8</c:v>
                </c:pt>
                <c:pt idx="3013">
                  <c:v>79.8</c:v>
                </c:pt>
                <c:pt idx="3014">
                  <c:v>79.8</c:v>
                </c:pt>
                <c:pt idx="3015">
                  <c:v>79.900000000000006</c:v>
                </c:pt>
                <c:pt idx="3016">
                  <c:v>79.900000000000006</c:v>
                </c:pt>
                <c:pt idx="3017">
                  <c:v>79.900000000000006</c:v>
                </c:pt>
                <c:pt idx="3018">
                  <c:v>80</c:v>
                </c:pt>
                <c:pt idx="3019">
                  <c:v>80</c:v>
                </c:pt>
                <c:pt idx="3020">
                  <c:v>80</c:v>
                </c:pt>
                <c:pt idx="3021">
                  <c:v>80</c:v>
                </c:pt>
                <c:pt idx="3022">
                  <c:v>80</c:v>
                </c:pt>
                <c:pt idx="3023">
                  <c:v>80</c:v>
                </c:pt>
                <c:pt idx="3024">
                  <c:v>80</c:v>
                </c:pt>
                <c:pt idx="3025">
                  <c:v>80</c:v>
                </c:pt>
                <c:pt idx="3026">
                  <c:v>80</c:v>
                </c:pt>
                <c:pt idx="3027">
                  <c:v>80</c:v>
                </c:pt>
                <c:pt idx="3028">
                  <c:v>80</c:v>
                </c:pt>
                <c:pt idx="3029">
                  <c:v>80</c:v>
                </c:pt>
                <c:pt idx="3030">
                  <c:v>80</c:v>
                </c:pt>
                <c:pt idx="3031">
                  <c:v>80</c:v>
                </c:pt>
                <c:pt idx="3032">
                  <c:v>80</c:v>
                </c:pt>
                <c:pt idx="3033">
                  <c:v>80</c:v>
                </c:pt>
                <c:pt idx="3034">
                  <c:v>80</c:v>
                </c:pt>
                <c:pt idx="3035">
                  <c:v>80</c:v>
                </c:pt>
                <c:pt idx="3036">
                  <c:v>80</c:v>
                </c:pt>
                <c:pt idx="3037">
                  <c:v>80</c:v>
                </c:pt>
                <c:pt idx="3038">
                  <c:v>80</c:v>
                </c:pt>
                <c:pt idx="3039">
                  <c:v>80</c:v>
                </c:pt>
                <c:pt idx="3040">
                  <c:v>80</c:v>
                </c:pt>
                <c:pt idx="3041">
                  <c:v>80</c:v>
                </c:pt>
                <c:pt idx="3042">
                  <c:v>80</c:v>
                </c:pt>
                <c:pt idx="3043">
                  <c:v>80</c:v>
                </c:pt>
                <c:pt idx="3044">
                  <c:v>80</c:v>
                </c:pt>
                <c:pt idx="3045">
                  <c:v>80</c:v>
                </c:pt>
                <c:pt idx="3046">
                  <c:v>80</c:v>
                </c:pt>
                <c:pt idx="3047">
                  <c:v>80</c:v>
                </c:pt>
                <c:pt idx="3048">
                  <c:v>80</c:v>
                </c:pt>
                <c:pt idx="3049">
                  <c:v>80</c:v>
                </c:pt>
                <c:pt idx="3050">
                  <c:v>80</c:v>
                </c:pt>
                <c:pt idx="3051">
                  <c:v>80</c:v>
                </c:pt>
                <c:pt idx="3052">
                  <c:v>80</c:v>
                </c:pt>
                <c:pt idx="3053">
                  <c:v>80</c:v>
                </c:pt>
                <c:pt idx="3054">
                  <c:v>80</c:v>
                </c:pt>
                <c:pt idx="3055">
                  <c:v>80</c:v>
                </c:pt>
                <c:pt idx="3056">
                  <c:v>80</c:v>
                </c:pt>
                <c:pt idx="3057">
                  <c:v>80</c:v>
                </c:pt>
                <c:pt idx="3058">
                  <c:v>80</c:v>
                </c:pt>
                <c:pt idx="3059">
                  <c:v>80</c:v>
                </c:pt>
                <c:pt idx="3060">
                  <c:v>80</c:v>
                </c:pt>
                <c:pt idx="3061">
                  <c:v>80</c:v>
                </c:pt>
                <c:pt idx="3062">
                  <c:v>80</c:v>
                </c:pt>
                <c:pt idx="3063">
                  <c:v>80</c:v>
                </c:pt>
                <c:pt idx="3064">
                  <c:v>80</c:v>
                </c:pt>
                <c:pt idx="3065">
                  <c:v>80</c:v>
                </c:pt>
                <c:pt idx="3066">
                  <c:v>80</c:v>
                </c:pt>
                <c:pt idx="3067">
                  <c:v>80</c:v>
                </c:pt>
                <c:pt idx="3068">
                  <c:v>80</c:v>
                </c:pt>
                <c:pt idx="3069">
                  <c:v>80</c:v>
                </c:pt>
                <c:pt idx="3070">
                  <c:v>80</c:v>
                </c:pt>
                <c:pt idx="3071">
                  <c:v>80</c:v>
                </c:pt>
                <c:pt idx="3072">
                  <c:v>80</c:v>
                </c:pt>
                <c:pt idx="3073">
                  <c:v>80</c:v>
                </c:pt>
                <c:pt idx="3074">
                  <c:v>80</c:v>
                </c:pt>
                <c:pt idx="3075">
                  <c:v>80</c:v>
                </c:pt>
                <c:pt idx="3076">
                  <c:v>80</c:v>
                </c:pt>
                <c:pt idx="3077">
                  <c:v>80</c:v>
                </c:pt>
                <c:pt idx="3078">
                  <c:v>80</c:v>
                </c:pt>
                <c:pt idx="3079">
                  <c:v>80</c:v>
                </c:pt>
                <c:pt idx="3080">
                  <c:v>80</c:v>
                </c:pt>
                <c:pt idx="3081">
                  <c:v>80</c:v>
                </c:pt>
                <c:pt idx="3082">
                  <c:v>80</c:v>
                </c:pt>
                <c:pt idx="3083">
                  <c:v>80</c:v>
                </c:pt>
                <c:pt idx="3084">
                  <c:v>80</c:v>
                </c:pt>
                <c:pt idx="3085">
                  <c:v>80</c:v>
                </c:pt>
                <c:pt idx="3086">
                  <c:v>80</c:v>
                </c:pt>
                <c:pt idx="3087">
                  <c:v>80</c:v>
                </c:pt>
                <c:pt idx="3088">
                  <c:v>80</c:v>
                </c:pt>
                <c:pt idx="3089">
                  <c:v>80</c:v>
                </c:pt>
                <c:pt idx="3090">
                  <c:v>80</c:v>
                </c:pt>
                <c:pt idx="3091">
                  <c:v>80</c:v>
                </c:pt>
                <c:pt idx="3092">
                  <c:v>80</c:v>
                </c:pt>
                <c:pt idx="3093">
                  <c:v>80</c:v>
                </c:pt>
                <c:pt idx="3094">
                  <c:v>80</c:v>
                </c:pt>
                <c:pt idx="3095">
                  <c:v>80</c:v>
                </c:pt>
                <c:pt idx="3096">
                  <c:v>80</c:v>
                </c:pt>
                <c:pt idx="3097">
                  <c:v>80</c:v>
                </c:pt>
                <c:pt idx="3098">
                  <c:v>80</c:v>
                </c:pt>
                <c:pt idx="3099">
                  <c:v>80</c:v>
                </c:pt>
                <c:pt idx="3100">
                  <c:v>80.099999999999994</c:v>
                </c:pt>
                <c:pt idx="3101">
                  <c:v>80.099999999999994</c:v>
                </c:pt>
                <c:pt idx="3102">
                  <c:v>80.099999999999994</c:v>
                </c:pt>
                <c:pt idx="3103">
                  <c:v>80.099999999999994</c:v>
                </c:pt>
                <c:pt idx="3104">
                  <c:v>80.099999999999994</c:v>
                </c:pt>
                <c:pt idx="3105">
                  <c:v>80.2</c:v>
                </c:pt>
                <c:pt idx="3106">
                  <c:v>80.2</c:v>
                </c:pt>
                <c:pt idx="3107">
                  <c:v>80.2</c:v>
                </c:pt>
                <c:pt idx="3108">
                  <c:v>80.3</c:v>
                </c:pt>
                <c:pt idx="3109">
                  <c:v>80.3</c:v>
                </c:pt>
                <c:pt idx="3110">
                  <c:v>80.3</c:v>
                </c:pt>
                <c:pt idx="3111">
                  <c:v>80.3</c:v>
                </c:pt>
                <c:pt idx="3112">
                  <c:v>80.3</c:v>
                </c:pt>
                <c:pt idx="3113">
                  <c:v>80.3</c:v>
                </c:pt>
                <c:pt idx="3114">
                  <c:v>80.400000000000006</c:v>
                </c:pt>
                <c:pt idx="3115">
                  <c:v>80.400000000000006</c:v>
                </c:pt>
                <c:pt idx="3116">
                  <c:v>80.400000000000006</c:v>
                </c:pt>
                <c:pt idx="3117">
                  <c:v>80.400000000000006</c:v>
                </c:pt>
                <c:pt idx="3118">
                  <c:v>80.400000000000006</c:v>
                </c:pt>
                <c:pt idx="3119">
                  <c:v>80.400001525999997</c:v>
                </c:pt>
                <c:pt idx="3120">
                  <c:v>80.5</c:v>
                </c:pt>
                <c:pt idx="3121">
                  <c:v>80.5</c:v>
                </c:pt>
                <c:pt idx="3122">
                  <c:v>80.5</c:v>
                </c:pt>
                <c:pt idx="3123">
                  <c:v>80.5</c:v>
                </c:pt>
                <c:pt idx="3124">
                  <c:v>80.5</c:v>
                </c:pt>
                <c:pt idx="3125">
                  <c:v>80.5</c:v>
                </c:pt>
                <c:pt idx="3126">
                  <c:v>80.5</c:v>
                </c:pt>
                <c:pt idx="3127">
                  <c:v>80.5</c:v>
                </c:pt>
                <c:pt idx="3128">
                  <c:v>80.599999999999994</c:v>
                </c:pt>
                <c:pt idx="3129">
                  <c:v>80.599999999999994</c:v>
                </c:pt>
                <c:pt idx="3130">
                  <c:v>80.7</c:v>
                </c:pt>
                <c:pt idx="3131">
                  <c:v>80.7</c:v>
                </c:pt>
                <c:pt idx="3132">
                  <c:v>80.900000000000006</c:v>
                </c:pt>
                <c:pt idx="3133">
                  <c:v>80.900000000000006</c:v>
                </c:pt>
                <c:pt idx="3134">
                  <c:v>80.900000000000006</c:v>
                </c:pt>
                <c:pt idx="3135">
                  <c:v>81</c:v>
                </c:pt>
                <c:pt idx="3136">
                  <c:v>81</c:v>
                </c:pt>
                <c:pt idx="3137">
                  <c:v>81</c:v>
                </c:pt>
                <c:pt idx="3138">
                  <c:v>81</c:v>
                </c:pt>
                <c:pt idx="3139">
                  <c:v>81</c:v>
                </c:pt>
                <c:pt idx="3140">
                  <c:v>81</c:v>
                </c:pt>
                <c:pt idx="3141">
                  <c:v>81</c:v>
                </c:pt>
                <c:pt idx="3142">
                  <c:v>81</c:v>
                </c:pt>
                <c:pt idx="3143">
                  <c:v>81</c:v>
                </c:pt>
                <c:pt idx="3144">
                  <c:v>81</c:v>
                </c:pt>
                <c:pt idx="3145">
                  <c:v>81</c:v>
                </c:pt>
                <c:pt idx="3146">
                  <c:v>81</c:v>
                </c:pt>
                <c:pt idx="3147">
                  <c:v>81</c:v>
                </c:pt>
                <c:pt idx="3148">
                  <c:v>81</c:v>
                </c:pt>
                <c:pt idx="3149">
                  <c:v>81</c:v>
                </c:pt>
                <c:pt idx="3150">
                  <c:v>81</c:v>
                </c:pt>
                <c:pt idx="3151">
                  <c:v>81</c:v>
                </c:pt>
                <c:pt idx="3152">
                  <c:v>81</c:v>
                </c:pt>
                <c:pt idx="3153">
                  <c:v>81</c:v>
                </c:pt>
                <c:pt idx="3154">
                  <c:v>81</c:v>
                </c:pt>
                <c:pt idx="3155">
                  <c:v>81</c:v>
                </c:pt>
                <c:pt idx="3156">
                  <c:v>81</c:v>
                </c:pt>
                <c:pt idx="3157">
                  <c:v>81</c:v>
                </c:pt>
                <c:pt idx="3158">
                  <c:v>81</c:v>
                </c:pt>
                <c:pt idx="3159">
                  <c:v>81</c:v>
                </c:pt>
                <c:pt idx="3160">
                  <c:v>81</c:v>
                </c:pt>
                <c:pt idx="3161">
                  <c:v>81</c:v>
                </c:pt>
                <c:pt idx="3162">
                  <c:v>81</c:v>
                </c:pt>
                <c:pt idx="3163">
                  <c:v>81</c:v>
                </c:pt>
                <c:pt idx="3164">
                  <c:v>81</c:v>
                </c:pt>
                <c:pt idx="3165">
                  <c:v>81</c:v>
                </c:pt>
                <c:pt idx="3166">
                  <c:v>81</c:v>
                </c:pt>
                <c:pt idx="3167">
                  <c:v>81</c:v>
                </c:pt>
                <c:pt idx="3168">
                  <c:v>81</c:v>
                </c:pt>
                <c:pt idx="3169">
                  <c:v>81</c:v>
                </c:pt>
                <c:pt idx="3170">
                  <c:v>81</c:v>
                </c:pt>
                <c:pt idx="3171">
                  <c:v>81.099999999999994</c:v>
                </c:pt>
                <c:pt idx="3172">
                  <c:v>81.099999999999994</c:v>
                </c:pt>
                <c:pt idx="3173">
                  <c:v>81.099999999999994</c:v>
                </c:pt>
                <c:pt idx="3174">
                  <c:v>81.099999999999994</c:v>
                </c:pt>
                <c:pt idx="3175">
                  <c:v>81.2</c:v>
                </c:pt>
                <c:pt idx="3176">
                  <c:v>81.2</c:v>
                </c:pt>
                <c:pt idx="3177">
                  <c:v>81.2</c:v>
                </c:pt>
                <c:pt idx="3178">
                  <c:v>81.3</c:v>
                </c:pt>
                <c:pt idx="3179">
                  <c:v>81.3</c:v>
                </c:pt>
                <c:pt idx="3180">
                  <c:v>81.3</c:v>
                </c:pt>
                <c:pt idx="3181">
                  <c:v>81.3</c:v>
                </c:pt>
                <c:pt idx="3182">
                  <c:v>81.400000000000006</c:v>
                </c:pt>
                <c:pt idx="3183">
                  <c:v>81.400000000000006</c:v>
                </c:pt>
                <c:pt idx="3184">
                  <c:v>81.400000000000006</c:v>
                </c:pt>
                <c:pt idx="3185">
                  <c:v>81.400000000000006</c:v>
                </c:pt>
                <c:pt idx="3186">
                  <c:v>81.400000000000006</c:v>
                </c:pt>
                <c:pt idx="3187">
                  <c:v>81.5</c:v>
                </c:pt>
                <c:pt idx="3188">
                  <c:v>81.5</c:v>
                </c:pt>
                <c:pt idx="3189">
                  <c:v>81.5</c:v>
                </c:pt>
                <c:pt idx="3190">
                  <c:v>81.5</c:v>
                </c:pt>
                <c:pt idx="3191">
                  <c:v>81.5</c:v>
                </c:pt>
                <c:pt idx="3192">
                  <c:v>81.5</c:v>
                </c:pt>
                <c:pt idx="3193">
                  <c:v>81.5</c:v>
                </c:pt>
                <c:pt idx="3194">
                  <c:v>81.5</c:v>
                </c:pt>
                <c:pt idx="3195">
                  <c:v>81.5</c:v>
                </c:pt>
                <c:pt idx="3196">
                  <c:v>81.5</c:v>
                </c:pt>
                <c:pt idx="3197">
                  <c:v>81.5</c:v>
                </c:pt>
                <c:pt idx="3198">
                  <c:v>81.5</c:v>
                </c:pt>
                <c:pt idx="3199">
                  <c:v>81.599999999999994</c:v>
                </c:pt>
                <c:pt idx="3200">
                  <c:v>81.7</c:v>
                </c:pt>
                <c:pt idx="3201">
                  <c:v>81.7</c:v>
                </c:pt>
                <c:pt idx="3202">
                  <c:v>81.8</c:v>
                </c:pt>
                <c:pt idx="3203">
                  <c:v>81.8</c:v>
                </c:pt>
                <c:pt idx="3204">
                  <c:v>81.8</c:v>
                </c:pt>
                <c:pt idx="3205">
                  <c:v>81.900000000000006</c:v>
                </c:pt>
                <c:pt idx="3206">
                  <c:v>82</c:v>
                </c:pt>
                <c:pt idx="3207">
                  <c:v>82</c:v>
                </c:pt>
                <c:pt idx="3208">
                  <c:v>82</c:v>
                </c:pt>
                <c:pt idx="3209">
                  <c:v>82</c:v>
                </c:pt>
                <c:pt idx="3210">
                  <c:v>82</c:v>
                </c:pt>
                <c:pt idx="3211">
                  <c:v>82</c:v>
                </c:pt>
                <c:pt idx="3212">
                  <c:v>82</c:v>
                </c:pt>
                <c:pt idx="3213">
                  <c:v>82</c:v>
                </c:pt>
                <c:pt idx="3214">
                  <c:v>82</c:v>
                </c:pt>
                <c:pt idx="3215">
                  <c:v>82</c:v>
                </c:pt>
                <c:pt idx="3216">
                  <c:v>82</c:v>
                </c:pt>
                <c:pt idx="3217">
                  <c:v>82</c:v>
                </c:pt>
                <c:pt idx="3218">
                  <c:v>82</c:v>
                </c:pt>
                <c:pt idx="3219">
                  <c:v>82</c:v>
                </c:pt>
                <c:pt idx="3220">
                  <c:v>82</c:v>
                </c:pt>
                <c:pt idx="3221">
                  <c:v>82</c:v>
                </c:pt>
                <c:pt idx="3222">
                  <c:v>82</c:v>
                </c:pt>
                <c:pt idx="3223">
                  <c:v>82</c:v>
                </c:pt>
                <c:pt idx="3224">
                  <c:v>82</c:v>
                </c:pt>
                <c:pt idx="3225">
                  <c:v>82</c:v>
                </c:pt>
                <c:pt idx="3226">
                  <c:v>82</c:v>
                </c:pt>
                <c:pt idx="3227">
                  <c:v>82</c:v>
                </c:pt>
                <c:pt idx="3228">
                  <c:v>82</c:v>
                </c:pt>
                <c:pt idx="3229">
                  <c:v>82</c:v>
                </c:pt>
                <c:pt idx="3230">
                  <c:v>82</c:v>
                </c:pt>
                <c:pt idx="3231">
                  <c:v>82</c:v>
                </c:pt>
                <c:pt idx="3232">
                  <c:v>82</c:v>
                </c:pt>
                <c:pt idx="3233">
                  <c:v>82</c:v>
                </c:pt>
                <c:pt idx="3234">
                  <c:v>82</c:v>
                </c:pt>
                <c:pt idx="3235">
                  <c:v>82</c:v>
                </c:pt>
                <c:pt idx="3236">
                  <c:v>82</c:v>
                </c:pt>
                <c:pt idx="3237">
                  <c:v>82</c:v>
                </c:pt>
                <c:pt idx="3238">
                  <c:v>82</c:v>
                </c:pt>
                <c:pt idx="3239">
                  <c:v>82</c:v>
                </c:pt>
                <c:pt idx="3240">
                  <c:v>82</c:v>
                </c:pt>
                <c:pt idx="3241">
                  <c:v>82</c:v>
                </c:pt>
                <c:pt idx="3242">
                  <c:v>82</c:v>
                </c:pt>
                <c:pt idx="3243">
                  <c:v>82</c:v>
                </c:pt>
                <c:pt idx="3244">
                  <c:v>82</c:v>
                </c:pt>
                <c:pt idx="3245">
                  <c:v>82</c:v>
                </c:pt>
                <c:pt idx="3246">
                  <c:v>82</c:v>
                </c:pt>
                <c:pt idx="3247">
                  <c:v>82</c:v>
                </c:pt>
                <c:pt idx="3248">
                  <c:v>82</c:v>
                </c:pt>
                <c:pt idx="3249">
                  <c:v>82</c:v>
                </c:pt>
                <c:pt idx="3250">
                  <c:v>82</c:v>
                </c:pt>
                <c:pt idx="3251">
                  <c:v>82</c:v>
                </c:pt>
                <c:pt idx="3252">
                  <c:v>82</c:v>
                </c:pt>
                <c:pt idx="3253">
                  <c:v>82</c:v>
                </c:pt>
                <c:pt idx="3254">
                  <c:v>82</c:v>
                </c:pt>
                <c:pt idx="3255">
                  <c:v>82</c:v>
                </c:pt>
                <c:pt idx="3256">
                  <c:v>82</c:v>
                </c:pt>
                <c:pt idx="3257">
                  <c:v>82</c:v>
                </c:pt>
                <c:pt idx="3258">
                  <c:v>82</c:v>
                </c:pt>
                <c:pt idx="3259">
                  <c:v>82</c:v>
                </c:pt>
                <c:pt idx="3260">
                  <c:v>82</c:v>
                </c:pt>
                <c:pt idx="3261">
                  <c:v>82</c:v>
                </c:pt>
                <c:pt idx="3262">
                  <c:v>82.099998474000003</c:v>
                </c:pt>
                <c:pt idx="3263">
                  <c:v>82.1</c:v>
                </c:pt>
                <c:pt idx="3264">
                  <c:v>82.1</c:v>
                </c:pt>
                <c:pt idx="3265">
                  <c:v>82.2</c:v>
                </c:pt>
                <c:pt idx="3266">
                  <c:v>82.2</c:v>
                </c:pt>
                <c:pt idx="3267">
                  <c:v>82.2</c:v>
                </c:pt>
                <c:pt idx="3268">
                  <c:v>82.2</c:v>
                </c:pt>
                <c:pt idx="3269">
                  <c:v>82.2</c:v>
                </c:pt>
                <c:pt idx="3270">
                  <c:v>82.3</c:v>
                </c:pt>
                <c:pt idx="3271">
                  <c:v>82.3</c:v>
                </c:pt>
                <c:pt idx="3272">
                  <c:v>82.4</c:v>
                </c:pt>
                <c:pt idx="3273">
                  <c:v>82.5</c:v>
                </c:pt>
                <c:pt idx="3274">
                  <c:v>82.5</c:v>
                </c:pt>
                <c:pt idx="3275">
                  <c:v>82.5</c:v>
                </c:pt>
                <c:pt idx="3276">
                  <c:v>82.5</c:v>
                </c:pt>
                <c:pt idx="3277">
                  <c:v>82.5</c:v>
                </c:pt>
                <c:pt idx="3278">
                  <c:v>82.5</c:v>
                </c:pt>
                <c:pt idx="3279">
                  <c:v>82.5</c:v>
                </c:pt>
                <c:pt idx="3280">
                  <c:v>82.6</c:v>
                </c:pt>
                <c:pt idx="3281">
                  <c:v>82.6</c:v>
                </c:pt>
                <c:pt idx="3282">
                  <c:v>82.6</c:v>
                </c:pt>
                <c:pt idx="3283">
                  <c:v>82.6</c:v>
                </c:pt>
                <c:pt idx="3284">
                  <c:v>82.6</c:v>
                </c:pt>
                <c:pt idx="3285">
                  <c:v>82.6</c:v>
                </c:pt>
                <c:pt idx="3286">
                  <c:v>82.6</c:v>
                </c:pt>
                <c:pt idx="3287">
                  <c:v>82.7</c:v>
                </c:pt>
                <c:pt idx="3288">
                  <c:v>82.7</c:v>
                </c:pt>
                <c:pt idx="3289">
                  <c:v>82.7</c:v>
                </c:pt>
                <c:pt idx="3290">
                  <c:v>82.8</c:v>
                </c:pt>
                <c:pt idx="3291">
                  <c:v>82.8</c:v>
                </c:pt>
                <c:pt idx="3292">
                  <c:v>82.9</c:v>
                </c:pt>
                <c:pt idx="3293">
                  <c:v>82.9</c:v>
                </c:pt>
                <c:pt idx="3294">
                  <c:v>82.9</c:v>
                </c:pt>
                <c:pt idx="3295">
                  <c:v>83</c:v>
                </c:pt>
                <c:pt idx="3296">
                  <c:v>83</c:v>
                </c:pt>
                <c:pt idx="3297">
                  <c:v>83</c:v>
                </c:pt>
                <c:pt idx="3298">
                  <c:v>83</c:v>
                </c:pt>
                <c:pt idx="3299">
                  <c:v>83</c:v>
                </c:pt>
                <c:pt idx="3300">
                  <c:v>83</c:v>
                </c:pt>
                <c:pt idx="3301">
                  <c:v>83</c:v>
                </c:pt>
                <c:pt idx="3302">
                  <c:v>83</c:v>
                </c:pt>
                <c:pt idx="3303">
                  <c:v>83</c:v>
                </c:pt>
                <c:pt idx="3304">
                  <c:v>83</c:v>
                </c:pt>
                <c:pt idx="3305">
                  <c:v>83</c:v>
                </c:pt>
                <c:pt idx="3306">
                  <c:v>83</c:v>
                </c:pt>
                <c:pt idx="3307">
                  <c:v>83</c:v>
                </c:pt>
                <c:pt idx="3308">
                  <c:v>83</c:v>
                </c:pt>
                <c:pt idx="3309">
                  <c:v>83</c:v>
                </c:pt>
                <c:pt idx="3310">
                  <c:v>83</c:v>
                </c:pt>
                <c:pt idx="3311">
                  <c:v>83</c:v>
                </c:pt>
                <c:pt idx="3312">
                  <c:v>83</c:v>
                </c:pt>
                <c:pt idx="3313">
                  <c:v>83</c:v>
                </c:pt>
                <c:pt idx="3314">
                  <c:v>83</c:v>
                </c:pt>
                <c:pt idx="3315">
                  <c:v>83</c:v>
                </c:pt>
                <c:pt idx="3316">
                  <c:v>83</c:v>
                </c:pt>
                <c:pt idx="3317">
                  <c:v>83</c:v>
                </c:pt>
                <c:pt idx="3318">
                  <c:v>83</c:v>
                </c:pt>
                <c:pt idx="3319">
                  <c:v>83</c:v>
                </c:pt>
                <c:pt idx="3320">
                  <c:v>83</c:v>
                </c:pt>
                <c:pt idx="3321">
                  <c:v>83</c:v>
                </c:pt>
                <c:pt idx="3322">
                  <c:v>83</c:v>
                </c:pt>
                <c:pt idx="3323">
                  <c:v>83</c:v>
                </c:pt>
                <c:pt idx="3324">
                  <c:v>83</c:v>
                </c:pt>
                <c:pt idx="3325">
                  <c:v>83</c:v>
                </c:pt>
                <c:pt idx="3326">
                  <c:v>83</c:v>
                </c:pt>
                <c:pt idx="3327">
                  <c:v>83</c:v>
                </c:pt>
                <c:pt idx="3328">
                  <c:v>83</c:v>
                </c:pt>
                <c:pt idx="3329">
                  <c:v>83</c:v>
                </c:pt>
                <c:pt idx="3330">
                  <c:v>83</c:v>
                </c:pt>
                <c:pt idx="3331">
                  <c:v>83</c:v>
                </c:pt>
                <c:pt idx="3332">
                  <c:v>83</c:v>
                </c:pt>
                <c:pt idx="3333">
                  <c:v>83</c:v>
                </c:pt>
                <c:pt idx="3334">
                  <c:v>83</c:v>
                </c:pt>
                <c:pt idx="3335">
                  <c:v>83</c:v>
                </c:pt>
                <c:pt idx="3336">
                  <c:v>83</c:v>
                </c:pt>
                <c:pt idx="3337">
                  <c:v>83</c:v>
                </c:pt>
                <c:pt idx="3338">
                  <c:v>83</c:v>
                </c:pt>
                <c:pt idx="3339">
                  <c:v>83</c:v>
                </c:pt>
                <c:pt idx="3340">
                  <c:v>83</c:v>
                </c:pt>
                <c:pt idx="3341">
                  <c:v>83</c:v>
                </c:pt>
                <c:pt idx="3342">
                  <c:v>83</c:v>
                </c:pt>
                <c:pt idx="3343">
                  <c:v>83</c:v>
                </c:pt>
                <c:pt idx="3344">
                  <c:v>83</c:v>
                </c:pt>
                <c:pt idx="3345">
                  <c:v>83</c:v>
                </c:pt>
                <c:pt idx="3346">
                  <c:v>83.1</c:v>
                </c:pt>
                <c:pt idx="3347">
                  <c:v>83.1</c:v>
                </c:pt>
                <c:pt idx="3348">
                  <c:v>83.1</c:v>
                </c:pt>
                <c:pt idx="3349">
                  <c:v>83.1</c:v>
                </c:pt>
                <c:pt idx="3350">
                  <c:v>83.2</c:v>
                </c:pt>
                <c:pt idx="3351">
                  <c:v>83.2</c:v>
                </c:pt>
                <c:pt idx="3352">
                  <c:v>83.2</c:v>
                </c:pt>
                <c:pt idx="3353">
                  <c:v>83.2</c:v>
                </c:pt>
                <c:pt idx="3354">
                  <c:v>83.3</c:v>
                </c:pt>
                <c:pt idx="3355">
                  <c:v>83.3</c:v>
                </c:pt>
                <c:pt idx="3356">
                  <c:v>83.3</c:v>
                </c:pt>
                <c:pt idx="3357">
                  <c:v>83.3</c:v>
                </c:pt>
                <c:pt idx="3358">
                  <c:v>83.3</c:v>
                </c:pt>
                <c:pt idx="3359">
                  <c:v>83.4</c:v>
                </c:pt>
                <c:pt idx="3360">
                  <c:v>83.4</c:v>
                </c:pt>
                <c:pt idx="3361">
                  <c:v>83.5</c:v>
                </c:pt>
                <c:pt idx="3362">
                  <c:v>83.5</c:v>
                </c:pt>
                <c:pt idx="3363">
                  <c:v>83.5</c:v>
                </c:pt>
                <c:pt idx="3364">
                  <c:v>83.5</c:v>
                </c:pt>
                <c:pt idx="3365">
                  <c:v>83.5</c:v>
                </c:pt>
                <c:pt idx="3366">
                  <c:v>83.5</c:v>
                </c:pt>
                <c:pt idx="3367">
                  <c:v>83.5</c:v>
                </c:pt>
                <c:pt idx="3368">
                  <c:v>83.5</c:v>
                </c:pt>
                <c:pt idx="3369">
                  <c:v>83.5</c:v>
                </c:pt>
                <c:pt idx="3370">
                  <c:v>83.5</c:v>
                </c:pt>
                <c:pt idx="3371">
                  <c:v>83.599998474000003</c:v>
                </c:pt>
                <c:pt idx="3372">
                  <c:v>83.6</c:v>
                </c:pt>
                <c:pt idx="3373">
                  <c:v>83.6</c:v>
                </c:pt>
                <c:pt idx="3374">
                  <c:v>83.6</c:v>
                </c:pt>
                <c:pt idx="3375">
                  <c:v>83.6</c:v>
                </c:pt>
                <c:pt idx="3376">
                  <c:v>83.6</c:v>
                </c:pt>
                <c:pt idx="3377">
                  <c:v>83.6</c:v>
                </c:pt>
                <c:pt idx="3378">
                  <c:v>83.6</c:v>
                </c:pt>
                <c:pt idx="3379">
                  <c:v>83.7</c:v>
                </c:pt>
                <c:pt idx="3380">
                  <c:v>83.7</c:v>
                </c:pt>
                <c:pt idx="3381">
                  <c:v>83.8</c:v>
                </c:pt>
                <c:pt idx="3382">
                  <c:v>83.8</c:v>
                </c:pt>
                <c:pt idx="3383">
                  <c:v>83.8</c:v>
                </c:pt>
                <c:pt idx="3384">
                  <c:v>83.8</c:v>
                </c:pt>
                <c:pt idx="3385">
                  <c:v>83.8</c:v>
                </c:pt>
                <c:pt idx="3386">
                  <c:v>83.8</c:v>
                </c:pt>
                <c:pt idx="3387">
                  <c:v>83.9</c:v>
                </c:pt>
                <c:pt idx="3388">
                  <c:v>83.9</c:v>
                </c:pt>
                <c:pt idx="3389">
                  <c:v>83.9</c:v>
                </c:pt>
                <c:pt idx="3390">
                  <c:v>83.9</c:v>
                </c:pt>
                <c:pt idx="3391">
                  <c:v>84</c:v>
                </c:pt>
                <c:pt idx="3392">
                  <c:v>84</c:v>
                </c:pt>
                <c:pt idx="3393">
                  <c:v>84</c:v>
                </c:pt>
                <c:pt idx="3394">
                  <c:v>84</c:v>
                </c:pt>
                <c:pt idx="3395">
                  <c:v>84</c:v>
                </c:pt>
                <c:pt idx="3396">
                  <c:v>84</c:v>
                </c:pt>
                <c:pt idx="3397">
                  <c:v>84</c:v>
                </c:pt>
                <c:pt idx="3398">
                  <c:v>84</c:v>
                </c:pt>
                <c:pt idx="3399">
                  <c:v>84</c:v>
                </c:pt>
                <c:pt idx="3400">
                  <c:v>84</c:v>
                </c:pt>
                <c:pt idx="3401">
                  <c:v>84</c:v>
                </c:pt>
                <c:pt idx="3402">
                  <c:v>84</c:v>
                </c:pt>
                <c:pt idx="3403">
                  <c:v>84</c:v>
                </c:pt>
                <c:pt idx="3404">
                  <c:v>84</c:v>
                </c:pt>
                <c:pt idx="3405">
                  <c:v>84</c:v>
                </c:pt>
                <c:pt idx="3406">
                  <c:v>84</c:v>
                </c:pt>
                <c:pt idx="3407">
                  <c:v>84</c:v>
                </c:pt>
                <c:pt idx="3408">
                  <c:v>84</c:v>
                </c:pt>
                <c:pt idx="3409">
                  <c:v>84</c:v>
                </c:pt>
                <c:pt idx="3410">
                  <c:v>84</c:v>
                </c:pt>
                <c:pt idx="3411">
                  <c:v>84</c:v>
                </c:pt>
                <c:pt idx="3412">
                  <c:v>84</c:v>
                </c:pt>
                <c:pt idx="3413">
                  <c:v>84</c:v>
                </c:pt>
                <c:pt idx="3414">
                  <c:v>84</c:v>
                </c:pt>
                <c:pt idx="3415">
                  <c:v>84</c:v>
                </c:pt>
                <c:pt idx="3416">
                  <c:v>84</c:v>
                </c:pt>
                <c:pt idx="3417">
                  <c:v>84</c:v>
                </c:pt>
                <c:pt idx="3418">
                  <c:v>84</c:v>
                </c:pt>
                <c:pt idx="3419">
                  <c:v>84</c:v>
                </c:pt>
                <c:pt idx="3420">
                  <c:v>84</c:v>
                </c:pt>
                <c:pt idx="3421">
                  <c:v>84</c:v>
                </c:pt>
                <c:pt idx="3422">
                  <c:v>84</c:v>
                </c:pt>
                <c:pt idx="3423">
                  <c:v>84</c:v>
                </c:pt>
                <c:pt idx="3424">
                  <c:v>84</c:v>
                </c:pt>
                <c:pt idx="3425">
                  <c:v>84</c:v>
                </c:pt>
                <c:pt idx="3426">
                  <c:v>84</c:v>
                </c:pt>
                <c:pt idx="3427">
                  <c:v>84</c:v>
                </c:pt>
                <c:pt idx="3428">
                  <c:v>84</c:v>
                </c:pt>
                <c:pt idx="3429">
                  <c:v>84</c:v>
                </c:pt>
                <c:pt idx="3430">
                  <c:v>84</c:v>
                </c:pt>
                <c:pt idx="3431">
                  <c:v>84</c:v>
                </c:pt>
                <c:pt idx="3432">
                  <c:v>84</c:v>
                </c:pt>
                <c:pt idx="3433">
                  <c:v>84</c:v>
                </c:pt>
                <c:pt idx="3434">
                  <c:v>84</c:v>
                </c:pt>
                <c:pt idx="3435">
                  <c:v>84</c:v>
                </c:pt>
                <c:pt idx="3436">
                  <c:v>84</c:v>
                </c:pt>
                <c:pt idx="3437">
                  <c:v>84.199996948000006</c:v>
                </c:pt>
                <c:pt idx="3438">
                  <c:v>84.2</c:v>
                </c:pt>
                <c:pt idx="3439">
                  <c:v>84.2</c:v>
                </c:pt>
                <c:pt idx="3440">
                  <c:v>84.2</c:v>
                </c:pt>
                <c:pt idx="3441">
                  <c:v>84.2</c:v>
                </c:pt>
                <c:pt idx="3442">
                  <c:v>84.3</c:v>
                </c:pt>
                <c:pt idx="3443">
                  <c:v>84.3</c:v>
                </c:pt>
                <c:pt idx="3444">
                  <c:v>84.4</c:v>
                </c:pt>
                <c:pt idx="3445">
                  <c:v>84.4</c:v>
                </c:pt>
                <c:pt idx="3446">
                  <c:v>84.4</c:v>
                </c:pt>
                <c:pt idx="3447">
                  <c:v>84.400001525999997</c:v>
                </c:pt>
                <c:pt idx="3448">
                  <c:v>84.5</c:v>
                </c:pt>
                <c:pt idx="3449">
                  <c:v>84.5</c:v>
                </c:pt>
                <c:pt idx="3450">
                  <c:v>84.5</c:v>
                </c:pt>
                <c:pt idx="3451">
                  <c:v>84.5</c:v>
                </c:pt>
                <c:pt idx="3452">
                  <c:v>84.5</c:v>
                </c:pt>
                <c:pt idx="3453">
                  <c:v>84.5</c:v>
                </c:pt>
                <c:pt idx="3454">
                  <c:v>84.5</c:v>
                </c:pt>
                <c:pt idx="3455">
                  <c:v>84.6</c:v>
                </c:pt>
                <c:pt idx="3456">
                  <c:v>84.699996948000006</c:v>
                </c:pt>
                <c:pt idx="3457">
                  <c:v>84.7</c:v>
                </c:pt>
                <c:pt idx="3458">
                  <c:v>84.7</c:v>
                </c:pt>
                <c:pt idx="3459">
                  <c:v>84.7</c:v>
                </c:pt>
                <c:pt idx="3460">
                  <c:v>84.8</c:v>
                </c:pt>
                <c:pt idx="3461">
                  <c:v>84.8</c:v>
                </c:pt>
                <c:pt idx="3462">
                  <c:v>84.9</c:v>
                </c:pt>
                <c:pt idx="3463">
                  <c:v>84.9</c:v>
                </c:pt>
                <c:pt idx="3464">
                  <c:v>84.9</c:v>
                </c:pt>
                <c:pt idx="3465">
                  <c:v>84.9</c:v>
                </c:pt>
                <c:pt idx="3466">
                  <c:v>84.9</c:v>
                </c:pt>
                <c:pt idx="3467">
                  <c:v>84.900001525999997</c:v>
                </c:pt>
                <c:pt idx="3468">
                  <c:v>85</c:v>
                </c:pt>
                <c:pt idx="3469">
                  <c:v>85</c:v>
                </c:pt>
                <c:pt idx="3470">
                  <c:v>85</c:v>
                </c:pt>
                <c:pt idx="3471">
                  <c:v>85</c:v>
                </c:pt>
                <c:pt idx="3472">
                  <c:v>85</c:v>
                </c:pt>
                <c:pt idx="3473">
                  <c:v>85</c:v>
                </c:pt>
                <c:pt idx="3474">
                  <c:v>85</c:v>
                </c:pt>
                <c:pt idx="3475">
                  <c:v>85</c:v>
                </c:pt>
                <c:pt idx="3476">
                  <c:v>85</c:v>
                </c:pt>
                <c:pt idx="3477">
                  <c:v>85</c:v>
                </c:pt>
                <c:pt idx="3478">
                  <c:v>85</c:v>
                </c:pt>
                <c:pt idx="3479">
                  <c:v>85</c:v>
                </c:pt>
                <c:pt idx="3480">
                  <c:v>85</c:v>
                </c:pt>
                <c:pt idx="3481">
                  <c:v>85</c:v>
                </c:pt>
                <c:pt idx="3482">
                  <c:v>85</c:v>
                </c:pt>
                <c:pt idx="3483">
                  <c:v>85</c:v>
                </c:pt>
                <c:pt idx="3484">
                  <c:v>85</c:v>
                </c:pt>
                <c:pt idx="3485">
                  <c:v>85</c:v>
                </c:pt>
                <c:pt idx="3486">
                  <c:v>85</c:v>
                </c:pt>
                <c:pt idx="3487">
                  <c:v>85</c:v>
                </c:pt>
                <c:pt idx="3488">
                  <c:v>85</c:v>
                </c:pt>
                <c:pt idx="3489">
                  <c:v>85</c:v>
                </c:pt>
                <c:pt idx="3490">
                  <c:v>85</c:v>
                </c:pt>
                <c:pt idx="3491">
                  <c:v>85</c:v>
                </c:pt>
                <c:pt idx="3492">
                  <c:v>85</c:v>
                </c:pt>
                <c:pt idx="3493">
                  <c:v>85</c:v>
                </c:pt>
                <c:pt idx="3494">
                  <c:v>85</c:v>
                </c:pt>
                <c:pt idx="3495">
                  <c:v>85</c:v>
                </c:pt>
                <c:pt idx="3496">
                  <c:v>85</c:v>
                </c:pt>
                <c:pt idx="3497">
                  <c:v>85</c:v>
                </c:pt>
                <c:pt idx="3498">
                  <c:v>85</c:v>
                </c:pt>
                <c:pt idx="3499">
                  <c:v>85</c:v>
                </c:pt>
                <c:pt idx="3500">
                  <c:v>85</c:v>
                </c:pt>
                <c:pt idx="3501">
                  <c:v>85</c:v>
                </c:pt>
                <c:pt idx="3502">
                  <c:v>85</c:v>
                </c:pt>
                <c:pt idx="3503">
                  <c:v>85</c:v>
                </c:pt>
                <c:pt idx="3504">
                  <c:v>85</c:v>
                </c:pt>
                <c:pt idx="3505">
                  <c:v>85</c:v>
                </c:pt>
                <c:pt idx="3506">
                  <c:v>85</c:v>
                </c:pt>
                <c:pt idx="3507">
                  <c:v>85</c:v>
                </c:pt>
                <c:pt idx="3508">
                  <c:v>85</c:v>
                </c:pt>
                <c:pt idx="3509">
                  <c:v>85</c:v>
                </c:pt>
                <c:pt idx="3510">
                  <c:v>85</c:v>
                </c:pt>
                <c:pt idx="3511">
                  <c:v>85</c:v>
                </c:pt>
                <c:pt idx="3512">
                  <c:v>85</c:v>
                </c:pt>
                <c:pt idx="3513">
                  <c:v>85</c:v>
                </c:pt>
                <c:pt idx="3514">
                  <c:v>85</c:v>
                </c:pt>
                <c:pt idx="3515">
                  <c:v>85</c:v>
                </c:pt>
                <c:pt idx="3516">
                  <c:v>85</c:v>
                </c:pt>
                <c:pt idx="3517">
                  <c:v>85</c:v>
                </c:pt>
                <c:pt idx="3518">
                  <c:v>85</c:v>
                </c:pt>
                <c:pt idx="3519">
                  <c:v>85</c:v>
                </c:pt>
                <c:pt idx="3520">
                  <c:v>85</c:v>
                </c:pt>
                <c:pt idx="3521">
                  <c:v>85</c:v>
                </c:pt>
                <c:pt idx="3522">
                  <c:v>85</c:v>
                </c:pt>
                <c:pt idx="3523">
                  <c:v>85</c:v>
                </c:pt>
                <c:pt idx="3524">
                  <c:v>85</c:v>
                </c:pt>
                <c:pt idx="3525">
                  <c:v>85</c:v>
                </c:pt>
                <c:pt idx="3526">
                  <c:v>85</c:v>
                </c:pt>
                <c:pt idx="3527">
                  <c:v>85</c:v>
                </c:pt>
                <c:pt idx="3528">
                  <c:v>85.1</c:v>
                </c:pt>
                <c:pt idx="3529">
                  <c:v>85.1</c:v>
                </c:pt>
                <c:pt idx="3530">
                  <c:v>85.1</c:v>
                </c:pt>
                <c:pt idx="3531">
                  <c:v>85.1</c:v>
                </c:pt>
                <c:pt idx="3532">
                  <c:v>85.2</c:v>
                </c:pt>
                <c:pt idx="3533">
                  <c:v>85.2</c:v>
                </c:pt>
                <c:pt idx="3534">
                  <c:v>85.3</c:v>
                </c:pt>
                <c:pt idx="3535">
                  <c:v>85.3</c:v>
                </c:pt>
                <c:pt idx="3536">
                  <c:v>85.3</c:v>
                </c:pt>
                <c:pt idx="3537">
                  <c:v>85.4</c:v>
                </c:pt>
                <c:pt idx="3538">
                  <c:v>85.5</c:v>
                </c:pt>
                <c:pt idx="3539">
                  <c:v>85.5</c:v>
                </c:pt>
                <c:pt idx="3540">
                  <c:v>85.5</c:v>
                </c:pt>
                <c:pt idx="3541">
                  <c:v>85.5</c:v>
                </c:pt>
                <c:pt idx="3542">
                  <c:v>85.5</c:v>
                </c:pt>
                <c:pt idx="3543">
                  <c:v>85.5</c:v>
                </c:pt>
                <c:pt idx="3544">
                  <c:v>85.5</c:v>
                </c:pt>
                <c:pt idx="3545">
                  <c:v>85.5</c:v>
                </c:pt>
                <c:pt idx="3546">
                  <c:v>85.6</c:v>
                </c:pt>
                <c:pt idx="3547">
                  <c:v>85.6</c:v>
                </c:pt>
                <c:pt idx="3548">
                  <c:v>85.6</c:v>
                </c:pt>
                <c:pt idx="3549">
                  <c:v>85.7</c:v>
                </c:pt>
                <c:pt idx="3550">
                  <c:v>85.7</c:v>
                </c:pt>
                <c:pt idx="3551">
                  <c:v>85.8</c:v>
                </c:pt>
                <c:pt idx="3552">
                  <c:v>85.8</c:v>
                </c:pt>
                <c:pt idx="3553">
                  <c:v>85.8</c:v>
                </c:pt>
                <c:pt idx="3554">
                  <c:v>85.9</c:v>
                </c:pt>
                <c:pt idx="3555">
                  <c:v>86</c:v>
                </c:pt>
                <c:pt idx="3556">
                  <c:v>86</c:v>
                </c:pt>
                <c:pt idx="3557">
                  <c:v>86</c:v>
                </c:pt>
                <c:pt idx="3558">
                  <c:v>86</c:v>
                </c:pt>
                <c:pt idx="3559">
                  <c:v>86</c:v>
                </c:pt>
                <c:pt idx="3560">
                  <c:v>86</c:v>
                </c:pt>
                <c:pt idx="3561">
                  <c:v>86</c:v>
                </c:pt>
                <c:pt idx="3562">
                  <c:v>86</c:v>
                </c:pt>
                <c:pt idx="3563">
                  <c:v>86</c:v>
                </c:pt>
                <c:pt idx="3564">
                  <c:v>86</c:v>
                </c:pt>
                <c:pt idx="3565">
                  <c:v>86</c:v>
                </c:pt>
                <c:pt idx="3566">
                  <c:v>86</c:v>
                </c:pt>
                <c:pt idx="3567">
                  <c:v>86</c:v>
                </c:pt>
                <c:pt idx="3568">
                  <c:v>86</c:v>
                </c:pt>
                <c:pt idx="3569">
                  <c:v>86</c:v>
                </c:pt>
                <c:pt idx="3570">
                  <c:v>86</c:v>
                </c:pt>
                <c:pt idx="3571">
                  <c:v>86</c:v>
                </c:pt>
                <c:pt idx="3572">
                  <c:v>86</c:v>
                </c:pt>
                <c:pt idx="3573">
                  <c:v>86</c:v>
                </c:pt>
                <c:pt idx="3574">
                  <c:v>86</c:v>
                </c:pt>
                <c:pt idx="3575">
                  <c:v>86</c:v>
                </c:pt>
                <c:pt idx="3576">
                  <c:v>86</c:v>
                </c:pt>
                <c:pt idx="3577">
                  <c:v>86</c:v>
                </c:pt>
                <c:pt idx="3578">
                  <c:v>86</c:v>
                </c:pt>
                <c:pt idx="3579">
                  <c:v>86</c:v>
                </c:pt>
                <c:pt idx="3580">
                  <c:v>86</c:v>
                </c:pt>
                <c:pt idx="3581">
                  <c:v>86</c:v>
                </c:pt>
                <c:pt idx="3582">
                  <c:v>86</c:v>
                </c:pt>
                <c:pt idx="3583">
                  <c:v>86</c:v>
                </c:pt>
                <c:pt idx="3584">
                  <c:v>86</c:v>
                </c:pt>
                <c:pt idx="3585">
                  <c:v>86</c:v>
                </c:pt>
                <c:pt idx="3586">
                  <c:v>86</c:v>
                </c:pt>
                <c:pt idx="3587">
                  <c:v>86</c:v>
                </c:pt>
                <c:pt idx="3588">
                  <c:v>86</c:v>
                </c:pt>
                <c:pt idx="3589">
                  <c:v>86</c:v>
                </c:pt>
                <c:pt idx="3590">
                  <c:v>86</c:v>
                </c:pt>
                <c:pt idx="3591">
                  <c:v>86</c:v>
                </c:pt>
                <c:pt idx="3592">
                  <c:v>86</c:v>
                </c:pt>
                <c:pt idx="3593">
                  <c:v>86</c:v>
                </c:pt>
                <c:pt idx="3594">
                  <c:v>86</c:v>
                </c:pt>
                <c:pt idx="3595">
                  <c:v>86</c:v>
                </c:pt>
                <c:pt idx="3596">
                  <c:v>86.1</c:v>
                </c:pt>
                <c:pt idx="3597">
                  <c:v>86.1</c:v>
                </c:pt>
                <c:pt idx="3598">
                  <c:v>86.1</c:v>
                </c:pt>
                <c:pt idx="3599">
                  <c:v>86.1</c:v>
                </c:pt>
                <c:pt idx="3600">
                  <c:v>86.2</c:v>
                </c:pt>
                <c:pt idx="3601">
                  <c:v>86.3</c:v>
                </c:pt>
                <c:pt idx="3602">
                  <c:v>86.3</c:v>
                </c:pt>
                <c:pt idx="3603">
                  <c:v>86.3</c:v>
                </c:pt>
                <c:pt idx="3604">
                  <c:v>86.4</c:v>
                </c:pt>
                <c:pt idx="3605">
                  <c:v>86.5</c:v>
                </c:pt>
                <c:pt idx="3606">
                  <c:v>86.5</c:v>
                </c:pt>
                <c:pt idx="3607">
                  <c:v>86.5</c:v>
                </c:pt>
                <c:pt idx="3608">
                  <c:v>86.5</c:v>
                </c:pt>
                <c:pt idx="3609">
                  <c:v>86.5</c:v>
                </c:pt>
                <c:pt idx="3610">
                  <c:v>86.5</c:v>
                </c:pt>
                <c:pt idx="3611">
                  <c:v>86.5</c:v>
                </c:pt>
                <c:pt idx="3612">
                  <c:v>86.599998474000003</c:v>
                </c:pt>
                <c:pt idx="3613">
                  <c:v>86.6</c:v>
                </c:pt>
                <c:pt idx="3614">
                  <c:v>86.6</c:v>
                </c:pt>
                <c:pt idx="3615">
                  <c:v>86.6</c:v>
                </c:pt>
                <c:pt idx="3616">
                  <c:v>86.7</c:v>
                </c:pt>
                <c:pt idx="3617">
                  <c:v>86.8</c:v>
                </c:pt>
                <c:pt idx="3618">
                  <c:v>86.8</c:v>
                </c:pt>
                <c:pt idx="3619">
                  <c:v>86.8</c:v>
                </c:pt>
                <c:pt idx="3620">
                  <c:v>86.8</c:v>
                </c:pt>
                <c:pt idx="3621">
                  <c:v>86.9</c:v>
                </c:pt>
                <c:pt idx="3622">
                  <c:v>86.9</c:v>
                </c:pt>
                <c:pt idx="3623">
                  <c:v>86.9</c:v>
                </c:pt>
                <c:pt idx="3624">
                  <c:v>87</c:v>
                </c:pt>
                <c:pt idx="3625">
                  <c:v>87</c:v>
                </c:pt>
                <c:pt idx="3626">
                  <c:v>87</c:v>
                </c:pt>
                <c:pt idx="3627">
                  <c:v>87</c:v>
                </c:pt>
                <c:pt idx="3628">
                  <c:v>87</c:v>
                </c:pt>
                <c:pt idx="3629">
                  <c:v>87</c:v>
                </c:pt>
                <c:pt idx="3630">
                  <c:v>87</c:v>
                </c:pt>
                <c:pt idx="3631">
                  <c:v>87</c:v>
                </c:pt>
                <c:pt idx="3632">
                  <c:v>87</c:v>
                </c:pt>
                <c:pt idx="3633">
                  <c:v>87</c:v>
                </c:pt>
                <c:pt idx="3634">
                  <c:v>87</c:v>
                </c:pt>
                <c:pt idx="3635">
                  <c:v>87</c:v>
                </c:pt>
                <c:pt idx="3636">
                  <c:v>87</c:v>
                </c:pt>
                <c:pt idx="3637">
                  <c:v>87</c:v>
                </c:pt>
                <c:pt idx="3638">
                  <c:v>87</c:v>
                </c:pt>
                <c:pt idx="3639">
                  <c:v>87</c:v>
                </c:pt>
                <c:pt idx="3640">
                  <c:v>87</c:v>
                </c:pt>
                <c:pt idx="3641">
                  <c:v>87</c:v>
                </c:pt>
                <c:pt idx="3642">
                  <c:v>87</c:v>
                </c:pt>
                <c:pt idx="3643">
                  <c:v>87</c:v>
                </c:pt>
                <c:pt idx="3644">
                  <c:v>87</c:v>
                </c:pt>
                <c:pt idx="3645">
                  <c:v>87</c:v>
                </c:pt>
                <c:pt idx="3646">
                  <c:v>87</c:v>
                </c:pt>
                <c:pt idx="3647">
                  <c:v>87</c:v>
                </c:pt>
                <c:pt idx="3648">
                  <c:v>87</c:v>
                </c:pt>
                <c:pt idx="3649">
                  <c:v>87</c:v>
                </c:pt>
                <c:pt idx="3650">
                  <c:v>87</c:v>
                </c:pt>
                <c:pt idx="3651">
                  <c:v>87</c:v>
                </c:pt>
                <c:pt idx="3652">
                  <c:v>87</c:v>
                </c:pt>
                <c:pt idx="3653">
                  <c:v>87</c:v>
                </c:pt>
                <c:pt idx="3654">
                  <c:v>87</c:v>
                </c:pt>
                <c:pt idx="3655">
                  <c:v>87</c:v>
                </c:pt>
                <c:pt idx="3656">
                  <c:v>87</c:v>
                </c:pt>
                <c:pt idx="3657">
                  <c:v>87</c:v>
                </c:pt>
                <c:pt idx="3658">
                  <c:v>87</c:v>
                </c:pt>
                <c:pt idx="3659">
                  <c:v>87</c:v>
                </c:pt>
                <c:pt idx="3660">
                  <c:v>87</c:v>
                </c:pt>
                <c:pt idx="3661">
                  <c:v>87</c:v>
                </c:pt>
                <c:pt idx="3662">
                  <c:v>87.1</c:v>
                </c:pt>
                <c:pt idx="3663">
                  <c:v>87.1</c:v>
                </c:pt>
                <c:pt idx="3664">
                  <c:v>87.2</c:v>
                </c:pt>
                <c:pt idx="3665">
                  <c:v>87.2</c:v>
                </c:pt>
                <c:pt idx="3666">
                  <c:v>87.2</c:v>
                </c:pt>
                <c:pt idx="3667">
                  <c:v>87.2</c:v>
                </c:pt>
                <c:pt idx="3668">
                  <c:v>87.3</c:v>
                </c:pt>
                <c:pt idx="3669">
                  <c:v>87.3</c:v>
                </c:pt>
                <c:pt idx="3670">
                  <c:v>87.4</c:v>
                </c:pt>
                <c:pt idx="3671">
                  <c:v>87.4</c:v>
                </c:pt>
                <c:pt idx="3672">
                  <c:v>87.5</c:v>
                </c:pt>
                <c:pt idx="3673">
                  <c:v>87.5</c:v>
                </c:pt>
                <c:pt idx="3674">
                  <c:v>87.5</c:v>
                </c:pt>
                <c:pt idx="3675">
                  <c:v>87.5</c:v>
                </c:pt>
                <c:pt idx="3676">
                  <c:v>87.5</c:v>
                </c:pt>
                <c:pt idx="3677">
                  <c:v>87.5</c:v>
                </c:pt>
                <c:pt idx="3678">
                  <c:v>87.599998474000003</c:v>
                </c:pt>
                <c:pt idx="3679">
                  <c:v>87.6</c:v>
                </c:pt>
                <c:pt idx="3680">
                  <c:v>87.6</c:v>
                </c:pt>
                <c:pt idx="3681">
                  <c:v>87.6</c:v>
                </c:pt>
                <c:pt idx="3682">
                  <c:v>87.6</c:v>
                </c:pt>
                <c:pt idx="3683">
                  <c:v>87.7</c:v>
                </c:pt>
                <c:pt idx="3684">
                  <c:v>87.7</c:v>
                </c:pt>
                <c:pt idx="3685">
                  <c:v>87.7</c:v>
                </c:pt>
                <c:pt idx="3686">
                  <c:v>87.7</c:v>
                </c:pt>
                <c:pt idx="3687">
                  <c:v>87.8</c:v>
                </c:pt>
                <c:pt idx="3688">
                  <c:v>87.8</c:v>
                </c:pt>
                <c:pt idx="3689">
                  <c:v>87.800003051999994</c:v>
                </c:pt>
                <c:pt idx="3690">
                  <c:v>87.9</c:v>
                </c:pt>
                <c:pt idx="3691">
                  <c:v>88</c:v>
                </c:pt>
                <c:pt idx="3692">
                  <c:v>88</c:v>
                </c:pt>
                <c:pt idx="3693">
                  <c:v>88</c:v>
                </c:pt>
                <c:pt idx="3694">
                  <c:v>88</c:v>
                </c:pt>
                <c:pt idx="3695">
                  <c:v>88</c:v>
                </c:pt>
                <c:pt idx="3696">
                  <c:v>88</c:v>
                </c:pt>
                <c:pt idx="3697">
                  <c:v>88</c:v>
                </c:pt>
                <c:pt idx="3698">
                  <c:v>88</c:v>
                </c:pt>
                <c:pt idx="3699">
                  <c:v>88</c:v>
                </c:pt>
                <c:pt idx="3700">
                  <c:v>88</c:v>
                </c:pt>
                <c:pt idx="3701">
                  <c:v>88</c:v>
                </c:pt>
                <c:pt idx="3702">
                  <c:v>88</c:v>
                </c:pt>
                <c:pt idx="3703">
                  <c:v>88</c:v>
                </c:pt>
                <c:pt idx="3704">
                  <c:v>88</c:v>
                </c:pt>
                <c:pt idx="3705">
                  <c:v>88</c:v>
                </c:pt>
                <c:pt idx="3706">
                  <c:v>88</c:v>
                </c:pt>
                <c:pt idx="3707">
                  <c:v>88</c:v>
                </c:pt>
                <c:pt idx="3708">
                  <c:v>88</c:v>
                </c:pt>
                <c:pt idx="3709">
                  <c:v>88</c:v>
                </c:pt>
                <c:pt idx="3710">
                  <c:v>88</c:v>
                </c:pt>
                <c:pt idx="3711">
                  <c:v>88</c:v>
                </c:pt>
                <c:pt idx="3712">
                  <c:v>88</c:v>
                </c:pt>
                <c:pt idx="3713">
                  <c:v>88</c:v>
                </c:pt>
                <c:pt idx="3714">
                  <c:v>88</c:v>
                </c:pt>
                <c:pt idx="3715">
                  <c:v>88</c:v>
                </c:pt>
                <c:pt idx="3716">
                  <c:v>88</c:v>
                </c:pt>
                <c:pt idx="3717">
                  <c:v>88</c:v>
                </c:pt>
                <c:pt idx="3718">
                  <c:v>88</c:v>
                </c:pt>
                <c:pt idx="3719">
                  <c:v>88</c:v>
                </c:pt>
                <c:pt idx="3720">
                  <c:v>88</c:v>
                </c:pt>
                <c:pt idx="3721">
                  <c:v>88</c:v>
                </c:pt>
                <c:pt idx="3722">
                  <c:v>88</c:v>
                </c:pt>
                <c:pt idx="3723">
                  <c:v>88</c:v>
                </c:pt>
                <c:pt idx="3724">
                  <c:v>88</c:v>
                </c:pt>
                <c:pt idx="3725">
                  <c:v>88</c:v>
                </c:pt>
                <c:pt idx="3726">
                  <c:v>88</c:v>
                </c:pt>
                <c:pt idx="3727">
                  <c:v>88</c:v>
                </c:pt>
                <c:pt idx="3728">
                  <c:v>88</c:v>
                </c:pt>
                <c:pt idx="3729">
                  <c:v>88</c:v>
                </c:pt>
                <c:pt idx="3730">
                  <c:v>88</c:v>
                </c:pt>
                <c:pt idx="3731">
                  <c:v>88</c:v>
                </c:pt>
                <c:pt idx="3732">
                  <c:v>88</c:v>
                </c:pt>
                <c:pt idx="3733">
                  <c:v>88</c:v>
                </c:pt>
                <c:pt idx="3734">
                  <c:v>88</c:v>
                </c:pt>
                <c:pt idx="3735">
                  <c:v>88</c:v>
                </c:pt>
                <c:pt idx="3736">
                  <c:v>88</c:v>
                </c:pt>
                <c:pt idx="3737">
                  <c:v>88</c:v>
                </c:pt>
                <c:pt idx="3738">
                  <c:v>88.099998474000003</c:v>
                </c:pt>
                <c:pt idx="3739">
                  <c:v>88.1</c:v>
                </c:pt>
                <c:pt idx="3740">
                  <c:v>88.1</c:v>
                </c:pt>
                <c:pt idx="3741">
                  <c:v>88.2</c:v>
                </c:pt>
                <c:pt idx="3742">
                  <c:v>88.3</c:v>
                </c:pt>
                <c:pt idx="3743">
                  <c:v>88.300003051999994</c:v>
                </c:pt>
                <c:pt idx="3744">
                  <c:v>88.4</c:v>
                </c:pt>
                <c:pt idx="3745">
                  <c:v>88.4</c:v>
                </c:pt>
                <c:pt idx="3746">
                  <c:v>88.4</c:v>
                </c:pt>
                <c:pt idx="3747">
                  <c:v>88.4</c:v>
                </c:pt>
                <c:pt idx="3748">
                  <c:v>88.5</c:v>
                </c:pt>
                <c:pt idx="3749">
                  <c:v>88.5</c:v>
                </c:pt>
                <c:pt idx="3750">
                  <c:v>88.5</c:v>
                </c:pt>
                <c:pt idx="3751">
                  <c:v>88.5</c:v>
                </c:pt>
                <c:pt idx="3752">
                  <c:v>88.6</c:v>
                </c:pt>
                <c:pt idx="3753">
                  <c:v>88.6</c:v>
                </c:pt>
                <c:pt idx="3754">
                  <c:v>88.6</c:v>
                </c:pt>
                <c:pt idx="3755">
                  <c:v>88.6</c:v>
                </c:pt>
                <c:pt idx="3756">
                  <c:v>88.6</c:v>
                </c:pt>
                <c:pt idx="3757">
                  <c:v>88.7</c:v>
                </c:pt>
                <c:pt idx="3758">
                  <c:v>88.8</c:v>
                </c:pt>
                <c:pt idx="3759">
                  <c:v>88.8</c:v>
                </c:pt>
                <c:pt idx="3760">
                  <c:v>88.9</c:v>
                </c:pt>
                <c:pt idx="3761">
                  <c:v>88.9</c:v>
                </c:pt>
                <c:pt idx="3762">
                  <c:v>88.9</c:v>
                </c:pt>
                <c:pt idx="3763">
                  <c:v>88.9</c:v>
                </c:pt>
                <c:pt idx="3764">
                  <c:v>88.9</c:v>
                </c:pt>
                <c:pt idx="3765">
                  <c:v>89</c:v>
                </c:pt>
                <c:pt idx="3766">
                  <c:v>89</c:v>
                </c:pt>
                <c:pt idx="3767">
                  <c:v>89</c:v>
                </c:pt>
                <c:pt idx="3768">
                  <c:v>89</c:v>
                </c:pt>
                <c:pt idx="3769">
                  <c:v>89</c:v>
                </c:pt>
                <c:pt idx="3770">
                  <c:v>89</c:v>
                </c:pt>
                <c:pt idx="3771">
                  <c:v>89</c:v>
                </c:pt>
                <c:pt idx="3772">
                  <c:v>89</c:v>
                </c:pt>
                <c:pt idx="3773">
                  <c:v>89</c:v>
                </c:pt>
                <c:pt idx="3774">
                  <c:v>89</c:v>
                </c:pt>
                <c:pt idx="3775">
                  <c:v>89</c:v>
                </c:pt>
                <c:pt idx="3776">
                  <c:v>89</c:v>
                </c:pt>
                <c:pt idx="3777">
                  <c:v>89</c:v>
                </c:pt>
                <c:pt idx="3778">
                  <c:v>89</c:v>
                </c:pt>
                <c:pt idx="3779">
                  <c:v>89</c:v>
                </c:pt>
                <c:pt idx="3780">
                  <c:v>89</c:v>
                </c:pt>
                <c:pt idx="3781">
                  <c:v>89</c:v>
                </c:pt>
                <c:pt idx="3782">
                  <c:v>89</c:v>
                </c:pt>
                <c:pt idx="3783">
                  <c:v>89</c:v>
                </c:pt>
                <c:pt idx="3784">
                  <c:v>89</c:v>
                </c:pt>
                <c:pt idx="3785">
                  <c:v>89</c:v>
                </c:pt>
                <c:pt idx="3786">
                  <c:v>89</c:v>
                </c:pt>
                <c:pt idx="3787">
                  <c:v>89</c:v>
                </c:pt>
                <c:pt idx="3788">
                  <c:v>89</c:v>
                </c:pt>
                <c:pt idx="3789">
                  <c:v>89</c:v>
                </c:pt>
                <c:pt idx="3790">
                  <c:v>89</c:v>
                </c:pt>
                <c:pt idx="3791">
                  <c:v>89</c:v>
                </c:pt>
                <c:pt idx="3792">
                  <c:v>89</c:v>
                </c:pt>
                <c:pt idx="3793">
                  <c:v>89</c:v>
                </c:pt>
                <c:pt idx="3794">
                  <c:v>89</c:v>
                </c:pt>
                <c:pt idx="3795">
                  <c:v>89</c:v>
                </c:pt>
                <c:pt idx="3796">
                  <c:v>89</c:v>
                </c:pt>
                <c:pt idx="3797">
                  <c:v>89</c:v>
                </c:pt>
                <c:pt idx="3798">
                  <c:v>89</c:v>
                </c:pt>
                <c:pt idx="3799">
                  <c:v>89</c:v>
                </c:pt>
                <c:pt idx="3800">
                  <c:v>89</c:v>
                </c:pt>
                <c:pt idx="3801">
                  <c:v>89</c:v>
                </c:pt>
                <c:pt idx="3802">
                  <c:v>89.1</c:v>
                </c:pt>
                <c:pt idx="3803">
                  <c:v>89.1</c:v>
                </c:pt>
                <c:pt idx="3804">
                  <c:v>89.1</c:v>
                </c:pt>
                <c:pt idx="3805">
                  <c:v>89.1</c:v>
                </c:pt>
                <c:pt idx="3806">
                  <c:v>89.2</c:v>
                </c:pt>
                <c:pt idx="3807">
                  <c:v>89.2</c:v>
                </c:pt>
                <c:pt idx="3808">
                  <c:v>89.2</c:v>
                </c:pt>
                <c:pt idx="3809">
                  <c:v>89.3</c:v>
                </c:pt>
                <c:pt idx="3810">
                  <c:v>89.3</c:v>
                </c:pt>
                <c:pt idx="3811">
                  <c:v>89.300003051999994</c:v>
                </c:pt>
                <c:pt idx="3812">
                  <c:v>89.4</c:v>
                </c:pt>
                <c:pt idx="3813">
                  <c:v>89.4</c:v>
                </c:pt>
                <c:pt idx="3814">
                  <c:v>89.5</c:v>
                </c:pt>
                <c:pt idx="3815">
                  <c:v>89.5</c:v>
                </c:pt>
                <c:pt idx="3816">
                  <c:v>89.5</c:v>
                </c:pt>
                <c:pt idx="3817">
                  <c:v>89.5</c:v>
                </c:pt>
                <c:pt idx="3818">
                  <c:v>89.5</c:v>
                </c:pt>
                <c:pt idx="3819">
                  <c:v>89.5</c:v>
                </c:pt>
                <c:pt idx="3820">
                  <c:v>89.5</c:v>
                </c:pt>
                <c:pt idx="3821">
                  <c:v>89.6</c:v>
                </c:pt>
                <c:pt idx="3822">
                  <c:v>89.7</c:v>
                </c:pt>
                <c:pt idx="3823">
                  <c:v>89.8</c:v>
                </c:pt>
                <c:pt idx="3824">
                  <c:v>89.8</c:v>
                </c:pt>
                <c:pt idx="3825">
                  <c:v>89.9</c:v>
                </c:pt>
                <c:pt idx="3826">
                  <c:v>89.9</c:v>
                </c:pt>
                <c:pt idx="3827">
                  <c:v>90</c:v>
                </c:pt>
                <c:pt idx="3828">
                  <c:v>90</c:v>
                </c:pt>
                <c:pt idx="3829">
                  <c:v>90</c:v>
                </c:pt>
                <c:pt idx="3830">
                  <c:v>90</c:v>
                </c:pt>
                <c:pt idx="3831">
                  <c:v>90</c:v>
                </c:pt>
                <c:pt idx="3832">
                  <c:v>90</c:v>
                </c:pt>
                <c:pt idx="3833">
                  <c:v>90</c:v>
                </c:pt>
                <c:pt idx="3834">
                  <c:v>90</c:v>
                </c:pt>
                <c:pt idx="3835">
                  <c:v>90</c:v>
                </c:pt>
                <c:pt idx="3836">
                  <c:v>90</c:v>
                </c:pt>
                <c:pt idx="3837">
                  <c:v>90</c:v>
                </c:pt>
                <c:pt idx="3838">
                  <c:v>90</c:v>
                </c:pt>
                <c:pt idx="3839">
                  <c:v>90</c:v>
                </c:pt>
                <c:pt idx="3840">
                  <c:v>90</c:v>
                </c:pt>
                <c:pt idx="3841">
                  <c:v>90</c:v>
                </c:pt>
                <c:pt idx="3842">
                  <c:v>90</c:v>
                </c:pt>
                <c:pt idx="3843">
                  <c:v>90</c:v>
                </c:pt>
                <c:pt idx="3844">
                  <c:v>90</c:v>
                </c:pt>
                <c:pt idx="3845">
                  <c:v>90</c:v>
                </c:pt>
                <c:pt idx="3846">
                  <c:v>90</c:v>
                </c:pt>
                <c:pt idx="3847">
                  <c:v>90</c:v>
                </c:pt>
                <c:pt idx="3848">
                  <c:v>90</c:v>
                </c:pt>
                <c:pt idx="3849">
                  <c:v>90</c:v>
                </c:pt>
                <c:pt idx="3850">
                  <c:v>90</c:v>
                </c:pt>
                <c:pt idx="3851">
                  <c:v>90</c:v>
                </c:pt>
                <c:pt idx="3852">
                  <c:v>90</c:v>
                </c:pt>
                <c:pt idx="3853">
                  <c:v>90</c:v>
                </c:pt>
                <c:pt idx="3854">
                  <c:v>90</c:v>
                </c:pt>
                <c:pt idx="3855">
                  <c:v>90</c:v>
                </c:pt>
                <c:pt idx="3856">
                  <c:v>90</c:v>
                </c:pt>
                <c:pt idx="3857">
                  <c:v>90</c:v>
                </c:pt>
                <c:pt idx="3858">
                  <c:v>90</c:v>
                </c:pt>
                <c:pt idx="3859">
                  <c:v>90</c:v>
                </c:pt>
                <c:pt idx="3860">
                  <c:v>90</c:v>
                </c:pt>
                <c:pt idx="3861">
                  <c:v>90</c:v>
                </c:pt>
                <c:pt idx="3862">
                  <c:v>90</c:v>
                </c:pt>
                <c:pt idx="3863">
                  <c:v>90</c:v>
                </c:pt>
                <c:pt idx="3864">
                  <c:v>90</c:v>
                </c:pt>
                <c:pt idx="3865">
                  <c:v>90</c:v>
                </c:pt>
                <c:pt idx="3866">
                  <c:v>90</c:v>
                </c:pt>
                <c:pt idx="3867">
                  <c:v>90</c:v>
                </c:pt>
                <c:pt idx="3868">
                  <c:v>90</c:v>
                </c:pt>
                <c:pt idx="3869">
                  <c:v>90</c:v>
                </c:pt>
                <c:pt idx="3870">
                  <c:v>90</c:v>
                </c:pt>
                <c:pt idx="3871">
                  <c:v>90</c:v>
                </c:pt>
                <c:pt idx="3872">
                  <c:v>90</c:v>
                </c:pt>
                <c:pt idx="3873">
                  <c:v>90</c:v>
                </c:pt>
                <c:pt idx="3874">
                  <c:v>90</c:v>
                </c:pt>
                <c:pt idx="3875">
                  <c:v>90</c:v>
                </c:pt>
                <c:pt idx="3876">
                  <c:v>90</c:v>
                </c:pt>
                <c:pt idx="3877">
                  <c:v>90</c:v>
                </c:pt>
                <c:pt idx="3878">
                  <c:v>90</c:v>
                </c:pt>
                <c:pt idx="3879">
                  <c:v>90</c:v>
                </c:pt>
                <c:pt idx="3880">
                  <c:v>90.1</c:v>
                </c:pt>
                <c:pt idx="3881">
                  <c:v>90.1</c:v>
                </c:pt>
                <c:pt idx="3882">
                  <c:v>90.2</c:v>
                </c:pt>
                <c:pt idx="3883">
                  <c:v>90.2</c:v>
                </c:pt>
                <c:pt idx="3884">
                  <c:v>90.2</c:v>
                </c:pt>
                <c:pt idx="3885">
                  <c:v>90.3</c:v>
                </c:pt>
                <c:pt idx="3886">
                  <c:v>90.3</c:v>
                </c:pt>
                <c:pt idx="3887">
                  <c:v>90.3</c:v>
                </c:pt>
                <c:pt idx="3888">
                  <c:v>90.300003051999994</c:v>
                </c:pt>
                <c:pt idx="3889">
                  <c:v>90.4</c:v>
                </c:pt>
                <c:pt idx="3890">
                  <c:v>90.4</c:v>
                </c:pt>
                <c:pt idx="3891">
                  <c:v>90.4</c:v>
                </c:pt>
                <c:pt idx="3892">
                  <c:v>90.4</c:v>
                </c:pt>
                <c:pt idx="3893">
                  <c:v>90.5</c:v>
                </c:pt>
                <c:pt idx="3894">
                  <c:v>90.5</c:v>
                </c:pt>
                <c:pt idx="3895">
                  <c:v>90.5</c:v>
                </c:pt>
                <c:pt idx="3896">
                  <c:v>90.5</c:v>
                </c:pt>
                <c:pt idx="3897">
                  <c:v>90.5</c:v>
                </c:pt>
                <c:pt idx="3898">
                  <c:v>90.6</c:v>
                </c:pt>
                <c:pt idx="3899">
                  <c:v>90.6</c:v>
                </c:pt>
                <c:pt idx="3900">
                  <c:v>90.699996948000006</c:v>
                </c:pt>
                <c:pt idx="3901">
                  <c:v>90.699996948000006</c:v>
                </c:pt>
                <c:pt idx="3902">
                  <c:v>90.7</c:v>
                </c:pt>
                <c:pt idx="3903">
                  <c:v>90.7</c:v>
                </c:pt>
                <c:pt idx="3904">
                  <c:v>90.7</c:v>
                </c:pt>
                <c:pt idx="3905">
                  <c:v>90.8</c:v>
                </c:pt>
                <c:pt idx="3906">
                  <c:v>90.8</c:v>
                </c:pt>
                <c:pt idx="3907">
                  <c:v>90.8</c:v>
                </c:pt>
                <c:pt idx="3908">
                  <c:v>90.9</c:v>
                </c:pt>
                <c:pt idx="3909">
                  <c:v>90.9</c:v>
                </c:pt>
                <c:pt idx="3910">
                  <c:v>91</c:v>
                </c:pt>
                <c:pt idx="3911">
                  <c:v>91</c:v>
                </c:pt>
                <c:pt idx="3912">
                  <c:v>91</c:v>
                </c:pt>
                <c:pt idx="3913">
                  <c:v>91</c:v>
                </c:pt>
                <c:pt idx="3914">
                  <c:v>91</c:v>
                </c:pt>
                <c:pt idx="3915">
                  <c:v>91</c:v>
                </c:pt>
                <c:pt idx="3916">
                  <c:v>91</c:v>
                </c:pt>
                <c:pt idx="3917">
                  <c:v>91</c:v>
                </c:pt>
                <c:pt idx="3918">
                  <c:v>91</c:v>
                </c:pt>
                <c:pt idx="3919">
                  <c:v>91</c:v>
                </c:pt>
                <c:pt idx="3920">
                  <c:v>91</c:v>
                </c:pt>
                <c:pt idx="3921">
                  <c:v>91</c:v>
                </c:pt>
                <c:pt idx="3922">
                  <c:v>91</c:v>
                </c:pt>
                <c:pt idx="3923">
                  <c:v>91</c:v>
                </c:pt>
                <c:pt idx="3924">
                  <c:v>91</c:v>
                </c:pt>
                <c:pt idx="3925">
                  <c:v>91</c:v>
                </c:pt>
                <c:pt idx="3926">
                  <c:v>91</c:v>
                </c:pt>
                <c:pt idx="3927">
                  <c:v>91</c:v>
                </c:pt>
                <c:pt idx="3928">
                  <c:v>91</c:v>
                </c:pt>
                <c:pt idx="3929">
                  <c:v>91</c:v>
                </c:pt>
                <c:pt idx="3930">
                  <c:v>91</c:v>
                </c:pt>
                <c:pt idx="3931">
                  <c:v>91.1</c:v>
                </c:pt>
                <c:pt idx="3932">
                  <c:v>91.1</c:v>
                </c:pt>
                <c:pt idx="3933">
                  <c:v>91.1</c:v>
                </c:pt>
                <c:pt idx="3934">
                  <c:v>91.1</c:v>
                </c:pt>
                <c:pt idx="3935">
                  <c:v>91.2</c:v>
                </c:pt>
                <c:pt idx="3936">
                  <c:v>91.2</c:v>
                </c:pt>
                <c:pt idx="3937">
                  <c:v>91.2</c:v>
                </c:pt>
                <c:pt idx="3938">
                  <c:v>91.3</c:v>
                </c:pt>
                <c:pt idx="3939">
                  <c:v>91.4</c:v>
                </c:pt>
                <c:pt idx="3940">
                  <c:v>91.4</c:v>
                </c:pt>
                <c:pt idx="3941">
                  <c:v>91.4</c:v>
                </c:pt>
                <c:pt idx="3942">
                  <c:v>91.5</c:v>
                </c:pt>
                <c:pt idx="3943">
                  <c:v>91.5</c:v>
                </c:pt>
                <c:pt idx="3944">
                  <c:v>91.5</c:v>
                </c:pt>
                <c:pt idx="3945">
                  <c:v>91.5</c:v>
                </c:pt>
                <c:pt idx="3946">
                  <c:v>91.6</c:v>
                </c:pt>
                <c:pt idx="3947">
                  <c:v>91.6</c:v>
                </c:pt>
                <c:pt idx="3948">
                  <c:v>91.7</c:v>
                </c:pt>
                <c:pt idx="3949">
                  <c:v>91.8</c:v>
                </c:pt>
                <c:pt idx="3950">
                  <c:v>91.8</c:v>
                </c:pt>
                <c:pt idx="3951">
                  <c:v>91.8</c:v>
                </c:pt>
                <c:pt idx="3952">
                  <c:v>91.8</c:v>
                </c:pt>
                <c:pt idx="3953">
                  <c:v>91.8</c:v>
                </c:pt>
                <c:pt idx="3954">
                  <c:v>91.8</c:v>
                </c:pt>
                <c:pt idx="3955">
                  <c:v>92</c:v>
                </c:pt>
                <c:pt idx="3956">
                  <c:v>92</c:v>
                </c:pt>
                <c:pt idx="3957">
                  <c:v>92</c:v>
                </c:pt>
                <c:pt idx="3958">
                  <c:v>92</c:v>
                </c:pt>
                <c:pt idx="3959">
                  <c:v>92</c:v>
                </c:pt>
                <c:pt idx="3960">
                  <c:v>92</c:v>
                </c:pt>
                <c:pt idx="3961">
                  <c:v>92</c:v>
                </c:pt>
                <c:pt idx="3962">
                  <c:v>92</c:v>
                </c:pt>
                <c:pt idx="3963">
                  <c:v>92</c:v>
                </c:pt>
                <c:pt idx="3964">
                  <c:v>92</c:v>
                </c:pt>
                <c:pt idx="3965">
                  <c:v>92</c:v>
                </c:pt>
                <c:pt idx="3966">
                  <c:v>92</c:v>
                </c:pt>
                <c:pt idx="3967">
                  <c:v>92</c:v>
                </c:pt>
                <c:pt idx="3968">
                  <c:v>92</c:v>
                </c:pt>
                <c:pt idx="3969">
                  <c:v>92</c:v>
                </c:pt>
                <c:pt idx="3970">
                  <c:v>92</c:v>
                </c:pt>
                <c:pt idx="3971">
                  <c:v>92</c:v>
                </c:pt>
                <c:pt idx="3972">
                  <c:v>92</c:v>
                </c:pt>
                <c:pt idx="3973">
                  <c:v>92</c:v>
                </c:pt>
                <c:pt idx="3974">
                  <c:v>92</c:v>
                </c:pt>
                <c:pt idx="3975">
                  <c:v>92</c:v>
                </c:pt>
                <c:pt idx="3976">
                  <c:v>92</c:v>
                </c:pt>
                <c:pt idx="3977">
                  <c:v>92</c:v>
                </c:pt>
                <c:pt idx="3978">
                  <c:v>92</c:v>
                </c:pt>
                <c:pt idx="3979">
                  <c:v>92</c:v>
                </c:pt>
                <c:pt idx="3980">
                  <c:v>92</c:v>
                </c:pt>
                <c:pt idx="3981">
                  <c:v>92</c:v>
                </c:pt>
                <c:pt idx="3982">
                  <c:v>92</c:v>
                </c:pt>
                <c:pt idx="3983">
                  <c:v>92</c:v>
                </c:pt>
                <c:pt idx="3984">
                  <c:v>92</c:v>
                </c:pt>
                <c:pt idx="3985">
                  <c:v>92</c:v>
                </c:pt>
                <c:pt idx="3986">
                  <c:v>92</c:v>
                </c:pt>
                <c:pt idx="3987">
                  <c:v>92.1</c:v>
                </c:pt>
                <c:pt idx="3988">
                  <c:v>92.1</c:v>
                </c:pt>
                <c:pt idx="3989">
                  <c:v>92.1</c:v>
                </c:pt>
                <c:pt idx="3990">
                  <c:v>92.2</c:v>
                </c:pt>
                <c:pt idx="3991">
                  <c:v>92.3</c:v>
                </c:pt>
                <c:pt idx="3992">
                  <c:v>92.300003051999994</c:v>
                </c:pt>
                <c:pt idx="3993">
                  <c:v>92.4</c:v>
                </c:pt>
                <c:pt idx="3994">
                  <c:v>92.4</c:v>
                </c:pt>
                <c:pt idx="3995">
                  <c:v>92.400001525999997</c:v>
                </c:pt>
                <c:pt idx="3996">
                  <c:v>92.5</c:v>
                </c:pt>
                <c:pt idx="3997">
                  <c:v>92.5</c:v>
                </c:pt>
                <c:pt idx="3998">
                  <c:v>92.5</c:v>
                </c:pt>
                <c:pt idx="3999">
                  <c:v>92.5</c:v>
                </c:pt>
                <c:pt idx="4000">
                  <c:v>92.5</c:v>
                </c:pt>
                <c:pt idx="4001">
                  <c:v>92.5</c:v>
                </c:pt>
                <c:pt idx="4002">
                  <c:v>92.6</c:v>
                </c:pt>
                <c:pt idx="4003">
                  <c:v>92.6</c:v>
                </c:pt>
                <c:pt idx="4004">
                  <c:v>92.6</c:v>
                </c:pt>
                <c:pt idx="4005">
                  <c:v>92.6</c:v>
                </c:pt>
                <c:pt idx="4006">
                  <c:v>92.7</c:v>
                </c:pt>
                <c:pt idx="4007">
                  <c:v>92.7</c:v>
                </c:pt>
                <c:pt idx="4008">
                  <c:v>92.7</c:v>
                </c:pt>
                <c:pt idx="4009">
                  <c:v>92.8</c:v>
                </c:pt>
                <c:pt idx="4010">
                  <c:v>92.8</c:v>
                </c:pt>
                <c:pt idx="4011">
                  <c:v>92.8</c:v>
                </c:pt>
                <c:pt idx="4012">
                  <c:v>92.8</c:v>
                </c:pt>
                <c:pt idx="4013">
                  <c:v>92.9</c:v>
                </c:pt>
                <c:pt idx="4014">
                  <c:v>92.9</c:v>
                </c:pt>
                <c:pt idx="4015">
                  <c:v>92.9</c:v>
                </c:pt>
                <c:pt idx="4016">
                  <c:v>92.9</c:v>
                </c:pt>
                <c:pt idx="4017">
                  <c:v>93</c:v>
                </c:pt>
                <c:pt idx="4018">
                  <c:v>93</c:v>
                </c:pt>
                <c:pt idx="4019">
                  <c:v>93</c:v>
                </c:pt>
                <c:pt idx="4020">
                  <c:v>93</c:v>
                </c:pt>
                <c:pt idx="4021">
                  <c:v>93</c:v>
                </c:pt>
                <c:pt idx="4022">
                  <c:v>93</c:v>
                </c:pt>
                <c:pt idx="4023">
                  <c:v>93</c:v>
                </c:pt>
                <c:pt idx="4024">
                  <c:v>93</c:v>
                </c:pt>
                <c:pt idx="4025">
                  <c:v>93</c:v>
                </c:pt>
                <c:pt idx="4026">
                  <c:v>93</c:v>
                </c:pt>
                <c:pt idx="4027">
                  <c:v>93</c:v>
                </c:pt>
                <c:pt idx="4028">
                  <c:v>93</c:v>
                </c:pt>
                <c:pt idx="4029">
                  <c:v>93</c:v>
                </c:pt>
                <c:pt idx="4030">
                  <c:v>93</c:v>
                </c:pt>
                <c:pt idx="4031">
                  <c:v>93</c:v>
                </c:pt>
                <c:pt idx="4032">
                  <c:v>93</c:v>
                </c:pt>
                <c:pt idx="4033">
                  <c:v>93</c:v>
                </c:pt>
                <c:pt idx="4034">
                  <c:v>93</c:v>
                </c:pt>
                <c:pt idx="4035">
                  <c:v>93</c:v>
                </c:pt>
                <c:pt idx="4036">
                  <c:v>93</c:v>
                </c:pt>
                <c:pt idx="4037">
                  <c:v>93</c:v>
                </c:pt>
                <c:pt idx="4038">
                  <c:v>93</c:v>
                </c:pt>
                <c:pt idx="4039">
                  <c:v>93</c:v>
                </c:pt>
                <c:pt idx="4040">
                  <c:v>93</c:v>
                </c:pt>
                <c:pt idx="4041">
                  <c:v>93</c:v>
                </c:pt>
                <c:pt idx="4042">
                  <c:v>93</c:v>
                </c:pt>
                <c:pt idx="4043">
                  <c:v>93.1</c:v>
                </c:pt>
                <c:pt idx="4044">
                  <c:v>93.2</c:v>
                </c:pt>
                <c:pt idx="4045">
                  <c:v>93.2</c:v>
                </c:pt>
                <c:pt idx="4046">
                  <c:v>93.300003051999994</c:v>
                </c:pt>
                <c:pt idx="4047">
                  <c:v>93.4</c:v>
                </c:pt>
                <c:pt idx="4048">
                  <c:v>93.5</c:v>
                </c:pt>
                <c:pt idx="4049">
                  <c:v>93.5</c:v>
                </c:pt>
                <c:pt idx="4050">
                  <c:v>93.5</c:v>
                </c:pt>
                <c:pt idx="4051">
                  <c:v>93.5</c:v>
                </c:pt>
                <c:pt idx="4052">
                  <c:v>93.5</c:v>
                </c:pt>
                <c:pt idx="4053">
                  <c:v>93.5</c:v>
                </c:pt>
                <c:pt idx="4054">
                  <c:v>93.7</c:v>
                </c:pt>
                <c:pt idx="4055">
                  <c:v>93.7</c:v>
                </c:pt>
                <c:pt idx="4056">
                  <c:v>93.8</c:v>
                </c:pt>
                <c:pt idx="4057">
                  <c:v>93.9</c:v>
                </c:pt>
                <c:pt idx="4058">
                  <c:v>94</c:v>
                </c:pt>
                <c:pt idx="4059">
                  <c:v>94</c:v>
                </c:pt>
                <c:pt idx="4060">
                  <c:v>94</c:v>
                </c:pt>
                <c:pt idx="4061">
                  <c:v>94</c:v>
                </c:pt>
                <c:pt idx="4062">
                  <c:v>94</c:v>
                </c:pt>
                <c:pt idx="4063">
                  <c:v>94</c:v>
                </c:pt>
                <c:pt idx="4064">
                  <c:v>94</c:v>
                </c:pt>
                <c:pt idx="4065">
                  <c:v>94</c:v>
                </c:pt>
                <c:pt idx="4066">
                  <c:v>94</c:v>
                </c:pt>
                <c:pt idx="4067">
                  <c:v>94</c:v>
                </c:pt>
                <c:pt idx="4068">
                  <c:v>94</c:v>
                </c:pt>
                <c:pt idx="4069">
                  <c:v>94</c:v>
                </c:pt>
                <c:pt idx="4070">
                  <c:v>94</c:v>
                </c:pt>
                <c:pt idx="4071">
                  <c:v>94</c:v>
                </c:pt>
                <c:pt idx="4072">
                  <c:v>94</c:v>
                </c:pt>
                <c:pt idx="4073">
                  <c:v>94</c:v>
                </c:pt>
                <c:pt idx="4074">
                  <c:v>94</c:v>
                </c:pt>
                <c:pt idx="4075">
                  <c:v>94</c:v>
                </c:pt>
                <c:pt idx="4076">
                  <c:v>94</c:v>
                </c:pt>
                <c:pt idx="4077">
                  <c:v>94</c:v>
                </c:pt>
                <c:pt idx="4078">
                  <c:v>94</c:v>
                </c:pt>
                <c:pt idx="4079">
                  <c:v>94</c:v>
                </c:pt>
                <c:pt idx="4080">
                  <c:v>94</c:v>
                </c:pt>
                <c:pt idx="4081">
                  <c:v>94.2</c:v>
                </c:pt>
                <c:pt idx="4082">
                  <c:v>94.3</c:v>
                </c:pt>
                <c:pt idx="4083">
                  <c:v>94.3</c:v>
                </c:pt>
                <c:pt idx="4084">
                  <c:v>94.4</c:v>
                </c:pt>
                <c:pt idx="4085">
                  <c:v>94.5</c:v>
                </c:pt>
                <c:pt idx="4086">
                  <c:v>94.5</c:v>
                </c:pt>
                <c:pt idx="4087">
                  <c:v>94.6</c:v>
                </c:pt>
                <c:pt idx="4088">
                  <c:v>94.6</c:v>
                </c:pt>
                <c:pt idx="4089">
                  <c:v>94.6</c:v>
                </c:pt>
                <c:pt idx="4090">
                  <c:v>94.8</c:v>
                </c:pt>
                <c:pt idx="4091">
                  <c:v>94.8</c:v>
                </c:pt>
                <c:pt idx="4092">
                  <c:v>94.8</c:v>
                </c:pt>
                <c:pt idx="4093">
                  <c:v>94.9</c:v>
                </c:pt>
                <c:pt idx="4094">
                  <c:v>94.9</c:v>
                </c:pt>
                <c:pt idx="4095">
                  <c:v>95</c:v>
                </c:pt>
                <c:pt idx="4096">
                  <c:v>95</c:v>
                </c:pt>
                <c:pt idx="4097">
                  <c:v>95</c:v>
                </c:pt>
                <c:pt idx="4098">
                  <c:v>95</c:v>
                </c:pt>
                <c:pt idx="4099">
                  <c:v>95</c:v>
                </c:pt>
                <c:pt idx="4100">
                  <c:v>95</c:v>
                </c:pt>
                <c:pt idx="4101">
                  <c:v>95</c:v>
                </c:pt>
                <c:pt idx="4102">
                  <c:v>95</c:v>
                </c:pt>
                <c:pt idx="4103">
                  <c:v>95</c:v>
                </c:pt>
                <c:pt idx="4104">
                  <c:v>95</c:v>
                </c:pt>
                <c:pt idx="4105">
                  <c:v>95</c:v>
                </c:pt>
                <c:pt idx="4106">
                  <c:v>95</c:v>
                </c:pt>
                <c:pt idx="4107">
                  <c:v>95</c:v>
                </c:pt>
                <c:pt idx="4108">
                  <c:v>95</c:v>
                </c:pt>
                <c:pt idx="4109">
                  <c:v>95</c:v>
                </c:pt>
                <c:pt idx="4110">
                  <c:v>95</c:v>
                </c:pt>
                <c:pt idx="4111">
                  <c:v>95</c:v>
                </c:pt>
                <c:pt idx="4112">
                  <c:v>95</c:v>
                </c:pt>
                <c:pt idx="4113">
                  <c:v>95</c:v>
                </c:pt>
                <c:pt idx="4114">
                  <c:v>95</c:v>
                </c:pt>
                <c:pt idx="4115">
                  <c:v>95</c:v>
                </c:pt>
                <c:pt idx="4116">
                  <c:v>95</c:v>
                </c:pt>
                <c:pt idx="4117">
                  <c:v>95</c:v>
                </c:pt>
                <c:pt idx="4118">
                  <c:v>95</c:v>
                </c:pt>
                <c:pt idx="4119">
                  <c:v>95</c:v>
                </c:pt>
                <c:pt idx="4120">
                  <c:v>95</c:v>
                </c:pt>
                <c:pt idx="4121">
                  <c:v>95</c:v>
                </c:pt>
                <c:pt idx="4122">
                  <c:v>95</c:v>
                </c:pt>
                <c:pt idx="4123">
                  <c:v>95</c:v>
                </c:pt>
                <c:pt idx="4124">
                  <c:v>95</c:v>
                </c:pt>
                <c:pt idx="4125">
                  <c:v>95.1</c:v>
                </c:pt>
                <c:pt idx="4126">
                  <c:v>95.2</c:v>
                </c:pt>
                <c:pt idx="4127">
                  <c:v>95.2</c:v>
                </c:pt>
                <c:pt idx="4128">
                  <c:v>95.2</c:v>
                </c:pt>
                <c:pt idx="4129">
                  <c:v>95.3</c:v>
                </c:pt>
                <c:pt idx="4130">
                  <c:v>95.3</c:v>
                </c:pt>
                <c:pt idx="4131">
                  <c:v>95.3</c:v>
                </c:pt>
                <c:pt idx="4132">
                  <c:v>95.4</c:v>
                </c:pt>
                <c:pt idx="4133">
                  <c:v>95.5</c:v>
                </c:pt>
                <c:pt idx="4134">
                  <c:v>95.5</c:v>
                </c:pt>
                <c:pt idx="4135">
                  <c:v>95.5</c:v>
                </c:pt>
                <c:pt idx="4136">
                  <c:v>95.6</c:v>
                </c:pt>
                <c:pt idx="4137">
                  <c:v>95.6</c:v>
                </c:pt>
                <c:pt idx="4138">
                  <c:v>95.6</c:v>
                </c:pt>
                <c:pt idx="4139">
                  <c:v>95.6</c:v>
                </c:pt>
                <c:pt idx="4140">
                  <c:v>95.7</c:v>
                </c:pt>
                <c:pt idx="4141">
                  <c:v>95.8</c:v>
                </c:pt>
                <c:pt idx="4142">
                  <c:v>96</c:v>
                </c:pt>
                <c:pt idx="4143">
                  <c:v>96</c:v>
                </c:pt>
                <c:pt idx="4144">
                  <c:v>96</c:v>
                </c:pt>
                <c:pt idx="4145">
                  <c:v>96</c:v>
                </c:pt>
                <c:pt idx="4146">
                  <c:v>96</c:v>
                </c:pt>
                <c:pt idx="4147">
                  <c:v>96</c:v>
                </c:pt>
                <c:pt idx="4148">
                  <c:v>96</c:v>
                </c:pt>
                <c:pt idx="4149">
                  <c:v>96</c:v>
                </c:pt>
                <c:pt idx="4150">
                  <c:v>96</c:v>
                </c:pt>
                <c:pt idx="4151">
                  <c:v>96</c:v>
                </c:pt>
                <c:pt idx="4152">
                  <c:v>96</c:v>
                </c:pt>
                <c:pt idx="4153">
                  <c:v>96</c:v>
                </c:pt>
                <c:pt idx="4154">
                  <c:v>96</c:v>
                </c:pt>
                <c:pt idx="4155">
                  <c:v>96</c:v>
                </c:pt>
                <c:pt idx="4156">
                  <c:v>96</c:v>
                </c:pt>
                <c:pt idx="4157">
                  <c:v>96</c:v>
                </c:pt>
                <c:pt idx="4158">
                  <c:v>96</c:v>
                </c:pt>
                <c:pt idx="4159">
                  <c:v>96</c:v>
                </c:pt>
                <c:pt idx="4160">
                  <c:v>96</c:v>
                </c:pt>
                <c:pt idx="4161">
                  <c:v>96</c:v>
                </c:pt>
                <c:pt idx="4162">
                  <c:v>96</c:v>
                </c:pt>
                <c:pt idx="4163">
                  <c:v>96</c:v>
                </c:pt>
                <c:pt idx="4164">
                  <c:v>96</c:v>
                </c:pt>
                <c:pt idx="4165">
                  <c:v>96</c:v>
                </c:pt>
                <c:pt idx="4166">
                  <c:v>96</c:v>
                </c:pt>
                <c:pt idx="4167">
                  <c:v>96.1</c:v>
                </c:pt>
                <c:pt idx="4168">
                  <c:v>96.1</c:v>
                </c:pt>
                <c:pt idx="4169">
                  <c:v>96.2</c:v>
                </c:pt>
                <c:pt idx="4170">
                  <c:v>96.2</c:v>
                </c:pt>
                <c:pt idx="4171">
                  <c:v>96.2</c:v>
                </c:pt>
                <c:pt idx="4172">
                  <c:v>96.3</c:v>
                </c:pt>
                <c:pt idx="4173">
                  <c:v>96.5</c:v>
                </c:pt>
                <c:pt idx="4174">
                  <c:v>96.5</c:v>
                </c:pt>
                <c:pt idx="4175">
                  <c:v>96.5</c:v>
                </c:pt>
                <c:pt idx="4176">
                  <c:v>96.6</c:v>
                </c:pt>
                <c:pt idx="4177">
                  <c:v>96.6</c:v>
                </c:pt>
                <c:pt idx="4178">
                  <c:v>96.7</c:v>
                </c:pt>
                <c:pt idx="4179">
                  <c:v>96.8</c:v>
                </c:pt>
                <c:pt idx="4180">
                  <c:v>96.9</c:v>
                </c:pt>
                <c:pt idx="4181">
                  <c:v>96.9</c:v>
                </c:pt>
                <c:pt idx="4182">
                  <c:v>97</c:v>
                </c:pt>
                <c:pt idx="4183">
                  <c:v>97</c:v>
                </c:pt>
                <c:pt idx="4184">
                  <c:v>97</c:v>
                </c:pt>
                <c:pt idx="4185">
                  <c:v>97</c:v>
                </c:pt>
                <c:pt idx="4186">
                  <c:v>97</c:v>
                </c:pt>
                <c:pt idx="4187">
                  <c:v>97</c:v>
                </c:pt>
                <c:pt idx="4188">
                  <c:v>97</c:v>
                </c:pt>
                <c:pt idx="4189">
                  <c:v>97</c:v>
                </c:pt>
                <c:pt idx="4190">
                  <c:v>97</c:v>
                </c:pt>
                <c:pt idx="4191">
                  <c:v>97</c:v>
                </c:pt>
                <c:pt idx="4192">
                  <c:v>97</c:v>
                </c:pt>
                <c:pt idx="4193">
                  <c:v>97</c:v>
                </c:pt>
                <c:pt idx="4194">
                  <c:v>97</c:v>
                </c:pt>
                <c:pt idx="4195">
                  <c:v>97</c:v>
                </c:pt>
                <c:pt idx="4196">
                  <c:v>97</c:v>
                </c:pt>
                <c:pt idx="4197">
                  <c:v>97</c:v>
                </c:pt>
                <c:pt idx="4198">
                  <c:v>97</c:v>
                </c:pt>
                <c:pt idx="4199">
                  <c:v>97</c:v>
                </c:pt>
                <c:pt idx="4200">
                  <c:v>97</c:v>
                </c:pt>
                <c:pt idx="4201">
                  <c:v>97.2</c:v>
                </c:pt>
                <c:pt idx="4202">
                  <c:v>97.2</c:v>
                </c:pt>
                <c:pt idx="4203">
                  <c:v>97.4</c:v>
                </c:pt>
                <c:pt idx="4204">
                  <c:v>97.4</c:v>
                </c:pt>
                <c:pt idx="4205">
                  <c:v>97.4</c:v>
                </c:pt>
                <c:pt idx="4206">
                  <c:v>97.5</c:v>
                </c:pt>
                <c:pt idx="4207">
                  <c:v>97.5</c:v>
                </c:pt>
                <c:pt idx="4208">
                  <c:v>97.5</c:v>
                </c:pt>
                <c:pt idx="4209">
                  <c:v>97.5</c:v>
                </c:pt>
                <c:pt idx="4210">
                  <c:v>97.6</c:v>
                </c:pt>
                <c:pt idx="4211">
                  <c:v>97.7</c:v>
                </c:pt>
                <c:pt idx="4212">
                  <c:v>97.8</c:v>
                </c:pt>
                <c:pt idx="4213">
                  <c:v>97.8</c:v>
                </c:pt>
                <c:pt idx="4214">
                  <c:v>97.9</c:v>
                </c:pt>
                <c:pt idx="4215">
                  <c:v>98</c:v>
                </c:pt>
                <c:pt idx="4216">
                  <c:v>98</c:v>
                </c:pt>
                <c:pt idx="4217">
                  <c:v>98</c:v>
                </c:pt>
                <c:pt idx="4218">
                  <c:v>98</c:v>
                </c:pt>
                <c:pt idx="4219">
                  <c:v>98</c:v>
                </c:pt>
                <c:pt idx="4220">
                  <c:v>98</c:v>
                </c:pt>
                <c:pt idx="4221">
                  <c:v>98</c:v>
                </c:pt>
                <c:pt idx="4222">
                  <c:v>98</c:v>
                </c:pt>
                <c:pt idx="4223">
                  <c:v>98</c:v>
                </c:pt>
                <c:pt idx="4224">
                  <c:v>98</c:v>
                </c:pt>
                <c:pt idx="4225">
                  <c:v>98</c:v>
                </c:pt>
                <c:pt idx="4226">
                  <c:v>98</c:v>
                </c:pt>
                <c:pt idx="4227">
                  <c:v>98</c:v>
                </c:pt>
                <c:pt idx="4228">
                  <c:v>98</c:v>
                </c:pt>
                <c:pt idx="4229">
                  <c:v>98</c:v>
                </c:pt>
                <c:pt idx="4230">
                  <c:v>98</c:v>
                </c:pt>
                <c:pt idx="4231">
                  <c:v>98</c:v>
                </c:pt>
                <c:pt idx="4232">
                  <c:v>98</c:v>
                </c:pt>
                <c:pt idx="4233">
                  <c:v>98</c:v>
                </c:pt>
                <c:pt idx="4234">
                  <c:v>98</c:v>
                </c:pt>
                <c:pt idx="4235">
                  <c:v>98</c:v>
                </c:pt>
                <c:pt idx="4236">
                  <c:v>98</c:v>
                </c:pt>
                <c:pt idx="4237">
                  <c:v>98</c:v>
                </c:pt>
                <c:pt idx="4238">
                  <c:v>98</c:v>
                </c:pt>
                <c:pt idx="4239">
                  <c:v>98</c:v>
                </c:pt>
                <c:pt idx="4240">
                  <c:v>98</c:v>
                </c:pt>
                <c:pt idx="4241">
                  <c:v>98</c:v>
                </c:pt>
                <c:pt idx="4242">
                  <c:v>98.2</c:v>
                </c:pt>
                <c:pt idx="4243">
                  <c:v>98.2</c:v>
                </c:pt>
                <c:pt idx="4244">
                  <c:v>98.2</c:v>
                </c:pt>
                <c:pt idx="4245">
                  <c:v>98.3</c:v>
                </c:pt>
                <c:pt idx="4246">
                  <c:v>98.3</c:v>
                </c:pt>
                <c:pt idx="4247">
                  <c:v>98.4</c:v>
                </c:pt>
                <c:pt idx="4248">
                  <c:v>98.4</c:v>
                </c:pt>
                <c:pt idx="4249">
                  <c:v>98.400001525999997</c:v>
                </c:pt>
                <c:pt idx="4250">
                  <c:v>98.5</c:v>
                </c:pt>
                <c:pt idx="4251">
                  <c:v>98.5</c:v>
                </c:pt>
                <c:pt idx="4252">
                  <c:v>98.5</c:v>
                </c:pt>
                <c:pt idx="4253">
                  <c:v>98.5</c:v>
                </c:pt>
                <c:pt idx="4254">
                  <c:v>98.5</c:v>
                </c:pt>
                <c:pt idx="4255">
                  <c:v>98.5</c:v>
                </c:pt>
                <c:pt idx="4256">
                  <c:v>98.6</c:v>
                </c:pt>
                <c:pt idx="4257">
                  <c:v>98.6</c:v>
                </c:pt>
                <c:pt idx="4258">
                  <c:v>98.7</c:v>
                </c:pt>
                <c:pt idx="4259">
                  <c:v>98.8</c:v>
                </c:pt>
                <c:pt idx="4260">
                  <c:v>98.8</c:v>
                </c:pt>
                <c:pt idx="4261">
                  <c:v>98.8</c:v>
                </c:pt>
                <c:pt idx="4262">
                  <c:v>98.8</c:v>
                </c:pt>
                <c:pt idx="4263">
                  <c:v>99</c:v>
                </c:pt>
                <c:pt idx="4264">
                  <c:v>99</c:v>
                </c:pt>
                <c:pt idx="4265">
                  <c:v>99</c:v>
                </c:pt>
                <c:pt idx="4266">
                  <c:v>99</c:v>
                </c:pt>
                <c:pt idx="4267">
                  <c:v>99</c:v>
                </c:pt>
                <c:pt idx="4268">
                  <c:v>99</c:v>
                </c:pt>
                <c:pt idx="4269">
                  <c:v>99</c:v>
                </c:pt>
                <c:pt idx="4270">
                  <c:v>99</c:v>
                </c:pt>
                <c:pt idx="4271">
                  <c:v>99</c:v>
                </c:pt>
                <c:pt idx="4272">
                  <c:v>99</c:v>
                </c:pt>
                <c:pt idx="4273">
                  <c:v>99</c:v>
                </c:pt>
                <c:pt idx="4274">
                  <c:v>99</c:v>
                </c:pt>
                <c:pt idx="4275">
                  <c:v>99</c:v>
                </c:pt>
                <c:pt idx="4276">
                  <c:v>99</c:v>
                </c:pt>
                <c:pt idx="4277">
                  <c:v>99</c:v>
                </c:pt>
                <c:pt idx="4278">
                  <c:v>99</c:v>
                </c:pt>
                <c:pt idx="4279">
                  <c:v>99</c:v>
                </c:pt>
                <c:pt idx="4280">
                  <c:v>99</c:v>
                </c:pt>
                <c:pt idx="4281">
                  <c:v>99.2</c:v>
                </c:pt>
                <c:pt idx="4282">
                  <c:v>99.3</c:v>
                </c:pt>
                <c:pt idx="4283">
                  <c:v>99.3</c:v>
                </c:pt>
                <c:pt idx="4284">
                  <c:v>99.4</c:v>
                </c:pt>
                <c:pt idx="4285">
                  <c:v>99.4</c:v>
                </c:pt>
                <c:pt idx="4286">
                  <c:v>99.5</c:v>
                </c:pt>
                <c:pt idx="4287">
                  <c:v>99.6</c:v>
                </c:pt>
                <c:pt idx="4288">
                  <c:v>99.6</c:v>
                </c:pt>
                <c:pt idx="4289">
                  <c:v>99.6</c:v>
                </c:pt>
                <c:pt idx="4290">
                  <c:v>99.7</c:v>
                </c:pt>
                <c:pt idx="4291">
                  <c:v>99.7</c:v>
                </c:pt>
                <c:pt idx="4292">
                  <c:v>99.7</c:v>
                </c:pt>
                <c:pt idx="4293">
                  <c:v>99.7</c:v>
                </c:pt>
                <c:pt idx="4294">
                  <c:v>99.8</c:v>
                </c:pt>
                <c:pt idx="4295">
                  <c:v>99.9</c:v>
                </c:pt>
                <c:pt idx="4296">
                  <c:v>100</c:v>
                </c:pt>
                <c:pt idx="4297">
                  <c:v>100</c:v>
                </c:pt>
                <c:pt idx="4298">
                  <c:v>100</c:v>
                </c:pt>
                <c:pt idx="4299">
                  <c:v>100</c:v>
                </c:pt>
                <c:pt idx="4300">
                  <c:v>100</c:v>
                </c:pt>
                <c:pt idx="4301">
                  <c:v>100</c:v>
                </c:pt>
                <c:pt idx="4302">
                  <c:v>100</c:v>
                </c:pt>
                <c:pt idx="4303">
                  <c:v>100</c:v>
                </c:pt>
                <c:pt idx="4304">
                  <c:v>100</c:v>
                </c:pt>
                <c:pt idx="4305">
                  <c:v>100</c:v>
                </c:pt>
                <c:pt idx="4306">
                  <c:v>100</c:v>
                </c:pt>
                <c:pt idx="4307">
                  <c:v>100</c:v>
                </c:pt>
                <c:pt idx="4308">
                  <c:v>100</c:v>
                </c:pt>
                <c:pt idx="4309">
                  <c:v>100</c:v>
                </c:pt>
                <c:pt idx="4310">
                  <c:v>100</c:v>
                </c:pt>
                <c:pt idx="4311">
                  <c:v>100</c:v>
                </c:pt>
                <c:pt idx="4312">
                  <c:v>100</c:v>
                </c:pt>
                <c:pt idx="4313">
                  <c:v>100</c:v>
                </c:pt>
                <c:pt idx="4314">
                  <c:v>100</c:v>
                </c:pt>
                <c:pt idx="4315">
                  <c:v>100</c:v>
                </c:pt>
                <c:pt idx="4316">
                  <c:v>100</c:v>
                </c:pt>
                <c:pt idx="4317">
                  <c:v>100</c:v>
                </c:pt>
                <c:pt idx="4318">
                  <c:v>100</c:v>
                </c:pt>
                <c:pt idx="4319">
                  <c:v>100.2</c:v>
                </c:pt>
                <c:pt idx="4320">
                  <c:v>100.2</c:v>
                </c:pt>
                <c:pt idx="4321">
                  <c:v>100.2</c:v>
                </c:pt>
                <c:pt idx="4322">
                  <c:v>100.3</c:v>
                </c:pt>
                <c:pt idx="4323">
                  <c:v>100.4</c:v>
                </c:pt>
                <c:pt idx="4324">
                  <c:v>100.400001526</c:v>
                </c:pt>
                <c:pt idx="4325">
                  <c:v>100.5</c:v>
                </c:pt>
                <c:pt idx="4326">
                  <c:v>100.5</c:v>
                </c:pt>
                <c:pt idx="4327">
                  <c:v>100.5</c:v>
                </c:pt>
                <c:pt idx="4328">
                  <c:v>100.5</c:v>
                </c:pt>
                <c:pt idx="4329">
                  <c:v>100.69999694800001</c:v>
                </c:pt>
                <c:pt idx="4330">
                  <c:v>100.7</c:v>
                </c:pt>
                <c:pt idx="4331">
                  <c:v>100.8</c:v>
                </c:pt>
                <c:pt idx="4332">
                  <c:v>100.9</c:v>
                </c:pt>
                <c:pt idx="4333">
                  <c:v>101</c:v>
                </c:pt>
                <c:pt idx="4334">
                  <c:v>101</c:v>
                </c:pt>
                <c:pt idx="4335">
                  <c:v>101</c:v>
                </c:pt>
                <c:pt idx="4336">
                  <c:v>101</c:v>
                </c:pt>
                <c:pt idx="4337">
                  <c:v>101</c:v>
                </c:pt>
                <c:pt idx="4338">
                  <c:v>101</c:v>
                </c:pt>
                <c:pt idx="4339">
                  <c:v>101</c:v>
                </c:pt>
                <c:pt idx="4340">
                  <c:v>101</c:v>
                </c:pt>
                <c:pt idx="4341">
                  <c:v>101</c:v>
                </c:pt>
                <c:pt idx="4342">
                  <c:v>101</c:v>
                </c:pt>
                <c:pt idx="4343">
                  <c:v>101</c:v>
                </c:pt>
                <c:pt idx="4344">
                  <c:v>101</c:v>
                </c:pt>
                <c:pt idx="4345">
                  <c:v>101</c:v>
                </c:pt>
                <c:pt idx="4346">
                  <c:v>101</c:v>
                </c:pt>
                <c:pt idx="4347">
                  <c:v>101</c:v>
                </c:pt>
                <c:pt idx="4348">
                  <c:v>101</c:v>
                </c:pt>
                <c:pt idx="4349">
                  <c:v>101</c:v>
                </c:pt>
                <c:pt idx="4350">
                  <c:v>101</c:v>
                </c:pt>
                <c:pt idx="4351">
                  <c:v>101</c:v>
                </c:pt>
                <c:pt idx="4352">
                  <c:v>101</c:v>
                </c:pt>
                <c:pt idx="4353">
                  <c:v>101</c:v>
                </c:pt>
                <c:pt idx="4354">
                  <c:v>101</c:v>
                </c:pt>
                <c:pt idx="4355">
                  <c:v>101</c:v>
                </c:pt>
                <c:pt idx="4356">
                  <c:v>101.1</c:v>
                </c:pt>
                <c:pt idx="4357">
                  <c:v>101.2</c:v>
                </c:pt>
                <c:pt idx="4358">
                  <c:v>101.3</c:v>
                </c:pt>
                <c:pt idx="4359">
                  <c:v>101.4</c:v>
                </c:pt>
                <c:pt idx="4360">
                  <c:v>101.4</c:v>
                </c:pt>
                <c:pt idx="4361">
                  <c:v>101.5</c:v>
                </c:pt>
                <c:pt idx="4362">
                  <c:v>101.5</c:v>
                </c:pt>
                <c:pt idx="4363">
                  <c:v>101.5</c:v>
                </c:pt>
                <c:pt idx="4364">
                  <c:v>101.5</c:v>
                </c:pt>
                <c:pt idx="4365">
                  <c:v>101.6</c:v>
                </c:pt>
                <c:pt idx="4366">
                  <c:v>101.6</c:v>
                </c:pt>
                <c:pt idx="4367">
                  <c:v>101.6</c:v>
                </c:pt>
                <c:pt idx="4368">
                  <c:v>101.6</c:v>
                </c:pt>
                <c:pt idx="4369">
                  <c:v>101.8</c:v>
                </c:pt>
                <c:pt idx="4370">
                  <c:v>101.9</c:v>
                </c:pt>
                <c:pt idx="4371">
                  <c:v>101.9</c:v>
                </c:pt>
                <c:pt idx="4372">
                  <c:v>102</c:v>
                </c:pt>
                <c:pt idx="4373">
                  <c:v>102</c:v>
                </c:pt>
                <c:pt idx="4374">
                  <c:v>102</c:v>
                </c:pt>
                <c:pt idx="4375">
                  <c:v>102</c:v>
                </c:pt>
                <c:pt idx="4376">
                  <c:v>102</c:v>
                </c:pt>
                <c:pt idx="4377">
                  <c:v>102</c:v>
                </c:pt>
                <c:pt idx="4378">
                  <c:v>102</c:v>
                </c:pt>
                <c:pt idx="4379">
                  <c:v>102</c:v>
                </c:pt>
                <c:pt idx="4380">
                  <c:v>102.1</c:v>
                </c:pt>
                <c:pt idx="4381">
                  <c:v>102.1</c:v>
                </c:pt>
                <c:pt idx="4382">
                  <c:v>102.3</c:v>
                </c:pt>
                <c:pt idx="4383">
                  <c:v>102.3</c:v>
                </c:pt>
                <c:pt idx="4384">
                  <c:v>102.5</c:v>
                </c:pt>
                <c:pt idx="4385">
                  <c:v>102.5</c:v>
                </c:pt>
                <c:pt idx="4386">
                  <c:v>102.5</c:v>
                </c:pt>
                <c:pt idx="4387">
                  <c:v>102.5</c:v>
                </c:pt>
                <c:pt idx="4388">
                  <c:v>102.8</c:v>
                </c:pt>
                <c:pt idx="4389">
                  <c:v>102.9</c:v>
                </c:pt>
                <c:pt idx="4390">
                  <c:v>102.9</c:v>
                </c:pt>
                <c:pt idx="4391">
                  <c:v>103</c:v>
                </c:pt>
                <c:pt idx="4392">
                  <c:v>103</c:v>
                </c:pt>
                <c:pt idx="4393">
                  <c:v>103</c:v>
                </c:pt>
                <c:pt idx="4394">
                  <c:v>103</c:v>
                </c:pt>
                <c:pt idx="4395">
                  <c:v>103</c:v>
                </c:pt>
                <c:pt idx="4396">
                  <c:v>103</c:v>
                </c:pt>
                <c:pt idx="4397">
                  <c:v>103</c:v>
                </c:pt>
                <c:pt idx="4398">
                  <c:v>103</c:v>
                </c:pt>
                <c:pt idx="4399">
                  <c:v>103</c:v>
                </c:pt>
                <c:pt idx="4400">
                  <c:v>103</c:v>
                </c:pt>
                <c:pt idx="4401">
                  <c:v>103</c:v>
                </c:pt>
                <c:pt idx="4402">
                  <c:v>103</c:v>
                </c:pt>
                <c:pt idx="4403">
                  <c:v>103.1</c:v>
                </c:pt>
                <c:pt idx="4404">
                  <c:v>103.1</c:v>
                </c:pt>
                <c:pt idx="4405">
                  <c:v>103.2</c:v>
                </c:pt>
                <c:pt idx="4406">
                  <c:v>103.2</c:v>
                </c:pt>
                <c:pt idx="4407">
                  <c:v>103.3</c:v>
                </c:pt>
                <c:pt idx="4408">
                  <c:v>103.3</c:v>
                </c:pt>
                <c:pt idx="4409">
                  <c:v>103.5</c:v>
                </c:pt>
                <c:pt idx="4410">
                  <c:v>103.5</c:v>
                </c:pt>
                <c:pt idx="4411">
                  <c:v>103.7</c:v>
                </c:pt>
                <c:pt idx="4412">
                  <c:v>103.7</c:v>
                </c:pt>
                <c:pt idx="4413">
                  <c:v>103.9</c:v>
                </c:pt>
                <c:pt idx="4414">
                  <c:v>104</c:v>
                </c:pt>
                <c:pt idx="4415">
                  <c:v>104</c:v>
                </c:pt>
                <c:pt idx="4416">
                  <c:v>104</c:v>
                </c:pt>
                <c:pt idx="4417">
                  <c:v>104</c:v>
                </c:pt>
                <c:pt idx="4418">
                  <c:v>104</c:v>
                </c:pt>
                <c:pt idx="4419">
                  <c:v>104</c:v>
                </c:pt>
                <c:pt idx="4420">
                  <c:v>104</c:v>
                </c:pt>
                <c:pt idx="4421">
                  <c:v>104</c:v>
                </c:pt>
                <c:pt idx="4422">
                  <c:v>104</c:v>
                </c:pt>
                <c:pt idx="4423">
                  <c:v>104</c:v>
                </c:pt>
                <c:pt idx="4424">
                  <c:v>104</c:v>
                </c:pt>
                <c:pt idx="4425">
                  <c:v>104</c:v>
                </c:pt>
                <c:pt idx="4426">
                  <c:v>104.1</c:v>
                </c:pt>
                <c:pt idx="4427">
                  <c:v>104.2</c:v>
                </c:pt>
                <c:pt idx="4428">
                  <c:v>104.2</c:v>
                </c:pt>
                <c:pt idx="4429">
                  <c:v>104.2</c:v>
                </c:pt>
                <c:pt idx="4430">
                  <c:v>104.30000305199999</c:v>
                </c:pt>
                <c:pt idx="4431">
                  <c:v>104.5</c:v>
                </c:pt>
                <c:pt idx="4432">
                  <c:v>104.5</c:v>
                </c:pt>
                <c:pt idx="4433">
                  <c:v>104.5</c:v>
                </c:pt>
                <c:pt idx="4434">
                  <c:v>104.5</c:v>
                </c:pt>
                <c:pt idx="4435">
                  <c:v>104.5</c:v>
                </c:pt>
                <c:pt idx="4436">
                  <c:v>104.7</c:v>
                </c:pt>
                <c:pt idx="4437">
                  <c:v>105</c:v>
                </c:pt>
                <c:pt idx="4438">
                  <c:v>105</c:v>
                </c:pt>
                <c:pt idx="4439">
                  <c:v>105</c:v>
                </c:pt>
                <c:pt idx="4440">
                  <c:v>105</c:v>
                </c:pt>
                <c:pt idx="4441">
                  <c:v>105</c:v>
                </c:pt>
                <c:pt idx="4442">
                  <c:v>105</c:v>
                </c:pt>
                <c:pt idx="4443">
                  <c:v>105</c:v>
                </c:pt>
                <c:pt idx="4444">
                  <c:v>105</c:v>
                </c:pt>
                <c:pt idx="4445">
                  <c:v>105</c:v>
                </c:pt>
                <c:pt idx="4446">
                  <c:v>105</c:v>
                </c:pt>
                <c:pt idx="4447">
                  <c:v>105</c:v>
                </c:pt>
                <c:pt idx="4448">
                  <c:v>105</c:v>
                </c:pt>
                <c:pt idx="4449">
                  <c:v>105</c:v>
                </c:pt>
                <c:pt idx="4450">
                  <c:v>105</c:v>
                </c:pt>
                <c:pt idx="4451">
                  <c:v>105</c:v>
                </c:pt>
                <c:pt idx="4452">
                  <c:v>105.1</c:v>
                </c:pt>
                <c:pt idx="4453">
                  <c:v>105.3</c:v>
                </c:pt>
                <c:pt idx="4454">
                  <c:v>105.4</c:v>
                </c:pt>
                <c:pt idx="4455">
                  <c:v>105.5</c:v>
                </c:pt>
                <c:pt idx="4456">
                  <c:v>105.5</c:v>
                </c:pt>
                <c:pt idx="4457">
                  <c:v>105.5</c:v>
                </c:pt>
                <c:pt idx="4458">
                  <c:v>105.6</c:v>
                </c:pt>
                <c:pt idx="4459">
                  <c:v>105.6</c:v>
                </c:pt>
                <c:pt idx="4460">
                  <c:v>105.6</c:v>
                </c:pt>
                <c:pt idx="4461">
                  <c:v>105.7</c:v>
                </c:pt>
                <c:pt idx="4462">
                  <c:v>105.8</c:v>
                </c:pt>
                <c:pt idx="4463">
                  <c:v>105.9</c:v>
                </c:pt>
                <c:pt idx="4464">
                  <c:v>105.9</c:v>
                </c:pt>
                <c:pt idx="4465">
                  <c:v>106</c:v>
                </c:pt>
                <c:pt idx="4466">
                  <c:v>106</c:v>
                </c:pt>
                <c:pt idx="4467">
                  <c:v>106</c:v>
                </c:pt>
                <c:pt idx="4468">
                  <c:v>106</c:v>
                </c:pt>
                <c:pt idx="4469">
                  <c:v>106</c:v>
                </c:pt>
                <c:pt idx="4470">
                  <c:v>106</c:v>
                </c:pt>
                <c:pt idx="4471">
                  <c:v>106</c:v>
                </c:pt>
                <c:pt idx="4472">
                  <c:v>106</c:v>
                </c:pt>
                <c:pt idx="4473">
                  <c:v>106</c:v>
                </c:pt>
                <c:pt idx="4474">
                  <c:v>106.1</c:v>
                </c:pt>
                <c:pt idx="4475">
                  <c:v>106.2</c:v>
                </c:pt>
                <c:pt idx="4476">
                  <c:v>106.4</c:v>
                </c:pt>
                <c:pt idx="4477">
                  <c:v>106.5</c:v>
                </c:pt>
                <c:pt idx="4478">
                  <c:v>106.5</c:v>
                </c:pt>
                <c:pt idx="4479">
                  <c:v>106.8</c:v>
                </c:pt>
                <c:pt idx="4480">
                  <c:v>106.8</c:v>
                </c:pt>
                <c:pt idx="4481">
                  <c:v>107</c:v>
                </c:pt>
                <c:pt idx="4482">
                  <c:v>107</c:v>
                </c:pt>
                <c:pt idx="4483">
                  <c:v>107</c:v>
                </c:pt>
                <c:pt idx="4484">
                  <c:v>107</c:v>
                </c:pt>
                <c:pt idx="4485">
                  <c:v>107</c:v>
                </c:pt>
                <c:pt idx="4486">
                  <c:v>107</c:v>
                </c:pt>
                <c:pt idx="4487">
                  <c:v>107</c:v>
                </c:pt>
                <c:pt idx="4488">
                  <c:v>107</c:v>
                </c:pt>
                <c:pt idx="4489">
                  <c:v>107</c:v>
                </c:pt>
                <c:pt idx="4490">
                  <c:v>107</c:v>
                </c:pt>
                <c:pt idx="4491">
                  <c:v>107</c:v>
                </c:pt>
                <c:pt idx="4492">
                  <c:v>107</c:v>
                </c:pt>
                <c:pt idx="4493">
                  <c:v>107.1</c:v>
                </c:pt>
                <c:pt idx="4494">
                  <c:v>107.1</c:v>
                </c:pt>
                <c:pt idx="4495">
                  <c:v>107.1</c:v>
                </c:pt>
                <c:pt idx="4496">
                  <c:v>107.2</c:v>
                </c:pt>
                <c:pt idx="4497">
                  <c:v>107.4</c:v>
                </c:pt>
                <c:pt idx="4498">
                  <c:v>107.4</c:v>
                </c:pt>
                <c:pt idx="4499">
                  <c:v>107.5</c:v>
                </c:pt>
                <c:pt idx="4500">
                  <c:v>108</c:v>
                </c:pt>
                <c:pt idx="4501">
                  <c:v>108</c:v>
                </c:pt>
                <c:pt idx="4502">
                  <c:v>108</c:v>
                </c:pt>
                <c:pt idx="4503">
                  <c:v>108</c:v>
                </c:pt>
                <c:pt idx="4504">
                  <c:v>108</c:v>
                </c:pt>
                <c:pt idx="4505">
                  <c:v>108</c:v>
                </c:pt>
                <c:pt idx="4506">
                  <c:v>108</c:v>
                </c:pt>
                <c:pt idx="4507">
                  <c:v>108</c:v>
                </c:pt>
                <c:pt idx="4508">
                  <c:v>108</c:v>
                </c:pt>
                <c:pt idx="4509">
                  <c:v>108</c:v>
                </c:pt>
                <c:pt idx="4510">
                  <c:v>108</c:v>
                </c:pt>
                <c:pt idx="4511">
                  <c:v>108</c:v>
                </c:pt>
                <c:pt idx="4512">
                  <c:v>108</c:v>
                </c:pt>
                <c:pt idx="4513">
                  <c:v>108</c:v>
                </c:pt>
                <c:pt idx="4514">
                  <c:v>108</c:v>
                </c:pt>
                <c:pt idx="4515">
                  <c:v>108</c:v>
                </c:pt>
                <c:pt idx="4516">
                  <c:v>108</c:v>
                </c:pt>
                <c:pt idx="4517">
                  <c:v>108</c:v>
                </c:pt>
                <c:pt idx="4518">
                  <c:v>108</c:v>
                </c:pt>
                <c:pt idx="4519">
                  <c:v>108</c:v>
                </c:pt>
                <c:pt idx="4520">
                  <c:v>108</c:v>
                </c:pt>
                <c:pt idx="4521">
                  <c:v>108</c:v>
                </c:pt>
                <c:pt idx="4522">
                  <c:v>108.1</c:v>
                </c:pt>
                <c:pt idx="4523">
                  <c:v>108.3</c:v>
                </c:pt>
                <c:pt idx="4524">
                  <c:v>108.3</c:v>
                </c:pt>
                <c:pt idx="4525">
                  <c:v>108.4</c:v>
                </c:pt>
                <c:pt idx="4526">
                  <c:v>108.5</c:v>
                </c:pt>
                <c:pt idx="4527">
                  <c:v>108.6</c:v>
                </c:pt>
                <c:pt idx="4528">
                  <c:v>108.6</c:v>
                </c:pt>
                <c:pt idx="4529">
                  <c:v>108.7</c:v>
                </c:pt>
                <c:pt idx="4530">
                  <c:v>108.7</c:v>
                </c:pt>
                <c:pt idx="4531">
                  <c:v>108.8</c:v>
                </c:pt>
                <c:pt idx="4532">
                  <c:v>108.9</c:v>
                </c:pt>
                <c:pt idx="4533">
                  <c:v>109</c:v>
                </c:pt>
                <c:pt idx="4534">
                  <c:v>109</c:v>
                </c:pt>
                <c:pt idx="4535">
                  <c:v>109</c:v>
                </c:pt>
                <c:pt idx="4536">
                  <c:v>109</c:v>
                </c:pt>
                <c:pt idx="4537">
                  <c:v>109</c:v>
                </c:pt>
                <c:pt idx="4538">
                  <c:v>109</c:v>
                </c:pt>
                <c:pt idx="4539">
                  <c:v>109</c:v>
                </c:pt>
                <c:pt idx="4540">
                  <c:v>109.2</c:v>
                </c:pt>
                <c:pt idx="4541">
                  <c:v>109.3</c:v>
                </c:pt>
                <c:pt idx="4542">
                  <c:v>109.5</c:v>
                </c:pt>
                <c:pt idx="4543">
                  <c:v>109.5</c:v>
                </c:pt>
                <c:pt idx="4544">
                  <c:v>109.6</c:v>
                </c:pt>
                <c:pt idx="4545">
                  <c:v>109.7</c:v>
                </c:pt>
                <c:pt idx="4546">
                  <c:v>109.8</c:v>
                </c:pt>
                <c:pt idx="4547">
                  <c:v>109.8</c:v>
                </c:pt>
                <c:pt idx="4548">
                  <c:v>109.8</c:v>
                </c:pt>
                <c:pt idx="4549">
                  <c:v>109.8</c:v>
                </c:pt>
                <c:pt idx="4550">
                  <c:v>109.9</c:v>
                </c:pt>
                <c:pt idx="4551">
                  <c:v>109.9</c:v>
                </c:pt>
                <c:pt idx="4552">
                  <c:v>110</c:v>
                </c:pt>
                <c:pt idx="4553">
                  <c:v>110</c:v>
                </c:pt>
                <c:pt idx="4554">
                  <c:v>110</c:v>
                </c:pt>
                <c:pt idx="4555">
                  <c:v>110</c:v>
                </c:pt>
                <c:pt idx="4556">
                  <c:v>110</c:v>
                </c:pt>
                <c:pt idx="4557">
                  <c:v>110</c:v>
                </c:pt>
                <c:pt idx="4558">
                  <c:v>110</c:v>
                </c:pt>
                <c:pt idx="4559">
                  <c:v>110</c:v>
                </c:pt>
                <c:pt idx="4560">
                  <c:v>110</c:v>
                </c:pt>
                <c:pt idx="4561">
                  <c:v>110</c:v>
                </c:pt>
                <c:pt idx="4562">
                  <c:v>110</c:v>
                </c:pt>
                <c:pt idx="4563">
                  <c:v>110</c:v>
                </c:pt>
                <c:pt idx="4564">
                  <c:v>110.4</c:v>
                </c:pt>
                <c:pt idx="4565">
                  <c:v>110.6</c:v>
                </c:pt>
                <c:pt idx="4566">
                  <c:v>110.7</c:v>
                </c:pt>
                <c:pt idx="4567">
                  <c:v>111</c:v>
                </c:pt>
                <c:pt idx="4568">
                  <c:v>111</c:v>
                </c:pt>
                <c:pt idx="4569">
                  <c:v>111.1</c:v>
                </c:pt>
                <c:pt idx="4570">
                  <c:v>111.4</c:v>
                </c:pt>
                <c:pt idx="4571">
                  <c:v>111.6</c:v>
                </c:pt>
                <c:pt idx="4572">
                  <c:v>111.6</c:v>
                </c:pt>
                <c:pt idx="4573">
                  <c:v>111.8</c:v>
                </c:pt>
                <c:pt idx="4574">
                  <c:v>111.8</c:v>
                </c:pt>
                <c:pt idx="4575">
                  <c:v>111.9</c:v>
                </c:pt>
                <c:pt idx="4576">
                  <c:v>112</c:v>
                </c:pt>
                <c:pt idx="4577">
                  <c:v>112</c:v>
                </c:pt>
                <c:pt idx="4578">
                  <c:v>112</c:v>
                </c:pt>
                <c:pt idx="4579">
                  <c:v>112</c:v>
                </c:pt>
                <c:pt idx="4580">
                  <c:v>112</c:v>
                </c:pt>
                <c:pt idx="4581">
                  <c:v>112</c:v>
                </c:pt>
                <c:pt idx="4582">
                  <c:v>112</c:v>
                </c:pt>
                <c:pt idx="4583">
                  <c:v>112</c:v>
                </c:pt>
                <c:pt idx="4584">
                  <c:v>112</c:v>
                </c:pt>
                <c:pt idx="4585">
                  <c:v>112.3</c:v>
                </c:pt>
                <c:pt idx="4586">
                  <c:v>112.4</c:v>
                </c:pt>
                <c:pt idx="4587">
                  <c:v>112.5</c:v>
                </c:pt>
                <c:pt idx="4588">
                  <c:v>112.7</c:v>
                </c:pt>
                <c:pt idx="4589">
                  <c:v>113</c:v>
                </c:pt>
                <c:pt idx="4590">
                  <c:v>113</c:v>
                </c:pt>
                <c:pt idx="4591">
                  <c:v>113</c:v>
                </c:pt>
                <c:pt idx="4592">
                  <c:v>113</c:v>
                </c:pt>
                <c:pt idx="4593">
                  <c:v>113</c:v>
                </c:pt>
                <c:pt idx="4594">
                  <c:v>113.5</c:v>
                </c:pt>
                <c:pt idx="4595">
                  <c:v>113.9</c:v>
                </c:pt>
                <c:pt idx="4596">
                  <c:v>114</c:v>
                </c:pt>
                <c:pt idx="4597">
                  <c:v>114</c:v>
                </c:pt>
                <c:pt idx="4598">
                  <c:v>114</c:v>
                </c:pt>
                <c:pt idx="4599">
                  <c:v>114</c:v>
                </c:pt>
                <c:pt idx="4600">
                  <c:v>114</c:v>
                </c:pt>
                <c:pt idx="4601">
                  <c:v>114</c:v>
                </c:pt>
                <c:pt idx="4602">
                  <c:v>114</c:v>
                </c:pt>
                <c:pt idx="4603">
                  <c:v>114.3</c:v>
                </c:pt>
                <c:pt idx="4604">
                  <c:v>114.8</c:v>
                </c:pt>
                <c:pt idx="4605">
                  <c:v>115</c:v>
                </c:pt>
                <c:pt idx="4606">
                  <c:v>115</c:v>
                </c:pt>
                <c:pt idx="4607">
                  <c:v>115</c:v>
                </c:pt>
                <c:pt idx="4608">
                  <c:v>115</c:v>
                </c:pt>
                <c:pt idx="4609">
                  <c:v>115</c:v>
                </c:pt>
                <c:pt idx="4610">
                  <c:v>115</c:v>
                </c:pt>
                <c:pt idx="4611">
                  <c:v>115</c:v>
                </c:pt>
                <c:pt idx="4612">
                  <c:v>115</c:v>
                </c:pt>
                <c:pt idx="4613">
                  <c:v>115</c:v>
                </c:pt>
                <c:pt idx="4614">
                  <c:v>115.4</c:v>
                </c:pt>
                <c:pt idx="4615">
                  <c:v>115.5</c:v>
                </c:pt>
                <c:pt idx="4616">
                  <c:v>115.5</c:v>
                </c:pt>
                <c:pt idx="4617">
                  <c:v>115.6</c:v>
                </c:pt>
                <c:pt idx="4618">
                  <c:v>115.7</c:v>
                </c:pt>
                <c:pt idx="4619">
                  <c:v>115.8</c:v>
                </c:pt>
                <c:pt idx="4620">
                  <c:v>116</c:v>
                </c:pt>
                <c:pt idx="4621">
                  <c:v>116</c:v>
                </c:pt>
                <c:pt idx="4622">
                  <c:v>116</c:v>
                </c:pt>
                <c:pt idx="4623">
                  <c:v>116.3</c:v>
                </c:pt>
                <c:pt idx="4624">
                  <c:v>116.4</c:v>
                </c:pt>
                <c:pt idx="4625">
                  <c:v>116.5</c:v>
                </c:pt>
                <c:pt idx="4626">
                  <c:v>117</c:v>
                </c:pt>
                <c:pt idx="4627">
                  <c:v>117</c:v>
                </c:pt>
                <c:pt idx="4628">
                  <c:v>117</c:v>
                </c:pt>
                <c:pt idx="4629">
                  <c:v>117</c:v>
                </c:pt>
                <c:pt idx="4630">
                  <c:v>117</c:v>
                </c:pt>
                <c:pt idx="4631">
                  <c:v>117.1</c:v>
                </c:pt>
                <c:pt idx="4632">
                  <c:v>117.2</c:v>
                </c:pt>
                <c:pt idx="4633">
                  <c:v>117.3</c:v>
                </c:pt>
                <c:pt idx="4634">
                  <c:v>117.4</c:v>
                </c:pt>
                <c:pt idx="4635">
                  <c:v>117.5</c:v>
                </c:pt>
                <c:pt idx="4636">
                  <c:v>117.5</c:v>
                </c:pt>
                <c:pt idx="4637">
                  <c:v>118</c:v>
                </c:pt>
                <c:pt idx="4638">
                  <c:v>118</c:v>
                </c:pt>
                <c:pt idx="4639">
                  <c:v>118</c:v>
                </c:pt>
                <c:pt idx="4640">
                  <c:v>118</c:v>
                </c:pt>
                <c:pt idx="4641">
                  <c:v>118.2</c:v>
                </c:pt>
                <c:pt idx="4642">
                  <c:v>118.5</c:v>
                </c:pt>
                <c:pt idx="4643">
                  <c:v>118.7</c:v>
                </c:pt>
                <c:pt idx="4644">
                  <c:v>118.8</c:v>
                </c:pt>
                <c:pt idx="4645">
                  <c:v>118.9</c:v>
                </c:pt>
                <c:pt idx="4646">
                  <c:v>119</c:v>
                </c:pt>
                <c:pt idx="4647">
                  <c:v>119</c:v>
                </c:pt>
                <c:pt idx="4648">
                  <c:v>119.3</c:v>
                </c:pt>
                <c:pt idx="4649">
                  <c:v>119.7</c:v>
                </c:pt>
                <c:pt idx="4650">
                  <c:v>119.7</c:v>
                </c:pt>
                <c:pt idx="4651">
                  <c:v>119.8</c:v>
                </c:pt>
                <c:pt idx="4652">
                  <c:v>120</c:v>
                </c:pt>
                <c:pt idx="4653">
                  <c:v>120</c:v>
                </c:pt>
                <c:pt idx="4654">
                  <c:v>120</c:v>
                </c:pt>
                <c:pt idx="4655">
                  <c:v>120</c:v>
                </c:pt>
                <c:pt idx="4656">
                  <c:v>120</c:v>
                </c:pt>
                <c:pt idx="4657">
                  <c:v>120.2</c:v>
                </c:pt>
                <c:pt idx="4658">
                  <c:v>120.5</c:v>
                </c:pt>
                <c:pt idx="4659">
                  <c:v>120.5</c:v>
                </c:pt>
                <c:pt idx="4660">
                  <c:v>120.7</c:v>
                </c:pt>
                <c:pt idx="4661">
                  <c:v>121</c:v>
                </c:pt>
                <c:pt idx="4662">
                  <c:v>121</c:v>
                </c:pt>
                <c:pt idx="4663">
                  <c:v>121.1</c:v>
                </c:pt>
                <c:pt idx="4664">
                  <c:v>121.3</c:v>
                </c:pt>
                <c:pt idx="4665">
                  <c:v>121.4</c:v>
                </c:pt>
                <c:pt idx="4666">
                  <c:v>121.5</c:v>
                </c:pt>
                <c:pt idx="4667">
                  <c:v>121.7</c:v>
                </c:pt>
                <c:pt idx="4668">
                  <c:v>122</c:v>
                </c:pt>
                <c:pt idx="4669">
                  <c:v>122</c:v>
                </c:pt>
                <c:pt idx="4670">
                  <c:v>122</c:v>
                </c:pt>
                <c:pt idx="4671">
                  <c:v>122.3</c:v>
                </c:pt>
                <c:pt idx="4672">
                  <c:v>122.3</c:v>
                </c:pt>
                <c:pt idx="4673">
                  <c:v>122.5</c:v>
                </c:pt>
                <c:pt idx="4674">
                  <c:v>123</c:v>
                </c:pt>
                <c:pt idx="4675">
                  <c:v>123</c:v>
                </c:pt>
                <c:pt idx="4676">
                  <c:v>123.2</c:v>
                </c:pt>
                <c:pt idx="4677">
                  <c:v>123.5</c:v>
                </c:pt>
                <c:pt idx="4678">
                  <c:v>123.5</c:v>
                </c:pt>
                <c:pt idx="4679">
                  <c:v>123.5</c:v>
                </c:pt>
                <c:pt idx="4680">
                  <c:v>123.9</c:v>
                </c:pt>
                <c:pt idx="4681">
                  <c:v>124</c:v>
                </c:pt>
                <c:pt idx="4682">
                  <c:v>124</c:v>
                </c:pt>
                <c:pt idx="4683">
                  <c:v>124</c:v>
                </c:pt>
                <c:pt idx="4684">
                  <c:v>124</c:v>
                </c:pt>
                <c:pt idx="4685">
                  <c:v>125</c:v>
                </c:pt>
                <c:pt idx="4686">
                  <c:v>125</c:v>
                </c:pt>
                <c:pt idx="4687">
                  <c:v>125</c:v>
                </c:pt>
                <c:pt idx="4688">
                  <c:v>125.7</c:v>
                </c:pt>
                <c:pt idx="4689">
                  <c:v>126</c:v>
                </c:pt>
                <c:pt idx="4690">
                  <c:v>126</c:v>
                </c:pt>
                <c:pt idx="4691">
                  <c:v>126.2</c:v>
                </c:pt>
                <c:pt idx="4692">
                  <c:v>126.8</c:v>
                </c:pt>
                <c:pt idx="4693">
                  <c:v>127.5</c:v>
                </c:pt>
                <c:pt idx="4694">
                  <c:v>128</c:v>
                </c:pt>
                <c:pt idx="4695">
                  <c:v>128</c:v>
                </c:pt>
                <c:pt idx="4696">
                  <c:v>128</c:v>
                </c:pt>
                <c:pt idx="4697">
                  <c:v>128</c:v>
                </c:pt>
                <c:pt idx="4698">
                  <c:v>128.4</c:v>
                </c:pt>
                <c:pt idx="4699">
                  <c:v>128.4</c:v>
                </c:pt>
                <c:pt idx="4700">
                  <c:v>128.6</c:v>
                </c:pt>
                <c:pt idx="4701">
                  <c:v>130</c:v>
                </c:pt>
                <c:pt idx="4702">
                  <c:v>130</c:v>
                </c:pt>
                <c:pt idx="4703">
                  <c:v>130.5</c:v>
                </c:pt>
                <c:pt idx="4704">
                  <c:v>132</c:v>
                </c:pt>
                <c:pt idx="4705">
                  <c:v>132</c:v>
                </c:pt>
                <c:pt idx="4706">
                  <c:v>132.19999999999999</c:v>
                </c:pt>
                <c:pt idx="4707">
                  <c:v>132.19999999999999</c:v>
                </c:pt>
                <c:pt idx="4708">
                  <c:v>132.5</c:v>
                </c:pt>
                <c:pt idx="4709">
                  <c:v>134</c:v>
                </c:pt>
                <c:pt idx="4710">
                  <c:v>134.69999999999999</c:v>
                </c:pt>
                <c:pt idx="4711">
                  <c:v>135</c:v>
                </c:pt>
                <c:pt idx="4712">
                  <c:v>135</c:v>
                </c:pt>
                <c:pt idx="4713">
                  <c:v>135</c:v>
                </c:pt>
                <c:pt idx="4714">
                  <c:v>135.4</c:v>
                </c:pt>
                <c:pt idx="4715">
                  <c:v>136.5</c:v>
                </c:pt>
                <c:pt idx="4716">
                  <c:v>138.69999999999999</c:v>
                </c:pt>
                <c:pt idx="4717">
                  <c:v>140</c:v>
                </c:pt>
                <c:pt idx="4718">
                  <c:v>140</c:v>
                </c:pt>
                <c:pt idx="4719">
                  <c:v>140.30000000000001</c:v>
                </c:pt>
                <c:pt idx="4720">
                  <c:v>145</c:v>
                </c:pt>
                <c:pt idx="4721">
                  <c:v>148.5</c:v>
                </c:pt>
                <c:pt idx="4722">
                  <c:v>149.5</c:v>
                </c:pt>
                <c:pt idx="4723">
                  <c:v>156</c:v>
                </c:pt>
                <c:pt idx="4724">
                  <c:v>160</c:v>
                </c:pt>
                <c:pt idx="4725">
                  <c:v>162</c:v>
                </c:pt>
                <c:pt idx="4726">
                  <c:v>166</c:v>
                </c:pt>
                <c:pt idx="4727">
                  <c:v>184.1</c:v>
                </c:pt>
              </c:numCache>
            </c:numRef>
          </c:xVal>
          <c:yVal>
            <c:numRef>
              <c:f>P30_EKFC_Wt_CG!$C$2:$C$4729</c:f>
              <c:numCache>
                <c:formatCode>General</c:formatCode>
                <c:ptCount val="4728"/>
                <c:pt idx="0">
                  <c:v>-0.10135491081936177</c:v>
                </c:pt>
                <c:pt idx="1">
                  <c:v>3.4635210880096468E-2</c:v>
                </c:pt>
                <c:pt idx="2">
                  <c:v>3.4635210880096468E-2</c:v>
                </c:pt>
                <c:pt idx="3">
                  <c:v>0.1360765488238862</c:v>
                </c:pt>
                <c:pt idx="4">
                  <c:v>0.15433253472731756</c:v>
                </c:pt>
                <c:pt idx="5">
                  <c:v>0.1747228115669085</c:v>
                </c:pt>
                <c:pt idx="6">
                  <c:v>0.18420693968232749</c:v>
                </c:pt>
                <c:pt idx="7">
                  <c:v>0.18420693968232749</c:v>
                </c:pt>
                <c:pt idx="8">
                  <c:v>0.18420693968232749</c:v>
                </c:pt>
                <c:pt idx="9">
                  <c:v>0.18420693968232749</c:v>
                </c:pt>
                <c:pt idx="10">
                  <c:v>0.20295941941105644</c:v>
                </c:pt>
                <c:pt idx="11">
                  <c:v>0.20295941941105644</c:v>
                </c:pt>
                <c:pt idx="12">
                  <c:v>0.20760228888263943</c:v>
                </c:pt>
                <c:pt idx="13">
                  <c:v>0.22599123738131954</c:v>
                </c:pt>
                <c:pt idx="14">
                  <c:v>0.23054258756823187</c:v>
                </c:pt>
                <c:pt idx="15">
                  <c:v>0.23054258756823187</c:v>
                </c:pt>
                <c:pt idx="16">
                  <c:v>0.23054258756823187</c:v>
                </c:pt>
                <c:pt idx="17">
                  <c:v>0.23054258756823187</c:v>
                </c:pt>
                <c:pt idx="18">
                  <c:v>0.25302147096752092</c:v>
                </c:pt>
                <c:pt idx="19">
                  <c:v>0.25302147096752092</c:v>
                </c:pt>
                <c:pt idx="20">
                  <c:v>0.25302147096752092</c:v>
                </c:pt>
                <c:pt idx="21">
                  <c:v>0.25524373642299003</c:v>
                </c:pt>
                <c:pt idx="22">
                  <c:v>0.27066808155430189</c:v>
                </c:pt>
                <c:pt idx="23">
                  <c:v>0.27503257430892214</c:v>
                </c:pt>
                <c:pt idx="24">
                  <c:v>0.27503257430892214</c:v>
                </c:pt>
                <c:pt idx="25">
                  <c:v>0.27503257430892214</c:v>
                </c:pt>
                <c:pt idx="26">
                  <c:v>0.27503257430892214</c:v>
                </c:pt>
                <c:pt idx="27">
                  <c:v>0.27503257430892214</c:v>
                </c:pt>
                <c:pt idx="28">
                  <c:v>0.29656953282085041</c:v>
                </c:pt>
                <c:pt idx="29">
                  <c:v>0.29656953282085041</c:v>
                </c:pt>
                <c:pt idx="30">
                  <c:v>0.29656953282085041</c:v>
                </c:pt>
                <c:pt idx="31">
                  <c:v>0.29656953282085041</c:v>
                </c:pt>
                <c:pt idx="32">
                  <c:v>0.29656953282085041</c:v>
                </c:pt>
                <c:pt idx="33">
                  <c:v>0.29656953282085041</c:v>
                </c:pt>
                <c:pt idx="34">
                  <c:v>0.29656953282085041</c:v>
                </c:pt>
                <c:pt idx="35">
                  <c:v>0.29656953282085041</c:v>
                </c:pt>
                <c:pt idx="36">
                  <c:v>0.29656953282085041</c:v>
                </c:pt>
                <c:pt idx="37">
                  <c:v>0.3176259817317213</c:v>
                </c:pt>
                <c:pt idx="38">
                  <c:v>0.3176259817317213</c:v>
                </c:pt>
                <c:pt idx="39">
                  <c:v>0.3176259817317213</c:v>
                </c:pt>
                <c:pt idx="40">
                  <c:v>0.3176259817317213</c:v>
                </c:pt>
                <c:pt idx="41">
                  <c:v>0.3176259817317213</c:v>
                </c:pt>
                <c:pt idx="42">
                  <c:v>0.3176259817317213</c:v>
                </c:pt>
                <c:pt idx="43">
                  <c:v>0.3176259817317213</c:v>
                </c:pt>
                <c:pt idx="44">
                  <c:v>0.3176259817317213</c:v>
                </c:pt>
                <c:pt idx="45">
                  <c:v>0.32177905026186271</c:v>
                </c:pt>
                <c:pt idx="46">
                  <c:v>0.32797202609563358</c:v>
                </c:pt>
                <c:pt idx="47">
                  <c:v>0.33819555626995057</c:v>
                </c:pt>
                <c:pt idx="48">
                  <c:v>0.33819555626995057</c:v>
                </c:pt>
                <c:pt idx="49">
                  <c:v>0.33819555626995057</c:v>
                </c:pt>
                <c:pt idx="50">
                  <c:v>0.33819555626995057</c:v>
                </c:pt>
                <c:pt idx="51">
                  <c:v>0.33819555626995057</c:v>
                </c:pt>
                <c:pt idx="52">
                  <c:v>0.33819555626995057</c:v>
                </c:pt>
                <c:pt idx="53">
                  <c:v>0.33819555626995057</c:v>
                </c:pt>
                <c:pt idx="54">
                  <c:v>0.33819555626995057</c:v>
                </c:pt>
                <c:pt idx="55">
                  <c:v>0.33819555626995057</c:v>
                </c:pt>
                <c:pt idx="56">
                  <c:v>0.33819555626995057</c:v>
                </c:pt>
                <c:pt idx="57">
                  <c:v>0.33819555626995057</c:v>
                </c:pt>
                <c:pt idx="58">
                  <c:v>0.33819555626995057</c:v>
                </c:pt>
                <c:pt idx="59">
                  <c:v>0.33819555626995057</c:v>
                </c:pt>
                <c:pt idx="60">
                  <c:v>0.33819555626995057</c:v>
                </c:pt>
                <c:pt idx="61">
                  <c:v>0.33819555626995057</c:v>
                </c:pt>
                <c:pt idx="62">
                  <c:v>0.33819555626995057</c:v>
                </c:pt>
                <c:pt idx="63">
                  <c:v>0.33819555626995057</c:v>
                </c:pt>
                <c:pt idx="64">
                  <c:v>0.33819555626995057</c:v>
                </c:pt>
                <c:pt idx="65">
                  <c:v>0.3422504861529736</c:v>
                </c:pt>
                <c:pt idx="66">
                  <c:v>0.34829577665819778</c:v>
                </c:pt>
                <c:pt idx="67">
                  <c:v>0.34829577665819778</c:v>
                </c:pt>
                <c:pt idx="68">
                  <c:v>0.35030095354903468</c:v>
                </c:pt>
                <c:pt idx="69">
                  <c:v>0.35429638922572049</c:v>
                </c:pt>
                <c:pt idx="70">
                  <c:v>0.35628663528202686</c:v>
                </c:pt>
                <c:pt idx="71">
                  <c:v>0.35827189166395312</c:v>
                </c:pt>
                <c:pt idx="72">
                  <c:v>0.35827189166395312</c:v>
                </c:pt>
                <c:pt idx="73">
                  <c:v>0.35827189166395312</c:v>
                </c:pt>
                <c:pt idx="74">
                  <c:v>0.35827189166395312</c:v>
                </c:pt>
                <c:pt idx="75">
                  <c:v>0.35827189166395312</c:v>
                </c:pt>
                <c:pt idx="76">
                  <c:v>0.35827189166395312</c:v>
                </c:pt>
                <c:pt idx="77">
                  <c:v>0.35827189166395312</c:v>
                </c:pt>
                <c:pt idx="78">
                  <c:v>0.35827189166395312</c:v>
                </c:pt>
                <c:pt idx="79">
                  <c:v>0.35827189166395312</c:v>
                </c:pt>
                <c:pt idx="80">
                  <c:v>0.35827189166395312</c:v>
                </c:pt>
                <c:pt idx="81">
                  <c:v>0.36222740994554092</c:v>
                </c:pt>
                <c:pt idx="82">
                  <c:v>0.36812310569074302</c:v>
                </c:pt>
                <c:pt idx="83">
                  <c:v>0.36812310569074302</c:v>
                </c:pt>
                <c:pt idx="84">
                  <c:v>0.36812310569074302</c:v>
                </c:pt>
                <c:pt idx="85">
                  <c:v>0.36812310569074302</c:v>
                </c:pt>
                <c:pt idx="86">
                  <c:v>0.37784862314214496</c:v>
                </c:pt>
                <c:pt idx="87">
                  <c:v>0.37784862314214496</c:v>
                </c:pt>
                <c:pt idx="88">
                  <c:v>0.37784862314214496</c:v>
                </c:pt>
                <c:pt idx="89">
                  <c:v>0.37784862314214496</c:v>
                </c:pt>
                <c:pt idx="90">
                  <c:v>0.37784862314214496</c:v>
                </c:pt>
                <c:pt idx="91">
                  <c:v>0.37784862314214496</c:v>
                </c:pt>
                <c:pt idx="92">
                  <c:v>0.37784862314214496</c:v>
                </c:pt>
                <c:pt idx="93">
                  <c:v>0.37784862314214496</c:v>
                </c:pt>
                <c:pt idx="94">
                  <c:v>0.37784862314214496</c:v>
                </c:pt>
                <c:pt idx="95">
                  <c:v>0.37784862314214496</c:v>
                </c:pt>
                <c:pt idx="96">
                  <c:v>0.37784862314214496</c:v>
                </c:pt>
                <c:pt idx="97">
                  <c:v>0.38744764842168555</c:v>
                </c:pt>
                <c:pt idx="98">
                  <c:v>0.38744764842168555</c:v>
                </c:pt>
                <c:pt idx="99">
                  <c:v>0.38744764842168555</c:v>
                </c:pt>
                <c:pt idx="100">
                  <c:v>0.38744764842168555</c:v>
                </c:pt>
                <c:pt idx="101">
                  <c:v>0.39691938593294118</c:v>
                </c:pt>
                <c:pt idx="102">
                  <c:v>0.39691938593294118</c:v>
                </c:pt>
                <c:pt idx="103">
                  <c:v>0.39691938593294118</c:v>
                </c:pt>
                <c:pt idx="104">
                  <c:v>0.39691938593294118</c:v>
                </c:pt>
                <c:pt idx="105">
                  <c:v>0.39691938593294118</c:v>
                </c:pt>
                <c:pt idx="106">
                  <c:v>0.39691938593294118</c:v>
                </c:pt>
                <c:pt idx="107">
                  <c:v>0.39691938593294118</c:v>
                </c:pt>
                <c:pt idx="108">
                  <c:v>0.39691938593294118</c:v>
                </c:pt>
                <c:pt idx="109">
                  <c:v>0.39691938593294118</c:v>
                </c:pt>
                <c:pt idx="110">
                  <c:v>0.39691938593294118</c:v>
                </c:pt>
                <c:pt idx="111">
                  <c:v>0.39691938593294118</c:v>
                </c:pt>
                <c:pt idx="112">
                  <c:v>0.39691938593294118</c:v>
                </c:pt>
                <c:pt idx="113">
                  <c:v>0.39691938593294118</c:v>
                </c:pt>
                <c:pt idx="114">
                  <c:v>0.40067226214870733</c:v>
                </c:pt>
                <c:pt idx="115">
                  <c:v>0.40626304007943959</c:v>
                </c:pt>
                <c:pt idx="116">
                  <c:v>0.40626304007943959</c:v>
                </c:pt>
                <c:pt idx="117">
                  <c:v>0.4099644601823087</c:v>
                </c:pt>
                <c:pt idx="118">
                  <c:v>0.41547781526475691</c:v>
                </c:pt>
                <c:pt idx="119">
                  <c:v>0.41547781526475691</c:v>
                </c:pt>
                <c:pt idx="120">
                  <c:v>0.41547781526475691</c:v>
                </c:pt>
                <c:pt idx="121">
                  <c:v>0.41547781526475691</c:v>
                </c:pt>
                <c:pt idx="122">
                  <c:v>0.41547781526475691</c:v>
                </c:pt>
                <c:pt idx="123">
                  <c:v>0.41547781526475691</c:v>
                </c:pt>
                <c:pt idx="124">
                  <c:v>0.41547781526475691</c:v>
                </c:pt>
                <c:pt idx="125">
                  <c:v>0.41547781526475691</c:v>
                </c:pt>
                <c:pt idx="126">
                  <c:v>0.41547781526475691</c:v>
                </c:pt>
                <c:pt idx="127">
                  <c:v>0.41547781526475691</c:v>
                </c:pt>
                <c:pt idx="128">
                  <c:v>0.41547781526475691</c:v>
                </c:pt>
                <c:pt idx="129">
                  <c:v>0.41547781526475691</c:v>
                </c:pt>
                <c:pt idx="130">
                  <c:v>0.41547781526475691</c:v>
                </c:pt>
                <c:pt idx="131">
                  <c:v>0.41547781526475691</c:v>
                </c:pt>
                <c:pt idx="132">
                  <c:v>0.41547781526475691</c:v>
                </c:pt>
                <c:pt idx="133">
                  <c:v>0.41547781526475691</c:v>
                </c:pt>
                <c:pt idx="134">
                  <c:v>0.41547781526475691</c:v>
                </c:pt>
                <c:pt idx="135">
                  <c:v>0.41730523481398318</c:v>
                </c:pt>
                <c:pt idx="136">
                  <c:v>0.42456291589242179</c:v>
                </c:pt>
                <c:pt idx="137">
                  <c:v>0.42636430505855127</c:v>
                </c:pt>
                <c:pt idx="138">
                  <c:v>0.42816048273852658</c:v>
                </c:pt>
                <c:pt idx="139">
                  <c:v>0.42995140151323352</c:v>
                </c:pt>
                <c:pt idx="140">
                  <c:v>0.4317371232819438</c:v>
                </c:pt>
                <c:pt idx="141">
                  <c:v>0.43351754636600837</c:v>
                </c:pt>
                <c:pt idx="142">
                  <c:v>0.43351754636600837</c:v>
                </c:pt>
                <c:pt idx="143">
                  <c:v>0.43351754636600837</c:v>
                </c:pt>
                <c:pt idx="144">
                  <c:v>0.43351754636600837</c:v>
                </c:pt>
                <c:pt idx="145">
                  <c:v>0.43351754636600837</c:v>
                </c:pt>
                <c:pt idx="146">
                  <c:v>0.43351754636600837</c:v>
                </c:pt>
                <c:pt idx="147">
                  <c:v>0.43351754636600837</c:v>
                </c:pt>
                <c:pt idx="148">
                  <c:v>0.43351754636600837</c:v>
                </c:pt>
                <c:pt idx="149">
                  <c:v>0.43351754636600837</c:v>
                </c:pt>
                <c:pt idx="150">
                  <c:v>0.43351754636600837</c:v>
                </c:pt>
                <c:pt idx="151">
                  <c:v>0.43351754636600837</c:v>
                </c:pt>
                <c:pt idx="152">
                  <c:v>0.43351754636600837</c:v>
                </c:pt>
                <c:pt idx="153">
                  <c:v>0.43351754636600837</c:v>
                </c:pt>
                <c:pt idx="154">
                  <c:v>0.43351754636600837</c:v>
                </c:pt>
                <c:pt idx="155">
                  <c:v>0.43351754636600837</c:v>
                </c:pt>
                <c:pt idx="156">
                  <c:v>0.43351754636600837</c:v>
                </c:pt>
                <c:pt idx="157">
                  <c:v>0.43351754636600837</c:v>
                </c:pt>
                <c:pt idx="158">
                  <c:v>0.43351754636600837</c:v>
                </c:pt>
                <c:pt idx="159">
                  <c:v>0.43351754636600837</c:v>
                </c:pt>
                <c:pt idx="160">
                  <c:v>0.43351754636600837</c:v>
                </c:pt>
                <c:pt idx="161">
                  <c:v>0.43351754636600837</c:v>
                </c:pt>
                <c:pt idx="162">
                  <c:v>0.43351754636600837</c:v>
                </c:pt>
                <c:pt idx="163">
                  <c:v>0.43351754636600837</c:v>
                </c:pt>
                <c:pt idx="164">
                  <c:v>0.43706268869868592</c:v>
                </c:pt>
                <c:pt idx="165">
                  <c:v>0.44058677759311005</c:v>
                </c:pt>
                <c:pt idx="166">
                  <c:v>0.44058677759311005</c:v>
                </c:pt>
                <c:pt idx="167">
                  <c:v>0.44234091108904638</c:v>
                </c:pt>
                <c:pt idx="168">
                  <c:v>0.44408976213110307</c:v>
                </c:pt>
                <c:pt idx="169">
                  <c:v>0.44930458329085088</c:v>
                </c:pt>
                <c:pt idx="170">
                  <c:v>0.45103221446511021</c:v>
                </c:pt>
                <c:pt idx="171">
                  <c:v>0.45103221446511021</c:v>
                </c:pt>
                <c:pt idx="172">
                  <c:v>0.45103221446511021</c:v>
                </c:pt>
                <c:pt idx="173">
                  <c:v>0.45103221446511021</c:v>
                </c:pt>
                <c:pt idx="174">
                  <c:v>0.45103221446511021</c:v>
                </c:pt>
                <c:pt idx="175">
                  <c:v>0.45103221446511021</c:v>
                </c:pt>
                <c:pt idx="176">
                  <c:v>0.45103221446511021</c:v>
                </c:pt>
                <c:pt idx="177">
                  <c:v>0.45103221446511021</c:v>
                </c:pt>
                <c:pt idx="178">
                  <c:v>0.45103221446511021</c:v>
                </c:pt>
                <c:pt idx="179">
                  <c:v>0.45103221446511021</c:v>
                </c:pt>
                <c:pt idx="180">
                  <c:v>0.45103221446511021</c:v>
                </c:pt>
                <c:pt idx="181">
                  <c:v>0.45103221446511021</c:v>
                </c:pt>
                <c:pt idx="182">
                  <c:v>0.45103221446511021</c:v>
                </c:pt>
                <c:pt idx="183">
                  <c:v>0.45103221446511021</c:v>
                </c:pt>
                <c:pt idx="184">
                  <c:v>0.45103221446511021</c:v>
                </c:pt>
                <c:pt idx="185">
                  <c:v>0.45103221446511021</c:v>
                </c:pt>
                <c:pt idx="186">
                  <c:v>0.45103221446511021</c:v>
                </c:pt>
                <c:pt idx="187">
                  <c:v>0.45103221446511021</c:v>
                </c:pt>
                <c:pt idx="188">
                  <c:v>0.45103221446511021</c:v>
                </c:pt>
                <c:pt idx="189">
                  <c:v>0.45103221446511021</c:v>
                </c:pt>
                <c:pt idx="190">
                  <c:v>0.45103221446511021</c:v>
                </c:pt>
                <c:pt idx="191">
                  <c:v>0.45618327607606446</c:v>
                </c:pt>
                <c:pt idx="192">
                  <c:v>0.45788963835530883</c:v>
                </c:pt>
                <c:pt idx="193">
                  <c:v>0.45788963835530883</c:v>
                </c:pt>
                <c:pt idx="194">
                  <c:v>0.45788963835530883</c:v>
                </c:pt>
                <c:pt idx="195">
                  <c:v>0.45959066089772938</c:v>
                </c:pt>
                <c:pt idx="196">
                  <c:v>0.45959066089772938</c:v>
                </c:pt>
                <c:pt idx="197">
                  <c:v>0.4612863373385554</c:v>
                </c:pt>
                <c:pt idx="198">
                  <c:v>0.46297666131301374</c:v>
                </c:pt>
                <c:pt idx="199">
                  <c:v>0.46634122640374454</c:v>
                </c:pt>
                <c:pt idx="200">
                  <c:v>0.46634122640374454</c:v>
                </c:pt>
                <c:pt idx="201">
                  <c:v>0.46801545479047846</c:v>
                </c:pt>
                <c:pt idx="202">
                  <c:v>0.46801545479047846</c:v>
                </c:pt>
                <c:pt idx="203">
                  <c:v>0.46801545479047846</c:v>
                </c:pt>
                <c:pt idx="204">
                  <c:v>0.46801545479047846</c:v>
                </c:pt>
                <c:pt idx="205">
                  <c:v>0.46801545479047846</c:v>
                </c:pt>
                <c:pt idx="206">
                  <c:v>0.46801545479047846</c:v>
                </c:pt>
                <c:pt idx="207">
                  <c:v>0.46801545479047846</c:v>
                </c:pt>
                <c:pt idx="208">
                  <c:v>0.46801545479047846</c:v>
                </c:pt>
                <c:pt idx="209">
                  <c:v>0.46801545479047846</c:v>
                </c:pt>
                <c:pt idx="210">
                  <c:v>0.46801545479047846</c:v>
                </c:pt>
                <c:pt idx="211">
                  <c:v>0.46801545479047846</c:v>
                </c:pt>
                <c:pt idx="212">
                  <c:v>0.46801545479047846</c:v>
                </c:pt>
                <c:pt idx="213">
                  <c:v>0.46801545479047846</c:v>
                </c:pt>
                <c:pt idx="214">
                  <c:v>0.46801545479047846</c:v>
                </c:pt>
                <c:pt idx="215">
                  <c:v>0.46801545479047846</c:v>
                </c:pt>
                <c:pt idx="216">
                  <c:v>0.46801545479047846</c:v>
                </c:pt>
                <c:pt idx="217">
                  <c:v>0.46801545479047846</c:v>
                </c:pt>
                <c:pt idx="218">
                  <c:v>0.46801545479047846</c:v>
                </c:pt>
                <c:pt idx="219">
                  <c:v>0.46801545479047846</c:v>
                </c:pt>
                <c:pt idx="220">
                  <c:v>0.46801545479047846</c:v>
                </c:pt>
                <c:pt idx="221">
                  <c:v>0.46801545479047846</c:v>
                </c:pt>
                <c:pt idx="222">
                  <c:v>0.47134777142279893</c:v>
                </c:pt>
                <c:pt idx="223">
                  <c:v>0.47630580054688654</c:v>
                </c:pt>
                <c:pt idx="224">
                  <c:v>0.47630580054688654</c:v>
                </c:pt>
                <c:pt idx="225">
                  <c:v>0.47630580054688654</c:v>
                </c:pt>
                <c:pt idx="226">
                  <c:v>0.47630580054688654</c:v>
                </c:pt>
                <c:pt idx="227">
                  <c:v>0.47794766590932225</c:v>
                </c:pt>
                <c:pt idx="228">
                  <c:v>0.4787665679455575</c:v>
                </c:pt>
                <c:pt idx="229">
                  <c:v>0.47958411515767563</c:v>
                </c:pt>
                <c:pt idx="230">
                  <c:v>0.4795841276231041</c:v>
                </c:pt>
                <c:pt idx="231">
                  <c:v>0.48284073985304676</c:v>
                </c:pt>
                <c:pt idx="232">
                  <c:v>0.48284073985304676</c:v>
                </c:pt>
                <c:pt idx="233">
                  <c:v>0.48446090257052798</c:v>
                </c:pt>
                <c:pt idx="234">
                  <c:v>0.48446090257052798</c:v>
                </c:pt>
                <c:pt idx="235">
                  <c:v>0.48446090257052798</c:v>
                </c:pt>
                <c:pt idx="236">
                  <c:v>0.48446090257052798</c:v>
                </c:pt>
                <c:pt idx="237">
                  <c:v>0.48446090257052798</c:v>
                </c:pt>
                <c:pt idx="238">
                  <c:v>0.48446090257052798</c:v>
                </c:pt>
                <c:pt idx="239">
                  <c:v>0.48446090257052798</c:v>
                </c:pt>
                <c:pt idx="240">
                  <c:v>0.48446090257052798</c:v>
                </c:pt>
                <c:pt idx="241">
                  <c:v>0.48446090257052798</c:v>
                </c:pt>
                <c:pt idx="242">
                  <c:v>0.48446090257052798</c:v>
                </c:pt>
                <c:pt idx="243">
                  <c:v>0.48446090257052798</c:v>
                </c:pt>
                <c:pt idx="244">
                  <c:v>0.48446090257052798</c:v>
                </c:pt>
                <c:pt idx="245">
                  <c:v>0.48446090257052798</c:v>
                </c:pt>
                <c:pt idx="246">
                  <c:v>0.48446090257052798</c:v>
                </c:pt>
                <c:pt idx="247">
                  <c:v>0.48446090257052798</c:v>
                </c:pt>
                <c:pt idx="248">
                  <c:v>0.48446090257052798</c:v>
                </c:pt>
                <c:pt idx="249">
                  <c:v>0.48446090257052798</c:v>
                </c:pt>
                <c:pt idx="250">
                  <c:v>0.48446090257052798</c:v>
                </c:pt>
                <c:pt idx="251">
                  <c:v>0.48446090257052798</c:v>
                </c:pt>
                <c:pt idx="252">
                  <c:v>0.48446090257052798</c:v>
                </c:pt>
                <c:pt idx="253">
                  <c:v>0.48446090257052798</c:v>
                </c:pt>
                <c:pt idx="254">
                  <c:v>0.48446090257052798</c:v>
                </c:pt>
                <c:pt idx="255">
                  <c:v>0.48446090257052798</c:v>
                </c:pt>
                <c:pt idx="256">
                  <c:v>0.48446090257052798</c:v>
                </c:pt>
                <c:pt idx="257">
                  <c:v>0.48446090257052798</c:v>
                </c:pt>
                <c:pt idx="258">
                  <c:v>0.48446090257052798</c:v>
                </c:pt>
                <c:pt idx="259">
                  <c:v>0.48607562371482937</c:v>
                </c:pt>
                <c:pt idx="260">
                  <c:v>0.4876848969211951</c:v>
                </c:pt>
                <c:pt idx="261">
                  <c:v>0.4876848969211951</c:v>
                </c:pt>
                <c:pt idx="262">
                  <c:v>0.4876848969211951</c:v>
                </c:pt>
                <c:pt idx="263">
                  <c:v>0.4908870740610185</c:v>
                </c:pt>
                <c:pt idx="264">
                  <c:v>0.49247996526493298</c:v>
                </c:pt>
                <c:pt idx="265">
                  <c:v>0.49247996526493298</c:v>
                </c:pt>
                <c:pt idx="266">
                  <c:v>0.49247996526493298</c:v>
                </c:pt>
                <c:pt idx="267">
                  <c:v>0.49247996526493298</c:v>
                </c:pt>
                <c:pt idx="268">
                  <c:v>0.49247996526493298</c:v>
                </c:pt>
                <c:pt idx="269">
                  <c:v>0.49247996526493298</c:v>
                </c:pt>
                <c:pt idx="270">
                  <c:v>0.49722577303542836</c:v>
                </c:pt>
                <c:pt idx="271">
                  <c:v>0.49722577303542836</c:v>
                </c:pt>
                <c:pt idx="272">
                  <c:v>0.49722577303542836</c:v>
                </c:pt>
                <c:pt idx="273">
                  <c:v>0.49722577303542836</c:v>
                </c:pt>
                <c:pt idx="274">
                  <c:v>0.49722577303542836</c:v>
                </c:pt>
                <c:pt idx="275">
                  <c:v>0.49722577303542836</c:v>
                </c:pt>
                <c:pt idx="276">
                  <c:v>0.49722577303542836</c:v>
                </c:pt>
                <c:pt idx="277">
                  <c:v>0.49722577303542836</c:v>
                </c:pt>
                <c:pt idx="278">
                  <c:v>0.49722577303542836</c:v>
                </c:pt>
                <c:pt idx="279">
                  <c:v>0.49879673246260525</c:v>
                </c:pt>
                <c:pt idx="280">
                  <c:v>0.49879673246260525</c:v>
                </c:pt>
                <c:pt idx="281">
                  <c:v>0.50036219303367413</c:v>
                </c:pt>
                <c:pt idx="282">
                  <c:v>0.50036219303367413</c:v>
                </c:pt>
                <c:pt idx="283">
                  <c:v>0.50036219303367413</c:v>
                </c:pt>
                <c:pt idx="284">
                  <c:v>0.50036219303367413</c:v>
                </c:pt>
                <c:pt idx="285">
                  <c:v>0.50036219303367413</c:v>
                </c:pt>
                <c:pt idx="286">
                  <c:v>0.50036219303367413</c:v>
                </c:pt>
                <c:pt idx="287">
                  <c:v>0.50036219303367413</c:v>
                </c:pt>
                <c:pt idx="288">
                  <c:v>0.50036219303367413</c:v>
                </c:pt>
                <c:pt idx="289">
                  <c:v>0.50036219303367413</c:v>
                </c:pt>
                <c:pt idx="290">
                  <c:v>0.50036219303367413</c:v>
                </c:pt>
                <c:pt idx="291">
                  <c:v>0.50036219303367413</c:v>
                </c:pt>
                <c:pt idx="292">
                  <c:v>0.50036219303367413</c:v>
                </c:pt>
                <c:pt idx="293">
                  <c:v>0.50036219303367413</c:v>
                </c:pt>
                <c:pt idx="294">
                  <c:v>0.50036219303367413</c:v>
                </c:pt>
                <c:pt idx="295">
                  <c:v>0.50036219303367413</c:v>
                </c:pt>
                <c:pt idx="296">
                  <c:v>0.50036219303367413</c:v>
                </c:pt>
                <c:pt idx="297">
                  <c:v>0.50036219303367413</c:v>
                </c:pt>
                <c:pt idx="298">
                  <c:v>0.50036219303367413</c:v>
                </c:pt>
                <c:pt idx="299">
                  <c:v>0.50036219303367413</c:v>
                </c:pt>
                <c:pt idx="300">
                  <c:v>0.50036219303367413</c:v>
                </c:pt>
                <c:pt idx="301">
                  <c:v>0.50036219303367413</c:v>
                </c:pt>
                <c:pt idx="302">
                  <c:v>0.50036219303367413</c:v>
                </c:pt>
                <c:pt idx="303">
                  <c:v>0.50036219303367413</c:v>
                </c:pt>
                <c:pt idx="304">
                  <c:v>0.50036219303367413</c:v>
                </c:pt>
                <c:pt idx="305">
                  <c:v>0.50036219303367413</c:v>
                </c:pt>
                <c:pt idx="306">
                  <c:v>0.50036219303367413</c:v>
                </c:pt>
                <c:pt idx="307">
                  <c:v>0.5019221483838483</c:v>
                </c:pt>
                <c:pt idx="308">
                  <c:v>0.50347659214837059</c:v>
                </c:pt>
                <c:pt idx="309">
                  <c:v>0.50347659214837059</c:v>
                </c:pt>
                <c:pt idx="310">
                  <c:v>0.50656891946136007</c:v>
                </c:pt>
                <c:pt idx="311">
                  <c:v>0.50810679028028405</c:v>
                </c:pt>
                <c:pt idx="312">
                  <c:v>0.50810679028028405</c:v>
                </c:pt>
                <c:pt idx="313">
                  <c:v>0.50810679028028405</c:v>
                </c:pt>
                <c:pt idx="314">
                  <c:v>0.50810679028028405</c:v>
                </c:pt>
                <c:pt idx="315">
                  <c:v>0.50810679028028405</c:v>
                </c:pt>
                <c:pt idx="316">
                  <c:v>0.50963912405446465</c:v>
                </c:pt>
                <c:pt idx="317">
                  <c:v>0.50963912405446465</c:v>
                </c:pt>
                <c:pt idx="318">
                  <c:v>0.5111659144191314</c:v>
                </c:pt>
                <c:pt idx="319">
                  <c:v>0.51268715500951156</c:v>
                </c:pt>
                <c:pt idx="320">
                  <c:v>0.51268715500951156</c:v>
                </c:pt>
                <c:pt idx="321">
                  <c:v>0.51420283946083467</c:v>
                </c:pt>
                <c:pt idx="322">
                  <c:v>0.51420283946083467</c:v>
                </c:pt>
                <c:pt idx="323">
                  <c:v>0.51571296140833311</c:v>
                </c:pt>
                <c:pt idx="324">
                  <c:v>0.51571296140833311</c:v>
                </c:pt>
                <c:pt idx="325">
                  <c:v>0.51571296140833311</c:v>
                </c:pt>
                <c:pt idx="326">
                  <c:v>0.51571296140833311</c:v>
                </c:pt>
                <c:pt idx="327">
                  <c:v>0.51571296140833311</c:v>
                </c:pt>
                <c:pt idx="328">
                  <c:v>0.51571296140833311</c:v>
                </c:pt>
                <c:pt idx="329">
                  <c:v>0.51571296140833311</c:v>
                </c:pt>
                <c:pt idx="330">
                  <c:v>0.51571296140833311</c:v>
                </c:pt>
                <c:pt idx="331">
                  <c:v>0.51571296140833311</c:v>
                </c:pt>
                <c:pt idx="332">
                  <c:v>0.51571296140833311</c:v>
                </c:pt>
                <c:pt idx="333">
                  <c:v>0.51571296140833311</c:v>
                </c:pt>
                <c:pt idx="334">
                  <c:v>0.51571296140833311</c:v>
                </c:pt>
                <c:pt idx="335">
                  <c:v>0.51571296140833311</c:v>
                </c:pt>
                <c:pt idx="336">
                  <c:v>0.51571296140833311</c:v>
                </c:pt>
                <c:pt idx="337">
                  <c:v>0.51571296140833311</c:v>
                </c:pt>
                <c:pt idx="338">
                  <c:v>0.51571296140833311</c:v>
                </c:pt>
                <c:pt idx="339">
                  <c:v>0.51571296140833311</c:v>
                </c:pt>
                <c:pt idx="340">
                  <c:v>0.51571296140833311</c:v>
                </c:pt>
                <c:pt idx="341">
                  <c:v>0.51571296140833311</c:v>
                </c:pt>
                <c:pt idx="342">
                  <c:v>0.51571296140833311</c:v>
                </c:pt>
                <c:pt idx="343">
                  <c:v>0.51571296140833311</c:v>
                </c:pt>
                <c:pt idx="344">
                  <c:v>0.51571296140833311</c:v>
                </c:pt>
                <c:pt idx="345">
                  <c:v>0.51571296140833311</c:v>
                </c:pt>
                <c:pt idx="346">
                  <c:v>0.51571296140833311</c:v>
                </c:pt>
                <c:pt idx="347">
                  <c:v>0.51571296140833311</c:v>
                </c:pt>
                <c:pt idx="348">
                  <c:v>0.51571296140833311</c:v>
                </c:pt>
                <c:pt idx="349">
                  <c:v>0.51571296140833311</c:v>
                </c:pt>
                <c:pt idx="350">
                  <c:v>0.51571296140833311</c:v>
                </c:pt>
                <c:pt idx="351">
                  <c:v>0.51571296140833311</c:v>
                </c:pt>
                <c:pt idx="352">
                  <c:v>0.51571296140833311</c:v>
                </c:pt>
                <c:pt idx="353">
                  <c:v>0.51571296140833311</c:v>
                </c:pt>
                <c:pt idx="354">
                  <c:v>0.51571296140833311</c:v>
                </c:pt>
                <c:pt idx="355">
                  <c:v>0.51571296140833311</c:v>
                </c:pt>
                <c:pt idx="356">
                  <c:v>0.51571296140833311</c:v>
                </c:pt>
                <c:pt idx="357">
                  <c:v>0.51571296140833311</c:v>
                </c:pt>
                <c:pt idx="358">
                  <c:v>0.51571296140833311</c:v>
                </c:pt>
                <c:pt idx="359">
                  <c:v>0.51571296140833311</c:v>
                </c:pt>
                <c:pt idx="360">
                  <c:v>0.51571296140833311</c:v>
                </c:pt>
                <c:pt idx="361">
                  <c:v>0.51571296140833311</c:v>
                </c:pt>
                <c:pt idx="362">
                  <c:v>0.51571296140833311</c:v>
                </c:pt>
                <c:pt idx="363">
                  <c:v>0.51571296140833311</c:v>
                </c:pt>
                <c:pt idx="364">
                  <c:v>0.51571296140833311</c:v>
                </c:pt>
                <c:pt idx="365">
                  <c:v>0.51721751448722153</c:v>
                </c:pt>
                <c:pt idx="366">
                  <c:v>0.51721751448722153</c:v>
                </c:pt>
                <c:pt idx="367">
                  <c:v>0.51871649233274253</c:v>
                </c:pt>
                <c:pt idx="368">
                  <c:v>0.51871649233274253</c:v>
                </c:pt>
                <c:pt idx="369">
                  <c:v>0.51871649233274253</c:v>
                </c:pt>
                <c:pt idx="370">
                  <c:v>0.52020987720681555</c:v>
                </c:pt>
                <c:pt idx="371">
                  <c:v>0.52020988858011918</c:v>
                </c:pt>
                <c:pt idx="372">
                  <c:v>0.52169769686458056</c:v>
                </c:pt>
                <c:pt idx="373">
                  <c:v>0.52169769686458056</c:v>
                </c:pt>
                <c:pt idx="374">
                  <c:v>0.52169771952586586</c:v>
                </c:pt>
                <c:pt idx="375">
                  <c:v>0.52317991082135507</c:v>
                </c:pt>
                <c:pt idx="376">
                  <c:v>0.52317991082135507</c:v>
                </c:pt>
                <c:pt idx="377">
                  <c:v>0.52317991082135507</c:v>
                </c:pt>
                <c:pt idx="378">
                  <c:v>0.52612753029275616</c:v>
                </c:pt>
                <c:pt idx="379">
                  <c:v>0.52612753029275616</c:v>
                </c:pt>
                <c:pt idx="380">
                  <c:v>0.52759292307783978</c:v>
                </c:pt>
                <c:pt idx="381">
                  <c:v>0.52905269607614991</c:v>
                </c:pt>
                <c:pt idx="382">
                  <c:v>0.52905269607614991</c:v>
                </c:pt>
                <c:pt idx="383">
                  <c:v>0.53050684292291983</c:v>
                </c:pt>
                <c:pt idx="384">
                  <c:v>0.53050684292291983</c:v>
                </c:pt>
                <c:pt idx="385">
                  <c:v>0.53050684292291983</c:v>
                </c:pt>
                <c:pt idx="386">
                  <c:v>0.53050684292291983</c:v>
                </c:pt>
                <c:pt idx="387">
                  <c:v>0.53050684292291983</c:v>
                </c:pt>
                <c:pt idx="388">
                  <c:v>0.53050684292291983</c:v>
                </c:pt>
                <c:pt idx="389">
                  <c:v>0.53050684292291983</c:v>
                </c:pt>
                <c:pt idx="390">
                  <c:v>0.53050684292291983</c:v>
                </c:pt>
                <c:pt idx="391">
                  <c:v>0.53050684292291983</c:v>
                </c:pt>
                <c:pt idx="392">
                  <c:v>0.53050684292291983</c:v>
                </c:pt>
                <c:pt idx="393">
                  <c:v>0.53050684292291983</c:v>
                </c:pt>
                <c:pt idx="394">
                  <c:v>0.53050684292291983</c:v>
                </c:pt>
                <c:pt idx="395">
                  <c:v>0.53050684292291983</c:v>
                </c:pt>
                <c:pt idx="396">
                  <c:v>0.53050684292291983</c:v>
                </c:pt>
                <c:pt idx="397">
                  <c:v>0.53050684292291983</c:v>
                </c:pt>
                <c:pt idx="398">
                  <c:v>0.53050684292291983</c:v>
                </c:pt>
                <c:pt idx="399">
                  <c:v>0.53050684292291983</c:v>
                </c:pt>
                <c:pt idx="400">
                  <c:v>0.53050684292291983</c:v>
                </c:pt>
                <c:pt idx="401">
                  <c:v>0.53050684292291983</c:v>
                </c:pt>
                <c:pt idx="402">
                  <c:v>0.53050684292291983</c:v>
                </c:pt>
                <c:pt idx="403">
                  <c:v>0.53050684292291983</c:v>
                </c:pt>
                <c:pt idx="404">
                  <c:v>0.53050684292291983</c:v>
                </c:pt>
                <c:pt idx="405">
                  <c:v>0.53050684292291983</c:v>
                </c:pt>
                <c:pt idx="406">
                  <c:v>0.53050684292291983</c:v>
                </c:pt>
                <c:pt idx="407">
                  <c:v>0.53050684292291983</c:v>
                </c:pt>
                <c:pt idx="408">
                  <c:v>0.53050684292291983</c:v>
                </c:pt>
                <c:pt idx="409">
                  <c:v>0.53050684292291983</c:v>
                </c:pt>
                <c:pt idx="410">
                  <c:v>0.53050684292291983</c:v>
                </c:pt>
                <c:pt idx="411">
                  <c:v>0.53050684292291983</c:v>
                </c:pt>
                <c:pt idx="412">
                  <c:v>0.53050684292291983</c:v>
                </c:pt>
                <c:pt idx="413">
                  <c:v>0.53050684292291983</c:v>
                </c:pt>
                <c:pt idx="414">
                  <c:v>0.53050684292291983</c:v>
                </c:pt>
                <c:pt idx="415">
                  <c:v>0.53050684292291983</c:v>
                </c:pt>
                <c:pt idx="416">
                  <c:v>0.53050684292291983</c:v>
                </c:pt>
                <c:pt idx="417">
                  <c:v>0.53050684292291983</c:v>
                </c:pt>
                <c:pt idx="418">
                  <c:v>0.53050684292291983</c:v>
                </c:pt>
                <c:pt idx="419">
                  <c:v>0.53195535725336418</c:v>
                </c:pt>
                <c:pt idx="420">
                  <c:v>0.53339824369033551</c:v>
                </c:pt>
                <c:pt idx="421">
                  <c:v>0.53483545196171156</c:v>
                </c:pt>
                <c:pt idx="422">
                  <c:v>0.5348354629062253</c:v>
                </c:pt>
                <c:pt idx="423">
                  <c:v>0.53626704149909465</c:v>
                </c:pt>
                <c:pt idx="424">
                  <c:v>0.53626704149909465</c:v>
                </c:pt>
                <c:pt idx="425">
                  <c:v>0.53769296211656137</c:v>
                </c:pt>
                <c:pt idx="426">
                  <c:v>0.53911321839385407</c:v>
                </c:pt>
                <c:pt idx="427">
                  <c:v>0.54052780396619982</c:v>
                </c:pt>
                <c:pt idx="428">
                  <c:v>0.54052780396619982</c:v>
                </c:pt>
                <c:pt idx="429">
                  <c:v>0.54193671246882791</c:v>
                </c:pt>
                <c:pt idx="430">
                  <c:v>0.54193671246882791</c:v>
                </c:pt>
                <c:pt idx="431">
                  <c:v>0.54193671246882791</c:v>
                </c:pt>
                <c:pt idx="432">
                  <c:v>0.54473747280584983</c:v>
                </c:pt>
                <c:pt idx="433">
                  <c:v>0.54473747280584983</c:v>
                </c:pt>
                <c:pt idx="434">
                  <c:v>0.54473747280584983</c:v>
                </c:pt>
                <c:pt idx="435">
                  <c:v>0.54473747280584983</c:v>
                </c:pt>
                <c:pt idx="436">
                  <c:v>0.54473747280584983</c:v>
                </c:pt>
                <c:pt idx="437">
                  <c:v>0.54473747280584983</c:v>
                </c:pt>
                <c:pt idx="438">
                  <c:v>0.54473747280584983</c:v>
                </c:pt>
                <c:pt idx="439">
                  <c:v>0.54473747280584983</c:v>
                </c:pt>
                <c:pt idx="440">
                  <c:v>0.54473747280584983</c:v>
                </c:pt>
                <c:pt idx="441">
                  <c:v>0.54473747280584983</c:v>
                </c:pt>
                <c:pt idx="442">
                  <c:v>0.54473747280584983</c:v>
                </c:pt>
                <c:pt idx="443">
                  <c:v>0.54473747280584983</c:v>
                </c:pt>
                <c:pt idx="444">
                  <c:v>0.54473747280584983</c:v>
                </c:pt>
                <c:pt idx="445">
                  <c:v>0.54473747280584983</c:v>
                </c:pt>
                <c:pt idx="446">
                  <c:v>0.54473747280584983</c:v>
                </c:pt>
                <c:pt idx="447">
                  <c:v>0.54473747280584983</c:v>
                </c:pt>
                <c:pt idx="448">
                  <c:v>0.54473747280584983</c:v>
                </c:pt>
                <c:pt idx="449">
                  <c:v>0.54473747280584983</c:v>
                </c:pt>
                <c:pt idx="450">
                  <c:v>0.54473747280584983</c:v>
                </c:pt>
                <c:pt idx="451">
                  <c:v>0.54473747280584983</c:v>
                </c:pt>
                <c:pt idx="452">
                  <c:v>0.54473747280584983</c:v>
                </c:pt>
                <c:pt idx="453">
                  <c:v>0.54473747280584983</c:v>
                </c:pt>
                <c:pt idx="454">
                  <c:v>0.54473747280584983</c:v>
                </c:pt>
                <c:pt idx="455">
                  <c:v>0.54473747280584983</c:v>
                </c:pt>
                <c:pt idx="456">
                  <c:v>0.54473747280584983</c:v>
                </c:pt>
                <c:pt idx="457">
                  <c:v>0.54473747280584983</c:v>
                </c:pt>
                <c:pt idx="458">
                  <c:v>0.54473747280584983</c:v>
                </c:pt>
                <c:pt idx="459">
                  <c:v>0.54473747280584983</c:v>
                </c:pt>
                <c:pt idx="460">
                  <c:v>0.54473747280584983</c:v>
                </c:pt>
                <c:pt idx="461">
                  <c:v>0.54473747280584983</c:v>
                </c:pt>
                <c:pt idx="462">
                  <c:v>0.54473747280584983</c:v>
                </c:pt>
                <c:pt idx="463">
                  <c:v>0.54473747280584983</c:v>
                </c:pt>
                <c:pt idx="464">
                  <c:v>0.54473747280584983</c:v>
                </c:pt>
                <c:pt idx="465">
                  <c:v>0.54473747280584983</c:v>
                </c:pt>
                <c:pt idx="466">
                  <c:v>0.54473747280584983</c:v>
                </c:pt>
                <c:pt idx="467">
                  <c:v>0.54473747280584983</c:v>
                </c:pt>
                <c:pt idx="468">
                  <c:v>0.54473747280584983</c:v>
                </c:pt>
                <c:pt idx="469">
                  <c:v>0.54473747280584983</c:v>
                </c:pt>
                <c:pt idx="470">
                  <c:v>0.54473747280584983</c:v>
                </c:pt>
                <c:pt idx="471">
                  <c:v>0.54473747280584983</c:v>
                </c:pt>
                <c:pt idx="472">
                  <c:v>0.54473747280584983</c:v>
                </c:pt>
                <c:pt idx="473">
                  <c:v>0.54473747280584983</c:v>
                </c:pt>
                <c:pt idx="474">
                  <c:v>0.54473747280584983</c:v>
                </c:pt>
                <c:pt idx="475">
                  <c:v>0.54473747280584983</c:v>
                </c:pt>
                <c:pt idx="476">
                  <c:v>0.54473747280584983</c:v>
                </c:pt>
                <c:pt idx="477">
                  <c:v>0.54473747280584983</c:v>
                </c:pt>
                <c:pt idx="478">
                  <c:v>0.54473747280584983</c:v>
                </c:pt>
                <c:pt idx="479">
                  <c:v>0.54473747280584983</c:v>
                </c:pt>
                <c:pt idx="480">
                  <c:v>0.54473747280584983</c:v>
                </c:pt>
                <c:pt idx="481">
                  <c:v>0.54473747280584983</c:v>
                </c:pt>
                <c:pt idx="482">
                  <c:v>0.54612931191069136</c:v>
                </c:pt>
                <c:pt idx="483">
                  <c:v>0.54612931191069136</c:v>
                </c:pt>
                <c:pt idx="484">
                  <c:v>0.54612931191069136</c:v>
                </c:pt>
                <c:pt idx="485">
                  <c:v>0.54751544848673328</c:v>
                </c:pt>
                <c:pt idx="486">
                  <c:v>0.54820637633746117</c:v>
                </c:pt>
                <c:pt idx="487">
                  <c:v>0.54889587616919933</c:v>
                </c:pt>
                <c:pt idx="488">
                  <c:v>0.54889587616919933</c:v>
                </c:pt>
                <c:pt idx="489">
                  <c:v>0.55163957939431896</c:v>
                </c:pt>
                <c:pt idx="490">
                  <c:v>0.55163957939431896</c:v>
                </c:pt>
                <c:pt idx="491">
                  <c:v>0.55163957939431896</c:v>
                </c:pt>
                <c:pt idx="492">
                  <c:v>0.5530028422074289</c:v>
                </c:pt>
                <c:pt idx="493">
                  <c:v>0.5530028422074289</c:v>
                </c:pt>
                <c:pt idx="494">
                  <c:v>0.5530028422074289</c:v>
                </c:pt>
                <c:pt idx="495">
                  <c:v>0.55436037066787702</c:v>
                </c:pt>
                <c:pt idx="496">
                  <c:v>0.55571215841089172</c:v>
                </c:pt>
                <c:pt idx="497">
                  <c:v>0.55571215841089172</c:v>
                </c:pt>
                <c:pt idx="498">
                  <c:v>0.55571215841089172</c:v>
                </c:pt>
                <c:pt idx="499">
                  <c:v>0.55571215841089172</c:v>
                </c:pt>
                <c:pt idx="500">
                  <c:v>0.5570581990717014</c:v>
                </c:pt>
                <c:pt idx="501">
                  <c:v>0.5570581990717014</c:v>
                </c:pt>
                <c:pt idx="502">
                  <c:v>0.55839848628553823</c:v>
                </c:pt>
                <c:pt idx="503">
                  <c:v>0.55839848628553823</c:v>
                </c:pt>
                <c:pt idx="504">
                  <c:v>0.55839848628553823</c:v>
                </c:pt>
                <c:pt idx="505">
                  <c:v>0.55839848628553823</c:v>
                </c:pt>
                <c:pt idx="506">
                  <c:v>0.55839848628553823</c:v>
                </c:pt>
                <c:pt idx="507">
                  <c:v>0.55839848628553823</c:v>
                </c:pt>
                <c:pt idx="508">
                  <c:v>0.55839848628553823</c:v>
                </c:pt>
                <c:pt idx="509">
                  <c:v>0.55839848628553823</c:v>
                </c:pt>
                <c:pt idx="510">
                  <c:v>0.55839848628553823</c:v>
                </c:pt>
                <c:pt idx="511">
                  <c:v>0.55839848628553823</c:v>
                </c:pt>
                <c:pt idx="512">
                  <c:v>0.55839848628553823</c:v>
                </c:pt>
                <c:pt idx="513">
                  <c:v>0.55839848628553823</c:v>
                </c:pt>
                <c:pt idx="514">
                  <c:v>0.55839848628553823</c:v>
                </c:pt>
                <c:pt idx="515">
                  <c:v>0.55839848628553823</c:v>
                </c:pt>
                <c:pt idx="516">
                  <c:v>0.55839848628553823</c:v>
                </c:pt>
                <c:pt idx="517">
                  <c:v>0.55839848628553823</c:v>
                </c:pt>
                <c:pt idx="518">
                  <c:v>0.55839848628553823</c:v>
                </c:pt>
                <c:pt idx="519">
                  <c:v>0.55839848628553823</c:v>
                </c:pt>
                <c:pt idx="520">
                  <c:v>0.55839848628553823</c:v>
                </c:pt>
                <c:pt idx="521">
                  <c:v>0.55839848628553823</c:v>
                </c:pt>
                <c:pt idx="522">
                  <c:v>0.55839848628553823</c:v>
                </c:pt>
                <c:pt idx="523">
                  <c:v>0.55839848628553823</c:v>
                </c:pt>
                <c:pt idx="524">
                  <c:v>0.55839848628553823</c:v>
                </c:pt>
                <c:pt idx="525">
                  <c:v>0.55839848628553823</c:v>
                </c:pt>
                <c:pt idx="526">
                  <c:v>0.55839848628553823</c:v>
                </c:pt>
                <c:pt idx="527">
                  <c:v>0.55839848628553823</c:v>
                </c:pt>
                <c:pt idx="528">
                  <c:v>0.55839848628553823</c:v>
                </c:pt>
                <c:pt idx="529">
                  <c:v>0.55839848628553823</c:v>
                </c:pt>
                <c:pt idx="530">
                  <c:v>0.55839848628553823</c:v>
                </c:pt>
                <c:pt idx="531">
                  <c:v>0.55839848628553823</c:v>
                </c:pt>
                <c:pt idx="532">
                  <c:v>0.55839848628553823</c:v>
                </c:pt>
                <c:pt idx="533">
                  <c:v>0.55839848628553823</c:v>
                </c:pt>
                <c:pt idx="534">
                  <c:v>0.55839848628553823</c:v>
                </c:pt>
                <c:pt idx="535">
                  <c:v>0.55839848628553823</c:v>
                </c:pt>
                <c:pt idx="536">
                  <c:v>0.55973301368761863</c:v>
                </c:pt>
                <c:pt idx="537">
                  <c:v>0.56106177491318365</c:v>
                </c:pt>
                <c:pt idx="538">
                  <c:v>0.56106177491318365</c:v>
                </c:pt>
                <c:pt idx="539">
                  <c:v>0.56370197337566674</c:v>
                </c:pt>
                <c:pt idx="540">
                  <c:v>0.56370197337566674</c:v>
                </c:pt>
                <c:pt idx="541">
                  <c:v>0.56501339788304294</c:v>
                </c:pt>
                <c:pt idx="542">
                  <c:v>0.56501339788304294</c:v>
                </c:pt>
                <c:pt idx="543">
                  <c:v>0.56501339788304294</c:v>
                </c:pt>
                <c:pt idx="544">
                  <c:v>0.56761886562620423</c:v>
                </c:pt>
                <c:pt idx="545">
                  <c:v>0.56891289613244655</c:v>
                </c:pt>
                <c:pt idx="546">
                  <c:v>0.56891289613244655</c:v>
                </c:pt>
                <c:pt idx="547">
                  <c:v>0.57020111590876787</c:v>
                </c:pt>
                <c:pt idx="548">
                  <c:v>0.57148351859040081</c:v>
                </c:pt>
                <c:pt idx="549">
                  <c:v>0.57148351859040081</c:v>
                </c:pt>
                <c:pt idx="550">
                  <c:v>0.57148351859040081</c:v>
                </c:pt>
                <c:pt idx="551">
                  <c:v>0.57148351859040081</c:v>
                </c:pt>
                <c:pt idx="552">
                  <c:v>0.57148351859040081</c:v>
                </c:pt>
                <c:pt idx="553">
                  <c:v>0.57148351859040081</c:v>
                </c:pt>
                <c:pt idx="554">
                  <c:v>0.57148351859040081</c:v>
                </c:pt>
                <c:pt idx="555">
                  <c:v>0.57148351859040081</c:v>
                </c:pt>
                <c:pt idx="556">
                  <c:v>0.57148351859040081</c:v>
                </c:pt>
                <c:pt idx="557">
                  <c:v>0.57148351859040081</c:v>
                </c:pt>
                <c:pt idx="558">
                  <c:v>0.57148351859040081</c:v>
                </c:pt>
                <c:pt idx="559">
                  <c:v>0.57148351859040081</c:v>
                </c:pt>
                <c:pt idx="560">
                  <c:v>0.57148351859040081</c:v>
                </c:pt>
                <c:pt idx="561">
                  <c:v>0.57148351859040081</c:v>
                </c:pt>
                <c:pt idx="562">
                  <c:v>0.57148351859040081</c:v>
                </c:pt>
                <c:pt idx="563">
                  <c:v>0.57148351859040081</c:v>
                </c:pt>
                <c:pt idx="564">
                  <c:v>0.57148351859040081</c:v>
                </c:pt>
                <c:pt idx="565">
                  <c:v>0.57148351859040081</c:v>
                </c:pt>
                <c:pt idx="566">
                  <c:v>0.57148351859040081</c:v>
                </c:pt>
                <c:pt idx="567">
                  <c:v>0.57148351859040081</c:v>
                </c:pt>
                <c:pt idx="568">
                  <c:v>0.57148351859040081</c:v>
                </c:pt>
                <c:pt idx="569">
                  <c:v>0.57148351859040081</c:v>
                </c:pt>
                <c:pt idx="570">
                  <c:v>0.57148351859040081</c:v>
                </c:pt>
                <c:pt idx="571">
                  <c:v>0.57148351859040081</c:v>
                </c:pt>
                <c:pt idx="572">
                  <c:v>0.57148351859040081</c:v>
                </c:pt>
                <c:pt idx="573">
                  <c:v>0.57148351859040081</c:v>
                </c:pt>
                <c:pt idx="574">
                  <c:v>0.57148351859040081</c:v>
                </c:pt>
                <c:pt idx="575">
                  <c:v>0.57148351859040081</c:v>
                </c:pt>
                <c:pt idx="576">
                  <c:v>0.57148351859040081</c:v>
                </c:pt>
                <c:pt idx="577">
                  <c:v>0.57148351859040081</c:v>
                </c:pt>
                <c:pt idx="578">
                  <c:v>0.57148351859040081</c:v>
                </c:pt>
                <c:pt idx="579">
                  <c:v>0.57148351859040081</c:v>
                </c:pt>
                <c:pt idx="580">
                  <c:v>0.57148351859040081</c:v>
                </c:pt>
                <c:pt idx="581">
                  <c:v>0.57148351859040081</c:v>
                </c:pt>
                <c:pt idx="582">
                  <c:v>0.57148351859040081</c:v>
                </c:pt>
                <c:pt idx="583">
                  <c:v>0.57148351859040081</c:v>
                </c:pt>
                <c:pt idx="584">
                  <c:v>0.57148351859040081</c:v>
                </c:pt>
                <c:pt idx="585">
                  <c:v>0.57148351859040081</c:v>
                </c:pt>
                <c:pt idx="586">
                  <c:v>0.57148351859040081</c:v>
                </c:pt>
                <c:pt idx="587">
                  <c:v>0.57148351859040081</c:v>
                </c:pt>
                <c:pt idx="588">
                  <c:v>0.57276009781256176</c:v>
                </c:pt>
                <c:pt idx="589">
                  <c:v>0.57403084721049091</c:v>
                </c:pt>
                <c:pt idx="590">
                  <c:v>0.57403084721049091</c:v>
                </c:pt>
                <c:pt idx="591">
                  <c:v>0.57529576041941266</c:v>
                </c:pt>
                <c:pt idx="592">
                  <c:v>0.57655483107455563</c:v>
                </c:pt>
                <c:pt idx="593">
                  <c:v>0.57655483107455563</c:v>
                </c:pt>
                <c:pt idx="594">
                  <c:v>0.57780805281114844</c:v>
                </c:pt>
                <c:pt idx="595">
                  <c:v>0.57780805281114844</c:v>
                </c:pt>
                <c:pt idx="596">
                  <c:v>0.57780805281114844</c:v>
                </c:pt>
                <c:pt idx="597">
                  <c:v>0.57780805281114844</c:v>
                </c:pt>
                <c:pt idx="598">
                  <c:v>0.57780805281114844</c:v>
                </c:pt>
                <c:pt idx="599">
                  <c:v>0.57780805281114844</c:v>
                </c:pt>
                <c:pt idx="600">
                  <c:v>0.57905541926441906</c:v>
                </c:pt>
                <c:pt idx="601">
                  <c:v>0.57905541926441906</c:v>
                </c:pt>
                <c:pt idx="602">
                  <c:v>0.58029692406959588</c:v>
                </c:pt>
                <c:pt idx="603">
                  <c:v>0.58153256086190752</c:v>
                </c:pt>
                <c:pt idx="604">
                  <c:v>0.58276232327658262</c:v>
                </c:pt>
                <c:pt idx="605">
                  <c:v>0.58398620494885312</c:v>
                </c:pt>
                <c:pt idx="606">
                  <c:v>0.58398620494885312</c:v>
                </c:pt>
                <c:pt idx="607">
                  <c:v>0.58398620494885312</c:v>
                </c:pt>
                <c:pt idx="608">
                  <c:v>0.58398620494885312</c:v>
                </c:pt>
                <c:pt idx="609">
                  <c:v>0.58398620494885312</c:v>
                </c:pt>
                <c:pt idx="610">
                  <c:v>0.58398620494885312</c:v>
                </c:pt>
                <c:pt idx="611">
                  <c:v>0.58398620494885312</c:v>
                </c:pt>
                <c:pt idx="612">
                  <c:v>0.58398620494885312</c:v>
                </c:pt>
                <c:pt idx="613">
                  <c:v>0.58398620494885312</c:v>
                </c:pt>
                <c:pt idx="614">
                  <c:v>0.58398620494885312</c:v>
                </c:pt>
                <c:pt idx="615">
                  <c:v>0.58398620494885312</c:v>
                </c:pt>
                <c:pt idx="616">
                  <c:v>0.58398620494885312</c:v>
                </c:pt>
                <c:pt idx="617">
                  <c:v>0.58398620494885312</c:v>
                </c:pt>
                <c:pt idx="618">
                  <c:v>0.58398620494885312</c:v>
                </c:pt>
                <c:pt idx="619">
                  <c:v>0.58398620494885312</c:v>
                </c:pt>
                <c:pt idx="620">
                  <c:v>0.58398620494885312</c:v>
                </c:pt>
                <c:pt idx="621">
                  <c:v>0.58398620494885312</c:v>
                </c:pt>
                <c:pt idx="622">
                  <c:v>0.58398620494885312</c:v>
                </c:pt>
                <c:pt idx="623">
                  <c:v>0.58398620494885312</c:v>
                </c:pt>
                <c:pt idx="624">
                  <c:v>0.58398620494885312</c:v>
                </c:pt>
                <c:pt idx="625">
                  <c:v>0.58398620494885312</c:v>
                </c:pt>
                <c:pt idx="626">
                  <c:v>0.58398620494885312</c:v>
                </c:pt>
                <c:pt idx="627">
                  <c:v>0.58398620494885312</c:v>
                </c:pt>
                <c:pt idx="628">
                  <c:v>0.58398620494885312</c:v>
                </c:pt>
                <c:pt idx="629">
                  <c:v>0.58398620494885312</c:v>
                </c:pt>
                <c:pt idx="630">
                  <c:v>0.58398620494885312</c:v>
                </c:pt>
                <c:pt idx="631">
                  <c:v>0.58398620494885312</c:v>
                </c:pt>
                <c:pt idx="632">
                  <c:v>0.58398620494885312</c:v>
                </c:pt>
                <c:pt idx="633">
                  <c:v>0.58398620494885312</c:v>
                </c:pt>
                <c:pt idx="634">
                  <c:v>0.58398620494885312</c:v>
                </c:pt>
                <c:pt idx="635">
                  <c:v>0.58398620494885312</c:v>
                </c:pt>
                <c:pt idx="636">
                  <c:v>0.58398620494885312</c:v>
                </c:pt>
                <c:pt idx="637">
                  <c:v>0.58398620494885312</c:v>
                </c:pt>
                <c:pt idx="638">
                  <c:v>0.58398620494885312</c:v>
                </c:pt>
                <c:pt idx="639">
                  <c:v>0.58398620494885312</c:v>
                </c:pt>
                <c:pt idx="640">
                  <c:v>0.58398620494885312</c:v>
                </c:pt>
                <c:pt idx="641">
                  <c:v>0.58398620494885312</c:v>
                </c:pt>
                <c:pt idx="642">
                  <c:v>0.58398620494885312</c:v>
                </c:pt>
                <c:pt idx="643">
                  <c:v>0.58398620494885312</c:v>
                </c:pt>
                <c:pt idx="644">
                  <c:v>0.58398620494885312</c:v>
                </c:pt>
                <c:pt idx="645">
                  <c:v>0.58398620494885312</c:v>
                </c:pt>
                <c:pt idx="646">
                  <c:v>0.58398620494885312</c:v>
                </c:pt>
                <c:pt idx="647">
                  <c:v>0.58398620494885312</c:v>
                </c:pt>
                <c:pt idx="648">
                  <c:v>0.58398620494885312</c:v>
                </c:pt>
                <c:pt idx="649">
                  <c:v>0.58398620494885312</c:v>
                </c:pt>
                <c:pt idx="650">
                  <c:v>0.58398620494885312</c:v>
                </c:pt>
                <c:pt idx="651">
                  <c:v>0.58398620494885312</c:v>
                </c:pt>
                <c:pt idx="652">
                  <c:v>0.58398620494885312</c:v>
                </c:pt>
                <c:pt idx="653">
                  <c:v>0.58398620494885312</c:v>
                </c:pt>
                <c:pt idx="654">
                  <c:v>0.58398620494885312</c:v>
                </c:pt>
                <c:pt idx="655">
                  <c:v>0.58398620494885312</c:v>
                </c:pt>
                <c:pt idx="656">
                  <c:v>0.58641630060707106</c:v>
                </c:pt>
                <c:pt idx="657">
                  <c:v>0.58641630060707106</c:v>
                </c:pt>
                <c:pt idx="658">
                  <c:v>0.58762250186348286</c:v>
                </c:pt>
                <c:pt idx="659">
                  <c:v>0.58762250186348286</c:v>
                </c:pt>
                <c:pt idx="660">
                  <c:v>0.58882279691840034</c:v>
                </c:pt>
                <c:pt idx="661">
                  <c:v>0.58882279691840034</c:v>
                </c:pt>
                <c:pt idx="662">
                  <c:v>0.59001717940705123</c:v>
                </c:pt>
                <c:pt idx="663">
                  <c:v>0.59001717940705123</c:v>
                </c:pt>
                <c:pt idx="664">
                  <c:v>0.59001717940705123</c:v>
                </c:pt>
                <c:pt idx="665">
                  <c:v>0.59001717940705123</c:v>
                </c:pt>
                <c:pt idx="666">
                  <c:v>0.59001717940705123</c:v>
                </c:pt>
                <c:pt idx="667">
                  <c:v>0.5912056429646646</c:v>
                </c:pt>
                <c:pt idx="668">
                  <c:v>0.59238818122646841</c:v>
                </c:pt>
                <c:pt idx="669">
                  <c:v>0.59356478782769062</c:v>
                </c:pt>
                <c:pt idx="670">
                  <c:v>0.59356478782769062</c:v>
                </c:pt>
                <c:pt idx="671">
                  <c:v>0.59356478782769062</c:v>
                </c:pt>
                <c:pt idx="672">
                  <c:v>0.59356478782769062</c:v>
                </c:pt>
                <c:pt idx="673">
                  <c:v>0.59356478782769062</c:v>
                </c:pt>
                <c:pt idx="674">
                  <c:v>0.59356478782769062</c:v>
                </c:pt>
                <c:pt idx="675">
                  <c:v>0.59473545640356074</c:v>
                </c:pt>
                <c:pt idx="676">
                  <c:v>0.59473545640356074</c:v>
                </c:pt>
                <c:pt idx="677">
                  <c:v>0.59473545640356074</c:v>
                </c:pt>
                <c:pt idx="678">
                  <c:v>0.59590018058931005</c:v>
                </c:pt>
                <c:pt idx="679">
                  <c:v>0.59590018058931005</c:v>
                </c:pt>
                <c:pt idx="680">
                  <c:v>0.59590018058931005</c:v>
                </c:pt>
                <c:pt idx="681">
                  <c:v>0.59590018058931005</c:v>
                </c:pt>
                <c:pt idx="682">
                  <c:v>0.59590018058931005</c:v>
                </c:pt>
                <c:pt idx="683">
                  <c:v>0.59590018058931005</c:v>
                </c:pt>
                <c:pt idx="684">
                  <c:v>0.59590018058931005</c:v>
                </c:pt>
                <c:pt idx="685">
                  <c:v>0.59590018058931005</c:v>
                </c:pt>
                <c:pt idx="686">
                  <c:v>0.59590018058931005</c:v>
                </c:pt>
                <c:pt idx="687">
                  <c:v>0.59590018058931005</c:v>
                </c:pt>
                <c:pt idx="688">
                  <c:v>0.59590018058931005</c:v>
                </c:pt>
                <c:pt idx="689">
                  <c:v>0.59590018058931005</c:v>
                </c:pt>
                <c:pt idx="690">
                  <c:v>0.59590018058931005</c:v>
                </c:pt>
                <c:pt idx="691">
                  <c:v>0.59590018058931005</c:v>
                </c:pt>
                <c:pt idx="692">
                  <c:v>0.59590018058931005</c:v>
                </c:pt>
                <c:pt idx="693">
                  <c:v>0.59590018058931005</c:v>
                </c:pt>
                <c:pt idx="694">
                  <c:v>0.59590018058931005</c:v>
                </c:pt>
                <c:pt idx="695">
                  <c:v>0.59590018058931005</c:v>
                </c:pt>
                <c:pt idx="696">
                  <c:v>0.59590018058931005</c:v>
                </c:pt>
                <c:pt idx="697">
                  <c:v>0.59590018058931005</c:v>
                </c:pt>
                <c:pt idx="698">
                  <c:v>0.59590018058931005</c:v>
                </c:pt>
                <c:pt idx="699">
                  <c:v>0.59590018058931005</c:v>
                </c:pt>
                <c:pt idx="700">
                  <c:v>0.59590018058931005</c:v>
                </c:pt>
                <c:pt idx="701">
                  <c:v>0.59590018058931005</c:v>
                </c:pt>
                <c:pt idx="702">
                  <c:v>0.59590018058931005</c:v>
                </c:pt>
                <c:pt idx="703">
                  <c:v>0.59590018058931005</c:v>
                </c:pt>
                <c:pt idx="704">
                  <c:v>0.59590018058931005</c:v>
                </c:pt>
                <c:pt idx="705">
                  <c:v>0.59590018058931005</c:v>
                </c:pt>
                <c:pt idx="706">
                  <c:v>0.59590018058931005</c:v>
                </c:pt>
                <c:pt idx="707">
                  <c:v>0.59590018058931005</c:v>
                </c:pt>
                <c:pt idx="708">
                  <c:v>0.59590018058931005</c:v>
                </c:pt>
                <c:pt idx="709">
                  <c:v>0.59590018058931005</c:v>
                </c:pt>
                <c:pt idx="710">
                  <c:v>0.59590018058931005</c:v>
                </c:pt>
                <c:pt idx="711">
                  <c:v>0.59590018058931005</c:v>
                </c:pt>
                <c:pt idx="712">
                  <c:v>0.59590018058931005</c:v>
                </c:pt>
                <c:pt idx="713">
                  <c:v>0.59590018058931005</c:v>
                </c:pt>
                <c:pt idx="714">
                  <c:v>0.59590018058931005</c:v>
                </c:pt>
                <c:pt idx="715">
                  <c:v>0.59590018058931005</c:v>
                </c:pt>
                <c:pt idx="716">
                  <c:v>0.59590018058931005</c:v>
                </c:pt>
                <c:pt idx="717">
                  <c:v>0.59590018058931005</c:v>
                </c:pt>
                <c:pt idx="718">
                  <c:v>0.59590018058931005</c:v>
                </c:pt>
                <c:pt idx="719">
                  <c:v>0.59705895402015652</c:v>
                </c:pt>
                <c:pt idx="720">
                  <c:v>0.59821177033133921</c:v>
                </c:pt>
                <c:pt idx="721">
                  <c:v>0.59821177033133921</c:v>
                </c:pt>
                <c:pt idx="722">
                  <c:v>0.59935862315808275</c:v>
                </c:pt>
                <c:pt idx="723">
                  <c:v>0.59935862315808275</c:v>
                </c:pt>
                <c:pt idx="724">
                  <c:v>0.60049950613561554</c:v>
                </c:pt>
                <c:pt idx="725">
                  <c:v>0.60049950613561554</c:v>
                </c:pt>
                <c:pt idx="726">
                  <c:v>0.60163441289916686</c:v>
                </c:pt>
                <c:pt idx="727">
                  <c:v>0.60163441289916686</c:v>
                </c:pt>
                <c:pt idx="728">
                  <c:v>0.60163441289916686</c:v>
                </c:pt>
                <c:pt idx="729">
                  <c:v>0.60163441289916686</c:v>
                </c:pt>
                <c:pt idx="730">
                  <c:v>0.60163441289916686</c:v>
                </c:pt>
                <c:pt idx="731">
                  <c:v>0.60163441289916686</c:v>
                </c:pt>
                <c:pt idx="732">
                  <c:v>0.60388627232523584</c:v>
                </c:pt>
                <c:pt idx="733">
                  <c:v>0.60388627232523584</c:v>
                </c:pt>
                <c:pt idx="734">
                  <c:v>0.60388627232523584</c:v>
                </c:pt>
                <c:pt idx="735">
                  <c:v>0.60388627232523584</c:v>
                </c:pt>
                <c:pt idx="736">
                  <c:v>0.60500321225821074</c:v>
                </c:pt>
                <c:pt idx="737">
                  <c:v>0.60500321225821074</c:v>
                </c:pt>
                <c:pt idx="738">
                  <c:v>0.60500321225821074</c:v>
                </c:pt>
                <c:pt idx="739">
                  <c:v>0.60611415051811735</c:v>
                </c:pt>
                <c:pt idx="740">
                  <c:v>0.6072190807401876</c:v>
                </c:pt>
                <c:pt idx="741">
                  <c:v>0.6072190807401876</c:v>
                </c:pt>
                <c:pt idx="742">
                  <c:v>0.6072190807401876</c:v>
                </c:pt>
                <c:pt idx="743">
                  <c:v>0.6072190807401876</c:v>
                </c:pt>
                <c:pt idx="744">
                  <c:v>0.6072190807401876</c:v>
                </c:pt>
                <c:pt idx="745">
                  <c:v>0.6072190807401876</c:v>
                </c:pt>
                <c:pt idx="746">
                  <c:v>0.6072190807401876</c:v>
                </c:pt>
                <c:pt idx="747">
                  <c:v>0.6072190807401876</c:v>
                </c:pt>
                <c:pt idx="748">
                  <c:v>0.6072190807401876</c:v>
                </c:pt>
                <c:pt idx="749">
                  <c:v>0.6072190807401876</c:v>
                </c:pt>
                <c:pt idx="750">
                  <c:v>0.6072190807401876</c:v>
                </c:pt>
                <c:pt idx="751">
                  <c:v>0.6072190807401876</c:v>
                </c:pt>
                <c:pt idx="752">
                  <c:v>0.6072190807401876</c:v>
                </c:pt>
                <c:pt idx="753">
                  <c:v>0.6072190807401876</c:v>
                </c:pt>
                <c:pt idx="754">
                  <c:v>0.6072190807401876</c:v>
                </c:pt>
                <c:pt idx="755">
                  <c:v>0.6072190807401876</c:v>
                </c:pt>
                <c:pt idx="756">
                  <c:v>0.6072190807401876</c:v>
                </c:pt>
                <c:pt idx="757">
                  <c:v>0.6072190807401876</c:v>
                </c:pt>
                <c:pt idx="758">
                  <c:v>0.6072190807401876</c:v>
                </c:pt>
                <c:pt idx="759">
                  <c:v>0.6072190807401876</c:v>
                </c:pt>
                <c:pt idx="760">
                  <c:v>0.6072190807401876</c:v>
                </c:pt>
                <c:pt idx="761">
                  <c:v>0.6072190807401876</c:v>
                </c:pt>
                <c:pt idx="762">
                  <c:v>0.6072190807401876</c:v>
                </c:pt>
                <c:pt idx="763">
                  <c:v>0.6072190807401876</c:v>
                </c:pt>
                <c:pt idx="764">
                  <c:v>0.6072190807401876</c:v>
                </c:pt>
                <c:pt idx="765">
                  <c:v>0.6072190807401876</c:v>
                </c:pt>
                <c:pt idx="766">
                  <c:v>0.6072190807401876</c:v>
                </c:pt>
                <c:pt idx="767">
                  <c:v>0.6072190807401876</c:v>
                </c:pt>
                <c:pt idx="768">
                  <c:v>0.6072190807401876</c:v>
                </c:pt>
                <c:pt idx="769">
                  <c:v>0.6072190807401876</c:v>
                </c:pt>
                <c:pt idx="770">
                  <c:v>0.6072190807401876</c:v>
                </c:pt>
                <c:pt idx="771">
                  <c:v>0.6072190807401876</c:v>
                </c:pt>
                <c:pt idx="772">
                  <c:v>0.6072190807401876</c:v>
                </c:pt>
                <c:pt idx="773">
                  <c:v>0.6072190807401876</c:v>
                </c:pt>
                <c:pt idx="774">
                  <c:v>0.6072190807401876</c:v>
                </c:pt>
                <c:pt idx="775">
                  <c:v>0.6072190807401876</c:v>
                </c:pt>
                <c:pt idx="776">
                  <c:v>0.6072190807401876</c:v>
                </c:pt>
                <c:pt idx="777">
                  <c:v>0.6072190807401876</c:v>
                </c:pt>
                <c:pt idx="778">
                  <c:v>0.6072190807401876</c:v>
                </c:pt>
                <c:pt idx="779">
                  <c:v>0.6072190807401876</c:v>
                </c:pt>
                <c:pt idx="780">
                  <c:v>0.6072190807401876</c:v>
                </c:pt>
                <c:pt idx="781">
                  <c:v>0.60831799655963859</c:v>
                </c:pt>
                <c:pt idx="782">
                  <c:v>0.60831799655963859</c:v>
                </c:pt>
                <c:pt idx="783">
                  <c:v>0.60941089161171047</c:v>
                </c:pt>
                <c:pt idx="784">
                  <c:v>0.60941089161171047</c:v>
                </c:pt>
                <c:pt idx="785">
                  <c:v>0.60941089161171047</c:v>
                </c:pt>
                <c:pt idx="786">
                  <c:v>0.60941089161171047</c:v>
                </c:pt>
                <c:pt idx="787">
                  <c:v>0.60941089161171047</c:v>
                </c:pt>
                <c:pt idx="788">
                  <c:v>0.60941089161171047</c:v>
                </c:pt>
                <c:pt idx="789">
                  <c:v>0.60941089161171047</c:v>
                </c:pt>
                <c:pt idx="790">
                  <c:v>0.60941089161171047</c:v>
                </c:pt>
                <c:pt idx="791">
                  <c:v>0.60941089161171047</c:v>
                </c:pt>
                <c:pt idx="792">
                  <c:v>0.60941089161171047</c:v>
                </c:pt>
                <c:pt idx="793">
                  <c:v>0.60941089161171047</c:v>
                </c:pt>
                <c:pt idx="794">
                  <c:v>0.60941089161171047</c:v>
                </c:pt>
                <c:pt idx="795">
                  <c:v>0.60941089161171047</c:v>
                </c:pt>
                <c:pt idx="796">
                  <c:v>0.60941089992751407</c:v>
                </c:pt>
                <c:pt idx="797">
                  <c:v>0.6099550793609867</c:v>
                </c:pt>
                <c:pt idx="798">
                  <c:v>0.61049775953162744</c:v>
                </c:pt>
                <c:pt idx="799">
                  <c:v>0.61049775953162744</c:v>
                </c:pt>
                <c:pt idx="800">
                  <c:v>0.61049775953162744</c:v>
                </c:pt>
                <c:pt idx="801">
                  <c:v>0.61049775953162744</c:v>
                </c:pt>
                <c:pt idx="802">
                  <c:v>0.61157859395461767</c:v>
                </c:pt>
                <c:pt idx="803">
                  <c:v>0.61157859395461767</c:v>
                </c:pt>
                <c:pt idx="804">
                  <c:v>0.61265338851591022</c:v>
                </c:pt>
                <c:pt idx="805">
                  <c:v>0.61265338851591022</c:v>
                </c:pt>
                <c:pt idx="806">
                  <c:v>0.61265338851591022</c:v>
                </c:pt>
                <c:pt idx="807">
                  <c:v>0.61265338851591022</c:v>
                </c:pt>
                <c:pt idx="808">
                  <c:v>0.61265338851591022</c:v>
                </c:pt>
                <c:pt idx="809">
                  <c:v>0.61372213685073329</c:v>
                </c:pt>
                <c:pt idx="810">
                  <c:v>0.61372213685073329</c:v>
                </c:pt>
                <c:pt idx="811">
                  <c:v>0.61478483259431482</c:v>
                </c:pt>
                <c:pt idx="812">
                  <c:v>0.61478483259431482</c:v>
                </c:pt>
                <c:pt idx="813">
                  <c:v>0.61478483259431482</c:v>
                </c:pt>
                <c:pt idx="814">
                  <c:v>0.61478484067957639</c:v>
                </c:pt>
                <c:pt idx="815">
                  <c:v>0.61584146134287576</c:v>
                </c:pt>
                <c:pt idx="816">
                  <c:v>0.61584146938188367</c:v>
                </c:pt>
                <c:pt idx="817">
                  <c:v>0.61584146938188367</c:v>
                </c:pt>
                <c:pt idx="818">
                  <c:v>0.61584146938188367</c:v>
                </c:pt>
                <c:pt idx="819">
                  <c:v>0.61793654062990067</c:v>
                </c:pt>
                <c:pt idx="820">
                  <c:v>0.61793654062990067</c:v>
                </c:pt>
                <c:pt idx="821">
                  <c:v>0.61793654062990067</c:v>
                </c:pt>
                <c:pt idx="822">
                  <c:v>0.61793654062990067</c:v>
                </c:pt>
                <c:pt idx="823">
                  <c:v>0.61793654062990067</c:v>
                </c:pt>
                <c:pt idx="824">
                  <c:v>0.61793654062990067</c:v>
                </c:pt>
                <c:pt idx="825">
                  <c:v>0.61793654062990067</c:v>
                </c:pt>
                <c:pt idx="826">
                  <c:v>0.61793654062990067</c:v>
                </c:pt>
                <c:pt idx="827">
                  <c:v>0.61793654062990067</c:v>
                </c:pt>
                <c:pt idx="828">
                  <c:v>0.61793654062990067</c:v>
                </c:pt>
                <c:pt idx="829">
                  <c:v>0.61793654062990067</c:v>
                </c:pt>
                <c:pt idx="830">
                  <c:v>0.61793654062990067</c:v>
                </c:pt>
                <c:pt idx="831">
                  <c:v>0.61793654062990067</c:v>
                </c:pt>
                <c:pt idx="832">
                  <c:v>0.61793654062990067</c:v>
                </c:pt>
                <c:pt idx="833">
                  <c:v>0.61793654062990067</c:v>
                </c:pt>
                <c:pt idx="834">
                  <c:v>0.61793654062990067</c:v>
                </c:pt>
                <c:pt idx="835">
                  <c:v>0.61793654062990067</c:v>
                </c:pt>
                <c:pt idx="836">
                  <c:v>0.61793654062990067</c:v>
                </c:pt>
                <c:pt idx="837">
                  <c:v>0.61793654062990067</c:v>
                </c:pt>
                <c:pt idx="838">
                  <c:v>0.61793654062990067</c:v>
                </c:pt>
                <c:pt idx="839">
                  <c:v>0.61793654062990067</c:v>
                </c:pt>
                <c:pt idx="840">
                  <c:v>0.61793654062990067</c:v>
                </c:pt>
                <c:pt idx="841">
                  <c:v>0.61793654062990067</c:v>
                </c:pt>
                <c:pt idx="842">
                  <c:v>0.61793654062990067</c:v>
                </c:pt>
                <c:pt idx="843">
                  <c:v>0.61793654062990067</c:v>
                </c:pt>
                <c:pt idx="844">
                  <c:v>0.61793654062990067</c:v>
                </c:pt>
                <c:pt idx="845">
                  <c:v>0.61793654062990067</c:v>
                </c:pt>
                <c:pt idx="846">
                  <c:v>0.61793654062990067</c:v>
                </c:pt>
                <c:pt idx="847">
                  <c:v>0.61793654062990067</c:v>
                </c:pt>
                <c:pt idx="848">
                  <c:v>0.61793654062990067</c:v>
                </c:pt>
                <c:pt idx="849">
                  <c:v>0.61793654062990067</c:v>
                </c:pt>
                <c:pt idx="850">
                  <c:v>0.61793654062990067</c:v>
                </c:pt>
                <c:pt idx="851">
                  <c:v>0.61793654062990067</c:v>
                </c:pt>
                <c:pt idx="852">
                  <c:v>0.61793654062990067</c:v>
                </c:pt>
                <c:pt idx="853">
                  <c:v>0.61793654062990067</c:v>
                </c:pt>
                <c:pt idx="854">
                  <c:v>0.61793654062990067</c:v>
                </c:pt>
                <c:pt idx="855">
                  <c:v>0.61793654062990067</c:v>
                </c:pt>
                <c:pt idx="856">
                  <c:v>0.61793654062990067</c:v>
                </c:pt>
                <c:pt idx="857">
                  <c:v>0.61793654062990067</c:v>
                </c:pt>
                <c:pt idx="858">
                  <c:v>0.61793654062990067</c:v>
                </c:pt>
                <c:pt idx="859">
                  <c:v>0.61793654062990067</c:v>
                </c:pt>
                <c:pt idx="860">
                  <c:v>0.61793654062990067</c:v>
                </c:pt>
                <c:pt idx="861">
                  <c:v>0.61793654062990067</c:v>
                </c:pt>
                <c:pt idx="862">
                  <c:v>0.61793654062990067</c:v>
                </c:pt>
                <c:pt idx="863">
                  <c:v>0.61793654062990067</c:v>
                </c:pt>
                <c:pt idx="864">
                  <c:v>0.61793654062990067</c:v>
                </c:pt>
                <c:pt idx="865">
                  <c:v>0.61793654062990067</c:v>
                </c:pt>
                <c:pt idx="866">
                  <c:v>0.61793654062990067</c:v>
                </c:pt>
                <c:pt idx="867">
                  <c:v>0.61793654062990067</c:v>
                </c:pt>
                <c:pt idx="868">
                  <c:v>0.61793654062990067</c:v>
                </c:pt>
                <c:pt idx="869">
                  <c:v>0.61793654062990067</c:v>
                </c:pt>
                <c:pt idx="870">
                  <c:v>0.61793654062990067</c:v>
                </c:pt>
                <c:pt idx="871">
                  <c:v>0.61793654062990067</c:v>
                </c:pt>
                <c:pt idx="872">
                  <c:v>0.61793654062990067</c:v>
                </c:pt>
                <c:pt idx="873">
                  <c:v>0.61793654062990067</c:v>
                </c:pt>
                <c:pt idx="874">
                  <c:v>0.61897496236079874</c:v>
                </c:pt>
                <c:pt idx="875">
                  <c:v>0.61897496236079874</c:v>
                </c:pt>
                <c:pt idx="876">
                  <c:v>0.61897496236079874</c:v>
                </c:pt>
                <c:pt idx="877">
                  <c:v>0.62000729967660062</c:v>
                </c:pt>
                <c:pt idx="878">
                  <c:v>0.62000729967660062</c:v>
                </c:pt>
                <c:pt idx="879">
                  <c:v>0.62205369560382162</c:v>
                </c:pt>
                <c:pt idx="880">
                  <c:v>0.62205371112474661</c:v>
                </c:pt>
                <c:pt idx="881">
                  <c:v>0.62306774148569732</c:v>
                </c:pt>
                <c:pt idx="882">
                  <c:v>0.62306774148569732</c:v>
                </c:pt>
                <c:pt idx="883">
                  <c:v>0.62306774148569732</c:v>
                </c:pt>
                <c:pt idx="884">
                  <c:v>0.62306774148569732</c:v>
                </c:pt>
                <c:pt idx="885">
                  <c:v>0.62306774148569732</c:v>
                </c:pt>
                <c:pt idx="886">
                  <c:v>0.62306774148569732</c:v>
                </c:pt>
                <c:pt idx="887">
                  <c:v>0.6240756774933871</c:v>
                </c:pt>
                <c:pt idx="888">
                  <c:v>0.62507749726212047</c:v>
                </c:pt>
                <c:pt idx="889">
                  <c:v>0.62507749726212047</c:v>
                </c:pt>
                <c:pt idx="890">
                  <c:v>0.62507749726212047</c:v>
                </c:pt>
                <c:pt idx="891">
                  <c:v>0.62507749726212047</c:v>
                </c:pt>
                <c:pt idx="892">
                  <c:v>0.62607319442712495</c:v>
                </c:pt>
                <c:pt idx="893">
                  <c:v>0.62804619548686502</c:v>
                </c:pt>
                <c:pt idx="894">
                  <c:v>0.62804619548686502</c:v>
                </c:pt>
                <c:pt idx="895">
                  <c:v>0.62804619548686502</c:v>
                </c:pt>
                <c:pt idx="896">
                  <c:v>0.62804619548686502</c:v>
                </c:pt>
                <c:pt idx="897">
                  <c:v>0.62804619548686502</c:v>
                </c:pt>
                <c:pt idx="898">
                  <c:v>0.62804619548686502</c:v>
                </c:pt>
                <c:pt idx="899">
                  <c:v>0.62804619548686502</c:v>
                </c:pt>
                <c:pt idx="900">
                  <c:v>0.62804619548686502</c:v>
                </c:pt>
                <c:pt idx="901">
                  <c:v>0.62804619548686502</c:v>
                </c:pt>
                <c:pt idx="902">
                  <c:v>0.62804619548686502</c:v>
                </c:pt>
                <c:pt idx="903">
                  <c:v>0.62804619548686502</c:v>
                </c:pt>
                <c:pt idx="904">
                  <c:v>0.62804619548686502</c:v>
                </c:pt>
                <c:pt idx="905">
                  <c:v>0.62804619548686502</c:v>
                </c:pt>
                <c:pt idx="906">
                  <c:v>0.62804619548686502</c:v>
                </c:pt>
                <c:pt idx="907">
                  <c:v>0.62804619548686502</c:v>
                </c:pt>
                <c:pt idx="908">
                  <c:v>0.62804619548686502</c:v>
                </c:pt>
                <c:pt idx="909">
                  <c:v>0.62804619548686502</c:v>
                </c:pt>
                <c:pt idx="910">
                  <c:v>0.62804619548686502</c:v>
                </c:pt>
                <c:pt idx="911">
                  <c:v>0.62804619548686502</c:v>
                </c:pt>
                <c:pt idx="912">
                  <c:v>0.62804619548686502</c:v>
                </c:pt>
                <c:pt idx="913">
                  <c:v>0.62804619548686502</c:v>
                </c:pt>
                <c:pt idx="914">
                  <c:v>0.62804619548686502</c:v>
                </c:pt>
                <c:pt idx="915">
                  <c:v>0.62804619548686502</c:v>
                </c:pt>
                <c:pt idx="916">
                  <c:v>0.62804619548686502</c:v>
                </c:pt>
                <c:pt idx="917">
                  <c:v>0.62804619548686502</c:v>
                </c:pt>
                <c:pt idx="918">
                  <c:v>0.62804619548686502</c:v>
                </c:pt>
                <c:pt idx="919">
                  <c:v>0.62804619548686502</c:v>
                </c:pt>
                <c:pt idx="920">
                  <c:v>0.62804619548686502</c:v>
                </c:pt>
                <c:pt idx="921">
                  <c:v>0.62804619548686502</c:v>
                </c:pt>
                <c:pt idx="922">
                  <c:v>0.62804619548686502</c:v>
                </c:pt>
                <c:pt idx="923">
                  <c:v>0.62804619548686502</c:v>
                </c:pt>
                <c:pt idx="924">
                  <c:v>0.62804619548686502</c:v>
                </c:pt>
                <c:pt idx="925">
                  <c:v>0.62804619548686502</c:v>
                </c:pt>
                <c:pt idx="926">
                  <c:v>0.62804619548686502</c:v>
                </c:pt>
                <c:pt idx="927">
                  <c:v>0.62804619548686502</c:v>
                </c:pt>
                <c:pt idx="928">
                  <c:v>0.62804619548686502</c:v>
                </c:pt>
                <c:pt idx="929">
                  <c:v>0.62804619548686502</c:v>
                </c:pt>
                <c:pt idx="930">
                  <c:v>0.62804619548686502</c:v>
                </c:pt>
                <c:pt idx="931">
                  <c:v>0.62804619548686502</c:v>
                </c:pt>
                <c:pt idx="932">
                  <c:v>0.62804619548686502</c:v>
                </c:pt>
                <c:pt idx="933">
                  <c:v>0.62804619548686502</c:v>
                </c:pt>
                <c:pt idx="934">
                  <c:v>0.62804619548686502</c:v>
                </c:pt>
                <c:pt idx="935">
                  <c:v>0.62804619548686502</c:v>
                </c:pt>
                <c:pt idx="936">
                  <c:v>0.62804619548686502</c:v>
                </c:pt>
                <c:pt idx="937">
                  <c:v>0.62804619548686502</c:v>
                </c:pt>
                <c:pt idx="938">
                  <c:v>0.62804619548686502</c:v>
                </c:pt>
                <c:pt idx="939">
                  <c:v>0.62902348665205077</c:v>
                </c:pt>
                <c:pt idx="940">
                  <c:v>0.62902348665205077</c:v>
                </c:pt>
                <c:pt idx="941">
                  <c:v>0.62902348665205077</c:v>
                </c:pt>
                <c:pt idx="942">
                  <c:v>0.630959618429213</c:v>
                </c:pt>
                <c:pt idx="943">
                  <c:v>0.630959618429213</c:v>
                </c:pt>
                <c:pt idx="944">
                  <c:v>0.630959618429213</c:v>
                </c:pt>
                <c:pt idx="945">
                  <c:v>0.63191844631164318</c:v>
                </c:pt>
                <c:pt idx="946">
                  <c:v>0.63191844631164318</c:v>
                </c:pt>
                <c:pt idx="947">
                  <c:v>0.63287110703694283</c:v>
                </c:pt>
                <c:pt idx="948">
                  <c:v>0.63287110703694283</c:v>
                </c:pt>
                <c:pt idx="949">
                  <c:v>0.63287110703694283</c:v>
                </c:pt>
                <c:pt idx="950">
                  <c:v>0.63287110703694283</c:v>
                </c:pt>
                <c:pt idx="951">
                  <c:v>0.63287110703694283</c:v>
                </c:pt>
                <c:pt idx="952">
                  <c:v>0.6338175942403419</c:v>
                </c:pt>
                <c:pt idx="953">
                  <c:v>0.6338175942403419</c:v>
                </c:pt>
                <c:pt idx="954">
                  <c:v>0.63475790155706768</c:v>
                </c:pt>
                <c:pt idx="955">
                  <c:v>0.63475790155706768</c:v>
                </c:pt>
                <c:pt idx="956">
                  <c:v>0.63475790155706768</c:v>
                </c:pt>
                <c:pt idx="957">
                  <c:v>0.63475790155706768</c:v>
                </c:pt>
                <c:pt idx="958">
                  <c:v>0.63475790155706768</c:v>
                </c:pt>
                <c:pt idx="959">
                  <c:v>0.63569202262234903</c:v>
                </c:pt>
                <c:pt idx="960">
                  <c:v>0.63569202262234903</c:v>
                </c:pt>
                <c:pt idx="961">
                  <c:v>0.63569202262234903</c:v>
                </c:pt>
                <c:pt idx="962">
                  <c:v>0.636619951071415</c:v>
                </c:pt>
                <c:pt idx="963">
                  <c:v>0.636619951071415</c:v>
                </c:pt>
                <c:pt idx="964">
                  <c:v>0.636619951071415</c:v>
                </c:pt>
                <c:pt idx="965">
                  <c:v>0.63754168053949578</c:v>
                </c:pt>
                <c:pt idx="966">
                  <c:v>0.63754168053949578</c:v>
                </c:pt>
                <c:pt idx="967">
                  <c:v>0.63754168053949578</c:v>
                </c:pt>
                <c:pt idx="968">
                  <c:v>0.63754168053949578</c:v>
                </c:pt>
                <c:pt idx="969">
                  <c:v>0.63754168053949578</c:v>
                </c:pt>
                <c:pt idx="970">
                  <c:v>0.63754168053949578</c:v>
                </c:pt>
                <c:pt idx="971">
                  <c:v>0.63754168053949578</c:v>
                </c:pt>
                <c:pt idx="972">
                  <c:v>0.63754168053949578</c:v>
                </c:pt>
                <c:pt idx="973">
                  <c:v>0.63754168053949578</c:v>
                </c:pt>
                <c:pt idx="974">
                  <c:v>0.63754168053949578</c:v>
                </c:pt>
                <c:pt idx="975">
                  <c:v>0.63754168053949578</c:v>
                </c:pt>
                <c:pt idx="976">
                  <c:v>0.63754168053949578</c:v>
                </c:pt>
                <c:pt idx="977">
                  <c:v>0.63754168053949578</c:v>
                </c:pt>
                <c:pt idx="978">
                  <c:v>0.63754168053949578</c:v>
                </c:pt>
                <c:pt idx="979">
                  <c:v>0.63754168053949578</c:v>
                </c:pt>
                <c:pt idx="980">
                  <c:v>0.63754168053949578</c:v>
                </c:pt>
                <c:pt idx="981">
                  <c:v>0.63754168053949578</c:v>
                </c:pt>
                <c:pt idx="982">
                  <c:v>0.63754168053949578</c:v>
                </c:pt>
                <c:pt idx="983">
                  <c:v>0.63754168053949578</c:v>
                </c:pt>
                <c:pt idx="984">
                  <c:v>0.63754168053949578</c:v>
                </c:pt>
                <c:pt idx="985">
                  <c:v>0.63754168053949578</c:v>
                </c:pt>
                <c:pt idx="986">
                  <c:v>0.63754168053949578</c:v>
                </c:pt>
                <c:pt idx="987">
                  <c:v>0.63754168053949578</c:v>
                </c:pt>
                <c:pt idx="988">
                  <c:v>0.63754168053949578</c:v>
                </c:pt>
                <c:pt idx="989">
                  <c:v>0.63754168053949578</c:v>
                </c:pt>
                <c:pt idx="990">
                  <c:v>0.63754168053949578</c:v>
                </c:pt>
                <c:pt idx="991">
                  <c:v>0.63754168053949578</c:v>
                </c:pt>
                <c:pt idx="992">
                  <c:v>0.63754168053949578</c:v>
                </c:pt>
                <c:pt idx="993">
                  <c:v>0.63754168053949578</c:v>
                </c:pt>
                <c:pt idx="994">
                  <c:v>0.63754168053949578</c:v>
                </c:pt>
                <c:pt idx="995">
                  <c:v>0.63754168053949578</c:v>
                </c:pt>
                <c:pt idx="996">
                  <c:v>0.63754168053949578</c:v>
                </c:pt>
                <c:pt idx="997">
                  <c:v>0.63754168053949578</c:v>
                </c:pt>
                <c:pt idx="998">
                  <c:v>0.63754168053949578</c:v>
                </c:pt>
                <c:pt idx="999">
                  <c:v>0.63754168053949578</c:v>
                </c:pt>
                <c:pt idx="1000">
                  <c:v>0.63754168053949578</c:v>
                </c:pt>
                <c:pt idx="1001">
                  <c:v>0.63754168053949578</c:v>
                </c:pt>
                <c:pt idx="1002">
                  <c:v>0.63754168053949578</c:v>
                </c:pt>
                <c:pt idx="1003">
                  <c:v>0.63754168053949578</c:v>
                </c:pt>
                <c:pt idx="1004">
                  <c:v>0.63754168053949578</c:v>
                </c:pt>
                <c:pt idx="1005">
                  <c:v>0.63754168053949578</c:v>
                </c:pt>
                <c:pt idx="1006">
                  <c:v>0.63754168053949578</c:v>
                </c:pt>
                <c:pt idx="1007">
                  <c:v>0.63754168053949578</c:v>
                </c:pt>
                <c:pt idx="1008">
                  <c:v>0.63754168053949578</c:v>
                </c:pt>
                <c:pt idx="1009">
                  <c:v>0.63754168053949578</c:v>
                </c:pt>
                <c:pt idx="1010">
                  <c:v>0.63754168053949578</c:v>
                </c:pt>
                <c:pt idx="1011">
                  <c:v>0.63754168053949578</c:v>
                </c:pt>
                <c:pt idx="1012">
                  <c:v>0.63754168053949578</c:v>
                </c:pt>
                <c:pt idx="1013">
                  <c:v>0.63754168053949578</c:v>
                </c:pt>
                <c:pt idx="1014">
                  <c:v>0.63754168053949578</c:v>
                </c:pt>
                <c:pt idx="1015">
                  <c:v>0.63754168053949578</c:v>
                </c:pt>
                <c:pt idx="1016">
                  <c:v>0.63754168053949578</c:v>
                </c:pt>
                <c:pt idx="1017">
                  <c:v>0.63754168053949578</c:v>
                </c:pt>
                <c:pt idx="1018">
                  <c:v>0.63754168053949578</c:v>
                </c:pt>
                <c:pt idx="1019">
                  <c:v>0.63754168053949578</c:v>
                </c:pt>
                <c:pt idx="1020">
                  <c:v>0.63754168053949578</c:v>
                </c:pt>
                <c:pt idx="1021">
                  <c:v>0.63754168053949578</c:v>
                </c:pt>
                <c:pt idx="1022">
                  <c:v>0.63754168053949578</c:v>
                </c:pt>
                <c:pt idx="1023">
                  <c:v>0.63754168053949578</c:v>
                </c:pt>
                <c:pt idx="1024">
                  <c:v>0.63754168053949578</c:v>
                </c:pt>
                <c:pt idx="1025">
                  <c:v>0.63754168053949578</c:v>
                </c:pt>
                <c:pt idx="1026">
                  <c:v>0.63754168053949578</c:v>
                </c:pt>
                <c:pt idx="1027">
                  <c:v>0.63754168053949578</c:v>
                </c:pt>
                <c:pt idx="1028">
                  <c:v>0.63754168053949578</c:v>
                </c:pt>
                <c:pt idx="1029">
                  <c:v>0.63754168053949578</c:v>
                </c:pt>
                <c:pt idx="1030">
                  <c:v>0.63754168053949578</c:v>
                </c:pt>
                <c:pt idx="1031">
                  <c:v>0.63754168053949578</c:v>
                </c:pt>
                <c:pt idx="1032">
                  <c:v>0.63754168053949578</c:v>
                </c:pt>
                <c:pt idx="1033">
                  <c:v>0.63754168053949578</c:v>
                </c:pt>
                <c:pt idx="1034">
                  <c:v>0.63754168053949578</c:v>
                </c:pt>
                <c:pt idx="1035">
                  <c:v>0.63754168053949578</c:v>
                </c:pt>
                <c:pt idx="1036">
                  <c:v>0.63754168053949578</c:v>
                </c:pt>
                <c:pt idx="1037">
                  <c:v>0.63754168053949578</c:v>
                </c:pt>
                <c:pt idx="1038">
                  <c:v>0.63754168053949578</c:v>
                </c:pt>
                <c:pt idx="1039">
                  <c:v>0.63754168053949578</c:v>
                </c:pt>
                <c:pt idx="1040">
                  <c:v>0.63754168053949578</c:v>
                </c:pt>
                <c:pt idx="1041">
                  <c:v>0.63754168053949578</c:v>
                </c:pt>
                <c:pt idx="1042">
                  <c:v>0.63754168053949578</c:v>
                </c:pt>
                <c:pt idx="1043">
                  <c:v>0.63845720466181155</c:v>
                </c:pt>
                <c:pt idx="1044">
                  <c:v>0.63845720466181155</c:v>
                </c:pt>
                <c:pt idx="1045">
                  <c:v>0.63845720466181155</c:v>
                </c:pt>
                <c:pt idx="1046">
                  <c:v>0.63936651707359915</c:v>
                </c:pt>
                <c:pt idx="1047">
                  <c:v>0.63936651707359915</c:v>
                </c:pt>
                <c:pt idx="1048">
                  <c:v>0.63936651707359915</c:v>
                </c:pt>
                <c:pt idx="1049">
                  <c:v>0.64026961141008476</c:v>
                </c:pt>
                <c:pt idx="1050">
                  <c:v>0.64116648130649678</c:v>
                </c:pt>
                <c:pt idx="1051">
                  <c:v>0.64116648130649678</c:v>
                </c:pt>
                <c:pt idx="1052">
                  <c:v>0.64116648130649678</c:v>
                </c:pt>
                <c:pt idx="1053">
                  <c:v>0.64116648130649678</c:v>
                </c:pt>
                <c:pt idx="1054">
                  <c:v>0.64116649494520561</c:v>
                </c:pt>
                <c:pt idx="1055">
                  <c:v>0.64205712039806317</c:v>
                </c:pt>
                <c:pt idx="1056">
                  <c:v>0.64205712039806317</c:v>
                </c:pt>
                <c:pt idx="1057">
                  <c:v>0.64205712039806317</c:v>
                </c:pt>
                <c:pt idx="1058">
                  <c:v>0.64205712039806317</c:v>
                </c:pt>
                <c:pt idx="1059">
                  <c:v>0.64205712039806317</c:v>
                </c:pt>
                <c:pt idx="1060">
                  <c:v>0.64205712039806317</c:v>
                </c:pt>
                <c:pt idx="1061">
                  <c:v>0.64294152232001212</c:v>
                </c:pt>
                <c:pt idx="1062">
                  <c:v>0.64294152232001212</c:v>
                </c:pt>
                <c:pt idx="1063">
                  <c:v>0.64294152232001212</c:v>
                </c:pt>
                <c:pt idx="1064">
                  <c:v>0.64294152232001212</c:v>
                </c:pt>
                <c:pt idx="1065">
                  <c:v>0.64294152232001212</c:v>
                </c:pt>
                <c:pt idx="1066">
                  <c:v>0.64381968070757267</c:v>
                </c:pt>
                <c:pt idx="1067">
                  <c:v>0.64381968070757267</c:v>
                </c:pt>
                <c:pt idx="1068">
                  <c:v>0.64381968070757267</c:v>
                </c:pt>
                <c:pt idx="1069">
                  <c:v>0.64381968070757267</c:v>
                </c:pt>
                <c:pt idx="1070">
                  <c:v>0.64381968070757267</c:v>
                </c:pt>
                <c:pt idx="1071">
                  <c:v>0.6446915891959728</c:v>
                </c:pt>
                <c:pt idx="1072">
                  <c:v>0.6446915891959728</c:v>
                </c:pt>
                <c:pt idx="1073">
                  <c:v>0.6446915891959728</c:v>
                </c:pt>
                <c:pt idx="1074">
                  <c:v>0.6446915891959728</c:v>
                </c:pt>
                <c:pt idx="1075">
                  <c:v>0.6446915891959728</c:v>
                </c:pt>
                <c:pt idx="1076">
                  <c:v>0.64555724142044135</c:v>
                </c:pt>
                <c:pt idx="1077">
                  <c:v>0.64555724142044135</c:v>
                </c:pt>
                <c:pt idx="1078">
                  <c:v>0.64555724142044135</c:v>
                </c:pt>
                <c:pt idx="1079">
                  <c:v>0.6464166310162085</c:v>
                </c:pt>
                <c:pt idx="1080">
                  <c:v>0.6464166310162085</c:v>
                </c:pt>
                <c:pt idx="1081">
                  <c:v>0.6464166310162085</c:v>
                </c:pt>
                <c:pt idx="1082">
                  <c:v>0.6464166310162085</c:v>
                </c:pt>
                <c:pt idx="1083">
                  <c:v>0.6464166310162085</c:v>
                </c:pt>
                <c:pt idx="1084">
                  <c:v>0.6464166310162085</c:v>
                </c:pt>
                <c:pt idx="1085">
                  <c:v>0.6464166310162085</c:v>
                </c:pt>
                <c:pt idx="1086">
                  <c:v>0.6464166310162085</c:v>
                </c:pt>
                <c:pt idx="1087">
                  <c:v>0.6464166310162085</c:v>
                </c:pt>
                <c:pt idx="1088">
                  <c:v>0.6464166310162085</c:v>
                </c:pt>
                <c:pt idx="1089">
                  <c:v>0.6464166310162085</c:v>
                </c:pt>
                <c:pt idx="1090">
                  <c:v>0.6464166310162085</c:v>
                </c:pt>
                <c:pt idx="1091">
                  <c:v>0.6464166310162085</c:v>
                </c:pt>
                <c:pt idx="1092">
                  <c:v>0.6464166310162085</c:v>
                </c:pt>
                <c:pt idx="1093">
                  <c:v>0.6464166310162085</c:v>
                </c:pt>
                <c:pt idx="1094">
                  <c:v>0.6464166310162085</c:v>
                </c:pt>
                <c:pt idx="1095">
                  <c:v>0.6464166310162085</c:v>
                </c:pt>
                <c:pt idx="1096">
                  <c:v>0.6464166310162085</c:v>
                </c:pt>
                <c:pt idx="1097">
                  <c:v>0.6464166310162085</c:v>
                </c:pt>
                <c:pt idx="1098">
                  <c:v>0.6464166310162085</c:v>
                </c:pt>
                <c:pt idx="1099">
                  <c:v>0.6464166310162085</c:v>
                </c:pt>
                <c:pt idx="1100">
                  <c:v>0.6464166310162085</c:v>
                </c:pt>
                <c:pt idx="1101">
                  <c:v>0.6464166310162085</c:v>
                </c:pt>
                <c:pt idx="1102">
                  <c:v>0.6464166310162085</c:v>
                </c:pt>
                <c:pt idx="1103">
                  <c:v>0.6464166310162085</c:v>
                </c:pt>
                <c:pt idx="1104">
                  <c:v>0.6464166310162085</c:v>
                </c:pt>
                <c:pt idx="1105">
                  <c:v>0.6464166310162085</c:v>
                </c:pt>
                <c:pt idx="1106">
                  <c:v>0.6464166310162085</c:v>
                </c:pt>
                <c:pt idx="1107">
                  <c:v>0.6464166310162085</c:v>
                </c:pt>
                <c:pt idx="1108">
                  <c:v>0.6464166310162085</c:v>
                </c:pt>
                <c:pt idx="1109">
                  <c:v>0.6464166310162085</c:v>
                </c:pt>
                <c:pt idx="1110">
                  <c:v>0.6464166310162085</c:v>
                </c:pt>
                <c:pt idx="1111">
                  <c:v>0.6464166310162085</c:v>
                </c:pt>
                <c:pt idx="1112">
                  <c:v>0.6464166310162085</c:v>
                </c:pt>
                <c:pt idx="1113">
                  <c:v>0.6464166310162085</c:v>
                </c:pt>
                <c:pt idx="1114">
                  <c:v>0.6464166310162085</c:v>
                </c:pt>
                <c:pt idx="1115">
                  <c:v>0.6464166310162085</c:v>
                </c:pt>
                <c:pt idx="1116">
                  <c:v>0.6464166310162085</c:v>
                </c:pt>
                <c:pt idx="1117">
                  <c:v>0.6464166310162085</c:v>
                </c:pt>
                <c:pt idx="1118">
                  <c:v>0.6464166310162085</c:v>
                </c:pt>
                <c:pt idx="1119">
                  <c:v>0.6464166310162085</c:v>
                </c:pt>
                <c:pt idx="1120">
                  <c:v>0.6464166310162085</c:v>
                </c:pt>
                <c:pt idx="1121">
                  <c:v>0.64726975161849598</c:v>
                </c:pt>
                <c:pt idx="1122">
                  <c:v>0.64726975161849598</c:v>
                </c:pt>
                <c:pt idx="1123">
                  <c:v>0.64726975161849598</c:v>
                </c:pt>
                <c:pt idx="1124">
                  <c:v>0.64811659686253864</c:v>
                </c:pt>
                <c:pt idx="1125">
                  <c:v>0.64811659686253864</c:v>
                </c:pt>
                <c:pt idx="1126">
                  <c:v>0.64811659686253864</c:v>
                </c:pt>
                <c:pt idx="1127">
                  <c:v>0.64811659686253864</c:v>
                </c:pt>
                <c:pt idx="1128">
                  <c:v>0.64811659686253864</c:v>
                </c:pt>
                <c:pt idx="1129">
                  <c:v>0.64895716038356355</c:v>
                </c:pt>
                <c:pt idx="1130">
                  <c:v>0.6497914358167991</c:v>
                </c:pt>
                <c:pt idx="1131">
                  <c:v>0.6497914358167991</c:v>
                </c:pt>
                <c:pt idx="1132">
                  <c:v>0.6497914358167991</c:v>
                </c:pt>
                <c:pt idx="1133">
                  <c:v>0.6497914358167991</c:v>
                </c:pt>
                <c:pt idx="1134">
                  <c:v>0.6497914358167991</c:v>
                </c:pt>
                <c:pt idx="1135">
                  <c:v>0.6497914358167991</c:v>
                </c:pt>
                <c:pt idx="1136">
                  <c:v>0.6497914358167991</c:v>
                </c:pt>
                <c:pt idx="1137">
                  <c:v>0.64979144849983084</c:v>
                </c:pt>
                <c:pt idx="1138">
                  <c:v>0.65061941679747282</c:v>
                </c:pt>
                <c:pt idx="1139">
                  <c:v>0.65061941679747282</c:v>
                </c:pt>
                <c:pt idx="1140">
                  <c:v>0.65061941679747282</c:v>
                </c:pt>
                <c:pt idx="1141">
                  <c:v>0.65061941679747282</c:v>
                </c:pt>
                <c:pt idx="1142">
                  <c:v>0.65061941679747282</c:v>
                </c:pt>
                <c:pt idx="1143">
                  <c:v>0.65061941679747282</c:v>
                </c:pt>
                <c:pt idx="1144">
                  <c:v>0.65061941679747282</c:v>
                </c:pt>
                <c:pt idx="1145">
                  <c:v>0.65061941679747282</c:v>
                </c:pt>
                <c:pt idx="1146">
                  <c:v>0.65061941679747282</c:v>
                </c:pt>
                <c:pt idx="1147">
                  <c:v>0.65061941679747282</c:v>
                </c:pt>
                <c:pt idx="1148">
                  <c:v>0.65061941679747282</c:v>
                </c:pt>
                <c:pt idx="1149">
                  <c:v>0.65061941679747282</c:v>
                </c:pt>
                <c:pt idx="1150">
                  <c:v>0.65144109696081376</c:v>
                </c:pt>
                <c:pt idx="1151">
                  <c:v>0.65144109696081376</c:v>
                </c:pt>
                <c:pt idx="1152">
                  <c:v>0.65144109696081376</c:v>
                </c:pt>
                <c:pt idx="1153">
                  <c:v>0.65144109696081376</c:v>
                </c:pt>
                <c:pt idx="1154">
                  <c:v>0.65225646994204989</c:v>
                </c:pt>
                <c:pt idx="1155">
                  <c:v>0.65225646994204989</c:v>
                </c:pt>
                <c:pt idx="1156">
                  <c:v>0.65225646994204989</c:v>
                </c:pt>
                <c:pt idx="1157">
                  <c:v>0.65225647613926774</c:v>
                </c:pt>
                <c:pt idx="1158">
                  <c:v>0.65306552322738898</c:v>
                </c:pt>
                <c:pt idx="1159">
                  <c:v>0.65306552322738898</c:v>
                </c:pt>
                <c:pt idx="1160">
                  <c:v>0.65306552937641071</c:v>
                </c:pt>
                <c:pt idx="1161">
                  <c:v>0.65306552937641071</c:v>
                </c:pt>
                <c:pt idx="1162">
                  <c:v>0.65306552937641071</c:v>
                </c:pt>
                <c:pt idx="1163">
                  <c:v>0.65306552937641071</c:v>
                </c:pt>
                <c:pt idx="1164">
                  <c:v>0.65306552937641071</c:v>
                </c:pt>
                <c:pt idx="1165">
                  <c:v>0.65306552937641071</c:v>
                </c:pt>
                <c:pt idx="1166">
                  <c:v>0.65386826889912308</c:v>
                </c:pt>
                <c:pt idx="1167">
                  <c:v>0.65386826889912308</c:v>
                </c:pt>
                <c:pt idx="1168">
                  <c:v>0.6546646821454194</c:v>
                </c:pt>
                <c:pt idx="1169">
                  <c:v>0.6546646821454194</c:v>
                </c:pt>
                <c:pt idx="1170">
                  <c:v>0.6546646821454194</c:v>
                </c:pt>
                <c:pt idx="1171">
                  <c:v>0.6546646821454194</c:v>
                </c:pt>
                <c:pt idx="1172">
                  <c:v>0.6546646821454194</c:v>
                </c:pt>
                <c:pt idx="1173">
                  <c:v>0.6546646821454194</c:v>
                </c:pt>
                <c:pt idx="1174">
                  <c:v>0.6546646821454194</c:v>
                </c:pt>
                <c:pt idx="1175">
                  <c:v>0.6546646821454194</c:v>
                </c:pt>
                <c:pt idx="1176">
                  <c:v>0.6546646821454194</c:v>
                </c:pt>
                <c:pt idx="1177">
                  <c:v>0.6546646821454194</c:v>
                </c:pt>
                <c:pt idx="1178">
                  <c:v>0.6546646821454194</c:v>
                </c:pt>
                <c:pt idx="1179">
                  <c:v>0.6546646821454194</c:v>
                </c:pt>
                <c:pt idx="1180">
                  <c:v>0.6546646821454194</c:v>
                </c:pt>
                <c:pt idx="1181">
                  <c:v>0.6546646821454194</c:v>
                </c:pt>
                <c:pt idx="1182">
                  <c:v>0.6546646821454194</c:v>
                </c:pt>
                <c:pt idx="1183">
                  <c:v>0.6546646821454194</c:v>
                </c:pt>
                <c:pt idx="1184">
                  <c:v>0.6546646821454194</c:v>
                </c:pt>
                <c:pt idx="1185">
                  <c:v>0.6546646821454194</c:v>
                </c:pt>
                <c:pt idx="1186">
                  <c:v>0.6546646821454194</c:v>
                </c:pt>
                <c:pt idx="1187">
                  <c:v>0.6546646821454194</c:v>
                </c:pt>
                <c:pt idx="1188">
                  <c:v>0.6546646821454194</c:v>
                </c:pt>
                <c:pt idx="1189">
                  <c:v>0.6546646821454194</c:v>
                </c:pt>
                <c:pt idx="1190">
                  <c:v>0.6546646821454194</c:v>
                </c:pt>
                <c:pt idx="1191">
                  <c:v>0.6546646821454194</c:v>
                </c:pt>
                <c:pt idx="1192">
                  <c:v>0.6546646821454194</c:v>
                </c:pt>
                <c:pt idx="1193">
                  <c:v>0.6546646821454194</c:v>
                </c:pt>
                <c:pt idx="1194">
                  <c:v>0.6546646821454194</c:v>
                </c:pt>
                <c:pt idx="1195">
                  <c:v>0.6546646821454194</c:v>
                </c:pt>
                <c:pt idx="1196">
                  <c:v>0.6546646821454194</c:v>
                </c:pt>
                <c:pt idx="1197">
                  <c:v>0.6546646821454194</c:v>
                </c:pt>
                <c:pt idx="1198">
                  <c:v>0.6546646821454194</c:v>
                </c:pt>
                <c:pt idx="1199">
                  <c:v>0.6546646821454194</c:v>
                </c:pt>
                <c:pt idx="1200">
                  <c:v>0.6546646821454194</c:v>
                </c:pt>
                <c:pt idx="1201">
                  <c:v>0.6546646821454194</c:v>
                </c:pt>
                <c:pt idx="1202">
                  <c:v>0.6546646821454194</c:v>
                </c:pt>
                <c:pt idx="1203">
                  <c:v>0.6546646821454194</c:v>
                </c:pt>
                <c:pt idx="1204">
                  <c:v>0.6546646821454194</c:v>
                </c:pt>
                <c:pt idx="1205">
                  <c:v>0.6546646821454194</c:v>
                </c:pt>
                <c:pt idx="1206">
                  <c:v>0.6546646821454194</c:v>
                </c:pt>
                <c:pt idx="1207">
                  <c:v>0.6546646821454194</c:v>
                </c:pt>
                <c:pt idx="1208">
                  <c:v>0.6546646821454194</c:v>
                </c:pt>
                <c:pt idx="1209">
                  <c:v>0.6546646821454194</c:v>
                </c:pt>
                <c:pt idx="1210">
                  <c:v>0.6546646821454194</c:v>
                </c:pt>
                <c:pt idx="1211">
                  <c:v>0.6546646821454194</c:v>
                </c:pt>
                <c:pt idx="1212">
                  <c:v>0.6546646821454194</c:v>
                </c:pt>
                <c:pt idx="1213">
                  <c:v>0.6546646821454194</c:v>
                </c:pt>
                <c:pt idx="1214">
                  <c:v>0.6546646821454194</c:v>
                </c:pt>
                <c:pt idx="1215">
                  <c:v>0.6546646821454194</c:v>
                </c:pt>
                <c:pt idx="1216">
                  <c:v>0.6546646821454194</c:v>
                </c:pt>
                <c:pt idx="1217">
                  <c:v>0.6546646821454194</c:v>
                </c:pt>
                <c:pt idx="1218">
                  <c:v>0.6546646821454194</c:v>
                </c:pt>
                <c:pt idx="1219">
                  <c:v>0.6546646821454194</c:v>
                </c:pt>
                <c:pt idx="1220">
                  <c:v>0.6546646821454194</c:v>
                </c:pt>
                <c:pt idx="1221">
                  <c:v>0.6546646821454194</c:v>
                </c:pt>
                <c:pt idx="1222">
                  <c:v>0.6546646821454194</c:v>
                </c:pt>
                <c:pt idx="1223">
                  <c:v>0.6546646821454194</c:v>
                </c:pt>
                <c:pt idx="1224">
                  <c:v>0.6546646821454194</c:v>
                </c:pt>
                <c:pt idx="1225">
                  <c:v>0.6546646821454194</c:v>
                </c:pt>
                <c:pt idx="1226">
                  <c:v>0.6546646821454194</c:v>
                </c:pt>
                <c:pt idx="1227">
                  <c:v>0.6546646821454194</c:v>
                </c:pt>
                <c:pt idx="1228">
                  <c:v>0.6546646821454194</c:v>
                </c:pt>
                <c:pt idx="1229">
                  <c:v>0.6546646821454194</c:v>
                </c:pt>
                <c:pt idx="1230">
                  <c:v>0.6546646821454194</c:v>
                </c:pt>
                <c:pt idx="1231">
                  <c:v>0.6546646821454194</c:v>
                </c:pt>
                <c:pt idx="1232">
                  <c:v>0.6546646821454194</c:v>
                </c:pt>
                <c:pt idx="1233">
                  <c:v>0.6546646821454194</c:v>
                </c:pt>
                <c:pt idx="1234">
                  <c:v>0.6546646821454194</c:v>
                </c:pt>
                <c:pt idx="1235">
                  <c:v>0.6546646821454194</c:v>
                </c:pt>
                <c:pt idx="1236">
                  <c:v>0.65545476275051873</c:v>
                </c:pt>
                <c:pt idx="1237">
                  <c:v>0.65545476275051873</c:v>
                </c:pt>
                <c:pt idx="1238">
                  <c:v>0.65623850434965902</c:v>
                </c:pt>
                <c:pt idx="1239">
                  <c:v>0.65623850434965902</c:v>
                </c:pt>
                <c:pt idx="1240">
                  <c:v>0.65701590057806492</c:v>
                </c:pt>
                <c:pt idx="1241">
                  <c:v>0.65701590057806492</c:v>
                </c:pt>
                <c:pt idx="1242">
                  <c:v>0.65701590057806492</c:v>
                </c:pt>
                <c:pt idx="1243">
                  <c:v>0.65701590057806492</c:v>
                </c:pt>
                <c:pt idx="1244">
                  <c:v>0.65778694507096525</c:v>
                </c:pt>
                <c:pt idx="1245">
                  <c:v>0.65855163146358797</c:v>
                </c:pt>
                <c:pt idx="1246">
                  <c:v>0.65855163146358797</c:v>
                </c:pt>
                <c:pt idx="1247">
                  <c:v>0.65855163146358797</c:v>
                </c:pt>
                <c:pt idx="1248">
                  <c:v>0.65855163146358797</c:v>
                </c:pt>
                <c:pt idx="1249">
                  <c:v>0.65855163146358797</c:v>
                </c:pt>
                <c:pt idx="1250">
                  <c:v>0.65855163146358797</c:v>
                </c:pt>
                <c:pt idx="1251">
                  <c:v>0.65855163146358797</c:v>
                </c:pt>
                <c:pt idx="1252">
                  <c:v>0.65855163146358797</c:v>
                </c:pt>
                <c:pt idx="1253">
                  <c:v>0.65855163146358797</c:v>
                </c:pt>
                <c:pt idx="1254">
                  <c:v>0.65855163146358797</c:v>
                </c:pt>
                <c:pt idx="1255">
                  <c:v>0.65930995339116261</c:v>
                </c:pt>
                <c:pt idx="1256">
                  <c:v>0.65930995339116261</c:v>
                </c:pt>
                <c:pt idx="1257">
                  <c:v>0.65930995339116261</c:v>
                </c:pt>
                <c:pt idx="1258">
                  <c:v>0.65930995339116261</c:v>
                </c:pt>
                <c:pt idx="1259">
                  <c:v>0.65930995339116261</c:v>
                </c:pt>
                <c:pt idx="1260">
                  <c:v>0.660061904488916</c:v>
                </c:pt>
                <c:pt idx="1261">
                  <c:v>0.660061904488916</c:v>
                </c:pt>
                <c:pt idx="1262">
                  <c:v>0.660061904488916</c:v>
                </c:pt>
                <c:pt idx="1263">
                  <c:v>0.660061904488916</c:v>
                </c:pt>
                <c:pt idx="1264">
                  <c:v>0.66080747272769402</c:v>
                </c:pt>
                <c:pt idx="1265">
                  <c:v>0.66080747839207787</c:v>
                </c:pt>
                <c:pt idx="1266">
                  <c:v>0.66080747839207787</c:v>
                </c:pt>
                <c:pt idx="1267">
                  <c:v>0.66080747839207787</c:v>
                </c:pt>
                <c:pt idx="1268">
                  <c:v>0.66154666873587664</c:v>
                </c:pt>
                <c:pt idx="1269">
                  <c:v>0.66154666873587664</c:v>
                </c:pt>
                <c:pt idx="1270">
                  <c:v>0.66227946915554248</c:v>
                </c:pt>
                <c:pt idx="1271">
                  <c:v>0.66227946915554248</c:v>
                </c:pt>
                <c:pt idx="1272">
                  <c:v>0.66227946915554248</c:v>
                </c:pt>
                <c:pt idx="1273">
                  <c:v>0.66227946915554248</c:v>
                </c:pt>
                <c:pt idx="1274">
                  <c:v>0.66227946915554248</c:v>
                </c:pt>
                <c:pt idx="1275">
                  <c:v>0.66227946915554248</c:v>
                </c:pt>
                <c:pt idx="1276">
                  <c:v>0.66227946915554248</c:v>
                </c:pt>
                <c:pt idx="1277">
                  <c:v>0.66227946915554248</c:v>
                </c:pt>
                <c:pt idx="1278">
                  <c:v>0.66227946915554248</c:v>
                </c:pt>
                <c:pt idx="1279">
                  <c:v>0.66227946915554248</c:v>
                </c:pt>
                <c:pt idx="1280">
                  <c:v>0.66227946915554248</c:v>
                </c:pt>
                <c:pt idx="1281">
                  <c:v>0.66227946915554248</c:v>
                </c:pt>
                <c:pt idx="1282">
                  <c:v>0.66227946915554248</c:v>
                </c:pt>
                <c:pt idx="1283">
                  <c:v>0.66227946915554248</c:v>
                </c:pt>
                <c:pt idx="1284">
                  <c:v>0.66227946915554248</c:v>
                </c:pt>
                <c:pt idx="1285">
                  <c:v>0.66227946915554248</c:v>
                </c:pt>
                <c:pt idx="1286">
                  <c:v>0.66227946915554248</c:v>
                </c:pt>
                <c:pt idx="1287">
                  <c:v>0.66227946915554248</c:v>
                </c:pt>
                <c:pt idx="1288">
                  <c:v>0.66227946915554248</c:v>
                </c:pt>
                <c:pt idx="1289">
                  <c:v>0.66227946915554248</c:v>
                </c:pt>
                <c:pt idx="1290">
                  <c:v>0.66227946915554248</c:v>
                </c:pt>
                <c:pt idx="1291">
                  <c:v>0.66227946915554248</c:v>
                </c:pt>
                <c:pt idx="1292">
                  <c:v>0.66227946915554248</c:v>
                </c:pt>
                <c:pt idx="1293">
                  <c:v>0.66227946915554248</c:v>
                </c:pt>
                <c:pt idx="1294">
                  <c:v>0.66227946915554248</c:v>
                </c:pt>
                <c:pt idx="1295">
                  <c:v>0.66227946915554248</c:v>
                </c:pt>
                <c:pt idx="1296">
                  <c:v>0.66227946915554248</c:v>
                </c:pt>
                <c:pt idx="1297">
                  <c:v>0.66227946915554248</c:v>
                </c:pt>
                <c:pt idx="1298">
                  <c:v>0.66227946915554248</c:v>
                </c:pt>
                <c:pt idx="1299">
                  <c:v>0.66227946915554248</c:v>
                </c:pt>
                <c:pt idx="1300">
                  <c:v>0.66227946915554248</c:v>
                </c:pt>
                <c:pt idx="1301">
                  <c:v>0.66227946915554248</c:v>
                </c:pt>
                <c:pt idx="1302">
                  <c:v>0.66227946915554248</c:v>
                </c:pt>
                <c:pt idx="1303">
                  <c:v>0.66227946915554248</c:v>
                </c:pt>
                <c:pt idx="1304">
                  <c:v>0.66227946915554248</c:v>
                </c:pt>
                <c:pt idx="1305">
                  <c:v>0.66227946915554248</c:v>
                </c:pt>
                <c:pt idx="1306">
                  <c:v>0.66227946915554248</c:v>
                </c:pt>
                <c:pt idx="1307">
                  <c:v>0.66227946915554248</c:v>
                </c:pt>
                <c:pt idx="1308">
                  <c:v>0.66227946915554248</c:v>
                </c:pt>
                <c:pt idx="1309">
                  <c:v>0.66227946915554248</c:v>
                </c:pt>
                <c:pt idx="1310">
                  <c:v>0.66227946915554248</c:v>
                </c:pt>
                <c:pt idx="1311">
                  <c:v>0.66227946915554248</c:v>
                </c:pt>
                <c:pt idx="1312">
                  <c:v>0.66227946915554248</c:v>
                </c:pt>
                <c:pt idx="1313">
                  <c:v>0.66227946915554248</c:v>
                </c:pt>
                <c:pt idx="1314">
                  <c:v>0.66227946915554248</c:v>
                </c:pt>
                <c:pt idx="1315">
                  <c:v>0.66227946915554248</c:v>
                </c:pt>
                <c:pt idx="1316">
                  <c:v>0.66227946915554248</c:v>
                </c:pt>
                <c:pt idx="1317">
                  <c:v>0.66227946915554248</c:v>
                </c:pt>
                <c:pt idx="1318">
                  <c:v>0.66227946915554248</c:v>
                </c:pt>
                <c:pt idx="1319">
                  <c:v>0.66227946915554248</c:v>
                </c:pt>
                <c:pt idx="1320">
                  <c:v>0.66227946915554248</c:v>
                </c:pt>
                <c:pt idx="1321">
                  <c:v>0.66227946915554248</c:v>
                </c:pt>
                <c:pt idx="1322">
                  <c:v>0.66227946915554248</c:v>
                </c:pt>
                <c:pt idx="1323">
                  <c:v>0.66227946915554248</c:v>
                </c:pt>
                <c:pt idx="1324">
                  <c:v>0.66227946915554248</c:v>
                </c:pt>
                <c:pt idx="1325">
                  <c:v>0.66300587328629623</c:v>
                </c:pt>
                <c:pt idx="1326">
                  <c:v>0.66372587476337452</c:v>
                </c:pt>
                <c:pt idx="1327">
                  <c:v>0.66372587476337452</c:v>
                </c:pt>
                <c:pt idx="1328">
                  <c:v>0.66443946722200264</c:v>
                </c:pt>
                <c:pt idx="1329">
                  <c:v>0.66443946722200264</c:v>
                </c:pt>
                <c:pt idx="1330">
                  <c:v>0.66443946722200264</c:v>
                </c:pt>
                <c:pt idx="1331">
                  <c:v>0.66514664429740966</c:v>
                </c:pt>
                <c:pt idx="1332">
                  <c:v>0.66514664429740966</c:v>
                </c:pt>
                <c:pt idx="1333">
                  <c:v>0.66514664429740966</c:v>
                </c:pt>
                <c:pt idx="1334">
                  <c:v>0.66514665503994941</c:v>
                </c:pt>
                <c:pt idx="1335">
                  <c:v>0.66584739962482331</c:v>
                </c:pt>
                <c:pt idx="1336">
                  <c:v>0.66584739962482331</c:v>
                </c:pt>
                <c:pt idx="1337">
                  <c:v>0.66584739962482331</c:v>
                </c:pt>
                <c:pt idx="1338">
                  <c:v>0.66584739962482331</c:v>
                </c:pt>
                <c:pt idx="1339">
                  <c:v>0.66584739962482331</c:v>
                </c:pt>
                <c:pt idx="1340">
                  <c:v>0.66584739962482331</c:v>
                </c:pt>
                <c:pt idx="1341">
                  <c:v>0.66584739962482331</c:v>
                </c:pt>
                <c:pt idx="1342">
                  <c:v>0.66584739962482331</c:v>
                </c:pt>
                <c:pt idx="1343">
                  <c:v>0.66584739962482331</c:v>
                </c:pt>
                <c:pt idx="1344">
                  <c:v>0.66584739962482331</c:v>
                </c:pt>
                <c:pt idx="1345">
                  <c:v>0.66584739962482331</c:v>
                </c:pt>
                <c:pt idx="1346">
                  <c:v>0.66584739962482331</c:v>
                </c:pt>
                <c:pt idx="1347">
                  <c:v>0.66654172683947266</c:v>
                </c:pt>
                <c:pt idx="1348">
                  <c:v>0.66654172683947266</c:v>
                </c:pt>
                <c:pt idx="1349">
                  <c:v>0.66654172683947266</c:v>
                </c:pt>
                <c:pt idx="1350">
                  <c:v>0.66654172683947266</c:v>
                </c:pt>
                <c:pt idx="1351">
                  <c:v>0.66654172683947266</c:v>
                </c:pt>
                <c:pt idx="1352">
                  <c:v>0.66722961957658544</c:v>
                </c:pt>
                <c:pt idx="1353">
                  <c:v>0.66722961957658544</c:v>
                </c:pt>
                <c:pt idx="1354">
                  <c:v>0.66722961957658544</c:v>
                </c:pt>
                <c:pt idx="1355">
                  <c:v>0.66722961957658544</c:v>
                </c:pt>
                <c:pt idx="1356">
                  <c:v>0.66722961957658544</c:v>
                </c:pt>
                <c:pt idx="1357">
                  <c:v>0.66791107147139117</c:v>
                </c:pt>
                <c:pt idx="1358">
                  <c:v>0.66791107147139117</c:v>
                </c:pt>
                <c:pt idx="1359">
                  <c:v>0.66858607615911647</c:v>
                </c:pt>
                <c:pt idx="1360">
                  <c:v>0.66858607615911647</c:v>
                </c:pt>
                <c:pt idx="1361">
                  <c:v>0.66858607615911647</c:v>
                </c:pt>
                <c:pt idx="1362">
                  <c:v>0.66925462727499374</c:v>
                </c:pt>
                <c:pt idx="1363">
                  <c:v>0.66925462727499374</c:v>
                </c:pt>
                <c:pt idx="1364">
                  <c:v>0.66925462727499374</c:v>
                </c:pt>
                <c:pt idx="1365">
                  <c:v>0.66925462727499374</c:v>
                </c:pt>
                <c:pt idx="1366">
                  <c:v>0.66925462727499374</c:v>
                </c:pt>
                <c:pt idx="1367">
                  <c:v>0.66925462727499374</c:v>
                </c:pt>
                <c:pt idx="1368">
                  <c:v>0.66925462727499374</c:v>
                </c:pt>
                <c:pt idx="1369">
                  <c:v>0.66925462727499374</c:v>
                </c:pt>
                <c:pt idx="1370">
                  <c:v>0.66925462727499374</c:v>
                </c:pt>
                <c:pt idx="1371">
                  <c:v>0.66925462727499374</c:v>
                </c:pt>
                <c:pt idx="1372">
                  <c:v>0.66925462727499374</c:v>
                </c:pt>
                <c:pt idx="1373">
                  <c:v>0.66925462727499374</c:v>
                </c:pt>
                <c:pt idx="1374">
                  <c:v>0.66925462727499374</c:v>
                </c:pt>
                <c:pt idx="1375">
                  <c:v>0.66925462727499374</c:v>
                </c:pt>
                <c:pt idx="1376">
                  <c:v>0.66925462727499374</c:v>
                </c:pt>
                <c:pt idx="1377">
                  <c:v>0.66925462727499374</c:v>
                </c:pt>
                <c:pt idx="1378">
                  <c:v>0.66925462727499374</c:v>
                </c:pt>
                <c:pt idx="1379">
                  <c:v>0.66925462727499374</c:v>
                </c:pt>
                <c:pt idx="1380">
                  <c:v>0.66925462727499374</c:v>
                </c:pt>
                <c:pt idx="1381">
                  <c:v>0.66925462727499374</c:v>
                </c:pt>
                <c:pt idx="1382">
                  <c:v>0.66925462727499374</c:v>
                </c:pt>
                <c:pt idx="1383">
                  <c:v>0.66925462727499374</c:v>
                </c:pt>
                <c:pt idx="1384">
                  <c:v>0.66925462727499374</c:v>
                </c:pt>
                <c:pt idx="1385">
                  <c:v>0.66925462727499374</c:v>
                </c:pt>
                <c:pt idx="1386">
                  <c:v>0.66925462727499374</c:v>
                </c:pt>
                <c:pt idx="1387">
                  <c:v>0.66925462727499374</c:v>
                </c:pt>
                <c:pt idx="1388">
                  <c:v>0.66925462727499374</c:v>
                </c:pt>
                <c:pt idx="1389">
                  <c:v>0.66925462727499374</c:v>
                </c:pt>
                <c:pt idx="1390">
                  <c:v>0.66925462727499374</c:v>
                </c:pt>
                <c:pt idx="1391">
                  <c:v>0.66925462727499374</c:v>
                </c:pt>
                <c:pt idx="1392">
                  <c:v>0.66925462727499374</c:v>
                </c:pt>
                <c:pt idx="1393">
                  <c:v>0.66925462727499374</c:v>
                </c:pt>
                <c:pt idx="1394">
                  <c:v>0.66925462727499374</c:v>
                </c:pt>
                <c:pt idx="1395">
                  <c:v>0.66925462727499374</c:v>
                </c:pt>
                <c:pt idx="1396">
                  <c:v>0.66925462727499374</c:v>
                </c:pt>
                <c:pt idx="1397">
                  <c:v>0.66925462727499374</c:v>
                </c:pt>
                <c:pt idx="1398">
                  <c:v>0.66925462727499374</c:v>
                </c:pt>
                <c:pt idx="1399">
                  <c:v>0.66925462727499374</c:v>
                </c:pt>
                <c:pt idx="1400">
                  <c:v>0.66925462727499374</c:v>
                </c:pt>
                <c:pt idx="1401">
                  <c:v>0.66925462727499374</c:v>
                </c:pt>
                <c:pt idx="1402">
                  <c:v>0.66925462727499374</c:v>
                </c:pt>
                <c:pt idx="1403">
                  <c:v>0.66925462727499374</c:v>
                </c:pt>
                <c:pt idx="1404">
                  <c:v>0.66925462727499374</c:v>
                </c:pt>
                <c:pt idx="1405">
                  <c:v>0.66925462727499374</c:v>
                </c:pt>
                <c:pt idx="1406">
                  <c:v>0.66925462727499374</c:v>
                </c:pt>
                <c:pt idx="1407">
                  <c:v>0.66925462727499374</c:v>
                </c:pt>
                <c:pt idx="1408">
                  <c:v>0.66925462727499374</c:v>
                </c:pt>
                <c:pt idx="1409">
                  <c:v>0.66925462727499374</c:v>
                </c:pt>
                <c:pt idx="1410">
                  <c:v>0.66925462727499374</c:v>
                </c:pt>
                <c:pt idx="1411">
                  <c:v>0.66925462727499374</c:v>
                </c:pt>
                <c:pt idx="1412">
                  <c:v>0.66925462727499374</c:v>
                </c:pt>
                <c:pt idx="1413">
                  <c:v>0.66925462727499374</c:v>
                </c:pt>
                <c:pt idx="1414">
                  <c:v>0.66925462727499374</c:v>
                </c:pt>
                <c:pt idx="1415">
                  <c:v>0.66925462727499374</c:v>
                </c:pt>
                <c:pt idx="1416">
                  <c:v>0.66925462727499374</c:v>
                </c:pt>
                <c:pt idx="1417">
                  <c:v>0.66925462727499374</c:v>
                </c:pt>
                <c:pt idx="1418">
                  <c:v>0.67057232342116846</c:v>
                </c:pt>
                <c:pt idx="1419">
                  <c:v>0.67057234333210136</c:v>
                </c:pt>
                <c:pt idx="1420">
                  <c:v>0.67122149554379362</c:v>
                </c:pt>
                <c:pt idx="1421">
                  <c:v>0.67122149554379362</c:v>
                </c:pt>
                <c:pt idx="1422">
                  <c:v>0.67122151525707929</c:v>
                </c:pt>
                <c:pt idx="1423">
                  <c:v>0.67186416872454968</c:v>
                </c:pt>
                <c:pt idx="1424">
                  <c:v>0.67186416872454968</c:v>
                </c:pt>
                <c:pt idx="1425">
                  <c:v>0.67250035650959572</c:v>
                </c:pt>
                <c:pt idx="1426">
                  <c:v>0.67250035650959572</c:v>
                </c:pt>
                <c:pt idx="1427">
                  <c:v>0.67250035650959572</c:v>
                </c:pt>
                <c:pt idx="1428">
                  <c:v>0.67250035650959572</c:v>
                </c:pt>
                <c:pt idx="1429">
                  <c:v>0.67250035650959572</c:v>
                </c:pt>
                <c:pt idx="1430">
                  <c:v>0.67250035650959572</c:v>
                </c:pt>
                <c:pt idx="1431">
                  <c:v>0.67250035650959572</c:v>
                </c:pt>
                <c:pt idx="1432">
                  <c:v>0.67250035650959572</c:v>
                </c:pt>
                <c:pt idx="1433">
                  <c:v>0.67250035650959572</c:v>
                </c:pt>
                <c:pt idx="1434">
                  <c:v>0.67250035650959572</c:v>
                </c:pt>
                <c:pt idx="1435">
                  <c:v>0.67313005253416125</c:v>
                </c:pt>
                <c:pt idx="1436">
                  <c:v>0.67313005253416125</c:v>
                </c:pt>
                <c:pt idx="1437">
                  <c:v>0.67313005253416125</c:v>
                </c:pt>
                <c:pt idx="1438">
                  <c:v>0.67375325043347467</c:v>
                </c:pt>
                <c:pt idx="1439">
                  <c:v>0.67436994384276461</c:v>
                </c:pt>
                <c:pt idx="1440">
                  <c:v>0.67436994384276461</c:v>
                </c:pt>
                <c:pt idx="1441">
                  <c:v>0.67498012639725924</c:v>
                </c:pt>
                <c:pt idx="1442">
                  <c:v>0.67498012639725924</c:v>
                </c:pt>
                <c:pt idx="1443">
                  <c:v>0.67498012639725924</c:v>
                </c:pt>
                <c:pt idx="1444">
                  <c:v>0.67498013565893422</c:v>
                </c:pt>
                <c:pt idx="1445">
                  <c:v>0.67558379173218874</c:v>
                </c:pt>
                <c:pt idx="1446">
                  <c:v>0.67558379173218874</c:v>
                </c:pt>
                <c:pt idx="1447">
                  <c:v>0.67558379173218874</c:v>
                </c:pt>
                <c:pt idx="1448">
                  <c:v>0.67558379173218874</c:v>
                </c:pt>
                <c:pt idx="1449">
                  <c:v>0.67558379173218874</c:v>
                </c:pt>
                <c:pt idx="1450">
                  <c:v>0.67558379173218874</c:v>
                </c:pt>
                <c:pt idx="1451">
                  <c:v>0.67558379173218874</c:v>
                </c:pt>
                <c:pt idx="1452">
                  <c:v>0.67558379173218874</c:v>
                </c:pt>
                <c:pt idx="1453">
                  <c:v>0.67558379173218874</c:v>
                </c:pt>
                <c:pt idx="1454">
                  <c:v>0.67558379173218874</c:v>
                </c:pt>
                <c:pt idx="1455">
                  <c:v>0.67558379173218874</c:v>
                </c:pt>
                <c:pt idx="1456">
                  <c:v>0.67558379173218874</c:v>
                </c:pt>
                <c:pt idx="1457">
                  <c:v>0.67558379173218874</c:v>
                </c:pt>
                <c:pt idx="1458">
                  <c:v>0.67558379173218874</c:v>
                </c:pt>
                <c:pt idx="1459">
                  <c:v>0.67558379173218874</c:v>
                </c:pt>
                <c:pt idx="1460">
                  <c:v>0.67558379173218874</c:v>
                </c:pt>
                <c:pt idx="1461">
                  <c:v>0.67558379173218874</c:v>
                </c:pt>
                <c:pt idx="1462">
                  <c:v>0.67558379173218874</c:v>
                </c:pt>
                <c:pt idx="1463">
                  <c:v>0.67558379173218874</c:v>
                </c:pt>
                <c:pt idx="1464">
                  <c:v>0.67558379173218874</c:v>
                </c:pt>
                <c:pt idx="1465">
                  <c:v>0.67558379173218874</c:v>
                </c:pt>
                <c:pt idx="1466">
                  <c:v>0.67558379173218874</c:v>
                </c:pt>
                <c:pt idx="1467">
                  <c:v>0.67558379173218874</c:v>
                </c:pt>
                <c:pt idx="1468">
                  <c:v>0.67558379173218874</c:v>
                </c:pt>
                <c:pt idx="1469">
                  <c:v>0.67558379173218874</c:v>
                </c:pt>
                <c:pt idx="1470">
                  <c:v>0.67558379173218874</c:v>
                </c:pt>
                <c:pt idx="1471">
                  <c:v>0.67558379173218874</c:v>
                </c:pt>
                <c:pt idx="1472">
                  <c:v>0.67558379173218874</c:v>
                </c:pt>
                <c:pt idx="1473">
                  <c:v>0.67558379173218874</c:v>
                </c:pt>
                <c:pt idx="1474">
                  <c:v>0.67558379173218874</c:v>
                </c:pt>
                <c:pt idx="1475">
                  <c:v>0.67558379173218874</c:v>
                </c:pt>
                <c:pt idx="1476">
                  <c:v>0.67558379173218874</c:v>
                </c:pt>
                <c:pt idx="1477">
                  <c:v>0.67558379173218874</c:v>
                </c:pt>
                <c:pt idx="1478">
                  <c:v>0.67558379173218874</c:v>
                </c:pt>
                <c:pt idx="1479">
                  <c:v>0.67558379173218874</c:v>
                </c:pt>
                <c:pt idx="1480">
                  <c:v>0.67558379173218874</c:v>
                </c:pt>
                <c:pt idx="1481">
                  <c:v>0.67558379173218874</c:v>
                </c:pt>
                <c:pt idx="1482">
                  <c:v>0.67558379173218874</c:v>
                </c:pt>
                <c:pt idx="1483">
                  <c:v>0.67558379173218874</c:v>
                </c:pt>
                <c:pt idx="1484">
                  <c:v>0.67558379173218874</c:v>
                </c:pt>
                <c:pt idx="1485">
                  <c:v>0.67558379173218874</c:v>
                </c:pt>
                <c:pt idx="1486">
                  <c:v>0.67558379173218874</c:v>
                </c:pt>
                <c:pt idx="1487">
                  <c:v>0.67558379173218874</c:v>
                </c:pt>
                <c:pt idx="1488">
                  <c:v>0.67558379173218874</c:v>
                </c:pt>
                <c:pt idx="1489">
                  <c:v>0.67558379173218874</c:v>
                </c:pt>
                <c:pt idx="1490">
                  <c:v>0.67558379173218874</c:v>
                </c:pt>
                <c:pt idx="1491">
                  <c:v>0.67558379173218874</c:v>
                </c:pt>
                <c:pt idx="1492">
                  <c:v>0.67558379173218874</c:v>
                </c:pt>
                <c:pt idx="1493">
                  <c:v>0.67558379173218874</c:v>
                </c:pt>
                <c:pt idx="1494">
                  <c:v>0.67558379173218874</c:v>
                </c:pt>
                <c:pt idx="1495">
                  <c:v>0.67558379173218874</c:v>
                </c:pt>
                <c:pt idx="1496">
                  <c:v>0.67558379173218874</c:v>
                </c:pt>
                <c:pt idx="1497">
                  <c:v>0.67558379173218874</c:v>
                </c:pt>
                <c:pt idx="1498">
                  <c:v>0.67558379173218874</c:v>
                </c:pt>
                <c:pt idx="1499">
                  <c:v>0.67558379173218874</c:v>
                </c:pt>
                <c:pt idx="1500">
                  <c:v>0.67558379173218874</c:v>
                </c:pt>
                <c:pt idx="1501">
                  <c:v>0.67558379173218874</c:v>
                </c:pt>
                <c:pt idx="1502">
                  <c:v>0.67558379173218874</c:v>
                </c:pt>
                <c:pt idx="1503">
                  <c:v>0.67558379173218874</c:v>
                </c:pt>
                <c:pt idx="1504">
                  <c:v>0.67558379173218874</c:v>
                </c:pt>
                <c:pt idx="1505">
                  <c:v>0.67558379173218874</c:v>
                </c:pt>
                <c:pt idx="1506">
                  <c:v>0.67558379173218874</c:v>
                </c:pt>
                <c:pt idx="1507">
                  <c:v>0.67558379173218874</c:v>
                </c:pt>
                <c:pt idx="1508">
                  <c:v>0.67558379173218874</c:v>
                </c:pt>
                <c:pt idx="1509">
                  <c:v>0.67558379173218874</c:v>
                </c:pt>
                <c:pt idx="1510">
                  <c:v>0.67558379173218874</c:v>
                </c:pt>
                <c:pt idx="1511">
                  <c:v>0.67558379173218874</c:v>
                </c:pt>
                <c:pt idx="1512">
                  <c:v>0.67558379173218874</c:v>
                </c:pt>
                <c:pt idx="1513">
                  <c:v>0.67558379173218874</c:v>
                </c:pt>
                <c:pt idx="1514">
                  <c:v>0.67558379173218874</c:v>
                </c:pt>
                <c:pt idx="1515">
                  <c:v>0.67558379173218874</c:v>
                </c:pt>
                <c:pt idx="1516">
                  <c:v>0.67558379173218874</c:v>
                </c:pt>
                <c:pt idx="1517">
                  <c:v>0.67558379173218874</c:v>
                </c:pt>
                <c:pt idx="1518">
                  <c:v>0.67558379173218874</c:v>
                </c:pt>
                <c:pt idx="1519">
                  <c:v>0.67558379173218874</c:v>
                </c:pt>
                <c:pt idx="1520">
                  <c:v>0.67558379173218874</c:v>
                </c:pt>
                <c:pt idx="1521">
                  <c:v>0.67558379173218874</c:v>
                </c:pt>
                <c:pt idx="1522">
                  <c:v>0.67558379173218874</c:v>
                </c:pt>
                <c:pt idx="1523">
                  <c:v>0.67558379173218874</c:v>
                </c:pt>
                <c:pt idx="1524">
                  <c:v>0.67558379173218874</c:v>
                </c:pt>
                <c:pt idx="1525">
                  <c:v>0.67558379173218874</c:v>
                </c:pt>
                <c:pt idx="1526">
                  <c:v>0.67558379173218874</c:v>
                </c:pt>
                <c:pt idx="1527">
                  <c:v>0.67558379173218874</c:v>
                </c:pt>
                <c:pt idx="1528">
                  <c:v>0.67558379173218874</c:v>
                </c:pt>
                <c:pt idx="1529">
                  <c:v>0.67558379173218874</c:v>
                </c:pt>
                <c:pt idx="1530">
                  <c:v>0.67618093348277641</c:v>
                </c:pt>
                <c:pt idx="1531">
                  <c:v>0.67618093348277641</c:v>
                </c:pt>
                <c:pt idx="1532">
                  <c:v>0.67618093348277641</c:v>
                </c:pt>
                <c:pt idx="1533">
                  <c:v>0.67677152735849244</c:v>
                </c:pt>
                <c:pt idx="1534">
                  <c:v>0.67677154528425598</c:v>
                </c:pt>
                <c:pt idx="1535">
                  <c:v>0.67677154528425598</c:v>
                </c:pt>
                <c:pt idx="1536">
                  <c:v>0.67677154528425598</c:v>
                </c:pt>
                <c:pt idx="1537">
                  <c:v>0.67677154528425598</c:v>
                </c:pt>
                <c:pt idx="1538">
                  <c:v>0.67677154528425598</c:v>
                </c:pt>
                <c:pt idx="1539">
                  <c:v>0.67735562077185385</c:v>
                </c:pt>
                <c:pt idx="1540">
                  <c:v>0.67735562077185385</c:v>
                </c:pt>
                <c:pt idx="1541">
                  <c:v>0.67735562077185385</c:v>
                </c:pt>
                <c:pt idx="1542">
                  <c:v>0.67735562077185385</c:v>
                </c:pt>
                <c:pt idx="1543">
                  <c:v>0.67735562077185385</c:v>
                </c:pt>
                <c:pt idx="1544">
                  <c:v>0.67735563849802594</c:v>
                </c:pt>
                <c:pt idx="1545">
                  <c:v>0.67793315358079842</c:v>
                </c:pt>
                <c:pt idx="1546">
                  <c:v>0.67793315358079842</c:v>
                </c:pt>
                <c:pt idx="1547">
                  <c:v>0.67793315358079842</c:v>
                </c:pt>
                <c:pt idx="1548">
                  <c:v>0.67793315358079842</c:v>
                </c:pt>
                <c:pt idx="1549">
                  <c:v>0.67793315358079842</c:v>
                </c:pt>
                <c:pt idx="1550">
                  <c:v>0.67850413734631831</c:v>
                </c:pt>
                <c:pt idx="1551">
                  <c:v>0.67850413734631831</c:v>
                </c:pt>
                <c:pt idx="1552">
                  <c:v>0.67850413734631831</c:v>
                </c:pt>
                <c:pt idx="1553">
                  <c:v>0.67850413734631831</c:v>
                </c:pt>
                <c:pt idx="1554">
                  <c:v>0.67850413734631831</c:v>
                </c:pt>
                <c:pt idx="1555">
                  <c:v>0.67850413734631831</c:v>
                </c:pt>
                <c:pt idx="1556">
                  <c:v>0.67850413734631831</c:v>
                </c:pt>
                <c:pt idx="1557">
                  <c:v>0.67850413734631831</c:v>
                </c:pt>
                <c:pt idx="1558">
                  <c:v>0.67850413734631831</c:v>
                </c:pt>
                <c:pt idx="1559">
                  <c:v>0.67850413734631831</c:v>
                </c:pt>
                <c:pt idx="1560">
                  <c:v>0.67906856570364171</c:v>
                </c:pt>
                <c:pt idx="1561">
                  <c:v>0.67962643228799768</c:v>
                </c:pt>
                <c:pt idx="1562">
                  <c:v>0.67962643228799768</c:v>
                </c:pt>
                <c:pt idx="1563">
                  <c:v>0.67962643228799768</c:v>
                </c:pt>
                <c:pt idx="1564">
                  <c:v>0.67962643228799768</c:v>
                </c:pt>
                <c:pt idx="1565">
                  <c:v>0.68017773073461374</c:v>
                </c:pt>
                <c:pt idx="1566">
                  <c:v>0.68017773073461374</c:v>
                </c:pt>
                <c:pt idx="1567">
                  <c:v>0.68072245467871895</c:v>
                </c:pt>
                <c:pt idx="1568">
                  <c:v>0.68072245467871895</c:v>
                </c:pt>
                <c:pt idx="1569">
                  <c:v>0.68072245467871895</c:v>
                </c:pt>
                <c:pt idx="1570">
                  <c:v>0.68072245467871895</c:v>
                </c:pt>
                <c:pt idx="1571">
                  <c:v>0.68126059775554326</c:v>
                </c:pt>
                <c:pt idx="1572">
                  <c:v>0.68126059775554326</c:v>
                </c:pt>
                <c:pt idx="1573">
                  <c:v>0.68126059775554326</c:v>
                </c:pt>
                <c:pt idx="1574">
                  <c:v>0.68126059775554326</c:v>
                </c:pt>
                <c:pt idx="1575">
                  <c:v>0.68126059775554326</c:v>
                </c:pt>
                <c:pt idx="1576">
                  <c:v>0.68126059775554326</c:v>
                </c:pt>
                <c:pt idx="1577">
                  <c:v>0.68126059775554326</c:v>
                </c:pt>
                <c:pt idx="1578">
                  <c:v>0.68126059775554326</c:v>
                </c:pt>
                <c:pt idx="1579">
                  <c:v>0.68126059775554326</c:v>
                </c:pt>
                <c:pt idx="1580">
                  <c:v>0.68126059775554326</c:v>
                </c:pt>
                <c:pt idx="1581">
                  <c:v>0.68126059775554326</c:v>
                </c:pt>
                <c:pt idx="1582">
                  <c:v>0.68126059775554326</c:v>
                </c:pt>
                <c:pt idx="1583">
                  <c:v>0.68126059775554326</c:v>
                </c:pt>
                <c:pt idx="1584">
                  <c:v>0.68126059775554326</c:v>
                </c:pt>
                <c:pt idx="1585">
                  <c:v>0.68126059775554326</c:v>
                </c:pt>
                <c:pt idx="1586">
                  <c:v>0.68126059775554326</c:v>
                </c:pt>
                <c:pt idx="1587">
                  <c:v>0.68126059775554326</c:v>
                </c:pt>
                <c:pt idx="1588">
                  <c:v>0.68126059775554326</c:v>
                </c:pt>
                <c:pt idx="1589">
                  <c:v>0.68126059775554326</c:v>
                </c:pt>
                <c:pt idx="1590">
                  <c:v>0.68126059775554326</c:v>
                </c:pt>
                <c:pt idx="1591">
                  <c:v>0.68126059775554326</c:v>
                </c:pt>
                <c:pt idx="1592">
                  <c:v>0.68126059775554326</c:v>
                </c:pt>
                <c:pt idx="1593">
                  <c:v>0.68126059775554326</c:v>
                </c:pt>
                <c:pt idx="1594">
                  <c:v>0.68126059775554326</c:v>
                </c:pt>
                <c:pt idx="1595">
                  <c:v>0.68126059775554326</c:v>
                </c:pt>
                <c:pt idx="1596">
                  <c:v>0.68126059775554326</c:v>
                </c:pt>
                <c:pt idx="1597">
                  <c:v>0.68126059775554326</c:v>
                </c:pt>
                <c:pt idx="1598">
                  <c:v>0.68126059775554326</c:v>
                </c:pt>
                <c:pt idx="1599">
                  <c:v>0.68126059775554326</c:v>
                </c:pt>
                <c:pt idx="1600">
                  <c:v>0.68126059775554326</c:v>
                </c:pt>
                <c:pt idx="1601">
                  <c:v>0.68126059775554326</c:v>
                </c:pt>
                <c:pt idx="1602">
                  <c:v>0.68126059775554326</c:v>
                </c:pt>
                <c:pt idx="1603">
                  <c:v>0.68126059775554326</c:v>
                </c:pt>
                <c:pt idx="1604">
                  <c:v>0.68126059775554326</c:v>
                </c:pt>
                <c:pt idx="1605">
                  <c:v>0.68126059775554326</c:v>
                </c:pt>
                <c:pt idx="1606">
                  <c:v>0.68126059775554326</c:v>
                </c:pt>
                <c:pt idx="1607">
                  <c:v>0.68126059775554326</c:v>
                </c:pt>
                <c:pt idx="1608">
                  <c:v>0.68126059775554326</c:v>
                </c:pt>
                <c:pt idx="1609">
                  <c:v>0.68179216225732442</c:v>
                </c:pt>
                <c:pt idx="1610">
                  <c:v>0.68179216225732442</c:v>
                </c:pt>
                <c:pt idx="1611">
                  <c:v>0.68231716918003227</c:v>
                </c:pt>
                <c:pt idx="1612">
                  <c:v>0.68231718510437034</c:v>
                </c:pt>
                <c:pt idx="1613">
                  <c:v>0.68283571187399628</c:v>
                </c:pt>
                <c:pt idx="1614">
                  <c:v>0.68283571187399628</c:v>
                </c:pt>
                <c:pt idx="1615">
                  <c:v>0.68283571187399628</c:v>
                </c:pt>
                <c:pt idx="1616">
                  <c:v>0.68334778814351993</c:v>
                </c:pt>
                <c:pt idx="1617">
                  <c:v>0.68334778814351993</c:v>
                </c:pt>
                <c:pt idx="1618">
                  <c:v>0.68334778814351993</c:v>
                </c:pt>
                <c:pt idx="1619">
                  <c:v>0.68334778814351993</c:v>
                </c:pt>
                <c:pt idx="1620">
                  <c:v>0.68385345949025744</c:v>
                </c:pt>
                <c:pt idx="1621">
                  <c:v>0.68385345949025744</c:v>
                </c:pt>
                <c:pt idx="1622">
                  <c:v>0.68385345949025744</c:v>
                </c:pt>
                <c:pt idx="1623">
                  <c:v>0.68385345949025744</c:v>
                </c:pt>
                <c:pt idx="1624">
                  <c:v>0.68385345949025744</c:v>
                </c:pt>
                <c:pt idx="1625">
                  <c:v>0.68385345949025744</c:v>
                </c:pt>
                <c:pt idx="1626">
                  <c:v>0.68385345949025744</c:v>
                </c:pt>
                <c:pt idx="1627">
                  <c:v>0.68385345949025744</c:v>
                </c:pt>
                <c:pt idx="1628">
                  <c:v>0.68385345949025744</c:v>
                </c:pt>
                <c:pt idx="1629">
                  <c:v>0.68385345949025744</c:v>
                </c:pt>
                <c:pt idx="1630">
                  <c:v>0.68385345949025744</c:v>
                </c:pt>
                <c:pt idx="1631">
                  <c:v>0.68385345949025744</c:v>
                </c:pt>
                <c:pt idx="1632">
                  <c:v>0.68385345949025744</c:v>
                </c:pt>
                <c:pt idx="1633">
                  <c:v>0.68385345949025744</c:v>
                </c:pt>
                <c:pt idx="1634">
                  <c:v>0.68484576972464595</c:v>
                </c:pt>
                <c:pt idx="1635">
                  <c:v>0.68484576972464595</c:v>
                </c:pt>
                <c:pt idx="1636">
                  <c:v>0.68484576972464595</c:v>
                </c:pt>
                <c:pt idx="1637">
                  <c:v>0.68484576972464595</c:v>
                </c:pt>
                <c:pt idx="1638">
                  <c:v>0.68484576972464595</c:v>
                </c:pt>
                <c:pt idx="1639">
                  <c:v>0.68484576972464595</c:v>
                </c:pt>
                <c:pt idx="1640">
                  <c:v>0.68484576972464595</c:v>
                </c:pt>
                <c:pt idx="1641">
                  <c:v>0.68484576972464595</c:v>
                </c:pt>
                <c:pt idx="1642">
                  <c:v>0.685332499766931</c:v>
                </c:pt>
                <c:pt idx="1643">
                  <c:v>0.685332499766931</c:v>
                </c:pt>
                <c:pt idx="1644">
                  <c:v>0.685332499766931</c:v>
                </c:pt>
                <c:pt idx="1645">
                  <c:v>0.685332499766931</c:v>
                </c:pt>
                <c:pt idx="1646">
                  <c:v>0.685332499766931</c:v>
                </c:pt>
                <c:pt idx="1647">
                  <c:v>0.6858130071956996</c:v>
                </c:pt>
                <c:pt idx="1648">
                  <c:v>0.6858130071956996</c:v>
                </c:pt>
                <c:pt idx="1649">
                  <c:v>0.6858130071956996</c:v>
                </c:pt>
                <c:pt idx="1650">
                  <c:v>0.68628733758827032</c:v>
                </c:pt>
                <c:pt idx="1651">
                  <c:v>0.68628733758827032</c:v>
                </c:pt>
                <c:pt idx="1652">
                  <c:v>0.68628733758827032</c:v>
                </c:pt>
                <c:pt idx="1653">
                  <c:v>0.68628733758827032</c:v>
                </c:pt>
                <c:pt idx="1654">
                  <c:v>0.68628733758827032</c:v>
                </c:pt>
                <c:pt idx="1655">
                  <c:v>0.68628733758827032</c:v>
                </c:pt>
                <c:pt idx="1656">
                  <c:v>0.68628733758827032</c:v>
                </c:pt>
                <c:pt idx="1657">
                  <c:v>0.68628733758827032</c:v>
                </c:pt>
                <c:pt idx="1658">
                  <c:v>0.68628733758827032</c:v>
                </c:pt>
                <c:pt idx="1659">
                  <c:v>0.68628733758827032</c:v>
                </c:pt>
                <c:pt idx="1660">
                  <c:v>0.68628733758827032</c:v>
                </c:pt>
                <c:pt idx="1661">
                  <c:v>0.68628733758827032</c:v>
                </c:pt>
                <c:pt idx="1662">
                  <c:v>0.68628733758827032</c:v>
                </c:pt>
                <c:pt idx="1663">
                  <c:v>0.68628733758827032</c:v>
                </c:pt>
                <c:pt idx="1664">
                  <c:v>0.68628733758827032</c:v>
                </c:pt>
                <c:pt idx="1665">
                  <c:v>0.68628733758827032</c:v>
                </c:pt>
                <c:pt idx="1666">
                  <c:v>0.68628733758827032</c:v>
                </c:pt>
                <c:pt idx="1667">
                  <c:v>0.68628733758827032</c:v>
                </c:pt>
                <c:pt idx="1668">
                  <c:v>0.68628733758827032</c:v>
                </c:pt>
                <c:pt idx="1669">
                  <c:v>0.68628733758827032</c:v>
                </c:pt>
                <c:pt idx="1670">
                  <c:v>0.68628733758827032</c:v>
                </c:pt>
                <c:pt idx="1671">
                  <c:v>0.68628733758827032</c:v>
                </c:pt>
                <c:pt idx="1672">
                  <c:v>0.68628733758827032</c:v>
                </c:pt>
                <c:pt idx="1673">
                  <c:v>0.68628733758827032</c:v>
                </c:pt>
                <c:pt idx="1674">
                  <c:v>0.68628733758827032</c:v>
                </c:pt>
                <c:pt idx="1675">
                  <c:v>0.68628733758827032</c:v>
                </c:pt>
                <c:pt idx="1676">
                  <c:v>0.68628733758827032</c:v>
                </c:pt>
                <c:pt idx="1677">
                  <c:v>0.68628733758827032</c:v>
                </c:pt>
                <c:pt idx="1678">
                  <c:v>0.68628733758827032</c:v>
                </c:pt>
                <c:pt idx="1679">
                  <c:v>0.68628733758827032</c:v>
                </c:pt>
                <c:pt idx="1680">
                  <c:v>0.68628733758827032</c:v>
                </c:pt>
                <c:pt idx="1681">
                  <c:v>0.68628733758827032</c:v>
                </c:pt>
                <c:pt idx="1682">
                  <c:v>0.68628733758827032</c:v>
                </c:pt>
                <c:pt idx="1683">
                  <c:v>0.68628733758827032</c:v>
                </c:pt>
                <c:pt idx="1684">
                  <c:v>0.68628733758827032</c:v>
                </c:pt>
                <c:pt idx="1685">
                  <c:v>0.68628733758827032</c:v>
                </c:pt>
                <c:pt idx="1686">
                  <c:v>0.68628733758827032</c:v>
                </c:pt>
                <c:pt idx="1687">
                  <c:v>0.68628733758827032</c:v>
                </c:pt>
                <c:pt idx="1688">
                  <c:v>0.68628733758827032</c:v>
                </c:pt>
                <c:pt idx="1689">
                  <c:v>0.68628733758827032</c:v>
                </c:pt>
                <c:pt idx="1690">
                  <c:v>0.68628733758827032</c:v>
                </c:pt>
                <c:pt idx="1691">
                  <c:v>0.68628733758827032</c:v>
                </c:pt>
                <c:pt idx="1692">
                  <c:v>0.68628733758827032</c:v>
                </c:pt>
                <c:pt idx="1693">
                  <c:v>0.68628733758827032</c:v>
                </c:pt>
                <c:pt idx="1694">
                  <c:v>0.68628733758827032</c:v>
                </c:pt>
                <c:pt idx="1695">
                  <c:v>0.68628733758827032</c:v>
                </c:pt>
                <c:pt idx="1696">
                  <c:v>0.68628733758827032</c:v>
                </c:pt>
                <c:pt idx="1697">
                  <c:v>0.68628733758827032</c:v>
                </c:pt>
                <c:pt idx="1698">
                  <c:v>0.68628733758827032</c:v>
                </c:pt>
                <c:pt idx="1699">
                  <c:v>0.68628733758827032</c:v>
                </c:pt>
                <c:pt idx="1700">
                  <c:v>0.68628733758827032</c:v>
                </c:pt>
                <c:pt idx="1701">
                  <c:v>0.68628733758827032</c:v>
                </c:pt>
                <c:pt idx="1702">
                  <c:v>0.68628733758827032</c:v>
                </c:pt>
                <c:pt idx="1703">
                  <c:v>0.68628733758827032</c:v>
                </c:pt>
                <c:pt idx="1704">
                  <c:v>0.68628733758827032</c:v>
                </c:pt>
                <c:pt idx="1705">
                  <c:v>0.68628733758827032</c:v>
                </c:pt>
                <c:pt idx="1706">
                  <c:v>0.68628733758827032</c:v>
                </c:pt>
                <c:pt idx="1707">
                  <c:v>0.68628733758827032</c:v>
                </c:pt>
                <c:pt idx="1708">
                  <c:v>0.68628733758827032</c:v>
                </c:pt>
                <c:pt idx="1709">
                  <c:v>0.68628733758827032</c:v>
                </c:pt>
                <c:pt idx="1710">
                  <c:v>0.68628733758827032</c:v>
                </c:pt>
                <c:pt idx="1711">
                  <c:v>0.68628733758827032</c:v>
                </c:pt>
                <c:pt idx="1712">
                  <c:v>0.68628733758827032</c:v>
                </c:pt>
                <c:pt idx="1713">
                  <c:v>0.68721764957407627</c:v>
                </c:pt>
                <c:pt idx="1714">
                  <c:v>0.68721764957407627</c:v>
                </c:pt>
                <c:pt idx="1715">
                  <c:v>0.68721764957407627</c:v>
                </c:pt>
                <c:pt idx="1716">
                  <c:v>0.68721764957407627</c:v>
                </c:pt>
                <c:pt idx="1717">
                  <c:v>0.68767372232195023</c:v>
                </c:pt>
                <c:pt idx="1718">
                  <c:v>0.68767372232195023</c:v>
                </c:pt>
                <c:pt idx="1719">
                  <c:v>0.68767372232195023</c:v>
                </c:pt>
                <c:pt idx="1720">
                  <c:v>0.68812380034289333</c:v>
                </c:pt>
                <c:pt idx="1721">
                  <c:v>0.68812380034289333</c:v>
                </c:pt>
                <c:pt idx="1722">
                  <c:v>0.68812380034289333</c:v>
                </c:pt>
                <c:pt idx="1723">
                  <c:v>0.68812380034289333</c:v>
                </c:pt>
                <c:pt idx="1724">
                  <c:v>0.68812380034289333</c:v>
                </c:pt>
                <c:pt idx="1725">
                  <c:v>0.68856792921422283</c:v>
                </c:pt>
                <c:pt idx="1726">
                  <c:v>0.68856792921422283</c:v>
                </c:pt>
                <c:pt idx="1727">
                  <c:v>0.68856792921422283</c:v>
                </c:pt>
                <c:pt idx="1728">
                  <c:v>0.68856792921422283</c:v>
                </c:pt>
                <c:pt idx="1729">
                  <c:v>0.68856792921422283</c:v>
                </c:pt>
                <c:pt idx="1730">
                  <c:v>0.68856792921422283</c:v>
                </c:pt>
                <c:pt idx="1731">
                  <c:v>0.68856792921422283</c:v>
                </c:pt>
                <c:pt idx="1732">
                  <c:v>0.68900615451325686</c:v>
                </c:pt>
                <c:pt idx="1733">
                  <c:v>0.68900615451325686</c:v>
                </c:pt>
                <c:pt idx="1734">
                  <c:v>0.68900615451325686</c:v>
                </c:pt>
                <c:pt idx="1735">
                  <c:v>0.68900615451325686</c:v>
                </c:pt>
                <c:pt idx="1736">
                  <c:v>0.68943852181731136</c:v>
                </c:pt>
                <c:pt idx="1737">
                  <c:v>0.68943852181731136</c:v>
                </c:pt>
                <c:pt idx="1738">
                  <c:v>0.68943852181731136</c:v>
                </c:pt>
                <c:pt idx="1739">
                  <c:v>0.68943852181731136</c:v>
                </c:pt>
                <c:pt idx="1740">
                  <c:v>0.68986507670370445</c:v>
                </c:pt>
                <c:pt idx="1741">
                  <c:v>0.68986507670370445</c:v>
                </c:pt>
                <c:pt idx="1742">
                  <c:v>0.68986507670370445</c:v>
                </c:pt>
                <c:pt idx="1743">
                  <c:v>0.68986507670370445</c:v>
                </c:pt>
                <c:pt idx="1744">
                  <c:v>0.68986508963392268</c:v>
                </c:pt>
                <c:pt idx="1745">
                  <c:v>0.69028586474975251</c:v>
                </c:pt>
                <c:pt idx="1746">
                  <c:v>0.69028586474975251</c:v>
                </c:pt>
                <c:pt idx="1747">
                  <c:v>0.69070093153277479</c:v>
                </c:pt>
                <c:pt idx="1748">
                  <c:v>0.69070093153277479</c:v>
                </c:pt>
                <c:pt idx="1749">
                  <c:v>0.69070093153277479</c:v>
                </c:pt>
                <c:pt idx="1750">
                  <c:v>0.69070093153277479</c:v>
                </c:pt>
                <c:pt idx="1751">
                  <c:v>0.69070093153277479</c:v>
                </c:pt>
                <c:pt idx="1752">
                  <c:v>0.69070093153277479</c:v>
                </c:pt>
                <c:pt idx="1753">
                  <c:v>0.69070093153277479</c:v>
                </c:pt>
                <c:pt idx="1754">
                  <c:v>0.69070093153277479</c:v>
                </c:pt>
                <c:pt idx="1755">
                  <c:v>0.69070093153277479</c:v>
                </c:pt>
                <c:pt idx="1756">
                  <c:v>0.69070093153277479</c:v>
                </c:pt>
                <c:pt idx="1757">
                  <c:v>0.69070093153277479</c:v>
                </c:pt>
                <c:pt idx="1758">
                  <c:v>0.69070093153277479</c:v>
                </c:pt>
                <c:pt idx="1759">
                  <c:v>0.69070093153277479</c:v>
                </c:pt>
                <c:pt idx="1760">
                  <c:v>0.69070093153277479</c:v>
                </c:pt>
                <c:pt idx="1761">
                  <c:v>0.69070093153277479</c:v>
                </c:pt>
                <c:pt idx="1762">
                  <c:v>0.69070093153277479</c:v>
                </c:pt>
                <c:pt idx="1763">
                  <c:v>0.69070093153277479</c:v>
                </c:pt>
                <c:pt idx="1764">
                  <c:v>0.69070093153277479</c:v>
                </c:pt>
                <c:pt idx="1765">
                  <c:v>0.69070093153277479</c:v>
                </c:pt>
                <c:pt idx="1766">
                  <c:v>0.69070093153277479</c:v>
                </c:pt>
                <c:pt idx="1767">
                  <c:v>0.69070093153277479</c:v>
                </c:pt>
                <c:pt idx="1768">
                  <c:v>0.69070093153277479</c:v>
                </c:pt>
                <c:pt idx="1769">
                  <c:v>0.69070093153277479</c:v>
                </c:pt>
                <c:pt idx="1770">
                  <c:v>0.69070093153277479</c:v>
                </c:pt>
                <c:pt idx="1771">
                  <c:v>0.69070093153277479</c:v>
                </c:pt>
                <c:pt idx="1772">
                  <c:v>0.69070093153277479</c:v>
                </c:pt>
                <c:pt idx="1773">
                  <c:v>0.69070093153277479</c:v>
                </c:pt>
                <c:pt idx="1774">
                  <c:v>0.69070093153277479</c:v>
                </c:pt>
                <c:pt idx="1775">
                  <c:v>0.69070093153277479</c:v>
                </c:pt>
                <c:pt idx="1776">
                  <c:v>0.69070093153277479</c:v>
                </c:pt>
                <c:pt idx="1777">
                  <c:v>0.69070093153277479</c:v>
                </c:pt>
                <c:pt idx="1778">
                  <c:v>0.69070093153277479</c:v>
                </c:pt>
                <c:pt idx="1779">
                  <c:v>0.69070093153277479</c:v>
                </c:pt>
                <c:pt idx="1780">
                  <c:v>0.69070093153277479</c:v>
                </c:pt>
                <c:pt idx="1781">
                  <c:v>0.69070093153277479</c:v>
                </c:pt>
                <c:pt idx="1782">
                  <c:v>0.69070093153277479</c:v>
                </c:pt>
                <c:pt idx="1783">
                  <c:v>0.69070093153277479</c:v>
                </c:pt>
                <c:pt idx="1784">
                  <c:v>0.69070093153277479</c:v>
                </c:pt>
                <c:pt idx="1785">
                  <c:v>0.69070093153277479</c:v>
                </c:pt>
                <c:pt idx="1786">
                  <c:v>0.69070093153277479</c:v>
                </c:pt>
                <c:pt idx="1787">
                  <c:v>0.69070093153277479</c:v>
                </c:pt>
                <c:pt idx="1788">
                  <c:v>0.69070093153277479</c:v>
                </c:pt>
                <c:pt idx="1789">
                  <c:v>0.69070093153277479</c:v>
                </c:pt>
                <c:pt idx="1790">
                  <c:v>0.69070093153277479</c:v>
                </c:pt>
                <c:pt idx="1791">
                  <c:v>0.69070093153277479</c:v>
                </c:pt>
                <c:pt idx="1792">
                  <c:v>0.69070093153277479</c:v>
                </c:pt>
                <c:pt idx="1793">
                  <c:v>0.69070093153277479</c:v>
                </c:pt>
                <c:pt idx="1794">
                  <c:v>0.69070093153277479</c:v>
                </c:pt>
                <c:pt idx="1795">
                  <c:v>0.69070093153277479</c:v>
                </c:pt>
                <c:pt idx="1796">
                  <c:v>0.69070093153277479</c:v>
                </c:pt>
                <c:pt idx="1797">
                  <c:v>0.69070093153277479</c:v>
                </c:pt>
                <c:pt idx="1798">
                  <c:v>0.69070093153277479</c:v>
                </c:pt>
                <c:pt idx="1799">
                  <c:v>0.69070093153277479</c:v>
                </c:pt>
                <c:pt idx="1800">
                  <c:v>0.69070093153277479</c:v>
                </c:pt>
                <c:pt idx="1801">
                  <c:v>0.69070093153277479</c:v>
                </c:pt>
                <c:pt idx="1802">
                  <c:v>0.69070093153277479</c:v>
                </c:pt>
                <c:pt idx="1803">
                  <c:v>0.69070093153277479</c:v>
                </c:pt>
                <c:pt idx="1804">
                  <c:v>0.69070093153277479</c:v>
                </c:pt>
                <c:pt idx="1805">
                  <c:v>0.69070093153277479</c:v>
                </c:pt>
                <c:pt idx="1806">
                  <c:v>0.69111032263008343</c:v>
                </c:pt>
                <c:pt idx="1807">
                  <c:v>0.69111032263008343</c:v>
                </c:pt>
                <c:pt idx="1808">
                  <c:v>0.69111032263008343</c:v>
                </c:pt>
                <c:pt idx="1809">
                  <c:v>0.69111032263008343</c:v>
                </c:pt>
                <c:pt idx="1810">
                  <c:v>0.69151408361900124</c:v>
                </c:pt>
                <c:pt idx="1811">
                  <c:v>0.69151408361900124</c:v>
                </c:pt>
                <c:pt idx="1812">
                  <c:v>0.69151408361900124</c:v>
                </c:pt>
                <c:pt idx="1813">
                  <c:v>0.69151408361900124</c:v>
                </c:pt>
                <c:pt idx="1814">
                  <c:v>0.69151408361900124</c:v>
                </c:pt>
                <c:pt idx="1815">
                  <c:v>0.69151408361900124</c:v>
                </c:pt>
                <c:pt idx="1816">
                  <c:v>0.69191226007684326</c:v>
                </c:pt>
                <c:pt idx="1817">
                  <c:v>0.69191226007684326</c:v>
                </c:pt>
                <c:pt idx="1818">
                  <c:v>0.6923048975809265</c:v>
                </c:pt>
                <c:pt idx="1819">
                  <c:v>0.6923048975809265</c:v>
                </c:pt>
                <c:pt idx="1820">
                  <c:v>0.6923048975809265</c:v>
                </c:pt>
                <c:pt idx="1821">
                  <c:v>0.6923048975809265</c:v>
                </c:pt>
                <c:pt idx="1822">
                  <c:v>0.6926920417085678</c:v>
                </c:pt>
                <c:pt idx="1823">
                  <c:v>0.6926920417085678</c:v>
                </c:pt>
                <c:pt idx="1824">
                  <c:v>0.6926920417085678</c:v>
                </c:pt>
                <c:pt idx="1825">
                  <c:v>0.6926920417085678</c:v>
                </c:pt>
                <c:pt idx="1826">
                  <c:v>0.6926920417085678</c:v>
                </c:pt>
                <c:pt idx="1827">
                  <c:v>0.6926920417085678</c:v>
                </c:pt>
                <c:pt idx="1828">
                  <c:v>0.69307373803708572</c:v>
                </c:pt>
                <c:pt idx="1829">
                  <c:v>0.69307373803708572</c:v>
                </c:pt>
                <c:pt idx="1830">
                  <c:v>0.69345002074127171</c:v>
                </c:pt>
                <c:pt idx="1831">
                  <c:v>0.69345003214379619</c:v>
                </c:pt>
                <c:pt idx="1832">
                  <c:v>0.69345003214379619</c:v>
                </c:pt>
                <c:pt idx="1833">
                  <c:v>0.69382096960601713</c:v>
                </c:pt>
                <c:pt idx="1834">
                  <c:v>0.69382096960601713</c:v>
                </c:pt>
                <c:pt idx="1835">
                  <c:v>0.69418659600106536</c:v>
                </c:pt>
                <c:pt idx="1836">
                  <c:v>0.69418659600106536</c:v>
                </c:pt>
                <c:pt idx="1837">
                  <c:v>0.69418659600106536</c:v>
                </c:pt>
                <c:pt idx="1838">
                  <c:v>0.69418659600106536</c:v>
                </c:pt>
                <c:pt idx="1839">
                  <c:v>0.69454695690625945</c:v>
                </c:pt>
                <c:pt idx="1840">
                  <c:v>0.69454695690625945</c:v>
                </c:pt>
                <c:pt idx="1841">
                  <c:v>0.69454695690625945</c:v>
                </c:pt>
                <c:pt idx="1842">
                  <c:v>0.69454695690625945</c:v>
                </c:pt>
                <c:pt idx="1843">
                  <c:v>0.69454695690625945</c:v>
                </c:pt>
                <c:pt idx="1844">
                  <c:v>0.69454695690625945</c:v>
                </c:pt>
                <c:pt idx="1845">
                  <c:v>0.69454695690625945</c:v>
                </c:pt>
                <c:pt idx="1846">
                  <c:v>0.69454695690625945</c:v>
                </c:pt>
                <c:pt idx="1847">
                  <c:v>0.69454695690625945</c:v>
                </c:pt>
                <c:pt idx="1848">
                  <c:v>0.69454695690625945</c:v>
                </c:pt>
                <c:pt idx="1849">
                  <c:v>0.69454695690625945</c:v>
                </c:pt>
                <c:pt idx="1850">
                  <c:v>0.69454695690625945</c:v>
                </c:pt>
                <c:pt idx="1851">
                  <c:v>0.69454695690625945</c:v>
                </c:pt>
                <c:pt idx="1852">
                  <c:v>0.69454695690625945</c:v>
                </c:pt>
                <c:pt idx="1853">
                  <c:v>0.69454695690625945</c:v>
                </c:pt>
                <c:pt idx="1854">
                  <c:v>0.69454695690625945</c:v>
                </c:pt>
                <c:pt idx="1855">
                  <c:v>0.69454695690625945</c:v>
                </c:pt>
                <c:pt idx="1856">
                  <c:v>0.69454695690625945</c:v>
                </c:pt>
                <c:pt idx="1857">
                  <c:v>0.69454695690625945</c:v>
                </c:pt>
                <c:pt idx="1858">
                  <c:v>0.69454695690625945</c:v>
                </c:pt>
                <c:pt idx="1859">
                  <c:v>0.69454695690625945</c:v>
                </c:pt>
                <c:pt idx="1860">
                  <c:v>0.69454695690625945</c:v>
                </c:pt>
                <c:pt idx="1861">
                  <c:v>0.69454695690625945</c:v>
                </c:pt>
                <c:pt idx="1862">
                  <c:v>0.69454695690625945</c:v>
                </c:pt>
                <c:pt idx="1863">
                  <c:v>0.69454695690625945</c:v>
                </c:pt>
                <c:pt idx="1864">
                  <c:v>0.69454695690625945</c:v>
                </c:pt>
                <c:pt idx="1865">
                  <c:v>0.69454695690625945</c:v>
                </c:pt>
                <c:pt idx="1866">
                  <c:v>0.69454695690625945</c:v>
                </c:pt>
                <c:pt idx="1867">
                  <c:v>0.69454695690625945</c:v>
                </c:pt>
                <c:pt idx="1868">
                  <c:v>0.69454695690625945</c:v>
                </c:pt>
                <c:pt idx="1869">
                  <c:v>0.69454695690625945</c:v>
                </c:pt>
                <c:pt idx="1870">
                  <c:v>0.69454695690625945</c:v>
                </c:pt>
                <c:pt idx="1871">
                  <c:v>0.69454695690625945</c:v>
                </c:pt>
                <c:pt idx="1872">
                  <c:v>0.69454695690625945</c:v>
                </c:pt>
                <c:pt idx="1873">
                  <c:v>0.69454695690625945</c:v>
                </c:pt>
                <c:pt idx="1874">
                  <c:v>0.69454695690625945</c:v>
                </c:pt>
                <c:pt idx="1875">
                  <c:v>0.69454695690625945</c:v>
                </c:pt>
                <c:pt idx="1876">
                  <c:v>0.69454695690625945</c:v>
                </c:pt>
                <c:pt idx="1877">
                  <c:v>0.69454695690625945</c:v>
                </c:pt>
                <c:pt idx="1878">
                  <c:v>0.69454695690625945</c:v>
                </c:pt>
                <c:pt idx="1879">
                  <c:v>0.69454695690625945</c:v>
                </c:pt>
                <c:pt idx="1880">
                  <c:v>0.69454695690625945</c:v>
                </c:pt>
                <c:pt idx="1881">
                  <c:v>0.69454695690625945</c:v>
                </c:pt>
                <c:pt idx="1882">
                  <c:v>0.69454695690625945</c:v>
                </c:pt>
                <c:pt idx="1883">
                  <c:v>0.69454695690625945</c:v>
                </c:pt>
                <c:pt idx="1884">
                  <c:v>0.69454695690625945</c:v>
                </c:pt>
                <c:pt idx="1885">
                  <c:v>0.69454695690625945</c:v>
                </c:pt>
                <c:pt idx="1886">
                  <c:v>0.69454695690625945</c:v>
                </c:pt>
                <c:pt idx="1887">
                  <c:v>0.69454695690625945</c:v>
                </c:pt>
                <c:pt idx="1888">
                  <c:v>0.69454695690625945</c:v>
                </c:pt>
                <c:pt idx="1889">
                  <c:v>0.69454695690625945</c:v>
                </c:pt>
                <c:pt idx="1890">
                  <c:v>0.69454695690625945</c:v>
                </c:pt>
                <c:pt idx="1891">
                  <c:v>0.69454695690625945</c:v>
                </c:pt>
                <c:pt idx="1892">
                  <c:v>0.69454695690625945</c:v>
                </c:pt>
                <c:pt idx="1893">
                  <c:v>0.69454695690625945</c:v>
                </c:pt>
                <c:pt idx="1894">
                  <c:v>0.69454695690625945</c:v>
                </c:pt>
                <c:pt idx="1895">
                  <c:v>0.69454695690625945</c:v>
                </c:pt>
                <c:pt idx="1896">
                  <c:v>0.69454695690625945</c:v>
                </c:pt>
                <c:pt idx="1897">
                  <c:v>0.69490209789891288</c:v>
                </c:pt>
                <c:pt idx="1898">
                  <c:v>0.69490209789891288</c:v>
                </c:pt>
                <c:pt idx="1899">
                  <c:v>0.69490209789891288</c:v>
                </c:pt>
                <c:pt idx="1900">
                  <c:v>0.69490209789891288</c:v>
                </c:pt>
                <c:pt idx="1901">
                  <c:v>0.69490209789891288</c:v>
                </c:pt>
                <c:pt idx="1902">
                  <c:v>0.69525206455634692</c:v>
                </c:pt>
                <c:pt idx="1903">
                  <c:v>0.69525206455634692</c:v>
                </c:pt>
                <c:pt idx="1904">
                  <c:v>0.69525206455634692</c:v>
                </c:pt>
                <c:pt idx="1905">
                  <c:v>0.69525206455634692</c:v>
                </c:pt>
                <c:pt idx="1906">
                  <c:v>0.6955969024558768</c:v>
                </c:pt>
                <c:pt idx="1907">
                  <c:v>0.6955969024558768</c:v>
                </c:pt>
                <c:pt idx="1908">
                  <c:v>0.6955969024558768</c:v>
                </c:pt>
                <c:pt idx="1909">
                  <c:v>0.6955969024558768</c:v>
                </c:pt>
                <c:pt idx="1910">
                  <c:v>0.6955969024558768</c:v>
                </c:pt>
                <c:pt idx="1911">
                  <c:v>0.69593665717482023</c:v>
                </c:pt>
                <c:pt idx="1912">
                  <c:v>0.69593665717482023</c:v>
                </c:pt>
                <c:pt idx="1913">
                  <c:v>0.69593665717482023</c:v>
                </c:pt>
                <c:pt idx="1914">
                  <c:v>0.69593665717482023</c:v>
                </c:pt>
                <c:pt idx="1915">
                  <c:v>0.69593666232092399</c:v>
                </c:pt>
                <c:pt idx="1916">
                  <c:v>0.69627137429049446</c:v>
                </c:pt>
                <c:pt idx="1917">
                  <c:v>0.69627137429049446</c:v>
                </c:pt>
                <c:pt idx="1918">
                  <c:v>0.69627137429049446</c:v>
                </c:pt>
                <c:pt idx="1919">
                  <c:v>0.69627137429049446</c:v>
                </c:pt>
                <c:pt idx="1920">
                  <c:v>0.69627137429049446</c:v>
                </c:pt>
                <c:pt idx="1921">
                  <c:v>0.69627137429049446</c:v>
                </c:pt>
                <c:pt idx="1922">
                  <c:v>0.69627137429049446</c:v>
                </c:pt>
                <c:pt idx="1923">
                  <c:v>0.69627137429049446</c:v>
                </c:pt>
                <c:pt idx="1924">
                  <c:v>0.69627137429049446</c:v>
                </c:pt>
                <c:pt idx="1925">
                  <c:v>0.69660109938021653</c:v>
                </c:pt>
                <c:pt idx="1926">
                  <c:v>0.69660109938021653</c:v>
                </c:pt>
                <c:pt idx="1927">
                  <c:v>0.69692587802130346</c:v>
                </c:pt>
                <c:pt idx="1928">
                  <c:v>0.69724575579107273</c:v>
                </c:pt>
                <c:pt idx="1929">
                  <c:v>0.69724575579107273</c:v>
                </c:pt>
                <c:pt idx="1930">
                  <c:v>0.69724575579107273</c:v>
                </c:pt>
                <c:pt idx="1931">
                  <c:v>0.69756077826684137</c:v>
                </c:pt>
                <c:pt idx="1932">
                  <c:v>0.69756077826684137</c:v>
                </c:pt>
                <c:pt idx="1933">
                  <c:v>0.69756077826684137</c:v>
                </c:pt>
                <c:pt idx="1934">
                  <c:v>0.69756077826684137</c:v>
                </c:pt>
                <c:pt idx="1935">
                  <c:v>0.69756078303727009</c:v>
                </c:pt>
                <c:pt idx="1936">
                  <c:v>0.6978709910259282</c:v>
                </c:pt>
                <c:pt idx="1937">
                  <c:v>0.6978709910259282</c:v>
                </c:pt>
                <c:pt idx="1938">
                  <c:v>0.6978709910259282</c:v>
                </c:pt>
                <c:pt idx="1939">
                  <c:v>0.6978709910259282</c:v>
                </c:pt>
                <c:pt idx="1940">
                  <c:v>0.6978709910259282</c:v>
                </c:pt>
                <c:pt idx="1941">
                  <c:v>0.6978709910259282</c:v>
                </c:pt>
                <c:pt idx="1942">
                  <c:v>0.6978709910259282</c:v>
                </c:pt>
                <c:pt idx="1943">
                  <c:v>0.6978709910259282</c:v>
                </c:pt>
                <c:pt idx="1944">
                  <c:v>0.6978709910259282</c:v>
                </c:pt>
                <c:pt idx="1945">
                  <c:v>0.6978709910259282</c:v>
                </c:pt>
                <c:pt idx="1946">
                  <c:v>0.6978709910259282</c:v>
                </c:pt>
                <c:pt idx="1947">
                  <c:v>0.6978709910259282</c:v>
                </c:pt>
                <c:pt idx="1948">
                  <c:v>0.6978709910259282</c:v>
                </c:pt>
                <c:pt idx="1949">
                  <c:v>0.6978709910259282</c:v>
                </c:pt>
                <c:pt idx="1950">
                  <c:v>0.6978709910259282</c:v>
                </c:pt>
                <c:pt idx="1951">
                  <c:v>0.6978709910259282</c:v>
                </c:pt>
                <c:pt idx="1952">
                  <c:v>0.6978709910259282</c:v>
                </c:pt>
                <c:pt idx="1953">
                  <c:v>0.6978709910259282</c:v>
                </c:pt>
                <c:pt idx="1954">
                  <c:v>0.6978709910259282</c:v>
                </c:pt>
                <c:pt idx="1955">
                  <c:v>0.6978709910259282</c:v>
                </c:pt>
                <c:pt idx="1956">
                  <c:v>0.6978709910259282</c:v>
                </c:pt>
                <c:pt idx="1957">
                  <c:v>0.6978709910259282</c:v>
                </c:pt>
                <c:pt idx="1958">
                  <c:v>0.6978709910259282</c:v>
                </c:pt>
                <c:pt idx="1959">
                  <c:v>0.6978709910259282</c:v>
                </c:pt>
                <c:pt idx="1960">
                  <c:v>0.6978709910259282</c:v>
                </c:pt>
                <c:pt idx="1961">
                  <c:v>0.6978709910259282</c:v>
                </c:pt>
                <c:pt idx="1962">
                  <c:v>0.6978709910259282</c:v>
                </c:pt>
                <c:pt idx="1963">
                  <c:v>0.6978709910259282</c:v>
                </c:pt>
                <c:pt idx="1964">
                  <c:v>0.6978709910259282</c:v>
                </c:pt>
                <c:pt idx="1965">
                  <c:v>0.6978709910259282</c:v>
                </c:pt>
                <c:pt idx="1966">
                  <c:v>0.6978709910259282</c:v>
                </c:pt>
                <c:pt idx="1967">
                  <c:v>0.6978709910259282</c:v>
                </c:pt>
                <c:pt idx="1968">
                  <c:v>0.6978709910259282</c:v>
                </c:pt>
                <c:pt idx="1969">
                  <c:v>0.6978709910259282</c:v>
                </c:pt>
                <c:pt idx="1970">
                  <c:v>0.6978709910259282</c:v>
                </c:pt>
                <c:pt idx="1971">
                  <c:v>0.6978709910259282</c:v>
                </c:pt>
                <c:pt idx="1972">
                  <c:v>0.6978709910259282</c:v>
                </c:pt>
                <c:pt idx="1973">
                  <c:v>0.6978709910259282</c:v>
                </c:pt>
                <c:pt idx="1974">
                  <c:v>0.6978709910259282</c:v>
                </c:pt>
                <c:pt idx="1975">
                  <c:v>0.6978709910259282</c:v>
                </c:pt>
                <c:pt idx="1976">
                  <c:v>0.6978709910259282</c:v>
                </c:pt>
                <c:pt idx="1977">
                  <c:v>0.6978709910259282</c:v>
                </c:pt>
                <c:pt idx="1978">
                  <c:v>0.6978709910259282</c:v>
                </c:pt>
                <c:pt idx="1979">
                  <c:v>0.6978709910259282</c:v>
                </c:pt>
                <c:pt idx="1980">
                  <c:v>0.6978709910259282</c:v>
                </c:pt>
                <c:pt idx="1981">
                  <c:v>0.6978709910259282</c:v>
                </c:pt>
                <c:pt idx="1982">
                  <c:v>0.6978709910259282</c:v>
                </c:pt>
                <c:pt idx="1983">
                  <c:v>0.6978709910259282</c:v>
                </c:pt>
                <c:pt idx="1984">
                  <c:v>0.6978709910259282</c:v>
                </c:pt>
                <c:pt idx="1985">
                  <c:v>0.6978709910259282</c:v>
                </c:pt>
                <c:pt idx="1986">
                  <c:v>0.6978709910259282</c:v>
                </c:pt>
                <c:pt idx="1987">
                  <c:v>0.6978709910259282</c:v>
                </c:pt>
                <c:pt idx="1988">
                  <c:v>0.6978709910259282</c:v>
                </c:pt>
                <c:pt idx="1989">
                  <c:v>0.6978709910259282</c:v>
                </c:pt>
                <c:pt idx="1990">
                  <c:v>0.6978709910259282</c:v>
                </c:pt>
                <c:pt idx="1991">
                  <c:v>0.6978709910259282</c:v>
                </c:pt>
                <c:pt idx="1992">
                  <c:v>0.6978709910259282</c:v>
                </c:pt>
                <c:pt idx="1993">
                  <c:v>0.6978709910259282</c:v>
                </c:pt>
                <c:pt idx="1994">
                  <c:v>0.6978709910259282</c:v>
                </c:pt>
                <c:pt idx="1995">
                  <c:v>0.6978709910259282</c:v>
                </c:pt>
                <c:pt idx="1996">
                  <c:v>0.6978709910259282</c:v>
                </c:pt>
                <c:pt idx="1997">
                  <c:v>0.6978709910259282</c:v>
                </c:pt>
                <c:pt idx="1998">
                  <c:v>0.6978709910259282</c:v>
                </c:pt>
                <c:pt idx="1999">
                  <c:v>0.6978709910259282</c:v>
                </c:pt>
                <c:pt idx="2000">
                  <c:v>0.6978709910259282</c:v>
                </c:pt>
                <c:pt idx="2001">
                  <c:v>0.6978709910259282</c:v>
                </c:pt>
                <c:pt idx="2002">
                  <c:v>0.6978709910259282</c:v>
                </c:pt>
                <c:pt idx="2003">
                  <c:v>0.6978709910259282</c:v>
                </c:pt>
                <c:pt idx="2004">
                  <c:v>0.6978709910259282</c:v>
                </c:pt>
                <c:pt idx="2005">
                  <c:v>0.6978709910259282</c:v>
                </c:pt>
                <c:pt idx="2006">
                  <c:v>0.6978709910259282</c:v>
                </c:pt>
                <c:pt idx="2007">
                  <c:v>0.6978709910259282</c:v>
                </c:pt>
                <c:pt idx="2008">
                  <c:v>0.6978709910259282</c:v>
                </c:pt>
                <c:pt idx="2009">
                  <c:v>0.6978709910259282</c:v>
                </c:pt>
                <c:pt idx="2010">
                  <c:v>0.6978709910259282</c:v>
                </c:pt>
                <c:pt idx="2011">
                  <c:v>0.6978709910259282</c:v>
                </c:pt>
                <c:pt idx="2012">
                  <c:v>0.6978709910259282</c:v>
                </c:pt>
                <c:pt idx="2013">
                  <c:v>0.6978709910259282</c:v>
                </c:pt>
                <c:pt idx="2014">
                  <c:v>0.6978709910259282</c:v>
                </c:pt>
                <c:pt idx="2015">
                  <c:v>0.6978709910259282</c:v>
                </c:pt>
                <c:pt idx="2016">
                  <c:v>0.6978709910259282</c:v>
                </c:pt>
                <c:pt idx="2017">
                  <c:v>0.6978709910259282</c:v>
                </c:pt>
                <c:pt idx="2018">
                  <c:v>0.6978709910259282</c:v>
                </c:pt>
                <c:pt idx="2019">
                  <c:v>0.6978709910259282</c:v>
                </c:pt>
                <c:pt idx="2020">
                  <c:v>0.6978709910259282</c:v>
                </c:pt>
                <c:pt idx="2021">
                  <c:v>0.6978709910259282</c:v>
                </c:pt>
                <c:pt idx="2022">
                  <c:v>0.69817643964564668</c:v>
                </c:pt>
                <c:pt idx="2023">
                  <c:v>0.69847716970331675</c:v>
                </c:pt>
                <c:pt idx="2024">
                  <c:v>0.69847716970331675</c:v>
                </c:pt>
                <c:pt idx="2025">
                  <c:v>0.69847716970331675</c:v>
                </c:pt>
                <c:pt idx="2026">
                  <c:v>0.69877322677625586</c:v>
                </c:pt>
                <c:pt idx="2027">
                  <c:v>0.69877322677625586</c:v>
                </c:pt>
                <c:pt idx="2028">
                  <c:v>0.69877322677625586</c:v>
                </c:pt>
                <c:pt idx="2029">
                  <c:v>0.69906465644177973</c:v>
                </c:pt>
                <c:pt idx="2030">
                  <c:v>0.69906465644177973</c:v>
                </c:pt>
                <c:pt idx="2031">
                  <c:v>0.69906465644177973</c:v>
                </c:pt>
                <c:pt idx="2032">
                  <c:v>0.69906465644177973</c:v>
                </c:pt>
                <c:pt idx="2033">
                  <c:v>0.69906466085392061</c:v>
                </c:pt>
                <c:pt idx="2034">
                  <c:v>0.69906466085392061</c:v>
                </c:pt>
                <c:pt idx="2035">
                  <c:v>0.69935150427720649</c:v>
                </c:pt>
                <c:pt idx="2036">
                  <c:v>0.69935150427720649</c:v>
                </c:pt>
                <c:pt idx="2037">
                  <c:v>0.69935150427720649</c:v>
                </c:pt>
                <c:pt idx="2038">
                  <c:v>0.69935150427720649</c:v>
                </c:pt>
                <c:pt idx="2039">
                  <c:v>0.69935150427720649</c:v>
                </c:pt>
                <c:pt idx="2040">
                  <c:v>0.69935150427720649</c:v>
                </c:pt>
                <c:pt idx="2041">
                  <c:v>0.69935150427720649</c:v>
                </c:pt>
                <c:pt idx="2042">
                  <c:v>0.69935150427720649</c:v>
                </c:pt>
                <c:pt idx="2043">
                  <c:v>0.69935150427720649</c:v>
                </c:pt>
                <c:pt idx="2044">
                  <c:v>0.6999116367670366</c:v>
                </c:pt>
                <c:pt idx="2045">
                  <c:v>0.6999116367670366</c:v>
                </c:pt>
                <c:pt idx="2046">
                  <c:v>0.6999116367670366</c:v>
                </c:pt>
                <c:pt idx="2047">
                  <c:v>0.70018501257607491</c:v>
                </c:pt>
                <c:pt idx="2048">
                  <c:v>0.70018501257607491</c:v>
                </c:pt>
                <c:pt idx="2049">
                  <c:v>0.70018501257607491</c:v>
                </c:pt>
                <c:pt idx="2050">
                  <c:v>0.70045398886428445</c:v>
                </c:pt>
                <c:pt idx="2051">
                  <c:v>0.70045398886428445</c:v>
                </c:pt>
                <c:pt idx="2052">
                  <c:v>0.70071861120898404</c:v>
                </c:pt>
                <c:pt idx="2053">
                  <c:v>0.70071861120898404</c:v>
                </c:pt>
                <c:pt idx="2054">
                  <c:v>0.70071861120898404</c:v>
                </c:pt>
                <c:pt idx="2055">
                  <c:v>0.70071861120898404</c:v>
                </c:pt>
                <c:pt idx="2056">
                  <c:v>0.70071861120898404</c:v>
                </c:pt>
                <c:pt idx="2057">
                  <c:v>0.70071861120898404</c:v>
                </c:pt>
                <c:pt idx="2058">
                  <c:v>0.70071861120898404</c:v>
                </c:pt>
                <c:pt idx="2059">
                  <c:v>0.70071861120898404</c:v>
                </c:pt>
                <c:pt idx="2060">
                  <c:v>0.70071861120898404</c:v>
                </c:pt>
                <c:pt idx="2061">
                  <c:v>0.70071861120898404</c:v>
                </c:pt>
                <c:pt idx="2062">
                  <c:v>0.70071861120898404</c:v>
                </c:pt>
                <c:pt idx="2063">
                  <c:v>0.70071861120898404</c:v>
                </c:pt>
                <c:pt idx="2064">
                  <c:v>0.70071861120898404</c:v>
                </c:pt>
                <c:pt idx="2065">
                  <c:v>0.70071861120898404</c:v>
                </c:pt>
                <c:pt idx="2066">
                  <c:v>0.70071861120898404</c:v>
                </c:pt>
                <c:pt idx="2067">
                  <c:v>0.70071861120898404</c:v>
                </c:pt>
                <c:pt idx="2068">
                  <c:v>0.70071861120898404</c:v>
                </c:pt>
                <c:pt idx="2069">
                  <c:v>0.70071861120898404</c:v>
                </c:pt>
                <c:pt idx="2070">
                  <c:v>0.70071861120898404</c:v>
                </c:pt>
                <c:pt idx="2071">
                  <c:v>0.70071861120898404</c:v>
                </c:pt>
                <c:pt idx="2072">
                  <c:v>0.70071861120898404</c:v>
                </c:pt>
                <c:pt idx="2073">
                  <c:v>0.70071861120898404</c:v>
                </c:pt>
                <c:pt idx="2074">
                  <c:v>0.70071861120898404</c:v>
                </c:pt>
                <c:pt idx="2075">
                  <c:v>0.70071861120898404</c:v>
                </c:pt>
                <c:pt idx="2076">
                  <c:v>0.70071861120898404</c:v>
                </c:pt>
                <c:pt idx="2077">
                  <c:v>0.70071861120898404</c:v>
                </c:pt>
                <c:pt idx="2078">
                  <c:v>0.70071861120898404</c:v>
                </c:pt>
                <c:pt idx="2079">
                  <c:v>0.70071861120898404</c:v>
                </c:pt>
                <c:pt idx="2080">
                  <c:v>0.70071861120898404</c:v>
                </c:pt>
                <c:pt idx="2081">
                  <c:v>0.70071861120898404</c:v>
                </c:pt>
                <c:pt idx="2082">
                  <c:v>0.70071861120898404</c:v>
                </c:pt>
                <c:pt idx="2083">
                  <c:v>0.70071861120898404</c:v>
                </c:pt>
                <c:pt idx="2084">
                  <c:v>0.70071861120898404</c:v>
                </c:pt>
                <c:pt idx="2085">
                  <c:v>0.70071861120898404</c:v>
                </c:pt>
                <c:pt idx="2086">
                  <c:v>0.70071861120898404</c:v>
                </c:pt>
                <c:pt idx="2087">
                  <c:v>0.70071861120898404</c:v>
                </c:pt>
                <c:pt idx="2088">
                  <c:v>0.70071861120898404</c:v>
                </c:pt>
                <c:pt idx="2089">
                  <c:v>0.70071861120898404</c:v>
                </c:pt>
                <c:pt idx="2090">
                  <c:v>0.70071861120898404</c:v>
                </c:pt>
                <c:pt idx="2091">
                  <c:v>0.70071861120898404</c:v>
                </c:pt>
                <c:pt idx="2092">
                  <c:v>0.70071861120898404</c:v>
                </c:pt>
                <c:pt idx="2093">
                  <c:v>0.70071861120898404</c:v>
                </c:pt>
                <c:pt idx="2094">
                  <c:v>0.70071861120898404</c:v>
                </c:pt>
                <c:pt idx="2095">
                  <c:v>0.70071861120898404</c:v>
                </c:pt>
                <c:pt idx="2096">
                  <c:v>0.70071861120898404</c:v>
                </c:pt>
                <c:pt idx="2097">
                  <c:v>0.70071861120898404</c:v>
                </c:pt>
                <c:pt idx="2098">
                  <c:v>0.70071861120898404</c:v>
                </c:pt>
                <c:pt idx="2099">
                  <c:v>0.70071861120898404</c:v>
                </c:pt>
                <c:pt idx="2100">
                  <c:v>0.70071861120898404</c:v>
                </c:pt>
                <c:pt idx="2101">
                  <c:v>0.70071861120898404</c:v>
                </c:pt>
                <c:pt idx="2102">
                  <c:v>0.70071861120898404</c:v>
                </c:pt>
                <c:pt idx="2103">
                  <c:v>0.70071861120898404</c:v>
                </c:pt>
                <c:pt idx="2104">
                  <c:v>0.70071861120898404</c:v>
                </c:pt>
                <c:pt idx="2105">
                  <c:v>0.70071861120898404</c:v>
                </c:pt>
                <c:pt idx="2106">
                  <c:v>0.70097892518748672</c:v>
                </c:pt>
                <c:pt idx="2107">
                  <c:v>0.70097892518748672</c:v>
                </c:pt>
                <c:pt idx="2108">
                  <c:v>0.70097892518748672</c:v>
                </c:pt>
                <c:pt idx="2109">
                  <c:v>0.70123497637711396</c:v>
                </c:pt>
                <c:pt idx="2110">
                  <c:v>0.70123497637711396</c:v>
                </c:pt>
                <c:pt idx="2111">
                  <c:v>0.70123497637711396</c:v>
                </c:pt>
                <c:pt idx="2112">
                  <c:v>0.70123497637711396</c:v>
                </c:pt>
                <c:pt idx="2113">
                  <c:v>0.70148681035518146</c:v>
                </c:pt>
                <c:pt idx="2114">
                  <c:v>0.70148681035518146</c:v>
                </c:pt>
                <c:pt idx="2115">
                  <c:v>0.70173447269900624</c:v>
                </c:pt>
                <c:pt idx="2116">
                  <c:v>0.70173447269900624</c:v>
                </c:pt>
                <c:pt idx="2117">
                  <c:v>0.70197800898590601</c:v>
                </c:pt>
                <c:pt idx="2118">
                  <c:v>0.70197800898590601</c:v>
                </c:pt>
                <c:pt idx="2119">
                  <c:v>0.70197800898590601</c:v>
                </c:pt>
                <c:pt idx="2120">
                  <c:v>0.70197800898590601</c:v>
                </c:pt>
                <c:pt idx="2121">
                  <c:v>0.70197800898590601</c:v>
                </c:pt>
                <c:pt idx="2122">
                  <c:v>0.70197800898590601</c:v>
                </c:pt>
                <c:pt idx="2123">
                  <c:v>0.70197800898590601</c:v>
                </c:pt>
                <c:pt idx="2124">
                  <c:v>0.70197800898590601</c:v>
                </c:pt>
                <c:pt idx="2125">
                  <c:v>0.70197800898590601</c:v>
                </c:pt>
                <c:pt idx="2126">
                  <c:v>0.70197800898590601</c:v>
                </c:pt>
                <c:pt idx="2127">
                  <c:v>0.70197800898590601</c:v>
                </c:pt>
                <c:pt idx="2128">
                  <c:v>0.70197800898590601</c:v>
                </c:pt>
                <c:pt idx="2129">
                  <c:v>0.70197800898590601</c:v>
                </c:pt>
                <c:pt idx="2130">
                  <c:v>0.7022174647931978</c:v>
                </c:pt>
                <c:pt idx="2131">
                  <c:v>0.7022174647931978</c:v>
                </c:pt>
                <c:pt idx="2132">
                  <c:v>0.70245288569819864</c:v>
                </c:pt>
                <c:pt idx="2133">
                  <c:v>0.70245288569819864</c:v>
                </c:pt>
                <c:pt idx="2134">
                  <c:v>0.70245288569819864</c:v>
                </c:pt>
                <c:pt idx="2135">
                  <c:v>0.70245288569819864</c:v>
                </c:pt>
                <c:pt idx="2136">
                  <c:v>0.70245288569819864</c:v>
                </c:pt>
                <c:pt idx="2137">
                  <c:v>0.70268431727822578</c:v>
                </c:pt>
                <c:pt idx="2138">
                  <c:v>0.70268431727822578</c:v>
                </c:pt>
                <c:pt idx="2139">
                  <c:v>0.70268432428110206</c:v>
                </c:pt>
                <c:pt idx="2140">
                  <c:v>0.7029118051105967</c:v>
                </c:pt>
                <c:pt idx="2141">
                  <c:v>0.7029118051105967</c:v>
                </c:pt>
                <c:pt idx="2142">
                  <c:v>0.70313539477262887</c:v>
                </c:pt>
                <c:pt idx="2143">
                  <c:v>0.70313539477262887</c:v>
                </c:pt>
                <c:pt idx="2144">
                  <c:v>0.70313539477262887</c:v>
                </c:pt>
                <c:pt idx="2145">
                  <c:v>0.70313539477262887</c:v>
                </c:pt>
                <c:pt idx="2146">
                  <c:v>0.70313539477262887</c:v>
                </c:pt>
                <c:pt idx="2147">
                  <c:v>0.70313539477262887</c:v>
                </c:pt>
                <c:pt idx="2148">
                  <c:v>0.70313539477262887</c:v>
                </c:pt>
                <c:pt idx="2149">
                  <c:v>0.70313539477262887</c:v>
                </c:pt>
                <c:pt idx="2150">
                  <c:v>0.70313539477262887</c:v>
                </c:pt>
                <c:pt idx="2151">
                  <c:v>0.70313539477262887</c:v>
                </c:pt>
                <c:pt idx="2152">
                  <c:v>0.70313539477262887</c:v>
                </c:pt>
                <c:pt idx="2153">
                  <c:v>0.70313539477262887</c:v>
                </c:pt>
                <c:pt idx="2154">
                  <c:v>0.70313539477262887</c:v>
                </c:pt>
                <c:pt idx="2155">
                  <c:v>0.70313539477262887</c:v>
                </c:pt>
                <c:pt idx="2156">
                  <c:v>0.70313539477262887</c:v>
                </c:pt>
                <c:pt idx="2157">
                  <c:v>0.70313539477262887</c:v>
                </c:pt>
                <c:pt idx="2158">
                  <c:v>0.70313539477262887</c:v>
                </c:pt>
                <c:pt idx="2159">
                  <c:v>0.70313539477262887</c:v>
                </c:pt>
                <c:pt idx="2160">
                  <c:v>0.70313539477262887</c:v>
                </c:pt>
                <c:pt idx="2161">
                  <c:v>0.70313539477262887</c:v>
                </c:pt>
                <c:pt idx="2162">
                  <c:v>0.70313539477262887</c:v>
                </c:pt>
                <c:pt idx="2163">
                  <c:v>0.70313539477262887</c:v>
                </c:pt>
                <c:pt idx="2164">
                  <c:v>0.70313539477262887</c:v>
                </c:pt>
                <c:pt idx="2165">
                  <c:v>0.70313539477262887</c:v>
                </c:pt>
                <c:pt idx="2166">
                  <c:v>0.70313539477262887</c:v>
                </c:pt>
                <c:pt idx="2167">
                  <c:v>0.70313539477262887</c:v>
                </c:pt>
                <c:pt idx="2168">
                  <c:v>0.70313539477262887</c:v>
                </c:pt>
                <c:pt idx="2169">
                  <c:v>0.70313539477262887</c:v>
                </c:pt>
                <c:pt idx="2170">
                  <c:v>0.70313539477262887</c:v>
                </c:pt>
                <c:pt idx="2171">
                  <c:v>0.70313539477262887</c:v>
                </c:pt>
                <c:pt idx="2172">
                  <c:v>0.70313539477262887</c:v>
                </c:pt>
                <c:pt idx="2173">
                  <c:v>0.70313539477262887</c:v>
                </c:pt>
                <c:pt idx="2174">
                  <c:v>0.70313539477262887</c:v>
                </c:pt>
                <c:pt idx="2175">
                  <c:v>0.70313539477262887</c:v>
                </c:pt>
                <c:pt idx="2176">
                  <c:v>0.70313539477262887</c:v>
                </c:pt>
                <c:pt idx="2177">
                  <c:v>0.70313539477262887</c:v>
                </c:pt>
                <c:pt idx="2178">
                  <c:v>0.70313539477262887</c:v>
                </c:pt>
                <c:pt idx="2179">
                  <c:v>0.70313539477262887</c:v>
                </c:pt>
                <c:pt idx="2180">
                  <c:v>0.70313539477262887</c:v>
                </c:pt>
                <c:pt idx="2181">
                  <c:v>0.70313539477262887</c:v>
                </c:pt>
                <c:pt idx="2182">
                  <c:v>0.70313539477262887</c:v>
                </c:pt>
                <c:pt idx="2183">
                  <c:v>0.70313539477262887</c:v>
                </c:pt>
                <c:pt idx="2184">
                  <c:v>0.70313539477262887</c:v>
                </c:pt>
                <c:pt idx="2185">
                  <c:v>0.70313539477262887</c:v>
                </c:pt>
                <c:pt idx="2186">
                  <c:v>0.70313539477262887</c:v>
                </c:pt>
                <c:pt idx="2187">
                  <c:v>0.70313539477262887</c:v>
                </c:pt>
                <c:pt idx="2188">
                  <c:v>0.70313539477262887</c:v>
                </c:pt>
                <c:pt idx="2189">
                  <c:v>0.70313539477262887</c:v>
                </c:pt>
                <c:pt idx="2190">
                  <c:v>0.70313539477262887</c:v>
                </c:pt>
                <c:pt idx="2191">
                  <c:v>0.70313539477262887</c:v>
                </c:pt>
                <c:pt idx="2192">
                  <c:v>0.70313539477262887</c:v>
                </c:pt>
                <c:pt idx="2193">
                  <c:v>0.70313539477262887</c:v>
                </c:pt>
                <c:pt idx="2194">
                  <c:v>0.70313539477262887</c:v>
                </c:pt>
                <c:pt idx="2195">
                  <c:v>0.70313539477262887</c:v>
                </c:pt>
                <c:pt idx="2196">
                  <c:v>0.70313539477262887</c:v>
                </c:pt>
                <c:pt idx="2197">
                  <c:v>0.70313539477262887</c:v>
                </c:pt>
                <c:pt idx="2198">
                  <c:v>0.70313539477262887</c:v>
                </c:pt>
                <c:pt idx="2199">
                  <c:v>0.70313539477262887</c:v>
                </c:pt>
                <c:pt idx="2200">
                  <c:v>0.70313539477262887</c:v>
                </c:pt>
                <c:pt idx="2201">
                  <c:v>0.70313539477262887</c:v>
                </c:pt>
                <c:pt idx="2202">
                  <c:v>0.70313539477262887</c:v>
                </c:pt>
                <c:pt idx="2203">
                  <c:v>0.70313539477262887</c:v>
                </c:pt>
                <c:pt idx="2204">
                  <c:v>0.70313539477262887</c:v>
                </c:pt>
                <c:pt idx="2205">
                  <c:v>0.70313539477262887</c:v>
                </c:pt>
                <c:pt idx="2206">
                  <c:v>0.70313539477262887</c:v>
                </c:pt>
                <c:pt idx="2207">
                  <c:v>0.70313539477262887</c:v>
                </c:pt>
                <c:pt idx="2208">
                  <c:v>0.70313539477262887</c:v>
                </c:pt>
                <c:pt idx="2209">
                  <c:v>0.70313539477262887</c:v>
                </c:pt>
                <c:pt idx="2210">
                  <c:v>0.70313539477262887</c:v>
                </c:pt>
                <c:pt idx="2211">
                  <c:v>0.70313539477262887</c:v>
                </c:pt>
                <c:pt idx="2212">
                  <c:v>0.70313539477262887</c:v>
                </c:pt>
                <c:pt idx="2213">
                  <c:v>0.70313539477262887</c:v>
                </c:pt>
                <c:pt idx="2214">
                  <c:v>0.70313539477262887</c:v>
                </c:pt>
                <c:pt idx="2215">
                  <c:v>0.70313539477262887</c:v>
                </c:pt>
                <c:pt idx="2216">
                  <c:v>0.70313539477262887</c:v>
                </c:pt>
                <c:pt idx="2217">
                  <c:v>0.70313539477262887</c:v>
                </c:pt>
                <c:pt idx="2218">
                  <c:v>0.70313539477262887</c:v>
                </c:pt>
                <c:pt idx="2219">
                  <c:v>0.70335513184163689</c:v>
                </c:pt>
                <c:pt idx="2220">
                  <c:v>0.70335513184163689</c:v>
                </c:pt>
                <c:pt idx="2221">
                  <c:v>0.70335513184163689</c:v>
                </c:pt>
                <c:pt idx="2222">
                  <c:v>0.70357106189494201</c:v>
                </c:pt>
                <c:pt idx="2223">
                  <c:v>0.70357106189494201</c:v>
                </c:pt>
                <c:pt idx="2224">
                  <c:v>0.70357106189494201</c:v>
                </c:pt>
                <c:pt idx="2225">
                  <c:v>0.70357106189494201</c:v>
                </c:pt>
                <c:pt idx="2226">
                  <c:v>0.70357106189494201</c:v>
                </c:pt>
                <c:pt idx="2227">
                  <c:v>0.70378323050985814</c:v>
                </c:pt>
                <c:pt idx="2228">
                  <c:v>0.70378323050985814</c:v>
                </c:pt>
                <c:pt idx="2229">
                  <c:v>0.70378323050985814</c:v>
                </c:pt>
                <c:pt idx="2230">
                  <c:v>0.70378323050985814</c:v>
                </c:pt>
                <c:pt idx="2231">
                  <c:v>0.70378323692830724</c:v>
                </c:pt>
                <c:pt idx="2232">
                  <c:v>0.70399168326370454</c:v>
                </c:pt>
                <c:pt idx="2233">
                  <c:v>0.70399168326370454</c:v>
                </c:pt>
                <c:pt idx="2234">
                  <c:v>0.70399168326370454</c:v>
                </c:pt>
                <c:pt idx="2235">
                  <c:v>0.70399168326370454</c:v>
                </c:pt>
                <c:pt idx="2236">
                  <c:v>0.70399168326370454</c:v>
                </c:pt>
                <c:pt idx="2237">
                  <c:v>0.70399168326370454</c:v>
                </c:pt>
                <c:pt idx="2238">
                  <c:v>0.70399168326370454</c:v>
                </c:pt>
                <c:pt idx="2239">
                  <c:v>0.70399168326370454</c:v>
                </c:pt>
                <c:pt idx="2240">
                  <c:v>0.70419646573379757</c:v>
                </c:pt>
                <c:pt idx="2241">
                  <c:v>0.70419646573379757</c:v>
                </c:pt>
                <c:pt idx="2242">
                  <c:v>0.70419646573379757</c:v>
                </c:pt>
                <c:pt idx="2243">
                  <c:v>0.70419646573379757</c:v>
                </c:pt>
                <c:pt idx="2244">
                  <c:v>0.70419646573379757</c:v>
                </c:pt>
                <c:pt idx="2245">
                  <c:v>0.70419646573379757</c:v>
                </c:pt>
                <c:pt idx="2246">
                  <c:v>0.70419646573379757</c:v>
                </c:pt>
                <c:pt idx="2247">
                  <c:v>0.70419646573379757</c:v>
                </c:pt>
                <c:pt idx="2248">
                  <c:v>0.70439762349745449</c:v>
                </c:pt>
                <c:pt idx="2249">
                  <c:v>0.70439762349745449</c:v>
                </c:pt>
                <c:pt idx="2250">
                  <c:v>0.70439762349745449</c:v>
                </c:pt>
                <c:pt idx="2251">
                  <c:v>0.70439762349745449</c:v>
                </c:pt>
                <c:pt idx="2252">
                  <c:v>0.704595202131993</c:v>
                </c:pt>
                <c:pt idx="2253">
                  <c:v>0.704595202131993</c:v>
                </c:pt>
                <c:pt idx="2254">
                  <c:v>0.704595202131993</c:v>
                </c:pt>
                <c:pt idx="2255">
                  <c:v>0.704595202131993</c:v>
                </c:pt>
                <c:pt idx="2256">
                  <c:v>0.70478924721472924</c:v>
                </c:pt>
                <c:pt idx="2257">
                  <c:v>0.70478924721472924</c:v>
                </c:pt>
                <c:pt idx="2258">
                  <c:v>0.70516691903406659</c:v>
                </c:pt>
                <c:pt idx="2259">
                  <c:v>0.70516691903406659</c:v>
                </c:pt>
                <c:pt idx="2260">
                  <c:v>0.70516691903406659</c:v>
                </c:pt>
                <c:pt idx="2261">
                  <c:v>0.70516691903406659</c:v>
                </c:pt>
                <c:pt idx="2262">
                  <c:v>0.70516691903406659</c:v>
                </c:pt>
                <c:pt idx="2263">
                  <c:v>0.70516691903406659</c:v>
                </c:pt>
                <c:pt idx="2264">
                  <c:v>0.70516691903406659</c:v>
                </c:pt>
                <c:pt idx="2265">
                  <c:v>0.70516691903406659</c:v>
                </c:pt>
                <c:pt idx="2266">
                  <c:v>0.70516691903406659</c:v>
                </c:pt>
                <c:pt idx="2267">
                  <c:v>0.70516691903406659</c:v>
                </c:pt>
                <c:pt idx="2268">
                  <c:v>0.70516691903406659</c:v>
                </c:pt>
                <c:pt idx="2269">
                  <c:v>0.70516691903406659</c:v>
                </c:pt>
                <c:pt idx="2270">
                  <c:v>0.70516691903406659</c:v>
                </c:pt>
                <c:pt idx="2271">
                  <c:v>0.70516691903406659</c:v>
                </c:pt>
                <c:pt idx="2272">
                  <c:v>0.70516691903406659</c:v>
                </c:pt>
                <c:pt idx="2273">
                  <c:v>0.70516691903406659</c:v>
                </c:pt>
                <c:pt idx="2274">
                  <c:v>0.70516691903406659</c:v>
                </c:pt>
                <c:pt idx="2275">
                  <c:v>0.70516691903406659</c:v>
                </c:pt>
                <c:pt idx="2276">
                  <c:v>0.70516691903406659</c:v>
                </c:pt>
                <c:pt idx="2277">
                  <c:v>0.70516691903406659</c:v>
                </c:pt>
                <c:pt idx="2278">
                  <c:v>0.70516691903406659</c:v>
                </c:pt>
                <c:pt idx="2279">
                  <c:v>0.70516691903406659</c:v>
                </c:pt>
                <c:pt idx="2280">
                  <c:v>0.70516691903406659</c:v>
                </c:pt>
                <c:pt idx="2281">
                  <c:v>0.70516691903406659</c:v>
                </c:pt>
                <c:pt idx="2282">
                  <c:v>0.70516691903406659</c:v>
                </c:pt>
                <c:pt idx="2283">
                  <c:v>0.70516691903406659</c:v>
                </c:pt>
                <c:pt idx="2284">
                  <c:v>0.70516691903406659</c:v>
                </c:pt>
                <c:pt idx="2285">
                  <c:v>0.70516691903406659</c:v>
                </c:pt>
                <c:pt idx="2286">
                  <c:v>0.70516691903406659</c:v>
                </c:pt>
                <c:pt idx="2287">
                  <c:v>0.70516691903406659</c:v>
                </c:pt>
                <c:pt idx="2288">
                  <c:v>0.70516691903406659</c:v>
                </c:pt>
                <c:pt idx="2289">
                  <c:v>0.70516691903406659</c:v>
                </c:pt>
                <c:pt idx="2290">
                  <c:v>0.70516691903406659</c:v>
                </c:pt>
                <c:pt idx="2291">
                  <c:v>0.70516691903406659</c:v>
                </c:pt>
                <c:pt idx="2292">
                  <c:v>0.70516691903406659</c:v>
                </c:pt>
                <c:pt idx="2293">
                  <c:v>0.70516691903406659</c:v>
                </c:pt>
                <c:pt idx="2294">
                  <c:v>0.70516691903406659</c:v>
                </c:pt>
                <c:pt idx="2295">
                  <c:v>0.70516691903406659</c:v>
                </c:pt>
                <c:pt idx="2296">
                  <c:v>0.70516691903406659</c:v>
                </c:pt>
                <c:pt idx="2297">
                  <c:v>0.70516691903406659</c:v>
                </c:pt>
                <c:pt idx="2298">
                  <c:v>0.70516691903406659</c:v>
                </c:pt>
                <c:pt idx="2299">
                  <c:v>0.70516691903406659</c:v>
                </c:pt>
                <c:pt idx="2300">
                  <c:v>0.70516691903406659</c:v>
                </c:pt>
                <c:pt idx="2301">
                  <c:v>0.70516691903406659</c:v>
                </c:pt>
                <c:pt idx="2302">
                  <c:v>0.70516691903406659</c:v>
                </c:pt>
                <c:pt idx="2303">
                  <c:v>0.70516691903406659</c:v>
                </c:pt>
                <c:pt idx="2304">
                  <c:v>0.70516691903406659</c:v>
                </c:pt>
                <c:pt idx="2305">
                  <c:v>0.70516691903406659</c:v>
                </c:pt>
                <c:pt idx="2306">
                  <c:v>0.70516691903406659</c:v>
                </c:pt>
                <c:pt idx="2307">
                  <c:v>0.70516691903406659</c:v>
                </c:pt>
                <c:pt idx="2308">
                  <c:v>0.70516691903406659</c:v>
                </c:pt>
                <c:pt idx="2309">
                  <c:v>0.70516691903406659</c:v>
                </c:pt>
                <c:pt idx="2310">
                  <c:v>0.70516691903406659</c:v>
                </c:pt>
                <c:pt idx="2311">
                  <c:v>0.70516691903406659</c:v>
                </c:pt>
                <c:pt idx="2312">
                  <c:v>0.70516691903406659</c:v>
                </c:pt>
                <c:pt idx="2313">
                  <c:v>0.70516691903406659</c:v>
                </c:pt>
                <c:pt idx="2314">
                  <c:v>0.70516691903406659</c:v>
                </c:pt>
                <c:pt idx="2315">
                  <c:v>0.70516691903406659</c:v>
                </c:pt>
                <c:pt idx="2316">
                  <c:v>0.70516691903406659</c:v>
                </c:pt>
                <c:pt idx="2317">
                  <c:v>0.70516691903406659</c:v>
                </c:pt>
                <c:pt idx="2318">
                  <c:v>0.70516691903406659</c:v>
                </c:pt>
                <c:pt idx="2319">
                  <c:v>0.70516691903406659</c:v>
                </c:pt>
                <c:pt idx="2320">
                  <c:v>0.70535063692530087</c:v>
                </c:pt>
                <c:pt idx="2321">
                  <c:v>0.70553100357400278</c:v>
                </c:pt>
                <c:pt idx="2322">
                  <c:v>0.70553100357400278</c:v>
                </c:pt>
                <c:pt idx="2323">
                  <c:v>0.70553100357400278</c:v>
                </c:pt>
                <c:pt idx="2324">
                  <c:v>0.70553100357400278</c:v>
                </c:pt>
                <c:pt idx="2325">
                  <c:v>0.70553100357400278</c:v>
                </c:pt>
                <c:pt idx="2326">
                  <c:v>0.70570806455748913</c:v>
                </c:pt>
                <c:pt idx="2327">
                  <c:v>0.70570806455748913</c:v>
                </c:pt>
                <c:pt idx="2328">
                  <c:v>0.70570806455748913</c:v>
                </c:pt>
                <c:pt idx="2329">
                  <c:v>0.70570806455748913</c:v>
                </c:pt>
                <c:pt idx="2330">
                  <c:v>0.70588186545307696</c:v>
                </c:pt>
                <c:pt idx="2331">
                  <c:v>0.70588186545307696</c:v>
                </c:pt>
                <c:pt idx="2332">
                  <c:v>0.70588186545307696</c:v>
                </c:pt>
                <c:pt idx="2333">
                  <c:v>0.70605245183808352</c:v>
                </c:pt>
                <c:pt idx="2334">
                  <c:v>0.70605245183808352</c:v>
                </c:pt>
                <c:pt idx="2335">
                  <c:v>0.70605245183808352</c:v>
                </c:pt>
                <c:pt idx="2336">
                  <c:v>0.70605245183808352</c:v>
                </c:pt>
                <c:pt idx="2337">
                  <c:v>0.70605245183808352</c:v>
                </c:pt>
                <c:pt idx="2338">
                  <c:v>0.70605245183808352</c:v>
                </c:pt>
                <c:pt idx="2339">
                  <c:v>0.70605245183808352</c:v>
                </c:pt>
                <c:pt idx="2340">
                  <c:v>0.70605245183808352</c:v>
                </c:pt>
                <c:pt idx="2341">
                  <c:v>0.70605245183808352</c:v>
                </c:pt>
                <c:pt idx="2342">
                  <c:v>0.70621986928982583</c:v>
                </c:pt>
                <c:pt idx="2343">
                  <c:v>0.70621986928982583</c:v>
                </c:pt>
                <c:pt idx="2344">
                  <c:v>0.70621986928982583</c:v>
                </c:pt>
                <c:pt idx="2345">
                  <c:v>0.70621986928982583</c:v>
                </c:pt>
                <c:pt idx="2346">
                  <c:v>0.70621986928982583</c:v>
                </c:pt>
                <c:pt idx="2347">
                  <c:v>0.70621986928982583</c:v>
                </c:pt>
                <c:pt idx="2348">
                  <c:v>0.70638416338562138</c:v>
                </c:pt>
                <c:pt idx="2349">
                  <c:v>0.70638416338562138</c:v>
                </c:pt>
                <c:pt idx="2350">
                  <c:v>0.70638416338562138</c:v>
                </c:pt>
                <c:pt idx="2351">
                  <c:v>0.70638416338562138</c:v>
                </c:pt>
                <c:pt idx="2352">
                  <c:v>0.70654537970278763</c:v>
                </c:pt>
                <c:pt idx="2353">
                  <c:v>0.70654537970278763</c:v>
                </c:pt>
                <c:pt idx="2354">
                  <c:v>0.70670356381864141</c:v>
                </c:pt>
                <c:pt idx="2355">
                  <c:v>0.70685876131050018</c:v>
                </c:pt>
                <c:pt idx="2356">
                  <c:v>0.70685876131050018</c:v>
                </c:pt>
                <c:pt idx="2357">
                  <c:v>0.70685876131050018</c:v>
                </c:pt>
                <c:pt idx="2358">
                  <c:v>0.70685876131050018</c:v>
                </c:pt>
                <c:pt idx="2359">
                  <c:v>0.70685876131050018</c:v>
                </c:pt>
                <c:pt idx="2360">
                  <c:v>0.70685876131050018</c:v>
                </c:pt>
                <c:pt idx="2361">
                  <c:v>0.70685876131050018</c:v>
                </c:pt>
                <c:pt idx="2362">
                  <c:v>0.70685876131050018</c:v>
                </c:pt>
                <c:pt idx="2363">
                  <c:v>0.70685876131050018</c:v>
                </c:pt>
                <c:pt idx="2364">
                  <c:v>0.70685876131050018</c:v>
                </c:pt>
                <c:pt idx="2365">
                  <c:v>0.70685876131050018</c:v>
                </c:pt>
                <c:pt idx="2366">
                  <c:v>0.70685876131050018</c:v>
                </c:pt>
                <c:pt idx="2367">
                  <c:v>0.70685876131050018</c:v>
                </c:pt>
                <c:pt idx="2368">
                  <c:v>0.70685876131050018</c:v>
                </c:pt>
                <c:pt idx="2369">
                  <c:v>0.70685876131050018</c:v>
                </c:pt>
                <c:pt idx="2370">
                  <c:v>0.70685876131050018</c:v>
                </c:pt>
                <c:pt idx="2371">
                  <c:v>0.70685876131050018</c:v>
                </c:pt>
                <c:pt idx="2372">
                  <c:v>0.70685876131050018</c:v>
                </c:pt>
                <c:pt idx="2373">
                  <c:v>0.70685876131050018</c:v>
                </c:pt>
                <c:pt idx="2374">
                  <c:v>0.70685876131050018</c:v>
                </c:pt>
                <c:pt idx="2375">
                  <c:v>0.70685876131050018</c:v>
                </c:pt>
                <c:pt idx="2376">
                  <c:v>0.70685876131050018</c:v>
                </c:pt>
                <c:pt idx="2377">
                  <c:v>0.70685876131050018</c:v>
                </c:pt>
                <c:pt idx="2378">
                  <c:v>0.70685876131050018</c:v>
                </c:pt>
                <c:pt idx="2379">
                  <c:v>0.70685876131050018</c:v>
                </c:pt>
                <c:pt idx="2380">
                  <c:v>0.70685876131050018</c:v>
                </c:pt>
                <c:pt idx="2381">
                  <c:v>0.70685876131050018</c:v>
                </c:pt>
                <c:pt idx="2382">
                  <c:v>0.70685876131050018</c:v>
                </c:pt>
                <c:pt idx="2383">
                  <c:v>0.70685876131050018</c:v>
                </c:pt>
                <c:pt idx="2384">
                  <c:v>0.70685876131050018</c:v>
                </c:pt>
                <c:pt idx="2385">
                  <c:v>0.70685876131050018</c:v>
                </c:pt>
                <c:pt idx="2386">
                  <c:v>0.70685876131050018</c:v>
                </c:pt>
                <c:pt idx="2387">
                  <c:v>0.70685876131050018</c:v>
                </c:pt>
                <c:pt idx="2388">
                  <c:v>0.70685876131050018</c:v>
                </c:pt>
                <c:pt idx="2389">
                  <c:v>0.70685876131050018</c:v>
                </c:pt>
                <c:pt idx="2390">
                  <c:v>0.70685876131050018</c:v>
                </c:pt>
                <c:pt idx="2391">
                  <c:v>0.70685876131050018</c:v>
                </c:pt>
                <c:pt idx="2392">
                  <c:v>0.70685876131050018</c:v>
                </c:pt>
                <c:pt idx="2393">
                  <c:v>0.70685876131050018</c:v>
                </c:pt>
                <c:pt idx="2394">
                  <c:v>0.70685876131050018</c:v>
                </c:pt>
                <c:pt idx="2395">
                  <c:v>0.70685876131050018</c:v>
                </c:pt>
                <c:pt idx="2396">
                  <c:v>0.70685876131050018</c:v>
                </c:pt>
                <c:pt idx="2397">
                  <c:v>0.70685876131050018</c:v>
                </c:pt>
                <c:pt idx="2398">
                  <c:v>0.70685876131050018</c:v>
                </c:pt>
                <c:pt idx="2399">
                  <c:v>0.70685876131050018</c:v>
                </c:pt>
                <c:pt idx="2400">
                  <c:v>0.70685876131050018</c:v>
                </c:pt>
                <c:pt idx="2401">
                  <c:v>0.70685876131050018</c:v>
                </c:pt>
                <c:pt idx="2402">
                  <c:v>0.70685876131050018</c:v>
                </c:pt>
                <c:pt idx="2403">
                  <c:v>0.70685876131050018</c:v>
                </c:pt>
                <c:pt idx="2404">
                  <c:v>0.70685876131050018</c:v>
                </c:pt>
                <c:pt idx="2405">
                  <c:v>0.70685876131050018</c:v>
                </c:pt>
                <c:pt idx="2406">
                  <c:v>0.70685876131050018</c:v>
                </c:pt>
                <c:pt idx="2407">
                  <c:v>0.70685876131050018</c:v>
                </c:pt>
                <c:pt idx="2408">
                  <c:v>0.70685876131050018</c:v>
                </c:pt>
                <c:pt idx="2409">
                  <c:v>0.70685876131050018</c:v>
                </c:pt>
                <c:pt idx="2410">
                  <c:v>0.70685876131050018</c:v>
                </c:pt>
                <c:pt idx="2411">
                  <c:v>0.70685876131050018</c:v>
                </c:pt>
                <c:pt idx="2412">
                  <c:v>0.70701101775568032</c:v>
                </c:pt>
                <c:pt idx="2413">
                  <c:v>0.70701101775568032</c:v>
                </c:pt>
                <c:pt idx="2414">
                  <c:v>0.70701101775568032</c:v>
                </c:pt>
                <c:pt idx="2415">
                  <c:v>0.70716037873149995</c:v>
                </c:pt>
                <c:pt idx="2416">
                  <c:v>0.70716037873149995</c:v>
                </c:pt>
                <c:pt idx="2417">
                  <c:v>0.70716037873149995</c:v>
                </c:pt>
                <c:pt idx="2418">
                  <c:v>0.70730688981527567</c:v>
                </c:pt>
                <c:pt idx="2419">
                  <c:v>0.70730688981527567</c:v>
                </c:pt>
                <c:pt idx="2420">
                  <c:v>0.70730688981527567</c:v>
                </c:pt>
                <c:pt idx="2421">
                  <c:v>0.70745059658432563</c:v>
                </c:pt>
                <c:pt idx="2422">
                  <c:v>0.70745059658432563</c:v>
                </c:pt>
                <c:pt idx="2423">
                  <c:v>0.70745059658432563</c:v>
                </c:pt>
                <c:pt idx="2424">
                  <c:v>0.70745059658432563</c:v>
                </c:pt>
                <c:pt idx="2425">
                  <c:v>0.70745059875612548</c:v>
                </c:pt>
                <c:pt idx="2426">
                  <c:v>0.70759154461596574</c:v>
                </c:pt>
                <c:pt idx="2427">
                  <c:v>0.70759154461596574</c:v>
                </c:pt>
                <c:pt idx="2428">
                  <c:v>0.70759154461596574</c:v>
                </c:pt>
                <c:pt idx="2429">
                  <c:v>0.70759154461596574</c:v>
                </c:pt>
                <c:pt idx="2430">
                  <c:v>0.70759154461596574</c:v>
                </c:pt>
                <c:pt idx="2431">
                  <c:v>0.70759154461596574</c:v>
                </c:pt>
                <c:pt idx="2432">
                  <c:v>0.70759154461596574</c:v>
                </c:pt>
                <c:pt idx="2433">
                  <c:v>0.70759154461596574</c:v>
                </c:pt>
                <c:pt idx="2434">
                  <c:v>0.70759154461596574</c:v>
                </c:pt>
                <c:pt idx="2435">
                  <c:v>0.70759154461596574</c:v>
                </c:pt>
                <c:pt idx="2436">
                  <c:v>0.70759154461596574</c:v>
                </c:pt>
                <c:pt idx="2437">
                  <c:v>0.70759154461596574</c:v>
                </c:pt>
                <c:pt idx="2438">
                  <c:v>0.70759154461596574</c:v>
                </c:pt>
                <c:pt idx="2439">
                  <c:v>0.70759154461596574</c:v>
                </c:pt>
                <c:pt idx="2440">
                  <c:v>0.70759154461596574</c:v>
                </c:pt>
                <c:pt idx="2441">
                  <c:v>0.70759154461596574</c:v>
                </c:pt>
                <c:pt idx="2442">
                  <c:v>0.70772977948751437</c:v>
                </c:pt>
                <c:pt idx="2443">
                  <c:v>0.70772977948751437</c:v>
                </c:pt>
                <c:pt idx="2444">
                  <c:v>0.70772977948751437</c:v>
                </c:pt>
                <c:pt idx="2445">
                  <c:v>0.7078653467762881</c:v>
                </c:pt>
                <c:pt idx="2446">
                  <c:v>0.7078653467762881</c:v>
                </c:pt>
                <c:pt idx="2447">
                  <c:v>0.7078653467762881</c:v>
                </c:pt>
                <c:pt idx="2448">
                  <c:v>0.7078653467762881</c:v>
                </c:pt>
                <c:pt idx="2449">
                  <c:v>0.7078653467762881</c:v>
                </c:pt>
                <c:pt idx="2450">
                  <c:v>0.7078653467762881</c:v>
                </c:pt>
                <c:pt idx="2451">
                  <c:v>0.7078653467762881</c:v>
                </c:pt>
                <c:pt idx="2452">
                  <c:v>0.70799829205960396</c:v>
                </c:pt>
                <c:pt idx="2453">
                  <c:v>0.70799829205960396</c:v>
                </c:pt>
                <c:pt idx="2454">
                  <c:v>0.70799829205960396</c:v>
                </c:pt>
                <c:pt idx="2455">
                  <c:v>0.70799829205960396</c:v>
                </c:pt>
                <c:pt idx="2456">
                  <c:v>0.70799829205960396</c:v>
                </c:pt>
                <c:pt idx="2457">
                  <c:v>0.70799829205960396</c:v>
                </c:pt>
                <c:pt idx="2458">
                  <c:v>0.70812866091477966</c:v>
                </c:pt>
                <c:pt idx="2459">
                  <c:v>0.70812866091477966</c:v>
                </c:pt>
                <c:pt idx="2460">
                  <c:v>0.70825649891913267</c:v>
                </c:pt>
                <c:pt idx="2461">
                  <c:v>0.70825649891913267</c:v>
                </c:pt>
                <c:pt idx="2462">
                  <c:v>0.70825649891913267</c:v>
                </c:pt>
                <c:pt idx="2463">
                  <c:v>0.70825649891913267</c:v>
                </c:pt>
                <c:pt idx="2464">
                  <c:v>0.70825649891913267</c:v>
                </c:pt>
                <c:pt idx="2465">
                  <c:v>0.70825649891913267</c:v>
                </c:pt>
                <c:pt idx="2466">
                  <c:v>0.70825649891913267</c:v>
                </c:pt>
                <c:pt idx="2467">
                  <c:v>0.70825649891913267</c:v>
                </c:pt>
                <c:pt idx="2468">
                  <c:v>0.70825649891913267</c:v>
                </c:pt>
                <c:pt idx="2469">
                  <c:v>0.70825649891913267</c:v>
                </c:pt>
                <c:pt idx="2470">
                  <c:v>0.70825649891913267</c:v>
                </c:pt>
                <c:pt idx="2471">
                  <c:v>0.70825649891913267</c:v>
                </c:pt>
                <c:pt idx="2472">
                  <c:v>0.70825649891913267</c:v>
                </c:pt>
                <c:pt idx="2473">
                  <c:v>0.70825649891913267</c:v>
                </c:pt>
                <c:pt idx="2474">
                  <c:v>0.70825649891913267</c:v>
                </c:pt>
                <c:pt idx="2475">
                  <c:v>0.70825649891913267</c:v>
                </c:pt>
                <c:pt idx="2476">
                  <c:v>0.70825649891913267</c:v>
                </c:pt>
                <c:pt idx="2477">
                  <c:v>0.70825649891913267</c:v>
                </c:pt>
                <c:pt idx="2478">
                  <c:v>0.70825649891913267</c:v>
                </c:pt>
                <c:pt idx="2479">
                  <c:v>0.70825649891913267</c:v>
                </c:pt>
                <c:pt idx="2480">
                  <c:v>0.70825649891913267</c:v>
                </c:pt>
                <c:pt idx="2481">
                  <c:v>0.70825649891913267</c:v>
                </c:pt>
                <c:pt idx="2482">
                  <c:v>0.70825649891913267</c:v>
                </c:pt>
                <c:pt idx="2483">
                  <c:v>0.70825649891913267</c:v>
                </c:pt>
                <c:pt idx="2484">
                  <c:v>0.70825649891913267</c:v>
                </c:pt>
                <c:pt idx="2485">
                  <c:v>0.70825649891913267</c:v>
                </c:pt>
                <c:pt idx="2486">
                  <c:v>0.70825649891913267</c:v>
                </c:pt>
                <c:pt idx="2487">
                  <c:v>0.70825649891913267</c:v>
                </c:pt>
                <c:pt idx="2488">
                  <c:v>0.70825649891913267</c:v>
                </c:pt>
                <c:pt idx="2489">
                  <c:v>0.70825649891913267</c:v>
                </c:pt>
                <c:pt idx="2490">
                  <c:v>0.70825649891913267</c:v>
                </c:pt>
                <c:pt idx="2491">
                  <c:v>0.70825649891913267</c:v>
                </c:pt>
                <c:pt idx="2492">
                  <c:v>0.70825649891913267</c:v>
                </c:pt>
                <c:pt idx="2493">
                  <c:v>0.70825649891913267</c:v>
                </c:pt>
                <c:pt idx="2494">
                  <c:v>0.70825649891913267</c:v>
                </c:pt>
                <c:pt idx="2495">
                  <c:v>0.70825649891913267</c:v>
                </c:pt>
                <c:pt idx="2496">
                  <c:v>0.70825649891913267</c:v>
                </c:pt>
                <c:pt idx="2497">
                  <c:v>0.70825649891913267</c:v>
                </c:pt>
                <c:pt idx="2498">
                  <c:v>0.70825649891913267</c:v>
                </c:pt>
                <c:pt idx="2499">
                  <c:v>0.70825649891913267</c:v>
                </c:pt>
                <c:pt idx="2500">
                  <c:v>0.70825649891913267</c:v>
                </c:pt>
                <c:pt idx="2501">
                  <c:v>0.70825649891913267</c:v>
                </c:pt>
                <c:pt idx="2502">
                  <c:v>0.70825649891913267</c:v>
                </c:pt>
                <c:pt idx="2503">
                  <c:v>0.70825649891913267</c:v>
                </c:pt>
                <c:pt idx="2504">
                  <c:v>0.70825649891913267</c:v>
                </c:pt>
                <c:pt idx="2505">
                  <c:v>0.70825649891913267</c:v>
                </c:pt>
                <c:pt idx="2506">
                  <c:v>0.70825649891913267</c:v>
                </c:pt>
                <c:pt idx="2507">
                  <c:v>0.70825649891913267</c:v>
                </c:pt>
                <c:pt idx="2508">
                  <c:v>0.70825649891913267</c:v>
                </c:pt>
                <c:pt idx="2509">
                  <c:v>0.70825649891913267</c:v>
                </c:pt>
                <c:pt idx="2510">
                  <c:v>0.70825649891913267</c:v>
                </c:pt>
                <c:pt idx="2511">
                  <c:v>0.70825649891913267</c:v>
                </c:pt>
                <c:pt idx="2512">
                  <c:v>0.70825649891913267</c:v>
                </c:pt>
                <c:pt idx="2513">
                  <c:v>0.70825649891913267</c:v>
                </c:pt>
                <c:pt idx="2514">
                  <c:v>0.70825649891913267</c:v>
                </c:pt>
                <c:pt idx="2515">
                  <c:v>0.70825649891913267</c:v>
                </c:pt>
                <c:pt idx="2516">
                  <c:v>0.70825649891913267</c:v>
                </c:pt>
                <c:pt idx="2517">
                  <c:v>0.70825649891913267</c:v>
                </c:pt>
                <c:pt idx="2518">
                  <c:v>0.70825649891913267</c:v>
                </c:pt>
                <c:pt idx="2519">
                  <c:v>0.70825649891913267</c:v>
                </c:pt>
                <c:pt idx="2520">
                  <c:v>0.70825649891913267</c:v>
                </c:pt>
                <c:pt idx="2521">
                  <c:v>0.70825649891913267</c:v>
                </c:pt>
                <c:pt idx="2522">
                  <c:v>0.70825649891913267</c:v>
                </c:pt>
                <c:pt idx="2523">
                  <c:v>0.70825649891913267</c:v>
                </c:pt>
                <c:pt idx="2524">
                  <c:v>0.70825649891913267</c:v>
                </c:pt>
                <c:pt idx="2525">
                  <c:v>0.70825649891913267</c:v>
                </c:pt>
                <c:pt idx="2526">
                  <c:v>0.70825649891913267</c:v>
                </c:pt>
                <c:pt idx="2527">
                  <c:v>0.70825649891913267</c:v>
                </c:pt>
                <c:pt idx="2528">
                  <c:v>0.70825649891913267</c:v>
                </c:pt>
                <c:pt idx="2529">
                  <c:v>0.70825649891913267</c:v>
                </c:pt>
                <c:pt idx="2530">
                  <c:v>0.70825649891913267</c:v>
                </c:pt>
                <c:pt idx="2531">
                  <c:v>0.70825649891913267</c:v>
                </c:pt>
                <c:pt idx="2532">
                  <c:v>0.70825649891913267</c:v>
                </c:pt>
                <c:pt idx="2533">
                  <c:v>0.70825649891913267</c:v>
                </c:pt>
                <c:pt idx="2534">
                  <c:v>0.70825649891913267</c:v>
                </c:pt>
                <c:pt idx="2535">
                  <c:v>0.70825649891913267</c:v>
                </c:pt>
                <c:pt idx="2536">
                  <c:v>0.70825649891913267</c:v>
                </c:pt>
                <c:pt idx="2537">
                  <c:v>0.70825649891913267</c:v>
                </c:pt>
                <c:pt idx="2538">
                  <c:v>0.70838185164997869</c:v>
                </c:pt>
                <c:pt idx="2539">
                  <c:v>0.70838185164997869</c:v>
                </c:pt>
                <c:pt idx="2540">
                  <c:v>0.70838185164997869</c:v>
                </c:pt>
                <c:pt idx="2541">
                  <c:v>0.7085047609700954</c:v>
                </c:pt>
                <c:pt idx="2542">
                  <c:v>0.70850476468463608</c:v>
                </c:pt>
                <c:pt idx="2543">
                  <c:v>0.70862528360042232</c:v>
                </c:pt>
                <c:pt idx="2544">
                  <c:v>0.70862528360042232</c:v>
                </c:pt>
                <c:pt idx="2545">
                  <c:v>0.70862528360042232</c:v>
                </c:pt>
                <c:pt idx="2546">
                  <c:v>0.70862528360042232</c:v>
                </c:pt>
                <c:pt idx="2547">
                  <c:v>0.70862528360042232</c:v>
                </c:pt>
                <c:pt idx="2548">
                  <c:v>0.70862528360042232</c:v>
                </c:pt>
                <c:pt idx="2549">
                  <c:v>0.70862528360042232</c:v>
                </c:pt>
                <c:pt idx="2550">
                  <c:v>0.70874345397465421</c:v>
                </c:pt>
                <c:pt idx="2551">
                  <c:v>0.70874345397465421</c:v>
                </c:pt>
                <c:pt idx="2552">
                  <c:v>0.70874345397465421</c:v>
                </c:pt>
                <c:pt idx="2553">
                  <c:v>0.70874345397465421</c:v>
                </c:pt>
                <c:pt idx="2554">
                  <c:v>0.7088593213846488</c:v>
                </c:pt>
                <c:pt idx="2555">
                  <c:v>0.7088593213846488</c:v>
                </c:pt>
                <c:pt idx="2556">
                  <c:v>0.7088593213846488</c:v>
                </c:pt>
                <c:pt idx="2557">
                  <c:v>0.7088593213846488</c:v>
                </c:pt>
                <c:pt idx="2558">
                  <c:v>0.7088593213846488</c:v>
                </c:pt>
                <c:pt idx="2559">
                  <c:v>0.7088593213846488</c:v>
                </c:pt>
                <c:pt idx="2560">
                  <c:v>0.7088593213846488</c:v>
                </c:pt>
                <c:pt idx="2561">
                  <c:v>0.7088593213846488</c:v>
                </c:pt>
                <c:pt idx="2562">
                  <c:v>0.7088593213846488</c:v>
                </c:pt>
                <c:pt idx="2563">
                  <c:v>0.70897293140772355</c:v>
                </c:pt>
                <c:pt idx="2564">
                  <c:v>0.70897293140772355</c:v>
                </c:pt>
                <c:pt idx="2565">
                  <c:v>0.70897293140772355</c:v>
                </c:pt>
                <c:pt idx="2566">
                  <c:v>0.70897293140772355</c:v>
                </c:pt>
                <c:pt idx="2567">
                  <c:v>0.70897293140772355</c:v>
                </c:pt>
                <c:pt idx="2568">
                  <c:v>0.70908432962119528</c:v>
                </c:pt>
                <c:pt idx="2569">
                  <c:v>0.70908432962119528</c:v>
                </c:pt>
                <c:pt idx="2570">
                  <c:v>0.70908432962119528</c:v>
                </c:pt>
                <c:pt idx="2571">
                  <c:v>0.70908432962119528</c:v>
                </c:pt>
                <c:pt idx="2572">
                  <c:v>0.70908432962119528</c:v>
                </c:pt>
                <c:pt idx="2573">
                  <c:v>0.70908432962119528</c:v>
                </c:pt>
                <c:pt idx="2574">
                  <c:v>0.70919356160238145</c:v>
                </c:pt>
                <c:pt idx="2575">
                  <c:v>0.70919356160238145</c:v>
                </c:pt>
                <c:pt idx="2576">
                  <c:v>0.70919356160238145</c:v>
                </c:pt>
                <c:pt idx="2577">
                  <c:v>0.70919356160238145</c:v>
                </c:pt>
                <c:pt idx="2578">
                  <c:v>0.70919356160238145</c:v>
                </c:pt>
                <c:pt idx="2579">
                  <c:v>0.70919356160238145</c:v>
                </c:pt>
                <c:pt idx="2580">
                  <c:v>0.70919356160238145</c:v>
                </c:pt>
                <c:pt idx="2581">
                  <c:v>0.70930067292860022</c:v>
                </c:pt>
                <c:pt idx="2582">
                  <c:v>0.70930067292860022</c:v>
                </c:pt>
                <c:pt idx="2583">
                  <c:v>0.70930067292860022</c:v>
                </c:pt>
                <c:pt idx="2584">
                  <c:v>0.70930067292860022</c:v>
                </c:pt>
                <c:pt idx="2585">
                  <c:v>0.70930067292860022</c:v>
                </c:pt>
                <c:pt idx="2586">
                  <c:v>0.70930067292860022</c:v>
                </c:pt>
                <c:pt idx="2587">
                  <c:v>0.70930067292860022</c:v>
                </c:pt>
                <c:pt idx="2588">
                  <c:v>0.70930067292860022</c:v>
                </c:pt>
                <c:pt idx="2589">
                  <c:v>0.70930067292860022</c:v>
                </c:pt>
                <c:pt idx="2590">
                  <c:v>0.70940570917716705</c:v>
                </c:pt>
                <c:pt idx="2591">
                  <c:v>0.70940570917716705</c:v>
                </c:pt>
                <c:pt idx="2592">
                  <c:v>0.70940570917716705</c:v>
                </c:pt>
                <c:pt idx="2593">
                  <c:v>0.70940570917716705</c:v>
                </c:pt>
                <c:pt idx="2594">
                  <c:v>0.70940570917716705</c:v>
                </c:pt>
                <c:pt idx="2595">
                  <c:v>0.70940570917716705</c:v>
                </c:pt>
                <c:pt idx="2596">
                  <c:v>0.70940570917716705</c:v>
                </c:pt>
                <c:pt idx="2597">
                  <c:v>0.70940570917716705</c:v>
                </c:pt>
                <c:pt idx="2598">
                  <c:v>0.70940570917716705</c:v>
                </c:pt>
                <c:pt idx="2599">
                  <c:v>0.70940570917716705</c:v>
                </c:pt>
                <c:pt idx="2600">
                  <c:v>0.70940570917716705</c:v>
                </c:pt>
                <c:pt idx="2601">
                  <c:v>0.70940570917716705</c:v>
                </c:pt>
                <c:pt idx="2602">
                  <c:v>0.70940570917716705</c:v>
                </c:pt>
                <c:pt idx="2603">
                  <c:v>0.70940570917716705</c:v>
                </c:pt>
                <c:pt idx="2604">
                  <c:v>0.70940570917716705</c:v>
                </c:pt>
                <c:pt idx="2605">
                  <c:v>0.70940570917716705</c:v>
                </c:pt>
                <c:pt idx="2606">
                  <c:v>0.70940570917716705</c:v>
                </c:pt>
                <c:pt idx="2607">
                  <c:v>0.70940570917716705</c:v>
                </c:pt>
                <c:pt idx="2608">
                  <c:v>0.70940570917716705</c:v>
                </c:pt>
                <c:pt idx="2609">
                  <c:v>0.70940570917716705</c:v>
                </c:pt>
                <c:pt idx="2610">
                  <c:v>0.70940570917716705</c:v>
                </c:pt>
                <c:pt idx="2611">
                  <c:v>0.70940570917716705</c:v>
                </c:pt>
                <c:pt idx="2612">
                  <c:v>0.70940570917716705</c:v>
                </c:pt>
                <c:pt idx="2613">
                  <c:v>0.70940570917716705</c:v>
                </c:pt>
                <c:pt idx="2614">
                  <c:v>0.70940570917716705</c:v>
                </c:pt>
                <c:pt idx="2615">
                  <c:v>0.70940570917716705</c:v>
                </c:pt>
                <c:pt idx="2616">
                  <c:v>0.70940570917716705</c:v>
                </c:pt>
                <c:pt idx="2617">
                  <c:v>0.70940570917716705</c:v>
                </c:pt>
                <c:pt idx="2618">
                  <c:v>0.70940570917716705</c:v>
                </c:pt>
                <c:pt idx="2619">
                  <c:v>0.70940570917716705</c:v>
                </c:pt>
                <c:pt idx="2620">
                  <c:v>0.70940570917716705</c:v>
                </c:pt>
                <c:pt idx="2621">
                  <c:v>0.70940570917716705</c:v>
                </c:pt>
                <c:pt idx="2622">
                  <c:v>0.70940570917716705</c:v>
                </c:pt>
                <c:pt idx="2623">
                  <c:v>0.70940570917716705</c:v>
                </c:pt>
                <c:pt idx="2624">
                  <c:v>0.70940570917716705</c:v>
                </c:pt>
                <c:pt idx="2625">
                  <c:v>0.70940570917716705</c:v>
                </c:pt>
                <c:pt idx="2626">
                  <c:v>0.70940570917716705</c:v>
                </c:pt>
                <c:pt idx="2627">
                  <c:v>0.70940570917716705</c:v>
                </c:pt>
                <c:pt idx="2628">
                  <c:v>0.70940570917716705</c:v>
                </c:pt>
                <c:pt idx="2629">
                  <c:v>0.70940570917716705</c:v>
                </c:pt>
                <c:pt idx="2630">
                  <c:v>0.70940570917716705</c:v>
                </c:pt>
                <c:pt idx="2631">
                  <c:v>0.70940570917716705</c:v>
                </c:pt>
                <c:pt idx="2632">
                  <c:v>0.70940570917716705</c:v>
                </c:pt>
                <c:pt idx="2633">
                  <c:v>0.70940570917716705</c:v>
                </c:pt>
                <c:pt idx="2634">
                  <c:v>0.70940570917716705</c:v>
                </c:pt>
                <c:pt idx="2635">
                  <c:v>0.70940570917716705</c:v>
                </c:pt>
                <c:pt idx="2636">
                  <c:v>0.70940570917716705</c:v>
                </c:pt>
                <c:pt idx="2637">
                  <c:v>0.70940570917716705</c:v>
                </c:pt>
                <c:pt idx="2638">
                  <c:v>0.70940570917716705</c:v>
                </c:pt>
                <c:pt idx="2639">
                  <c:v>0.70940570917716705</c:v>
                </c:pt>
                <c:pt idx="2640">
                  <c:v>0.70940570917716705</c:v>
                </c:pt>
                <c:pt idx="2641">
                  <c:v>0.70940570917716705</c:v>
                </c:pt>
                <c:pt idx="2642">
                  <c:v>0.70940570917716705</c:v>
                </c:pt>
                <c:pt idx="2643">
                  <c:v>0.70940570917716705</c:v>
                </c:pt>
                <c:pt idx="2644">
                  <c:v>0.70940570917716705</c:v>
                </c:pt>
                <c:pt idx="2645">
                  <c:v>0.70940570917716705</c:v>
                </c:pt>
                <c:pt idx="2646">
                  <c:v>0.70940570917716705</c:v>
                </c:pt>
                <c:pt idx="2647">
                  <c:v>0.70940570917716705</c:v>
                </c:pt>
                <c:pt idx="2648">
                  <c:v>0.70940570917716705</c:v>
                </c:pt>
                <c:pt idx="2649">
                  <c:v>0.70940570917716705</c:v>
                </c:pt>
                <c:pt idx="2650">
                  <c:v>0.70940570917716705</c:v>
                </c:pt>
                <c:pt idx="2651">
                  <c:v>0.70940570917716705</c:v>
                </c:pt>
                <c:pt idx="2652">
                  <c:v>0.7095087159254001</c:v>
                </c:pt>
                <c:pt idx="2653">
                  <c:v>0.7095087159254001</c:v>
                </c:pt>
                <c:pt idx="2654">
                  <c:v>0.7095087159254001</c:v>
                </c:pt>
                <c:pt idx="2655">
                  <c:v>0.70960973875061617</c:v>
                </c:pt>
                <c:pt idx="2656">
                  <c:v>0.70960973875061617</c:v>
                </c:pt>
                <c:pt idx="2657">
                  <c:v>0.70960973875061617</c:v>
                </c:pt>
                <c:pt idx="2658">
                  <c:v>0.70960973875061617</c:v>
                </c:pt>
                <c:pt idx="2659">
                  <c:v>0.70960973875061617</c:v>
                </c:pt>
                <c:pt idx="2660">
                  <c:v>0.70960973875061617</c:v>
                </c:pt>
                <c:pt idx="2661">
                  <c:v>0.70960973875061617</c:v>
                </c:pt>
                <c:pt idx="2662">
                  <c:v>0.70960973875061617</c:v>
                </c:pt>
                <c:pt idx="2663">
                  <c:v>0.70960973875061617</c:v>
                </c:pt>
                <c:pt idx="2664">
                  <c:v>0.70960973875061617</c:v>
                </c:pt>
                <c:pt idx="2665">
                  <c:v>0.70970882323013273</c:v>
                </c:pt>
                <c:pt idx="2666">
                  <c:v>0.70970882323013273</c:v>
                </c:pt>
                <c:pt idx="2667">
                  <c:v>0.70970882323013273</c:v>
                </c:pt>
                <c:pt idx="2668">
                  <c:v>0.70970882323013273</c:v>
                </c:pt>
                <c:pt idx="2669">
                  <c:v>0.70980601494126661</c:v>
                </c:pt>
                <c:pt idx="2670">
                  <c:v>0.70980601494126661</c:v>
                </c:pt>
                <c:pt idx="2671">
                  <c:v>0.7099013594613357</c:v>
                </c:pt>
                <c:pt idx="2672">
                  <c:v>0.7099013594613357</c:v>
                </c:pt>
                <c:pt idx="2673">
                  <c:v>0.7099013594613357</c:v>
                </c:pt>
                <c:pt idx="2674">
                  <c:v>0.7099013594613357</c:v>
                </c:pt>
                <c:pt idx="2675">
                  <c:v>0.7099013594613357</c:v>
                </c:pt>
                <c:pt idx="2676">
                  <c:v>0.7099013594613357</c:v>
                </c:pt>
                <c:pt idx="2677">
                  <c:v>0.7099013594613357</c:v>
                </c:pt>
                <c:pt idx="2678">
                  <c:v>0.7099013594613357</c:v>
                </c:pt>
                <c:pt idx="2679">
                  <c:v>0.7099013594613357</c:v>
                </c:pt>
                <c:pt idx="2680">
                  <c:v>0.7099949009537061</c:v>
                </c:pt>
                <c:pt idx="2681">
                  <c:v>0.7099949009537061</c:v>
                </c:pt>
                <c:pt idx="2682">
                  <c:v>0.7099949009537061</c:v>
                </c:pt>
                <c:pt idx="2683">
                  <c:v>0.7099949009537061</c:v>
                </c:pt>
                <c:pt idx="2684">
                  <c:v>0.70999490236765683</c:v>
                </c:pt>
                <c:pt idx="2685">
                  <c:v>0.70999490236765683</c:v>
                </c:pt>
                <c:pt idx="2686">
                  <c:v>0.70999490236765683</c:v>
                </c:pt>
                <c:pt idx="2687">
                  <c:v>0.70999490236765683</c:v>
                </c:pt>
                <c:pt idx="2688">
                  <c:v>0.70999490236765683</c:v>
                </c:pt>
                <c:pt idx="2689">
                  <c:v>0.7100866864625448</c:v>
                </c:pt>
                <c:pt idx="2690">
                  <c:v>0.71017676564832444</c:v>
                </c:pt>
                <c:pt idx="2691">
                  <c:v>0.71017676564832444</c:v>
                </c:pt>
                <c:pt idx="2692">
                  <c:v>0.71017676564832444</c:v>
                </c:pt>
                <c:pt idx="2693">
                  <c:v>0.71017676564832444</c:v>
                </c:pt>
                <c:pt idx="2694">
                  <c:v>0.71017676564832444</c:v>
                </c:pt>
                <c:pt idx="2695">
                  <c:v>0.71026517717730497</c:v>
                </c:pt>
                <c:pt idx="2696">
                  <c:v>0.71026517717730497</c:v>
                </c:pt>
                <c:pt idx="2697">
                  <c:v>0.71035196940180612</c:v>
                </c:pt>
                <c:pt idx="2698">
                  <c:v>0.71035196940180612</c:v>
                </c:pt>
                <c:pt idx="2699">
                  <c:v>0.71035196940180612</c:v>
                </c:pt>
                <c:pt idx="2700">
                  <c:v>0.71035196940180612</c:v>
                </c:pt>
                <c:pt idx="2701">
                  <c:v>0.71035196940180612</c:v>
                </c:pt>
                <c:pt idx="2702">
                  <c:v>0.71035196940180612</c:v>
                </c:pt>
                <c:pt idx="2703">
                  <c:v>0.71035196940180612</c:v>
                </c:pt>
                <c:pt idx="2704">
                  <c:v>0.71035196940180612</c:v>
                </c:pt>
                <c:pt idx="2705">
                  <c:v>0.71035196940180612</c:v>
                </c:pt>
                <c:pt idx="2706">
                  <c:v>0.71035196940180612</c:v>
                </c:pt>
                <c:pt idx="2707">
                  <c:v>0.71035196940180612</c:v>
                </c:pt>
                <c:pt idx="2708">
                  <c:v>0.71035196940180612</c:v>
                </c:pt>
                <c:pt idx="2709">
                  <c:v>0.71035196940180612</c:v>
                </c:pt>
                <c:pt idx="2710">
                  <c:v>0.71035196940180612</c:v>
                </c:pt>
                <c:pt idx="2711">
                  <c:v>0.71035196940180612</c:v>
                </c:pt>
                <c:pt idx="2712">
                  <c:v>0.71035196940180612</c:v>
                </c:pt>
                <c:pt idx="2713">
                  <c:v>0.71035196940180612</c:v>
                </c:pt>
                <c:pt idx="2714">
                  <c:v>0.71035196940180612</c:v>
                </c:pt>
                <c:pt idx="2715">
                  <c:v>0.71035196940180612</c:v>
                </c:pt>
                <c:pt idx="2716">
                  <c:v>0.71035196940180612</c:v>
                </c:pt>
                <c:pt idx="2717">
                  <c:v>0.71035196940180612</c:v>
                </c:pt>
                <c:pt idx="2718">
                  <c:v>0.71035196940180612</c:v>
                </c:pt>
                <c:pt idx="2719">
                  <c:v>0.71035196940180612</c:v>
                </c:pt>
                <c:pt idx="2720">
                  <c:v>0.71035196940180612</c:v>
                </c:pt>
                <c:pt idx="2721">
                  <c:v>0.71035196940180612</c:v>
                </c:pt>
                <c:pt idx="2722">
                  <c:v>0.71035196940180612</c:v>
                </c:pt>
                <c:pt idx="2723">
                  <c:v>0.71035196940180612</c:v>
                </c:pt>
                <c:pt idx="2724">
                  <c:v>0.71035196940180612</c:v>
                </c:pt>
                <c:pt idx="2725">
                  <c:v>0.71035196940180612</c:v>
                </c:pt>
                <c:pt idx="2726">
                  <c:v>0.71035196940180612</c:v>
                </c:pt>
                <c:pt idx="2727">
                  <c:v>0.71035196940180612</c:v>
                </c:pt>
                <c:pt idx="2728">
                  <c:v>0.71035196940180612</c:v>
                </c:pt>
                <c:pt idx="2729">
                  <c:v>0.71035196940180612</c:v>
                </c:pt>
                <c:pt idx="2730">
                  <c:v>0.71035196940180612</c:v>
                </c:pt>
                <c:pt idx="2731">
                  <c:v>0.71035196940180612</c:v>
                </c:pt>
                <c:pt idx="2732">
                  <c:v>0.71035196940180612</c:v>
                </c:pt>
                <c:pt idx="2733">
                  <c:v>0.71035196940180612</c:v>
                </c:pt>
                <c:pt idx="2734">
                  <c:v>0.71035196940180612</c:v>
                </c:pt>
                <c:pt idx="2735">
                  <c:v>0.71035196940180612</c:v>
                </c:pt>
                <c:pt idx="2736">
                  <c:v>0.71035196940180612</c:v>
                </c:pt>
                <c:pt idx="2737">
                  <c:v>0.71035196940180612</c:v>
                </c:pt>
                <c:pt idx="2738">
                  <c:v>0.71035196940180612</c:v>
                </c:pt>
                <c:pt idx="2739">
                  <c:v>0.71035196940180612</c:v>
                </c:pt>
                <c:pt idx="2740">
                  <c:v>0.71035196940180612</c:v>
                </c:pt>
                <c:pt idx="2741">
                  <c:v>0.71035196940180612</c:v>
                </c:pt>
                <c:pt idx="2742">
                  <c:v>0.71035196940180612</c:v>
                </c:pt>
                <c:pt idx="2743">
                  <c:v>0.71035196940180612</c:v>
                </c:pt>
                <c:pt idx="2744">
                  <c:v>0.71035196940180612</c:v>
                </c:pt>
                <c:pt idx="2745">
                  <c:v>0.71035196940180612</c:v>
                </c:pt>
                <c:pt idx="2746">
                  <c:v>0.71035196940180612</c:v>
                </c:pt>
                <c:pt idx="2747">
                  <c:v>0.71035196940180612</c:v>
                </c:pt>
                <c:pt idx="2748">
                  <c:v>0.71035196940180612</c:v>
                </c:pt>
                <c:pt idx="2749">
                  <c:v>0.71035196940180612</c:v>
                </c:pt>
                <c:pt idx="2750">
                  <c:v>0.71035196940180612</c:v>
                </c:pt>
                <c:pt idx="2751">
                  <c:v>0.71035196940180612</c:v>
                </c:pt>
                <c:pt idx="2752">
                  <c:v>0.71035196940180612</c:v>
                </c:pt>
                <c:pt idx="2753">
                  <c:v>0.71035196940180612</c:v>
                </c:pt>
                <c:pt idx="2754">
                  <c:v>0.71035196940180612</c:v>
                </c:pt>
                <c:pt idx="2755">
                  <c:v>0.71035196940180612</c:v>
                </c:pt>
                <c:pt idx="2756">
                  <c:v>0.71035196940180612</c:v>
                </c:pt>
                <c:pt idx="2757">
                  <c:v>0.71035196940180612</c:v>
                </c:pt>
                <c:pt idx="2758">
                  <c:v>0.71035196940180612</c:v>
                </c:pt>
                <c:pt idx="2759">
                  <c:v>0.71035196940180612</c:v>
                </c:pt>
                <c:pt idx="2760">
                  <c:v>0.71035196940180612</c:v>
                </c:pt>
                <c:pt idx="2761">
                  <c:v>0.71035196940180612</c:v>
                </c:pt>
                <c:pt idx="2762">
                  <c:v>0.71043718789914578</c:v>
                </c:pt>
                <c:pt idx="2763">
                  <c:v>0.71043718789914578</c:v>
                </c:pt>
                <c:pt idx="2764">
                  <c:v>0.71043718789914578</c:v>
                </c:pt>
                <c:pt idx="2765">
                  <c:v>0.71052087571526634</c:v>
                </c:pt>
                <c:pt idx="2766">
                  <c:v>0.71052087824664056</c:v>
                </c:pt>
                <c:pt idx="2767">
                  <c:v>0.71052087824664056</c:v>
                </c:pt>
                <c:pt idx="2768">
                  <c:v>0.71060308602160771</c:v>
                </c:pt>
                <c:pt idx="2769">
                  <c:v>0.71060308602160771</c:v>
                </c:pt>
                <c:pt idx="2770">
                  <c:v>0.71060308602160771</c:v>
                </c:pt>
                <c:pt idx="2771">
                  <c:v>0.71068385680136448</c:v>
                </c:pt>
                <c:pt idx="2772">
                  <c:v>0.71068385680136448</c:v>
                </c:pt>
                <c:pt idx="2773">
                  <c:v>0.71068385680136448</c:v>
                </c:pt>
                <c:pt idx="2774">
                  <c:v>0.71068385680136448</c:v>
                </c:pt>
                <c:pt idx="2775">
                  <c:v>0.71068385802319423</c:v>
                </c:pt>
                <c:pt idx="2776">
                  <c:v>0.71076323616322856</c:v>
                </c:pt>
                <c:pt idx="2777">
                  <c:v>0.71076323616322856</c:v>
                </c:pt>
                <c:pt idx="2778">
                  <c:v>0.71076323616322856</c:v>
                </c:pt>
                <c:pt idx="2779">
                  <c:v>0.71076323616322856</c:v>
                </c:pt>
                <c:pt idx="2780">
                  <c:v>0.71076323616322856</c:v>
                </c:pt>
                <c:pt idx="2781">
                  <c:v>0.71076323616322856</c:v>
                </c:pt>
                <c:pt idx="2782">
                  <c:v>0.71076323616322856</c:v>
                </c:pt>
                <c:pt idx="2783">
                  <c:v>0.71076323616322856</c:v>
                </c:pt>
                <c:pt idx="2784">
                  <c:v>0.71076323616322856</c:v>
                </c:pt>
                <c:pt idx="2785">
                  <c:v>0.71076323616322856</c:v>
                </c:pt>
                <c:pt idx="2786">
                  <c:v>0.71076323616322856</c:v>
                </c:pt>
                <c:pt idx="2787">
                  <c:v>0.71076323616322856</c:v>
                </c:pt>
                <c:pt idx="2788">
                  <c:v>0.71076323616322856</c:v>
                </c:pt>
                <c:pt idx="2789">
                  <c:v>0.71084126968451655</c:v>
                </c:pt>
                <c:pt idx="2790">
                  <c:v>0.71084126968451655</c:v>
                </c:pt>
                <c:pt idx="2791">
                  <c:v>0.71084126968451655</c:v>
                </c:pt>
                <c:pt idx="2792">
                  <c:v>0.71084126968451655</c:v>
                </c:pt>
                <c:pt idx="2793">
                  <c:v>0.71084126968451655</c:v>
                </c:pt>
                <c:pt idx="2794">
                  <c:v>0.71084126968451655</c:v>
                </c:pt>
                <c:pt idx="2795">
                  <c:v>0.71084126968451655</c:v>
                </c:pt>
                <c:pt idx="2796">
                  <c:v>0.7109180029425457</c:v>
                </c:pt>
                <c:pt idx="2797">
                  <c:v>0.7109180029425457</c:v>
                </c:pt>
                <c:pt idx="2798">
                  <c:v>0.7109180029425457</c:v>
                </c:pt>
                <c:pt idx="2799">
                  <c:v>0.7109180029425457</c:v>
                </c:pt>
                <c:pt idx="2800">
                  <c:v>0.71099348151463326</c:v>
                </c:pt>
                <c:pt idx="2801">
                  <c:v>0.71106775097809671</c:v>
                </c:pt>
                <c:pt idx="2802">
                  <c:v>0.71106775097809671</c:v>
                </c:pt>
                <c:pt idx="2803">
                  <c:v>0.71106775097809671</c:v>
                </c:pt>
                <c:pt idx="2804">
                  <c:v>0.71106775097809671</c:v>
                </c:pt>
                <c:pt idx="2805">
                  <c:v>0.71114085691025286</c:v>
                </c:pt>
                <c:pt idx="2806">
                  <c:v>0.71114085691025286</c:v>
                </c:pt>
                <c:pt idx="2807">
                  <c:v>0.71114085691025286</c:v>
                </c:pt>
                <c:pt idx="2808">
                  <c:v>0.71114085691025286</c:v>
                </c:pt>
                <c:pt idx="2809">
                  <c:v>0.71114085691025286</c:v>
                </c:pt>
                <c:pt idx="2810">
                  <c:v>0.71114085691025286</c:v>
                </c:pt>
                <c:pt idx="2811">
                  <c:v>0.71114085691025286</c:v>
                </c:pt>
                <c:pt idx="2812">
                  <c:v>0.71114085691025286</c:v>
                </c:pt>
                <c:pt idx="2813">
                  <c:v>0.71114085691025286</c:v>
                </c:pt>
                <c:pt idx="2814">
                  <c:v>0.71114085691025286</c:v>
                </c:pt>
                <c:pt idx="2815">
                  <c:v>0.71114085691025286</c:v>
                </c:pt>
                <c:pt idx="2816">
                  <c:v>0.71114085691025286</c:v>
                </c:pt>
                <c:pt idx="2817">
                  <c:v>0.71114085691025286</c:v>
                </c:pt>
                <c:pt idx="2818">
                  <c:v>0.71114085691025286</c:v>
                </c:pt>
                <c:pt idx="2819">
                  <c:v>0.71114085691025286</c:v>
                </c:pt>
                <c:pt idx="2820">
                  <c:v>0.71114085691025286</c:v>
                </c:pt>
                <c:pt idx="2821">
                  <c:v>0.71114085691025286</c:v>
                </c:pt>
                <c:pt idx="2822">
                  <c:v>0.71114085691025286</c:v>
                </c:pt>
                <c:pt idx="2823">
                  <c:v>0.71114085691025286</c:v>
                </c:pt>
                <c:pt idx="2824">
                  <c:v>0.71114085691025286</c:v>
                </c:pt>
                <c:pt idx="2825">
                  <c:v>0.71114085691025286</c:v>
                </c:pt>
                <c:pt idx="2826">
                  <c:v>0.71114085691025286</c:v>
                </c:pt>
                <c:pt idx="2827">
                  <c:v>0.71114085691025286</c:v>
                </c:pt>
                <c:pt idx="2828">
                  <c:v>0.71114085691025286</c:v>
                </c:pt>
                <c:pt idx="2829">
                  <c:v>0.71114085691025286</c:v>
                </c:pt>
                <c:pt idx="2830">
                  <c:v>0.71114085691025286</c:v>
                </c:pt>
                <c:pt idx="2831">
                  <c:v>0.71114085691025286</c:v>
                </c:pt>
                <c:pt idx="2832">
                  <c:v>0.71114085691025286</c:v>
                </c:pt>
                <c:pt idx="2833">
                  <c:v>0.71114085691025286</c:v>
                </c:pt>
                <c:pt idx="2834">
                  <c:v>0.71114085691025286</c:v>
                </c:pt>
                <c:pt idx="2835">
                  <c:v>0.71114085691025286</c:v>
                </c:pt>
                <c:pt idx="2836">
                  <c:v>0.71114085691025286</c:v>
                </c:pt>
                <c:pt idx="2837">
                  <c:v>0.71114085691025286</c:v>
                </c:pt>
                <c:pt idx="2838">
                  <c:v>0.71114085691025286</c:v>
                </c:pt>
                <c:pt idx="2839">
                  <c:v>0.71114085691025286</c:v>
                </c:pt>
                <c:pt idx="2840">
                  <c:v>0.71114085691025286</c:v>
                </c:pt>
                <c:pt idx="2841">
                  <c:v>0.71114085691025286</c:v>
                </c:pt>
                <c:pt idx="2842">
                  <c:v>0.71114085691025286</c:v>
                </c:pt>
                <c:pt idx="2843">
                  <c:v>0.71114085691025286</c:v>
                </c:pt>
                <c:pt idx="2844">
                  <c:v>0.71114085691025286</c:v>
                </c:pt>
                <c:pt idx="2845">
                  <c:v>0.71114085691025286</c:v>
                </c:pt>
                <c:pt idx="2846">
                  <c:v>0.71114085691025286</c:v>
                </c:pt>
                <c:pt idx="2847">
                  <c:v>0.71114085691025286</c:v>
                </c:pt>
                <c:pt idx="2848">
                  <c:v>0.71114085691025286</c:v>
                </c:pt>
                <c:pt idx="2849">
                  <c:v>0.71114085691025286</c:v>
                </c:pt>
                <c:pt idx="2850">
                  <c:v>0.71114085691025286</c:v>
                </c:pt>
                <c:pt idx="2851">
                  <c:v>0.71114085691025286</c:v>
                </c:pt>
                <c:pt idx="2852">
                  <c:v>0.71114085691025286</c:v>
                </c:pt>
                <c:pt idx="2853">
                  <c:v>0.71114085691025286</c:v>
                </c:pt>
                <c:pt idx="2854">
                  <c:v>0.71114085691025286</c:v>
                </c:pt>
                <c:pt idx="2855">
                  <c:v>0.71114085691025286</c:v>
                </c:pt>
                <c:pt idx="2856">
                  <c:v>0.71114085691025286</c:v>
                </c:pt>
                <c:pt idx="2857">
                  <c:v>0.71114085691025286</c:v>
                </c:pt>
                <c:pt idx="2858">
                  <c:v>0.71114085691025286</c:v>
                </c:pt>
                <c:pt idx="2859">
                  <c:v>0.71114085691025286</c:v>
                </c:pt>
                <c:pt idx="2860">
                  <c:v>0.71114085691025286</c:v>
                </c:pt>
                <c:pt idx="2861">
                  <c:v>0.71114085691025286</c:v>
                </c:pt>
                <c:pt idx="2862">
                  <c:v>0.71114085691025286</c:v>
                </c:pt>
                <c:pt idx="2863">
                  <c:v>0.71114085691025286</c:v>
                </c:pt>
                <c:pt idx="2864">
                  <c:v>0.71114085691025286</c:v>
                </c:pt>
                <c:pt idx="2865">
                  <c:v>0.71114085691025286</c:v>
                </c:pt>
                <c:pt idx="2866">
                  <c:v>0.71114085691025286</c:v>
                </c:pt>
                <c:pt idx="2867">
                  <c:v>0.71114085691025286</c:v>
                </c:pt>
                <c:pt idx="2868">
                  <c:v>0.71114085691025286</c:v>
                </c:pt>
                <c:pt idx="2869">
                  <c:v>0.71114085691025286</c:v>
                </c:pt>
                <c:pt idx="2870">
                  <c:v>0.71114085691025286</c:v>
                </c:pt>
                <c:pt idx="2871">
                  <c:v>0.71114085691025286</c:v>
                </c:pt>
                <c:pt idx="2872">
                  <c:v>0.71114085691025286</c:v>
                </c:pt>
                <c:pt idx="2873">
                  <c:v>0.71114085691025286</c:v>
                </c:pt>
                <c:pt idx="2874">
                  <c:v>0.71114085691025286</c:v>
                </c:pt>
                <c:pt idx="2875">
                  <c:v>0.71114085691025286</c:v>
                </c:pt>
                <c:pt idx="2876">
                  <c:v>0.71114085691025286</c:v>
                </c:pt>
                <c:pt idx="2877">
                  <c:v>0.71121284379818084</c:v>
                </c:pt>
                <c:pt idx="2878">
                  <c:v>0.71121284379818084</c:v>
                </c:pt>
                <c:pt idx="2879">
                  <c:v>0.71121284488841985</c:v>
                </c:pt>
                <c:pt idx="2880">
                  <c:v>0.71128376048991315</c:v>
                </c:pt>
                <c:pt idx="2881">
                  <c:v>0.71128376048991315</c:v>
                </c:pt>
                <c:pt idx="2882">
                  <c:v>0.71128376048991315</c:v>
                </c:pt>
                <c:pt idx="2883">
                  <c:v>0.71128376048991315</c:v>
                </c:pt>
                <c:pt idx="2884">
                  <c:v>0.71128376048991315</c:v>
                </c:pt>
                <c:pt idx="2885">
                  <c:v>0.71128376048991315</c:v>
                </c:pt>
                <c:pt idx="2886">
                  <c:v>0.71128376048991315</c:v>
                </c:pt>
                <c:pt idx="2887">
                  <c:v>0.71128376048991315</c:v>
                </c:pt>
                <c:pt idx="2888">
                  <c:v>0.7113536492920518</c:v>
                </c:pt>
                <c:pt idx="2889">
                  <c:v>0.7113536492920518</c:v>
                </c:pt>
                <c:pt idx="2890">
                  <c:v>0.7113536492920518</c:v>
                </c:pt>
                <c:pt idx="2891">
                  <c:v>0.7113536492920518</c:v>
                </c:pt>
                <c:pt idx="2892">
                  <c:v>0.7113536492920518</c:v>
                </c:pt>
                <c:pt idx="2893">
                  <c:v>0.7114225568721515</c:v>
                </c:pt>
                <c:pt idx="2894">
                  <c:v>0.7114225568721515</c:v>
                </c:pt>
                <c:pt idx="2895">
                  <c:v>0.7114225568721515</c:v>
                </c:pt>
                <c:pt idx="2896">
                  <c:v>0.7114225568721515</c:v>
                </c:pt>
                <c:pt idx="2897">
                  <c:v>0.7114225568721515</c:v>
                </c:pt>
                <c:pt idx="2898">
                  <c:v>0.71149052880753061</c:v>
                </c:pt>
                <c:pt idx="2899">
                  <c:v>0.71149052880753061</c:v>
                </c:pt>
                <c:pt idx="2900">
                  <c:v>0.71149052880753061</c:v>
                </c:pt>
                <c:pt idx="2901">
                  <c:v>0.71149052880753061</c:v>
                </c:pt>
                <c:pt idx="2902">
                  <c:v>0.71149052880753061</c:v>
                </c:pt>
                <c:pt idx="2903">
                  <c:v>0.71149052880753061</c:v>
                </c:pt>
                <c:pt idx="2904">
                  <c:v>0.71149052880753061</c:v>
                </c:pt>
                <c:pt idx="2905">
                  <c:v>0.71149052880753061</c:v>
                </c:pt>
                <c:pt idx="2906">
                  <c:v>0.71155761067550571</c:v>
                </c:pt>
                <c:pt idx="2907">
                  <c:v>0.71155761067550571</c:v>
                </c:pt>
                <c:pt idx="2908">
                  <c:v>0.71155761067550571</c:v>
                </c:pt>
                <c:pt idx="2909">
                  <c:v>0.71162384604425211</c:v>
                </c:pt>
                <c:pt idx="2910">
                  <c:v>0.71162384604425211</c:v>
                </c:pt>
                <c:pt idx="2911">
                  <c:v>0.71162384805339429</c:v>
                </c:pt>
                <c:pt idx="2912">
                  <c:v>0.71162384805339429</c:v>
                </c:pt>
                <c:pt idx="2913">
                  <c:v>0.71168928651851315</c:v>
                </c:pt>
                <c:pt idx="2914">
                  <c:v>0.71168928651851315</c:v>
                </c:pt>
                <c:pt idx="2915">
                  <c:v>0.71168928651851315</c:v>
                </c:pt>
                <c:pt idx="2916">
                  <c:v>0.71168928651851315</c:v>
                </c:pt>
                <c:pt idx="2917">
                  <c:v>0.71175397164817955</c:v>
                </c:pt>
                <c:pt idx="2918">
                  <c:v>0.71175397164817955</c:v>
                </c:pt>
                <c:pt idx="2919">
                  <c:v>0.71181794901971096</c:v>
                </c:pt>
                <c:pt idx="2920">
                  <c:v>0.71181794901971096</c:v>
                </c:pt>
                <c:pt idx="2921">
                  <c:v>0.71181794901971096</c:v>
                </c:pt>
                <c:pt idx="2922">
                  <c:v>0.71181794901971096</c:v>
                </c:pt>
                <c:pt idx="2923">
                  <c:v>0.71181794901971096</c:v>
                </c:pt>
                <c:pt idx="2924">
                  <c:v>0.71181794901971096</c:v>
                </c:pt>
                <c:pt idx="2925">
                  <c:v>0.71181794901971096</c:v>
                </c:pt>
                <c:pt idx="2926">
                  <c:v>0.71181794901971096</c:v>
                </c:pt>
                <c:pt idx="2927">
                  <c:v>0.71181794901971096</c:v>
                </c:pt>
                <c:pt idx="2928">
                  <c:v>0.71181794901971096</c:v>
                </c:pt>
                <c:pt idx="2929">
                  <c:v>0.71181794901971096</c:v>
                </c:pt>
                <c:pt idx="2930">
                  <c:v>0.71181794901971096</c:v>
                </c:pt>
                <c:pt idx="2931">
                  <c:v>0.71181794901971096</c:v>
                </c:pt>
                <c:pt idx="2932">
                  <c:v>0.71181794901971096</c:v>
                </c:pt>
                <c:pt idx="2933">
                  <c:v>0.71181794901971096</c:v>
                </c:pt>
                <c:pt idx="2934">
                  <c:v>0.71181794901971096</c:v>
                </c:pt>
                <c:pt idx="2935">
                  <c:v>0.71181794901971096</c:v>
                </c:pt>
                <c:pt idx="2936">
                  <c:v>0.71181794901971096</c:v>
                </c:pt>
                <c:pt idx="2937">
                  <c:v>0.71181794901971096</c:v>
                </c:pt>
                <c:pt idx="2938">
                  <c:v>0.71181794901971096</c:v>
                </c:pt>
                <c:pt idx="2939">
                  <c:v>0.71181794901971096</c:v>
                </c:pt>
                <c:pt idx="2940">
                  <c:v>0.71181794901971096</c:v>
                </c:pt>
                <c:pt idx="2941">
                  <c:v>0.71181794901971096</c:v>
                </c:pt>
                <c:pt idx="2942">
                  <c:v>0.71181794901971096</c:v>
                </c:pt>
                <c:pt idx="2943">
                  <c:v>0.71181794901971096</c:v>
                </c:pt>
                <c:pt idx="2944">
                  <c:v>0.71181794901971096</c:v>
                </c:pt>
                <c:pt idx="2945">
                  <c:v>0.71181794901971096</c:v>
                </c:pt>
                <c:pt idx="2946">
                  <c:v>0.71181794901971096</c:v>
                </c:pt>
                <c:pt idx="2947">
                  <c:v>0.71181794901971096</c:v>
                </c:pt>
                <c:pt idx="2948">
                  <c:v>0.71181794901971096</c:v>
                </c:pt>
                <c:pt idx="2949">
                  <c:v>0.71181794901971096</c:v>
                </c:pt>
                <c:pt idx="2950">
                  <c:v>0.71181794901971096</c:v>
                </c:pt>
                <c:pt idx="2951">
                  <c:v>0.71181794901971096</c:v>
                </c:pt>
                <c:pt idx="2952">
                  <c:v>0.71181794901971096</c:v>
                </c:pt>
                <c:pt idx="2953">
                  <c:v>0.71181794901971096</c:v>
                </c:pt>
                <c:pt idx="2954">
                  <c:v>0.71181794901971096</c:v>
                </c:pt>
                <c:pt idx="2955">
                  <c:v>0.71181794901971096</c:v>
                </c:pt>
                <c:pt idx="2956">
                  <c:v>0.71181794901971096</c:v>
                </c:pt>
                <c:pt idx="2957">
                  <c:v>0.71181794901971096</c:v>
                </c:pt>
                <c:pt idx="2958">
                  <c:v>0.71181794901971096</c:v>
                </c:pt>
                <c:pt idx="2959">
                  <c:v>0.71181794901971096</c:v>
                </c:pt>
                <c:pt idx="2960">
                  <c:v>0.71181794901971096</c:v>
                </c:pt>
                <c:pt idx="2961">
                  <c:v>0.71181794901971096</c:v>
                </c:pt>
                <c:pt idx="2962">
                  <c:v>0.71181794901971096</c:v>
                </c:pt>
                <c:pt idx="2963">
                  <c:v>0.71181794901971096</c:v>
                </c:pt>
                <c:pt idx="2964">
                  <c:v>0.71181794901971096</c:v>
                </c:pt>
                <c:pt idx="2965">
                  <c:v>0.71181794901971096</c:v>
                </c:pt>
                <c:pt idx="2966">
                  <c:v>0.71188126421042508</c:v>
                </c:pt>
                <c:pt idx="2967">
                  <c:v>0.71188126421042508</c:v>
                </c:pt>
                <c:pt idx="2968">
                  <c:v>0.71188126421042508</c:v>
                </c:pt>
                <c:pt idx="2969">
                  <c:v>0.71188126421042508</c:v>
                </c:pt>
                <c:pt idx="2970">
                  <c:v>0.71194396279763805</c:v>
                </c:pt>
                <c:pt idx="2971">
                  <c:v>0.71194396279763805</c:v>
                </c:pt>
                <c:pt idx="2972">
                  <c:v>0.71194396279763805</c:v>
                </c:pt>
                <c:pt idx="2973">
                  <c:v>0.71194396279763805</c:v>
                </c:pt>
                <c:pt idx="2974">
                  <c:v>0.71194396279763805</c:v>
                </c:pt>
                <c:pt idx="2975">
                  <c:v>0.7120060903586678</c:v>
                </c:pt>
                <c:pt idx="2976">
                  <c:v>0.7120060903586678</c:v>
                </c:pt>
                <c:pt idx="2977">
                  <c:v>0.7120060903586678</c:v>
                </c:pt>
                <c:pt idx="2978">
                  <c:v>0.7120060903586678</c:v>
                </c:pt>
                <c:pt idx="2979">
                  <c:v>0.71200609224655032</c:v>
                </c:pt>
                <c:pt idx="2980">
                  <c:v>0.71206769247083157</c:v>
                </c:pt>
                <c:pt idx="2981">
                  <c:v>0.71206769247083157</c:v>
                </c:pt>
                <c:pt idx="2982">
                  <c:v>0.71206769247083157</c:v>
                </c:pt>
                <c:pt idx="2983">
                  <c:v>0.71206769247083157</c:v>
                </c:pt>
                <c:pt idx="2984">
                  <c:v>0.71206769247083157</c:v>
                </c:pt>
                <c:pt idx="2985">
                  <c:v>0.71206769247083157</c:v>
                </c:pt>
                <c:pt idx="2986">
                  <c:v>0.71206769340710174</c:v>
                </c:pt>
                <c:pt idx="2987">
                  <c:v>0.71212881471144618</c:v>
                </c:pt>
                <c:pt idx="2988">
                  <c:v>0.71212881471144618</c:v>
                </c:pt>
                <c:pt idx="2989">
                  <c:v>0.71212881471144618</c:v>
                </c:pt>
                <c:pt idx="2990">
                  <c:v>0.71212881471144618</c:v>
                </c:pt>
                <c:pt idx="2991">
                  <c:v>0.71212881471144618</c:v>
                </c:pt>
                <c:pt idx="2992">
                  <c:v>0.71212881471144618</c:v>
                </c:pt>
                <c:pt idx="2993">
                  <c:v>0.71212881471144618</c:v>
                </c:pt>
                <c:pt idx="2994">
                  <c:v>0.71212881471144618</c:v>
                </c:pt>
                <c:pt idx="2995">
                  <c:v>0.71212881471144618</c:v>
                </c:pt>
                <c:pt idx="2996">
                  <c:v>0.71212881471144618</c:v>
                </c:pt>
                <c:pt idx="2997">
                  <c:v>0.71212881471144618</c:v>
                </c:pt>
                <c:pt idx="2998">
                  <c:v>0.71218950265782821</c:v>
                </c:pt>
                <c:pt idx="2999">
                  <c:v>0.71218950265782821</c:v>
                </c:pt>
                <c:pt idx="3000">
                  <c:v>0.71218950265782821</c:v>
                </c:pt>
                <c:pt idx="3001">
                  <c:v>0.71218950265782821</c:v>
                </c:pt>
                <c:pt idx="3002">
                  <c:v>0.71218950265782821</c:v>
                </c:pt>
                <c:pt idx="3003">
                  <c:v>0.71218950265782821</c:v>
                </c:pt>
                <c:pt idx="3004">
                  <c:v>0.71218950265782821</c:v>
                </c:pt>
                <c:pt idx="3005">
                  <c:v>0.71218950265782821</c:v>
                </c:pt>
                <c:pt idx="3006">
                  <c:v>0.71224980188729625</c:v>
                </c:pt>
                <c:pt idx="3007">
                  <c:v>0.71224980188729625</c:v>
                </c:pt>
                <c:pt idx="3008">
                  <c:v>0.71224980188729625</c:v>
                </c:pt>
                <c:pt idx="3009">
                  <c:v>0.71224980188729625</c:v>
                </c:pt>
                <c:pt idx="3010">
                  <c:v>0.71230975797716622</c:v>
                </c:pt>
                <c:pt idx="3011">
                  <c:v>0.71230975797716622</c:v>
                </c:pt>
                <c:pt idx="3012">
                  <c:v>0.71230975797716622</c:v>
                </c:pt>
                <c:pt idx="3013">
                  <c:v>0.71230975797716622</c:v>
                </c:pt>
                <c:pt idx="3014">
                  <c:v>0.71230975797716622</c:v>
                </c:pt>
                <c:pt idx="3015">
                  <c:v>0.71236941650475649</c:v>
                </c:pt>
                <c:pt idx="3016">
                  <c:v>0.71236941650475649</c:v>
                </c:pt>
                <c:pt idx="3017">
                  <c:v>0.71236941650475649</c:v>
                </c:pt>
                <c:pt idx="3018">
                  <c:v>0.7124288230473832</c:v>
                </c:pt>
                <c:pt idx="3019">
                  <c:v>0.7124288230473832</c:v>
                </c:pt>
                <c:pt idx="3020">
                  <c:v>0.7124288230473832</c:v>
                </c:pt>
                <c:pt idx="3021">
                  <c:v>0.7124288230473832</c:v>
                </c:pt>
                <c:pt idx="3022">
                  <c:v>0.7124288230473832</c:v>
                </c:pt>
                <c:pt idx="3023">
                  <c:v>0.7124288230473832</c:v>
                </c:pt>
                <c:pt idx="3024">
                  <c:v>0.7124288230473832</c:v>
                </c:pt>
                <c:pt idx="3025">
                  <c:v>0.7124288230473832</c:v>
                </c:pt>
                <c:pt idx="3026">
                  <c:v>0.7124288230473832</c:v>
                </c:pt>
                <c:pt idx="3027">
                  <c:v>0.7124288230473832</c:v>
                </c:pt>
                <c:pt idx="3028">
                  <c:v>0.7124288230473832</c:v>
                </c:pt>
                <c:pt idx="3029">
                  <c:v>0.7124288230473832</c:v>
                </c:pt>
                <c:pt idx="3030">
                  <c:v>0.7124288230473832</c:v>
                </c:pt>
                <c:pt idx="3031">
                  <c:v>0.7124288230473832</c:v>
                </c:pt>
                <c:pt idx="3032">
                  <c:v>0.7124288230473832</c:v>
                </c:pt>
                <c:pt idx="3033">
                  <c:v>0.7124288230473832</c:v>
                </c:pt>
                <c:pt idx="3034">
                  <c:v>0.7124288230473832</c:v>
                </c:pt>
                <c:pt idx="3035">
                  <c:v>0.7124288230473832</c:v>
                </c:pt>
                <c:pt idx="3036">
                  <c:v>0.7124288230473832</c:v>
                </c:pt>
                <c:pt idx="3037">
                  <c:v>0.7124288230473832</c:v>
                </c:pt>
                <c:pt idx="3038">
                  <c:v>0.7124288230473832</c:v>
                </c:pt>
                <c:pt idx="3039">
                  <c:v>0.7124288230473832</c:v>
                </c:pt>
                <c:pt idx="3040">
                  <c:v>0.7124288230473832</c:v>
                </c:pt>
                <c:pt idx="3041">
                  <c:v>0.7124288230473832</c:v>
                </c:pt>
                <c:pt idx="3042">
                  <c:v>0.7124288230473832</c:v>
                </c:pt>
                <c:pt idx="3043">
                  <c:v>0.7124288230473832</c:v>
                </c:pt>
                <c:pt idx="3044">
                  <c:v>0.7124288230473832</c:v>
                </c:pt>
                <c:pt idx="3045">
                  <c:v>0.7124288230473832</c:v>
                </c:pt>
                <c:pt idx="3046">
                  <c:v>0.7124288230473832</c:v>
                </c:pt>
                <c:pt idx="3047">
                  <c:v>0.7124288230473832</c:v>
                </c:pt>
                <c:pt idx="3048">
                  <c:v>0.7124288230473832</c:v>
                </c:pt>
                <c:pt idx="3049">
                  <c:v>0.7124288230473832</c:v>
                </c:pt>
                <c:pt idx="3050">
                  <c:v>0.7124288230473832</c:v>
                </c:pt>
                <c:pt idx="3051">
                  <c:v>0.7124288230473832</c:v>
                </c:pt>
                <c:pt idx="3052">
                  <c:v>0.7124288230473832</c:v>
                </c:pt>
                <c:pt idx="3053">
                  <c:v>0.7124288230473832</c:v>
                </c:pt>
                <c:pt idx="3054">
                  <c:v>0.7124288230473832</c:v>
                </c:pt>
                <c:pt idx="3055">
                  <c:v>0.7124288230473832</c:v>
                </c:pt>
                <c:pt idx="3056">
                  <c:v>0.7124288230473832</c:v>
                </c:pt>
                <c:pt idx="3057">
                  <c:v>0.7124288230473832</c:v>
                </c:pt>
                <c:pt idx="3058">
                  <c:v>0.7124288230473832</c:v>
                </c:pt>
                <c:pt idx="3059">
                  <c:v>0.7124288230473832</c:v>
                </c:pt>
                <c:pt idx="3060">
                  <c:v>0.7124288230473832</c:v>
                </c:pt>
                <c:pt idx="3061">
                  <c:v>0.7124288230473832</c:v>
                </c:pt>
                <c:pt idx="3062">
                  <c:v>0.7124288230473832</c:v>
                </c:pt>
                <c:pt idx="3063">
                  <c:v>0.7124288230473832</c:v>
                </c:pt>
                <c:pt idx="3064">
                  <c:v>0.7124288230473832</c:v>
                </c:pt>
                <c:pt idx="3065">
                  <c:v>0.7124288230473832</c:v>
                </c:pt>
                <c:pt idx="3066">
                  <c:v>0.7124288230473832</c:v>
                </c:pt>
                <c:pt idx="3067">
                  <c:v>0.7124288230473832</c:v>
                </c:pt>
                <c:pt idx="3068">
                  <c:v>0.7124288230473832</c:v>
                </c:pt>
                <c:pt idx="3069">
                  <c:v>0.7124288230473832</c:v>
                </c:pt>
                <c:pt idx="3070">
                  <c:v>0.7124288230473832</c:v>
                </c:pt>
                <c:pt idx="3071">
                  <c:v>0.7124288230473832</c:v>
                </c:pt>
                <c:pt idx="3072">
                  <c:v>0.7124288230473832</c:v>
                </c:pt>
                <c:pt idx="3073">
                  <c:v>0.7124288230473832</c:v>
                </c:pt>
                <c:pt idx="3074">
                  <c:v>0.7124288230473832</c:v>
                </c:pt>
                <c:pt idx="3075">
                  <c:v>0.7124288230473832</c:v>
                </c:pt>
                <c:pt idx="3076">
                  <c:v>0.7124288230473832</c:v>
                </c:pt>
                <c:pt idx="3077">
                  <c:v>0.7124288230473832</c:v>
                </c:pt>
                <c:pt idx="3078">
                  <c:v>0.7124288230473832</c:v>
                </c:pt>
                <c:pt idx="3079">
                  <c:v>0.7124288230473832</c:v>
                </c:pt>
                <c:pt idx="3080">
                  <c:v>0.7124288230473832</c:v>
                </c:pt>
                <c:pt idx="3081">
                  <c:v>0.7124288230473832</c:v>
                </c:pt>
                <c:pt idx="3082">
                  <c:v>0.7124288230473832</c:v>
                </c:pt>
                <c:pt idx="3083">
                  <c:v>0.7124288230473832</c:v>
                </c:pt>
                <c:pt idx="3084">
                  <c:v>0.7124288230473832</c:v>
                </c:pt>
                <c:pt idx="3085">
                  <c:v>0.7124288230473832</c:v>
                </c:pt>
                <c:pt idx="3086">
                  <c:v>0.7124288230473832</c:v>
                </c:pt>
                <c:pt idx="3087">
                  <c:v>0.7124288230473832</c:v>
                </c:pt>
                <c:pt idx="3088">
                  <c:v>0.7124288230473832</c:v>
                </c:pt>
                <c:pt idx="3089">
                  <c:v>0.7124288230473832</c:v>
                </c:pt>
                <c:pt idx="3090">
                  <c:v>0.7124288230473832</c:v>
                </c:pt>
                <c:pt idx="3091">
                  <c:v>0.7124288230473832</c:v>
                </c:pt>
                <c:pt idx="3092">
                  <c:v>0.7124288230473832</c:v>
                </c:pt>
                <c:pt idx="3093">
                  <c:v>0.7124288230473832</c:v>
                </c:pt>
                <c:pt idx="3094">
                  <c:v>0.7124288230473832</c:v>
                </c:pt>
                <c:pt idx="3095">
                  <c:v>0.7124288230473832</c:v>
                </c:pt>
                <c:pt idx="3096">
                  <c:v>0.7124288230473832</c:v>
                </c:pt>
                <c:pt idx="3097">
                  <c:v>0.7124288230473832</c:v>
                </c:pt>
                <c:pt idx="3098">
                  <c:v>0.7124288230473832</c:v>
                </c:pt>
                <c:pt idx="3099">
                  <c:v>0.7124288230473832</c:v>
                </c:pt>
                <c:pt idx="3100">
                  <c:v>0.7124880231823647</c:v>
                </c:pt>
                <c:pt idx="3101">
                  <c:v>0.7124880231823647</c:v>
                </c:pt>
                <c:pt idx="3102">
                  <c:v>0.7124880231823647</c:v>
                </c:pt>
                <c:pt idx="3103">
                  <c:v>0.7124880231823647</c:v>
                </c:pt>
                <c:pt idx="3104">
                  <c:v>0.7124880231823647</c:v>
                </c:pt>
                <c:pt idx="3105">
                  <c:v>0.71254706248701738</c:v>
                </c:pt>
                <c:pt idx="3106">
                  <c:v>0.71254706248701738</c:v>
                </c:pt>
                <c:pt idx="3107">
                  <c:v>0.71254706248701738</c:v>
                </c:pt>
                <c:pt idx="3108">
                  <c:v>0.71260598653865892</c:v>
                </c:pt>
                <c:pt idx="3109">
                  <c:v>0.71260598653865892</c:v>
                </c:pt>
                <c:pt idx="3110">
                  <c:v>0.71260598653865892</c:v>
                </c:pt>
                <c:pt idx="3111">
                  <c:v>0.71260598653865892</c:v>
                </c:pt>
                <c:pt idx="3112">
                  <c:v>0.71260598653865892</c:v>
                </c:pt>
                <c:pt idx="3113">
                  <c:v>0.71260598653865892</c:v>
                </c:pt>
                <c:pt idx="3114">
                  <c:v>0.71266484091460569</c:v>
                </c:pt>
                <c:pt idx="3115">
                  <c:v>0.71266484091460569</c:v>
                </c:pt>
                <c:pt idx="3116">
                  <c:v>0.71266484091460569</c:v>
                </c:pt>
                <c:pt idx="3117">
                  <c:v>0.71266484091460569</c:v>
                </c:pt>
                <c:pt idx="3118">
                  <c:v>0.71266484091460569</c:v>
                </c:pt>
                <c:pt idx="3119">
                  <c:v>0.71266484181242373</c:v>
                </c:pt>
                <c:pt idx="3120">
                  <c:v>0.71272367119217583</c:v>
                </c:pt>
                <c:pt idx="3121">
                  <c:v>0.71272367119217583</c:v>
                </c:pt>
                <c:pt idx="3122">
                  <c:v>0.71272367119217583</c:v>
                </c:pt>
                <c:pt idx="3123">
                  <c:v>0.71272367119217583</c:v>
                </c:pt>
                <c:pt idx="3124">
                  <c:v>0.71272367119217583</c:v>
                </c:pt>
                <c:pt idx="3125">
                  <c:v>0.71272367119217583</c:v>
                </c:pt>
                <c:pt idx="3126">
                  <c:v>0.71272367119217583</c:v>
                </c:pt>
                <c:pt idx="3127">
                  <c:v>0.71272367119217583</c:v>
                </c:pt>
                <c:pt idx="3128">
                  <c:v>0.71278252294868594</c:v>
                </c:pt>
                <c:pt idx="3129">
                  <c:v>0.71278252294868594</c:v>
                </c:pt>
                <c:pt idx="3130">
                  <c:v>0.71284144176145325</c:v>
                </c:pt>
                <c:pt idx="3131">
                  <c:v>0.71284144176145325</c:v>
                </c:pt>
                <c:pt idx="3132">
                  <c:v>0.71295966286502943</c:v>
                </c:pt>
                <c:pt idx="3133">
                  <c:v>0.71295966286502943</c:v>
                </c:pt>
                <c:pt idx="3134">
                  <c:v>0.71295966286502943</c:v>
                </c:pt>
                <c:pt idx="3135">
                  <c:v>0.71301905631047235</c:v>
                </c:pt>
                <c:pt idx="3136">
                  <c:v>0.71301905631047235</c:v>
                </c:pt>
                <c:pt idx="3137">
                  <c:v>0.71301905631047235</c:v>
                </c:pt>
                <c:pt idx="3138">
                  <c:v>0.71301905631047235</c:v>
                </c:pt>
                <c:pt idx="3139">
                  <c:v>0.71301905631047235</c:v>
                </c:pt>
                <c:pt idx="3140">
                  <c:v>0.71301905631047235</c:v>
                </c:pt>
                <c:pt idx="3141">
                  <c:v>0.71301905631047235</c:v>
                </c:pt>
                <c:pt idx="3142">
                  <c:v>0.71301905631047235</c:v>
                </c:pt>
                <c:pt idx="3143">
                  <c:v>0.71301905631047235</c:v>
                </c:pt>
                <c:pt idx="3144">
                  <c:v>0.71301905631047235</c:v>
                </c:pt>
                <c:pt idx="3145">
                  <c:v>0.71301905631047235</c:v>
                </c:pt>
                <c:pt idx="3146">
                  <c:v>0.71301905631047235</c:v>
                </c:pt>
                <c:pt idx="3147">
                  <c:v>0.71301905631047235</c:v>
                </c:pt>
                <c:pt idx="3148">
                  <c:v>0.71301905631047235</c:v>
                </c:pt>
                <c:pt idx="3149">
                  <c:v>0.71301905631047235</c:v>
                </c:pt>
                <c:pt idx="3150">
                  <c:v>0.71301905631047235</c:v>
                </c:pt>
                <c:pt idx="3151">
                  <c:v>0.71301905631047235</c:v>
                </c:pt>
                <c:pt idx="3152">
                  <c:v>0.71301905631047235</c:v>
                </c:pt>
                <c:pt idx="3153">
                  <c:v>0.71301905631047235</c:v>
                </c:pt>
                <c:pt idx="3154">
                  <c:v>0.71301905631047235</c:v>
                </c:pt>
                <c:pt idx="3155">
                  <c:v>0.71301905631047235</c:v>
                </c:pt>
                <c:pt idx="3156">
                  <c:v>0.71301905631047235</c:v>
                </c:pt>
                <c:pt idx="3157">
                  <c:v>0.71301905631047235</c:v>
                </c:pt>
                <c:pt idx="3158">
                  <c:v>0.71301905631047235</c:v>
                </c:pt>
                <c:pt idx="3159">
                  <c:v>0.71301905631047235</c:v>
                </c:pt>
                <c:pt idx="3160">
                  <c:v>0.71301905631047235</c:v>
                </c:pt>
                <c:pt idx="3161">
                  <c:v>0.71301905631047235</c:v>
                </c:pt>
                <c:pt idx="3162">
                  <c:v>0.71301905631047235</c:v>
                </c:pt>
                <c:pt idx="3163">
                  <c:v>0.71301905631047235</c:v>
                </c:pt>
                <c:pt idx="3164">
                  <c:v>0.71301905631047235</c:v>
                </c:pt>
                <c:pt idx="3165">
                  <c:v>0.71301905631047235</c:v>
                </c:pt>
                <c:pt idx="3166">
                  <c:v>0.71301905631047235</c:v>
                </c:pt>
                <c:pt idx="3167">
                  <c:v>0.71301905631047235</c:v>
                </c:pt>
                <c:pt idx="3168">
                  <c:v>0.71301905631047235</c:v>
                </c:pt>
                <c:pt idx="3169">
                  <c:v>0.71301905631047235</c:v>
                </c:pt>
                <c:pt idx="3170">
                  <c:v>0.71301905631047235</c:v>
                </c:pt>
                <c:pt idx="3171">
                  <c:v>0.71307869108635358</c:v>
                </c:pt>
                <c:pt idx="3172">
                  <c:v>0.71307869108635358</c:v>
                </c:pt>
                <c:pt idx="3173">
                  <c:v>0.71307869108635358</c:v>
                </c:pt>
                <c:pt idx="3174">
                  <c:v>0.71307869108635358</c:v>
                </c:pt>
                <c:pt idx="3175">
                  <c:v>0.71313857259455138</c:v>
                </c:pt>
                <c:pt idx="3176">
                  <c:v>0.71313857259455138</c:v>
                </c:pt>
                <c:pt idx="3177">
                  <c:v>0.71313857259455138</c:v>
                </c:pt>
                <c:pt idx="3178">
                  <c:v>0.71319869820185611</c:v>
                </c:pt>
                <c:pt idx="3179">
                  <c:v>0.71319869820185611</c:v>
                </c:pt>
                <c:pt idx="3180">
                  <c:v>0.71319869820185611</c:v>
                </c:pt>
                <c:pt idx="3181">
                  <c:v>0.71319869820185611</c:v>
                </c:pt>
                <c:pt idx="3182">
                  <c:v>0.71325906527505722</c:v>
                </c:pt>
                <c:pt idx="3183">
                  <c:v>0.71325906527505722</c:v>
                </c:pt>
                <c:pt idx="3184">
                  <c:v>0.71325906527505722</c:v>
                </c:pt>
                <c:pt idx="3185">
                  <c:v>0.71325906527505722</c:v>
                </c:pt>
                <c:pt idx="3186">
                  <c:v>0.71325906527505722</c:v>
                </c:pt>
                <c:pt idx="3187">
                  <c:v>0.71331967118094575</c:v>
                </c:pt>
                <c:pt idx="3188">
                  <c:v>0.71331967118094575</c:v>
                </c:pt>
                <c:pt idx="3189">
                  <c:v>0.71331967118094575</c:v>
                </c:pt>
                <c:pt idx="3190">
                  <c:v>0.71331967118094575</c:v>
                </c:pt>
                <c:pt idx="3191">
                  <c:v>0.71331967118094575</c:v>
                </c:pt>
                <c:pt idx="3192">
                  <c:v>0.71331967118094575</c:v>
                </c:pt>
                <c:pt idx="3193">
                  <c:v>0.71331967118094575</c:v>
                </c:pt>
                <c:pt idx="3194">
                  <c:v>0.71331967118094575</c:v>
                </c:pt>
                <c:pt idx="3195">
                  <c:v>0.71331967118094575</c:v>
                </c:pt>
                <c:pt idx="3196">
                  <c:v>0.71331967118094575</c:v>
                </c:pt>
                <c:pt idx="3197">
                  <c:v>0.71331967118094575</c:v>
                </c:pt>
                <c:pt idx="3198">
                  <c:v>0.71331967118094575</c:v>
                </c:pt>
                <c:pt idx="3199">
                  <c:v>0.7133805132863118</c:v>
                </c:pt>
                <c:pt idx="3200">
                  <c:v>0.71344158895794596</c:v>
                </c:pt>
                <c:pt idx="3201">
                  <c:v>0.71344158895794596</c:v>
                </c:pt>
                <c:pt idx="3202">
                  <c:v>0.71350289556263724</c:v>
                </c:pt>
                <c:pt idx="3203">
                  <c:v>0.71350289556263724</c:v>
                </c:pt>
                <c:pt idx="3204">
                  <c:v>0.71350289556263724</c:v>
                </c:pt>
                <c:pt idx="3205">
                  <c:v>0.71356443046717799</c:v>
                </c:pt>
                <c:pt idx="3206">
                  <c:v>0.71362619103835501</c:v>
                </c:pt>
                <c:pt idx="3207">
                  <c:v>0.71362619103835501</c:v>
                </c:pt>
                <c:pt idx="3208">
                  <c:v>0.71362619103835501</c:v>
                </c:pt>
                <c:pt idx="3209">
                  <c:v>0.71362619103835501</c:v>
                </c:pt>
                <c:pt idx="3210">
                  <c:v>0.71362619103835501</c:v>
                </c:pt>
                <c:pt idx="3211">
                  <c:v>0.71362619103835501</c:v>
                </c:pt>
                <c:pt idx="3212">
                  <c:v>0.71362619103835501</c:v>
                </c:pt>
                <c:pt idx="3213">
                  <c:v>0.71362619103835501</c:v>
                </c:pt>
                <c:pt idx="3214">
                  <c:v>0.71362619103835501</c:v>
                </c:pt>
                <c:pt idx="3215">
                  <c:v>0.71362619103835501</c:v>
                </c:pt>
                <c:pt idx="3216">
                  <c:v>0.71362619103835501</c:v>
                </c:pt>
                <c:pt idx="3217">
                  <c:v>0.71362619103835501</c:v>
                </c:pt>
                <c:pt idx="3218">
                  <c:v>0.71362619103835501</c:v>
                </c:pt>
                <c:pt idx="3219">
                  <c:v>0.71362619103835501</c:v>
                </c:pt>
                <c:pt idx="3220">
                  <c:v>0.71362619103835501</c:v>
                </c:pt>
                <c:pt idx="3221">
                  <c:v>0.71362619103835501</c:v>
                </c:pt>
                <c:pt idx="3222">
                  <c:v>0.71362619103835501</c:v>
                </c:pt>
                <c:pt idx="3223">
                  <c:v>0.71362619103835501</c:v>
                </c:pt>
                <c:pt idx="3224">
                  <c:v>0.71362619103835501</c:v>
                </c:pt>
                <c:pt idx="3225">
                  <c:v>0.71362619103835501</c:v>
                </c:pt>
                <c:pt idx="3226">
                  <c:v>0.71362619103835501</c:v>
                </c:pt>
                <c:pt idx="3227">
                  <c:v>0.71362619103835501</c:v>
                </c:pt>
                <c:pt idx="3228">
                  <c:v>0.71362619103835501</c:v>
                </c:pt>
                <c:pt idx="3229">
                  <c:v>0.71362619103835501</c:v>
                </c:pt>
                <c:pt idx="3230">
                  <c:v>0.71362619103835501</c:v>
                </c:pt>
                <c:pt idx="3231">
                  <c:v>0.71362619103835501</c:v>
                </c:pt>
                <c:pt idx="3232">
                  <c:v>0.71362619103835501</c:v>
                </c:pt>
                <c:pt idx="3233">
                  <c:v>0.71362619103835501</c:v>
                </c:pt>
                <c:pt idx="3234">
                  <c:v>0.71362619103835501</c:v>
                </c:pt>
                <c:pt idx="3235">
                  <c:v>0.71362619103835501</c:v>
                </c:pt>
                <c:pt idx="3236">
                  <c:v>0.71362619103835501</c:v>
                </c:pt>
                <c:pt idx="3237">
                  <c:v>0.71362619103835501</c:v>
                </c:pt>
                <c:pt idx="3238">
                  <c:v>0.71362619103835501</c:v>
                </c:pt>
                <c:pt idx="3239">
                  <c:v>0.71362619103835501</c:v>
                </c:pt>
                <c:pt idx="3240">
                  <c:v>0.71362619103835501</c:v>
                </c:pt>
                <c:pt idx="3241">
                  <c:v>0.71362619103835501</c:v>
                </c:pt>
                <c:pt idx="3242">
                  <c:v>0.71362619103835501</c:v>
                </c:pt>
                <c:pt idx="3243">
                  <c:v>0.71362619103835501</c:v>
                </c:pt>
                <c:pt idx="3244">
                  <c:v>0.71362619103835501</c:v>
                </c:pt>
                <c:pt idx="3245">
                  <c:v>0.71362619103835501</c:v>
                </c:pt>
                <c:pt idx="3246">
                  <c:v>0.71362619103835501</c:v>
                </c:pt>
                <c:pt idx="3247">
                  <c:v>0.71362619103835501</c:v>
                </c:pt>
                <c:pt idx="3248">
                  <c:v>0.71362619103835501</c:v>
                </c:pt>
                <c:pt idx="3249">
                  <c:v>0.71362619103835501</c:v>
                </c:pt>
                <c:pt idx="3250">
                  <c:v>0.71362619103835501</c:v>
                </c:pt>
                <c:pt idx="3251">
                  <c:v>0.71362619103835501</c:v>
                </c:pt>
                <c:pt idx="3252">
                  <c:v>0.71362619103835501</c:v>
                </c:pt>
                <c:pt idx="3253">
                  <c:v>0.71362619103835501</c:v>
                </c:pt>
                <c:pt idx="3254">
                  <c:v>0.71362619103835501</c:v>
                </c:pt>
                <c:pt idx="3255">
                  <c:v>0.71362619103835501</c:v>
                </c:pt>
                <c:pt idx="3256">
                  <c:v>0.71362619103835501</c:v>
                </c:pt>
                <c:pt idx="3257">
                  <c:v>0.71362619103835501</c:v>
                </c:pt>
                <c:pt idx="3258">
                  <c:v>0.71362619103835501</c:v>
                </c:pt>
                <c:pt idx="3259">
                  <c:v>0.71362619103835501</c:v>
                </c:pt>
                <c:pt idx="3260">
                  <c:v>0.71362619103835501</c:v>
                </c:pt>
                <c:pt idx="3261">
                  <c:v>0.71362619103835501</c:v>
                </c:pt>
                <c:pt idx="3262">
                  <c:v>0.71368817369540527</c:v>
                </c:pt>
                <c:pt idx="3263">
                  <c:v>0.7136881746429633</c:v>
                </c:pt>
                <c:pt idx="3264">
                  <c:v>0.7136881746429633</c:v>
                </c:pt>
                <c:pt idx="3265">
                  <c:v>0.71375037864778901</c:v>
                </c:pt>
                <c:pt idx="3266">
                  <c:v>0.71375037864778901</c:v>
                </c:pt>
                <c:pt idx="3267">
                  <c:v>0.71375037864778901</c:v>
                </c:pt>
                <c:pt idx="3268">
                  <c:v>0.71375037864778901</c:v>
                </c:pt>
                <c:pt idx="3269">
                  <c:v>0.71375037864778901</c:v>
                </c:pt>
                <c:pt idx="3270">
                  <c:v>0.71381280041962403</c:v>
                </c:pt>
                <c:pt idx="3271">
                  <c:v>0.71381280041962403</c:v>
                </c:pt>
                <c:pt idx="3272">
                  <c:v>0.71387543732525893</c:v>
                </c:pt>
                <c:pt idx="3273">
                  <c:v>0.71393828673148318</c:v>
                </c:pt>
                <c:pt idx="3274">
                  <c:v>0.71393828673148318</c:v>
                </c:pt>
                <c:pt idx="3275">
                  <c:v>0.71393828673148318</c:v>
                </c:pt>
                <c:pt idx="3276">
                  <c:v>0.71393828673148318</c:v>
                </c:pt>
                <c:pt idx="3277">
                  <c:v>0.71393828673148318</c:v>
                </c:pt>
                <c:pt idx="3278">
                  <c:v>0.71393828673148318</c:v>
                </c:pt>
                <c:pt idx="3279">
                  <c:v>0.71393828673148318</c:v>
                </c:pt>
                <c:pt idx="3280">
                  <c:v>0.71400134600508713</c:v>
                </c:pt>
                <c:pt idx="3281">
                  <c:v>0.71400134600508713</c:v>
                </c:pt>
                <c:pt idx="3282">
                  <c:v>0.71400134600508713</c:v>
                </c:pt>
                <c:pt idx="3283">
                  <c:v>0.71400134600508713</c:v>
                </c:pt>
                <c:pt idx="3284">
                  <c:v>0.71400134600508713</c:v>
                </c:pt>
                <c:pt idx="3285">
                  <c:v>0.71400134600508713</c:v>
                </c:pt>
                <c:pt idx="3286">
                  <c:v>0.71400134600508713</c:v>
                </c:pt>
                <c:pt idx="3287">
                  <c:v>0.7140646125128618</c:v>
                </c:pt>
                <c:pt idx="3288">
                  <c:v>0.7140646125128618</c:v>
                </c:pt>
                <c:pt idx="3289">
                  <c:v>0.7140646125128618</c:v>
                </c:pt>
                <c:pt idx="3290">
                  <c:v>0.71412808362159663</c:v>
                </c:pt>
                <c:pt idx="3291">
                  <c:v>0.71412808362159663</c:v>
                </c:pt>
                <c:pt idx="3292">
                  <c:v>0.71419175669808244</c:v>
                </c:pt>
                <c:pt idx="3293">
                  <c:v>0.71419175669808244</c:v>
                </c:pt>
                <c:pt idx="3294">
                  <c:v>0.71419175669808244</c:v>
                </c:pt>
                <c:pt idx="3295">
                  <c:v>0.71425562910910756</c:v>
                </c:pt>
                <c:pt idx="3296">
                  <c:v>0.71425562910910756</c:v>
                </c:pt>
                <c:pt idx="3297">
                  <c:v>0.71425562910910756</c:v>
                </c:pt>
                <c:pt idx="3298">
                  <c:v>0.71425562910910756</c:v>
                </c:pt>
                <c:pt idx="3299">
                  <c:v>0.71425562910910756</c:v>
                </c:pt>
                <c:pt idx="3300">
                  <c:v>0.71425562910910756</c:v>
                </c:pt>
                <c:pt idx="3301">
                  <c:v>0.71425562910910756</c:v>
                </c:pt>
                <c:pt idx="3302">
                  <c:v>0.71425562910910756</c:v>
                </c:pt>
                <c:pt idx="3303">
                  <c:v>0.71425562910910756</c:v>
                </c:pt>
                <c:pt idx="3304">
                  <c:v>0.71425562910910756</c:v>
                </c:pt>
                <c:pt idx="3305">
                  <c:v>0.71425562910910756</c:v>
                </c:pt>
                <c:pt idx="3306">
                  <c:v>0.71425562910910756</c:v>
                </c:pt>
                <c:pt idx="3307">
                  <c:v>0.71425562910910756</c:v>
                </c:pt>
                <c:pt idx="3308">
                  <c:v>0.71425562910910756</c:v>
                </c:pt>
                <c:pt idx="3309">
                  <c:v>0.71425562910910756</c:v>
                </c:pt>
                <c:pt idx="3310">
                  <c:v>0.71425562910910756</c:v>
                </c:pt>
                <c:pt idx="3311">
                  <c:v>0.71425562910910756</c:v>
                </c:pt>
                <c:pt idx="3312">
                  <c:v>0.71425562910910756</c:v>
                </c:pt>
                <c:pt idx="3313">
                  <c:v>0.71425562910910756</c:v>
                </c:pt>
                <c:pt idx="3314">
                  <c:v>0.71425562910910756</c:v>
                </c:pt>
                <c:pt idx="3315">
                  <c:v>0.71425562910910756</c:v>
                </c:pt>
                <c:pt idx="3316">
                  <c:v>0.71425562910910756</c:v>
                </c:pt>
                <c:pt idx="3317">
                  <c:v>0.71425562910910756</c:v>
                </c:pt>
                <c:pt idx="3318">
                  <c:v>0.71425562910910756</c:v>
                </c:pt>
                <c:pt idx="3319">
                  <c:v>0.71425562910910756</c:v>
                </c:pt>
                <c:pt idx="3320">
                  <c:v>0.71425562910910756</c:v>
                </c:pt>
                <c:pt idx="3321">
                  <c:v>0.71425562910910756</c:v>
                </c:pt>
                <c:pt idx="3322">
                  <c:v>0.71425562910910756</c:v>
                </c:pt>
                <c:pt idx="3323">
                  <c:v>0.71425562910910756</c:v>
                </c:pt>
                <c:pt idx="3324">
                  <c:v>0.71425562910910756</c:v>
                </c:pt>
                <c:pt idx="3325">
                  <c:v>0.71425562910910756</c:v>
                </c:pt>
                <c:pt idx="3326">
                  <c:v>0.71425562910910756</c:v>
                </c:pt>
                <c:pt idx="3327">
                  <c:v>0.71425562910910756</c:v>
                </c:pt>
                <c:pt idx="3328">
                  <c:v>0.71425562910910756</c:v>
                </c:pt>
                <c:pt idx="3329">
                  <c:v>0.71425562910910756</c:v>
                </c:pt>
                <c:pt idx="3330">
                  <c:v>0.71425562910910756</c:v>
                </c:pt>
                <c:pt idx="3331">
                  <c:v>0.71425562910910756</c:v>
                </c:pt>
                <c:pt idx="3332">
                  <c:v>0.71425562910910756</c:v>
                </c:pt>
                <c:pt idx="3333">
                  <c:v>0.71425562910910756</c:v>
                </c:pt>
                <c:pt idx="3334">
                  <c:v>0.71425562910910756</c:v>
                </c:pt>
                <c:pt idx="3335">
                  <c:v>0.71425562910910756</c:v>
                </c:pt>
                <c:pt idx="3336">
                  <c:v>0.71425562910910756</c:v>
                </c:pt>
                <c:pt idx="3337">
                  <c:v>0.71425562910910756</c:v>
                </c:pt>
                <c:pt idx="3338">
                  <c:v>0.71425562910910756</c:v>
                </c:pt>
                <c:pt idx="3339">
                  <c:v>0.71425562910910756</c:v>
                </c:pt>
                <c:pt idx="3340">
                  <c:v>0.71425562910910756</c:v>
                </c:pt>
                <c:pt idx="3341">
                  <c:v>0.71425562910910756</c:v>
                </c:pt>
                <c:pt idx="3342">
                  <c:v>0.71425562910910756</c:v>
                </c:pt>
                <c:pt idx="3343">
                  <c:v>0.71425562910910756</c:v>
                </c:pt>
                <c:pt idx="3344">
                  <c:v>0.71425562910910756</c:v>
                </c:pt>
                <c:pt idx="3345">
                  <c:v>0.71425562910910756</c:v>
                </c:pt>
                <c:pt idx="3346">
                  <c:v>0.71431969822146657</c:v>
                </c:pt>
                <c:pt idx="3347">
                  <c:v>0.71431969822146657</c:v>
                </c:pt>
                <c:pt idx="3348">
                  <c:v>0.71431969822146657</c:v>
                </c:pt>
                <c:pt idx="3349">
                  <c:v>0.71431969822146657</c:v>
                </c:pt>
                <c:pt idx="3350">
                  <c:v>0.71438396140194538</c:v>
                </c:pt>
                <c:pt idx="3351">
                  <c:v>0.71438396140194538</c:v>
                </c:pt>
                <c:pt idx="3352">
                  <c:v>0.71438396140194538</c:v>
                </c:pt>
                <c:pt idx="3353">
                  <c:v>0.71438396140194538</c:v>
                </c:pt>
                <c:pt idx="3354">
                  <c:v>0.71444841601733655</c:v>
                </c:pt>
                <c:pt idx="3355">
                  <c:v>0.71444841601733655</c:v>
                </c:pt>
                <c:pt idx="3356">
                  <c:v>0.71444841601733655</c:v>
                </c:pt>
                <c:pt idx="3357">
                  <c:v>0.71444841601733655</c:v>
                </c:pt>
                <c:pt idx="3358">
                  <c:v>0.71444841601733655</c:v>
                </c:pt>
                <c:pt idx="3359">
                  <c:v>0.71451305943442911</c:v>
                </c:pt>
                <c:pt idx="3360">
                  <c:v>0.71451305943442911</c:v>
                </c:pt>
                <c:pt idx="3361">
                  <c:v>0.71457788902001451</c:v>
                </c:pt>
                <c:pt idx="3362">
                  <c:v>0.71457788902001451</c:v>
                </c:pt>
                <c:pt idx="3363">
                  <c:v>0.71457788902001451</c:v>
                </c:pt>
                <c:pt idx="3364">
                  <c:v>0.71457788902001451</c:v>
                </c:pt>
                <c:pt idx="3365">
                  <c:v>0.71457788902001451</c:v>
                </c:pt>
                <c:pt idx="3366">
                  <c:v>0.71457788902001451</c:v>
                </c:pt>
                <c:pt idx="3367">
                  <c:v>0.71457788902001451</c:v>
                </c:pt>
                <c:pt idx="3368">
                  <c:v>0.71457788902001451</c:v>
                </c:pt>
                <c:pt idx="3369">
                  <c:v>0.71457788902001451</c:v>
                </c:pt>
                <c:pt idx="3370">
                  <c:v>0.71457788902001451</c:v>
                </c:pt>
                <c:pt idx="3371">
                  <c:v>0.71464290114739448</c:v>
                </c:pt>
                <c:pt idx="3372">
                  <c:v>0.71464290214088177</c:v>
                </c:pt>
                <c:pt idx="3373">
                  <c:v>0.71464290214088177</c:v>
                </c:pt>
                <c:pt idx="3374">
                  <c:v>0.71464290214088177</c:v>
                </c:pt>
                <c:pt idx="3375">
                  <c:v>0.71464290214088177</c:v>
                </c:pt>
                <c:pt idx="3376">
                  <c:v>0.71464290214088177</c:v>
                </c:pt>
                <c:pt idx="3377">
                  <c:v>0.71464290214088177</c:v>
                </c:pt>
                <c:pt idx="3378">
                  <c:v>0.71464290214088177</c:v>
                </c:pt>
                <c:pt idx="3379">
                  <c:v>0.71470809616382169</c:v>
                </c:pt>
                <c:pt idx="3380">
                  <c:v>0.71470809616382169</c:v>
                </c:pt>
                <c:pt idx="3381">
                  <c:v>0.71477346845562484</c:v>
                </c:pt>
                <c:pt idx="3382">
                  <c:v>0.71477346845562484</c:v>
                </c:pt>
                <c:pt idx="3383">
                  <c:v>0.71477346845562484</c:v>
                </c:pt>
                <c:pt idx="3384">
                  <c:v>0.71477346845562484</c:v>
                </c:pt>
                <c:pt idx="3385">
                  <c:v>0.71477346845562484</c:v>
                </c:pt>
                <c:pt idx="3386">
                  <c:v>0.71477346845562484</c:v>
                </c:pt>
                <c:pt idx="3387">
                  <c:v>0.71483901638308134</c:v>
                </c:pt>
                <c:pt idx="3388">
                  <c:v>0.71483901638308134</c:v>
                </c:pt>
                <c:pt idx="3389">
                  <c:v>0.71483901638308134</c:v>
                </c:pt>
                <c:pt idx="3390">
                  <c:v>0.71483901638308134</c:v>
                </c:pt>
                <c:pt idx="3391">
                  <c:v>0.71490473731297932</c:v>
                </c:pt>
                <c:pt idx="3392">
                  <c:v>0.71490473731297932</c:v>
                </c:pt>
                <c:pt idx="3393">
                  <c:v>0.71490473731297932</c:v>
                </c:pt>
                <c:pt idx="3394">
                  <c:v>0.71490473731297932</c:v>
                </c:pt>
                <c:pt idx="3395">
                  <c:v>0.71490473731297932</c:v>
                </c:pt>
                <c:pt idx="3396">
                  <c:v>0.71490473731297932</c:v>
                </c:pt>
                <c:pt idx="3397">
                  <c:v>0.71490473731297932</c:v>
                </c:pt>
                <c:pt idx="3398">
                  <c:v>0.71490473731297932</c:v>
                </c:pt>
                <c:pt idx="3399">
                  <c:v>0.71490473731297932</c:v>
                </c:pt>
                <c:pt idx="3400">
                  <c:v>0.71490473731297932</c:v>
                </c:pt>
                <c:pt idx="3401">
                  <c:v>0.71490473731297932</c:v>
                </c:pt>
                <c:pt idx="3402">
                  <c:v>0.71490473731297932</c:v>
                </c:pt>
                <c:pt idx="3403">
                  <c:v>0.71490473731297932</c:v>
                </c:pt>
                <c:pt idx="3404">
                  <c:v>0.71490473731297932</c:v>
                </c:pt>
                <c:pt idx="3405">
                  <c:v>0.71490473731297932</c:v>
                </c:pt>
                <c:pt idx="3406">
                  <c:v>0.71490473731297932</c:v>
                </c:pt>
                <c:pt idx="3407">
                  <c:v>0.71490473731297932</c:v>
                </c:pt>
                <c:pt idx="3408">
                  <c:v>0.71490473731297932</c:v>
                </c:pt>
                <c:pt idx="3409">
                  <c:v>0.71490473731297932</c:v>
                </c:pt>
                <c:pt idx="3410">
                  <c:v>0.71490473731297932</c:v>
                </c:pt>
                <c:pt idx="3411">
                  <c:v>0.71490473731297932</c:v>
                </c:pt>
                <c:pt idx="3412">
                  <c:v>0.71490473731297932</c:v>
                </c:pt>
                <c:pt idx="3413">
                  <c:v>0.71490473731297932</c:v>
                </c:pt>
                <c:pt idx="3414">
                  <c:v>0.71490473731297932</c:v>
                </c:pt>
                <c:pt idx="3415">
                  <c:v>0.71490473731297932</c:v>
                </c:pt>
                <c:pt idx="3416">
                  <c:v>0.71490473731297932</c:v>
                </c:pt>
                <c:pt idx="3417">
                  <c:v>0.71490473731297932</c:v>
                </c:pt>
                <c:pt idx="3418">
                  <c:v>0.71490473731297932</c:v>
                </c:pt>
                <c:pt idx="3419">
                  <c:v>0.71490473731297932</c:v>
                </c:pt>
                <c:pt idx="3420">
                  <c:v>0.71490473731297932</c:v>
                </c:pt>
                <c:pt idx="3421">
                  <c:v>0.71490473731297932</c:v>
                </c:pt>
                <c:pt idx="3422">
                  <c:v>0.71490473731297932</c:v>
                </c:pt>
                <c:pt idx="3423">
                  <c:v>0.71490473731297932</c:v>
                </c:pt>
                <c:pt idx="3424">
                  <c:v>0.71490473731297932</c:v>
                </c:pt>
                <c:pt idx="3425">
                  <c:v>0.71490473731297932</c:v>
                </c:pt>
                <c:pt idx="3426">
                  <c:v>0.71490473731297932</c:v>
                </c:pt>
                <c:pt idx="3427">
                  <c:v>0.71490473731297932</c:v>
                </c:pt>
                <c:pt idx="3428">
                  <c:v>0.71490473731297932</c:v>
                </c:pt>
                <c:pt idx="3429">
                  <c:v>0.71490473731297932</c:v>
                </c:pt>
                <c:pt idx="3430">
                  <c:v>0.71490473731297932</c:v>
                </c:pt>
                <c:pt idx="3431">
                  <c:v>0.71490473731297932</c:v>
                </c:pt>
                <c:pt idx="3432">
                  <c:v>0.71490473731297932</c:v>
                </c:pt>
                <c:pt idx="3433">
                  <c:v>0.71490473731297932</c:v>
                </c:pt>
                <c:pt idx="3434">
                  <c:v>0.71490473731297932</c:v>
                </c:pt>
                <c:pt idx="3435">
                  <c:v>0.71490473731297932</c:v>
                </c:pt>
                <c:pt idx="3436">
                  <c:v>0.71490473731297932</c:v>
                </c:pt>
                <c:pt idx="3437">
                  <c:v>0.71503668562861655</c:v>
                </c:pt>
                <c:pt idx="3438">
                  <c:v>0.71503668764727157</c:v>
                </c:pt>
                <c:pt idx="3439">
                  <c:v>0.71503668764727157</c:v>
                </c:pt>
                <c:pt idx="3440">
                  <c:v>0.71503668764727157</c:v>
                </c:pt>
                <c:pt idx="3441">
                  <c:v>0.71503668764727157</c:v>
                </c:pt>
                <c:pt idx="3442">
                  <c:v>0.71510291178524232</c:v>
                </c:pt>
                <c:pt idx="3443">
                  <c:v>0.71510291178524232</c:v>
                </c:pt>
                <c:pt idx="3444">
                  <c:v>0.71516929839281862</c:v>
                </c:pt>
                <c:pt idx="3445">
                  <c:v>0.71516929839281862</c:v>
                </c:pt>
                <c:pt idx="3446">
                  <c:v>0.71516929839281862</c:v>
                </c:pt>
                <c:pt idx="3447">
                  <c:v>0.71516929940710505</c:v>
                </c:pt>
                <c:pt idx="3448">
                  <c:v>0.71523584483678881</c:v>
                </c:pt>
                <c:pt idx="3449">
                  <c:v>0.71523584483678881</c:v>
                </c:pt>
                <c:pt idx="3450">
                  <c:v>0.71523584483678881</c:v>
                </c:pt>
                <c:pt idx="3451">
                  <c:v>0.71523584483678881</c:v>
                </c:pt>
                <c:pt idx="3452">
                  <c:v>0.71523584483678881</c:v>
                </c:pt>
                <c:pt idx="3453">
                  <c:v>0.71523584483678881</c:v>
                </c:pt>
                <c:pt idx="3454">
                  <c:v>0.71523584483678881</c:v>
                </c:pt>
                <c:pt idx="3455">
                  <c:v>0.71530254848394481</c:v>
                </c:pt>
                <c:pt idx="3456">
                  <c:v>0.71536940465823062</c:v>
                </c:pt>
                <c:pt idx="3457">
                  <c:v>0.71536940670107563</c:v>
                </c:pt>
                <c:pt idx="3458">
                  <c:v>0.71536940670107563</c:v>
                </c:pt>
                <c:pt idx="3459">
                  <c:v>0.71536940670107563</c:v>
                </c:pt>
                <c:pt idx="3460">
                  <c:v>0.71543641685497139</c:v>
                </c:pt>
                <c:pt idx="3461">
                  <c:v>0.71543641685497139</c:v>
                </c:pt>
                <c:pt idx="3462">
                  <c:v>0.71550357631242334</c:v>
                </c:pt>
                <c:pt idx="3463">
                  <c:v>0.71550357631242334</c:v>
                </c:pt>
                <c:pt idx="3464">
                  <c:v>0.71550357631242334</c:v>
                </c:pt>
                <c:pt idx="3465">
                  <c:v>0.71550357631242334</c:v>
                </c:pt>
                <c:pt idx="3466">
                  <c:v>0.71550357631242334</c:v>
                </c:pt>
                <c:pt idx="3467">
                  <c:v>0.71550357733840286</c:v>
                </c:pt>
                <c:pt idx="3468">
                  <c:v>0.7155708824402196</c:v>
                </c:pt>
                <c:pt idx="3469">
                  <c:v>0.7155708824402196</c:v>
                </c:pt>
                <c:pt idx="3470">
                  <c:v>0.7155708824402196</c:v>
                </c:pt>
                <c:pt idx="3471">
                  <c:v>0.7155708824402196</c:v>
                </c:pt>
                <c:pt idx="3472">
                  <c:v>0.7155708824402196</c:v>
                </c:pt>
                <c:pt idx="3473">
                  <c:v>0.7155708824402196</c:v>
                </c:pt>
                <c:pt idx="3474">
                  <c:v>0.7155708824402196</c:v>
                </c:pt>
                <c:pt idx="3475">
                  <c:v>0.7155708824402196</c:v>
                </c:pt>
                <c:pt idx="3476">
                  <c:v>0.7155708824402196</c:v>
                </c:pt>
                <c:pt idx="3477">
                  <c:v>0.7155708824402196</c:v>
                </c:pt>
                <c:pt idx="3478">
                  <c:v>0.7155708824402196</c:v>
                </c:pt>
                <c:pt idx="3479">
                  <c:v>0.7155708824402196</c:v>
                </c:pt>
                <c:pt idx="3480">
                  <c:v>0.7155708824402196</c:v>
                </c:pt>
                <c:pt idx="3481">
                  <c:v>0.7155708824402196</c:v>
                </c:pt>
                <c:pt idx="3482">
                  <c:v>0.7155708824402196</c:v>
                </c:pt>
                <c:pt idx="3483">
                  <c:v>0.7155708824402196</c:v>
                </c:pt>
                <c:pt idx="3484">
                  <c:v>0.7155708824402196</c:v>
                </c:pt>
                <c:pt idx="3485">
                  <c:v>0.7155708824402196</c:v>
                </c:pt>
                <c:pt idx="3486">
                  <c:v>0.7155708824402196</c:v>
                </c:pt>
                <c:pt idx="3487">
                  <c:v>0.7155708824402196</c:v>
                </c:pt>
                <c:pt idx="3488">
                  <c:v>0.7155708824402196</c:v>
                </c:pt>
                <c:pt idx="3489">
                  <c:v>0.7155708824402196</c:v>
                </c:pt>
                <c:pt idx="3490">
                  <c:v>0.7155708824402196</c:v>
                </c:pt>
                <c:pt idx="3491">
                  <c:v>0.7155708824402196</c:v>
                </c:pt>
                <c:pt idx="3492">
                  <c:v>0.7155708824402196</c:v>
                </c:pt>
                <c:pt idx="3493">
                  <c:v>0.7155708824402196</c:v>
                </c:pt>
                <c:pt idx="3494">
                  <c:v>0.7155708824402196</c:v>
                </c:pt>
                <c:pt idx="3495">
                  <c:v>0.7155708824402196</c:v>
                </c:pt>
                <c:pt idx="3496">
                  <c:v>0.7155708824402196</c:v>
                </c:pt>
                <c:pt idx="3497">
                  <c:v>0.7155708824402196</c:v>
                </c:pt>
                <c:pt idx="3498">
                  <c:v>0.7155708824402196</c:v>
                </c:pt>
                <c:pt idx="3499">
                  <c:v>0.7155708824402196</c:v>
                </c:pt>
                <c:pt idx="3500">
                  <c:v>0.7155708824402196</c:v>
                </c:pt>
                <c:pt idx="3501">
                  <c:v>0.7155708824402196</c:v>
                </c:pt>
                <c:pt idx="3502">
                  <c:v>0.7155708824402196</c:v>
                </c:pt>
                <c:pt idx="3503">
                  <c:v>0.7155708824402196</c:v>
                </c:pt>
                <c:pt idx="3504">
                  <c:v>0.7155708824402196</c:v>
                </c:pt>
                <c:pt idx="3505">
                  <c:v>0.7155708824402196</c:v>
                </c:pt>
                <c:pt idx="3506">
                  <c:v>0.7155708824402196</c:v>
                </c:pt>
                <c:pt idx="3507">
                  <c:v>0.7155708824402196</c:v>
                </c:pt>
                <c:pt idx="3508">
                  <c:v>0.7155708824402196</c:v>
                </c:pt>
                <c:pt idx="3509">
                  <c:v>0.7155708824402196</c:v>
                </c:pt>
                <c:pt idx="3510">
                  <c:v>0.7155708824402196</c:v>
                </c:pt>
                <c:pt idx="3511">
                  <c:v>0.7155708824402196</c:v>
                </c:pt>
                <c:pt idx="3512">
                  <c:v>0.7155708824402196</c:v>
                </c:pt>
                <c:pt idx="3513">
                  <c:v>0.7155708824402196</c:v>
                </c:pt>
                <c:pt idx="3514">
                  <c:v>0.7155708824402196</c:v>
                </c:pt>
                <c:pt idx="3515">
                  <c:v>0.7155708824402196</c:v>
                </c:pt>
                <c:pt idx="3516">
                  <c:v>0.7155708824402196</c:v>
                </c:pt>
                <c:pt idx="3517">
                  <c:v>0.7155708824402196</c:v>
                </c:pt>
                <c:pt idx="3518">
                  <c:v>0.7155708824402196</c:v>
                </c:pt>
                <c:pt idx="3519">
                  <c:v>0.7155708824402196</c:v>
                </c:pt>
                <c:pt idx="3520">
                  <c:v>0.7155708824402196</c:v>
                </c:pt>
                <c:pt idx="3521">
                  <c:v>0.7155708824402196</c:v>
                </c:pt>
                <c:pt idx="3522">
                  <c:v>0.7155708824402196</c:v>
                </c:pt>
                <c:pt idx="3523">
                  <c:v>0.7155708824402196</c:v>
                </c:pt>
                <c:pt idx="3524">
                  <c:v>0.7155708824402196</c:v>
                </c:pt>
                <c:pt idx="3525">
                  <c:v>0.7155708824402196</c:v>
                </c:pt>
                <c:pt idx="3526">
                  <c:v>0.7155708824402196</c:v>
                </c:pt>
                <c:pt idx="3527">
                  <c:v>0.7155708824402196</c:v>
                </c:pt>
                <c:pt idx="3528">
                  <c:v>0.71563833260515453</c:v>
                </c:pt>
                <c:pt idx="3529">
                  <c:v>0.71563833260515453</c:v>
                </c:pt>
                <c:pt idx="3530">
                  <c:v>0.71563833260515453</c:v>
                </c:pt>
                <c:pt idx="3531">
                  <c:v>0.71563833260515453</c:v>
                </c:pt>
                <c:pt idx="3532">
                  <c:v>0.71570592417401513</c:v>
                </c:pt>
                <c:pt idx="3533">
                  <c:v>0.71570592417401513</c:v>
                </c:pt>
                <c:pt idx="3534">
                  <c:v>0.71577365451359198</c:v>
                </c:pt>
                <c:pt idx="3535">
                  <c:v>0.71577365451359198</c:v>
                </c:pt>
                <c:pt idx="3536">
                  <c:v>0.71577365451359198</c:v>
                </c:pt>
                <c:pt idx="3537">
                  <c:v>0.71584152099067588</c:v>
                </c:pt>
                <c:pt idx="3538">
                  <c:v>0.71590952097205718</c:v>
                </c:pt>
                <c:pt idx="3539">
                  <c:v>0.71590952097205718</c:v>
                </c:pt>
                <c:pt idx="3540">
                  <c:v>0.71590952097205718</c:v>
                </c:pt>
                <c:pt idx="3541">
                  <c:v>0.71590952097205718</c:v>
                </c:pt>
                <c:pt idx="3542">
                  <c:v>0.71590952097205718</c:v>
                </c:pt>
                <c:pt idx="3543">
                  <c:v>0.71590952097205718</c:v>
                </c:pt>
                <c:pt idx="3544">
                  <c:v>0.71590952097205718</c:v>
                </c:pt>
                <c:pt idx="3545">
                  <c:v>0.71590952097205718</c:v>
                </c:pt>
                <c:pt idx="3546">
                  <c:v>0.71597765182452533</c:v>
                </c:pt>
                <c:pt idx="3547">
                  <c:v>0.71597765182452533</c:v>
                </c:pt>
                <c:pt idx="3548">
                  <c:v>0.71597765182452533</c:v>
                </c:pt>
                <c:pt idx="3549">
                  <c:v>0.71604591091487158</c:v>
                </c:pt>
                <c:pt idx="3550">
                  <c:v>0.71604591091487158</c:v>
                </c:pt>
                <c:pt idx="3551">
                  <c:v>0.71611429560988538</c:v>
                </c:pt>
                <c:pt idx="3552">
                  <c:v>0.71611429560988538</c:v>
                </c:pt>
                <c:pt idx="3553">
                  <c:v>0.71611429560988538</c:v>
                </c:pt>
                <c:pt idx="3554">
                  <c:v>0.71618280327635775</c:v>
                </c:pt>
                <c:pt idx="3555">
                  <c:v>0.71625143128107704</c:v>
                </c:pt>
                <c:pt idx="3556">
                  <c:v>0.71625143128107704</c:v>
                </c:pt>
                <c:pt idx="3557">
                  <c:v>0.71625143128107704</c:v>
                </c:pt>
                <c:pt idx="3558">
                  <c:v>0.71625143128107704</c:v>
                </c:pt>
                <c:pt idx="3559">
                  <c:v>0.71625143128107704</c:v>
                </c:pt>
                <c:pt idx="3560">
                  <c:v>0.71625143128107704</c:v>
                </c:pt>
                <c:pt idx="3561">
                  <c:v>0.71625143128107704</c:v>
                </c:pt>
                <c:pt idx="3562">
                  <c:v>0.71625143128107704</c:v>
                </c:pt>
                <c:pt idx="3563">
                  <c:v>0.71625143128107704</c:v>
                </c:pt>
                <c:pt idx="3564">
                  <c:v>0.71625143128107704</c:v>
                </c:pt>
                <c:pt idx="3565">
                  <c:v>0.71625143128107704</c:v>
                </c:pt>
                <c:pt idx="3566">
                  <c:v>0.71625143128107704</c:v>
                </c:pt>
                <c:pt idx="3567">
                  <c:v>0.71625143128107704</c:v>
                </c:pt>
                <c:pt idx="3568">
                  <c:v>0.71625143128107704</c:v>
                </c:pt>
                <c:pt idx="3569">
                  <c:v>0.71625143128107704</c:v>
                </c:pt>
                <c:pt idx="3570">
                  <c:v>0.71625143128107704</c:v>
                </c:pt>
                <c:pt idx="3571">
                  <c:v>0.71625143128107704</c:v>
                </c:pt>
                <c:pt idx="3572">
                  <c:v>0.71625143128107704</c:v>
                </c:pt>
                <c:pt idx="3573">
                  <c:v>0.71625143128107704</c:v>
                </c:pt>
                <c:pt idx="3574">
                  <c:v>0.71625143128107704</c:v>
                </c:pt>
                <c:pt idx="3575">
                  <c:v>0.71625143128107704</c:v>
                </c:pt>
                <c:pt idx="3576">
                  <c:v>0.71625143128107704</c:v>
                </c:pt>
                <c:pt idx="3577">
                  <c:v>0.71625143128107704</c:v>
                </c:pt>
                <c:pt idx="3578">
                  <c:v>0.71625143128107704</c:v>
                </c:pt>
                <c:pt idx="3579">
                  <c:v>0.71625143128107704</c:v>
                </c:pt>
                <c:pt idx="3580">
                  <c:v>0.71625143128107704</c:v>
                </c:pt>
                <c:pt idx="3581">
                  <c:v>0.71625143128107704</c:v>
                </c:pt>
                <c:pt idx="3582">
                  <c:v>0.71625143128107704</c:v>
                </c:pt>
                <c:pt idx="3583">
                  <c:v>0.71625143128107704</c:v>
                </c:pt>
                <c:pt idx="3584">
                  <c:v>0.71625143128107704</c:v>
                </c:pt>
                <c:pt idx="3585">
                  <c:v>0.71625143128107704</c:v>
                </c:pt>
                <c:pt idx="3586">
                  <c:v>0.71625143128107704</c:v>
                </c:pt>
                <c:pt idx="3587">
                  <c:v>0.71625143128107704</c:v>
                </c:pt>
                <c:pt idx="3588">
                  <c:v>0.71625143128107704</c:v>
                </c:pt>
                <c:pt idx="3589">
                  <c:v>0.71625143128107704</c:v>
                </c:pt>
                <c:pt idx="3590">
                  <c:v>0.71625143128107704</c:v>
                </c:pt>
                <c:pt idx="3591">
                  <c:v>0.71625143128107704</c:v>
                </c:pt>
                <c:pt idx="3592">
                  <c:v>0.71625143128107704</c:v>
                </c:pt>
                <c:pt idx="3593">
                  <c:v>0.71625143128107704</c:v>
                </c:pt>
                <c:pt idx="3594">
                  <c:v>0.71625143128107704</c:v>
                </c:pt>
                <c:pt idx="3595">
                  <c:v>0.71625143128107704</c:v>
                </c:pt>
                <c:pt idx="3596">
                  <c:v>0.71632017699083761</c:v>
                </c:pt>
                <c:pt idx="3597">
                  <c:v>0.71632017699083761</c:v>
                </c:pt>
                <c:pt idx="3598">
                  <c:v>0.71632017699083761</c:v>
                </c:pt>
                <c:pt idx="3599">
                  <c:v>0.71632017699083761</c:v>
                </c:pt>
                <c:pt idx="3600">
                  <c:v>0.7163890377724258</c:v>
                </c:pt>
                <c:pt idx="3601">
                  <c:v>0.71645801099263329</c:v>
                </c:pt>
                <c:pt idx="3602">
                  <c:v>0.71645801099263329</c:v>
                </c:pt>
                <c:pt idx="3603">
                  <c:v>0.71645801099263329</c:v>
                </c:pt>
                <c:pt idx="3604">
                  <c:v>0.71652709401825043</c:v>
                </c:pt>
                <c:pt idx="3605">
                  <c:v>0.71659628421606669</c:v>
                </c:pt>
                <c:pt idx="3606">
                  <c:v>0.71659628421606669</c:v>
                </c:pt>
                <c:pt idx="3607">
                  <c:v>0.71659628421606669</c:v>
                </c:pt>
                <c:pt idx="3608">
                  <c:v>0.71659628421606669</c:v>
                </c:pt>
                <c:pt idx="3609">
                  <c:v>0.71659628421606669</c:v>
                </c:pt>
                <c:pt idx="3610">
                  <c:v>0.71659628421606669</c:v>
                </c:pt>
                <c:pt idx="3611">
                  <c:v>0.71659628421606669</c:v>
                </c:pt>
                <c:pt idx="3612">
                  <c:v>0.71666557789465113</c:v>
                </c:pt>
                <c:pt idx="3613">
                  <c:v>0.71666557895287331</c:v>
                </c:pt>
                <c:pt idx="3614">
                  <c:v>0.71666557895287331</c:v>
                </c:pt>
                <c:pt idx="3615">
                  <c:v>0.71666557895287331</c:v>
                </c:pt>
                <c:pt idx="3616">
                  <c:v>0.71673497559545951</c:v>
                </c:pt>
                <c:pt idx="3617">
                  <c:v>0.71680447151061655</c:v>
                </c:pt>
                <c:pt idx="3618">
                  <c:v>0.71680447151061655</c:v>
                </c:pt>
                <c:pt idx="3619">
                  <c:v>0.71680447151061655</c:v>
                </c:pt>
                <c:pt idx="3620">
                  <c:v>0.71680447151061655</c:v>
                </c:pt>
                <c:pt idx="3621">
                  <c:v>0.71687406406513432</c:v>
                </c:pt>
                <c:pt idx="3622">
                  <c:v>0.71687406406513432</c:v>
                </c:pt>
                <c:pt idx="3623">
                  <c:v>0.71687406406513432</c:v>
                </c:pt>
                <c:pt idx="3624">
                  <c:v>0.71694375062580162</c:v>
                </c:pt>
                <c:pt idx="3625">
                  <c:v>0.71694375062580162</c:v>
                </c:pt>
                <c:pt idx="3626">
                  <c:v>0.71694375062580162</c:v>
                </c:pt>
                <c:pt idx="3627">
                  <c:v>0.71694375062580162</c:v>
                </c:pt>
                <c:pt idx="3628">
                  <c:v>0.71694375062580162</c:v>
                </c:pt>
                <c:pt idx="3629">
                  <c:v>0.71694375062580162</c:v>
                </c:pt>
                <c:pt idx="3630">
                  <c:v>0.71694375062580162</c:v>
                </c:pt>
                <c:pt idx="3631">
                  <c:v>0.71694375062580162</c:v>
                </c:pt>
                <c:pt idx="3632">
                  <c:v>0.71694375062580162</c:v>
                </c:pt>
                <c:pt idx="3633">
                  <c:v>0.71694375062580162</c:v>
                </c:pt>
                <c:pt idx="3634">
                  <c:v>0.71694375062580162</c:v>
                </c:pt>
                <c:pt idx="3635">
                  <c:v>0.71694375062580162</c:v>
                </c:pt>
                <c:pt idx="3636">
                  <c:v>0.71694375062580162</c:v>
                </c:pt>
                <c:pt idx="3637">
                  <c:v>0.71694375062580162</c:v>
                </c:pt>
                <c:pt idx="3638">
                  <c:v>0.71694375062580162</c:v>
                </c:pt>
                <c:pt idx="3639">
                  <c:v>0.71694375062580162</c:v>
                </c:pt>
                <c:pt idx="3640">
                  <c:v>0.71694375062580162</c:v>
                </c:pt>
                <c:pt idx="3641">
                  <c:v>0.71694375062580162</c:v>
                </c:pt>
                <c:pt idx="3642">
                  <c:v>0.71694375062580162</c:v>
                </c:pt>
                <c:pt idx="3643">
                  <c:v>0.71694375062580162</c:v>
                </c:pt>
                <c:pt idx="3644">
                  <c:v>0.71694375062580162</c:v>
                </c:pt>
                <c:pt idx="3645">
                  <c:v>0.71694375062580162</c:v>
                </c:pt>
                <c:pt idx="3646">
                  <c:v>0.71694375062580162</c:v>
                </c:pt>
                <c:pt idx="3647">
                  <c:v>0.71694375062580162</c:v>
                </c:pt>
                <c:pt idx="3648">
                  <c:v>0.71694375062580162</c:v>
                </c:pt>
                <c:pt idx="3649">
                  <c:v>0.71694375062580162</c:v>
                </c:pt>
                <c:pt idx="3650">
                  <c:v>0.71694375062580162</c:v>
                </c:pt>
                <c:pt idx="3651">
                  <c:v>0.71694375062580162</c:v>
                </c:pt>
                <c:pt idx="3652">
                  <c:v>0.71694375062580162</c:v>
                </c:pt>
                <c:pt idx="3653">
                  <c:v>0.71694375062580162</c:v>
                </c:pt>
                <c:pt idx="3654">
                  <c:v>0.71694375062580162</c:v>
                </c:pt>
                <c:pt idx="3655">
                  <c:v>0.71694375062580162</c:v>
                </c:pt>
                <c:pt idx="3656">
                  <c:v>0.71694375062580162</c:v>
                </c:pt>
                <c:pt idx="3657">
                  <c:v>0.71694375062580162</c:v>
                </c:pt>
                <c:pt idx="3658">
                  <c:v>0.71694375062580162</c:v>
                </c:pt>
                <c:pt idx="3659">
                  <c:v>0.71694375062580162</c:v>
                </c:pt>
                <c:pt idx="3660">
                  <c:v>0.71694375062580162</c:v>
                </c:pt>
                <c:pt idx="3661">
                  <c:v>0.71694375062580162</c:v>
                </c:pt>
                <c:pt idx="3662">
                  <c:v>0.7170135285594128</c:v>
                </c:pt>
                <c:pt idx="3663">
                  <c:v>0.7170135285594128</c:v>
                </c:pt>
                <c:pt idx="3664">
                  <c:v>0.717083395232754</c:v>
                </c:pt>
                <c:pt idx="3665">
                  <c:v>0.717083395232754</c:v>
                </c:pt>
                <c:pt idx="3666">
                  <c:v>0.717083395232754</c:v>
                </c:pt>
                <c:pt idx="3667">
                  <c:v>0.717083395232754</c:v>
                </c:pt>
                <c:pt idx="3668">
                  <c:v>0.7171533480126171</c:v>
                </c:pt>
                <c:pt idx="3669">
                  <c:v>0.7171533480126171</c:v>
                </c:pt>
                <c:pt idx="3670">
                  <c:v>0.71722338426579224</c:v>
                </c:pt>
                <c:pt idx="3671">
                  <c:v>0.71722338426579224</c:v>
                </c:pt>
                <c:pt idx="3672">
                  <c:v>0.71729350135906955</c:v>
                </c:pt>
                <c:pt idx="3673">
                  <c:v>0.71729350135906955</c:v>
                </c:pt>
                <c:pt idx="3674">
                  <c:v>0.71729350135906955</c:v>
                </c:pt>
                <c:pt idx="3675">
                  <c:v>0.71729350135906955</c:v>
                </c:pt>
                <c:pt idx="3676">
                  <c:v>0.71729350135906955</c:v>
                </c:pt>
                <c:pt idx="3677">
                  <c:v>0.71729350135906955</c:v>
                </c:pt>
                <c:pt idx="3678">
                  <c:v>0.71736369558747493</c:v>
                </c:pt>
                <c:pt idx="3679">
                  <c:v>0.71736369665923849</c:v>
                </c:pt>
                <c:pt idx="3680">
                  <c:v>0.71736369665923849</c:v>
                </c:pt>
                <c:pt idx="3681">
                  <c:v>0.71736369665923849</c:v>
                </c:pt>
                <c:pt idx="3682">
                  <c:v>0.71736369665923849</c:v>
                </c:pt>
                <c:pt idx="3683">
                  <c:v>0.71743396753309052</c:v>
                </c:pt>
                <c:pt idx="3684">
                  <c:v>0.71743396753309052</c:v>
                </c:pt>
                <c:pt idx="3685">
                  <c:v>0.71743396753309052</c:v>
                </c:pt>
                <c:pt idx="3686">
                  <c:v>0.71743396753309052</c:v>
                </c:pt>
                <c:pt idx="3687">
                  <c:v>0.71750431134741555</c:v>
                </c:pt>
                <c:pt idx="3688">
                  <c:v>0.71750431134741555</c:v>
                </c:pt>
                <c:pt idx="3689">
                  <c:v>0.71750431349539467</c:v>
                </c:pt>
                <c:pt idx="3690">
                  <c:v>0.71757472546900347</c:v>
                </c:pt>
                <c:pt idx="3691">
                  <c:v>0.71764520726464265</c:v>
                </c:pt>
                <c:pt idx="3692">
                  <c:v>0.71764520726464265</c:v>
                </c:pt>
                <c:pt idx="3693">
                  <c:v>0.71764520726464265</c:v>
                </c:pt>
                <c:pt idx="3694">
                  <c:v>0.71764520726464265</c:v>
                </c:pt>
                <c:pt idx="3695">
                  <c:v>0.71764520726464265</c:v>
                </c:pt>
                <c:pt idx="3696">
                  <c:v>0.71764520726464265</c:v>
                </c:pt>
                <c:pt idx="3697">
                  <c:v>0.71764520726464265</c:v>
                </c:pt>
                <c:pt idx="3698">
                  <c:v>0.71764520726464265</c:v>
                </c:pt>
                <c:pt idx="3699">
                  <c:v>0.71764520726464265</c:v>
                </c:pt>
                <c:pt idx="3700">
                  <c:v>0.71764520726464265</c:v>
                </c:pt>
                <c:pt idx="3701">
                  <c:v>0.71764520726464265</c:v>
                </c:pt>
                <c:pt idx="3702">
                  <c:v>0.71764520726464265</c:v>
                </c:pt>
                <c:pt idx="3703">
                  <c:v>0.71764520726464265</c:v>
                </c:pt>
                <c:pt idx="3704">
                  <c:v>0.71764520726464265</c:v>
                </c:pt>
                <c:pt idx="3705">
                  <c:v>0.71764520726464265</c:v>
                </c:pt>
                <c:pt idx="3706">
                  <c:v>0.71764520726464265</c:v>
                </c:pt>
                <c:pt idx="3707">
                  <c:v>0.71764520726464265</c:v>
                </c:pt>
                <c:pt idx="3708">
                  <c:v>0.71764520726464265</c:v>
                </c:pt>
                <c:pt idx="3709">
                  <c:v>0.71764520726464265</c:v>
                </c:pt>
                <c:pt idx="3710">
                  <c:v>0.71764520726464265</c:v>
                </c:pt>
                <c:pt idx="3711">
                  <c:v>0.71764520726464265</c:v>
                </c:pt>
                <c:pt idx="3712">
                  <c:v>0.71764520726464265</c:v>
                </c:pt>
                <c:pt idx="3713">
                  <c:v>0.71764520726464265</c:v>
                </c:pt>
                <c:pt idx="3714">
                  <c:v>0.71764520726464265</c:v>
                </c:pt>
                <c:pt idx="3715">
                  <c:v>0.71764520726464265</c:v>
                </c:pt>
                <c:pt idx="3716">
                  <c:v>0.71764520726464265</c:v>
                </c:pt>
                <c:pt idx="3717">
                  <c:v>0.71764520726464265</c:v>
                </c:pt>
                <c:pt idx="3718">
                  <c:v>0.71764520726464265</c:v>
                </c:pt>
                <c:pt idx="3719">
                  <c:v>0.71764520726464265</c:v>
                </c:pt>
                <c:pt idx="3720">
                  <c:v>0.71764520726464265</c:v>
                </c:pt>
                <c:pt idx="3721">
                  <c:v>0.71764520726464265</c:v>
                </c:pt>
                <c:pt idx="3722">
                  <c:v>0.71764520726464265</c:v>
                </c:pt>
                <c:pt idx="3723">
                  <c:v>0.71764520726464265</c:v>
                </c:pt>
                <c:pt idx="3724">
                  <c:v>0.71764520726464265</c:v>
                </c:pt>
                <c:pt idx="3725">
                  <c:v>0.71764520726464265</c:v>
                </c:pt>
                <c:pt idx="3726">
                  <c:v>0.71764520726464265</c:v>
                </c:pt>
                <c:pt idx="3727">
                  <c:v>0.71764520726464265</c:v>
                </c:pt>
                <c:pt idx="3728">
                  <c:v>0.71764520726464265</c:v>
                </c:pt>
                <c:pt idx="3729">
                  <c:v>0.71764520726464265</c:v>
                </c:pt>
                <c:pt idx="3730">
                  <c:v>0.71764520726464265</c:v>
                </c:pt>
                <c:pt idx="3731">
                  <c:v>0.71764520726464265</c:v>
                </c:pt>
                <c:pt idx="3732">
                  <c:v>0.71764520726464265</c:v>
                </c:pt>
                <c:pt idx="3733">
                  <c:v>0.71764520726464265</c:v>
                </c:pt>
                <c:pt idx="3734">
                  <c:v>0.71764520726464265</c:v>
                </c:pt>
                <c:pt idx="3735">
                  <c:v>0.71764520726464265</c:v>
                </c:pt>
                <c:pt idx="3736">
                  <c:v>0.71764520726464265</c:v>
                </c:pt>
                <c:pt idx="3737">
                  <c:v>0.71764520726464265</c:v>
                </c:pt>
                <c:pt idx="3738">
                  <c:v>0.71771575302410207</c:v>
                </c:pt>
                <c:pt idx="3739">
                  <c:v>0.71771575410113031</c:v>
                </c:pt>
                <c:pt idx="3740">
                  <c:v>0.71771575410113031</c:v>
                </c:pt>
                <c:pt idx="3741">
                  <c:v>0.71778636334524926</c:v>
                </c:pt>
                <c:pt idx="3742">
                  <c:v>0.7178570323637925</c:v>
                </c:pt>
                <c:pt idx="3743">
                  <c:v>0.7178570345214963</c:v>
                </c:pt>
                <c:pt idx="3744">
                  <c:v>0.71792775852354951</c:v>
                </c:pt>
                <c:pt idx="3745">
                  <c:v>0.71792775852354951</c:v>
                </c:pt>
                <c:pt idx="3746">
                  <c:v>0.71792775852354951</c:v>
                </c:pt>
                <c:pt idx="3747">
                  <c:v>0.71792775852354951</c:v>
                </c:pt>
                <c:pt idx="3748">
                  <c:v>0.7179985391913124</c:v>
                </c:pt>
                <c:pt idx="3749">
                  <c:v>0.7179985391913124</c:v>
                </c:pt>
                <c:pt idx="3750">
                  <c:v>0.7179985391913124</c:v>
                </c:pt>
                <c:pt idx="3751">
                  <c:v>0.7179985391913124</c:v>
                </c:pt>
                <c:pt idx="3752">
                  <c:v>0.71806937173386887</c:v>
                </c:pt>
                <c:pt idx="3753">
                  <c:v>0.71806937173386887</c:v>
                </c:pt>
                <c:pt idx="3754">
                  <c:v>0.71806937173386887</c:v>
                </c:pt>
                <c:pt idx="3755">
                  <c:v>0.71806937173386887</c:v>
                </c:pt>
                <c:pt idx="3756">
                  <c:v>0.71806937173386887</c:v>
                </c:pt>
                <c:pt idx="3757">
                  <c:v>0.71814025351801147</c:v>
                </c:pt>
                <c:pt idx="3758">
                  <c:v>0.71821118191052924</c:v>
                </c:pt>
                <c:pt idx="3759">
                  <c:v>0.71821118191052924</c:v>
                </c:pt>
                <c:pt idx="3760">
                  <c:v>0.71828215427821229</c:v>
                </c:pt>
                <c:pt idx="3761">
                  <c:v>0.71828215427821229</c:v>
                </c:pt>
                <c:pt idx="3762">
                  <c:v>0.71828215427821229</c:v>
                </c:pt>
                <c:pt idx="3763">
                  <c:v>0.71828215427821229</c:v>
                </c:pt>
                <c:pt idx="3764">
                  <c:v>0.71828215427821229</c:v>
                </c:pt>
                <c:pt idx="3765">
                  <c:v>0.71835316798784943</c:v>
                </c:pt>
                <c:pt idx="3766">
                  <c:v>0.71835316798784943</c:v>
                </c:pt>
                <c:pt idx="3767">
                  <c:v>0.71835316798784943</c:v>
                </c:pt>
                <c:pt idx="3768">
                  <c:v>0.71835316798784943</c:v>
                </c:pt>
                <c:pt idx="3769">
                  <c:v>0.71835316798784943</c:v>
                </c:pt>
                <c:pt idx="3770">
                  <c:v>0.71835316798784943</c:v>
                </c:pt>
                <c:pt idx="3771">
                  <c:v>0.71835316798784943</c:v>
                </c:pt>
                <c:pt idx="3772">
                  <c:v>0.71835316798784943</c:v>
                </c:pt>
                <c:pt idx="3773">
                  <c:v>0.71835316798784943</c:v>
                </c:pt>
                <c:pt idx="3774">
                  <c:v>0.71835316798784943</c:v>
                </c:pt>
                <c:pt idx="3775">
                  <c:v>0.71835316798784943</c:v>
                </c:pt>
                <c:pt idx="3776">
                  <c:v>0.71835316798784943</c:v>
                </c:pt>
                <c:pt idx="3777">
                  <c:v>0.71835316798784943</c:v>
                </c:pt>
                <c:pt idx="3778">
                  <c:v>0.71835316798784943</c:v>
                </c:pt>
                <c:pt idx="3779">
                  <c:v>0.71835316798784943</c:v>
                </c:pt>
                <c:pt idx="3780">
                  <c:v>0.71835316798784943</c:v>
                </c:pt>
                <c:pt idx="3781">
                  <c:v>0.71835316798784943</c:v>
                </c:pt>
                <c:pt idx="3782">
                  <c:v>0.71835316798784943</c:v>
                </c:pt>
                <c:pt idx="3783">
                  <c:v>0.71835316798784943</c:v>
                </c:pt>
                <c:pt idx="3784">
                  <c:v>0.71835316798784943</c:v>
                </c:pt>
                <c:pt idx="3785">
                  <c:v>0.71835316798784943</c:v>
                </c:pt>
                <c:pt idx="3786">
                  <c:v>0.71835316798784943</c:v>
                </c:pt>
                <c:pt idx="3787">
                  <c:v>0.71835316798784943</c:v>
                </c:pt>
                <c:pt idx="3788">
                  <c:v>0.71835316798784943</c:v>
                </c:pt>
                <c:pt idx="3789">
                  <c:v>0.71835316798784943</c:v>
                </c:pt>
                <c:pt idx="3790">
                  <c:v>0.71835316798784943</c:v>
                </c:pt>
                <c:pt idx="3791">
                  <c:v>0.71835316798784943</c:v>
                </c:pt>
                <c:pt idx="3792">
                  <c:v>0.71835316798784943</c:v>
                </c:pt>
                <c:pt idx="3793">
                  <c:v>0.71835316798784943</c:v>
                </c:pt>
                <c:pt idx="3794">
                  <c:v>0.71835316798784943</c:v>
                </c:pt>
                <c:pt idx="3795">
                  <c:v>0.71835316798784943</c:v>
                </c:pt>
                <c:pt idx="3796">
                  <c:v>0.71835316798784943</c:v>
                </c:pt>
                <c:pt idx="3797">
                  <c:v>0.71835316798784943</c:v>
                </c:pt>
                <c:pt idx="3798">
                  <c:v>0.71835316798784943</c:v>
                </c:pt>
                <c:pt idx="3799">
                  <c:v>0.71835316798784943</c:v>
                </c:pt>
                <c:pt idx="3800">
                  <c:v>0.71835316798784943</c:v>
                </c:pt>
                <c:pt idx="3801">
                  <c:v>0.71835316798784943</c:v>
                </c:pt>
                <c:pt idx="3802">
                  <c:v>0.71842422040623721</c:v>
                </c:pt>
                <c:pt idx="3803">
                  <c:v>0.71842422040623721</c:v>
                </c:pt>
                <c:pt idx="3804">
                  <c:v>0.71842422040623721</c:v>
                </c:pt>
                <c:pt idx="3805">
                  <c:v>0.71842422040623721</c:v>
                </c:pt>
                <c:pt idx="3806">
                  <c:v>0.71849530890015911</c:v>
                </c:pt>
                <c:pt idx="3807">
                  <c:v>0.71849530890015911</c:v>
                </c:pt>
                <c:pt idx="3808">
                  <c:v>0.71849530890015911</c:v>
                </c:pt>
                <c:pt idx="3809">
                  <c:v>0.71856643083640748</c:v>
                </c:pt>
                <c:pt idx="3810">
                  <c:v>0.71856643083640748</c:v>
                </c:pt>
                <c:pt idx="3811">
                  <c:v>0.71856643300753253</c:v>
                </c:pt>
                <c:pt idx="3812">
                  <c:v>0.71863758358177265</c:v>
                </c:pt>
                <c:pt idx="3813">
                  <c:v>0.71863758358177265</c:v>
                </c:pt>
                <c:pt idx="3814">
                  <c:v>0.71870876450304522</c:v>
                </c:pt>
                <c:pt idx="3815">
                  <c:v>0.71870876450304522</c:v>
                </c:pt>
                <c:pt idx="3816">
                  <c:v>0.71870876450304522</c:v>
                </c:pt>
                <c:pt idx="3817">
                  <c:v>0.71870876450304522</c:v>
                </c:pt>
                <c:pt idx="3818">
                  <c:v>0.71870876450304522</c:v>
                </c:pt>
                <c:pt idx="3819">
                  <c:v>0.71870876450304522</c:v>
                </c:pt>
                <c:pt idx="3820">
                  <c:v>0.71870876450304522</c:v>
                </c:pt>
                <c:pt idx="3821">
                  <c:v>0.71877997096701529</c:v>
                </c:pt>
                <c:pt idx="3822">
                  <c:v>0.71885120034047278</c:v>
                </c:pt>
                <c:pt idx="3823">
                  <c:v>0.71892244999020805</c:v>
                </c:pt>
                <c:pt idx="3824">
                  <c:v>0.71892244999020805</c:v>
                </c:pt>
                <c:pt idx="3825">
                  <c:v>0.71899371728301187</c:v>
                </c:pt>
                <c:pt idx="3826">
                  <c:v>0.71899371728301187</c:v>
                </c:pt>
                <c:pt idx="3827">
                  <c:v>0.71906499958567194</c:v>
                </c:pt>
                <c:pt idx="3828">
                  <c:v>0.71906499958567194</c:v>
                </c:pt>
                <c:pt idx="3829">
                  <c:v>0.71906499958567194</c:v>
                </c:pt>
                <c:pt idx="3830">
                  <c:v>0.71906499958567194</c:v>
                </c:pt>
                <c:pt idx="3831">
                  <c:v>0.71906499958567194</c:v>
                </c:pt>
                <c:pt idx="3832">
                  <c:v>0.71906499958567194</c:v>
                </c:pt>
                <c:pt idx="3833">
                  <c:v>0.71906499958567194</c:v>
                </c:pt>
                <c:pt idx="3834">
                  <c:v>0.71906499958567194</c:v>
                </c:pt>
                <c:pt idx="3835">
                  <c:v>0.71906499958567194</c:v>
                </c:pt>
                <c:pt idx="3836">
                  <c:v>0.71906499958567194</c:v>
                </c:pt>
                <c:pt idx="3837">
                  <c:v>0.71906499958567194</c:v>
                </c:pt>
                <c:pt idx="3838">
                  <c:v>0.71906499958567194</c:v>
                </c:pt>
                <c:pt idx="3839">
                  <c:v>0.71906499958567194</c:v>
                </c:pt>
                <c:pt idx="3840">
                  <c:v>0.71906499958567194</c:v>
                </c:pt>
                <c:pt idx="3841">
                  <c:v>0.71906499958567194</c:v>
                </c:pt>
                <c:pt idx="3842">
                  <c:v>0.71906499958567194</c:v>
                </c:pt>
                <c:pt idx="3843">
                  <c:v>0.71906499958567194</c:v>
                </c:pt>
                <c:pt idx="3844">
                  <c:v>0.71906499958567194</c:v>
                </c:pt>
                <c:pt idx="3845">
                  <c:v>0.71906499958567194</c:v>
                </c:pt>
                <c:pt idx="3846">
                  <c:v>0.71906499958567194</c:v>
                </c:pt>
                <c:pt idx="3847">
                  <c:v>0.71906499958567194</c:v>
                </c:pt>
                <c:pt idx="3848">
                  <c:v>0.71906499958567194</c:v>
                </c:pt>
                <c:pt idx="3849">
                  <c:v>0.71906499958567194</c:v>
                </c:pt>
                <c:pt idx="3850">
                  <c:v>0.71906499958567194</c:v>
                </c:pt>
                <c:pt idx="3851">
                  <c:v>0.71906499958567194</c:v>
                </c:pt>
                <c:pt idx="3852">
                  <c:v>0.71906499958567194</c:v>
                </c:pt>
                <c:pt idx="3853">
                  <c:v>0.71906499958567194</c:v>
                </c:pt>
                <c:pt idx="3854">
                  <c:v>0.71906499958567194</c:v>
                </c:pt>
                <c:pt idx="3855">
                  <c:v>0.71906499958567194</c:v>
                </c:pt>
                <c:pt idx="3856">
                  <c:v>0.71906499958567194</c:v>
                </c:pt>
                <c:pt idx="3857">
                  <c:v>0.71906499958567194</c:v>
                </c:pt>
                <c:pt idx="3858">
                  <c:v>0.71906499958567194</c:v>
                </c:pt>
                <c:pt idx="3859">
                  <c:v>0.71906499958567194</c:v>
                </c:pt>
                <c:pt idx="3860">
                  <c:v>0.71906499958567194</c:v>
                </c:pt>
                <c:pt idx="3861">
                  <c:v>0.71906499958567194</c:v>
                </c:pt>
                <c:pt idx="3862">
                  <c:v>0.71906499958567194</c:v>
                </c:pt>
                <c:pt idx="3863">
                  <c:v>0.71906499958567194</c:v>
                </c:pt>
                <c:pt idx="3864">
                  <c:v>0.71906499958567194</c:v>
                </c:pt>
                <c:pt idx="3865">
                  <c:v>0.71906499958567194</c:v>
                </c:pt>
                <c:pt idx="3866">
                  <c:v>0.71906499958567194</c:v>
                </c:pt>
                <c:pt idx="3867">
                  <c:v>0.71906499958567194</c:v>
                </c:pt>
                <c:pt idx="3868">
                  <c:v>0.71906499958567194</c:v>
                </c:pt>
                <c:pt idx="3869">
                  <c:v>0.71906499958567194</c:v>
                </c:pt>
                <c:pt idx="3870">
                  <c:v>0.71906499958567194</c:v>
                </c:pt>
                <c:pt idx="3871">
                  <c:v>0.71906499958567194</c:v>
                </c:pt>
                <c:pt idx="3872">
                  <c:v>0.71906499958567194</c:v>
                </c:pt>
                <c:pt idx="3873">
                  <c:v>0.71906499958567194</c:v>
                </c:pt>
                <c:pt idx="3874">
                  <c:v>0.71906499958567194</c:v>
                </c:pt>
                <c:pt idx="3875">
                  <c:v>0.71906499958567194</c:v>
                </c:pt>
                <c:pt idx="3876">
                  <c:v>0.71906499958567194</c:v>
                </c:pt>
                <c:pt idx="3877">
                  <c:v>0.71906499958567194</c:v>
                </c:pt>
                <c:pt idx="3878">
                  <c:v>0.71906499958567194</c:v>
                </c:pt>
                <c:pt idx="3879">
                  <c:v>0.71906499958567194</c:v>
                </c:pt>
                <c:pt idx="3880">
                  <c:v>0.71913629426498415</c:v>
                </c:pt>
                <c:pt idx="3881">
                  <c:v>0.71913629426498415</c:v>
                </c:pt>
                <c:pt idx="3882">
                  <c:v>0.71920759868773443</c:v>
                </c:pt>
                <c:pt idx="3883">
                  <c:v>0.71920759868773443</c:v>
                </c:pt>
                <c:pt idx="3884">
                  <c:v>0.71920759868773443</c:v>
                </c:pt>
                <c:pt idx="3885">
                  <c:v>0.71927891022071311</c:v>
                </c:pt>
                <c:pt idx="3886">
                  <c:v>0.71927891022071311</c:v>
                </c:pt>
                <c:pt idx="3887">
                  <c:v>0.71927891022071311</c:v>
                </c:pt>
                <c:pt idx="3888">
                  <c:v>0.71927891239722275</c:v>
                </c:pt>
                <c:pt idx="3889">
                  <c:v>0.71935022623071188</c:v>
                </c:pt>
                <c:pt idx="3890">
                  <c:v>0.71935022623071188</c:v>
                </c:pt>
                <c:pt idx="3891">
                  <c:v>0.71935022623071188</c:v>
                </c:pt>
                <c:pt idx="3892">
                  <c:v>0.71935022623071188</c:v>
                </c:pt>
                <c:pt idx="3893">
                  <c:v>0.7194215440845193</c:v>
                </c:pt>
                <c:pt idx="3894">
                  <c:v>0.7194215440845193</c:v>
                </c:pt>
                <c:pt idx="3895">
                  <c:v>0.7194215440845193</c:v>
                </c:pt>
                <c:pt idx="3896">
                  <c:v>0.7194215440845193</c:v>
                </c:pt>
                <c:pt idx="3897">
                  <c:v>0.7194215440845193</c:v>
                </c:pt>
                <c:pt idx="3898">
                  <c:v>0.71949286114892685</c:v>
                </c:pt>
                <c:pt idx="3899">
                  <c:v>0.71949286114892685</c:v>
                </c:pt>
                <c:pt idx="3900">
                  <c:v>0.71956417261431138</c:v>
                </c:pt>
                <c:pt idx="3901">
                  <c:v>0.71956417261431138</c:v>
                </c:pt>
                <c:pt idx="3902">
                  <c:v>0.71956417479072465</c:v>
                </c:pt>
                <c:pt idx="3903">
                  <c:v>0.71956417479072465</c:v>
                </c:pt>
                <c:pt idx="3904">
                  <c:v>0.71956417479072465</c:v>
                </c:pt>
                <c:pt idx="3905">
                  <c:v>0.71963548237670283</c:v>
                </c:pt>
                <c:pt idx="3906">
                  <c:v>0.71963548237670283</c:v>
                </c:pt>
                <c:pt idx="3907">
                  <c:v>0.71963548237670283</c:v>
                </c:pt>
                <c:pt idx="3908">
                  <c:v>0.71970678127365217</c:v>
                </c:pt>
                <c:pt idx="3909">
                  <c:v>0.71970678127365217</c:v>
                </c:pt>
                <c:pt idx="3910">
                  <c:v>0.71977806884835926</c:v>
                </c:pt>
                <c:pt idx="3911">
                  <c:v>0.71977806884835926</c:v>
                </c:pt>
                <c:pt idx="3912">
                  <c:v>0.71977806884835926</c:v>
                </c:pt>
                <c:pt idx="3913">
                  <c:v>0.71977806884835926</c:v>
                </c:pt>
                <c:pt idx="3914">
                  <c:v>0.71977806884835926</c:v>
                </c:pt>
                <c:pt idx="3915">
                  <c:v>0.71977806884835926</c:v>
                </c:pt>
                <c:pt idx="3916">
                  <c:v>0.71977806884835926</c:v>
                </c:pt>
                <c:pt idx="3917">
                  <c:v>0.71977806884835926</c:v>
                </c:pt>
                <c:pt idx="3918">
                  <c:v>0.71977806884835926</c:v>
                </c:pt>
                <c:pt idx="3919">
                  <c:v>0.71977806884835926</c:v>
                </c:pt>
                <c:pt idx="3920">
                  <c:v>0.71977806884835926</c:v>
                </c:pt>
                <c:pt idx="3921">
                  <c:v>0.71977806884835926</c:v>
                </c:pt>
                <c:pt idx="3922">
                  <c:v>0.71977806884835926</c:v>
                </c:pt>
                <c:pt idx="3923">
                  <c:v>0.71977806884835926</c:v>
                </c:pt>
                <c:pt idx="3924">
                  <c:v>0.71977806884835926</c:v>
                </c:pt>
                <c:pt idx="3925">
                  <c:v>0.71977806884835926</c:v>
                </c:pt>
                <c:pt idx="3926">
                  <c:v>0.71977806884835926</c:v>
                </c:pt>
                <c:pt idx="3927">
                  <c:v>0.71977806884835926</c:v>
                </c:pt>
                <c:pt idx="3928">
                  <c:v>0.71977806884835926</c:v>
                </c:pt>
                <c:pt idx="3929">
                  <c:v>0.71977806884835926</c:v>
                </c:pt>
                <c:pt idx="3930">
                  <c:v>0.71977806884835926</c:v>
                </c:pt>
                <c:pt idx="3931">
                  <c:v>0.719849342467622</c:v>
                </c:pt>
                <c:pt idx="3932">
                  <c:v>0.719849342467622</c:v>
                </c:pt>
                <c:pt idx="3933">
                  <c:v>0.719849342467622</c:v>
                </c:pt>
                <c:pt idx="3934">
                  <c:v>0.719849342467622</c:v>
                </c:pt>
                <c:pt idx="3935">
                  <c:v>0.71992059949822496</c:v>
                </c:pt>
                <c:pt idx="3936">
                  <c:v>0.71992059949822496</c:v>
                </c:pt>
                <c:pt idx="3937">
                  <c:v>0.71992059949822496</c:v>
                </c:pt>
                <c:pt idx="3938">
                  <c:v>0.71999183730695915</c:v>
                </c:pt>
                <c:pt idx="3939">
                  <c:v>0.72006305326061448</c:v>
                </c:pt>
                <c:pt idx="3940">
                  <c:v>0.72006305326061448</c:v>
                </c:pt>
                <c:pt idx="3941">
                  <c:v>0.72006305326061448</c:v>
                </c:pt>
                <c:pt idx="3942">
                  <c:v>0.72013424472598242</c:v>
                </c:pt>
                <c:pt idx="3943">
                  <c:v>0.72013424472598242</c:v>
                </c:pt>
                <c:pt idx="3944">
                  <c:v>0.72013424472598242</c:v>
                </c:pt>
                <c:pt idx="3945">
                  <c:v>0.72013424472598242</c:v>
                </c:pt>
                <c:pt idx="3946">
                  <c:v>0.72020540906985286</c:v>
                </c:pt>
                <c:pt idx="3947">
                  <c:v>0.72020540906985286</c:v>
                </c:pt>
                <c:pt idx="3948">
                  <c:v>0.72027654365901528</c:v>
                </c:pt>
                <c:pt idx="3949">
                  <c:v>0.72034764586026112</c:v>
                </c:pt>
                <c:pt idx="3950">
                  <c:v>0.72034764586026112</c:v>
                </c:pt>
                <c:pt idx="3951">
                  <c:v>0.72034764586026112</c:v>
                </c:pt>
                <c:pt idx="3952">
                  <c:v>0.72034764586026112</c:v>
                </c:pt>
                <c:pt idx="3953">
                  <c:v>0.72034764586026112</c:v>
                </c:pt>
                <c:pt idx="3954">
                  <c:v>0.72034764586026112</c:v>
                </c:pt>
                <c:pt idx="3955">
                  <c:v>0.72048974256616005</c:v>
                </c:pt>
                <c:pt idx="3956">
                  <c:v>0.72048974256616005</c:v>
                </c:pt>
                <c:pt idx="3957">
                  <c:v>0.72048974256616005</c:v>
                </c:pt>
                <c:pt idx="3958">
                  <c:v>0.72048974256616005</c:v>
                </c:pt>
                <c:pt idx="3959">
                  <c:v>0.72048974256616005</c:v>
                </c:pt>
                <c:pt idx="3960">
                  <c:v>0.72048974256616005</c:v>
                </c:pt>
                <c:pt idx="3961">
                  <c:v>0.72048974256616005</c:v>
                </c:pt>
                <c:pt idx="3962">
                  <c:v>0.72048974256616005</c:v>
                </c:pt>
                <c:pt idx="3963">
                  <c:v>0.72048974256616005</c:v>
                </c:pt>
                <c:pt idx="3964">
                  <c:v>0.72048974256616005</c:v>
                </c:pt>
                <c:pt idx="3965">
                  <c:v>0.72048974256616005</c:v>
                </c:pt>
                <c:pt idx="3966">
                  <c:v>0.72048974256616005</c:v>
                </c:pt>
                <c:pt idx="3967">
                  <c:v>0.72048974256616005</c:v>
                </c:pt>
                <c:pt idx="3968">
                  <c:v>0.72048974256616005</c:v>
                </c:pt>
                <c:pt idx="3969">
                  <c:v>0.72048974256616005</c:v>
                </c:pt>
                <c:pt idx="3970">
                  <c:v>0.72048974256616005</c:v>
                </c:pt>
                <c:pt idx="3971">
                  <c:v>0.72048974256616005</c:v>
                </c:pt>
                <c:pt idx="3972">
                  <c:v>0.72048974256616005</c:v>
                </c:pt>
                <c:pt idx="3973">
                  <c:v>0.72048974256616005</c:v>
                </c:pt>
                <c:pt idx="3974">
                  <c:v>0.72048974256616005</c:v>
                </c:pt>
                <c:pt idx="3975">
                  <c:v>0.72048974256616005</c:v>
                </c:pt>
                <c:pt idx="3976">
                  <c:v>0.72048974256616005</c:v>
                </c:pt>
                <c:pt idx="3977">
                  <c:v>0.72048974256616005</c:v>
                </c:pt>
                <c:pt idx="3978">
                  <c:v>0.72048974256616005</c:v>
                </c:pt>
                <c:pt idx="3979">
                  <c:v>0.72048974256616005</c:v>
                </c:pt>
                <c:pt idx="3980">
                  <c:v>0.72048974256616005</c:v>
                </c:pt>
                <c:pt idx="3981">
                  <c:v>0.72048974256616005</c:v>
                </c:pt>
                <c:pt idx="3982">
                  <c:v>0.72048974256616005</c:v>
                </c:pt>
                <c:pt idx="3983">
                  <c:v>0.72048974256616005</c:v>
                </c:pt>
                <c:pt idx="3984">
                  <c:v>0.72048974256616005</c:v>
                </c:pt>
                <c:pt idx="3985">
                  <c:v>0.72048974256616005</c:v>
                </c:pt>
                <c:pt idx="3986">
                  <c:v>0.72048974256616005</c:v>
                </c:pt>
                <c:pt idx="3987">
                  <c:v>0.72056073180439895</c:v>
                </c:pt>
                <c:pt idx="3988">
                  <c:v>0.72056073180439895</c:v>
                </c:pt>
                <c:pt idx="3989">
                  <c:v>0.72056073180439895</c:v>
                </c:pt>
                <c:pt idx="3990">
                  <c:v>0.72063167812187889</c:v>
                </c:pt>
                <c:pt idx="3991">
                  <c:v>0.72070257888539246</c:v>
                </c:pt>
                <c:pt idx="3992">
                  <c:v>0.72070258104856166</c:v>
                </c:pt>
                <c:pt idx="3993">
                  <c:v>0.72077343146173156</c:v>
                </c:pt>
                <c:pt idx="3994">
                  <c:v>0.72077343146173156</c:v>
                </c:pt>
                <c:pt idx="3995">
                  <c:v>0.72077343254256054</c:v>
                </c:pt>
                <c:pt idx="3996">
                  <c:v>0.72084423321768409</c:v>
                </c:pt>
                <c:pt idx="3997">
                  <c:v>0.72084423321768409</c:v>
                </c:pt>
                <c:pt idx="3998">
                  <c:v>0.72084423321768409</c:v>
                </c:pt>
                <c:pt idx="3999">
                  <c:v>0.72084423321768409</c:v>
                </c:pt>
                <c:pt idx="4000">
                  <c:v>0.72084423321768409</c:v>
                </c:pt>
                <c:pt idx="4001">
                  <c:v>0.72084423321768409</c:v>
                </c:pt>
                <c:pt idx="4002">
                  <c:v>0.72091498152004219</c:v>
                </c:pt>
                <c:pt idx="4003">
                  <c:v>0.72091498152004219</c:v>
                </c:pt>
                <c:pt idx="4004">
                  <c:v>0.72091498152004219</c:v>
                </c:pt>
                <c:pt idx="4005">
                  <c:v>0.72091498152004219</c:v>
                </c:pt>
                <c:pt idx="4006">
                  <c:v>0.72098567373559508</c:v>
                </c:pt>
                <c:pt idx="4007">
                  <c:v>0.72098567373559508</c:v>
                </c:pt>
                <c:pt idx="4008">
                  <c:v>0.72098567373559508</c:v>
                </c:pt>
                <c:pt idx="4009">
                  <c:v>0.72105630723113379</c:v>
                </c:pt>
                <c:pt idx="4010">
                  <c:v>0.72105630723113379</c:v>
                </c:pt>
                <c:pt idx="4011">
                  <c:v>0.72105630723113379</c:v>
                </c:pt>
                <c:pt idx="4012">
                  <c:v>0.72105630723113379</c:v>
                </c:pt>
                <c:pt idx="4013">
                  <c:v>0.72112687937344777</c:v>
                </c:pt>
                <c:pt idx="4014">
                  <c:v>0.72112687937344777</c:v>
                </c:pt>
                <c:pt idx="4015">
                  <c:v>0.72112687937344777</c:v>
                </c:pt>
                <c:pt idx="4016">
                  <c:v>0.72112687937344777</c:v>
                </c:pt>
                <c:pt idx="4017">
                  <c:v>0.72119738752932494</c:v>
                </c:pt>
                <c:pt idx="4018">
                  <c:v>0.72119738752932494</c:v>
                </c:pt>
                <c:pt idx="4019">
                  <c:v>0.72119738752932494</c:v>
                </c:pt>
                <c:pt idx="4020">
                  <c:v>0.72119738752932494</c:v>
                </c:pt>
                <c:pt idx="4021">
                  <c:v>0.72119738752932494</c:v>
                </c:pt>
                <c:pt idx="4022">
                  <c:v>0.72119738752932494</c:v>
                </c:pt>
                <c:pt idx="4023">
                  <c:v>0.72119738752932494</c:v>
                </c:pt>
                <c:pt idx="4024">
                  <c:v>0.72119738752932494</c:v>
                </c:pt>
                <c:pt idx="4025">
                  <c:v>0.72119738752932494</c:v>
                </c:pt>
                <c:pt idx="4026">
                  <c:v>0.72119738752932494</c:v>
                </c:pt>
                <c:pt idx="4027">
                  <c:v>0.72119738752932494</c:v>
                </c:pt>
                <c:pt idx="4028">
                  <c:v>0.72119738752932494</c:v>
                </c:pt>
                <c:pt idx="4029">
                  <c:v>0.72119738752932494</c:v>
                </c:pt>
                <c:pt idx="4030">
                  <c:v>0.72119738752932494</c:v>
                </c:pt>
                <c:pt idx="4031">
                  <c:v>0.72119738752932494</c:v>
                </c:pt>
                <c:pt idx="4032">
                  <c:v>0.72119738752932494</c:v>
                </c:pt>
                <c:pt idx="4033">
                  <c:v>0.72119738752932494</c:v>
                </c:pt>
                <c:pt idx="4034">
                  <c:v>0.72119738752932494</c:v>
                </c:pt>
                <c:pt idx="4035">
                  <c:v>0.72119738752932494</c:v>
                </c:pt>
                <c:pt idx="4036">
                  <c:v>0.72119738752932494</c:v>
                </c:pt>
                <c:pt idx="4037">
                  <c:v>0.72119738752932494</c:v>
                </c:pt>
                <c:pt idx="4038">
                  <c:v>0.72119738752932494</c:v>
                </c:pt>
                <c:pt idx="4039">
                  <c:v>0.72119738752932494</c:v>
                </c:pt>
                <c:pt idx="4040">
                  <c:v>0.72119738752932494</c:v>
                </c:pt>
                <c:pt idx="4041">
                  <c:v>0.72119738752932494</c:v>
                </c:pt>
                <c:pt idx="4042">
                  <c:v>0.72119738752932494</c:v>
                </c:pt>
                <c:pt idx="4043">
                  <c:v>0.72126782906556408</c:v>
                </c:pt>
                <c:pt idx="4044">
                  <c:v>0.72133820134894622</c:v>
                </c:pt>
                <c:pt idx="4045">
                  <c:v>0.72133820134894622</c:v>
                </c:pt>
                <c:pt idx="4046">
                  <c:v>0.72140850389070965</c:v>
                </c:pt>
                <c:pt idx="4047">
                  <c:v>0.72147872762431131</c:v>
                </c:pt>
                <c:pt idx="4048">
                  <c:v>0.72154887634987475</c:v>
                </c:pt>
                <c:pt idx="4049">
                  <c:v>0.72154887634987475</c:v>
                </c:pt>
                <c:pt idx="4050">
                  <c:v>0.72154887634987475</c:v>
                </c:pt>
                <c:pt idx="4051">
                  <c:v>0.72154887634987475</c:v>
                </c:pt>
                <c:pt idx="4052">
                  <c:v>0.72154887634987475</c:v>
                </c:pt>
                <c:pt idx="4053">
                  <c:v>0.72154887634987475</c:v>
                </c:pt>
                <c:pt idx="4054">
                  <c:v>0.72168893181071314</c:v>
                </c:pt>
                <c:pt idx="4055">
                  <c:v>0.72168893181071314</c:v>
                </c:pt>
                <c:pt idx="4056">
                  <c:v>0.72175883327956902</c:v>
                </c:pt>
                <c:pt idx="4057">
                  <c:v>0.72182864706310279</c:v>
                </c:pt>
                <c:pt idx="4058">
                  <c:v>0.7218983705281028</c:v>
                </c:pt>
                <c:pt idx="4059">
                  <c:v>0.7218983705281028</c:v>
                </c:pt>
                <c:pt idx="4060">
                  <c:v>0.7218983705281028</c:v>
                </c:pt>
                <c:pt idx="4061">
                  <c:v>0.7218983705281028</c:v>
                </c:pt>
                <c:pt idx="4062">
                  <c:v>0.7218983705281028</c:v>
                </c:pt>
                <c:pt idx="4063">
                  <c:v>0.7218983705281028</c:v>
                </c:pt>
                <c:pt idx="4064">
                  <c:v>0.7218983705281028</c:v>
                </c:pt>
                <c:pt idx="4065">
                  <c:v>0.7218983705281028</c:v>
                </c:pt>
                <c:pt idx="4066">
                  <c:v>0.7218983705281028</c:v>
                </c:pt>
                <c:pt idx="4067">
                  <c:v>0.7218983705281028</c:v>
                </c:pt>
                <c:pt idx="4068">
                  <c:v>0.7218983705281028</c:v>
                </c:pt>
                <c:pt idx="4069">
                  <c:v>0.7218983705281028</c:v>
                </c:pt>
                <c:pt idx="4070">
                  <c:v>0.7218983705281028</c:v>
                </c:pt>
                <c:pt idx="4071">
                  <c:v>0.7218983705281028</c:v>
                </c:pt>
                <c:pt idx="4072">
                  <c:v>0.7218983705281028</c:v>
                </c:pt>
                <c:pt idx="4073">
                  <c:v>0.7218983705281028</c:v>
                </c:pt>
                <c:pt idx="4074">
                  <c:v>0.7218983705281028</c:v>
                </c:pt>
                <c:pt idx="4075">
                  <c:v>0.7218983705281028</c:v>
                </c:pt>
                <c:pt idx="4076">
                  <c:v>0.7218983705281028</c:v>
                </c:pt>
                <c:pt idx="4077">
                  <c:v>0.7218983705281028</c:v>
                </c:pt>
                <c:pt idx="4078">
                  <c:v>0.7218983705281028</c:v>
                </c:pt>
                <c:pt idx="4079">
                  <c:v>0.7218983705281028</c:v>
                </c:pt>
                <c:pt idx="4080">
                  <c:v>0.7218983705281028</c:v>
                </c:pt>
                <c:pt idx="4081">
                  <c:v>0.72203753596967646</c:v>
                </c:pt>
                <c:pt idx="4082">
                  <c:v>0.72210697267982527</c:v>
                </c:pt>
                <c:pt idx="4083">
                  <c:v>0.72210697267982527</c:v>
                </c:pt>
                <c:pt idx="4084">
                  <c:v>0.72217630853860393</c:v>
                </c:pt>
                <c:pt idx="4085">
                  <c:v>0.72224554091280235</c:v>
                </c:pt>
                <c:pt idx="4086">
                  <c:v>0.72224554091280235</c:v>
                </c:pt>
                <c:pt idx="4087">
                  <c:v>0.72231466716921</c:v>
                </c:pt>
                <c:pt idx="4088">
                  <c:v>0.72231466716921</c:v>
                </c:pt>
                <c:pt idx="4089">
                  <c:v>0.72231466716921</c:v>
                </c:pt>
                <c:pt idx="4090">
                  <c:v>0.72245259079581614</c:v>
                </c:pt>
                <c:pt idx="4091">
                  <c:v>0.72245259079581614</c:v>
                </c:pt>
                <c:pt idx="4092">
                  <c:v>0.72245259079581614</c:v>
                </c:pt>
                <c:pt idx="4093">
                  <c:v>0.72252138289959622</c:v>
                </c:pt>
                <c:pt idx="4094">
                  <c:v>0.72252138289959622</c:v>
                </c:pt>
                <c:pt idx="4095">
                  <c:v>0.72259005835274293</c:v>
                </c:pt>
                <c:pt idx="4096">
                  <c:v>0.72259005835274293</c:v>
                </c:pt>
                <c:pt idx="4097">
                  <c:v>0.72259005835274293</c:v>
                </c:pt>
                <c:pt idx="4098">
                  <c:v>0.72259005835274293</c:v>
                </c:pt>
                <c:pt idx="4099">
                  <c:v>0.72259005835274293</c:v>
                </c:pt>
                <c:pt idx="4100">
                  <c:v>0.72259005835274293</c:v>
                </c:pt>
                <c:pt idx="4101">
                  <c:v>0.72259005835274293</c:v>
                </c:pt>
                <c:pt idx="4102">
                  <c:v>0.72259005835274293</c:v>
                </c:pt>
                <c:pt idx="4103">
                  <c:v>0.72259005835274293</c:v>
                </c:pt>
                <c:pt idx="4104">
                  <c:v>0.72259005835274293</c:v>
                </c:pt>
                <c:pt idx="4105">
                  <c:v>0.72259005835274293</c:v>
                </c:pt>
                <c:pt idx="4106">
                  <c:v>0.72259005835274293</c:v>
                </c:pt>
                <c:pt idx="4107">
                  <c:v>0.72259005835274293</c:v>
                </c:pt>
                <c:pt idx="4108">
                  <c:v>0.72259005835274293</c:v>
                </c:pt>
                <c:pt idx="4109">
                  <c:v>0.72259005835274293</c:v>
                </c:pt>
                <c:pt idx="4110">
                  <c:v>0.72259005835274293</c:v>
                </c:pt>
                <c:pt idx="4111">
                  <c:v>0.72259005835274293</c:v>
                </c:pt>
                <c:pt idx="4112">
                  <c:v>0.72259005835274293</c:v>
                </c:pt>
                <c:pt idx="4113">
                  <c:v>0.72259005835274293</c:v>
                </c:pt>
                <c:pt idx="4114">
                  <c:v>0.72259005835274293</c:v>
                </c:pt>
                <c:pt idx="4115">
                  <c:v>0.72259005835274293</c:v>
                </c:pt>
                <c:pt idx="4116">
                  <c:v>0.72259005835274293</c:v>
                </c:pt>
                <c:pt idx="4117">
                  <c:v>0.72259005835274293</c:v>
                </c:pt>
                <c:pt idx="4118">
                  <c:v>0.72259005835274293</c:v>
                </c:pt>
                <c:pt idx="4119">
                  <c:v>0.72259005835274293</c:v>
                </c:pt>
                <c:pt idx="4120">
                  <c:v>0.72259005835274293</c:v>
                </c:pt>
                <c:pt idx="4121">
                  <c:v>0.72259005835274293</c:v>
                </c:pt>
                <c:pt idx="4122">
                  <c:v>0.72259005835274293</c:v>
                </c:pt>
                <c:pt idx="4123">
                  <c:v>0.72259005835274293</c:v>
                </c:pt>
                <c:pt idx="4124">
                  <c:v>0.72259005835274293</c:v>
                </c:pt>
                <c:pt idx="4125">
                  <c:v>0.7226586145220566</c:v>
                </c:pt>
                <c:pt idx="4126">
                  <c:v>0.72272704877431915</c:v>
                </c:pt>
                <c:pt idx="4127">
                  <c:v>0.72272704877431915</c:v>
                </c:pt>
                <c:pt idx="4128">
                  <c:v>0.72272704877431915</c:v>
                </c:pt>
                <c:pt idx="4129">
                  <c:v>0.72279535847632292</c:v>
                </c:pt>
                <c:pt idx="4130">
                  <c:v>0.72279535847632292</c:v>
                </c:pt>
                <c:pt idx="4131">
                  <c:v>0.72279535847632292</c:v>
                </c:pt>
                <c:pt idx="4132">
                  <c:v>0.72286354099485894</c:v>
                </c:pt>
                <c:pt idx="4133">
                  <c:v>0.72293159369671756</c:v>
                </c:pt>
                <c:pt idx="4134">
                  <c:v>0.72293159369671756</c:v>
                </c:pt>
                <c:pt idx="4135">
                  <c:v>0.72293159369671756</c:v>
                </c:pt>
                <c:pt idx="4136">
                  <c:v>0.72299951394868756</c:v>
                </c:pt>
                <c:pt idx="4137">
                  <c:v>0.72299951394868756</c:v>
                </c:pt>
                <c:pt idx="4138">
                  <c:v>0.72299951394868756</c:v>
                </c:pt>
                <c:pt idx="4139">
                  <c:v>0.72299951394868756</c:v>
                </c:pt>
                <c:pt idx="4140">
                  <c:v>0.72306729911756062</c:v>
                </c:pt>
                <c:pt idx="4141">
                  <c:v>0.72313494657012689</c:v>
                </c:pt>
                <c:pt idx="4142">
                  <c:v>0.72326981779349486</c:v>
                </c:pt>
                <c:pt idx="4143">
                  <c:v>0.72326981779349486</c:v>
                </c:pt>
                <c:pt idx="4144">
                  <c:v>0.72326981779349486</c:v>
                </c:pt>
                <c:pt idx="4145">
                  <c:v>0.72326981779349486</c:v>
                </c:pt>
                <c:pt idx="4146">
                  <c:v>0.72326981779349486</c:v>
                </c:pt>
                <c:pt idx="4147">
                  <c:v>0.72326981779349486</c:v>
                </c:pt>
                <c:pt idx="4148">
                  <c:v>0.72326981779349486</c:v>
                </c:pt>
                <c:pt idx="4149">
                  <c:v>0.72326981779349486</c:v>
                </c:pt>
                <c:pt idx="4150">
                  <c:v>0.72326981779349486</c:v>
                </c:pt>
                <c:pt idx="4151">
                  <c:v>0.72326981779349486</c:v>
                </c:pt>
                <c:pt idx="4152">
                  <c:v>0.72326981779349486</c:v>
                </c:pt>
                <c:pt idx="4153">
                  <c:v>0.72326981779349486</c:v>
                </c:pt>
                <c:pt idx="4154">
                  <c:v>0.72326981779349486</c:v>
                </c:pt>
                <c:pt idx="4155">
                  <c:v>0.72326981779349486</c:v>
                </c:pt>
                <c:pt idx="4156">
                  <c:v>0.72326981779349486</c:v>
                </c:pt>
                <c:pt idx="4157">
                  <c:v>0.72326981779349486</c:v>
                </c:pt>
                <c:pt idx="4158">
                  <c:v>0.72326981779349486</c:v>
                </c:pt>
                <c:pt idx="4159">
                  <c:v>0.72326981779349486</c:v>
                </c:pt>
                <c:pt idx="4160">
                  <c:v>0.72326981779349486</c:v>
                </c:pt>
                <c:pt idx="4161">
                  <c:v>0.72326981779349486</c:v>
                </c:pt>
                <c:pt idx="4162">
                  <c:v>0.72326981779349486</c:v>
                </c:pt>
                <c:pt idx="4163">
                  <c:v>0.72326981779349486</c:v>
                </c:pt>
                <c:pt idx="4164">
                  <c:v>0.72326981779349486</c:v>
                </c:pt>
                <c:pt idx="4165">
                  <c:v>0.72326981779349486</c:v>
                </c:pt>
                <c:pt idx="4166">
                  <c:v>0.72326981779349486</c:v>
                </c:pt>
                <c:pt idx="4167">
                  <c:v>0.72333703629788326</c:v>
                </c:pt>
                <c:pt idx="4168">
                  <c:v>0.72333703629788326</c:v>
                </c:pt>
                <c:pt idx="4169">
                  <c:v>0.72340410655312359</c:v>
                </c:pt>
                <c:pt idx="4170">
                  <c:v>0.72340410655312359</c:v>
                </c:pt>
                <c:pt idx="4171">
                  <c:v>0.72340410655312359</c:v>
                </c:pt>
                <c:pt idx="4172">
                  <c:v>0.7234710259260082</c:v>
                </c:pt>
                <c:pt idx="4173">
                  <c:v>0.72360440149186833</c:v>
                </c:pt>
                <c:pt idx="4174">
                  <c:v>0.72360440149186833</c:v>
                </c:pt>
                <c:pt idx="4175">
                  <c:v>0.72360440149186833</c:v>
                </c:pt>
                <c:pt idx="4176">
                  <c:v>0.7236708524184261</c:v>
                </c:pt>
                <c:pt idx="4177">
                  <c:v>0.7236708524184261</c:v>
                </c:pt>
                <c:pt idx="4178">
                  <c:v>0.72373714192978889</c:v>
                </c:pt>
                <c:pt idx="4179">
                  <c:v>0.72380326739274792</c:v>
                </c:pt>
                <c:pt idx="4180">
                  <c:v>0.72386922617409111</c:v>
                </c:pt>
                <c:pt idx="4181">
                  <c:v>0.72386922617409111</c:v>
                </c:pt>
                <c:pt idx="4182">
                  <c:v>0.72393501564060725</c:v>
                </c:pt>
                <c:pt idx="4183">
                  <c:v>0.72393501564060725</c:v>
                </c:pt>
                <c:pt idx="4184">
                  <c:v>0.72393501564060725</c:v>
                </c:pt>
                <c:pt idx="4185">
                  <c:v>0.72393501564060725</c:v>
                </c:pt>
                <c:pt idx="4186">
                  <c:v>0.72393501564060725</c:v>
                </c:pt>
                <c:pt idx="4187">
                  <c:v>0.72393501564060725</c:v>
                </c:pt>
                <c:pt idx="4188">
                  <c:v>0.72393501564060725</c:v>
                </c:pt>
                <c:pt idx="4189">
                  <c:v>0.72393501564060725</c:v>
                </c:pt>
                <c:pt idx="4190">
                  <c:v>0.72393501564060725</c:v>
                </c:pt>
                <c:pt idx="4191">
                  <c:v>0.72393501564060725</c:v>
                </c:pt>
                <c:pt idx="4192">
                  <c:v>0.72393501564060725</c:v>
                </c:pt>
                <c:pt idx="4193">
                  <c:v>0.72393501564060725</c:v>
                </c:pt>
                <c:pt idx="4194">
                  <c:v>0.72393501564060725</c:v>
                </c:pt>
                <c:pt idx="4195">
                  <c:v>0.72393501564060725</c:v>
                </c:pt>
                <c:pt idx="4196">
                  <c:v>0.72393501564060725</c:v>
                </c:pt>
                <c:pt idx="4197">
                  <c:v>0.72393501564060725</c:v>
                </c:pt>
                <c:pt idx="4198">
                  <c:v>0.72393501564060725</c:v>
                </c:pt>
                <c:pt idx="4199">
                  <c:v>0.72393501564060725</c:v>
                </c:pt>
                <c:pt idx="4200">
                  <c:v>0.72393501564060725</c:v>
                </c:pt>
                <c:pt idx="4201">
                  <c:v>0.72406607609633866</c:v>
                </c:pt>
                <c:pt idx="4202">
                  <c:v>0.72406607609633866</c:v>
                </c:pt>
                <c:pt idx="4203">
                  <c:v>0.72419642769425319</c:v>
                </c:pt>
                <c:pt idx="4204">
                  <c:v>0.72419642769425319</c:v>
                </c:pt>
                <c:pt idx="4205">
                  <c:v>0.72419642769425319</c:v>
                </c:pt>
                <c:pt idx="4206">
                  <c:v>0.72426133108850577</c:v>
                </c:pt>
                <c:pt idx="4207">
                  <c:v>0.72426133108850577</c:v>
                </c:pt>
                <c:pt idx="4208">
                  <c:v>0.72426133108850577</c:v>
                </c:pt>
                <c:pt idx="4209">
                  <c:v>0.72426133108850577</c:v>
                </c:pt>
                <c:pt idx="4210">
                  <c:v>0.72432604936867628</c:v>
                </c:pt>
                <c:pt idx="4211">
                  <c:v>0.72439057990155331</c:v>
                </c:pt>
                <c:pt idx="4212">
                  <c:v>0.72445492005392875</c:v>
                </c:pt>
                <c:pt idx="4213">
                  <c:v>0.72445492005392875</c:v>
                </c:pt>
                <c:pt idx="4214">
                  <c:v>0.72451906719259251</c:v>
                </c:pt>
                <c:pt idx="4215">
                  <c:v>0.72458301868433117</c:v>
                </c:pt>
                <c:pt idx="4216">
                  <c:v>0.72458301868433117</c:v>
                </c:pt>
                <c:pt idx="4217">
                  <c:v>0.72458301868433117</c:v>
                </c:pt>
                <c:pt idx="4218">
                  <c:v>0.72458301868433117</c:v>
                </c:pt>
                <c:pt idx="4219">
                  <c:v>0.72458301868433117</c:v>
                </c:pt>
                <c:pt idx="4220">
                  <c:v>0.72458301868433117</c:v>
                </c:pt>
                <c:pt idx="4221">
                  <c:v>0.72458301868433117</c:v>
                </c:pt>
                <c:pt idx="4222">
                  <c:v>0.72458301868433117</c:v>
                </c:pt>
                <c:pt idx="4223">
                  <c:v>0.72458301868433117</c:v>
                </c:pt>
                <c:pt idx="4224">
                  <c:v>0.72458301868433117</c:v>
                </c:pt>
                <c:pt idx="4225">
                  <c:v>0.72458301868433117</c:v>
                </c:pt>
                <c:pt idx="4226">
                  <c:v>0.72458301868433117</c:v>
                </c:pt>
                <c:pt idx="4227">
                  <c:v>0.72458301868433117</c:v>
                </c:pt>
                <c:pt idx="4228">
                  <c:v>0.72458301868433117</c:v>
                </c:pt>
                <c:pt idx="4229">
                  <c:v>0.72458301868433117</c:v>
                </c:pt>
                <c:pt idx="4230">
                  <c:v>0.72458301868433117</c:v>
                </c:pt>
                <c:pt idx="4231">
                  <c:v>0.72458301868433117</c:v>
                </c:pt>
                <c:pt idx="4232">
                  <c:v>0.72458301868433117</c:v>
                </c:pt>
                <c:pt idx="4233">
                  <c:v>0.72458301868433117</c:v>
                </c:pt>
                <c:pt idx="4234">
                  <c:v>0.72458301868433117</c:v>
                </c:pt>
                <c:pt idx="4235">
                  <c:v>0.72458301868433117</c:v>
                </c:pt>
                <c:pt idx="4236">
                  <c:v>0.72458301868433117</c:v>
                </c:pt>
                <c:pt idx="4237">
                  <c:v>0.72458301868433117</c:v>
                </c:pt>
                <c:pt idx="4238">
                  <c:v>0.72458301868433117</c:v>
                </c:pt>
                <c:pt idx="4239">
                  <c:v>0.72458301868433117</c:v>
                </c:pt>
                <c:pt idx="4240">
                  <c:v>0.72458301868433117</c:v>
                </c:pt>
                <c:pt idx="4241">
                  <c:v>0.72458301868433117</c:v>
                </c:pt>
                <c:pt idx="4242">
                  <c:v>0.72471032419421477</c:v>
                </c:pt>
                <c:pt idx="4243">
                  <c:v>0.72471032419421477</c:v>
                </c:pt>
                <c:pt idx="4244">
                  <c:v>0.72471032419421477</c:v>
                </c:pt>
                <c:pt idx="4245">
                  <c:v>0.72477367294593242</c:v>
                </c:pt>
                <c:pt idx="4246">
                  <c:v>0.72477367294593242</c:v>
                </c:pt>
                <c:pt idx="4247">
                  <c:v>0.72483681551789148</c:v>
                </c:pt>
                <c:pt idx="4248">
                  <c:v>0.72483681551789148</c:v>
                </c:pt>
                <c:pt idx="4249">
                  <c:v>0.72483681647985954</c:v>
                </c:pt>
                <c:pt idx="4250">
                  <c:v>0.72489974927687872</c:v>
                </c:pt>
                <c:pt idx="4251">
                  <c:v>0.72489974927687872</c:v>
                </c:pt>
                <c:pt idx="4252">
                  <c:v>0.72489974927687872</c:v>
                </c:pt>
                <c:pt idx="4253">
                  <c:v>0.72489974927687872</c:v>
                </c:pt>
                <c:pt idx="4254">
                  <c:v>0.72489974927687872</c:v>
                </c:pt>
                <c:pt idx="4255">
                  <c:v>0.72489974927687872</c:v>
                </c:pt>
                <c:pt idx="4256">
                  <c:v>0.72496247158968496</c:v>
                </c:pt>
                <c:pt idx="4257">
                  <c:v>0.72496247158968496</c:v>
                </c:pt>
                <c:pt idx="4258">
                  <c:v>0.72502497982310254</c:v>
                </c:pt>
                <c:pt idx="4259">
                  <c:v>0.7250872713439207</c:v>
                </c:pt>
                <c:pt idx="4260">
                  <c:v>0.7250872713439207</c:v>
                </c:pt>
                <c:pt idx="4261">
                  <c:v>0.7250872713439207</c:v>
                </c:pt>
                <c:pt idx="4262">
                  <c:v>0.7250872713439207</c:v>
                </c:pt>
                <c:pt idx="4263">
                  <c:v>0.72521119371491483</c:v>
                </c:pt>
                <c:pt idx="4264">
                  <c:v>0.72521119371491483</c:v>
                </c:pt>
                <c:pt idx="4265">
                  <c:v>0.72521119371491483</c:v>
                </c:pt>
                <c:pt idx="4266">
                  <c:v>0.72521119371491483</c:v>
                </c:pt>
                <c:pt idx="4267">
                  <c:v>0.72521119371491483</c:v>
                </c:pt>
                <c:pt idx="4268">
                  <c:v>0.72521119371491483</c:v>
                </c:pt>
                <c:pt idx="4269">
                  <c:v>0.72521119371491483</c:v>
                </c:pt>
                <c:pt idx="4270">
                  <c:v>0.72521119371491483</c:v>
                </c:pt>
                <c:pt idx="4271">
                  <c:v>0.72521119371491483</c:v>
                </c:pt>
                <c:pt idx="4272">
                  <c:v>0.72521119371491483</c:v>
                </c:pt>
                <c:pt idx="4273">
                  <c:v>0.72521119371491483</c:v>
                </c:pt>
                <c:pt idx="4274">
                  <c:v>0.72521119371491483</c:v>
                </c:pt>
                <c:pt idx="4275">
                  <c:v>0.72521119371491483</c:v>
                </c:pt>
                <c:pt idx="4276">
                  <c:v>0.72521119371491483</c:v>
                </c:pt>
                <c:pt idx="4277">
                  <c:v>0.72521119371491483</c:v>
                </c:pt>
                <c:pt idx="4278">
                  <c:v>0.72521119371491483</c:v>
                </c:pt>
                <c:pt idx="4279">
                  <c:v>0.72521119371491483</c:v>
                </c:pt>
                <c:pt idx="4280">
                  <c:v>0.72521119371491483</c:v>
                </c:pt>
                <c:pt idx="4281">
                  <c:v>0.72533421763700034</c:v>
                </c:pt>
                <c:pt idx="4282">
                  <c:v>0.72539538609667331</c:v>
                </c:pt>
                <c:pt idx="4283">
                  <c:v>0.72539538609667331</c:v>
                </c:pt>
                <c:pt idx="4284">
                  <c:v>0.72545632204448918</c:v>
                </c:pt>
                <c:pt idx="4285">
                  <c:v>0.72545632204448918</c:v>
                </c:pt>
                <c:pt idx="4286">
                  <c:v>0.72551702284723629</c:v>
                </c:pt>
                <c:pt idx="4287">
                  <c:v>0.72557748587170545</c:v>
                </c:pt>
                <c:pt idx="4288">
                  <c:v>0.72557748587170545</c:v>
                </c:pt>
                <c:pt idx="4289">
                  <c:v>0.72557748587170545</c:v>
                </c:pt>
                <c:pt idx="4290">
                  <c:v>0.72563770848468767</c:v>
                </c:pt>
                <c:pt idx="4291">
                  <c:v>0.72563770848468767</c:v>
                </c:pt>
                <c:pt idx="4292">
                  <c:v>0.72563770848468767</c:v>
                </c:pt>
                <c:pt idx="4293">
                  <c:v>0.72563770848468767</c:v>
                </c:pt>
                <c:pt idx="4294">
                  <c:v>0.72569768805297263</c:v>
                </c:pt>
                <c:pt idx="4295">
                  <c:v>0.72575742194335002</c:v>
                </c:pt>
                <c:pt idx="4296">
                  <c:v>0.72581690752260752</c:v>
                </c:pt>
                <c:pt idx="4297">
                  <c:v>0.72581690752260752</c:v>
                </c:pt>
                <c:pt idx="4298">
                  <c:v>0.72581690752260752</c:v>
                </c:pt>
                <c:pt idx="4299">
                  <c:v>0.72581690752260752</c:v>
                </c:pt>
                <c:pt idx="4300">
                  <c:v>0.72581690752260752</c:v>
                </c:pt>
                <c:pt idx="4301">
                  <c:v>0.72581690752260752</c:v>
                </c:pt>
                <c:pt idx="4302">
                  <c:v>0.72581690752260752</c:v>
                </c:pt>
                <c:pt idx="4303">
                  <c:v>0.72581690752260752</c:v>
                </c:pt>
                <c:pt idx="4304">
                  <c:v>0.72581690752260752</c:v>
                </c:pt>
                <c:pt idx="4305">
                  <c:v>0.72581690752260752</c:v>
                </c:pt>
                <c:pt idx="4306">
                  <c:v>0.72581690752260752</c:v>
                </c:pt>
                <c:pt idx="4307">
                  <c:v>0.72581690752260752</c:v>
                </c:pt>
                <c:pt idx="4308">
                  <c:v>0.72581690752260752</c:v>
                </c:pt>
                <c:pt idx="4309">
                  <c:v>0.72581690752260752</c:v>
                </c:pt>
                <c:pt idx="4310">
                  <c:v>0.72581690752260752</c:v>
                </c:pt>
                <c:pt idx="4311">
                  <c:v>0.72581690752260752</c:v>
                </c:pt>
                <c:pt idx="4312">
                  <c:v>0.72581690752260752</c:v>
                </c:pt>
                <c:pt idx="4313">
                  <c:v>0.72581690752260752</c:v>
                </c:pt>
                <c:pt idx="4314">
                  <c:v>0.72581690752260752</c:v>
                </c:pt>
                <c:pt idx="4315">
                  <c:v>0.72581690752260752</c:v>
                </c:pt>
                <c:pt idx="4316">
                  <c:v>0.72581690752260752</c:v>
                </c:pt>
                <c:pt idx="4317">
                  <c:v>0.72581690752260752</c:v>
                </c:pt>
                <c:pt idx="4318">
                  <c:v>0.72581690752260752</c:v>
                </c:pt>
                <c:pt idx="4319">
                  <c:v>0.72593512321494513</c:v>
                </c:pt>
                <c:pt idx="4320">
                  <c:v>0.72593512321494513</c:v>
                </c:pt>
                <c:pt idx="4321">
                  <c:v>0.72593512321494513</c:v>
                </c:pt>
                <c:pt idx="4322">
                  <c:v>0.72599384806159795</c:v>
                </c:pt>
                <c:pt idx="4323">
                  <c:v>0.72605231406429516</c:v>
                </c:pt>
                <c:pt idx="4324">
                  <c:v>0.72605231495449818</c:v>
                </c:pt>
                <c:pt idx="4325">
                  <c:v>0.72611051858982711</c:v>
                </c:pt>
                <c:pt idx="4326">
                  <c:v>0.72611051858982711</c:v>
                </c:pt>
                <c:pt idx="4327">
                  <c:v>0.72611051858982711</c:v>
                </c:pt>
                <c:pt idx="4328">
                  <c:v>0.72611051858982711</c:v>
                </c:pt>
                <c:pt idx="4329">
                  <c:v>0.7262261309204523</c:v>
                </c:pt>
                <c:pt idx="4330">
                  <c:v>0.72622613267655578</c:v>
                </c:pt>
                <c:pt idx="4331">
                  <c:v>0.72628353697133208</c:v>
                </c:pt>
                <c:pt idx="4332">
                  <c:v>0.72634066925610496</c:v>
                </c:pt>
                <c:pt idx="4333">
                  <c:v>0.72639752689765924</c:v>
                </c:pt>
                <c:pt idx="4334">
                  <c:v>0.72639752689765924</c:v>
                </c:pt>
                <c:pt idx="4335">
                  <c:v>0.72639752689765924</c:v>
                </c:pt>
                <c:pt idx="4336">
                  <c:v>0.72639752689765924</c:v>
                </c:pt>
                <c:pt idx="4337">
                  <c:v>0.72639752689765924</c:v>
                </c:pt>
                <c:pt idx="4338">
                  <c:v>0.72639752689765924</c:v>
                </c:pt>
                <c:pt idx="4339">
                  <c:v>0.72639752689765924</c:v>
                </c:pt>
                <c:pt idx="4340">
                  <c:v>0.72639752689765924</c:v>
                </c:pt>
                <c:pt idx="4341">
                  <c:v>0.72639752689765924</c:v>
                </c:pt>
                <c:pt idx="4342">
                  <c:v>0.72639752689765924</c:v>
                </c:pt>
                <c:pt idx="4343">
                  <c:v>0.72639752689765924</c:v>
                </c:pt>
                <c:pt idx="4344">
                  <c:v>0.72639752689765924</c:v>
                </c:pt>
                <c:pt idx="4345">
                  <c:v>0.72639752689765924</c:v>
                </c:pt>
                <c:pt idx="4346">
                  <c:v>0.72639752689765924</c:v>
                </c:pt>
                <c:pt idx="4347">
                  <c:v>0.72639752689765924</c:v>
                </c:pt>
                <c:pt idx="4348">
                  <c:v>0.72639752689765924</c:v>
                </c:pt>
                <c:pt idx="4349">
                  <c:v>0.72639752689765924</c:v>
                </c:pt>
                <c:pt idx="4350">
                  <c:v>0.72639752689765924</c:v>
                </c:pt>
                <c:pt idx="4351">
                  <c:v>0.72639752689765924</c:v>
                </c:pt>
                <c:pt idx="4352">
                  <c:v>0.72639752689765924</c:v>
                </c:pt>
                <c:pt idx="4353">
                  <c:v>0.72639752689765924</c:v>
                </c:pt>
                <c:pt idx="4354">
                  <c:v>0.72639752689765924</c:v>
                </c:pt>
                <c:pt idx="4355">
                  <c:v>0.72639752689765924</c:v>
                </c:pt>
                <c:pt idx="4356">
                  <c:v>0.72645410726279791</c:v>
                </c:pt>
                <c:pt idx="4357">
                  <c:v>0.72651040771829845</c:v>
                </c:pt>
                <c:pt idx="4358">
                  <c:v>0.7265664256309563</c:v>
                </c:pt>
                <c:pt idx="4359">
                  <c:v>0.72662215836756072</c:v>
                </c:pt>
                <c:pt idx="4360">
                  <c:v>0.72662215836756072</c:v>
                </c:pt>
                <c:pt idx="4361">
                  <c:v>0.72667760329490161</c:v>
                </c:pt>
                <c:pt idx="4362">
                  <c:v>0.72667760329490161</c:v>
                </c:pt>
                <c:pt idx="4363">
                  <c:v>0.72667760329490161</c:v>
                </c:pt>
                <c:pt idx="4364">
                  <c:v>0.72667760329490161</c:v>
                </c:pt>
                <c:pt idx="4365">
                  <c:v>0.7267327577797702</c:v>
                </c:pt>
                <c:pt idx="4366">
                  <c:v>0.7267327577797702</c:v>
                </c:pt>
                <c:pt idx="4367">
                  <c:v>0.7267327577797702</c:v>
                </c:pt>
                <c:pt idx="4368">
                  <c:v>0.7267327577797702</c:v>
                </c:pt>
                <c:pt idx="4369">
                  <c:v>0.72684218488925123</c:v>
                </c:pt>
                <c:pt idx="4370">
                  <c:v>0.72689645224744304</c:v>
                </c:pt>
                <c:pt idx="4371">
                  <c:v>0.72689645224744304</c:v>
                </c:pt>
                <c:pt idx="4372">
                  <c:v>0.72695041863031928</c:v>
                </c:pt>
                <c:pt idx="4373">
                  <c:v>0.72695041863031928</c:v>
                </c:pt>
                <c:pt idx="4374">
                  <c:v>0.72695041863031928</c:v>
                </c:pt>
                <c:pt idx="4375">
                  <c:v>0.72695041863031928</c:v>
                </c:pt>
                <c:pt idx="4376">
                  <c:v>0.72695041863031928</c:v>
                </c:pt>
                <c:pt idx="4377">
                  <c:v>0.72695041863031928</c:v>
                </c:pt>
                <c:pt idx="4378">
                  <c:v>0.72695041863031928</c:v>
                </c:pt>
                <c:pt idx="4379">
                  <c:v>0.72695041863031928</c:v>
                </c:pt>
                <c:pt idx="4380">
                  <c:v>0.7270040814046832</c:v>
                </c:pt>
                <c:pt idx="4381">
                  <c:v>0.7270040814046832</c:v>
                </c:pt>
                <c:pt idx="4382">
                  <c:v>0.72711048559499747</c:v>
                </c:pt>
                <c:pt idx="4383">
                  <c:v>0.72711048559499747</c:v>
                </c:pt>
                <c:pt idx="4384">
                  <c:v>0.72721564375270953</c:v>
                </c:pt>
                <c:pt idx="4385">
                  <c:v>0.72721564375270953</c:v>
                </c:pt>
                <c:pt idx="4386">
                  <c:v>0.72721564375270953</c:v>
                </c:pt>
                <c:pt idx="4387">
                  <c:v>0.72721564375270953</c:v>
                </c:pt>
                <c:pt idx="4388">
                  <c:v>0.7273709985969774</c:v>
                </c:pt>
                <c:pt idx="4389">
                  <c:v>0.72742213770761421</c:v>
                </c:pt>
                <c:pt idx="4390">
                  <c:v>0.72742213770761421</c:v>
                </c:pt>
                <c:pt idx="4391">
                  <c:v>0.72747294951083696</c:v>
                </c:pt>
                <c:pt idx="4392">
                  <c:v>0.72747294951083696</c:v>
                </c:pt>
                <c:pt idx="4393">
                  <c:v>0.72747294951083696</c:v>
                </c:pt>
                <c:pt idx="4394">
                  <c:v>0.72747294951083696</c:v>
                </c:pt>
                <c:pt idx="4395">
                  <c:v>0.72747294951083696</c:v>
                </c:pt>
                <c:pt idx="4396">
                  <c:v>0.72747294951083696</c:v>
                </c:pt>
                <c:pt idx="4397">
                  <c:v>0.72747294951083696</c:v>
                </c:pt>
                <c:pt idx="4398">
                  <c:v>0.72747294951083696</c:v>
                </c:pt>
                <c:pt idx="4399">
                  <c:v>0.72747294951083696</c:v>
                </c:pt>
                <c:pt idx="4400">
                  <c:v>0.72747294951083696</c:v>
                </c:pt>
                <c:pt idx="4401">
                  <c:v>0.72747294951083696</c:v>
                </c:pt>
                <c:pt idx="4402">
                  <c:v>0.72747294951083696</c:v>
                </c:pt>
                <c:pt idx="4403">
                  <c:v>0.72752343137345066</c:v>
                </c:pt>
                <c:pt idx="4404">
                  <c:v>0.72752343137345066</c:v>
                </c:pt>
                <c:pt idx="4405">
                  <c:v>0.72757358066223055</c:v>
                </c:pt>
                <c:pt idx="4406">
                  <c:v>0.72757358066223055</c:v>
                </c:pt>
                <c:pt idx="4407">
                  <c:v>0.72762339474397164</c:v>
                </c:pt>
                <c:pt idx="4408">
                  <c:v>0.72762339474397164</c:v>
                </c:pt>
                <c:pt idx="4409">
                  <c:v>0.72772200675350041</c:v>
                </c:pt>
                <c:pt idx="4410">
                  <c:v>0.72772200675350041</c:v>
                </c:pt>
                <c:pt idx="4411">
                  <c:v>0.72781924633635775</c:v>
                </c:pt>
                <c:pt idx="4412">
                  <c:v>0.72781924633635775</c:v>
                </c:pt>
                <c:pt idx="4413">
                  <c:v>0.72791509242686736</c:v>
                </c:pt>
                <c:pt idx="4414">
                  <c:v>0.72796248632946248</c:v>
                </c:pt>
                <c:pt idx="4415">
                  <c:v>0.72796248632946248</c:v>
                </c:pt>
                <c:pt idx="4416">
                  <c:v>0.72796248632946248</c:v>
                </c:pt>
                <c:pt idx="4417">
                  <c:v>0.72796248632946248</c:v>
                </c:pt>
                <c:pt idx="4418">
                  <c:v>0.72796248632946248</c:v>
                </c:pt>
                <c:pt idx="4419">
                  <c:v>0.72796248632946248</c:v>
                </c:pt>
                <c:pt idx="4420">
                  <c:v>0.72796248632946248</c:v>
                </c:pt>
                <c:pt idx="4421">
                  <c:v>0.72796248632946248</c:v>
                </c:pt>
                <c:pt idx="4422">
                  <c:v>0.72796248632946248</c:v>
                </c:pt>
                <c:pt idx="4423">
                  <c:v>0.72796248632946248</c:v>
                </c:pt>
                <c:pt idx="4424">
                  <c:v>0.72796248632946248</c:v>
                </c:pt>
                <c:pt idx="4425">
                  <c:v>0.72796248632946248</c:v>
                </c:pt>
                <c:pt idx="4426">
                  <c:v>0.72800952395934915</c:v>
                </c:pt>
                <c:pt idx="4427">
                  <c:v>0.7280562026833064</c:v>
                </c:pt>
                <c:pt idx="4428">
                  <c:v>0.7280562026833064</c:v>
                </c:pt>
                <c:pt idx="4429">
                  <c:v>0.7280562026833064</c:v>
                </c:pt>
                <c:pt idx="4430">
                  <c:v>0.72810252127618336</c:v>
                </c:pt>
                <c:pt idx="4431">
                  <c:v>0.72819405908752222</c:v>
                </c:pt>
                <c:pt idx="4432">
                  <c:v>0.72819405908752222</c:v>
                </c:pt>
                <c:pt idx="4433">
                  <c:v>0.72819405908752222</c:v>
                </c:pt>
                <c:pt idx="4434">
                  <c:v>0.72819405908752222</c:v>
                </c:pt>
                <c:pt idx="4435">
                  <c:v>0.72819405908752222</c:v>
                </c:pt>
                <c:pt idx="4436">
                  <c:v>0.72828412055185598</c:v>
                </c:pt>
                <c:pt idx="4437">
                  <c:v>0.72841639587644336</c:v>
                </c:pt>
                <c:pt idx="4438">
                  <c:v>0.72841639587644336</c:v>
                </c:pt>
                <c:pt idx="4439">
                  <c:v>0.72841639587644336</c:v>
                </c:pt>
                <c:pt idx="4440">
                  <c:v>0.72841639587644336</c:v>
                </c:pt>
                <c:pt idx="4441">
                  <c:v>0.72841639587644336</c:v>
                </c:pt>
                <c:pt idx="4442">
                  <c:v>0.72841639587644336</c:v>
                </c:pt>
                <c:pt idx="4443">
                  <c:v>0.72841639587644336</c:v>
                </c:pt>
                <c:pt idx="4444">
                  <c:v>0.72841639587644336</c:v>
                </c:pt>
                <c:pt idx="4445">
                  <c:v>0.72841639587644336</c:v>
                </c:pt>
                <c:pt idx="4446">
                  <c:v>0.72841639587644336</c:v>
                </c:pt>
                <c:pt idx="4447">
                  <c:v>0.72841639587644336</c:v>
                </c:pt>
                <c:pt idx="4448">
                  <c:v>0.72841639587644336</c:v>
                </c:pt>
                <c:pt idx="4449">
                  <c:v>0.72841639587644336</c:v>
                </c:pt>
                <c:pt idx="4450">
                  <c:v>0.72841639587644336</c:v>
                </c:pt>
                <c:pt idx="4451">
                  <c:v>0.72841639587644336</c:v>
                </c:pt>
                <c:pt idx="4452">
                  <c:v>0.72845972595263042</c:v>
                </c:pt>
                <c:pt idx="4453">
                  <c:v>0.72854522775771424</c:v>
                </c:pt>
                <c:pt idx="4454">
                  <c:v>0.72858739422019636</c:v>
                </c:pt>
                <c:pt idx="4455">
                  <c:v>0.72862916754502494</c:v>
                </c:pt>
                <c:pt idx="4456">
                  <c:v>0.72862916754502494</c:v>
                </c:pt>
                <c:pt idx="4457">
                  <c:v>0.72862916754502494</c:v>
                </c:pt>
                <c:pt idx="4458">
                  <c:v>0.72867054509899187</c:v>
                </c:pt>
                <c:pt idx="4459">
                  <c:v>0.72867054509899187</c:v>
                </c:pt>
                <c:pt idx="4460">
                  <c:v>0.72867054509899187</c:v>
                </c:pt>
                <c:pt idx="4461">
                  <c:v>0.72871152424888574</c:v>
                </c:pt>
                <c:pt idx="4462">
                  <c:v>0.72875210236149712</c:v>
                </c:pt>
                <c:pt idx="4463">
                  <c:v>0.72879227680361658</c:v>
                </c:pt>
                <c:pt idx="4464">
                  <c:v>0.72879227680361658</c:v>
                </c:pt>
                <c:pt idx="4465">
                  <c:v>0.72883204494203047</c:v>
                </c:pt>
                <c:pt idx="4466">
                  <c:v>0.72883204494203047</c:v>
                </c:pt>
                <c:pt idx="4467">
                  <c:v>0.72883204494203047</c:v>
                </c:pt>
                <c:pt idx="4468">
                  <c:v>0.72883204494203047</c:v>
                </c:pt>
                <c:pt idx="4469">
                  <c:v>0.72883204494203047</c:v>
                </c:pt>
                <c:pt idx="4470">
                  <c:v>0.72883204494203047</c:v>
                </c:pt>
                <c:pt idx="4471">
                  <c:v>0.72883204494203047</c:v>
                </c:pt>
                <c:pt idx="4472">
                  <c:v>0.72883204494203047</c:v>
                </c:pt>
                <c:pt idx="4473">
                  <c:v>0.72883204494203047</c:v>
                </c:pt>
                <c:pt idx="4474">
                  <c:v>0.72887140414354112</c:v>
                </c:pt>
                <c:pt idx="4475">
                  <c:v>0.72891035177492713</c:v>
                </c:pt>
                <c:pt idx="4476">
                  <c:v>0.72898700179449594</c:v>
                </c:pt>
                <c:pt idx="4477">
                  <c:v>0.72902469891625854</c:v>
                </c:pt>
                <c:pt idx="4478">
                  <c:v>0.72902469891625854</c:v>
                </c:pt>
                <c:pt idx="4479">
                  <c:v>0.72913524713094913</c:v>
                </c:pt>
                <c:pt idx="4480">
                  <c:v>0.72913524713094913</c:v>
                </c:pt>
                <c:pt idx="4481">
                  <c:v>0.72920680031647245</c:v>
                </c:pt>
                <c:pt idx="4482">
                  <c:v>0.72920680031647245</c:v>
                </c:pt>
                <c:pt idx="4483">
                  <c:v>0.72920680031647245</c:v>
                </c:pt>
                <c:pt idx="4484">
                  <c:v>0.72920680031647245</c:v>
                </c:pt>
                <c:pt idx="4485">
                  <c:v>0.72920680031647245</c:v>
                </c:pt>
                <c:pt idx="4486">
                  <c:v>0.72920680031647245</c:v>
                </c:pt>
                <c:pt idx="4487">
                  <c:v>0.72920680031647245</c:v>
                </c:pt>
                <c:pt idx="4488">
                  <c:v>0.72920680031647245</c:v>
                </c:pt>
                <c:pt idx="4489">
                  <c:v>0.72920680031647245</c:v>
                </c:pt>
                <c:pt idx="4490">
                  <c:v>0.72920680031647245</c:v>
                </c:pt>
                <c:pt idx="4491">
                  <c:v>0.72920680031647245</c:v>
                </c:pt>
                <c:pt idx="4492">
                  <c:v>0.72920680031647245</c:v>
                </c:pt>
                <c:pt idx="4493">
                  <c:v>0.72924192532233389</c:v>
                </c:pt>
                <c:pt idx="4494">
                  <c:v>0.72924192532233389</c:v>
                </c:pt>
                <c:pt idx="4495">
                  <c:v>0.72924192532233389</c:v>
                </c:pt>
                <c:pt idx="4496">
                  <c:v>0.72927661242597108</c:v>
                </c:pt>
                <c:pt idx="4497">
                  <c:v>0.7293446623937494</c:v>
                </c:pt>
                <c:pt idx="4498">
                  <c:v>0.7293446623937494</c:v>
                </c:pt>
                <c:pt idx="4499">
                  <c:v>0.72937801999147278</c:v>
                </c:pt>
                <c:pt idx="4500">
                  <c:v>0.72953802879002017</c:v>
                </c:pt>
                <c:pt idx="4501">
                  <c:v>0.72953802879002017</c:v>
                </c:pt>
                <c:pt idx="4502">
                  <c:v>0.72953802879002017</c:v>
                </c:pt>
                <c:pt idx="4503">
                  <c:v>0.72953802879002017</c:v>
                </c:pt>
                <c:pt idx="4504">
                  <c:v>0.72953802879002017</c:v>
                </c:pt>
                <c:pt idx="4505">
                  <c:v>0.72953802879002017</c:v>
                </c:pt>
                <c:pt idx="4506">
                  <c:v>0.72953802879002017</c:v>
                </c:pt>
                <c:pt idx="4507">
                  <c:v>0.72953802879002017</c:v>
                </c:pt>
                <c:pt idx="4508">
                  <c:v>0.72953802879002017</c:v>
                </c:pt>
                <c:pt idx="4509">
                  <c:v>0.72953802879002017</c:v>
                </c:pt>
                <c:pt idx="4510">
                  <c:v>0.72953802879002017</c:v>
                </c:pt>
                <c:pt idx="4511">
                  <c:v>0.72953802879002017</c:v>
                </c:pt>
                <c:pt idx="4512">
                  <c:v>0.72953802879002017</c:v>
                </c:pt>
                <c:pt idx="4513">
                  <c:v>0.72953802879002017</c:v>
                </c:pt>
                <c:pt idx="4514">
                  <c:v>0.72953802879002017</c:v>
                </c:pt>
                <c:pt idx="4515">
                  <c:v>0.72953802879002017</c:v>
                </c:pt>
                <c:pt idx="4516">
                  <c:v>0.72953802879002017</c:v>
                </c:pt>
                <c:pt idx="4517">
                  <c:v>0.72953802879002017</c:v>
                </c:pt>
                <c:pt idx="4518">
                  <c:v>0.72953802879002017</c:v>
                </c:pt>
                <c:pt idx="4519">
                  <c:v>0.72953802879002017</c:v>
                </c:pt>
                <c:pt idx="4520">
                  <c:v>0.72953802879002017</c:v>
                </c:pt>
                <c:pt idx="4521">
                  <c:v>0.72953802879002017</c:v>
                </c:pt>
                <c:pt idx="4522">
                  <c:v>0.7295686562792556</c:v>
                </c:pt>
                <c:pt idx="4523">
                  <c:v>0.72962851592155697</c:v>
                </c:pt>
                <c:pt idx="4524">
                  <c:v>0.72962851592155697</c:v>
                </c:pt>
                <c:pt idx="4525">
                  <c:v>0.72965774280820916</c:v>
                </c:pt>
                <c:pt idx="4526">
                  <c:v>0.72968649756091608</c:v>
                </c:pt>
                <c:pt idx="4527">
                  <c:v>0.72971477754646719</c:v>
                </c:pt>
                <c:pt idx="4528">
                  <c:v>0.72971477754646719</c:v>
                </c:pt>
                <c:pt idx="4529">
                  <c:v>0.72974258013165372</c:v>
                </c:pt>
                <c:pt idx="4530">
                  <c:v>0.72974258013165372</c:v>
                </c:pt>
                <c:pt idx="4531">
                  <c:v>0.72976990268326647</c:v>
                </c:pt>
                <c:pt idx="4532">
                  <c:v>0.7297967425680929</c:v>
                </c:pt>
                <c:pt idx="4533">
                  <c:v>0.72982309715292071</c:v>
                </c:pt>
                <c:pt idx="4534">
                  <c:v>0.72982309715292071</c:v>
                </c:pt>
                <c:pt idx="4535">
                  <c:v>0.72982309715292071</c:v>
                </c:pt>
                <c:pt idx="4536">
                  <c:v>0.72982309715292071</c:v>
                </c:pt>
                <c:pt idx="4537">
                  <c:v>0.72982309715292071</c:v>
                </c:pt>
                <c:pt idx="4538">
                  <c:v>0.72982309715292071</c:v>
                </c:pt>
                <c:pt idx="4539">
                  <c:v>0.72982309715292071</c:v>
                </c:pt>
                <c:pt idx="4540">
                  <c:v>0.72987433988977068</c:v>
                </c:pt>
                <c:pt idx="4541">
                  <c:v>0.72989922277536246</c:v>
                </c:pt>
                <c:pt idx="4542">
                  <c:v>0.7299474984148373</c:v>
                </c:pt>
                <c:pt idx="4543">
                  <c:v>0.7299474984148373</c:v>
                </c:pt>
                <c:pt idx="4544">
                  <c:v>0.72997088590230064</c:v>
                </c:pt>
                <c:pt idx="4545">
                  <c:v>0.72999376965730201</c:v>
                </c:pt>
                <c:pt idx="4546">
                  <c:v>0.73001614704662998</c:v>
                </c:pt>
                <c:pt idx="4547">
                  <c:v>0.73001614704662998</c:v>
                </c:pt>
                <c:pt idx="4548">
                  <c:v>0.73001614704662998</c:v>
                </c:pt>
                <c:pt idx="4549">
                  <c:v>0.73001614704662998</c:v>
                </c:pt>
                <c:pt idx="4550">
                  <c:v>0.73003801543707669</c:v>
                </c:pt>
                <c:pt idx="4551">
                  <c:v>0.73003801543707669</c:v>
                </c:pt>
                <c:pt idx="4552">
                  <c:v>0.7300593721954256</c:v>
                </c:pt>
                <c:pt idx="4553">
                  <c:v>0.7300593721954256</c:v>
                </c:pt>
                <c:pt idx="4554">
                  <c:v>0.7300593721954256</c:v>
                </c:pt>
                <c:pt idx="4555">
                  <c:v>0.7300593721954256</c:v>
                </c:pt>
                <c:pt idx="4556">
                  <c:v>0.7300593721954256</c:v>
                </c:pt>
                <c:pt idx="4557">
                  <c:v>0.7300593721954256</c:v>
                </c:pt>
                <c:pt idx="4558">
                  <c:v>0.7300593721954256</c:v>
                </c:pt>
                <c:pt idx="4559">
                  <c:v>0.7300593721954256</c:v>
                </c:pt>
                <c:pt idx="4560">
                  <c:v>0.7300593721954256</c:v>
                </c:pt>
                <c:pt idx="4561">
                  <c:v>0.7300593721954256</c:v>
                </c:pt>
                <c:pt idx="4562">
                  <c:v>0.7300593721954256</c:v>
                </c:pt>
                <c:pt idx="4563">
                  <c:v>0.7300593721954256</c:v>
                </c:pt>
                <c:pt idx="4564">
                  <c:v>0.73013963024373818</c:v>
                </c:pt>
                <c:pt idx="4565">
                  <c:v>0.73017662101188785</c:v>
                </c:pt>
                <c:pt idx="4566">
                  <c:v>0.73019432261572703</c:v>
                </c:pt>
                <c:pt idx="4567">
                  <c:v>0.73024422070778283</c:v>
                </c:pt>
                <c:pt idx="4568">
                  <c:v>0.73024422070778283</c:v>
                </c:pt>
                <c:pt idx="4569">
                  <c:v>0.73025977572129164</c:v>
                </c:pt>
                <c:pt idx="4570">
                  <c:v>0.73030317084530694</c:v>
                </c:pt>
                <c:pt idx="4571">
                  <c:v>0.73032934966547702</c:v>
                </c:pt>
                <c:pt idx="4572">
                  <c:v>0.73032934966547702</c:v>
                </c:pt>
                <c:pt idx="4573">
                  <c:v>0.73035330289901723</c:v>
                </c:pt>
                <c:pt idx="4574">
                  <c:v>0.73035330289901723</c:v>
                </c:pt>
                <c:pt idx="4575">
                  <c:v>0.73036443833777653</c:v>
                </c:pt>
                <c:pt idx="4576">
                  <c:v>0.73037500948024303</c:v>
                </c:pt>
                <c:pt idx="4577">
                  <c:v>0.73037500948024303</c:v>
                </c:pt>
                <c:pt idx="4578">
                  <c:v>0.73037500948024303</c:v>
                </c:pt>
                <c:pt idx="4579">
                  <c:v>0.73037500948024303</c:v>
                </c:pt>
                <c:pt idx="4580">
                  <c:v>0.73037500948024303</c:v>
                </c:pt>
                <c:pt idx="4581">
                  <c:v>0.73037500948024303</c:v>
                </c:pt>
                <c:pt idx="4582">
                  <c:v>0.73037500948024303</c:v>
                </c:pt>
                <c:pt idx="4583">
                  <c:v>0.73037500948024303</c:v>
                </c:pt>
                <c:pt idx="4584">
                  <c:v>0.73037500948024303</c:v>
                </c:pt>
                <c:pt idx="4585">
                  <c:v>0.73040331079784893</c:v>
                </c:pt>
                <c:pt idx="4586">
                  <c:v>0.73041159842307768</c:v>
                </c:pt>
                <c:pt idx="4587">
                  <c:v>0.73041930858597048</c:v>
                </c:pt>
                <c:pt idx="4588">
                  <c:v>0.73043298599191009</c:v>
                </c:pt>
                <c:pt idx="4589">
                  <c:v>0.73044910530305485</c:v>
                </c:pt>
                <c:pt idx="4590">
                  <c:v>0.73044910530305485</c:v>
                </c:pt>
                <c:pt idx="4591">
                  <c:v>0.73044910530305485</c:v>
                </c:pt>
                <c:pt idx="4592">
                  <c:v>0.73044910530305485</c:v>
                </c:pt>
                <c:pt idx="4593">
                  <c:v>0.73044910530305485</c:v>
                </c:pt>
                <c:pt idx="4594">
                  <c:v>0.73046407048030115</c:v>
                </c:pt>
                <c:pt idx="4595">
                  <c:v>0.73046514272378338</c:v>
                </c:pt>
                <c:pt idx="4596">
                  <c:v>0.73046387496646736</c:v>
                </c:pt>
                <c:pt idx="4597">
                  <c:v>0.73046387496646736</c:v>
                </c:pt>
                <c:pt idx="4598">
                  <c:v>0.73046387496646736</c:v>
                </c:pt>
                <c:pt idx="4599">
                  <c:v>0.73046387496646736</c:v>
                </c:pt>
                <c:pt idx="4600">
                  <c:v>0.73046387496646736</c:v>
                </c:pt>
                <c:pt idx="4601">
                  <c:v>0.73046387496646736</c:v>
                </c:pt>
                <c:pt idx="4602">
                  <c:v>0.73046387496646736</c:v>
                </c:pt>
                <c:pt idx="4603">
                  <c:v>0.73045634359955791</c:v>
                </c:pt>
                <c:pt idx="4604">
                  <c:v>0.73043120634548475</c:v>
                </c:pt>
                <c:pt idx="4605">
                  <c:v>0.73041668526073167</c:v>
                </c:pt>
                <c:pt idx="4606">
                  <c:v>0.73041668526073167</c:v>
                </c:pt>
                <c:pt idx="4607">
                  <c:v>0.73041668526073167</c:v>
                </c:pt>
                <c:pt idx="4608">
                  <c:v>0.73041668526073167</c:v>
                </c:pt>
                <c:pt idx="4609">
                  <c:v>0.73041668526073167</c:v>
                </c:pt>
                <c:pt idx="4610">
                  <c:v>0.73041668526073167</c:v>
                </c:pt>
                <c:pt idx="4611">
                  <c:v>0.73041668526073167</c:v>
                </c:pt>
                <c:pt idx="4612">
                  <c:v>0.73041668526073167</c:v>
                </c:pt>
                <c:pt idx="4613">
                  <c:v>0.73041668526073167</c:v>
                </c:pt>
                <c:pt idx="4614">
                  <c:v>0.73037987091609713</c:v>
                </c:pt>
                <c:pt idx="4615">
                  <c:v>0.73036903276639165</c:v>
                </c:pt>
                <c:pt idx="4616">
                  <c:v>0.73036903276639165</c:v>
                </c:pt>
                <c:pt idx="4617">
                  <c:v>0.73035753552484839</c:v>
                </c:pt>
                <c:pt idx="4618">
                  <c:v>0.73034537655825704</c:v>
                </c:pt>
                <c:pt idx="4619">
                  <c:v>0.73033255323340796</c:v>
                </c:pt>
                <c:pt idx="4620">
                  <c:v>0.73030490297609529</c:v>
                </c:pt>
                <c:pt idx="4621">
                  <c:v>0.73030490297609529</c:v>
                </c:pt>
                <c:pt idx="4622">
                  <c:v>0.73030490297609529</c:v>
                </c:pt>
                <c:pt idx="4623">
                  <c:v>0.73025837907296665</c:v>
                </c:pt>
                <c:pt idx="4624">
                  <c:v>0.7302415143011709</c:v>
                </c:pt>
                <c:pt idx="4625">
                  <c:v>0.73022396673864898</c:v>
                </c:pt>
                <c:pt idx="4626">
                  <c:v>0.73012589490280799</c:v>
                </c:pt>
                <c:pt idx="4627">
                  <c:v>0.73012589490280799</c:v>
                </c:pt>
                <c:pt idx="4628">
                  <c:v>0.73012589490280799</c:v>
                </c:pt>
                <c:pt idx="4629">
                  <c:v>0.73012589490280799</c:v>
                </c:pt>
                <c:pt idx="4630">
                  <c:v>0.73012589490280799</c:v>
                </c:pt>
                <c:pt idx="4631">
                  <c:v>0.73010419529853521</c:v>
                </c:pt>
                <c:pt idx="4632">
                  <c:v>0.73008179447106092</c:v>
                </c:pt>
                <c:pt idx="4633">
                  <c:v>0.73005868978718391</c:v>
                </c:pt>
                <c:pt idx="4634">
                  <c:v>0.73003487861369298</c:v>
                </c:pt>
                <c:pt idx="4635">
                  <c:v>0.73001035831738048</c:v>
                </c:pt>
                <c:pt idx="4636">
                  <c:v>0.73001035831738048</c:v>
                </c:pt>
                <c:pt idx="4637">
                  <c:v>0.72987702783111907</c:v>
                </c:pt>
                <c:pt idx="4638">
                  <c:v>0.72987702783111907</c:v>
                </c:pt>
                <c:pt idx="4639">
                  <c:v>0.72987702783111907</c:v>
                </c:pt>
                <c:pt idx="4640">
                  <c:v>0.72987702783111907</c:v>
                </c:pt>
                <c:pt idx="4641">
                  <c:v>0.72981863961452209</c:v>
                </c:pt>
                <c:pt idx="4642">
                  <c:v>0.72972557429283436</c:v>
                </c:pt>
                <c:pt idx="4643">
                  <c:v>0.72965984469307399</c:v>
                </c:pt>
                <c:pt idx="4644">
                  <c:v>0.72962586617797487</c:v>
                </c:pt>
                <c:pt idx="4645">
                  <c:v>0.7295911416751153</c:v>
                </c:pt>
                <c:pt idx="4646">
                  <c:v>0.72955566855127896</c:v>
                </c:pt>
                <c:pt idx="4647">
                  <c:v>0.72955566855127896</c:v>
                </c:pt>
                <c:pt idx="4648">
                  <c:v>0.72944473112188679</c:v>
                </c:pt>
                <c:pt idx="4649">
                  <c:v>0.72928617410772678</c:v>
                </c:pt>
                <c:pt idx="4650">
                  <c:v>0.72928617410772678</c:v>
                </c:pt>
                <c:pt idx="4651">
                  <c:v>0.7292446172205922</c:v>
                </c:pt>
                <c:pt idx="4652">
                  <c:v>0.72915918385353673</c:v>
                </c:pt>
                <c:pt idx="4653">
                  <c:v>0.72915918385353673</c:v>
                </c:pt>
                <c:pt idx="4654">
                  <c:v>0.72915918385353673</c:v>
                </c:pt>
                <c:pt idx="4655">
                  <c:v>0.72915918385353673</c:v>
                </c:pt>
                <c:pt idx="4656">
                  <c:v>0.72915918385353673</c:v>
                </c:pt>
                <c:pt idx="4657">
                  <c:v>0.72907064014138934</c:v>
                </c:pt>
                <c:pt idx="4658">
                  <c:v>0.72893194659491112</c:v>
                </c:pt>
                <c:pt idx="4659">
                  <c:v>0.72893194659491112</c:v>
                </c:pt>
                <c:pt idx="4660">
                  <c:v>0.72883553485765096</c:v>
                </c:pt>
                <c:pt idx="4661">
                  <c:v>0.72868494052814037</c:v>
                </c:pt>
                <c:pt idx="4662">
                  <c:v>0.72868494052814037</c:v>
                </c:pt>
                <c:pt idx="4663">
                  <c:v>0.72863313809251262</c:v>
                </c:pt>
                <c:pt idx="4664">
                  <c:v>0.72852711093327982</c:v>
                </c:pt>
                <c:pt idx="4665">
                  <c:v>0.72847288094326368</c:v>
                </c:pt>
                <c:pt idx="4666">
                  <c:v>0.7284178365020344</c:v>
                </c:pt>
                <c:pt idx="4667">
                  <c:v>0.72830529373309605</c:v>
                </c:pt>
                <c:pt idx="4668">
                  <c:v>0.7281303053653414</c:v>
                </c:pt>
                <c:pt idx="4669">
                  <c:v>0.7281303053653414</c:v>
                </c:pt>
                <c:pt idx="4670">
                  <c:v>0.7281303053653414</c:v>
                </c:pt>
                <c:pt idx="4671">
                  <c:v>0.72794784474335805</c:v>
                </c:pt>
                <c:pt idx="4672">
                  <c:v>0.72794784474335805</c:v>
                </c:pt>
                <c:pt idx="4673">
                  <c:v>0.72782201796687707</c:v>
                </c:pt>
                <c:pt idx="4674">
                  <c:v>0.72749264515538825</c:v>
                </c:pt>
                <c:pt idx="4675">
                  <c:v>0.72749264515538825</c:v>
                </c:pt>
                <c:pt idx="4676">
                  <c:v>0.72735491838528943</c:v>
                </c:pt>
                <c:pt idx="4677">
                  <c:v>0.72714185777968998</c:v>
                </c:pt>
                <c:pt idx="4678">
                  <c:v>0.72714185777968998</c:v>
                </c:pt>
                <c:pt idx="4679">
                  <c:v>0.72714185777968998</c:v>
                </c:pt>
                <c:pt idx="4680">
                  <c:v>0.72684558820326428</c:v>
                </c:pt>
                <c:pt idx="4681">
                  <c:v>0.72676932668853111</c:v>
                </c:pt>
                <c:pt idx="4682">
                  <c:v>0.72676932668853111</c:v>
                </c:pt>
                <c:pt idx="4683">
                  <c:v>0.72676932668853111</c:v>
                </c:pt>
                <c:pt idx="4684">
                  <c:v>0.72676932668853111</c:v>
                </c:pt>
                <c:pt idx="4685">
                  <c:v>0.72595771675501752</c:v>
                </c:pt>
                <c:pt idx="4686">
                  <c:v>0.72595771675501752</c:v>
                </c:pt>
                <c:pt idx="4687">
                  <c:v>0.72595771675501752</c:v>
                </c:pt>
                <c:pt idx="4688">
                  <c:v>0.72533564629508485</c:v>
                </c:pt>
                <c:pt idx="4689">
                  <c:v>0.72505518214509812</c:v>
                </c:pt>
                <c:pt idx="4690">
                  <c:v>0.72505518214509812</c:v>
                </c:pt>
                <c:pt idx="4691">
                  <c:v>0.7248635325394972</c:v>
                </c:pt>
                <c:pt idx="4692">
                  <c:v>0.72426591917320748</c:v>
                </c:pt>
                <c:pt idx="4693">
                  <c:v>0.72352513631563808</c:v>
                </c:pt>
                <c:pt idx="4694">
                  <c:v>0.72296680605704</c:v>
                </c:pt>
                <c:pt idx="4695">
                  <c:v>0.72296680605704</c:v>
                </c:pt>
                <c:pt idx="4696">
                  <c:v>0.72296680605704</c:v>
                </c:pt>
                <c:pt idx="4697">
                  <c:v>0.72296680605704</c:v>
                </c:pt>
                <c:pt idx="4698">
                  <c:v>0.72250236927441747</c:v>
                </c:pt>
                <c:pt idx="4699">
                  <c:v>0.72250236927441747</c:v>
                </c:pt>
                <c:pt idx="4700">
                  <c:v>0.72226416876056732</c:v>
                </c:pt>
                <c:pt idx="4701">
                  <c:v>0.72048313274635034</c:v>
                </c:pt>
                <c:pt idx="4702">
                  <c:v>0.72048313274635034</c:v>
                </c:pt>
                <c:pt idx="4703">
                  <c:v>0.71979798059351086</c:v>
                </c:pt>
                <c:pt idx="4704">
                  <c:v>0.71758309653502628</c:v>
                </c:pt>
                <c:pt idx="4705">
                  <c:v>0.71758309653502628</c:v>
                </c:pt>
                <c:pt idx="4706">
                  <c:v>0.71726938192576606</c:v>
                </c:pt>
                <c:pt idx="4707">
                  <c:v>0.71726938192576606</c:v>
                </c:pt>
                <c:pt idx="4708">
                  <c:v>0.71679056214483983</c:v>
                </c:pt>
                <c:pt idx="4709">
                  <c:v>0.71424563174506117</c:v>
                </c:pt>
                <c:pt idx="4710">
                  <c:v>0.71297027809984437</c:v>
                </c:pt>
                <c:pt idx="4711">
                  <c:v>0.71240628060871303</c:v>
                </c:pt>
                <c:pt idx="4712">
                  <c:v>0.71240628060871303</c:v>
                </c:pt>
                <c:pt idx="4713">
                  <c:v>0.71240628060871303</c:v>
                </c:pt>
                <c:pt idx="4714">
                  <c:v>0.71163785571723381</c:v>
                </c:pt>
                <c:pt idx="4715">
                  <c:v>0.70942657457506653</c:v>
                </c:pt>
                <c:pt idx="4716">
                  <c:v>0.7045605275721647</c:v>
                </c:pt>
                <c:pt idx="4717">
                  <c:v>0.70139800912327877</c:v>
                </c:pt>
                <c:pt idx="4718">
                  <c:v>0.70139800912327877</c:v>
                </c:pt>
                <c:pt idx="4719">
                  <c:v>0.70063710635288934</c:v>
                </c:pt>
                <c:pt idx="4720">
                  <c:v>0.68712916707122562</c:v>
                </c:pt>
                <c:pt idx="4721">
                  <c:v>0.67502467766998397</c:v>
                </c:pt>
                <c:pt idx="4722">
                  <c:v>0.67122737790757347</c:v>
                </c:pt>
                <c:pt idx="4723">
                  <c:v>0.64263844895584987</c:v>
                </c:pt>
                <c:pt idx="4724">
                  <c:v>0.62146770532711959</c:v>
                </c:pt>
                <c:pt idx="4725">
                  <c:v>0.60979434424569745</c:v>
                </c:pt>
                <c:pt idx="4726">
                  <c:v>0.58416631515871553</c:v>
                </c:pt>
                <c:pt idx="4727">
                  <c:v>0.42594595482676012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E8-4545-BD71-697A7A94E72A}"/>
            </c:ext>
          </c:extLst>
        </c:ser>
        <c:ser>
          <c:idx val="3"/>
          <c:order val="2"/>
          <c:tx>
            <c:v>MDRD</c:v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P30_EKFC_Wt_CG!$B$2:$B$4729</c:f>
              <c:numCache>
                <c:formatCode>General</c:formatCode>
                <c:ptCount val="4728"/>
                <c:pt idx="0">
                  <c:v>22</c:v>
                </c:pt>
                <c:pt idx="1">
                  <c:v>27</c:v>
                </c:pt>
                <c:pt idx="2">
                  <c:v>27</c:v>
                </c:pt>
                <c:pt idx="3">
                  <c:v>31</c:v>
                </c:pt>
                <c:pt idx="4">
                  <c:v>31.75</c:v>
                </c:pt>
                <c:pt idx="5">
                  <c:v>32.6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33.799999999999997</c:v>
                </c:pt>
                <c:pt idx="11">
                  <c:v>33.799999999999997</c:v>
                </c:pt>
                <c:pt idx="12">
                  <c:v>34</c:v>
                </c:pt>
                <c:pt idx="13">
                  <c:v>34.799999999999997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36.1</c:v>
                </c:pt>
                <c:pt idx="22">
                  <c:v>36.799999999999997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38</c:v>
                </c:pt>
                <c:pt idx="32">
                  <c:v>38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38</c:v>
                </c:pt>
                <c:pt idx="37">
                  <c:v>39</c:v>
                </c:pt>
                <c:pt idx="38">
                  <c:v>39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39.200000000000003</c:v>
                </c:pt>
                <c:pt idx="46">
                  <c:v>39.5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40.200000000000003</c:v>
                </c:pt>
                <c:pt idx="66">
                  <c:v>40.5</c:v>
                </c:pt>
                <c:pt idx="67">
                  <c:v>40.5</c:v>
                </c:pt>
                <c:pt idx="68">
                  <c:v>40.6</c:v>
                </c:pt>
                <c:pt idx="69">
                  <c:v>40.799999999999997</c:v>
                </c:pt>
                <c:pt idx="70">
                  <c:v>40.9</c:v>
                </c:pt>
                <c:pt idx="71">
                  <c:v>41</c:v>
                </c:pt>
                <c:pt idx="72">
                  <c:v>41</c:v>
                </c:pt>
                <c:pt idx="73">
                  <c:v>41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41</c:v>
                </c:pt>
                <c:pt idx="78">
                  <c:v>41</c:v>
                </c:pt>
                <c:pt idx="79">
                  <c:v>41</c:v>
                </c:pt>
                <c:pt idx="80">
                  <c:v>41</c:v>
                </c:pt>
                <c:pt idx="81">
                  <c:v>41.2</c:v>
                </c:pt>
                <c:pt idx="82">
                  <c:v>41.5</c:v>
                </c:pt>
                <c:pt idx="83">
                  <c:v>41.5</c:v>
                </c:pt>
                <c:pt idx="84">
                  <c:v>41.5</c:v>
                </c:pt>
                <c:pt idx="85">
                  <c:v>41.5</c:v>
                </c:pt>
                <c:pt idx="86">
                  <c:v>42</c:v>
                </c:pt>
                <c:pt idx="87">
                  <c:v>42</c:v>
                </c:pt>
                <c:pt idx="88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  <c:pt idx="92">
                  <c:v>42</c:v>
                </c:pt>
                <c:pt idx="93">
                  <c:v>42</c:v>
                </c:pt>
                <c:pt idx="94">
                  <c:v>42</c:v>
                </c:pt>
                <c:pt idx="95">
                  <c:v>42</c:v>
                </c:pt>
                <c:pt idx="96">
                  <c:v>42</c:v>
                </c:pt>
                <c:pt idx="97">
                  <c:v>42.5</c:v>
                </c:pt>
                <c:pt idx="98">
                  <c:v>42.5</c:v>
                </c:pt>
                <c:pt idx="99">
                  <c:v>42.5</c:v>
                </c:pt>
                <c:pt idx="100">
                  <c:v>42.5</c:v>
                </c:pt>
                <c:pt idx="101">
                  <c:v>43</c:v>
                </c:pt>
                <c:pt idx="102">
                  <c:v>43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43</c:v>
                </c:pt>
                <c:pt idx="111">
                  <c:v>43</c:v>
                </c:pt>
                <c:pt idx="112">
                  <c:v>43</c:v>
                </c:pt>
                <c:pt idx="113">
                  <c:v>43</c:v>
                </c:pt>
                <c:pt idx="114">
                  <c:v>43.2</c:v>
                </c:pt>
                <c:pt idx="115">
                  <c:v>43.5</c:v>
                </c:pt>
                <c:pt idx="116">
                  <c:v>43.5</c:v>
                </c:pt>
                <c:pt idx="117">
                  <c:v>43.7</c:v>
                </c:pt>
                <c:pt idx="118">
                  <c:v>44</c:v>
                </c:pt>
                <c:pt idx="119">
                  <c:v>44</c:v>
                </c:pt>
                <c:pt idx="120">
                  <c:v>44</c:v>
                </c:pt>
                <c:pt idx="121">
                  <c:v>44</c:v>
                </c:pt>
                <c:pt idx="122">
                  <c:v>44</c:v>
                </c:pt>
                <c:pt idx="123">
                  <c:v>44</c:v>
                </c:pt>
                <c:pt idx="124">
                  <c:v>44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44</c:v>
                </c:pt>
                <c:pt idx="130">
                  <c:v>44</c:v>
                </c:pt>
                <c:pt idx="131">
                  <c:v>44</c:v>
                </c:pt>
                <c:pt idx="132">
                  <c:v>44</c:v>
                </c:pt>
                <c:pt idx="133">
                  <c:v>44</c:v>
                </c:pt>
                <c:pt idx="134">
                  <c:v>44</c:v>
                </c:pt>
                <c:pt idx="135">
                  <c:v>44.1</c:v>
                </c:pt>
                <c:pt idx="136">
                  <c:v>44.5</c:v>
                </c:pt>
                <c:pt idx="137">
                  <c:v>44.6</c:v>
                </c:pt>
                <c:pt idx="138">
                  <c:v>44.700000762999998</c:v>
                </c:pt>
                <c:pt idx="139">
                  <c:v>44.8</c:v>
                </c:pt>
                <c:pt idx="140">
                  <c:v>44.900001525999997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45.2</c:v>
                </c:pt>
                <c:pt idx="165">
                  <c:v>45.4</c:v>
                </c:pt>
                <c:pt idx="166">
                  <c:v>45.4</c:v>
                </c:pt>
                <c:pt idx="167">
                  <c:v>45.5</c:v>
                </c:pt>
                <c:pt idx="168">
                  <c:v>45.6</c:v>
                </c:pt>
                <c:pt idx="169">
                  <c:v>45.900001525999997</c:v>
                </c:pt>
                <c:pt idx="170">
                  <c:v>46</c:v>
                </c:pt>
                <c:pt idx="171">
                  <c:v>46</c:v>
                </c:pt>
                <c:pt idx="172">
                  <c:v>46</c:v>
                </c:pt>
                <c:pt idx="173">
                  <c:v>46</c:v>
                </c:pt>
                <c:pt idx="174">
                  <c:v>46</c:v>
                </c:pt>
                <c:pt idx="175">
                  <c:v>46</c:v>
                </c:pt>
                <c:pt idx="176">
                  <c:v>46</c:v>
                </c:pt>
                <c:pt idx="177">
                  <c:v>46</c:v>
                </c:pt>
                <c:pt idx="178">
                  <c:v>46</c:v>
                </c:pt>
                <c:pt idx="179">
                  <c:v>46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46</c:v>
                </c:pt>
                <c:pt idx="185">
                  <c:v>46</c:v>
                </c:pt>
                <c:pt idx="186">
                  <c:v>46</c:v>
                </c:pt>
                <c:pt idx="187">
                  <c:v>46</c:v>
                </c:pt>
                <c:pt idx="188">
                  <c:v>46</c:v>
                </c:pt>
                <c:pt idx="189">
                  <c:v>46</c:v>
                </c:pt>
                <c:pt idx="190">
                  <c:v>46</c:v>
                </c:pt>
                <c:pt idx="191">
                  <c:v>46.3</c:v>
                </c:pt>
                <c:pt idx="192">
                  <c:v>46.4</c:v>
                </c:pt>
                <c:pt idx="193">
                  <c:v>46.4</c:v>
                </c:pt>
                <c:pt idx="194">
                  <c:v>46.4</c:v>
                </c:pt>
                <c:pt idx="195">
                  <c:v>46.5</c:v>
                </c:pt>
                <c:pt idx="196">
                  <c:v>46.5</c:v>
                </c:pt>
                <c:pt idx="197">
                  <c:v>46.6</c:v>
                </c:pt>
                <c:pt idx="198">
                  <c:v>46.7</c:v>
                </c:pt>
                <c:pt idx="199">
                  <c:v>46.9</c:v>
                </c:pt>
                <c:pt idx="200">
                  <c:v>46.9</c:v>
                </c:pt>
                <c:pt idx="201">
                  <c:v>47</c:v>
                </c:pt>
                <c:pt idx="202">
                  <c:v>47</c:v>
                </c:pt>
                <c:pt idx="203">
                  <c:v>47</c:v>
                </c:pt>
                <c:pt idx="204">
                  <c:v>47</c:v>
                </c:pt>
                <c:pt idx="205">
                  <c:v>47</c:v>
                </c:pt>
                <c:pt idx="206">
                  <c:v>47</c:v>
                </c:pt>
                <c:pt idx="207">
                  <c:v>47</c:v>
                </c:pt>
                <c:pt idx="208">
                  <c:v>47</c:v>
                </c:pt>
                <c:pt idx="209">
                  <c:v>47</c:v>
                </c:pt>
                <c:pt idx="210">
                  <c:v>47</c:v>
                </c:pt>
                <c:pt idx="211">
                  <c:v>47</c:v>
                </c:pt>
                <c:pt idx="212">
                  <c:v>47</c:v>
                </c:pt>
                <c:pt idx="213">
                  <c:v>47</c:v>
                </c:pt>
                <c:pt idx="214">
                  <c:v>47</c:v>
                </c:pt>
                <c:pt idx="215">
                  <c:v>47</c:v>
                </c:pt>
                <c:pt idx="216">
                  <c:v>47</c:v>
                </c:pt>
                <c:pt idx="217">
                  <c:v>47</c:v>
                </c:pt>
                <c:pt idx="218">
                  <c:v>47</c:v>
                </c:pt>
                <c:pt idx="219">
                  <c:v>47</c:v>
                </c:pt>
                <c:pt idx="220">
                  <c:v>47</c:v>
                </c:pt>
                <c:pt idx="221">
                  <c:v>47</c:v>
                </c:pt>
                <c:pt idx="222">
                  <c:v>47.2</c:v>
                </c:pt>
                <c:pt idx="223">
                  <c:v>47.5</c:v>
                </c:pt>
                <c:pt idx="224">
                  <c:v>47.5</c:v>
                </c:pt>
                <c:pt idx="225">
                  <c:v>47.5</c:v>
                </c:pt>
                <c:pt idx="226">
                  <c:v>47.5</c:v>
                </c:pt>
                <c:pt idx="227">
                  <c:v>47.6</c:v>
                </c:pt>
                <c:pt idx="228">
                  <c:v>47.65</c:v>
                </c:pt>
                <c:pt idx="229">
                  <c:v>47.7</c:v>
                </c:pt>
                <c:pt idx="230">
                  <c:v>47.700000762999998</c:v>
                </c:pt>
                <c:pt idx="231">
                  <c:v>47.9</c:v>
                </c:pt>
                <c:pt idx="232">
                  <c:v>47.9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48.1</c:v>
                </c:pt>
                <c:pt idx="260">
                  <c:v>48.2</c:v>
                </c:pt>
                <c:pt idx="261">
                  <c:v>48.2</c:v>
                </c:pt>
                <c:pt idx="262">
                  <c:v>48.2</c:v>
                </c:pt>
                <c:pt idx="263">
                  <c:v>48.4</c:v>
                </c:pt>
                <c:pt idx="264">
                  <c:v>48.5</c:v>
                </c:pt>
                <c:pt idx="265">
                  <c:v>48.5</c:v>
                </c:pt>
                <c:pt idx="266">
                  <c:v>48.5</c:v>
                </c:pt>
                <c:pt idx="267">
                  <c:v>48.5</c:v>
                </c:pt>
                <c:pt idx="268">
                  <c:v>48.5</c:v>
                </c:pt>
                <c:pt idx="269">
                  <c:v>48.5</c:v>
                </c:pt>
                <c:pt idx="270">
                  <c:v>48.8</c:v>
                </c:pt>
                <c:pt idx="271">
                  <c:v>48.8</c:v>
                </c:pt>
                <c:pt idx="272">
                  <c:v>48.8</c:v>
                </c:pt>
                <c:pt idx="273">
                  <c:v>48.8</c:v>
                </c:pt>
                <c:pt idx="274">
                  <c:v>48.8</c:v>
                </c:pt>
                <c:pt idx="275">
                  <c:v>48.8</c:v>
                </c:pt>
                <c:pt idx="276">
                  <c:v>48.8</c:v>
                </c:pt>
                <c:pt idx="277">
                  <c:v>48.8</c:v>
                </c:pt>
                <c:pt idx="278">
                  <c:v>48.8</c:v>
                </c:pt>
                <c:pt idx="279">
                  <c:v>48.9</c:v>
                </c:pt>
                <c:pt idx="280">
                  <c:v>48.9</c:v>
                </c:pt>
                <c:pt idx="281">
                  <c:v>49</c:v>
                </c:pt>
                <c:pt idx="282">
                  <c:v>49</c:v>
                </c:pt>
                <c:pt idx="283">
                  <c:v>49</c:v>
                </c:pt>
                <c:pt idx="284">
                  <c:v>49</c:v>
                </c:pt>
                <c:pt idx="285">
                  <c:v>49</c:v>
                </c:pt>
                <c:pt idx="286">
                  <c:v>49</c:v>
                </c:pt>
                <c:pt idx="287">
                  <c:v>49</c:v>
                </c:pt>
                <c:pt idx="288">
                  <c:v>49</c:v>
                </c:pt>
                <c:pt idx="289">
                  <c:v>49</c:v>
                </c:pt>
                <c:pt idx="290">
                  <c:v>49</c:v>
                </c:pt>
                <c:pt idx="291">
                  <c:v>49</c:v>
                </c:pt>
                <c:pt idx="292">
                  <c:v>49</c:v>
                </c:pt>
                <c:pt idx="293">
                  <c:v>49</c:v>
                </c:pt>
                <c:pt idx="294">
                  <c:v>49</c:v>
                </c:pt>
                <c:pt idx="295">
                  <c:v>49</c:v>
                </c:pt>
                <c:pt idx="296">
                  <c:v>49</c:v>
                </c:pt>
                <c:pt idx="297">
                  <c:v>49</c:v>
                </c:pt>
                <c:pt idx="298">
                  <c:v>49</c:v>
                </c:pt>
                <c:pt idx="299">
                  <c:v>49</c:v>
                </c:pt>
                <c:pt idx="300">
                  <c:v>49</c:v>
                </c:pt>
                <c:pt idx="301">
                  <c:v>49</c:v>
                </c:pt>
                <c:pt idx="302">
                  <c:v>49</c:v>
                </c:pt>
                <c:pt idx="303">
                  <c:v>49</c:v>
                </c:pt>
                <c:pt idx="304">
                  <c:v>49</c:v>
                </c:pt>
                <c:pt idx="305">
                  <c:v>49</c:v>
                </c:pt>
                <c:pt idx="306">
                  <c:v>49</c:v>
                </c:pt>
                <c:pt idx="307">
                  <c:v>49.1</c:v>
                </c:pt>
                <c:pt idx="308">
                  <c:v>49.2</c:v>
                </c:pt>
                <c:pt idx="309">
                  <c:v>49.2</c:v>
                </c:pt>
                <c:pt idx="310">
                  <c:v>49.4</c:v>
                </c:pt>
                <c:pt idx="311">
                  <c:v>49.5</c:v>
                </c:pt>
                <c:pt idx="312">
                  <c:v>49.5</c:v>
                </c:pt>
                <c:pt idx="313">
                  <c:v>49.5</c:v>
                </c:pt>
                <c:pt idx="314">
                  <c:v>49.5</c:v>
                </c:pt>
                <c:pt idx="315">
                  <c:v>49.5</c:v>
                </c:pt>
                <c:pt idx="316">
                  <c:v>49.6</c:v>
                </c:pt>
                <c:pt idx="317">
                  <c:v>49.6</c:v>
                </c:pt>
                <c:pt idx="318">
                  <c:v>49.7</c:v>
                </c:pt>
                <c:pt idx="319">
                  <c:v>49.8</c:v>
                </c:pt>
                <c:pt idx="320">
                  <c:v>49.8</c:v>
                </c:pt>
                <c:pt idx="321">
                  <c:v>49.9</c:v>
                </c:pt>
                <c:pt idx="322">
                  <c:v>49.9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50.1</c:v>
                </c:pt>
                <c:pt idx="366">
                  <c:v>50.1</c:v>
                </c:pt>
                <c:pt idx="367">
                  <c:v>50.2</c:v>
                </c:pt>
                <c:pt idx="368">
                  <c:v>50.2</c:v>
                </c:pt>
                <c:pt idx="369">
                  <c:v>50.2</c:v>
                </c:pt>
                <c:pt idx="370">
                  <c:v>50.299999237000002</c:v>
                </c:pt>
                <c:pt idx="371">
                  <c:v>50.3</c:v>
                </c:pt>
                <c:pt idx="372">
                  <c:v>50.4</c:v>
                </c:pt>
                <c:pt idx="373">
                  <c:v>50.4</c:v>
                </c:pt>
                <c:pt idx="374">
                  <c:v>50.400001525999997</c:v>
                </c:pt>
                <c:pt idx="375">
                  <c:v>50.5</c:v>
                </c:pt>
                <c:pt idx="376">
                  <c:v>50.5</c:v>
                </c:pt>
                <c:pt idx="377">
                  <c:v>50.5</c:v>
                </c:pt>
                <c:pt idx="378">
                  <c:v>50.7</c:v>
                </c:pt>
                <c:pt idx="379">
                  <c:v>50.7</c:v>
                </c:pt>
                <c:pt idx="380">
                  <c:v>50.8</c:v>
                </c:pt>
                <c:pt idx="381">
                  <c:v>50.9</c:v>
                </c:pt>
                <c:pt idx="382">
                  <c:v>50.9</c:v>
                </c:pt>
                <c:pt idx="383">
                  <c:v>51</c:v>
                </c:pt>
                <c:pt idx="384">
                  <c:v>51</c:v>
                </c:pt>
                <c:pt idx="385">
                  <c:v>51</c:v>
                </c:pt>
                <c:pt idx="386">
                  <c:v>51</c:v>
                </c:pt>
                <c:pt idx="387">
                  <c:v>51</c:v>
                </c:pt>
                <c:pt idx="388">
                  <c:v>51</c:v>
                </c:pt>
                <c:pt idx="389">
                  <c:v>51</c:v>
                </c:pt>
                <c:pt idx="390">
                  <c:v>51</c:v>
                </c:pt>
                <c:pt idx="391">
                  <c:v>51</c:v>
                </c:pt>
                <c:pt idx="392">
                  <c:v>51</c:v>
                </c:pt>
                <c:pt idx="393">
                  <c:v>51</c:v>
                </c:pt>
                <c:pt idx="394">
                  <c:v>51</c:v>
                </c:pt>
                <c:pt idx="395">
                  <c:v>51</c:v>
                </c:pt>
                <c:pt idx="396">
                  <c:v>51</c:v>
                </c:pt>
                <c:pt idx="397">
                  <c:v>51</c:v>
                </c:pt>
                <c:pt idx="398">
                  <c:v>51</c:v>
                </c:pt>
                <c:pt idx="399">
                  <c:v>51</c:v>
                </c:pt>
                <c:pt idx="400">
                  <c:v>51</c:v>
                </c:pt>
                <c:pt idx="401">
                  <c:v>51</c:v>
                </c:pt>
                <c:pt idx="402">
                  <c:v>51</c:v>
                </c:pt>
                <c:pt idx="403">
                  <c:v>51</c:v>
                </c:pt>
                <c:pt idx="404">
                  <c:v>51</c:v>
                </c:pt>
                <c:pt idx="405">
                  <c:v>51</c:v>
                </c:pt>
                <c:pt idx="406">
                  <c:v>51</c:v>
                </c:pt>
                <c:pt idx="407">
                  <c:v>51</c:v>
                </c:pt>
                <c:pt idx="408">
                  <c:v>51</c:v>
                </c:pt>
                <c:pt idx="409">
                  <c:v>51</c:v>
                </c:pt>
                <c:pt idx="410">
                  <c:v>51</c:v>
                </c:pt>
                <c:pt idx="411">
                  <c:v>51</c:v>
                </c:pt>
                <c:pt idx="412">
                  <c:v>51</c:v>
                </c:pt>
                <c:pt idx="413">
                  <c:v>51</c:v>
                </c:pt>
                <c:pt idx="414">
                  <c:v>51</c:v>
                </c:pt>
                <c:pt idx="415">
                  <c:v>51</c:v>
                </c:pt>
                <c:pt idx="416">
                  <c:v>51</c:v>
                </c:pt>
                <c:pt idx="417">
                  <c:v>51</c:v>
                </c:pt>
                <c:pt idx="418">
                  <c:v>51</c:v>
                </c:pt>
                <c:pt idx="419">
                  <c:v>51.1</c:v>
                </c:pt>
                <c:pt idx="420">
                  <c:v>51.200000762999998</c:v>
                </c:pt>
                <c:pt idx="421">
                  <c:v>51.299999237000002</c:v>
                </c:pt>
                <c:pt idx="422">
                  <c:v>51.3</c:v>
                </c:pt>
                <c:pt idx="423">
                  <c:v>51.4</c:v>
                </c:pt>
                <c:pt idx="424">
                  <c:v>51.4</c:v>
                </c:pt>
                <c:pt idx="425">
                  <c:v>51.5</c:v>
                </c:pt>
                <c:pt idx="426">
                  <c:v>51.6</c:v>
                </c:pt>
                <c:pt idx="427">
                  <c:v>51.7</c:v>
                </c:pt>
                <c:pt idx="428">
                  <c:v>51.7</c:v>
                </c:pt>
                <c:pt idx="429">
                  <c:v>51.8</c:v>
                </c:pt>
                <c:pt idx="430">
                  <c:v>51.8</c:v>
                </c:pt>
                <c:pt idx="431">
                  <c:v>51.8</c:v>
                </c:pt>
                <c:pt idx="432">
                  <c:v>52</c:v>
                </c:pt>
                <c:pt idx="433">
                  <c:v>52</c:v>
                </c:pt>
                <c:pt idx="434">
                  <c:v>52</c:v>
                </c:pt>
                <c:pt idx="435">
                  <c:v>52</c:v>
                </c:pt>
                <c:pt idx="436">
                  <c:v>52</c:v>
                </c:pt>
                <c:pt idx="437">
                  <c:v>52</c:v>
                </c:pt>
                <c:pt idx="438">
                  <c:v>52</c:v>
                </c:pt>
                <c:pt idx="439">
                  <c:v>52</c:v>
                </c:pt>
                <c:pt idx="440">
                  <c:v>52</c:v>
                </c:pt>
                <c:pt idx="441">
                  <c:v>52</c:v>
                </c:pt>
                <c:pt idx="442">
                  <c:v>52</c:v>
                </c:pt>
                <c:pt idx="443">
                  <c:v>52</c:v>
                </c:pt>
                <c:pt idx="444">
                  <c:v>52</c:v>
                </c:pt>
                <c:pt idx="445">
                  <c:v>52</c:v>
                </c:pt>
                <c:pt idx="446">
                  <c:v>52</c:v>
                </c:pt>
                <c:pt idx="447">
                  <c:v>52</c:v>
                </c:pt>
                <c:pt idx="448">
                  <c:v>52</c:v>
                </c:pt>
                <c:pt idx="449">
                  <c:v>52</c:v>
                </c:pt>
                <c:pt idx="450">
                  <c:v>52</c:v>
                </c:pt>
                <c:pt idx="451">
                  <c:v>52</c:v>
                </c:pt>
                <c:pt idx="452">
                  <c:v>52</c:v>
                </c:pt>
                <c:pt idx="453">
                  <c:v>52</c:v>
                </c:pt>
                <c:pt idx="454">
                  <c:v>52</c:v>
                </c:pt>
                <c:pt idx="455">
                  <c:v>52</c:v>
                </c:pt>
                <c:pt idx="456">
                  <c:v>52</c:v>
                </c:pt>
                <c:pt idx="457">
                  <c:v>52</c:v>
                </c:pt>
                <c:pt idx="458">
                  <c:v>52</c:v>
                </c:pt>
                <c:pt idx="459">
                  <c:v>52</c:v>
                </c:pt>
                <c:pt idx="460">
                  <c:v>52</c:v>
                </c:pt>
                <c:pt idx="461">
                  <c:v>52</c:v>
                </c:pt>
                <c:pt idx="462">
                  <c:v>52</c:v>
                </c:pt>
                <c:pt idx="463">
                  <c:v>52</c:v>
                </c:pt>
                <c:pt idx="464">
                  <c:v>52</c:v>
                </c:pt>
                <c:pt idx="465">
                  <c:v>52</c:v>
                </c:pt>
                <c:pt idx="466">
                  <c:v>52</c:v>
                </c:pt>
                <c:pt idx="467">
                  <c:v>52</c:v>
                </c:pt>
                <c:pt idx="468">
                  <c:v>52</c:v>
                </c:pt>
                <c:pt idx="469">
                  <c:v>52</c:v>
                </c:pt>
                <c:pt idx="470">
                  <c:v>52</c:v>
                </c:pt>
                <c:pt idx="471">
                  <c:v>52</c:v>
                </c:pt>
                <c:pt idx="472">
                  <c:v>52</c:v>
                </c:pt>
                <c:pt idx="473">
                  <c:v>52</c:v>
                </c:pt>
                <c:pt idx="474">
                  <c:v>52</c:v>
                </c:pt>
                <c:pt idx="475">
                  <c:v>52</c:v>
                </c:pt>
                <c:pt idx="476">
                  <c:v>52</c:v>
                </c:pt>
                <c:pt idx="477">
                  <c:v>52</c:v>
                </c:pt>
                <c:pt idx="478">
                  <c:v>52</c:v>
                </c:pt>
                <c:pt idx="479">
                  <c:v>52</c:v>
                </c:pt>
                <c:pt idx="480">
                  <c:v>52</c:v>
                </c:pt>
                <c:pt idx="481">
                  <c:v>52</c:v>
                </c:pt>
                <c:pt idx="482">
                  <c:v>52.1</c:v>
                </c:pt>
                <c:pt idx="483">
                  <c:v>52.1</c:v>
                </c:pt>
                <c:pt idx="484">
                  <c:v>52.1</c:v>
                </c:pt>
                <c:pt idx="485">
                  <c:v>52.2</c:v>
                </c:pt>
                <c:pt idx="486">
                  <c:v>52.25</c:v>
                </c:pt>
                <c:pt idx="487">
                  <c:v>52.3</c:v>
                </c:pt>
                <c:pt idx="488">
                  <c:v>52.3</c:v>
                </c:pt>
                <c:pt idx="489">
                  <c:v>52.5</c:v>
                </c:pt>
                <c:pt idx="490">
                  <c:v>52.5</c:v>
                </c:pt>
                <c:pt idx="491">
                  <c:v>52.5</c:v>
                </c:pt>
                <c:pt idx="492">
                  <c:v>52.6</c:v>
                </c:pt>
                <c:pt idx="493">
                  <c:v>52.6</c:v>
                </c:pt>
                <c:pt idx="494">
                  <c:v>52.6</c:v>
                </c:pt>
                <c:pt idx="495">
                  <c:v>52.7</c:v>
                </c:pt>
                <c:pt idx="496">
                  <c:v>52.8</c:v>
                </c:pt>
                <c:pt idx="497">
                  <c:v>52.8</c:v>
                </c:pt>
                <c:pt idx="498">
                  <c:v>52.8</c:v>
                </c:pt>
                <c:pt idx="499">
                  <c:v>52.8</c:v>
                </c:pt>
                <c:pt idx="500">
                  <c:v>52.9</c:v>
                </c:pt>
                <c:pt idx="501">
                  <c:v>52.9</c:v>
                </c:pt>
                <c:pt idx="502">
                  <c:v>53</c:v>
                </c:pt>
                <c:pt idx="503">
                  <c:v>53</c:v>
                </c:pt>
                <c:pt idx="504">
                  <c:v>53</c:v>
                </c:pt>
                <c:pt idx="505">
                  <c:v>53</c:v>
                </c:pt>
                <c:pt idx="506">
                  <c:v>53</c:v>
                </c:pt>
                <c:pt idx="507">
                  <c:v>53</c:v>
                </c:pt>
                <c:pt idx="508">
                  <c:v>53</c:v>
                </c:pt>
                <c:pt idx="509">
                  <c:v>53</c:v>
                </c:pt>
                <c:pt idx="510">
                  <c:v>53</c:v>
                </c:pt>
                <c:pt idx="511">
                  <c:v>53</c:v>
                </c:pt>
                <c:pt idx="512">
                  <c:v>53</c:v>
                </c:pt>
                <c:pt idx="513">
                  <c:v>53</c:v>
                </c:pt>
                <c:pt idx="514">
                  <c:v>53</c:v>
                </c:pt>
                <c:pt idx="515">
                  <c:v>53</c:v>
                </c:pt>
                <c:pt idx="516">
                  <c:v>53</c:v>
                </c:pt>
                <c:pt idx="517">
                  <c:v>53</c:v>
                </c:pt>
                <c:pt idx="518">
                  <c:v>53</c:v>
                </c:pt>
                <c:pt idx="519">
                  <c:v>53</c:v>
                </c:pt>
                <c:pt idx="520">
                  <c:v>53</c:v>
                </c:pt>
                <c:pt idx="521">
                  <c:v>53</c:v>
                </c:pt>
                <c:pt idx="522">
                  <c:v>53</c:v>
                </c:pt>
                <c:pt idx="523">
                  <c:v>53</c:v>
                </c:pt>
                <c:pt idx="524">
                  <c:v>53</c:v>
                </c:pt>
                <c:pt idx="525">
                  <c:v>53</c:v>
                </c:pt>
                <c:pt idx="526">
                  <c:v>53</c:v>
                </c:pt>
                <c:pt idx="527">
                  <c:v>53</c:v>
                </c:pt>
                <c:pt idx="528">
                  <c:v>53</c:v>
                </c:pt>
                <c:pt idx="529">
                  <c:v>53</c:v>
                </c:pt>
                <c:pt idx="530">
                  <c:v>53</c:v>
                </c:pt>
                <c:pt idx="531">
                  <c:v>53</c:v>
                </c:pt>
                <c:pt idx="532">
                  <c:v>53</c:v>
                </c:pt>
                <c:pt idx="533">
                  <c:v>53</c:v>
                </c:pt>
                <c:pt idx="534">
                  <c:v>53</c:v>
                </c:pt>
                <c:pt idx="535">
                  <c:v>53</c:v>
                </c:pt>
                <c:pt idx="536">
                  <c:v>53.1</c:v>
                </c:pt>
                <c:pt idx="537">
                  <c:v>53.2</c:v>
                </c:pt>
                <c:pt idx="538">
                  <c:v>53.2</c:v>
                </c:pt>
                <c:pt idx="539">
                  <c:v>53.4</c:v>
                </c:pt>
                <c:pt idx="540">
                  <c:v>53.4</c:v>
                </c:pt>
                <c:pt idx="541">
                  <c:v>53.5</c:v>
                </c:pt>
                <c:pt idx="542">
                  <c:v>53.5</c:v>
                </c:pt>
                <c:pt idx="543">
                  <c:v>53.5</c:v>
                </c:pt>
                <c:pt idx="544">
                  <c:v>53.7</c:v>
                </c:pt>
                <c:pt idx="545">
                  <c:v>53.8</c:v>
                </c:pt>
                <c:pt idx="546">
                  <c:v>53.8</c:v>
                </c:pt>
                <c:pt idx="547">
                  <c:v>53.9</c:v>
                </c:pt>
                <c:pt idx="548">
                  <c:v>54</c:v>
                </c:pt>
                <c:pt idx="549">
                  <c:v>54</c:v>
                </c:pt>
                <c:pt idx="550">
                  <c:v>54</c:v>
                </c:pt>
                <c:pt idx="551">
                  <c:v>54</c:v>
                </c:pt>
                <c:pt idx="552">
                  <c:v>54</c:v>
                </c:pt>
                <c:pt idx="553">
                  <c:v>54</c:v>
                </c:pt>
                <c:pt idx="554">
                  <c:v>54</c:v>
                </c:pt>
                <c:pt idx="555">
                  <c:v>54</c:v>
                </c:pt>
                <c:pt idx="556">
                  <c:v>54</c:v>
                </c:pt>
                <c:pt idx="557">
                  <c:v>54</c:v>
                </c:pt>
                <c:pt idx="558">
                  <c:v>54</c:v>
                </c:pt>
                <c:pt idx="559">
                  <c:v>54</c:v>
                </c:pt>
                <c:pt idx="560">
                  <c:v>54</c:v>
                </c:pt>
                <c:pt idx="561">
                  <c:v>54</c:v>
                </c:pt>
                <c:pt idx="562">
                  <c:v>54</c:v>
                </c:pt>
                <c:pt idx="563">
                  <c:v>54</c:v>
                </c:pt>
                <c:pt idx="564">
                  <c:v>54</c:v>
                </c:pt>
                <c:pt idx="565">
                  <c:v>54</c:v>
                </c:pt>
                <c:pt idx="566">
                  <c:v>54</c:v>
                </c:pt>
                <c:pt idx="567">
                  <c:v>54</c:v>
                </c:pt>
                <c:pt idx="568">
                  <c:v>54</c:v>
                </c:pt>
                <c:pt idx="569">
                  <c:v>54</c:v>
                </c:pt>
                <c:pt idx="570">
                  <c:v>54</c:v>
                </c:pt>
                <c:pt idx="571">
                  <c:v>54</c:v>
                </c:pt>
                <c:pt idx="572">
                  <c:v>54</c:v>
                </c:pt>
                <c:pt idx="573">
                  <c:v>54</c:v>
                </c:pt>
                <c:pt idx="574">
                  <c:v>54</c:v>
                </c:pt>
                <c:pt idx="575">
                  <c:v>54</c:v>
                </c:pt>
                <c:pt idx="576">
                  <c:v>54</c:v>
                </c:pt>
                <c:pt idx="577">
                  <c:v>54</c:v>
                </c:pt>
                <c:pt idx="578">
                  <c:v>54</c:v>
                </c:pt>
                <c:pt idx="579">
                  <c:v>54</c:v>
                </c:pt>
                <c:pt idx="580">
                  <c:v>54</c:v>
                </c:pt>
                <c:pt idx="581">
                  <c:v>54</c:v>
                </c:pt>
                <c:pt idx="582">
                  <c:v>54</c:v>
                </c:pt>
                <c:pt idx="583">
                  <c:v>54</c:v>
                </c:pt>
                <c:pt idx="584">
                  <c:v>54</c:v>
                </c:pt>
                <c:pt idx="585">
                  <c:v>54</c:v>
                </c:pt>
                <c:pt idx="586">
                  <c:v>54</c:v>
                </c:pt>
                <c:pt idx="587">
                  <c:v>54</c:v>
                </c:pt>
                <c:pt idx="588">
                  <c:v>54.1</c:v>
                </c:pt>
                <c:pt idx="589">
                  <c:v>54.2</c:v>
                </c:pt>
                <c:pt idx="590">
                  <c:v>54.2</c:v>
                </c:pt>
                <c:pt idx="591">
                  <c:v>54.3</c:v>
                </c:pt>
                <c:pt idx="592">
                  <c:v>54.4</c:v>
                </c:pt>
                <c:pt idx="593">
                  <c:v>54.4</c:v>
                </c:pt>
                <c:pt idx="594">
                  <c:v>54.5</c:v>
                </c:pt>
                <c:pt idx="595">
                  <c:v>54.5</c:v>
                </c:pt>
                <c:pt idx="596">
                  <c:v>54.5</c:v>
                </c:pt>
                <c:pt idx="597">
                  <c:v>54.5</c:v>
                </c:pt>
                <c:pt idx="598">
                  <c:v>54.5</c:v>
                </c:pt>
                <c:pt idx="599">
                  <c:v>54.5</c:v>
                </c:pt>
                <c:pt idx="600">
                  <c:v>54.6</c:v>
                </c:pt>
                <c:pt idx="601">
                  <c:v>54.6</c:v>
                </c:pt>
                <c:pt idx="602">
                  <c:v>54.7</c:v>
                </c:pt>
                <c:pt idx="603">
                  <c:v>54.8</c:v>
                </c:pt>
                <c:pt idx="604">
                  <c:v>54.9</c:v>
                </c:pt>
                <c:pt idx="605">
                  <c:v>55</c:v>
                </c:pt>
                <c:pt idx="606">
                  <c:v>55</c:v>
                </c:pt>
                <c:pt idx="607">
                  <c:v>55</c:v>
                </c:pt>
                <c:pt idx="608">
                  <c:v>55</c:v>
                </c:pt>
                <c:pt idx="609">
                  <c:v>55</c:v>
                </c:pt>
                <c:pt idx="610">
                  <c:v>55</c:v>
                </c:pt>
                <c:pt idx="611">
                  <c:v>55</c:v>
                </c:pt>
                <c:pt idx="612">
                  <c:v>55</c:v>
                </c:pt>
                <c:pt idx="613">
                  <c:v>55</c:v>
                </c:pt>
                <c:pt idx="614">
                  <c:v>55</c:v>
                </c:pt>
                <c:pt idx="615">
                  <c:v>55</c:v>
                </c:pt>
                <c:pt idx="616">
                  <c:v>55</c:v>
                </c:pt>
                <c:pt idx="617">
                  <c:v>55</c:v>
                </c:pt>
                <c:pt idx="618">
                  <c:v>55</c:v>
                </c:pt>
                <c:pt idx="619">
                  <c:v>55</c:v>
                </c:pt>
                <c:pt idx="620">
                  <c:v>55</c:v>
                </c:pt>
                <c:pt idx="621">
                  <c:v>55</c:v>
                </c:pt>
                <c:pt idx="622">
                  <c:v>55</c:v>
                </c:pt>
                <c:pt idx="623">
                  <c:v>55</c:v>
                </c:pt>
                <c:pt idx="624">
                  <c:v>55</c:v>
                </c:pt>
                <c:pt idx="625">
                  <c:v>55</c:v>
                </c:pt>
                <c:pt idx="626">
                  <c:v>55</c:v>
                </c:pt>
                <c:pt idx="627">
                  <c:v>55</c:v>
                </c:pt>
                <c:pt idx="628">
                  <c:v>55</c:v>
                </c:pt>
                <c:pt idx="629">
                  <c:v>55</c:v>
                </c:pt>
                <c:pt idx="630">
                  <c:v>55</c:v>
                </c:pt>
                <c:pt idx="631">
                  <c:v>55</c:v>
                </c:pt>
                <c:pt idx="632">
                  <c:v>55</c:v>
                </c:pt>
                <c:pt idx="633">
                  <c:v>55</c:v>
                </c:pt>
                <c:pt idx="634">
                  <c:v>55</c:v>
                </c:pt>
                <c:pt idx="635">
                  <c:v>55</c:v>
                </c:pt>
                <c:pt idx="636">
                  <c:v>55</c:v>
                </c:pt>
                <c:pt idx="637">
                  <c:v>55</c:v>
                </c:pt>
                <c:pt idx="638">
                  <c:v>55</c:v>
                </c:pt>
                <c:pt idx="639">
                  <c:v>55</c:v>
                </c:pt>
                <c:pt idx="640">
                  <c:v>55</c:v>
                </c:pt>
                <c:pt idx="641">
                  <c:v>55</c:v>
                </c:pt>
                <c:pt idx="642">
                  <c:v>55</c:v>
                </c:pt>
                <c:pt idx="643">
                  <c:v>55</c:v>
                </c:pt>
                <c:pt idx="644">
                  <c:v>55</c:v>
                </c:pt>
                <c:pt idx="645">
                  <c:v>55</c:v>
                </c:pt>
                <c:pt idx="646">
                  <c:v>55</c:v>
                </c:pt>
                <c:pt idx="647">
                  <c:v>55</c:v>
                </c:pt>
                <c:pt idx="648">
                  <c:v>55</c:v>
                </c:pt>
                <c:pt idx="649">
                  <c:v>55</c:v>
                </c:pt>
                <c:pt idx="650">
                  <c:v>55</c:v>
                </c:pt>
                <c:pt idx="651">
                  <c:v>55</c:v>
                </c:pt>
                <c:pt idx="652">
                  <c:v>55</c:v>
                </c:pt>
                <c:pt idx="653">
                  <c:v>55</c:v>
                </c:pt>
                <c:pt idx="654">
                  <c:v>55</c:v>
                </c:pt>
                <c:pt idx="655">
                  <c:v>55</c:v>
                </c:pt>
                <c:pt idx="656">
                  <c:v>55.2</c:v>
                </c:pt>
                <c:pt idx="657">
                  <c:v>55.2</c:v>
                </c:pt>
                <c:pt idx="658">
                  <c:v>55.3</c:v>
                </c:pt>
                <c:pt idx="659">
                  <c:v>55.3</c:v>
                </c:pt>
                <c:pt idx="660">
                  <c:v>55.4</c:v>
                </c:pt>
                <c:pt idx="661">
                  <c:v>55.4</c:v>
                </c:pt>
                <c:pt idx="662">
                  <c:v>55.5</c:v>
                </c:pt>
                <c:pt idx="663">
                  <c:v>55.5</c:v>
                </c:pt>
                <c:pt idx="664">
                  <c:v>55.5</c:v>
                </c:pt>
                <c:pt idx="665">
                  <c:v>55.5</c:v>
                </c:pt>
                <c:pt idx="666">
                  <c:v>55.5</c:v>
                </c:pt>
                <c:pt idx="667">
                  <c:v>55.6</c:v>
                </c:pt>
                <c:pt idx="668">
                  <c:v>55.7</c:v>
                </c:pt>
                <c:pt idx="669">
                  <c:v>55.8</c:v>
                </c:pt>
                <c:pt idx="670">
                  <c:v>55.8</c:v>
                </c:pt>
                <c:pt idx="671">
                  <c:v>55.8</c:v>
                </c:pt>
                <c:pt idx="672">
                  <c:v>55.8</c:v>
                </c:pt>
                <c:pt idx="673">
                  <c:v>55.8</c:v>
                </c:pt>
                <c:pt idx="674">
                  <c:v>55.8</c:v>
                </c:pt>
                <c:pt idx="675">
                  <c:v>55.9</c:v>
                </c:pt>
                <c:pt idx="676">
                  <c:v>55.9</c:v>
                </c:pt>
                <c:pt idx="677">
                  <c:v>55.9</c:v>
                </c:pt>
                <c:pt idx="678">
                  <c:v>56</c:v>
                </c:pt>
                <c:pt idx="679">
                  <c:v>56</c:v>
                </c:pt>
                <c:pt idx="680">
                  <c:v>56</c:v>
                </c:pt>
                <c:pt idx="681">
                  <c:v>56</c:v>
                </c:pt>
                <c:pt idx="682">
                  <c:v>56</c:v>
                </c:pt>
                <c:pt idx="683">
                  <c:v>56</c:v>
                </c:pt>
                <c:pt idx="684">
                  <c:v>56</c:v>
                </c:pt>
                <c:pt idx="685">
                  <c:v>56</c:v>
                </c:pt>
                <c:pt idx="686">
                  <c:v>56</c:v>
                </c:pt>
                <c:pt idx="687">
                  <c:v>56</c:v>
                </c:pt>
                <c:pt idx="688">
                  <c:v>56</c:v>
                </c:pt>
                <c:pt idx="689">
                  <c:v>56</c:v>
                </c:pt>
                <c:pt idx="690">
                  <c:v>56</c:v>
                </c:pt>
                <c:pt idx="691">
                  <c:v>56</c:v>
                </c:pt>
                <c:pt idx="692">
                  <c:v>56</c:v>
                </c:pt>
                <c:pt idx="693">
                  <c:v>56</c:v>
                </c:pt>
                <c:pt idx="694">
                  <c:v>56</c:v>
                </c:pt>
                <c:pt idx="695">
                  <c:v>56</c:v>
                </c:pt>
                <c:pt idx="696">
                  <c:v>56</c:v>
                </c:pt>
                <c:pt idx="697">
                  <c:v>56</c:v>
                </c:pt>
                <c:pt idx="698">
                  <c:v>56</c:v>
                </c:pt>
                <c:pt idx="699">
                  <c:v>56</c:v>
                </c:pt>
                <c:pt idx="700">
                  <c:v>56</c:v>
                </c:pt>
                <c:pt idx="701">
                  <c:v>56</c:v>
                </c:pt>
                <c:pt idx="702">
                  <c:v>56</c:v>
                </c:pt>
                <c:pt idx="703">
                  <c:v>56</c:v>
                </c:pt>
                <c:pt idx="704">
                  <c:v>56</c:v>
                </c:pt>
                <c:pt idx="705">
                  <c:v>56</c:v>
                </c:pt>
                <c:pt idx="706">
                  <c:v>56</c:v>
                </c:pt>
                <c:pt idx="707">
                  <c:v>56</c:v>
                </c:pt>
                <c:pt idx="708">
                  <c:v>56</c:v>
                </c:pt>
                <c:pt idx="709">
                  <c:v>56</c:v>
                </c:pt>
                <c:pt idx="710">
                  <c:v>56</c:v>
                </c:pt>
                <c:pt idx="711">
                  <c:v>56</c:v>
                </c:pt>
                <c:pt idx="712">
                  <c:v>56</c:v>
                </c:pt>
                <c:pt idx="713">
                  <c:v>56</c:v>
                </c:pt>
                <c:pt idx="714">
                  <c:v>56</c:v>
                </c:pt>
                <c:pt idx="715">
                  <c:v>56</c:v>
                </c:pt>
                <c:pt idx="716">
                  <c:v>56</c:v>
                </c:pt>
                <c:pt idx="717">
                  <c:v>56</c:v>
                </c:pt>
                <c:pt idx="718">
                  <c:v>56</c:v>
                </c:pt>
                <c:pt idx="719">
                  <c:v>56.1</c:v>
                </c:pt>
                <c:pt idx="720">
                  <c:v>56.2</c:v>
                </c:pt>
                <c:pt idx="721">
                  <c:v>56.2</c:v>
                </c:pt>
                <c:pt idx="722">
                  <c:v>56.3</c:v>
                </c:pt>
                <c:pt idx="723">
                  <c:v>56.3</c:v>
                </c:pt>
                <c:pt idx="724">
                  <c:v>56.4</c:v>
                </c:pt>
                <c:pt idx="725">
                  <c:v>56.4</c:v>
                </c:pt>
                <c:pt idx="726">
                  <c:v>56.5</c:v>
                </c:pt>
                <c:pt idx="727">
                  <c:v>56.5</c:v>
                </c:pt>
                <c:pt idx="728">
                  <c:v>56.5</c:v>
                </c:pt>
                <c:pt idx="729">
                  <c:v>56.5</c:v>
                </c:pt>
                <c:pt idx="730">
                  <c:v>56.5</c:v>
                </c:pt>
                <c:pt idx="731">
                  <c:v>56.5</c:v>
                </c:pt>
                <c:pt idx="732">
                  <c:v>56.7</c:v>
                </c:pt>
                <c:pt idx="733">
                  <c:v>56.7</c:v>
                </c:pt>
                <c:pt idx="734">
                  <c:v>56.7</c:v>
                </c:pt>
                <c:pt idx="735">
                  <c:v>56.7</c:v>
                </c:pt>
                <c:pt idx="736">
                  <c:v>56.8</c:v>
                </c:pt>
                <c:pt idx="737">
                  <c:v>56.8</c:v>
                </c:pt>
                <c:pt idx="738">
                  <c:v>56.8</c:v>
                </c:pt>
                <c:pt idx="739">
                  <c:v>56.9</c:v>
                </c:pt>
                <c:pt idx="740">
                  <c:v>57</c:v>
                </c:pt>
                <c:pt idx="741">
                  <c:v>57</c:v>
                </c:pt>
                <c:pt idx="742">
                  <c:v>57</c:v>
                </c:pt>
                <c:pt idx="743">
                  <c:v>57</c:v>
                </c:pt>
                <c:pt idx="744">
                  <c:v>57</c:v>
                </c:pt>
                <c:pt idx="745">
                  <c:v>57</c:v>
                </c:pt>
                <c:pt idx="746">
                  <c:v>57</c:v>
                </c:pt>
                <c:pt idx="747">
                  <c:v>57</c:v>
                </c:pt>
                <c:pt idx="748">
                  <c:v>57</c:v>
                </c:pt>
                <c:pt idx="749">
                  <c:v>57</c:v>
                </c:pt>
                <c:pt idx="750">
                  <c:v>57</c:v>
                </c:pt>
                <c:pt idx="751">
                  <c:v>57</c:v>
                </c:pt>
                <c:pt idx="752">
                  <c:v>57</c:v>
                </c:pt>
                <c:pt idx="753">
                  <c:v>57</c:v>
                </c:pt>
                <c:pt idx="754">
                  <c:v>57</c:v>
                </c:pt>
                <c:pt idx="755">
                  <c:v>57</c:v>
                </c:pt>
                <c:pt idx="756">
                  <c:v>57</c:v>
                </c:pt>
                <c:pt idx="757">
                  <c:v>57</c:v>
                </c:pt>
                <c:pt idx="758">
                  <c:v>57</c:v>
                </c:pt>
                <c:pt idx="759">
                  <c:v>57</c:v>
                </c:pt>
                <c:pt idx="760">
                  <c:v>57</c:v>
                </c:pt>
                <c:pt idx="761">
                  <c:v>57</c:v>
                </c:pt>
                <c:pt idx="762">
                  <c:v>57</c:v>
                </c:pt>
                <c:pt idx="763">
                  <c:v>57</c:v>
                </c:pt>
                <c:pt idx="764">
                  <c:v>57</c:v>
                </c:pt>
                <c:pt idx="765">
                  <c:v>57</c:v>
                </c:pt>
                <c:pt idx="766">
                  <c:v>57</c:v>
                </c:pt>
                <c:pt idx="767">
                  <c:v>57</c:v>
                </c:pt>
                <c:pt idx="768">
                  <c:v>57</c:v>
                </c:pt>
                <c:pt idx="769">
                  <c:v>57</c:v>
                </c:pt>
                <c:pt idx="770">
                  <c:v>57</c:v>
                </c:pt>
                <c:pt idx="771">
                  <c:v>57</c:v>
                </c:pt>
                <c:pt idx="772">
                  <c:v>57</c:v>
                </c:pt>
                <c:pt idx="773">
                  <c:v>57</c:v>
                </c:pt>
                <c:pt idx="774">
                  <c:v>57</c:v>
                </c:pt>
                <c:pt idx="775">
                  <c:v>57</c:v>
                </c:pt>
                <c:pt idx="776">
                  <c:v>57</c:v>
                </c:pt>
                <c:pt idx="777">
                  <c:v>57</c:v>
                </c:pt>
                <c:pt idx="778">
                  <c:v>57</c:v>
                </c:pt>
                <c:pt idx="779">
                  <c:v>57</c:v>
                </c:pt>
                <c:pt idx="780">
                  <c:v>57</c:v>
                </c:pt>
                <c:pt idx="781">
                  <c:v>57.1</c:v>
                </c:pt>
                <c:pt idx="782">
                  <c:v>57.1</c:v>
                </c:pt>
                <c:pt idx="783">
                  <c:v>57.2</c:v>
                </c:pt>
                <c:pt idx="784">
                  <c:v>57.2</c:v>
                </c:pt>
                <c:pt idx="785">
                  <c:v>57.2</c:v>
                </c:pt>
                <c:pt idx="786">
                  <c:v>57.2</c:v>
                </c:pt>
                <c:pt idx="787">
                  <c:v>57.2</c:v>
                </c:pt>
                <c:pt idx="788">
                  <c:v>57.2</c:v>
                </c:pt>
                <c:pt idx="789">
                  <c:v>57.2</c:v>
                </c:pt>
                <c:pt idx="790">
                  <c:v>57.2</c:v>
                </c:pt>
                <c:pt idx="791">
                  <c:v>57.2</c:v>
                </c:pt>
                <c:pt idx="792">
                  <c:v>57.2</c:v>
                </c:pt>
                <c:pt idx="793">
                  <c:v>57.2</c:v>
                </c:pt>
                <c:pt idx="794">
                  <c:v>57.2</c:v>
                </c:pt>
                <c:pt idx="795">
                  <c:v>57.2</c:v>
                </c:pt>
                <c:pt idx="796">
                  <c:v>57.200000762999998</c:v>
                </c:pt>
                <c:pt idx="797">
                  <c:v>57.25</c:v>
                </c:pt>
                <c:pt idx="798">
                  <c:v>57.3</c:v>
                </c:pt>
                <c:pt idx="799">
                  <c:v>57.3</c:v>
                </c:pt>
                <c:pt idx="800">
                  <c:v>57.3</c:v>
                </c:pt>
                <c:pt idx="801">
                  <c:v>57.3</c:v>
                </c:pt>
                <c:pt idx="802">
                  <c:v>57.4</c:v>
                </c:pt>
                <c:pt idx="803">
                  <c:v>57.4</c:v>
                </c:pt>
                <c:pt idx="804">
                  <c:v>57.5</c:v>
                </c:pt>
                <c:pt idx="805">
                  <c:v>57.5</c:v>
                </c:pt>
                <c:pt idx="806">
                  <c:v>57.5</c:v>
                </c:pt>
                <c:pt idx="807">
                  <c:v>57.5</c:v>
                </c:pt>
                <c:pt idx="808">
                  <c:v>57.5</c:v>
                </c:pt>
                <c:pt idx="809">
                  <c:v>57.6</c:v>
                </c:pt>
                <c:pt idx="810">
                  <c:v>57.6</c:v>
                </c:pt>
                <c:pt idx="811">
                  <c:v>57.7</c:v>
                </c:pt>
                <c:pt idx="812">
                  <c:v>57.7</c:v>
                </c:pt>
                <c:pt idx="813">
                  <c:v>57.7</c:v>
                </c:pt>
                <c:pt idx="814">
                  <c:v>57.700000762999998</c:v>
                </c:pt>
                <c:pt idx="815">
                  <c:v>57.799999237000002</c:v>
                </c:pt>
                <c:pt idx="816">
                  <c:v>57.8</c:v>
                </c:pt>
                <c:pt idx="817">
                  <c:v>57.8</c:v>
                </c:pt>
                <c:pt idx="818">
                  <c:v>57.8</c:v>
                </c:pt>
                <c:pt idx="819">
                  <c:v>58</c:v>
                </c:pt>
                <c:pt idx="820">
                  <c:v>58</c:v>
                </c:pt>
                <c:pt idx="821">
                  <c:v>58</c:v>
                </c:pt>
                <c:pt idx="822">
                  <c:v>58</c:v>
                </c:pt>
                <c:pt idx="823">
                  <c:v>58</c:v>
                </c:pt>
                <c:pt idx="824">
                  <c:v>58</c:v>
                </c:pt>
                <c:pt idx="825">
                  <c:v>58</c:v>
                </c:pt>
                <c:pt idx="826">
                  <c:v>58</c:v>
                </c:pt>
                <c:pt idx="827">
                  <c:v>58</c:v>
                </c:pt>
                <c:pt idx="828">
                  <c:v>58</c:v>
                </c:pt>
                <c:pt idx="829">
                  <c:v>58</c:v>
                </c:pt>
                <c:pt idx="830">
                  <c:v>58</c:v>
                </c:pt>
                <c:pt idx="831">
                  <c:v>58</c:v>
                </c:pt>
                <c:pt idx="832">
                  <c:v>58</c:v>
                </c:pt>
                <c:pt idx="833">
                  <c:v>58</c:v>
                </c:pt>
                <c:pt idx="834">
                  <c:v>58</c:v>
                </c:pt>
                <c:pt idx="835">
                  <c:v>58</c:v>
                </c:pt>
                <c:pt idx="836">
                  <c:v>58</c:v>
                </c:pt>
                <c:pt idx="837">
                  <c:v>58</c:v>
                </c:pt>
                <c:pt idx="838">
                  <c:v>58</c:v>
                </c:pt>
                <c:pt idx="839">
                  <c:v>58</c:v>
                </c:pt>
                <c:pt idx="840">
                  <c:v>58</c:v>
                </c:pt>
                <c:pt idx="841">
                  <c:v>58</c:v>
                </c:pt>
                <c:pt idx="842">
                  <c:v>58</c:v>
                </c:pt>
                <c:pt idx="843">
                  <c:v>58</c:v>
                </c:pt>
                <c:pt idx="844">
                  <c:v>58</c:v>
                </c:pt>
                <c:pt idx="845">
                  <c:v>58</c:v>
                </c:pt>
                <c:pt idx="846">
                  <c:v>58</c:v>
                </c:pt>
                <c:pt idx="847">
                  <c:v>58</c:v>
                </c:pt>
                <c:pt idx="848">
                  <c:v>58</c:v>
                </c:pt>
                <c:pt idx="849">
                  <c:v>58</c:v>
                </c:pt>
                <c:pt idx="850">
                  <c:v>58</c:v>
                </c:pt>
                <c:pt idx="851">
                  <c:v>58</c:v>
                </c:pt>
                <c:pt idx="852">
                  <c:v>58</c:v>
                </c:pt>
                <c:pt idx="853">
                  <c:v>58</c:v>
                </c:pt>
                <c:pt idx="854">
                  <c:v>58</c:v>
                </c:pt>
                <c:pt idx="855">
                  <c:v>58</c:v>
                </c:pt>
                <c:pt idx="856">
                  <c:v>58</c:v>
                </c:pt>
                <c:pt idx="857">
                  <c:v>58</c:v>
                </c:pt>
                <c:pt idx="858">
                  <c:v>58</c:v>
                </c:pt>
                <c:pt idx="859">
                  <c:v>58</c:v>
                </c:pt>
                <c:pt idx="860">
                  <c:v>58</c:v>
                </c:pt>
                <c:pt idx="861">
                  <c:v>58</c:v>
                </c:pt>
                <c:pt idx="862">
                  <c:v>58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58</c:v>
                </c:pt>
                <c:pt idx="873">
                  <c:v>58</c:v>
                </c:pt>
                <c:pt idx="874">
                  <c:v>58.1</c:v>
                </c:pt>
                <c:pt idx="875">
                  <c:v>58.1</c:v>
                </c:pt>
                <c:pt idx="876">
                  <c:v>58.1</c:v>
                </c:pt>
                <c:pt idx="877">
                  <c:v>58.2</c:v>
                </c:pt>
                <c:pt idx="878">
                  <c:v>58.2</c:v>
                </c:pt>
                <c:pt idx="879">
                  <c:v>58.4</c:v>
                </c:pt>
                <c:pt idx="880">
                  <c:v>58.400001525999997</c:v>
                </c:pt>
                <c:pt idx="881">
                  <c:v>58.5</c:v>
                </c:pt>
                <c:pt idx="882">
                  <c:v>58.5</c:v>
                </c:pt>
                <c:pt idx="883">
                  <c:v>58.5</c:v>
                </c:pt>
                <c:pt idx="884">
                  <c:v>58.5</c:v>
                </c:pt>
                <c:pt idx="885">
                  <c:v>58.5</c:v>
                </c:pt>
                <c:pt idx="886">
                  <c:v>58.5</c:v>
                </c:pt>
                <c:pt idx="887">
                  <c:v>58.6</c:v>
                </c:pt>
                <c:pt idx="888">
                  <c:v>58.7</c:v>
                </c:pt>
                <c:pt idx="889">
                  <c:v>58.7</c:v>
                </c:pt>
                <c:pt idx="890">
                  <c:v>58.7</c:v>
                </c:pt>
                <c:pt idx="891">
                  <c:v>58.7</c:v>
                </c:pt>
                <c:pt idx="892">
                  <c:v>58.8</c:v>
                </c:pt>
                <c:pt idx="893">
                  <c:v>59</c:v>
                </c:pt>
                <c:pt idx="894">
                  <c:v>59</c:v>
                </c:pt>
                <c:pt idx="895">
                  <c:v>59</c:v>
                </c:pt>
                <c:pt idx="896">
                  <c:v>59</c:v>
                </c:pt>
                <c:pt idx="897">
                  <c:v>59</c:v>
                </c:pt>
                <c:pt idx="898">
                  <c:v>59</c:v>
                </c:pt>
                <c:pt idx="899">
                  <c:v>59</c:v>
                </c:pt>
                <c:pt idx="900">
                  <c:v>59</c:v>
                </c:pt>
                <c:pt idx="901">
                  <c:v>59</c:v>
                </c:pt>
                <c:pt idx="902">
                  <c:v>59</c:v>
                </c:pt>
                <c:pt idx="903">
                  <c:v>59</c:v>
                </c:pt>
                <c:pt idx="904">
                  <c:v>59</c:v>
                </c:pt>
                <c:pt idx="905">
                  <c:v>59</c:v>
                </c:pt>
                <c:pt idx="906">
                  <c:v>59</c:v>
                </c:pt>
                <c:pt idx="907">
                  <c:v>59</c:v>
                </c:pt>
                <c:pt idx="908">
                  <c:v>59</c:v>
                </c:pt>
                <c:pt idx="909">
                  <c:v>59</c:v>
                </c:pt>
                <c:pt idx="910">
                  <c:v>59</c:v>
                </c:pt>
                <c:pt idx="911">
                  <c:v>59</c:v>
                </c:pt>
                <c:pt idx="912">
                  <c:v>59</c:v>
                </c:pt>
                <c:pt idx="913">
                  <c:v>59</c:v>
                </c:pt>
                <c:pt idx="914">
                  <c:v>59</c:v>
                </c:pt>
                <c:pt idx="915">
                  <c:v>59</c:v>
                </c:pt>
                <c:pt idx="916">
                  <c:v>59</c:v>
                </c:pt>
                <c:pt idx="917">
                  <c:v>59</c:v>
                </c:pt>
                <c:pt idx="918">
                  <c:v>59</c:v>
                </c:pt>
                <c:pt idx="919">
                  <c:v>59</c:v>
                </c:pt>
                <c:pt idx="920">
                  <c:v>59</c:v>
                </c:pt>
                <c:pt idx="921">
                  <c:v>59</c:v>
                </c:pt>
                <c:pt idx="922">
                  <c:v>59</c:v>
                </c:pt>
                <c:pt idx="923">
                  <c:v>59</c:v>
                </c:pt>
                <c:pt idx="924">
                  <c:v>59</c:v>
                </c:pt>
                <c:pt idx="925">
                  <c:v>59</c:v>
                </c:pt>
                <c:pt idx="926">
                  <c:v>59</c:v>
                </c:pt>
                <c:pt idx="927">
                  <c:v>59</c:v>
                </c:pt>
                <c:pt idx="928">
                  <c:v>59</c:v>
                </c:pt>
                <c:pt idx="929">
                  <c:v>59</c:v>
                </c:pt>
                <c:pt idx="930">
                  <c:v>59</c:v>
                </c:pt>
                <c:pt idx="931">
                  <c:v>59</c:v>
                </c:pt>
                <c:pt idx="932">
                  <c:v>59</c:v>
                </c:pt>
                <c:pt idx="933">
                  <c:v>59</c:v>
                </c:pt>
                <c:pt idx="934">
                  <c:v>59</c:v>
                </c:pt>
                <c:pt idx="935">
                  <c:v>59</c:v>
                </c:pt>
                <c:pt idx="936">
                  <c:v>59</c:v>
                </c:pt>
                <c:pt idx="937">
                  <c:v>59</c:v>
                </c:pt>
                <c:pt idx="938">
                  <c:v>59</c:v>
                </c:pt>
                <c:pt idx="939">
                  <c:v>59.1</c:v>
                </c:pt>
                <c:pt idx="940">
                  <c:v>59.1</c:v>
                </c:pt>
                <c:pt idx="941">
                  <c:v>59.1</c:v>
                </c:pt>
                <c:pt idx="942">
                  <c:v>59.3</c:v>
                </c:pt>
                <c:pt idx="943">
                  <c:v>59.3</c:v>
                </c:pt>
                <c:pt idx="944">
                  <c:v>59.3</c:v>
                </c:pt>
                <c:pt idx="945">
                  <c:v>59.4</c:v>
                </c:pt>
                <c:pt idx="946">
                  <c:v>59.4</c:v>
                </c:pt>
                <c:pt idx="947">
                  <c:v>59.5</c:v>
                </c:pt>
                <c:pt idx="948">
                  <c:v>59.5</c:v>
                </c:pt>
                <c:pt idx="949">
                  <c:v>59.5</c:v>
                </c:pt>
                <c:pt idx="950">
                  <c:v>59.5</c:v>
                </c:pt>
                <c:pt idx="951">
                  <c:v>59.5</c:v>
                </c:pt>
                <c:pt idx="952">
                  <c:v>59.6</c:v>
                </c:pt>
                <c:pt idx="953">
                  <c:v>59.6</c:v>
                </c:pt>
                <c:pt idx="954">
                  <c:v>59.7</c:v>
                </c:pt>
                <c:pt idx="955">
                  <c:v>59.7</c:v>
                </c:pt>
                <c:pt idx="956">
                  <c:v>59.7</c:v>
                </c:pt>
                <c:pt idx="957">
                  <c:v>59.7</c:v>
                </c:pt>
                <c:pt idx="958">
                  <c:v>59.7</c:v>
                </c:pt>
                <c:pt idx="959">
                  <c:v>59.8</c:v>
                </c:pt>
                <c:pt idx="960">
                  <c:v>59.8</c:v>
                </c:pt>
                <c:pt idx="961">
                  <c:v>59.8</c:v>
                </c:pt>
                <c:pt idx="962">
                  <c:v>59.9</c:v>
                </c:pt>
                <c:pt idx="963">
                  <c:v>59.9</c:v>
                </c:pt>
                <c:pt idx="964">
                  <c:v>59.9</c:v>
                </c:pt>
                <c:pt idx="965">
                  <c:v>60</c:v>
                </c:pt>
                <c:pt idx="966">
                  <c:v>60</c:v>
                </c:pt>
                <c:pt idx="967">
                  <c:v>60</c:v>
                </c:pt>
                <c:pt idx="968">
                  <c:v>60</c:v>
                </c:pt>
                <c:pt idx="969">
                  <c:v>60</c:v>
                </c:pt>
                <c:pt idx="970">
                  <c:v>60</c:v>
                </c:pt>
                <c:pt idx="971">
                  <c:v>60</c:v>
                </c:pt>
                <c:pt idx="972">
                  <c:v>60</c:v>
                </c:pt>
                <c:pt idx="973">
                  <c:v>60</c:v>
                </c:pt>
                <c:pt idx="974">
                  <c:v>60</c:v>
                </c:pt>
                <c:pt idx="975">
                  <c:v>60</c:v>
                </c:pt>
                <c:pt idx="976">
                  <c:v>60</c:v>
                </c:pt>
                <c:pt idx="977">
                  <c:v>60</c:v>
                </c:pt>
                <c:pt idx="978">
                  <c:v>60</c:v>
                </c:pt>
                <c:pt idx="979">
                  <c:v>60</c:v>
                </c:pt>
                <c:pt idx="980">
                  <c:v>60</c:v>
                </c:pt>
                <c:pt idx="981">
                  <c:v>60</c:v>
                </c:pt>
                <c:pt idx="982">
                  <c:v>60</c:v>
                </c:pt>
                <c:pt idx="983">
                  <c:v>60</c:v>
                </c:pt>
                <c:pt idx="984">
                  <c:v>60</c:v>
                </c:pt>
                <c:pt idx="985">
                  <c:v>60</c:v>
                </c:pt>
                <c:pt idx="986">
                  <c:v>60</c:v>
                </c:pt>
                <c:pt idx="987">
                  <c:v>60</c:v>
                </c:pt>
                <c:pt idx="988">
                  <c:v>60</c:v>
                </c:pt>
                <c:pt idx="989">
                  <c:v>60</c:v>
                </c:pt>
                <c:pt idx="990">
                  <c:v>60</c:v>
                </c:pt>
                <c:pt idx="991">
                  <c:v>60</c:v>
                </c:pt>
                <c:pt idx="992">
                  <c:v>60</c:v>
                </c:pt>
                <c:pt idx="993">
                  <c:v>60</c:v>
                </c:pt>
                <c:pt idx="994">
                  <c:v>60</c:v>
                </c:pt>
                <c:pt idx="995">
                  <c:v>60</c:v>
                </c:pt>
                <c:pt idx="996">
                  <c:v>60</c:v>
                </c:pt>
                <c:pt idx="997">
                  <c:v>60</c:v>
                </c:pt>
                <c:pt idx="998">
                  <c:v>60</c:v>
                </c:pt>
                <c:pt idx="999">
                  <c:v>60</c:v>
                </c:pt>
                <c:pt idx="1000">
                  <c:v>60</c:v>
                </c:pt>
                <c:pt idx="1001">
                  <c:v>60</c:v>
                </c:pt>
                <c:pt idx="1002">
                  <c:v>60</c:v>
                </c:pt>
                <c:pt idx="1003">
                  <c:v>60</c:v>
                </c:pt>
                <c:pt idx="1004">
                  <c:v>60</c:v>
                </c:pt>
                <c:pt idx="1005">
                  <c:v>60</c:v>
                </c:pt>
                <c:pt idx="1006">
                  <c:v>60</c:v>
                </c:pt>
                <c:pt idx="1007">
                  <c:v>60</c:v>
                </c:pt>
                <c:pt idx="1008">
                  <c:v>60</c:v>
                </c:pt>
                <c:pt idx="1009">
                  <c:v>60</c:v>
                </c:pt>
                <c:pt idx="1010">
                  <c:v>60</c:v>
                </c:pt>
                <c:pt idx="1011">
                  <c:v>60</c:v>
                </c:pt>
                <c:pt idx="1012">
                  <c:v>60</c:v>
                </c:pt>
                <c:pt idx="1013">
                  <c:v>60</c:v>
                </c:pt>
                <c:pt idx="1014">
                  <c:v>60</c:v>
                </c:pt>
                <c:pt idx="1015">
                  <c:v>60</c:v>
                </c:pt>
                <c:pt idx="1016">
                  <c:v>60</c:v>
                </c:pt>
                <c:pt idx="1017">
                  <c:v>60</c:v>
                </c:pt>
                <c:pt idx="1018">
                  <c:v>60</c:v>
                </c:pt>
                <c:pt idx="1019">
                  <c:v>60</c:v>
                </c:pt>
                <c:pt idx="1020">
                  <c:v>60</c:v>
                </c:pt>
                <c:pt idx="1021">
                  <c:v>60</c:v>
                </c:pt>
                <c:pt idx="1022">
                  <c:v>60</c:v>
                </c:pt>
                <c:pt idx="1023">
                  <c:v>60</c:v>
                </c:pt>
                <c:pt idx="1024">
                  <c:v>60</c:v>
                </c:pt>
                <c:pt idx="1025">
                  <c:v>60</c:v>
                </c:pt>
                <c:pt idx="1026">
                  <c:v>60</c:v>
                </c:pt>
                <c:pt idx="1027">
                  <c:v>60</c:v>
                </c:pt>
                <c:pt idx="1028">
                  <c:v>60</c:v>
                </c:pt>
                <c:pt idx="1029">
                  <c:v>60</c:v>
                </c:pt>
                <c:pt idx="1030">
                  <c:v>60</c:v>
                </c:pt>
                <c:pt idx="1031">
                  <c:v>60</c:v>
                </c:pt>
                <c:pt idx="1032">
                  <c:v>60</c:v>
                </c:pt>
                <c:pt idx="1033">
                  <c:v>60</c:v>
                </c:pt>
                <c:pt idx="1034">
                  <c:v>60</c:v>
                </c:pt>
                <c:pt idx="1035">
                  <c:v>60</c:v>
                </c:pt>
                <c:pt idx="1036">
                  <c:v>60</c:v>
                </c:pt>
                <c:pt idx="1037">
                  <c:v>60</c:v>
                </c:pt>
                <c:pt idx="1038">
                  <c:v>60</c:v>
                </c:pt>
                <c:pt idx="1039">
                  <c:v>60</c:v>
                </c:pt>
                <c:pt idx="1040">
                  <c:v>60</c:v>
                </c:pt>
                <c:pt idx="1041">
                  <c:v>60</c:v>
                </c:pt>
                <c:pt idx="1042">
                  <c:v>60</c:v>
                </c:pt>
                <c:pt idx="1043">
                  <c:v>60.1</c:v>
                </c:pt>
                <c:pt idx="1044">
                  <c:v>60.1</c:v>
                </c:pt>
                <c:pt idx="1045">
                  <c:v>60.1</c:v>
                </c:pt>
                <c:pt idx="1046">
                  <c:v>60.2</c:v>
                </c:pt>
                <c:pt idx="1047">
                  <c:v>60.2</c:v>
                </c:pt>
                <c:pt idx="1048">
                  <c:v>60.2</c:v>
                </c:pt>
                <c:pt idx="1049">
                  <c:v>60.3</c:v>
                </c:pt>
                <c:pt idx="1050">
                  <c:v>60.4</c:v>
                </c:pt>
                <c:pt idx="1051">
                  <c:v>60.4</c:v>
                </c:pt>
                <c:pt idx="1052">
                  <c:v>60.4</c:v>
                </c:pt>
                <c:pt idx="1053">
                  <c:v>60.4</c:v>
                </c:pt>
                <c:pt idx="1054">
                  <c:v>60.400001525999997</c:v>
                </c:pt>
                <c:pt idx="1055">
                  <c:v>60.5</c:v>
                </c:pt>
                <c:pt idx="1056">
                  <c:v>60.5</c:v>
                </c:pt>
                <c:pt idx="1057">
                  <c:v>60.5</c:v>
                </c:pt>
                <c:pt idx="1058">
                  <c:v>60.5</c:v>
                </c:pt>
                <c:pt idx="1059">
                  <c:v>60.5</c:v>
                </c:pt>
                <c:pt idx="1060">
                  <c:v>60.5</c:v>
                </c:pt>
                <c:pt idx="1061">
                  <c:v>60.6</c:v>
                </c:pt>
                <c:pt idx="1062">
                  <c:v>60.6</c:v>
                </c:pt>
                <c:pt idx="1063">
                  <c:v>60.6</c:v>
                </c:pt>
                <c:pt idx="1064">
                  <c:v>60.6</c:v>
                </c:pt>
                <c:pt idx="1065">
                  <c:v>60.6</c:v>
                </c:pt>
                <c:pt idx="1066">
                  <c:v>60.7</c:v>
                </c:pt>
                <c:pt idx="1067">
                  <c:v>60.7</c:v>
                </c:pt>
                <c:pt idx="1068">
                  <c:v>60.7</c:v>
                </c:pt>
                <c:pt idx="1069">
                  <c:v>60.7</c:v>
                </c:pt>
                <c:pt idx="1070">
                  <c:v>60.7</c:v>
                </c:pt>
                <c:pt idx="1071">
                  <c:v>60.8</c:v>
                </c:pt>
                <c:pt idx="1072">
                  <c:v>60.8</c:v>
                </c:pt>
                <c:pt idx="1073">
                  <c:v>60.8</c:v>
                </c:pt>
                <c:pt idx="1074">
                  <c:v>60.8</c:v>
                </c:pt>
                <c:pt idx="1075">
                  <c:v>60.8</c:v>
                </c:pt>
                <c:pt idx="1076">
                  <c:v>60.9</c:v>
                </c:pt>
                <c:pt idx="1077">
                  <c:v>60.9</c:v>
                </c:pt>
                <c:pt idx="1078">
                  <c:v>60.9</c:v>
                </c:pt>
                <c:pt idx="1079">
                  <c:v>61</c:v>
                </c:pt>
                <c:pt idx="1080">
                  <c:v>61</c:v>
                </c:pt>
                <c:pt idx="1081">
                  <c:v>61</c:v>
                </c:pt>
                <c:pt idx="1082">
                  <c:v>61</c:v>
                </c:pt>
                <c:pt idx="1083">
                  <c:v>61</c:v>
                </c:pt>
                <c:pt idx="1084">
                  <c:v>61</c:v>
                </c:pt>
                <c:pt idx="1085">
                  <c:v>61</c:v>
                </c:pt>
                <c:pt idx="1086">
                  <c:v>61</c:v>
                </c:pt>
                <c:pt idx="1087">
                  <c:v>61</c:v>
                </c:pt>
                <c:pt idx="1088">
                  <c:v>61</c:v>
                </c:pt>
                <c:pt idx="1089">
                  <c:v>61</c:v>
                </c:pt>
                <c:pt idx="1090">
                  <c:v>61</c:v>
                </c:pt>
                <c:pt idx="1091">
                  <c:v>61</c:v>
                </c:pt>
                <c:pt idx="1092">
                  <c:v>61</c:v>
                </c:pt>
                <c:pt idx="1093">
                  <c:v>61</c:v>
                </c:pt>
                <c:pt idx="1094">
                  <c:v>61</c:v>
                </c:pt>
                <c:pt idx="1095">
                  <c:v>61</c:v>
                </c:pt>
                <c:pt idx="1096">
                  <c:v>61</c:v>
                </c:pt>
                <c:pt idx="1097">
                  <c:v>61</c:v>
                </c:pt>
                <c:pt idx="1098">
                  <c:v>61</c:v>
                </c:pt>
                <c:pt idx="1099">
                  <c:v>61</c:v>
                </c:pt>
                <c:pt idx="1100">
                  <c:v>61</c:v>
                </c:pt>
                <c:pt idx="1101">
                  <c:v>61</c:v>
                </c:pt>
                <c:pt idx="1102">
                  <c:v>61</c:v>
                </c:pt>
                <c:pt idx="1103">
                  <c:v>61</c:v>
                </c:pt>
                <c:pt idx="1104">
                  <c:v>61</c:v>
                </c:pt>
                <c:pt idx="1105">
                  <c:v>61</c:v>
                </c:pt>
                <c:pt idx="1106">
                  <c:v>61</c:v>
                </c:pt>
                <c:pt idx="1107">
                  <c:v>61</c:v>
                </c:pt>
                <c:pt idx="1108">
                  <c:v>61</c:v>
                </c:pt>
                <c:pt idx="1109">
                  <c:v>61</c:v>
                </c:pt>
                <c:pt idx="1110">
                  <c:v>61</c:v>
                </c:pt>
                <c:pt idx="1111">
                  <c:v>61</c:v>
                </c:pt>
                <c:pt idx="1112">
                  <c:v>61</c:v>
                </c:pt>
                <c:pt idx="1113">
                  <c:v>61</c:v>
                </c:pt>
                <c:pt idx="1114">
                  <c:v>61</c:v>
                </c:pt>
                <c:pt idx="1115">
                  <c:v>61</c:v>
                </c:pt>
                <c:pt idx="1116">
                  <c:v>61</c:v>
                </c:pt>
                <c:pt idx="1117">
                  <c:v>61</c:v>
                </c:pt>
                <c:pt idx="1118">
                  <c:v>61</c:v>
                </c:pt>
                <c:pt idx="1119">
                  <c:v>61</c:v>
                </c:pt>
                <c:pt idx="1120">
                  <c:v>61</c:v>
                </c:pt>
                <c:pt idx="1121">
                  <c:v>61.1</c:v>
                </c:pt>
                <c:pt idx="1122">
                  <c:v>61.1</c:v>
                </c:pt>
                <c:pt idx="1123">
                  <c:v>61.1</c:v>
                </c:pt>
                <c:pt idx="1124">
                  <c:v>61.2</c:v>
                </c:pt>
                <c:pt idx="1125">
                  <c:v>61.2</c:v>
                </c:pt>
                <c:pt idx="1126">
                  <c:v>61.2</c:v>
                </c:pt>
                <c:pt idx="1127">
                  <c:v>61.2</c:v>
                </c:pt>
                <c:pt idx="1128">
                  <c:v>61.2</c:v>
                </c:pt>
                <c:pt idx="1129">
                  <c:v>61.3</c:v>
                </c:pt>
                <c:pt idx="1130">
                  <c:v>61.4</c:v>
                </c:pt>
                <c:pt idx="1131">
                  <c:v>61.4</c:v>
                </c:pt>
                <c:pt idx="1132">
                  <c:v>61.4</c:v>
                </c:pt>
                <c:pt idx="1133">
                  <c:v>61.4</c:v>
                </c:pt>
                <c:pt idx="1134">
                  <c:v>61.4</c:v>
                </c:pt>
                <c:pt idx="1135">
                  <c:v>61.4</c:v>
                </c:pt>
                <c:pt idx="1136">
                  <c:v>61.4</c:v>
                </c:pt>
                <c:pt idx="1137">
                  <c:v>61.400001525999997</c:v>
                </c:pt>
                <c:pt idx="1138">
                  <c:v>61.5</c:v>
                </c:pt>
                <c:pt idx="1139">
                  <c:v>61.5</c:v>
                </c:pt>
                <c:pt idx="1140">
                  <c:v>61.5</c:v>
                </c:pt>
                <c:pt idx="1141">
                  <c:v>61.5</c:v>
                </c:pt>
                <c:pt idx="1142">
                  <c:v>61.5</c:v>
                </c:pt>
                <c:pt idx="1143">
                  <c:v>61.5</c:v>
                </c:pt>
                <c:pt idx="1144">
                  <c:v>61.5</c:v>
                </c:pt>
                <c:pt idx="1145">
                  <c:v>61.5</c:v>
                </c:pt>
                <c:pt idx="1146">
                  <c:v>61.5</c:v>
                </c:pt>
                <c:pt idx="1147">
                  <c:v>61.5</c:v>
                </c:pt>
                <c:pt idx="1148">
                  <c:v>61.5</c:v>
                </c:pt>
                <c:pt idx="1149">
                  <c:v>61.5</c:v>
                </c:pt>
                <c:pt idx="1150">
                  <c:v>61.6</c:v>
                </c:pt>
                <c:pt idx="1151">
                  <c:v>61.6</c:v>
                </c:pt>
                <c:pt idx="1152">
                  <c:v>61.6</c:v>
                </c:pt>
                <c:pt idx="1153">
                  <c:v>61.6</c:v>
                </c:pt>
                <c:pt idx="1154">
                  <c:v>61.7</c:v>
                </c:pt>
                <c:pt idx="1155">
                  <c:v>61.7</c:v>
                </c:pt>
                <c:pt idx="1156">
                  <c:v>61.7</c:v>
                </c:pt>
                <c:pt idx="1157">
                  <c:v>61.700000762999998</c:v>
                </c:pt>
                <c:pt idx="1158">
                  <c:v>61.799999237000002</c:v>
                </c:pt>
                <c:pt idx="1159">
                  <c:v>61.799999237000002</c:v>
                </c:pt>
                <c:pt idx="1160">
                  <c:v>61.8</c:v>
                </c:pt>
                <c:pt idx="1161">
                  <c:v>61.8</c:v>
                </c:pt>
                <c:pt idx="1162">
                  <c:v>61.8</c:v>
                </c:pt>
                <c:pt idx="1163">
                  <c:v>61.8</c:v>
                </c:pt>
                <c:pt idx="1164">
                  <c:v>61.8</c:v>
                </c:pt>
                <c:pt idx="1165">
                  <c:v>61.8</c:v>
                </c:pt>
                <c:pt idx="1166">
                  <c:v>61.9</c:v>
                </c:pt>
                <c:pt idx="1167">
                  <c:v>61.9</c:v>
                </c:pt>
                <c:pt idx="1168">
                  <c:v>62</c:v>
                </c:pt>
                <c:pt idx="1169">
                  <c:v>62</c:v>
                </c:pt>
                <c:pt idx="1170">
                  <c:v>62</c:v>
                </c:pt>
                <c:pt idx="1171">
                  <c:v>62</c:v>
                </c:pt>
                <c:pt idx="1172">
                  <c:v>62</c:v>
                </c:pt>
                <c:pt idx="1173">
                  <c:v>62</c:v>
                </c:pt>
                <c:pt idx="1174">
                  <c:v>62</c:v>
                </c:pt>
                <c:pt idx="1175">
                  <c:v>62</c:v>
                </c:pt>
                <c:pt idx="1176">
                  <c:v>62</c:v>
                </c:pt>
                <c:pt idx="1177">
                  <c:v>62</c:v>
                </c:pt>
                <c:pt idx="1178">
                  <c:v>62</c:v>
                </c:pt>
                <c:pt idx="1179">
                  <c:v>62</c:v>
                </c:pt>
                <c:pt idx="1180">
                  <c:v>62</c:v>
                </c:pt>
                <c:pt idx="1181">
                  <c:v>62</c:v>
                </c:pt>
                <c:pt idx="1182">
                  <c:v>62</c:v>
                </c:pt>
                <c:pt idx="1183">
                  <c:v>62</c:v>
                </c:pt>
                <c:pt idx="1184">
                  <c:v>62</c:v>
                </c:pt>
                <c:pt idx="1185">
                  <c:v>62</c:v>
                </c:pt>
                <c:pt idx="1186">
                  <c:v>62</c:v>
                </c:pt>
                <c:pt idx="1187">
                  <c:v>62</c:v>
                </c:pt>
                <c:pt idx="1188">
                  <c:v>62</c:v>
                </c:pt>
                <c:pt idx="1189">
                  <c:v>62</c:v>
                </c:pt>
                <c:pt idx="1190">
                  <c:v>62</c:v>
                </c:pt>
                <c:pt idx="1191">
                  <c:v>62</c:v>
                </c:pt>
                <c:pt idx="1192">
                  <c:v>62</c:v>
                </c:pt>
                <c:pt idx="1193">
                  <c:v>62</c:v>
                </c:pt>
                <c:pt idx="1194">
                  <c:v>62</c:v>
                </c:pt>
                <c:pt idx="1195">
                  <c:v>62</c:v>
                </c:pt>
                <c:pt idx="1196">
                  <c:v>62</c:v>
                </c:pt>
                <c:pt idx="1197">
                  <c:v>62</c:v>
                </c:pt>
                <c:pt idx="1198">
                  <c:v>62</c:v>
                </c:pt>
                <c:pt idx="1199">
                  <c:v>62</c:v>
                </c:pt>
                <c:pt idx="1200">
                  <c:v>62</c:v>
                </c:pt>
                <c:pt idx="1201">
                  <c:v>62</c:v>
                </c:pt>
                <c:pt idx="1202">
                  <c:v>62</c:v>
                </c:pt>
                <c:pt idx="1203">
                  <c:v>62</c:v>
                </c:pt>
                <c:pt idx="1204">
                  <c:v>62</c:v>
                </c:pt>
                <c:pt idx="1205">
                  <c:v>62</c:v>
                </c:pt>
                <c:pt idx="1206">
                  <c:v>62</c:v>
                </c:pt>
                <c:pt idx="1207">
                  <c:v>62</c:v>
                </c:pt>
                <c:pt idx="1208">
                  <c:v>62</c:v>
                </c:pt>
                <c:pt idx="1209">
                  <c:v>62</c:v>
                </c:pt>
                <c:pt idx="1210">
                  <c:v>62</c:v>
                </c:pt>
                <c:pt idx="1211">
                  <c:v>62</c:v>
                </c:pt>
                <c:pt idx="1212">
                  <c:v>62</c:v>
                </c:pt>
                <c:pt idx="1213">
                  <c:v>62</c:v>
                </c:pt>
                <c:pt idx="1214">
                  <c:v>62</c:v>
                </c:pt>
                <c:pt idx="1215">
                  <c:v>62</c:v>
                </c:pt>
                <c:pt idx="1216">
                  <c:v>62</c:v>
                </c:pt>
                <c:pt idx="1217">
                  <c:v>62</c:v>
                </c:pt>
                <c:pt idx="1218">
                  <c:v>62</c:v>
                </c:pt>
                <c:pt idx="1219">
                  <c:v>62</c:v>
                </c:pt>
                <c:pt idx="1220">
                  <c:v>62</c:v>
                </c:pt>
                <c:pt idx="1221">
                  <c:v>62</c:v>
                </c:pt>
                <c:pt idx="1222">
                  <c:v>62</c:v>
                </c:pt>
                <c:pt idx="1223">
                  <c:v>62</c:v>
                </c:pt>
                <c:pt idx="1224">
                  <c:v>62</c:v>
                </c:pt>
                <c:pt idx="1225">
                  <c:v>62</c:v>
                </c:pt>
                <c:pt idx="1226">
                  <c:v>62</c:v>
                </c:pt>
                <c:pt idx="1227">
                  <c:v>62</c:v>
                </c:pt>
                <c:pt idx="1228">
                  <c:v>62</c:v>
                </c:pt>
                <c:pt idx="1229">
                  <c:v>62</c:v>
                </c:pt>
                <c:pt idx="1230">
                  <c:v>62</c:v>
                </c:pt>
                <c:pt idx="1231">
                  <c:v>62</c:v>
                </c:pt>
                <c:pt idx="1232">
                  <c:v>62</c:v>
                </c:pt>
                <c:pt idx="1233">
                  <c:v>62</c:v>
                </c:pt>
                <c:pt idx="1234">
                  <c:v>62</c:v>
                </c:pt>
                <c:pt idx="1235">
                  <c:v>62</c:v>
                </c:pt>
                <c:pt idx="1236">
                  <c:v>62.1</c:v>
                </c:pt>
                <c:pt idx="1237">
                  <c:v>62.1</c:v>
                </c:pt>
                <c:pt idx="1238">
                  <c:v>62.2</c:v>
                </c:pt>
                <c:pt idx="1239">
                  <c:v>62.2</c:v>
                </c:pt>
                <c:pt idx="1240">
                  <c:v>62.3</c:v>
                </c:pt>
                <c:pt idx="1241">
                  <c:v>62.3</c:v>
                </c:pt>
                <c:pt idx="1242">
                  <c:v>62.3</c:v>
                </c:pt>
                <c:pt idx="1243">
                  <c:v>62.3</c:v>
                </c:pt>
                <c:pt idx="1244">
                  <c:v>62.4</c:v>
                </c:pt>
                <c:pt idx="1245">
                  <c:v>62.5</c:v>
                </c:pt>
                <c:pt idx="1246">
                  <c:v>62.5</c:v>
                </c:pt>
                <c:pt idx="1247">
                  <c:v>62.5</c:v>
                </c:pt>
                <c:pt idx="1248">
                  <c:v>62.5</c:v>
                </c:pt>
                <c:pt idx="1249">
                  <c:v>62.5</c:v>
                </c:pt>
                <c:pt idx="1250">
                  <c:v>62.5</c:v>
                </c:pt>
                <c:pt idx="1251">
                  <c:v>62.5</c:v>
                </c:pt>
                <c:pt idx="1252">
                  <c:v>62.5</c:v>
                </c:pt>
                <c:pt idx="1253">
                  <c:v>62.5</c:v>
                </c:pt>
                <c:pt idx="1254">
                  <c:v>62.5</c:v>
                </c:pt>
                <c:pt idx="1255">
                  <c:v>62.6</c:v>
                </c:pt>
                <c:pt idx="1256">
                  <c:v>62.6</c:v>
                </c:pt>
                <c:pt idx="1257">
                  <c:v>62.6</c:v>
                </c:pt>
                <c:pt idx="1258">
                  <c:v>62.6</c:v>
                </c:pt>
                <c:pt idx="1259">
                  <c:v>62.6</c:v>
                </c:pt>
                <c:pt idx="1260">
                  <c:v>62.7</c:v>
                </c:pt>
                <c:pt idx="1261">
                  <c:v>62.7</c:v>
                </c:pt>
                <c:pt idx="1262">
                  <c:v>62.7</c:v>
                </c:pt>
                <c:pt idx="1263">
                  <c:v>62.7</c:v>
                </c:pt>
                <c:pt idx="1264">
                  <c:v>62.799999237000002</c:v>
                </c:pt>
                <c:pt idx="1265">
                  <c:v>62.8</c:v>
                </c:pt>
                <c:pt idx="1266">
                  <c:v>62.8</c:v>
                </c:pt>
                <c:pt idx="1267">
                  <c:v>62.8</c:v>
                </c:pt>
                <c:pt idx="1268">
                  <c:v>62.9</c:v>
                </c:pt>
                <c:pt idx="1269">
                  <c:v>62.9</c:v>
                </c:pt>
                <c:pt idx="1270">
                  <c:v>63</c:v>
                </c:pt>
                <c:pt idx="1271">
                  <c:v>63</c:v>
                </c:pt>
                <c:pt idx="1272">
                  <c:v>63</c:v>
                </c:pt>
                <c:pt idx="1273">
                  <c:v>63</c:v>
                </c:pt>
                <c:pt idx="1274">
                  <c:v>63</c:v>
                </c:pt>
                <c:pt idx="1275">
                  <c:v>63</c:v>
                </c:pt>
                <c:pt idx="1276">
                  <c:v>63</c:v>
                </c:pt>
                <c:pt idx="1277">
                  <c:v>63</c:v>
                </c:pt>
                <c:pt idx="1278">
                  <c:v>63</c:v>
                </c:pt>
                <c:pt idx="1279">
                  <c:v>63</c:v>
                </c:pt>
                <c:pt idx="1280">
                  <c:v>63</c:v>
                </c:pt>
                <c:pt idx="1281">
                  <c:v>63</c:v>
                </c:pt>
                <c:pt idx="1282">
                  <c:v>63</c:v>
                </c:pt>
                <c:pt idx="1283">
                  <c:v>63</c:v>
                </c:pt>
                <c:pt idx="1284">
                  <c:v>63</c:v>
                </c:pt>
                <c:pt idx="1285">
                  <c:v>63</c:v>
                </c:pt>
                <c:pt idx="1286">
                  <c:v>63</c:v>
                </c:pt>
                <c:pt idx="1287">
                  <c:v>63</c:v>
                </c:pt>
                <c:pt idx="1288">
                  <c:v>63</c:v>
                </c:pt>
                <c:pt idx="1289">
                  <c:v>63</c:v>
                </c:pt>
                <c:pt idx="1290">
                  <c:v>63</c:v>
                </c:pt>
                <c:pt idx="1291">
                  <c:v>63</c:v>
                </c:pt>
                <c:pt idx="1292">
                  <c:v>63</c:v>
                </c:pt>
                <c:pt idx="1293">
                  <c:v>63</c:v>
                </c:pt>
                <c:pt idx="1294">
                  <c:v>63</c:v>
                </c:pt>
                <c:pt idx="1295">
                  <c:v>63</c:v>
                </c:pt>
                <c:pt idx="1296">
                  <c:v>63</c:v>
                </c:pt>
                <c:pt idx="1297">
                  <c:v>63</c:v>
                </c:pt>
                <c:pt idx="1298">
                  <c:v>63</c:v>
                </c:pt>
                <c:pt idx="1299">
                  <c:v>63</c:v>
                </c:pt>
                <c:pt idx="1300">
                  <c:v>63</c:v>
                </c:pt>
                <c:pt idx="1301">
                  <c:v>63</c:v>
                </c:pt>
                <c:pt idx="1302">
                  <c:v>63</c:v>
                </c:pt>
                <c:pt idx="1303">
                  <c:v>63</c:v>
                </c:pt>
                <c:pt idx="1304">
                  <c:v>63</c:v>
                </c:pt>
                <c:pt idx="1305">
                  <c:v>63</c:v>
                </c:pt>
                <c:pt idx="1306">
                  <c:v>63</c:v>
                </c:pt>
                <c:pt idx="1307">
                  <c:v>63</c:v>
                </c:pt>
                <c:pt idx="1308">
                  <c:v>63</c:v>
                </c:pt>
                <c:pt idx="1309">
                  <c:v>63</c:v>
                </c:pt>
                <c:pt idx="1310">
                  <c:v>63</c:v>
                </c:pt>
                <c:pt idx="1311">
                  <c:v>63</c:v>
                </c:pt>
                <c:pt idx="1312">
                  <c:v>63</c:v>
                </c:pt>
                <c:pt idx="1313">
                  <c:v>63</c:v>
                </c:pt>
                <c:pt idx="1314">
                  <c:v>63</c:v>
                </c:pt>
                <c:pt idx="1315">
                  <c:v>63</c:v>
                </c:pt>
                <c:pt idx="1316">
                  <c:v>63</c:v>
                </c:pt>
                <c:pt idx="1317">
                  <c:v>63</c:v>
                </c:pt>
                <c:pt idx="1318">
                  <c:v>63</c:v>
                </c:pt>
                <c:pt idx="1319">
                  <c:v>63</c:v>
                </c:pt>
                <c:pt idx="1320">
                  <c:v>63</c:v>
                </c:pt>
                <c:pt idx="1321">
                  <c:v>63</c:v>
                </c:pt>
                <c:pt idx="1322">
                  <c:v>63</c:v>
                </c:pt>
                <c:pt idx="1323">
                  <c:v>63</c:v>
                </c:pt>
                <c:pt idx="1324">
                  <c:v>63</c:v>
                </c:pt>
                <c:pt idx="1325">
                  <c:v>63.1</c:v>
                </c:pt>
                <c:pt idx="1326">
                  <c:v>63.2</c:v>
                </c:pt>
                <c:pt idx="1327">
                  <c:v>63.2</c:v>
                </c:pt>
                <c:pt idx="1328">
                  <c:v>63.3</c:v>
                </c:pt>
                <c:pt idx="1329">
                  <c:v>63.3</c:v>
                </c:pt>
                <c:pt idx="1330">
                  <c:v>63.3</c:v>
                </c:pt>
                <c:pt idx="1331">
                  <c:v>63.4</c:v>
                </c:pt>
                <c:pt idx="1332">
                  <c:v>63.4</c:v>
                </c:pt>
                <c:pt idx="1333">
                  <c:v>63.4</c:v>
                </c:pt>
                <c:pt idx="1334">
                  <c:v>63.400001525999997</c:v>
                </c:pt>
                <c:pt idx="1335">
                  <c:v>63.5</c:v>
                </c:pt>
                <c:pt idx="1336">
                  <c:v>63.5</c:v>
                </c:pt>
                <c:pt idx="1337">
                  <c:v>63.5</c:v>
                </c:pt>
                <c:pt idx="1338">
                  <c:v>63.5</c:v>
                </c:pt>
                <c:pt idx="1339">
                  <c:v>63.5</c:v>
                </c:pt>
                <c:pt idx="1340">
                  <c:v>63.5</c:v>
                </c:pt>
                <c:pt idx="1341">
                  <c:v>63.5</c:v>
                </c:pt>
                <c:pt idx="1342">
                  <c:v>63.5</c:v>
                </c:pt>
                <c:pt idx="1343">
                  <c:v>63.5</c:v>
                </c:pt>
                <c:pt idx="1344">
                  <c:v>63.5</c:v>
                </c:pt>
                <c:pt idx="1345">
                  <c:v>63.5</c:v>
                </c:pt>
                <c:pt idx="1346">
                  <c:v>63.5</c:v>
                </c:pt>
                <c:pt idx="1347">
                  <c:v>63.6</c:v>
                </c:pt>
                <c:pt idx="1348">
                  <c:v>63.6</c:v>
                </c:pt>
                <c:pt idx="1349">
                  <c:v>63.6</c:v>
                </c:pt>
                <c:pt idx="1350">
                  <c:v>63.6</c:v>
                </c:pt>
                <c:pt idx="1351">
                  <c:v>63.6</c:v>
                </c:pt>
                <c:pt idx="1352">
                  <c:v>63.7</c:v>
                </c:pt>
                <c:pt idx="1353">
                  <c:v>63.7</c:v>
                </c:pt>
                <c:pt idx="1354">
                  <c:v>63.7</c:v>
                </c:pt>
                <c:pt idx="1355">
                  <c:v>63.7</c:v>
                </c:pt>
                <c:pt idx="1356">
                  <c:v>63.7</c:v>
                </c:pt>
                <c:pt idx="1357">
                  <c:v>63.8</c:v>
                </c:pt>
                <c:pt idx="1358">
                  <c:v>63.8</c:v>
                </c:pt>
                <c:pt idx="1359">
                  <c:v>63.9</c:v>
                </c:pt>
                <c:pt idx="1360">
                  <c:v>63.9</c:v>
                </c:pt>
                <c:pt idx="1361">
                  <c:v>63.9</c:v>
                </c:pt>
                <c:pt idx="1362">
                  <c:v>64</c:v>
                </c:pt>
                <c:pt idx="1363">
                  <c:v>64</c:v>
                </c:pt>
                <c:pt idx="1364">
                  <c:v>64</c:v>
                </c:pt>
                <c:pt idx="1365">
                  <c:v>64</c:v>
                </c:pt>
                <c:pt idx="1366">
                  <c:v>64</c:v>
                </c:pt>
                <c:pt idx="1367">
                  <c:v>64</c:v>
                </c:pt>
                <c:pt idx="1368">
                  <c:v>64</c:v>
                </c:pt>
                <c:pt idx="1369">
                  <c:v>64</c:v>
                </c:pt>
                <c:pt idx="1370">
                  <c:v>64</c:v>
                </c:pt>
                <c:pt idx="1371">
                  <c:v>64</c:v>
                </c:pt>
                <c:pt idx="1372">
                  <c:v>64</c:v>
                </c:pt>
                <c:pt idx="1373">
                  <c:v>64</c:v>
                </c:pt>
                <c:pt idx="1374">
                  <c:v>64</c:v>
                </c:pt>
                <c:pt idx="1375">
                  <c:v>64</c:v>
                </c:pt>
                <c:pt idx="1376">
                  <c:v>64</c:v>
                </c:pt>
                <c:pt idx="1377">
                  <c:v>64</c:v>
                </c:pt>
                <c:pt idx="1378">
                  <c:v>64</c:v>
                </c:pt>
                <c:pt idx="1379">
                  <c:v>64</c:v>
                </c:pt>
                <c:pt idx="1380">
                  <c:v>64</c:v>
                </c:pt>
                <c:pt idx="1381">
                  <c:v>64</c:v>
                </c:pt>
                <c:pt idx="1382">
                  <c:v>64</c:v>
                </c:pt>
                <c:pt idx="1383">
                  <c:v>64</c:v>
                </c:pt>
                <c:pt idx="1384">
                  <c:v>64</c:v>
                </c:pt>
                <c:pt idx="1385">
                  <c:v>64</c:v>
                </c:pt>
                <c:pt idx="1386">
                  <c:v>64</c:v>
                </c:pt>
                <c:pt idx="1387">
                  <c:v>64</c:v>
                </c:pt>
                <c:pt idx="1388">
                  <c:v>64</c:v>
                </c:pt>
                <c:pt idx="1389">
                  <c:v>64</c:v>
                </c:pt>
                <c:pt idx="1390">
                  <c:v>64</c:v>
                </c:pt>
                <c:pt idx="1391">
                  <c:v>64</c:v>
                </c:pt>
                <c:pt idx="1392">
                  <c:v>64</c:v>
                </c:pt>
                <c:pt idx="1393">
                  <c:v>64</c:v>
                </c:pt>
                <c:pt idx="1394">
                  <c:v>64</c:v>
                </c:pt>
                <c:pt idx="1395">
                  <c:v>64</c:v>
                </c:pt>
                <c:pt idx="1396">
                  <c:v>64</c:v>
                </c:pt>
                <c:pt idx="1397">
                  <c:v>64</c:v>
                </c:pt>
                <c:pt idx="1398">
                  <c:v>64</c:v>
                </c:pt>
                <c:pt idx="1399">
                  <c:v>64</c:v>
                </c:pt>
                <c:pt idx="1400">
                  <c:v>64</c:v>
                </c:pt>
                <c:pt idx="1401">
                  <c:v>64</c:v>
                </c:pt>
                <c:pt idx="1402">
                  <c:v>64</c:v>
                </c:pt>
                <c:pt idx="1403">
                  <c:v>64</c:v>
                </c:pt>
                <c:pt idx="1404">
                  <c:v>64</c:v>
                </c:pt>
                <c:pt idx="1405">
                  <c:v>64</c:v>
                </c:pt>
                <c:pt idx="1406">
                  <c:v>64</c:v>
                </c:pt>
                <c:pt idx="1407">
                  <c:v>64</c:v>
                </c:pt>
                <c:pt idx="1408">
                  <c:v>64</c:v>
                </c:pt>
                <c:pt idx="1409">
                  <c:v>64</c:v>
                </c:pt>
                <c:pt idx="1410">
                  <c:v>64</c:v>
                </c:pt>
                <c:pt idx="1411">
                  <c:v>64</c:v>
                </c:pt>
                <c:pt idx="1412">
                  <c:v>64</c:v>
                </c:pt>
                <c:pt idx="1413">
                  <c:v>64</c:v>
                </c:pt>
                <c:pt idx="1414">
                  <c:v>64</c:v>
                </c:pt>
                <c:pt idx="1415">
                  <c:v>64</c:v>
                </c:pt>
                <c:pt idx="1416">
                  <c:v>64</c:v>
                </c:pt>
                <c:pt idx="1417">
                  <c:v>64</c:v>
                </c:pt>
                <c:pt idx="1418">
                  <c:v>64.199996948000006</c:v>
                </c:pt>
                <c:pt idx="1419">
                  <c:v>64.2</c:v>
                </c:pt>
                <c:pt idx="1420">
                  <c:v>64.3</c:v>
                </c:pt>
                <c:pt idx="1421">
                  <c:v>64.3</c:v>
                </c:pt>
                <c:pt idx="1422">
                  <c:v>64.300003051999994</c:v>
                </c:pt>
                <c:pt idx="1423">
                  <c:v>64.400000000000006</c:v>
                </c:pt>
                <c:pt idx="1424">
                  <c:v>64.400000000000006</c:v>
                </c:pt>
                <c:pt idx="1425">
                  <c:v>64.5</c:v>
                </c:pt>
                <c:pt idx="1426">
                  <c:v>64.5</c:v>
                </c:pt>
                <c:pt idx="1427">
                  <c:v>64.5</c:v>
                </c:pt>
                <c:pt idx="1428">
                  <c:v>64.5</c:v>
                </c:pt>
                <c:pt idx="1429">
                  <c:v>64.5</c:v>
                </c:pt>
                <c:pt idx="1430">
                  <c:v>64.5</c:v>
                </c:pt>
                <c:pt idx="1431">
                  <c:v>64.5</c:v>
                </c:pt>
                <c:pt idx="1432">
                  <c:v>64.5</c:v>
                </c:pt>
                <c:pt idx="1433">
                  <c:v>64.5</c:v>
                </c:pt>
                <c:pt idx="1434">
                  <c:v>64.5</c:v>
                </c:pt>
                <c:pt idx="1435">
                  <c:v>64.599999999999994</c:v>
                </c:pt>
                <c:pt idx="1436">
                  <c:v>64.599999999999994</c:v>
                </c:pt>
                <c:pt idx="1437">
                  <c:v>64.599999999999994</c:v>
                </c:pt>
                <c:pt idx="1438">
                  <c:v>64.7</c:v>
                </c:pt>
                <c:pt idx="1439">
                  <c:v>64.8</c:v>
                </c:pt>
                <c:pt idx="1440">
                  <c:v>64.8</c:v>
                </c:pt>
                <c:pt idx="1441">
                  <c:v>64.900000000000006</c:v>
                </c:pt>
                <c:pt idx="1442">
                  <c:v>64.900000000000006</c:v>
                </c:pt>
                <c:pt idx="1443">
                  <c:v>64.900000000000006</c:v>
                </c:pt>
                <c:pt idx="1444">
                  <c:v>64.900001525999997</c:v>
                </c:pt>
                <c:pt idx="1445">
                  <c:v>65</c:v>
                </c:pt>
                <c:pt idx="1446">
                  <c:v>65</c:v>
                </c:pt>
                <c:pt idx="1447">
                  <c:v>65</c:v>
                </c:pt>
                <c:pt idx="1448">
                  <c:v>65</c:v>
                </c:pt>
                <c:pt idx="1449">
                  <c:v>65</c:v>
                </c:pt>
                <c:pt idx="1450">
                  <c:v>65</c:v>
                </c:pt>
                <c:pt idx="1451">
                  <c:v>65</c:v>
                </c:pt>
                <c:pt idx="1452">
                  <c:v>65</c:v>
                </c:pt>
                <c:pt idx="1453">
                  <c:v>65</c:v>
                </c:pt>
                <c:pt idx="1454">
                  <c:v>65</c:v>
                </c:pt>
                <c:pt idx="1455">
                  <c:v>65</c:v>
                </c:pt>
                <c:pt idx="1456">
                  <c:v>65</c:v>
                </c:pt>
                <c:pt idx="1457">
                  <c:v>65</c:v>
                </c:pt>
                <c:pt idx="1458">
                  <c:v>65</c:v>
                </c:pt>
                <c:pt idx="1459">
                  <c:v>65</c:v>
                </c:pt>
                <c:pt idx="1460">
                  <c:v>65</c:v>
                </c:pt>
                <c:pt idx="1461">
                  <c:v>65</c:v>
                </c:pt>
                <c:pt idx="1462">
                  <c:v>65</c:v>
                </c:pt>
                <c:pt idx="1463">
                  <c:v>65</c:v>
                </c:pt>
                <c:pt idx="1464">
                  <c:v>65</c:v>
                </c:pt>
                <c:pt idx="1465">
                  <c:v>65</c:v>
                </c:pt>
                <c:pt idx="1466">
                  <c:v>65</c:v>
                </c:pt>
                <c:pt idx="1467">
                  <c:v>65</c:v>
                </c:pt>
                <c:pt idx="1468">
                  <c:v>65</c:v>
                </c:pt>
                <c:pt idx="1469">
                  <c:v>65</c:v>
                </c:pt>
                <c:pt idx="1470">
                  <c:v>65</c:v>
                </c:pt>
                <c:pt idx="1471">
                  <c:v>65</c:v>
                </c:pt>
                <c:pt idx="1472">
                  <c:v>65</c:v>
                </c:pt>
                <c:pt idx="1473">
                  <c:v>65</c:v>
                </c:pt>
                <c:pt idx="1474">
                  <c:v>65</c:v>
                </c:pt>
                <c:pt idx="1475">
                  <c:v>65</c:v>
                </c:pt>
                <c:pt idx="1476">
                  <c:v>65</c:v>
                </c:pt>
                <c:pt idx="1477">
                  <c:v>65</c:v>
                </c:pt>
                <c:pt idx="1478">
                  <c:v>65</c:v>
                </c:pt>
                <c:pt idx="1479">
                  <c:v>65</c:v>
                </c:pt>
                <c:pt idx="1480">
                  <c:v>65</c:v>
                </c:pt>
                <c:pt idx="1481">
                  <c:v>65</c:v>
                </c:pt>
                <c:pt idx="1482">
                  <c:v>65</c:v>
                </c:pt>
                <c:pt idx="1483">
                  <c:v>65</c:v>
                </c:pt>
                <c:pt idx="1484">
                  <c:v>65</c:v>
                </c:pt>
                <c:pt idx="1485">
                  <c:v>65</c:v>
                </c:pt>
                <c:pt idx="1486">
                  <c:v>65</c:v>
                </c:pt>
                <c:pt idx="1487">
                  <c:v>65</c:v>
                </c:pt>
                <c:pt idx="1488">
                  <c:v>65</c:v>
                </c:pt>
                <c:pt idx="1489">
                  <c:v>65</c:v>
                </c:pt>
                <c:pt idx="1490">
                  <c:v>65</c:v>
                </c:pt>
                <c:pt idx="1491">
                  <c:v>65</c:v>
                </c:pt>
                <c:pt idx="1492">
                  <c:v>65</c:v>
                </c:pt>
                <c:pt idx="1493">
                  <c:v>65</c:v>
                </c:pt>
                <c:pt idx="1494">
                  <c:v>65</c:v>
                </c:pt>
                <c:pt idx="1495">
                  <c:v>65</c:v>
                </c:pt>
                <c:pt idx="1496">
                  <c:v>65</c:v>
                </c:pt>
                <c:pt idx="1497">
                  <c:v>65</c:v>
                </c:pt>
                <c:pt idx="1498">
                  <c:v>65</c:v>
                </c:pt>
                <c:pt idx="1499">
                  <c:v>65</c:v>
                </c:pt>
                <c:pt idx="1500">
                  <c:v>65</c:v>
                </c:pt>
                <c:pt idx="1501">
                  <c:v>65</c:v>
                </c:pt>
                <c:pt idx="1502">
                  <c:v>65</c:v>
                </c:pt>
                <c:pt idx="1503">
                  <c:v>65</c:v>
                </c:pt>
                <c:pt idx="1504">
                  <c:v>65</c:v>
                </c:pt>
                <c:pt idx="1505">
                  <c:v>65</c:v>
                </c:pt>
                <c:pt idx="1506">
                  <c:v>65</c:v>
                </c:pt>
                <c:pt idx="1507">
                  <c:v>65</c:v>
                </c:pt>
                <c:pt idx="1508">
                  <c:v>65</c:v>
                </c:pt>
                <c:pt idx="1509">
                  <c:v>65</c:v>
                </c:pt>
                <c:pt idx="1510">
                  <c:v>65</c:v>
                </c:pt>
                <c:pt idx="1511">
                  <c:v>65</c:v>
                </c:pt>
                <c:pt idx="1512">
                  <c:v>65</c:v>
                </c:pt>
                <c:pt idx="1513">
                  <c:v>65</c:v>
                </c:pt>
                <c:pt idx="1514">
                  <c:v>65</c:v>
                </c:pt>
                <c:pt idx="1515">
                  <c:v>65</c:v>
                </c:pt>
                <c:pt idx="1516">
                  <c:v>65</c:v>
                </c:pt>
                <c:pt idx="1517">
                  <c:v>65</c:v>
                </c:pt>
                <c:pt idx="1518">
                  <c:v>65</c:v>
                </c:pt>
                <c:pt idx="1519">
                  <c:v>65</c:v>
                </c:pt>
                <c:pt idx="1520">
                  <c:v>65</c:v>
                </c:pt>
                <c:pt idx="1521">
                  <c:v>65</c:v>
                </c:pt>
                <c:pt idx="1522">
                  <c:v>65</c:v>
                </c:pt>
                <c:pt idx="1523">
                  <c:v>65</c:v>
                </c:pt>
                <c:pt idx="1524">
                  <c:v>65</c:v>
                </c:pt>
                <c:pt idx="1525">
                  <c:v>65</c:v>
                </c:pt>
                <c:pt idx="1526">
                  <c:v>65</c:v>
                </c:pt>
                <c:pt idx="1527">
                  <c:v>65</c:v>
                </c:pt>
                <c:pt idx="1528">
                  <c:v>65</c:v>
                </c:pt>
                <c:pt idx="1529">
                  <c:v>65</c:v>
                </c:pt>
                <c:pt idx="1530">
                  <c:v>65.099999999999994</c:v>
                </c:pt>
                <c:pt idx="1531">
                  <c:v>65.099999999999994</c:v>
                </c:pt>
                <c:pt idx="1532">
                  <c:v>65.099999999999994</c:v>
                </c:pt>
                <c:pt idx="1533">
                  <c:v>65.199996948000006</c:v>
                </c:pt>
                <c:pt idx="1534">
                  <c:v>65.2</c:v>
                </c:pt>
                <c:pt idx="1535">
                  <c:v>65.2</c:v>
                </c:pt>
                <c:pt idx="1536">
                  <c:v>65.2</c:v>
                </c:pt>
                <c:pt idx="1537">
                  <c:v>65.2</c:v>
                </c:pt>
                <c:pt idx="1538">
                  <c:v>65.2</c:v>
                </c:pt>
                <c:pt idx="1539">
                  <c:v>65.3</c:v>
                </c:pt>
                <c:pt idx="1540">
                  <c:v>65.3</c:v>
                </c:pt>
                <c:pt idx="1541">
                  <c:v>65.3</c:v>
                </c:pt>
                <c:pt idx="1542">
                  <c:v>65.3</c:v>
                </c:pt>
                <c:pt idx="1543">
                  <c:v>65.3</c:v>
                </c:pt>
                <c:pt idx="1544">
                  <c:v>65.300003051999994</c:v>
                </c:pt>
                <c:pt idx="1545">
                  <c:v>65.400000000000006</c:v>
                </c:pt>
                <c:pt idx="1546">
                  <c:v>65.400000000000006</c:v>
                </c:pt>
                <c:pt idx="1547">
                  <c:v>65.400000000000006</c:v>
                </c:pt>
                <c:pt idx="1548">
                  <c:v>65.400000000000006</c:v>
                </c:pt>
                <c:pt idx="1549">
                  <c:v>65.400000000000006</c:v>
                </c:pt>
                <c:pt idx="1550">
                  <c:v>65.5</c:v>
                </c:pt>
                <c:pt idx="1551">
                  <c:v>65.5</c:v>
                </c:pt>
                <c:pt idx="1552">
                  <c:v>65.5</c:v>
                </c:pt>
                <c:pt idx="1553">
                  <c:v>65.5</c:v>
                </c:pt>
                <c:pt idx="1554">
                  <c:v>65.5</c:v>
                </c:pt>
                <c:pt idx="1555">
                  <c:v>65.5</c:v>
                </c:pt>
                <c:pt idx="1556">
                  <c:v>65.5</c:v>
                </c:pt>
                <c:pt idx="1557">
                  <c:v>65.5</c:v>
                </c:pt>
                <c:pt idx="1558">
                  <c:v>65.5</c:v>
                </c:pt>
                <c:pt idx="1559">
                  <c:v>65.5</c:v>
                </c:pt>
                <c:pt idx="1560">
                  <c:v>65.599999999999994</c:v>
                </c:pt>
                <c:pt idx="1561">
                  <c:v>65.7</c:v>
                </c:pt>
                <c:pt idx="1562">
                  <c:v>65.7</c:v>
                </c:pt>
                <c:pt idx="1563">
                  <c:v>65.7</c:v>
                </c:pt>
                <c:pt idx="1564">
                  <c:v>65.7</c:v>
                </c:pt>
                <c:pt idx="1565">
                  <c:v>65.8</c:v>
                </c:pt>
                <c:pt idx="1566">
                  <c:v>65.8</c:v>
                </c:pt>
                <c:pt idx="1567">
                  <c:v>65.900000000000006</c:v>
                </c:pt>
                <c:pt idx="1568">
                  <c:v>65.900000000000006</c:v>
                </c:pt>
                <c:pt idx="1569">
                  <c:v>65.900000000000006</c:v>
                </c:pt>
                <c:pt idx="1570">
                  <c:v>65.900000000000006</c:v>
                </c:pt>
                <c:pt idx="1571">
                  <c:v>66</c:v>
                </c:pt>
                <c:pt idx="1572">
                  <c:v>66</c:v>
                </c:pt>
                <c:pt idx="1573">
                  <c:v>66</c:v>
                </c:pt>
                <c:pt idx="1574">
                  <c:v>66</c:v>
                </c:pt>
                <c:pt idx="1575">
                  <c:v>66</c:v>
                </c:pt>
                <c:pt idx="1576">
                  <c:v>66</c:v>
                </c:pt>
                <c:pt idx="1577">
                  <c:v>66</c:v>
                </c:pt>
                <c:pt idx="1578">
                  <c:v>66</c:v>
                </c:pt>
                <c:pt idx="1579">
                  <c:v>66</c:v>
                </c:pt>
                <c:pt idx="1580">
                  <c:v>66</c:v>
                </c:pt>
                <c:pt idx="1581">
                  <c:v>66</c:v>
                </c:pt>
                <c:pt idx="1582">
                  <c:v>66</c:v>
                </c:pt>
                <c:pt idx="1583">
                  <c:v>66</c:v>
                </c:pt>
                <c:pt idx="1584">
                  <c:v>66</c:v>
                </c:pt>
                <c:pt idx="1585">
                  <c:v>66</c:v>
                </c:pt>
                <c:pt idx="1586">
                  <c:v>66</c:v>
                </c:pt>
                <c:pt idx="1587">
                  <c:v>66</c:v>
                </c:pt>
                <c:pt idx="1588">
                  <c:v>66</c:v>
                </c:pt>
                <c:pt idx="1589">
                  <c:v>66</c:v>
                </c:pt>
                <c:pt idx="1590">
                  <c:v>66</c:v>
                </c:pt>
                <c:pt idx="1591">
                  <c:v>66</c:v>
                </c:pt>
                <c:pt idx="1592">
                  <c:v>66</c:v>
                </c:pt>
                <c:pt idx="1593">
                  <c:v>66</c:v>
                </c:pt>
                <c:pt idx="1594">
                  <c:v>66</c:v>
                </c:pt>
                <c:pt idx="1595">
                  <c:v>66</c:v>
                </c:pt>
                <c:pt idx="1596">
                  <c:v>66</c:v>
                </c:pt>
                <c:pt idx="1597">
                  <c:v>66</c:v>
                </c:pt>
                <c:pt idx="1598">
                  <c:v>66</c:v>
                </c:pt>
                <c:pt idx="1599">
                  <c:v>66</c:v>
                </c:pt>
                <c:pt idx="1600">
                  <c:v>66</c:v>
                </c:pt>
                <c:pt idx="1601">
                  <c:v>66</c:v>
                </c:pt>
                <c:pt idx="1602">
                  <c:v>66</c:v>
                </c:pt>
                <c:pt idx="1603">
                  <c:v>66</c:v>
                </c:pt>
                <c:pt idx="1604">
                  <c:v>66</c:v>
                </c:pt>
                <c:pt idx="1605">
                  <c:v>66</c:v>
                </c:pt>
                <c:pt idx="1606">
                  <c:v>66</c:v>
                </c:pt>
                <c:pt idx="1607">
                  <c:v>66</c:v>
                </c:pt>
                <c:pt idx="1608">
                  <c:v>66</c:v>
                </c:pt>
                <c:pt idx="1609">
                  <c:v>66.099999999999994</c:v>
                </c:pt>
                <c:pt idx="1610">
                  <c:v>66.099999999999994</c:v>
                </c:pt>
                <c:pt idx="1611">
                  <c:v>66.199996948000006</c:v>
                </c:pt>
                <c:pt idx="1612">
                  <c:v>66.2</c:v>
                </c:pt>
                <c:pt idx="1613">
                  <c:v>66.3</c:v>
                </c:pt>
                <c:pt idx="1614">
                  <c:v>66.3</c:v>
                </c:pt>
                <c:pt idx="1615">
                  <c:v>66.3</c:v>
                </c:pt>
                <c:pt idx="1616">
                  <c:v>66.400000000000006</c:v>
                </c:pt>
                <c:pt idx="1617">
                  <c:v>66.400000000000006</c:v>
                </c:pt>
                <c:pt idx="1618">
                  <c:v>66.400000000000006</c:v>
                </c:pt>
                <c:pt idx="1619">
                  <c:v>66.400000000000006</c:v>
                </c:pt>
                <c:pt idx="1620">
                  <c:v>66.5</c:v>
                </c:pt>
                <c:pt idx="1621">
                  <c:v>66.5</c:v>
                </c:pt>
                <c:pt idx="1622">
                  <c:v>66.5</c:v>
                </c:pt>
                <c:pt idx="1623">
                  <c:v>66.5</c:v>
                </c:pt>
                <c:pt idx="1624">
                  <c:v>66.5</c:v>
                </c:pt>
                <c:pt idx="1625">
                  <c:v>66.5</c:v>
                </c:pt>
                <c:pt idx="1626">
                  <c:v>66.5</c:v>
                </c:pt>
                <c:pt idx="1627">
                  <c:v>66.5</c:v>
                </c:pt>
                <c:pt idx="1628">
                  <c:v>66.5</c:v>
                </c:pt>
                <c:pt idx="1629">
                  <c:v>66.5</c:v>
                </c:pt>
                <c:pt idx="1630">
                  <c:v>66.5</c:v>
                </c:pt>
                <c:pt idx="1631">
                  <c:v>66.5</c:v>
                </c:pt>
                <c:pt idx="1632">
                  <c:v>66.5</c:v>
                </c:pt>
                <c:pt idx="1633">
                  <c:v>66.5</c:v>
                </c:pt>
                <c:pt idx="1634">
                  <c:v>66.7</c:v>
                </c:pt>
                <c:pt idx="1635">
                  <c:v>66.7</c:v>
                </c:pt>
                <c:pt idx="1636">
                  <c:v>66.7</c:v>
                </c:pt>
                <c:pt idx="1637">
                  <c:v>66.7</c:v>
                </c:pt>
                <c:pt idx="1638">
                  <c:v>66.7</c:v>
                </c:pt>
                <c:pt idx="1639">
                  <c:v>66.7</c:v>
                </c:pt>
                <c:pt idx="1640">
                  <c:v>66.7</c:v>
                </c:pt>
                <c:pt idx="1641">
                  <c:v>66.7</c:v>
                </c:pt>
                <c:pt idx="1642">
                  <c:v>66.8</c:v>
                </c:pt>
                <c:pt idx="1643">
                  <c:v>66.8</c:v>
                </c:pt>
                <c:pt idx="1644">
                  <c:v>66.8</c:v>
                </c:pt>
                <c:pt idx="1645">
                  <c:v>66.8</c:v>
                </c:pt>
                <c:pt idx="1646">
                  <c:v>66.8</c:v>
                </c:pt>
                <c:pt idx="1647">
                  <c:v>66.900000000000006</c:v>
                </c:pt>
                <c:pt idx="1648">
                  <c:v>66.900000000000006</c:v>
                </c:pt>
                <c:pt idx="1649">
                  <c:v>66.900000000000006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67.2</c:v>
                </c:pt>
                <c:pt idx="1714">
                  <c:v>67.2</c:v>
                </c:pt>
                <c:pt idx="1715">
                  <c:v>67.2</c:v>
                </c:pt>
                <c:pt idx="1716">
                  <c:v>67.2</c:v>
                </c:pt>
                <c:pt idx="1717">
                  <c:v>67.3</c:v>
                </c:pt>
                <c:pt idx="1718">
                  <c:v>67.3</c:v>
                </c:pt>
                <c:pt idx="1719">
                  <c:v>67.3</c:v>
                </c:pt>
                <c:pt idx="1720">
                  <c:v>67.400000000000006</c:v>
                </c:pt>
                <c:pt idx="1721">
                  <c:v>67.400000000000006</c:v>
                </c:pt>
                <c:pt idx="1722">
                  <c:v>67.400000000000006</c:v>
                </c:pt>
                <c:pt idx="1723">
                  <c:v>67.400000000000006</c:v>
                </c:pt>
                <c:pt idx="1724">
                  <c:v>67.400000000000006</c:v>
                </c:pt>
                <c:pt idx="1725">
                  <c:v>67.5</c:v>
                </c:pt>
                <c:pt idx="1726">
                  <c:v>67.5</c:v>
                </c:pt>
                <c:pt idx="1727">
                  <c:v>67.5</c:v>
                </c:pt>
                <c:pt idx="1728">
                  <c:v>67.5</c:v>
                </c:pt>
                <c:pt idx="1729">
                  <c:v>67.5</c:v>
                </c:pt>
                <c:pt idx="1730">
                  <c:v>67.5</c:v>
                </c:pt>
                <c:pt idx="1731">
                  <c:v>67.5</c:v>
                </c:pt>
                <c:pt idx="1732">
                  <c:v>67.599999999999994</c:v>
                </c:pt>
                <c:pt idx="1733">
                  <c:v>67.599999999999994</c:v>
                </c:pt>
                <c:pt idx="1734">
                  <c:v>67.599999999999994</c:v>
                </c:pt>
                <c:pt idx="1735">
                  <c:v>67.599999999999994</c:v>
                </c:pt>
                <c:pt idx="1736">
                  <c:v>67.7</c:v>
                </c:pt>
                <c:pt idx="1737">
                  <c:v>67.7</c:v>
                </c:pt>
                <c:pt idx="1738">
                  <c:v>67.7</c:v>
                </c:pt>
                <c:pt idx="1739">
                  <c:v>67.7</c:v>
                </c:pt>
                <c:pt idx="1740">
                  <c:v>67.8</c:v>
                </c:pt>
                <c:pt idx="1741">
                  <c:v>67.8</c:v>
                </c:pt>
                <c:pt idx="1742">
                  <c:v>67.8</c:v>
                </c:pt>
                <c:pt idx="1743">
                  <c:v>67.8</c:v>
                </c:pt>
                <c:pt idx="1744">
                  <c:v>67.800003051999994</c:v>
                </c:pt>
                <c:pt idx="1745">
                  <c:v>67.900000000000006</c:v>
                </c:pt>
                <c:pt idx="1746">
                  <c:v>67.900000000000006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68.099999999999994</c:v>
                </c:pt>
                <c:pt idx="1807">
                  <c:v>68.099999999999994</c:v>
                </c:pt>
                <c:pt idx="1808">
                  <c:v>68.099999999999994</c:v>
                </c:pt>
                <c:pt idx="1809">
                  <c:v>68.099999999999994</c:v>
                </c:pt>
                <c:pt idx="1810">
                  <c:v>68.2</c:v>
                </c:pt>
                <c:pt idx="1811">
                  <c:v>68.2</c:v>
                </c:pt>
                <c:pt idx="1812">
                  <c:v>68.2</c:v>
                </c:pt>
                <c:pt idx="1813">
                  <c:v>68.2</c:v>
                </c:pt>
                <c:pt idx="1814">
                  <c:v>68.2</c:v>
                </c:pt>
                <c:pt idx="1815">
                  <c:v>68.2</c:v>
                </c:pt>
                <c:pt idx="1816">
                  <c:v>68.3</c:v>
                </c:pt>
                <c:pt idx="1817">
                  <c:v>68.3</c:v>
                </c:pt>
                <c:pt idx="1818">
                  <c:v>68.400000000000006</c:v>
                </c:pt>
                <c:pt idx="1819">
                  <c:v>68.400000000000006</c:v>
                </c:pt>
                <c:pt idx="1820">
                  <c:v>68.400000000000006</c:v>
                </c:pt>
                <c:pt idx="1821">
                  <c:v>68.400000000000006</c:v>
                </c:pt>
                <c:pt idx="1822">
                  <c:v>68.5</c:v>
                </c:pt>
                <c:pt idx="1823">
                  <c:v>68.5</c:v>
                </c:pt>
                <c:pt idx="1824">
                  <c:v>68.5</c:v>
                </c:pt>
                <c:pt idx="1825">
                  <c:v>68.5</c:v>
                </c:pt>
                <c:pt idx="1826">
                  <c:v>68.5</c:v>
                </c:pt>
                <c:pt idx="1827">
                  <c:v>68.5</c:v>
                </c:pt>
                <c:pt idx="1828">
                  <c:v>68.599999999999994</c:v>
                </c:pt>
                <c:pt idx="1829">
                  <c:v>68.599999999999994</c:v>
                </c:pt>
                <c:pt idx="1830">
                  <c:v>68.699996948000006</c:v>
                </c:pt>
                <c:pt idx="1831">
                  <c:v>68.7</c:v>
                </c:pt>
                <c:pt idx="1832">
                  <c:v>68.7</c:v>
                </c:pt>
                <c:pt idx="1833">
                  <c:v>68.8</c:v>
                </c:pt>
                <c:pt idx="1834">
                  <c:v>68.8</c:v>
                </c:pt>
                <c:pt idx="1835">
                  <c:v>68.900000000000006</c:v>
                </c:pt>
                <c:pt idx="1836">
                  <c:v>68.900000000000006</c:v>
                </c:pt>
                <c:pt idx="1837">
                  <c:v>68.900000000000006</c:v>
                </c:pt>
                <c:pt idx="1838">
                  <c:v>68.900000000000006</c:v>
                </c:pt>
                <c:pt idx="1839">
                  <c:v>69</c:v>
                </c:pt>
                <c:pt idx="1840">
                  <c:v>69</c:v>
                </c:pt>
                <c:pt idx="1841">
                  <c:v>69</c:v>
                </c:pt>
                <c:pt idx="1842">
                  <c:v>69</c:v>
                </c:pt>
                <c:pt idx="1843">
                  <c:v>69</c:v>
                </c:pt>
                <c:pt idx="1844">
                  <c:v>69</c:v>
                </c:pt>
                <c:pt idx="1845">
                  <c:v>69</c:v>
                </c:pt>
                <c:pt idx="1846">
                  <c:v>69</c:v>
                </c:pt>
                <c:pt idx="1847">
                  <c:v>69</c:v>
                </c:pt>
                <c:pt idx="1848">
                  <c:v>69</c:v>
                </c:pt>
                <c:pt idx="1849">
                  <c:v>69</c:v>
                </c:pt>
                <c:pt idx="1850">
                  <c:v>69</c:v>
                </c:pt>
                <c:pt idx="1851">
                  <c:v>69</c:v>
                </c:pt>
                <c:pt idx="1852">
                  <c:v>69</c:v>
                </c:pt>
                <c:pt idx="1853">
                  <c:v>69</c:v>
                </c:pt>
                <c:pt idx="1854">
                  <c:v>69</c:v>
                </c:pt>
                <c:pt idx="1855">
                  <c:v>69</c:v>
                </c:pt>
                <c:pt idx="1856">
                  <c:v>69</c:v>
                </c:pt>
                <c:pt idx="1857">
                  <c:v>69</c:v>
                </c:pt>
                <c:pt idx="1858">
                  <c:v>69</c:v>
                </c:pt>
                <c:pt idx="1859">
                  <c:v>69</c:v>
                </c:pt>
                <c:pt idx="1860">
                  <c:v>69</c:v>
                </c:pt>
                <c:pt idx="1861">
                  <c:v>69</c:v>
                </c:pt>
                <c:pt idx="1862">
                  <c:v>69</c:v>
                </c:pt>
                <c:pt idx="1863">
                  <c:v>69</c:v>
                </c:pt>
                <c:pt idx="1864">
                  <c:v>69</c:v>
                </c:pt>
                <c:pt idx="1865">
                  <c:v>69</c:v>
                </c:pt>
                <c:pt idx="1866">
                  <c:v>69</c:v>
                </c:pt>
                <c:pt idx="1867">
                  <c:v>69</c:v>
                </c:pt>
                <c:pt idx="1868">
                  <c:v>69</c:v>
                </c:pt>
                <c:pt idx="1869">
                  <c:v>69</c:v>
                </c:pt>
                <c:pt idx="1870">
                  <c:v>69</c:v>
                </c:pt>
                <c:pt idx="1871">
                  <c:v>69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69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69</c:v>
                </c:pt>
                <c:pt idx="1887">
                  <c:v>69</c:v>
                </c:pt>
                <c:pt idx="1888">
                  <c:v>69</c:v>
                </c:pt>
                <c:pt idx="1889">
                  <c:v>69</c:v>
                </c:pt>
                <c:pt idx="1890">
                  <c:v>69</c:v>
                </c:pt>
                <c:pt idx="1891">
                  <c:v>69</c:v>
                </c:pt>
                <c:pt idx="1892">
                  <c:v>69</c:v>
                </c:pt>
                <c:pt idx="1893">
                  <c:v>69</c:v>
                </c:pt>
                <c:pt idx="1894">
                  <c:v>69</c:v>
                </c:pt>
                <c:pt idx="1895">
                  <c:v>69</c:v>
                </c:pt>
                <c:pt idx="1896">
                  <c:v>69</c:v>
                </c:pt>
                <c:pt idx="1897">
                  <c:v>69.099999999999994</c:v>
                </c:pt>
                <c:pt idx="1898">
                  <c:v>69.099999999999994</c:v>
                </c:pt>
                <c:pt idx="1899">
                  <c:v>69.099999999999994</c:v>
                </c:pt>
                <c:pt idx="1900">
                  <c:v>69.099999999999994</c:v>
                </c:pt>
                <c:pt idx="1901">
                  <c:v>69.099999999999994</c:v>
                </c:pt>
                <c:pt idx="1902">
                  <c:v>69.2</c:v>
                </c:pt>
                <c:pt idx="1903">
                  <c:v>69.2</c:v>
                </c:pt>
                <c:pt idx="1904">
                  <c:v>69.2</c:v>
                </c:pt>
                <c:pt idx="1905">
                  <c:v>69.2</c:v>
                </c:pt>
                <c:pt idx="1906">
                  <c:v>69.3</c:v>
                </c:pt>
                <c:pt idx="1907">
                  <c:v>69.3</c:v>
                </c:pt>
                <c:pt idx="1908">
                  <c:v>69.3</c:v>
                </c:pt>
                <c:pt idx="1909">
                  <c:v>69.3</c:v>
                </c:pt>
                <c:pt idx="1910">
                  <c:v>69.3</c:v>
                </c:pt>
                <c:pt idx="1911">
                  <c:v>69.400000000000006</c:v>
                </c:pt>
                <c:pt idx="1912">
                  <c:v>69.400000000000006</c:v>
                </c:pt>
                <c:pt idx="1913">
                  <c:v>69.400000000000006</c:v>
                </c:pt>
                <c:pt idx="1914">
                  <c:v>69.400000000000006</c:v>
                </c:pt>
                <c:pt idx="1915">
                  <c:v>69.400001525999997</c:v>
                </c:pt>
                <c:pt idx="1916">
                  <c:v>69.5</c:v>
                </c:pt>
                <c:pt idx="1917">
                  <c:v>69.5</c:v>
                </c:pt>
                <c:pt idx="1918">
                  <c:v>69.5</c:v>
                </c:pt>
                <c:pt idx="1919">
                  <c:v>69.5</c:v>
                </c:pt>
                <c:pt idx="1920">
                  <c:v>69.5</c:v>
                </c:pt>
                <c:pt idx="1921">
                  <c:v>69.5</c:v>
                </c:pt>
                <c:pt idx="1922">
                  <c:v>69.5</c:v>
                </c:pt>
                <c:pt idx="1923">
                  <c:v>69.5</c:v>
                </c:pt>
                <c:pt idx="1924">
                  <c:v>69.5</c:v>
                </c:pt>
                <c:pt idx="1925">
                  <c:v>69.599999999999994</c:v>
                </c:pt>
                <c:pt idx="1926">
                  <c:v>69.599999999999994</c:v>
                </c:pt>
                <c:pt idx="1927">
                  <c:v>69.7</c:v>
                </c:pt>
                <c:pt idx="1928">
                  <c:v>69.8</c:v>
                </c:pt>
                <c:pt idx="1929">
                  <c:v>69.8</c:v>
                </c:pt>
                <c:pt idx="1930">
                  <c:v>69.8</c:v>
                </c:pt>
                <c:pt idx="1931">
                  <c:v>69.900000000000006</c:v>
                </c:pt>
                <c:pt idx="1932">
                  <c:v>69.900000000000006</c:v>
                </c:pt>
                <c:pt idx="1933">
                  <c:v>69.900000000000006</c:v>
                </c:pt>
                <c:pt idx="1934">
                  <c:v>69.900000000000006</c:v>
                </c:pt>
                <c:pt idx="1935">
                  <c:v>69.900001525999997</c:v>
                </c:pt>
                <c:pt idx="1936">
                  <c:v>70</c:v>
                </c:pt>
                <c:pt idx="1937">
                  <c:v>70</c:v>
                </c:pt>
                <c:pt idx="1938">
                  <c:v>70</c:v>
                </c:pt>
                <c:pt idx="1939">
                  <c:v>70</c:v>
                </c:pt>
                <c:pt idx="1940">
                  <c:v>70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70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70</c:v>
                </c:pt>
                <c:pt idx="1955">
                  <c:v>70</c:v>
                </c:pt>
                <c:pt idx="1956">
                  <c:v>70</c:v>
                </c:pt>
                <c:pt idx="1957">
                  <c:v>70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70</c:v>
                </c:pt>
                <c:pt idx="1962">
                  <c:v>70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70</c:v>
                </c:pt>
                <c:pt idx="1981">
                  <c:v>70</c:v>
                </c:pt>
                <c:pt idx="1982">
                  <c:v>70</c:v>
                </c:pt>
                <c:pt idx="1983">
                  <c:v>70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70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70</c:v>
                </c:pt>
                <c:pt idx="1999">
                  <c:v>70</c:v>
                </c:pt>
                <c:pt idx="2000">
                  <c:v>70</c:v>
                </c:pt>
                <c:pt idx="2001">
                  <c:v>70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70</c:v>
                </c:pt>
                <c:pt idx="2010">
                  <c:v>70</c:v>
                </c:pt>
                <c:pt idx="2011">
                  <c:v>70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70.099999999999994</c:v>
                </c:pt>
                <c:pt idx="2023">
                  <c:v>70.2</c:v>
                </c:pt>
                <c:pt idx="2024">
                  <c:v>70.2</c:v>
                </c:pt>
                <c:pt idx="2025">
                  <c:v>70.2</c:v>
                </c:pt>
                <c:pt idx="2026">
                  <c:v>70.3</c:v>
                </c:pt>
                <c:pt idx="2027">
                  <c:v>70.3</c:v>
                </c:pt>
                <c:pt idx="2028">
                  <c:v>70.3</c:v>
                </c:pt>
                <c:pt idx="2029">
                  <c:v>70.400000000000006</c:v>
                </c:pt>
                <c:pt idx="2030">
                  <c:v>70.400000000000006</c:v>
                </c:pt>
                <c:pt idx="2031">
                  <c:v>70.400000000000006</c:v>
                </c:pt>
                <c:pt idx="2032">
                  <c:v>70.400000000000006</c:v>
                </c:pt>
                <c:pt idx="2033">
                  <c:v>70.400001525999997</c:v>
                </c:pt>
                <c:pt idx="2034">
                  <c:v>70.400001525999997</c:v>
                </c:pt>
                <c:pt idx="2035">
                  <c:v>70.5</c:v>
                </c:pt>
                <c:pt idx="2036">
                  <c:v>70.5</c:v>
                </c:pt>
                <c:pt idx="2037">
                  <c:v>70.5</c:v>
                </c:pt>
                <c:pt idx="2038">
                  <c:v>70.5</c:v>
                </c:pt>
                <c:pt idx="2039">
                  <c:v>70.5</c:v>
                </c:pt>
                <c:pt idx="2040">
                  <c:v>70.5</c:v>
                </c:pt>
                <c:pt idx="2041">
                  <c:v>70.5</c:v>
                </c:pt>
                <c:pt idx="2042">
                  <c:v>70.5</c:v>
                </c:pt>
                <c:pt idx="2043">
                  <c:v>70.5</c:v>
                </c:pt>
                <c:pt idx="2044">
                  <c:v>70.7</c:v>
                </c:pt>
                <c:pt idx="2045">
                  <c:v>70.7</c:v>
                </c:pt>
                <c:pt idx="2046">
                  <c:v>70.7</c:v>
                </c:pt>
                <c:pt idx="2047">
                  <c:v>70.8</c:v>
                </c:pt>
                <c:pt idx="2048">
                  <c:v>70.8</c:v>
                </c:pt>
                <c:pt idx="2049">
                  <c:v>70.8</c:v>
                </c:pt>
                <c:pt idx="2050">
                  <c:v>70.900000000000006</c:v>
                </c:pt>
                <c:pt idx="2051">
                  <c:v>70.900000000000006</c:v>
                </c:pt>
                <c:pt idx="2052">
                  <c:v>71</c:v>
                </c:pt>
                <c:pt idx="2053">
                  <c:v>71</c:v>
                </c:pt>
                <c:pt idx="2054">
                  <c:v>71</c:v>
                </c:pt>
                <c:pt idx="2055">
                  <c:v>71</c:v>
                </c:pt>
                <c:pt idx="2056">
                  <c:v>71</c:v>
                </c:pt>
                <c:pt idx="2057">
                  <c:v>71</c:v>
                </c:pt>
                <c:pt idx="2058">
                  <c:v>71</c:v>
                </c:pt>
                <c:pt idx="2059">
                  <c:v>71</c:v>
                </c:pt>
                <c:pt idx="2060">
                  <c:v>71</c:v>
                </c:pt>
                <c:pt idx="2061">
                  <c:v>71</c:v>
                </c:pt>
                <c:pt idx="2062">
                  <c:v>71</c:v>
                </c:pt>
                <c:pt idx="2063">
                  <c:v>71</c:v>
                </c:pt>
                <c:pt idx="2064">
                  <c:v>71</c:v>
                </c:pt>
                <c:pt idx="2065">
                  <c:v>71</c:v>
                </c:pt>
                <c:pt idx="2066">
                  <c:v>71</c:v>
                </c:pt>
                <c:pt idx="2067">
                  <c:v>71</c:v>
                </c:pt>
                <c:pt idx="2068">
                  <c:v>71</c:v>
                </c:pt>
                <c:pt idx="2069">
                  <c:v>71</c:v>
                </c:pt>
                <c:pt idx="2070">
                  <c:v>71</c:v>
                </c:pt>
                <c:pt idx="2071">
                  <c:v>71</c:v>
                </c:pt>
                <c:pt idx="2072">
                  <c:v>71</c:v>
                </c:pt>
                <c:pt idx="2073">
                  <c:v>71</c:v>
                </c:pt>
                <c:pt idx="2074">
                  <c:v>71</c:v>
                </c:pt>
                <c:pt idx="2075">
                  <c:v>71</c:v>
                </c:pt>
                <c:pt idx="2076">
                  <c:v>71</c:v>
                </c:pt>
                <c:pt idx="2077">
                  <c:v>71</c:v>
                </c:pt>
                <c:pt idx="2078">
                  <c:v>71</c:v>
                </c:pt>
                <c:pt idx="2079">
                  <c:v>71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71</c:v>
                </c:pt>
                <c:pt idx="2084">
                  <c:v>71</c:v>
                </c:pt>
                <c:pt idx="2085">
                  <c:v>71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71</c:v>
                </c:pt>
                <c:pt idx="2094">
                  <c:v>71</c:v>
                </c:pt>
                <c:pt idx="2095">
                  <c:v>71</c:v>
                </c:pt>
                <c:pt idx="2096">
                  <c:v>71</c:v>
                </c:pt>
                <c:pt idx="2097">
                  <c:v>71</c:v>
                </c:pt>
                <c:pt idx="2098">
                  <c:v>71</c:v>
                </c:pt>
                <c:pt idx="2099">
                  <c:v>71</c:v>
                </c:pt>
                <c:pt idx="2100">
                  <c:v>71</c:v>
                </c:pt>
                <c:pt idx="2101">
                  <c:v>71</c:v>
                </c:pt>
                <c:pt idx="2102">
                  <c:v>71</c:v>
                </c:pt>
                <c:pt idx="2103">
                  <c:v>71</c:v>
                </c:pt>
                <c:pt idx="2104">
                  <c:v>71</c:v>
                </c:pt>
                <c:pt idx="2105">
                  <c:v>71</c:v>
                </c:pt>
                <c:pt idx="2106">
                  <c:v>71.099999999999994</c:v>
                </c:pt>
                <c:pt idx="2107">
                  <c:v>71.099999999999994</c:v>
                </c:pt>
                <c:pt idx="2108">
                  <c:v>71.099999999999994</c:v>
                </c:pt>
                <c:pt idx="2109">
                  <c:v>71.2</c:v>
                </c:pt>
                <c:pt idx="2110">
                  <c:v>71.2</c:v>
                </c:pt>
                <c:pt idx="2111">
                  <c:v>71.2</c:v>
                </c:pt>
                <c:pt idx="2112">
                  <c:v>71.2</c:v>
                </c:pt>
                <c:pt idx="2113">
                  <c:v>71.3</c:v>
                </c:pt>
                <c:pt idx="2114">
                  <c:v>71.3</c:v>
                </c:pt>
                <c:pt idx="2115">
                  <c:v>71.400000000000006</c:v>
                </c:pt>
                <c:pt idx="2116">
                  <c:v>71.400000000000006</c:v>
                </c:pt>
                <c:pt idx="2117">
                  <c:v>71.5</c:v>
                </c:pt>
                <c:pt idx="2118">
                  <c:v>71.5</c:v>
                </c:pt>
                <c:pt idx="2119">
                  <c:v>71.5</c:v>
                </c:pt>
                <c:pt idx="2120">
                  <c:v>71.5</c:v>
                </c:pt>
                <c:pt idx="2121">
                  <c:v>71.5</c:v>
                </c:pt>
                <c:pt idx="2122">
                  <c:v>71.5</c:v>
                </c:pt>
                <c:pt idx="2123">
                  <c:v>71.5</c:v>
                </c:pt>
                <c:pt idx="2124">
                  <c:v>71.5</c:v>
                </c:pt>
                <c:pt idx="2125">
                  <c:v>71.5</c:v>
                </c:pt>
                <c:pt idx="2126">
                  <c:v>71.5</c:v>
                </c:pt>
                <c:pt idx="2127">
                  <c:v>71.5</c:v>
                </c:pt>
                <c:pt idx="2128">
                  <c:v>71.5</c:v>
                </c:pt>
                <c:pt idx="2129">
                  <c:v>71.5</c:v>
                </c:pt>
                <c:pt idx="2130">
                  <c:v>71.599999999999994</c:v>
                </c:pt>
                <c:pt idx="2131">
                  <c:v>71.599999999999994</c:v>
                </c:pt>
                <c:pt idx="2132">
                  <c:v>71.7</c:v>
                </c:pt>
                <c:pt idx="2133">
                  <c:v>71.7</c:v>
                </c:pt>
                <c:pt idx="2134">
                  <c:v>71.7</c:v>
                </c:pt>
                <c:pt idx="2135">
                  <c:v>71.7</c:v>
                </c:pt>
                <c:pt idx="2136">
                  <c:v>71.7</c:v>
                </c:pt>
                <c:pt idx="2137">
                  <c:v>71.8</c:v>
                </c:pt>
                <c:pt idx="2138">
                  <c:v>71.8</c:v>
                </c:pt>
                <c:pt idx="2139">
                  <c:v>71.800003051999994</c:v>
                </c:pt>
                <c:pt idx="2140">
                  <c:v>71.900000000000006</c:v>
                </c:pt>
                <c:pt idx="2141">
                  <c:v>71.900000000000006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72</c:v>
                </c:pt>
                <c:pt idx="2150">
                  <c:v>72</c:v>
                </c:pt>
                <c:pt idx="2151">
                  <c:v>72</c:v>
                </c:pt>
                <c:pt idx="2152">
                  <c:v>72</c:v>
                </c:pt>
                <c:pt idx="2153">
                  <c:v>72</c:v>
                </c:pt>
                <c:pt idx="2154">
                  <c:v>72</c:v>
                </c:pt>
                <c:pt idx="2155">
                  <c:v>72</c:v>
                </c:pt>
                <c:pt idx="2156">
                  <c:v>72</c:v>
                </c:pt>
                <c:pt idx="2157">
                  <c:v>72</c:v>
                </c:pt>
                <c:pt idx="2158">
                  <c:v>72</c:v>
                </c:pt>
                <c:pt idx="2159">
                  <c:v>72</c:v>
                </c:pt>
                <c:pt idx="2160">
                  <c:v>72</c:v>
                </c:pt>
                <c:pt idx="2161">
                  <c:v>72</c:v>
                </c:pt>
                <c:pt idx="2162">
                  <c:v>72</c:v>
                </c:pt>
                <c:pt idx="2163">
                  <c:v>72</c:v>
                </c:pt>
                <c:pt idx="2164">
                  <c:v>72</c:v>
                </c:pt>
                <c:pt idx="2165">
                  <c:v>72</c:v>
                </c:pt>
                <c:pt idx="2166">
                  <c:v>72</c:v>
                </c:pt>
                <c:pt idx="2167">
                  <c:v>72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72</c:v>
                </c:pt>
                <c:pt idx="2174">
                  <c:v>72</c:v>
                </c:pt>
                <c:pt idx="2175">
                  <c:v>72</c:v>
                </c:pt>
                <c:pt idx="2176">
                  <c:v>72</c:v>
                </c:pt>
                <c:pt idx="2177">
                  <c:v>72</c:v>
                </c:pt>
                <c:pt idx="2178">
                  <c:v>72</c:v>
                </c:pt>
                <c:pt idx="2179">
                  <c:v>72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72</c:v>
                </c:pt>
                <c:pt idx="2184">
                  <c:v>72</c:v>
                </c:pt>
                <c:pt idx="2185">
                  <c:v>72</c:v>
                </c:pt>
                <c:pt idx="2186">
                  <c:v>72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72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72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72</c:v>
                </c:pt>
                <c:pt idx="2203">
                  <c:v>72</c:v>
                </c:pt>
                <c:pt idx="2204">
                  <c:v>72</c:v>
                </c:pt>
                <c:pt idx="2205">
                  <c:v>72</c:v>
                </c:pt>
                <c:pt idx="2206">
                  <c:v>72</c:v>
                </c:pt>
                <c:pt idx="2207">
                  <c:v>72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72.099999999999994</c:v>
                </c:pt>
                <c:pt idx="2220">
                  <c:v>72.099999999999994</c:v>
                </c:pt>
                <c:pt idx="2221">
                  <c:v>72.099999999999994</c:v>
                </c:pt>
                <c:pt idx="2222">
                  <c:v>72.2</c:v>
                </c:pt>
                <c:pt idx="2223">
                  <c:v>72.2</c:v>
                </c:pt>
                <c:pt idx="2224">
                  <c:v>72.2</c:v>
                </c:pt>
                <c:pt idx="2225">
                  <c:v>72.2</c:v>
                </c:pt>
                <c:pt idx="2226">
                  <c:v>72.2</c:v>
                </c:pt>
                <c:pt idx="2227">
                  <c:v>72.3</c:v>
                </c:pt>
                <c:pt idx="2228">
                  <c:v>72.3</c:v>
                </c:pt>
                <c:pt idx="2229">
                  <c:v>72.3</c:v>
                </c:pt>
                <c:pt idx="2230">
                  <c:v>72.3</c:v>
                </c:pt>
                <c:pt idx="2231">
                  <c:v>72.300003051999994</c:v>
                </c:pt>
                <c:pt idx="2232">
                  <c:v>72.400000000000006</c:v>
                </c:pt>
                <c:pt idx="2233">
                  <c:v>72.400000000000006</c:v>
                </c:pt>
                <c:pt idx="2234">
                  <c:v>72.400000000000006</c:v>
                </c:pt>
                <c:pt idx="2235">
                  <c:v>72.400000000000006</c:v>
                </c:pt>
                <c:pt idx="2236">
                  <c:v>72.400000000000006</c:v>
                </c:pt>
                <c:pt idx="2237">
                  <c:v>72.400000000000006</c:v>
                </c:pt>
                <c:pt idx="2238">
                  <c:v>72.400000000000006</c:v>
                </c:pt>
                <c:pt idx="2239">
                  <c:v>72.400000000000006</c:v>
                </c:pt>
                <c:pt idx="2240">
                  <c:v>72.5</c:v>
                </c:pt>
                <c:pt idx="2241">
                  <c:v>72.5</c:v>
                </c:pt>
                <c:pt idx="2242">
                  <c:v>72.5</c:v>
                </c:pt>
                <c:pt idx="2243">
                  <c:v>72.5</c:v>
                </c:pt>
                <c:pt idx="2244">
                  <c:v>72.5</c:v>
                </c:pt>
                <c:pt idx="2245">
                  <c:v>72.5</c:v>
                </c:pt>
                <c:pt idx="2246">
                  <c:v>72.5</c:v>
                </c:pt>
                <c:pt idx="2247">
                  <c:v>72.5</c:v>
                </c:pt>
                <c:pt idx="2248">
                  <c:v>72.599999999999994</c:v>
                </c:pt>
                <c:pt idx="2249">
                  <c:v>72.599999999999994</c:v>
                </c:pt>
                <c:pt idx="2250">
                  <c:v>72.599999999999994</c:v>
                </c:pt>
                <c:pt idx="2251">
                  <c:v>72.599999999999994</c:v>
                </c:pt>
                <c:pt idx="2252">
                  <c:v>72.7</c:v>
                </c:pt>
                <c:pt idx="2253">
                  <c:v>72.7</c:v>
                </c:pt>
                <c:pt idx="2254">
                  <c:v>72.7</c:v>
                </c:pt>
                <c:pt idx="2255">
                  <c:v>72.7</c:v>
                </c:pt>
                <c:pt idx="2256">
                  <c:v>72.8</c:v>
                </c:pt>
                <c:pt idx="2257">
                  <c:v>72.8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73.099999999999994</c:v>
                </c:pt>
                <c:pt idx="2321">
                  <c:v>73.2</c:v>
                </c:pt>
                <c:pt idx="2322">
                  <c:v>73.2</c:v>
                </c:pt>
                <c:pt idx="2323">
                  <c:v>73.2</c:v>
                </c:pt>
                <c:pt idx="2324">
                  <c:v>73.2</c:v>
                </c:pt>
                <c:pt idx="2325">
                  <c:v>73.2</c:v>
                </c:pt>
                <c:pt idx="2326">
                  <c:v>73.3</c:v>
                </c:pt>
                <c:pt idx="2327">
                  <c:v>73.3</c:v>
                </c:pt>
                <c:pt idx="2328">
                  <c:v>73.3</c:v>
                </c:pt>
                <c:pt idx="2329">
                  <c:v>73.3</c:v>
                </c:pt>
                <c:pt idx="2330">
                  <c:v>73.400000000000006</c:v>
                </c:pt>
                <c:pt idx="2331">
                  <c:v>73.400000000000006</c:v>
                </c:pt>
                <c:pt idx="2332">
                  <c:v>73.400000000000006</c:v>
                </c:pt>
                <c:pt idx="2333">
                  <c:v>73.5</c:v>
                </c:pt>
                <c:pt idx="2334">
                  <c:v>73.5</c:v>
                </c:pt>
                <c:pt idx="2335">
                  <c:v>73.5</c:v>
                </c:pt>
                <c:pt idx="2336">
                  <c:v>73.5</c:v>
                </c:pt>
                <c:pt idx="2337">
                  <c:v>73.5</c:v>
                </c:pt>
                <c:pt idx="2338">
                  <c:v>73.5</c:v>
                </c:pt>
                <c:pt idx="2339">
                  <c:v>73.5</c:v>
                </c:pt>
                <c:pt idx="2340">
                  <c:v>73.5</c:v>
                </c:pt>
                <c:pt idx="2341">
                  <c:v>73.5</c:v>
                </c:pt>
                <c:pt idx="2342">
                  <c:v>73.599999999999994</c:v>
                </c:pt>
                <c:pt idx="2343">
                  <c:v>73.599999999999994</c:v>
                </c:pt>
                <c:pt idx="2344">
                  <c:v>73.599999999999994</c:v>
                </c:pt>
                <c:pt idx="2345">
                  <c:v>73.599999999999994</c:v>
                </c:pt>
                <c:pt idx="2346">
                  <c:v>73.599999999999994</c:v>
                </c:pt>
                <c:pt idx="2347">
                  <c:v>73.599999999999994</c:v>
                </c:pt>
                <c:pt idx="2348">
                  <c:v>73.7</c:v>
                </c:pt>
                <c:pt idx="2349">
                  <c:v>73.7</c:v>
                </c:pt>
                <c:pt idx="2350">
                  <c:v>73.7</c:v>
                </c:pt>
                <c:pt idx="2351">
                  <c:v>73.7</c:v>
                </c:pt>
                <c:pt idx="2352">
                  <c:v>73.8</c:v>
                </c:pt>
                <c:pt idx="2353">
                  <c:v>73.8</c:v>
                </c:pt>
                <c:pt idx="2354">
                  <c:v>73.900000000000006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74.099999999999994</c:v>
                </c:pt>
                <c:pt idx="2413">
                  <c:v>74.099999999999994</c:v>
                </c:pt>
                <c:pt idx="2414">
                  <c:v>74.099999999999994</c:v>
                </c:pt>
                <c:pt idx="2415">
                  <c:v>74.2</c:v>
                </c:pt>
                <c:pt idx="2416">
                  <c:v>74.2</c:v>
                </c:pt>
                <c:pt idx="2417">
                  <c:v>74.2</c:v>
                </c:pt>
                <c:pt idx="2418">
                  <c:v>74.3</c:v>
                </c:pt>
                <c:pt idx="2419">
                  <c:v>74.3</c:v>
                </c:pt>
                <c:pt idx="2420">
                  <c:v>74.3</c:v>
                </c:pt>
                <c:pt idx="2421">
                  <c:v>74.400000000000006</c:v>
                </c:pt>
                <c:pt idx="2422">
                  <c:v>74.400000000000006</c:v>
                </c:pt>
                <c:pt idx="2423">
                  <c:v>74.400000000000006</c:v>
                </c:pt>
                <c:pt idx="2424">
                  <c:v>74.400000000000006</c:v>
                </c:pt>
                <c:pt idx="2425">
                  <c:v>74.400001525999997</c:v>
                </c:pt>
                <c:pt idx="2426">
                  <c:v>74.5</c:v>
                </c:pt>
                <c:pt idx="2427">
                  <c:v>74.5</c:v>
                </c:pt>
                <c:pt idx="2428">
                  <c:v>74.5</c:v>
                </c:pt>
                <c:pt idx="2429">
                  <c:v>74.5</c:v>
                </c:pt>
                <c:pt idx="2430">
                  <c:v>74.5</c:v>
                </c:pt>
                <c:pt idx="2431">
                  <c:v>74.5</c:v>
                </c:pt>
                <c:pt idx="2432">
                  <c:v>74.5</c:v>
                </c:pt>
                <c:pt idx="2433">
                  <c:v>74.5</c:v>
                </c:pt>
                <c:pt idx="2434">
                  <c:v>74.5</c:v>
                </c:pt>
                <c:pt idx="2435">
                  <c:v>74.5</c:v>
                </c:pt>
                <c:pt idx="2436">
                  <c:v>74.5</c:v>
                </c:pt>
                <c:pt idx="2437">
                  <c:v>74.5</c:v>
                </c:pt>
                <c:pt idx="2438">
                  <c:v>74.5</c:v>
                </c:pt>
                <c:pt idx="2439">
                  <c:v>74.5</c:v>
                </c:pt>
                <c:pt idx="2440">
                  <c:v>74.5</c:v>
                </c:pt>
                <c:pt idx="2441">
                  <c:v>74.5</c:v>
                </c:pt>
                <c:pt idx="2442">
                  <c:v>74.599999999999994</c:v>
                </c:pt>
                <c:pt idx="2443">
                  <c:v>74.599999999999994</c:v>
                </c:pt>
                <c:pt idx="2444">
                  <c:v>74.599999999999994</c:v>
                </c:pt>
                <c:pt idx="2445">
                  <c:v>74.7</c:v>
                </c:pt>
                <c:pt idx="2446">
                  <c:v>74.7</c:v>
                </c:pt>
                <c:pt idx="2447">
                  <c:v>74.7</c:v>
                </c:pt>
                <c:pt idx="2448">
                  <c:v>74.7</c:v>
                </c:pt>
                <c:pt idx="2449">
                  <c:v>74.7</c:v>
                </c:pt>
                <c:pt idx="2450">
                  <c:v>74.7</c:v>
                </c:pt>
                <c:pt idx="2451">
                  <c:v>74.7</c:v>
                </c:pt>
                <c:pt idx="2452">
                  <c:v>74.8</c:v>
                </c:pt>
                <c:pt idx="2453">
                  <c:v>74.8</c:v>
                </c:pt>
                <c:pt idx="2454">
                  <c:v>74.8</c:v>
                </c:pt>
                <c:pt idx="2455">
                  <c:v>74.8</c:v>
                </c:pt>
                <c:pt idx="2456">
                  <c:v>74.8</c:v>
                </c:pt>
                <c:pt idx="2457">
                  <c:v>74.8</c:v>
                </c:pt>
                <c:pt idx="2458">
                  <c:v>74.900000000000006</c:v>
                </c:pt>
                <c:pt idx="2459">
                  <c:v>74.900000000000006</c:v>
                </c:pt>
                <c:pt idx="2460">
                  <c:v>75</c:v>
                </c:pt>
                <c:pt idx="2461">
                  <c:v>75</c:v>
                </c:pt>
                <c:pt idx="2462">
                  <c:v>75</c:v>
                </c:pt>
                <c:pt idx="2463">
                  <c:v>75</c:v>
                </c:pt>
                <c:pt idx="2464">
                  <c:v>75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75</c:v>
                </c:pt>
                <c:pt idx="2476">
                  <c:v>75</c:v>
                </c:pt>
                <c:pt idx="2477">
                  <c:v>75</c:v>
                </c:pt>
                <c:pt idx="2478">
                  <c:v>75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75</c:v>
                </c:pt>
                <c:pt idx="2483">
                  <c:v>75</c:v>
                </c:pt>
                <c:pt idx="2484">
                  <c:v>75</c:v>
                </c:pt>
                <c:pt idx="2485">
                  <c:v>75</c:v>
                </c:pt>
                <c:pt idx="2486">
                  <c:v>75</c:v>
                </c:pt>
                <c:pt idx="2487">
                  <c:v>75</c:v>
                </c:pt>
                <c:pt idx="2488">
                  <c:v>75</c:v>
                </c:pt>
                <c:pt idx="2489">
                  <c:v>75</c:v>
                </c:pt>
                <c:pt idx="2490">
                  <c:v>75</c:v>
                </c:pt>
                <c:pt idx="2491">
                  <c:v>75</c:v>
                </c:pt>
                <c:pt idx="2492">
                  <c:v>75</c:v>
                </c:pt>
                <c:pt idx="2493">
                  <c:v>75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75.099999999999994</c:v>
                </c:pt>
                <c:pt idx="2539">
                  <c:v>75.099999999999994</c:v>
                </c:pt>
                <c:pt idx="2540">
                  <c:v>75.099999999999994</c:v>
                </c:pt>
                <c:pt idx="2541">
                  <c:v>75.199996948000006</c:v>
                </c:pt>
                <c:pt idx="2542">
                  <c:v>75.2</c:v>
                </c:pt>
                <c:pt idx="2543">
                  <c:v>75.3</c:v>
                </c:pt>
                <c:pt idx="2544">
                  <c:v>75.3</c:v>
                </c:pt>
                <c:pt idx="2545">
                  <c:v>75.3</c:v>
                </c:pt>
                <c:pt idx="2546">
                  <c:v>75.3</c:v>
                </c:pt>
                <c:pt idx="2547">
                  <c:v>75.3</c:v>
                </c:pt>
                <c:pt idx="2548">
                  <c:v>75.3</c:v>
                </c:pt>
                <c:pt idx="2549">
                  <c:v>75.3</c:v>
                </c:pt>
                <c:pt idx="2550">
                  <c:v>75.400000000000006</c:v>
                </c:pt>
                <c:pt idx="2551">
                  <c:v>75.400000000000006</c:v>
                </c:pt>
                <c:pt idx="2552">
                  <c:v>75.400000000000006</c:v>
                </c:pt>
                <c:pt idx="2553">
                  <c:v>75.400000000000006</c:v>
                </c:pt>
                <c:pt idx="2554">
                  <c:v>75.5</c:v>
                </c:pt>
                <c:pt idx="2555">
                  <c:v>75.5</c:v>
                </c:pt>
                <c:pt idx="2556">
                  <c:v>75.5</c:v>
                </c:pt>
                <c:pt idx="2557">
                  <c:v>75.5</c:v>
                </c:pt>
                <c:pt idx="2558">
                  <c:v>75.5</c:v>
                </c:pt>
                <c:pt idx="2559">
                  <c:v>75.5</c:v>
                </c:pt>
                <c:pt idx="2560">
                  <c:v>75.5</c:v>
                </c:pt>
                <c:pt idx="2561">
                  <c:v>75.5</c:v>
                </c:pt>
                <c:pt idx="2562">
                  <c:v>75.5</c:v>
                </c:pt>
                <c:pt idx="2563">
                  <c:v>75.599999999999994</c:v>
                </c:pt>
                <c:pt idx="2564">
                  <c:v>75.599999999999994</c:v>
                </c:pt>
                <c:pt idx="2565">
                  <c:v>75.599999999999994</c:v>
                </c:pt>
                <c:pt idx="2566">
                  <c:v>75.599999999999994</c:v>
                </c:pt>
                <c:pt idx="2567">
                  <c:v>75.599999999999994</c:v>
                </c:pt>
                <c:pt idx="2568">
                  <c:v>75.7</c:v>
                </c:pt>
                <c:pt idx="2569">
                  <c:v>75.7</c:v>
                </c:pt>
                <c:pt idx="2570">
                  <c:v>75.7</c:v>
                </c:pt>
                <c:pt idx="2571">
                  <c:v>75.7</c:v>
                </c:pt>
                <c:pt idx="2572">
                  <c:v>75.7</c:v>
                </c:pt>
                <c:pt idx="2573">
                  <c:v>75.7</c:v>
                </c:pt>
                <c:pt idx="2574">
                  <c:v>75.8</c:v>
                </c:pt>
                <c:pt idx="2575">
                  <c:v>75.8</c:v>
                </c:pt>
                <c:pt idx="2576">
                  <c:v>75.8</c:v>
                </c:pt>
                <c:pt idx="2577">
                  <c:v>75.8</c:v>
                </c:pt>
                <c:pt idx="2578">
                  <c:v>75.8</c:v>
                </c:pt>
                <c:pt idx="2579">
                  <c:v>75.8</c:v>
                </c:pt>
                <c:pt idx="2580">
                  <c:v>75.8</c:v>
                </c:pt>
                <c:pt idx="2581">
                  <c:v>75.900000000000006</c:v>
                </c:pt>
                <c:pt idx="2582">
                  <c:v>75.900000000000006</c:v>
                </c:pt>
                <c:pt idx="2583">
                  <c:v>75.900000000000006</c:v>
                </c:pt>
                <c:pt idx="2584">
                  <c:v>75.900000000000006</c:v>
                </c:pt>
                <c:pt idx="2585">
                  <c:v>75.900000000000006</c:v>
                </c:pt>
                <c:pt idx="2586">
                  <c:v>75.900000000000006</c:v>
                </c:pt>
                <c:pt idx="2587">
                  <c:v>75.900000000000006</c:v>
                </c:pt>
                <c:pt idx="2588">
                  <c:v>75.900000000000006</c:v>
                </c:pt>
                <c:pt idx="2589">
                  <c:v>75.900000000000006</c:v>
                </c:pt>
                <c:pt idx="2590">
                  <c:v>76</c:v>
                </c:pt>
                <c:pt idx="2591">
                  <c:v>76</c:v>
                </c:pt>
                <c:pt idx="2592">
                  <c:v>76</c:v>
                </c:pt>
                <c:pt idx="2593">
                  <c:v>76</c:v>
                </c:pt>
                <c:pt idx="2594">
                  <c:v>76</c:v>
                </c:pt>
                <c:pt idx="2595">
                  <c:v>76</c:v>
                </c:pt>
                <c:pt idx="2596">
                  <c:v>76</c:v>
                </c:pt>
                <c:pt idx="2597">
                  <c:v>76</c:v>
                </c:pt>
                <c:pt idx="2598">
                  <c:v>76</c:v>
                </c:pt>
                <c:pt idx="2599">
                  <c:v>76</c:v>
                </c:pt>
                <c:pt idx="2600">
                  <c:v>76</c:v>
                </c:pt>
                <c:pt idx="2601">
                  <c:v>76</c:v>
                </c:pt>
                <c:pt idx="2602">
                  <c:v>76</c:v>
                </c:pt>
                <c:pt idx="2603">
                  <c:v>76</c:v>
                </c:pt>
                <c:pt idx="2604">
                  <c:v>76</c:v>
                </c:pt>
                <c:pt idx="2605">
                  <c:v>76</c:v>
                </c:pt>
                <c:pt idx="2606">
                  <c:v>76</c:v>
                </c:pt>
                <c:pt idx="2607">
                  <c:v>76</c:v>
                </c:pt>
                <c:pt idx="2608">
                  <c:v>76</c:v>
                </c:pt>
                <c:pt idx="2609">
                  <c:v>76</c:v>
                </c:pt>
                <c:pt idx="2610">
                  <c:v>76</c:v>
                </c:pt>
                <c:pt idx="2611">
                  <c:v>76</c:v>
                </c:pt>
                <c:pt idx="2612">
                  <c:v>76</c:v>
                </c:pt>
                <c:pt idx="2613">
                  <c:v>76</c:v>
                </c:pt>
                <c:pt idx="2614">
                  <c:v>76</c:v>
                </c:pt>
                <c:pt idx="2615">
                  <c:v>76</c:v>
                </c:pt>
                <c:pt idx="2616">
                  <c:v>76</c:v>
                </c:pt>
                <c:pt idx="2617">
                  <c:v>76</c:v>
                </c:pt>
                <c:pt idx="2618">
                  <c:v>76</c:v>
                </c:pt>
                <c:pt idx="2619">
                  <c:v>76</c:v>
                </c:pt>
                <c:pt idx="2620">
                  <c:v>76</c:v>
                </c:pt>
                <c:pt idx="2621">
                  <c:v>76</c:v>
                </c:pt>
                <c:pt idx="2622">
                  <c:v>76</c:v>
                </c:pt>
                <c:pt idx="2623">
                  <c:v>76</c:v>
                </c:pt>
                <c:pt idx="2624">
                  <c:v>76</c:v>
                </c:pt>
                <c:pt idx="2625">
                  <c:v>76</c:v>
                </c:pt>
                <c:pt idx="2626">
                  <c:v>76</c:v>
                </c:pt>
                <c:pt idx="2627">
                  <c:v>76</c:v>
                </c:pt>
                <c:pt idx="2628">
                  <c:v>76</c:v>
                </c:pt>
                <c:pt idx="2629">
                  <c:v>76</c:v>
                </c:pt>
                <c:pt idx="2630">
                  <c:v>76</c:v>
                </c:pt>
                <c:pt idx="2631">
                  <c:v>76</c:v>
                </c:pt>
                <c:pt idx="2632">
                  <c:v>76</c:v>
                </c:pt>
                <c:pt idx="2633">
                  <c:v>76</c:v>
                </c:pt>
                <c:pt idx="2634">
                  <c:v>76</c:v>
                </c:pt>
                <c:pt idx="2635">
                  <c:v>76</c:v>
                </c:pt>
                <c:pt idx="2636">
                  <c:v>76</c:v>
                </c:pt>
                <c:pt idx="2637">
                  <c:v>76</c:v>
                </c:pt>
                <c:pt idx="2638">
                  <c:v>76</c:v>
                </c:pt>
                <c:pt idx="2639">
                  <c:v>76</c:v>
                </c:pt>
                <c:pt idx="2640">
                  <c:v>76</c:v>
                </c:pt>
                <c:pt idx="2641">
                  <c:v>76</c:v>
                </c:pt>
                <c:pt idx="2642">
                  <c:v>76</c:v>
                </c:pt>
                <c:pt idx="2643">
                  <c:v>76</c:v>
                </c:pt>
                <c:pt idx="2644">
                  <c:v>76</c:v>
                </c:pt>
                <c:pt idx="2645">
                  <c:v>76</c:v>
                </c:pt>
                <c:pt idx="2646">
                  <c:v>76</c:v>
                </c:pt>
                <c:pt idx="2647">
                  <c:v>76</c:v>
                </c:pt>
                <c:pt idx="2648">
                  <c:v>76</c:v>
                </c:pt>
                <c:pt idx="2649">
                  <c:v>76</c:v>
                </c:pt>
                <c:pt idx="2650">
                  <c:v>76</c:v>
                </c:pt>
                <c:pt idx="2651">
                  <c:v>76</c:v>
                </c:pt>
                <c:pt idx="2652">
                  <c:v>76.099999999999994</c:v>
                </c:pt>
                <c:pt idx="2653">
                  <c:v>76.099999999999994</c:v>
                </c:pt>
                <c:pt idx="2654">
                  <c:v>76.099999999999994</c:v>
                </c:pt>
                <c:pt idx="2655">
                  <c:v>76.2</c:v>
                </c:pt>
                <c:pt idx="2656">
                  <c:v>76.2</c:v>
                </c:pt>
                <c:pt idx="2657">
                  <c:v>76.2</c:v>
                </c:pt>
                <c:pt idx="2658">
                  <c:v>76.2</c:v>
                </c:pt>
                <c:pt idx="2659">
                  <c:v>76.2</c:v>
                </c:pt>
                <c:pt idx="2660">
                  <c:v>76.2</c:v>
                </c:pt>
                <c:pt idx="2661">
                  <c:v>76.2</c:v>
                </c:pt>
                <c:pt idx="2662">
                  <c:v>76.2</c:v>
                </c:pt>
                <c:pt idx="2663">
                  <c:v>76.2</c:v>
                </c:pt>
                <c:pt idx="2664">
                  <c:v>76.2</c:v>
                </c:pt>
                <c:pt idx="2665">
                  <c:v>76.3</c:v>
                </c:pt>
                <c:pt idx="2666">
                  <c:v>76.3</c:v>
                </c:pt>
                <c:pt idx="2667">
                  <c:v>76.3</c:v>
                </c:pt>
                <c:pt idx="2668">
                  <c:v>76.3</c:v>
                </c:pt>
                <c:pt idx="2669">
                  <c:v>76.400000000000006</c:v>
                </c:pt>
                <c:pt idx="2670">
                  <c:v>76.400000000000006</c:v>
                </c:pt>
                <c:pt idx="2671">
                  <c:v>76.5</c:v>
                </c:pt>
                <c:pt idx="2672">
                  <c:v>76.5</c:v>
                </c:pt>
                <c:pt idx="2673">
                  <c:v>76.5</c:v>
                </c:pt>
                <c:pt idx="2674">
                  <c:v>76.5</c:v>
                </c:pt>
                <c:pt idx="2675">
                  <c:v>76.5</c:v>
                </c:pt>
                <c:pt idx="2676">
                  <c:v>76.5</c:v>
                </c:pt>
                <c:pt idx="2677">
                  <c:v>76.5</c:v>
                </c:pt>
                <c:pt idx="2678">
                  <c:v>76.5</c:v>
                </c:pt>
                <c:pt idx="2679">
                  <c:v>76.5</c:v>
                </c:pt>
                <c:pt idx="2680">
                  <c:v>76.599998474000003</c:v>
                </c:pt>
                <c:pt idx="2681">
                  <c:v>76.599998474000003</c:v>
                </c:pt>
                <c:pt idx="2682">
                  <c:v>76.599998474000003</c:v>
                </c:pt>
                <c:pt idx="2683">
                  <c:v>76.599998474000003</c:v>
                </c:pt>
                <c:pt idx="2684">
                  <c:v>76.599999999999994</c:v>
                </c:pt>
                <c:pt idx="2685">
                  <c:v>76.599999999999994</c:v>
                </c:pt>
                <c:pt idx="2686">
                  <c:v>76.599999999999994</c:v>
                </c:pt>
                <c:pt idx="2687">
                  <c:v>76.599999999999994</c:v>
                </c:pt>
                <c:pt idx="2688">
                  <c:v>76.599999999999994</c:v>
                </c:pt>
                <c:pt idx="2689">
                  <c:v>76.699996948000006</c:v>
                </c:pt>
                <c:pt idx="2690">
                  <c:v>76.8</c:v>
                </c:pt>
                <c:pt idx="2691">
                  <c:v>76.8</c:v>
                </c:pt>
                <c:pt idx="2692">
                  <c:v>76.8</c:v>
                </c:pt>
                <c:pt idx="2693">
                  <c:v>76.8</c:v>
                </c:pt>
                <c:pt idx="2694">
                  <c:v>76.8</c:v>
                </c:pt>
                <c:pt idx="2695">
                  <c:v>76.900000000000006</c:v>
                </c:pt>
                <c:pt idx="2696">
                  <c:v>76.900000000000006</c:v>
                </c:pt>
                <c:pt idx="2697">
                  <c:v>77</c:v>
                </c:pt>
                <c:pt idx="2698">
                  <c:v>77</c:v>
                </c:pt>
                <c:pt idx="2699">
                  <c:v>77</c:v>
                </c:pt>
                <c:pt idx="2700">
                  <c:v>77</c:v>
                </c:pt>
                <c:pt idx="2701">
                  <c:v>77</c:v>
                </c:pt>
                <c:pt idx="2702">
                  <c:v>77</c:v>
                </c:pt>
                <c:pt idx="2703">
                  <c:v>77</c:v>
                </c:pt>
                <c:pt idx="2704">
                  <c:v>77</c:v>
                </c:pt>
                <c:pt idx="2705">
                  <c:v>77</c:v>
                </c:pt>
                <c:pt idx="2706">
                  <c:v>77</c:v>
                </c:pt>
                <c:pt idx="2707">
                  <c:v>77</c:v>
                </c:pt>
                <c:pt idx="2708">
                  <c:v>77</c:v>
                </c:pt>
                <c:pt idx="2709">
                  <c:v>77</c:v>
                </c:pt>
                <c:pt idx="2710">
                  <c:v>77</c:v>
                </c:pt>
                <c:pt idx="2711">
                  <c:v>77</c:v>
                </c:pt>
                <c:pt idx="2712">
                  <c:v>77</c:v>
                </c:pt>
                <c:pt idx="2713">
                  <c:v>77</c:v>
                </c:pt>
                <c:pt idx="2714">
                  <c:v>77</c:v>
                </c:pt>
                <c:pt idx="2715">
                  <c:v>77</c:v>
                </c:pt>
                <c:pt idx="2716">
                  <c:v>77</c:v>
                </c:pt>
                <c:pt idx="2717">
                  <c:v>77</c:v>
                </c:pt>
                <c:pt idx="2718">
                  <c:v>77</c:v>
                </c:pt>
                <c:pt idx="2719">
                  <c:v>77</c:v>
                </c:pt>
                <c:pt idx="2720">
                  <c:v>77</c:v>
                </c:pt>
                <c:pt idx="2721">
                  <c:v>77</c:v>
                </c:pt>
                <c:pt idx="2722">
                  <c:v>77</c:v>
                </c:pt>
                <c:pt idx="2723">
                  <c:v>77</c:v>
                </c:pt>
                <c:pt idx="2724">
                  <c:v>77</c:v>
                </c:pt>
                <c:pt idx="2725">
                  <c:v>77</c:v>
                </c:pt>
                <c:pt idx="2726">
                  <c:v>77</c:v>
                </c:pt>
                <c:pt idx="2727">
                  <c:v>77</c:v>
                </c:pt>
                <c:pt idx="2728">
                  <c:v>77</c:v>
                </c:pt>
                <c:pt idx="2729">
                  <c:v>77</c:v>
                </c:pt>
                <c:pt idx="2730">
                  <c:v>77</c:v>
                </c:pt>
                <c:pt idx="2731">
                  <c:v>77</c:v>
                </c:pt>
                <c:pt idx="2732">
                  <c:v>77</c:v>
                </c:pt>
                <c:pt idx="2733">
                  <c:v>77</c:v>
                </c:pt>
                <c:pt idx="2734">
                  <c:v>77</c:v>
                </c:pt>
                <c:pt idx="2735">
                  <c:v>77</c:v>
                </c:pt>
                <c:pt idx="2736">
                  <c:v>77</c:v>
                </c:pt>
                <c:pt idx="2737">
                  <c:v>77</c:v>
                </c:pt>
                <c:pt idx="2738">
                  <c:v>77</c:v>
                </c:pt>
                <c:pt idx="2739">
                  <c:v>77</c:v>
                </c:pt>
                <c:pt idx="2740">
                  <c:v>77</c:v>
                </c:pt>
                <c:pt idx="2741">
                  <c:v>77</c:v>
                </c:pt>
                <c:pt idx="2742">
                  <c:v>77</c:v>
                </c:pt>
                <c:pt idx="2743">
                  <c:v>77</c:v>
                </c:pt>
                <c:pt idx="2744">
                  <c:v>77</c:v>
                </c:pt>
                <c:pt idx="2745">
                  <c:v>77</c:v>
                </c:pt>
                <c:pt idx="2746">
                  <c:v>77</c:v>
                </c:pt>
                <c:pt idx="2747">
                  <c:v>77</c:v>
                </c:pt>
                <c:pt idx="2748">
                  <c:v>77</c:v>
                </c:pt>
                <c:pt idx="2749">
                  <c:v>77</c:v>
                </c:pt>
                <c:pt idx="2750">
                  <c:v>77</c:v>
                </c:pt>
                <c:pt idx="2751">
                  <c:v>77</c:v>
                </c:pt>
                <c:pt idx="2752">
                  <c:v>77</c:v>
                </c:pt>
                <c:pt idx="2753">
                  <c:v>77</c:v>
                </c:pt>
                <c:pt idx="2754">
                  <c:v>77</c:v>
                </c:pt>
                <c:pt idx="2755">
                  <c:v>77</c:v>
                </c:pt>
                <c:pt idx="2756">
                  <c:v>77</c:v>
                </c:pt>
                <c:pt idx="2757">
                  <c:v>77</c:v>
                </c:pt>
                <c:pt idx="2758">
                  <c:v>77</c:v>
                </c:pt>
                <c:pt idx="2759">
                  <c:v>77</c:v>
                </c:pt>
                <c:pt idx="2760">
                  <c:v>77</c:v>
                </c:pt>
                <c:pt idx="2761">
                  <c:v>77</c:v>
                </c:pt>
                <c:pt idx="2762">
                  <c:v>77.099999999999994</c:v>
                </c:pt>
                <c:pt idx="2763">
                  <c:v>77.099999999999994</c:v>
                </c:pt>
                <c:pt idx="2764">
                  <c:v>77.099999999999994</c:v>
                </c:pt>
                <c:pt idx="2765">
                  <c:v>77.199996948000006</c:v>
                </c:pt>
                <c:pt idx="2766">
                  <c:v>77.2</c:v>
                </c:pt>
                <c:pt idx="2767">
                  <c:v>77.2</c:v>
                </c:pt>
                <c:pt idx="2768">
                  <c:v>77.3</c:v>
                </c:pt>
                <c:pt idx="2769">
                  <c:v>77.3</c:v>
                </c:pt>
                <c:pt idx="2770">
                  <c:v>77.3</c:v>
                </c:pt>
                <c:pt idx="2771">
                  <c:v>77.400000000000006</c:v>
                </c:pt>
                <c:pt idx="2772">
                  <c:v>77.400000000000006</c:v>
                </c:pt>
                <c:pt idx="2773">
                  <c:v>77.400000000000006</c:v>
                </c:pt>
                <c:pt idx="2774">
                  <c:v>77.400000000000006</c:v>
                </c:pt>
                <c:pt idx="2775">
                  <c:v>77.400001525999997</c:v>
                </c:pt>
                <c:pt idx="2776">
                  <c:v>77.5</c:v>
                </c:pt>
                <c:pt idx="2777">
                  <c:v>77.5</c:v>
                </c:pt>
                <c:pt idx="2778">
                  <c:v>77.5</c:v>
                </c:pt>
                <c:pt idx="2779">
                  <c:v>77.5</c:v>
                </c:pt>
                <c:pt idx="2780">
                  <c:v>77.5</c:v>
                </c:pt>
                <c:pt idx="2781">
                  <c:v>77.5</c:v>
                </c:pt>
                <c:pt idx="2782">
                  <c:v>77.5</c:v>
                </c:pt>
                <c:pt idx="2783">
                  <c:v>77.5</c:v>
                </c:pt>
                <c:pt idx="2784">
                  <c:v>77.5</c:v>
                </c:pt>
                <c:pt idx="2785">
                  <c:v>77.5</c:v>
                </c:pt>
                <c:pt idx="2786">
                  <c:v>77.5</c:v>
                </c:pt>
                <c:pt idx="2787">
                  <c:v>77.5</c:v>
                </c:pt>
                <c:pt idx="2788">
                  <c:v>77.5</c:v>
                </c:pt>
                <c:pt idx="2789">
                  <c:v>77.599999999999994</c:v>
                </c:pt>
                <c:pt idx="2790">
                  <c:v>77.599999999999994</c:v>
                </c:pt>
                <c:pt idx="2791">
                  <c:v>77.599999999999994</c:v>
                </c:pt>
                <c:pt idx="2792">
                  <c:v>77.599999999999994</c:v>
                </c:pt>
                <c:pt idx="2793">
                  <c:v>77.599999999999994</c:v>
                </c:pt>
                <c:pt idx="2794">
                  <c:v>77.599999999999994</c:v>
                </c:pt>
                <c:pt idx="2795">
                  <c:v>77.599999999999994</c:v>
                </c:pt>
                <c:pt idx="2796">
                  <c:v>77.7</c:v>
                </c:pt>
                <c:pt idx="2797">
                  <c:v>77.7</c:v>
                </c:pt>
                <c:pt idx="2798">
                  <c:v>77.7</c:v>
                </c:pt>
                <c:pt idx="2799">
                  <c:v>77.7</c:v>
                </c:pt>
                <c:pt idx="2800">
                  <c:v>77.8</c:v>
                </c:pt>
                <c:pt idx="2801">
                  <c:v>77.900000000000006</c:v>
                </c:pt>
                <c:pt idx="2802">
                  <c:v>77.900000000000006</c:v>
                </c:pt>
                <c:pt idx="2803">
                  <c:v>77.900000000000006</c:v>
                </c:pt>
                <c:pt idx="2804">
                  <c:v>77.900000000000006</c:v>
                </c:pt>
                <c:pt idx="2805">
                  <c:v>78</c:v>
                </c:pt>
                <c:pt idx="2806">
                  <c:v>78</c:v>
                </c:pt>
                <c:pt idx="2807">
                  <c:v>78</c:v>
                </c:pt>
                <c:pt idx="2808">
                  <c:v>78</c:v>
                </c:pt>
                <c:pt idx="2809">
                  <c:v>78</c:v>
                </c:pt>
                <c:pt idx="2810">
                  <c:v>78</c:v>
                </c:pt>
                <c:pt idx="2811">
                  <c:v>78</c:v>
                </c:pt>
                <c:pt idx="2812">
                  <c:v>78</c:v>
                </c:pt>
                <c:pt idx="2813">
                  <c:v>78</c:v>
                </c:pt>
                <c:pt idx="2814">
                  <c:v>78</c:v>
                </c:pt>
                <c:pt idx="2815">
                  <c:v>78</c:v>
                </c:pt>
                <c:pt idx="2816">
                  <c:v>78</c:v>
                </c:pt>
                <c:pt idx="2817">
                  <c:v>78</c:v>
                </c:pt>
                <c:pt idx="2818">
                  <c:v>78</c:v>
                </c:pt>
                <c:pt idx="2819">
                  <c:v>78</c:v>
                </c:pt>
                <c:pt idx="2820">
                  <c:v>78</c:v>
                </c:pt>
                <c:pt idx="2821">
                  <c:v>78</c:v>
                </c:pt>
                <c:pt idx="2822">
                  <c:v>78</c:v>
                </c:pt>
                <c:pt idx="2823">
                  <c:v>78</c:v>
                </c:pt>
                <c:pt idx="2824">
                  <c:v>78</c:v>
                </c:pt>
                <c:pt idx="2825">
                  <c:v>78</c:v>
                </c:pt>
                <c:pt idx="2826">
                  <c:v>78</c:v>
                </c:pt>
                <c:pt idx="2827">
                  <c:v>78</c:v>
                </c:pt>
                <c:pt idx="2828">
                  <c:v>78</c:v>
                </c:pt>
                <c:pt idx="2829">
                  <c:v>78</c:v>
                </c:pt>
                <c:pt idx="2830">
                  <c:v>78</c:v>
                </c:pt>
                <c:pt idx="2831">
                  <c:v>78</c:v>
                </c:pt>
                <c:pt idx="2832">
                  <c:v>78</c:v>
                </c:pt>
                <c:pt idx="2833">
                  <c:v>78</c:v>
                </c:pt>
                <c:pt idx="2834">
                  <c:v>78</c:v>
                </c:pt>
                <c:pt idx="2835">
                  <c:v>78</c:v>
                </c:pt>
                <c:pt idx="2836">
                  <c:v>78</c:v>
                </c:pt>
                <c:pt idx="2837">
                  <c:v>78</c:v>
                </c:pt>
                <c:pt idx="2838">
                  <c:v>78</c:v>
                </c:pt>
                <c:pt idx="2839">
                  <c:v>78</c:v>
                </c:pt>
                <c:pt idx="2840">
                  <c:v>78</c:v>
                </c:pt>
                <c:pt idx="2841">
                  <c:v>78</c:v>
                </c:pt>
                <c:pt idx="2842">
                  <c:v>78</c:v>
                </c:pt>
                <c:pt idx="2843">
                  <c:v>78</c:v>
                </c:pt>
                <c:pt idx="2844">
                  <c:v>78</c:v>
                </c:pt>
                <c:pt idx="2845">
                  <c:v>78</c:v>
                </c:pt>
                <c:pt idx="2846">
                  <c:v>78</c:v>
                </c:pt>
                <c:pt idx="2847">
                  <c:v>78</c:v>
                </c:pt>
                <c:pt idx="2848">
                  <c:v>78</c:v>
                </c:pt>
                <c:pt idx="2849">
                  <c:v>78</c:v>
                </c:pt>
                <c:pt idx="2850">
                  <c:v>78</c:v>
                </c:pt>
                <c:pt idx="2851">
                  <c:v>78</c:v>
                </c:pt>
                <c:pt idx="2852">
                  <c:v>78</c:v>
                </c:pt>
                <c:pt idx="2853">
                  <c:v>78</c:v>
                </c:pt>
                <c:pt idx="2854">
                  <c:v>78</c:v>
                </c:pt>
                <c:pt idx="2855">
                  <c:v>78</c:v>
                </c:pt>
                <c:pt idx="2856">
                  <c:v>78</c:v>
                </c:pt>
                <c:pt idx="2857">
                  <c:v>78</c:v>
                </c:pt>
                <c:pt idx="2858">
                  <c:v>78</c:v>
                </c:pt>
                <c:pt idx="2859">
                  <c:v>78</c:v>
                </c:pt>
                <c:pt idx="2860">
                  <c:v>78</c:v>
                </c:pt>
                <c:pt idx="2861">
                  <c:v>78</c:v>
                </c:pt>
                <c:pt idx="2862">
                  <c:v>78</c:v>
                </c:pt>
                <c:pt idx="2863">
                  <c:v>78</c:v>
                </c:pt>
                <c:pt idx="2864">
                  <c:v>78</c:v>
                </c:pt>
                <c:pt idx="2865">
                  <c:v>78</c:v>
                </c:pt>
                <c:pt idx="2866">
                  <c:v>78</c:v>
                </c:pt>
                <c:pt idx="2867">
                  <c:v>78</c:v>
                </c:pt>
                <c:pt idx="2868">
                  <c:v>78</c:v>
                </c:pt>
                <c:pt idx="2869">
                  <c:v>78</c:v>
                </c:pt>
                <c:pt idx="2870">
                  <c:v>78</c:v>
                </c:pt>
                <c:pt idx="2871">
                  <c:v>78</c:v>
                </c:pt>
                <c:pt idx="2872">
                  <c:v>78</c:v>
                </c:pt>
                <c:pt idx="2873">
                  <c:v>78</c:v>
                </c:pt>
                <c:pt idx="2874">
                  <c:v>78</c:v>
                </c:pt>
                <c:pt idx="2875">
                  <c:v>78</c:v>
                </c:pt>
                <c:pt idx="2876">
                  <c:v>78</c:v>
                </c:pt>
                <c:pt idx="2877">
                  <c:v>78.099998474000003</c:v>
                </c:pt>
                <c:pt idx="2878">
                  <c:v>78.099998474000003</c:v>
                </c:pt>
                <c:pt idx="2879">
                  <c:v>78.099999999999994</c:v>
                </c:pt>
                <c:pt idx="2880">
                  <c:v>78.2</c:v>
                </c:pt>
                <c:pt idx="2881">
                  <c:v>78.2</c:v>
                </c:pt>
                <c:pt idx="2882">
                  <c:v>78.2</c:v>
                </c:pt>
                <c:pt idx="2883">
                  <c:v>78.2</c:v>
                </c:pt>
                <c:pt idx="2884">
                  <c:v>78.2</c:v>
                </c:pt>
                <c:pt idx="2885">
                  <c:v>78.2</c:v>
                </c:pt>
                <c:pt idx="2886">
                  <c:v>78.2</c:v>
                </c:pt>
                <c:pt idx="2887">
                  <c:v>78.2</c:v>
                </c:pt>
                <c:pt idx="2888">
                  <c:v>78.3</c:v>
                </c:pt>
                <c:pt idx="2889">
                  <c:v>78.3</c:v>
                </c:pt>
                <c:pt idx="2890">
                  <c:v>78.3</c:v>
                </c:pt>
                <c:pt idx="2891">
                  <c:v>78.3</c:v>
                </c:pt>
                <c:pt idx="2892">
                  <c:v>78.3</c:v>
                </c:pt>
                <c:pt idx="2893">
                  <c:v>78.400000000000006</c:v>
                </c:pt>
                <c:pt idx="2894">
                  <c:v>78.400000000000006</c:v>
                </c:pt>
                <c:pt idx="2895">
                  <c:v>78.400000000000006</c:v>
                </c:pt>
                <c:pt idx="2896">
                  <c:v>78.400000000000006</c:v>
                </c:pt>
                <c:pt idx="2897">
                  <c:v>78.400000000000006</c:v>
                </c:pt>
                <c:pt idx="2898">
                  <c:v>78.5</c:v>
                </c:pt>
                <c:pt idx="2899">
                  <c:v>78.5</c:v>
                </c:pt>
                <c:pt idx="2900">
                  <c:v>78.5</c:v>
                </c:pt>
                <c:pt idx="2901">
                  <c:v>78.5</c:v>
                </c:pt>
                <c:pt idx="2902">
                  <c:v>78.5</c:v>
                </c:pt>
                <c:pt idx="2903">
                  <c:v>78.5</c:v>
                </c:pt>
                <c:pt idx="2904">
                  <c:v>78.5</c:v>
                </c:pt>
                <c:pt idx="2905">
                  <c:v>78.5</c:v>
                </c:pt>
                <c:pt idx="2906">
                  <c:v>78.599999999999994</c:v>
                </c:pt>
                <c:pt idx="2907">
                  <c:v>78.599999999999994</c:v>
                </c:pt>
                <c:pt idx="2908">
                  <c:v>78.599999999999994</c:v>
                </c:pt>
                <c:pt idx="2909">
                  <c:v>78.699996948000006</c:v>
                </c:pt>
                <c:pt idx="2910">
                  <c:v>78.699996948000006</c:v>
                </c:pt>
                <c:pt idx="2911">
                  <c:v>78.7</c:v>
                </c:pt>
                <c:pt idx="2912">
                  <c:v>78.7</c:v>
                </c:pt>
                <c:pt idx="2913">
                  <c:v>78.8</c:v>
                </c:pt>
                <c:pt idx="2914">
                  <c:v>78.8</c:v>
                </c:pt>
                <c:pt idx="2915">
                  <c:v>78.8</c:v>
                </c:pt>
                <c:pt idx="2916">
                  <c:v>78.8</c:v>
                </c:pt>
                <c:pt idx="2917">
                  <c:v>78.900000000000006</c:v>
                </c:pt>
                <c:pt idx="2918">
                  <c:v>78.900000000000006</c:v>
                </c:pt>
                <c:pt idx="2919">
                  <c:v>79</c:v>
                </c:pt>
                <c:pt idx="2920">
                  <c:v>79</c:v>
                </c:pt>
                <c:pt idx="2921">
                  <c:v>79</c:v>
                </c:pt>
                <c:pt idx="2922">
                  <c:v>79</c:v>
                </c:pt>
                <c:pt idx="2923">
                  <c:v>79</c:v>
                </c:pt>
                <c:pt idx="2924">
                  <c:v>79</c:v>
                </c:pt>
                <c:pt idx="2925">
                  <c:v>79</c:v>
                </c:pt>
                <c:pt idx="2926">
                  <c:v>79</c:v>
                </c:pt>
                <c:pt idx="2927">
                  <c:v>79</c:v>
                </c:pt>
                <c:pt idx="2928">
                  <c:v>79</c:v>
                </c:pt>
                <c:pt idx="2929">
                  <c:v>79</c:v>
                </c:pt>
                <c:pt idx="2930">
                  <c:v>79</c:v>
                </c:pt>
                <c:pt idx="2931">
                  <c:v>79</c:v>
                </c:pt>
                <c:pt idx="2932">
                  <c:v>79</c:v>
                </c:pt>
                <c:pt idx="2933">
                  <c:v>79</c:v>
                </c:pt>
                <c:pt idx="2934">
                  <c:v>79</c:v>
                </c:pt>
                <c:pt idx="2935">
                  <c:v>79</c:v>
                </c:pt>
                <c:pt idx="2936">
                  <c:v>79</c:v>
                </c:pt>
                <c:pt idx="2937">
                  <c:v>79</c:v>
                </c:pt>
                <c:pt idx="2938">
                  <c:v>79</c:v>
                </c:pt>
                <c:pt idx="2939">
                  <c:v>79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79</c:v>
                </c:pt>
                <c:pt idx="2944">
                  <c:v>79</c:v>
                </c:pt>
                <c:pt idx="2945">
                  <c:v>79</c:v>
                </c:pt>
                <c:pt idx="2946">
                  <c:v>79</c:v>
                </c:pt>
                <c:pt idx="2947">
                  <c:v>79</c:v>
                </c:pt>
                <c:pt idx="2948">
                  <c:v>79</c:v>
                </c:pt>
                <c:pt idx="2949">
                  <c:v>79</c:v>
                </c:pt>
                <c:pt idx="2950">
                  <c:v>79</c:v>
                </c:pt>
                <c:pt idx="2951">
                  <c:v>79</c:v>
                </c:pt>
                <c:pt idx="2952">
                  <c:v>79</c:v>
                </c:pt>
                <c:pt idx="2953">
                  <c:v>79</c:v>
                </c:pt>
                <c:pt idx="2954">
                  <c:v>79</c:v>
                </c:pt>
                <c:pt idx="2955">
                  <c:v>79</c:v>
                </c:pt>
                <c:pt idx="2956">
                  <c:v>79</c:v>
                </c:pt>
                <c:pt idx="2957">
                  <c:v>79</c:v>
                </c:pt>
                <c:pt idx="2958">
                  <c:v>79</c:v>
                </c:pt>
                <c:pt idx="2959">
                  <c:v>79</c:v>
                </c:pt>
                <c:pt idx="2960">
                  <c:v>79</c:v>
                </c:pt>
                <c:pt idx="2961">
                  <c:v>79</c:v>
                </c:pt>
                <c:pt idx="2962">
                  <c:v>79</c:v>
                </c:pt>
                <c:pt idx="2963">
                  <c:v>79</c:v>
                </c:pt>
                <c:pt idx="2964">
                  <c:v>79</c:v>
                </c:pt>
                <c:pt idx="2965">
                  <c:v>79</c:v>
                </c:pt>
                <c:pt idx="2966">
                  <c:v>79.099999999999994</c:v>
                </c:pt>
                <c:pt idx="2967">
                  <c:v>79.099999999999994</c:v>
                </c:pt>
                <c:pt idx="2968">
                  <c:v>79.099999999999994</c:v>
                </c:pt>
                <c:pt idx="2969">
                  <c:v>79.099999999999994</c:v>
                </c:pt>
                <c:pt idx="2970">
                  <c:v>79.2</c:v>
                </c:pt>
                <c:pt idx="2971">
                  <c:v>79.2</c:v>
                </c:pt>
                <c:pt idx="2972">
                  <c:v>79.2</c:v>
                </c:pt>
                <c:pt idx="2973">
                  <c:v>79.2</c:v>
                </c:pt>
                <c:pt idx="2974">
                  <c:v>79.2</c:v>
                </c:pt>
                <c:pt idx="2975">
                  <c:v>79.3</c:v>
                </c:pt>
                <c:pt idx="2976">
                  <c:v>79.3</c:v>
                </c:pt>
                <c:pt idx="2977">
                  <c:v>79.3</c:v>
                </c:pt>
                <c:pt idx="2978">
                  <c:v>79.3</c:v>
                </c:pt>
                <c:pt idx="2979">
                  <c:v>79.300003051999994</c:v>
                </c:pt>
                <c:pt idx="2980">
                  <c:v>79.400000000000006</c:v>
                </c:pt>
                <c:pt idx="2981">
                  <c:v>79.400000000000006</c:v>
                </c:pt>
                <c:pt idx="2982">
                  <c:v>79.400000000000006</c:v>
                </c:pt>
                <c:pt idx="2983">
                  <c:v>79.400000000000006</c:v>
                </c:pt>
                <c:pt idx="2984">
                  <c:v>79.400000000000006</c:v>
                </c:pt>
                <c:pt idx="2985">
                  <c:v>79.400000000000006</c:v>
                </c:pt>
                <c:pt idx="2986">
                  <c:v>79.400001525999997</c:v>
                </c:pt>
                <c:pt idx="2987">
                  <c:v>79.5</c:v>
                </c:pt>
                <c:pt idx="2988">
                  <c:v>79.5</c:v>
                </c:pt>
                <c:pt idx="2989">
                  <c:v>79.5</c:v>
                </c:pt>
                <c:pt idx="2990">
                  <c:v>79.5</c:v>
                </c:pt>
                <c:pt idx="2991">
                  <c:v>79.5</c:v>
                </c:pt>
                <c:pt idx="2992">
                  <c:v>79.5</c:v>
                </c:pt>
                <c:pt idx="2993">
                  <c:v>79.5</c:v>
                </c:pt>
                <c:pt idx="2994">
                  <c:v>79.5</c:v>
                </c:pt>
                <c:pt idx="2995">
                  <c:v>79.5</c:v>
                </c:pt>
                <c:pt idx="2996">
                  <c:v>79.5</c:v>
                </c:pt>
                <c:pt idx="2997">
                  <c:v>79.5</c:v>
                </c:pt>
                <c:pt idx="2998">
                  <c:v>79.599999999999994</c:v>
                </c:pt>
                <c:pt idx="2999">
                  <c:v>79.599999999999994</c:v>
                </c:pt>
                <c:pt idx="3000">
                  <c:v>79.599999999999994</c:v>
                </c:pt>
                <c:pt idx="3001">
                  <c:v>79.599999999999994</c:v>
                </c:pt>
                <c:pt idx="3002">
                  <c:v>79.599999999999994</c:v>
                </c:pt>
                <c:pt idx="3003">
                  <c:v>79.599999999999994</c:v>
                </c:pt>
                <c:pt idx="3004">
                  <c:v>79.599999999999994</c:v>
                </c:pt>
                <c:pt idx="3005">
                  <c:v>79.599999999999994</c:v>
                </c:pt>
                <c:pt idx="3006">
                  <c:v>79.7</c:v>
                </c:pt>
                <c:pt idx="3007">
                  <c:v>79.7</c:v>
                </c:pt>
                <c:pt idx="3008">
                  <c:v>79.7</c:v>
                </c:pt>
                <c:pt idx="3009">
                  <c:v>79.7</c:v>
                </c:pt>
                <c:pt idx="3010">
                  <c:v>79.8</c:v>
                </c:pt>
                <c:pt idx="3011">
                  <c:v>79.8</c:v>
                </c:pt>
                <c:pt idx="3012">
                  <c:v>79.8</c:v>
                </c:pt>
                <c:pt idx="3013">
                  <c:v>79.8</c:v>
                </c:pt>
                <c:pt idx="3014">
                  <c:v>79.8</c:v>
                </c:pt>
                <c:pt idx="3015">
                  <c:v>79.900000000000006</c:v>
                </c:pt>
                <c:pt idx="3016">
                  <c:v>79.900000000000006</c:v>
                </c:pt>
                <c:pt idx="3017">
                  <c:v>79.900000000000006</c:v>
                </c:pt>
                <c:pt idx="3018">
                  <c:v>80</c:v>
                </c:pt>
                <c:pt idx="3019">
                  <c:v>80</c:v>
                </c:pt>
                <c:pt idx="3020">
                  <c:v>80</c:v>
                </c:pt>
                <c:pt idx="3021">
                  <c:v>80</c:v>
                </c:pt>
                <c:pt idx="3022">
                  <c:v>80</c:v>
                </c:pt>
                <c:pt idx="3023">
                  <c:v>80</c:v>
                </c:pt>
                <c:pt idx="3024">
                  <c:v>80</c:v>
                </c:pt>
                <c:pt idx="3025">
                  <c:v>80</c:v>
                </c:pt>
                <c:pt idx="3026">
                  <c:v>80</c:v>
                </c:pt>
                <c:pt idx="3027">
                  <c:v>80</c:v>
                </c:pt>
                <c:pt idx="3028">
                  <c:v>80</c:v>
                </c:pt>
                <c:pt idx="3029">
                  <c:v>80</c:v>
                </c:pt>
                <c:pt idx="3030">
                  <c:v>80</c:v>
                </c:pt>
                <c:pt idx="3031">
                  <c:v>80</c:v>
                </c:pt>
                <c:pt idx="3032">
                  <c:v>80</c:v>
                </c:pt>
                <c:pt idx="3033">
                  <c:v>80</c:v>
                </c:pt>
                <c:pt idx="3034">
                  <c:v>80</c:v>
                </c:pt>
                <c:pt idx="3035">
                  <c:v>80</c:v>
                </c:pt>
                <c:pt idx="3036">
                  <c:v>80</c:v>
                </c:pt>
                <c:pt idx="3037">
                  <c:v>80</c:v>
                </c:pt>
                <c:pt idx="3038">
                  <c:v>80</c:v>
                </c:pt>
                <c:pt idx="3039">
                  <c:v>80</c:v>
                </c:pt>
                <c:pt idx="3040">
                  <c:v>80</c:v>
                </c:pt>
                <c:pt idx="3041">
                  <c:v>80</c:v>
                </c:pt>
                <c:pt idx="3042">
                  <c:v>80</c:v>
                </c:pt>
                <c:pt idx="3043">
                  <c:v>80</c:v>
                </c:pt>
                <c:pt idx="3044">
                  <c:v>80</c:v>
                </c:pt>
                <c:pt idx="3045">
                  <c:v>80</c:v>
                </c:pt>
                <c:pt idx="3046">
                  <c:v>80</c:v>
                </c:pt>
                <c:pt idx="3047">
                  <c:v>80</c:v>
                </c:pt>
                <c:pt idx="3048">
                  <c:v>80</c:v>
                </c:pt>
                <c:pt idx="3049">
                  <c:v>80</c:v>
                </c:pt>
                <c:pt idx="3050">
                  <c:v>80</c:v>
                </c:pt>
                <c:pt idx="3051">
                  <c:v>80</c:v>
                </c:pt>
                <c:pt idx="3052">
                  <c:v>80</c:v>
                </c:pt>
                <c:pt idx="3053">
                  <c:v>80</c:v>
                </c:pt>
                <c:pt idx="3054">
                  <c:v>80</c:v>
                </c:pt>
                <c:pt idx="3055">
                  <c:v>80</c:v>
                </c:pt>
                <c:pt idx="3056">
                  <c:v>80</c:v>
                </c:pt>
                <c:pt idx="3057">
                  <c:v>80</c:v>
                </c:pt>
                <c:pt idx="3058">
                  <c:v>80</c:v>
                </c:pt>
                <c:pt idx="3059">
                  <c:v>80</c:v>
                </c:pt>
                <c:pt idx="3060">
                  <c:v>80</c:v>
                </c:pt>
                <c:pt idx="3061">
                  <c:v>80</c:v>
                </c:pt>
                <c:pt idx="3062">
                  <c:v>80</c:v>
                </c:pt>
                <c:pt idx="3063">
                  <c:v>80</c:v>
                </c:pt>
                <c:pt idx="3064">
                  <c:v>80</c:v>
                </c:pt>
                <c:pt idx="3065">
                  <c:v>80</c:v>
                </c:pt>
                <c:pt idx="3066">
                  <c:v>80</c:v>
                </c:pt>
                <c:pt idx="3067">
                  <c:v>80</c:v>
                </c:pt>
                <c:pt idx="3068">
                  <c:v>80</c:v>
                </c:pt>
                <c:pt idx="3069">
                  <c:v>80</c:v>
                </c:pt>
                <c:pt idx="3070">
                  <c:v>80</c:v>
                </c:pt>
                <c:pt idx="3071">
                  <c:v>80</c:v>
                </c:pt>
                <c:pt idx="3072">
                  <c:v>80</c:v>
                </c:pt>
                <c:pt idx="3073">
                  <c:v>80</c:v>
                </c:pt>
                <c:pt idx="3074">
                  <c:v>80</c:v>
                </c:pt>
                <c:pt idx="3075">
                  <c:v>80</c:v>
                </c:pt>
                <c:pt idx="3076">
                  <c:v>80</c:v>
                </c:pt>
                <c:pt idx="3077">
                  <c:v>80</c:v>
                </c:pt>
                <c:pt idx="3078">
                  <c:v>80</c:v>
                </c:pt>
                <c:pt idx="3079">
                  <c:v>80</c:v>
                </c:pt>
                <c:pt idx="3080">
                  <c:v>80</c:v>
                </c:pt>
                <c:pt idx="3081">
                  <c:v>80</c:v>
                </c:pt>
                <c:pt idx="3082">
                  <c:v>80</c:v>
                </c:pt>
                <c:pt idx="3083">
                  <c:v>80</c:v>
                </c:pt>
                <c:pt idx="3084">
                  <c:v>80</c:v>
                </c:pt>
                <c:pt idx="3085">
                  <c:v>80</c:v>
                </c:pt>
                <c:pt idx="3086">
                  <c:v>80</c:v>
                </c:pt>
                <c:pt idx="3087">
                  <c:v>80</c:v>
                </c:pt>
                <c:pt idx="3088">
                  <c:v>80</c:v>
                </c:pt>
                <c:pt idx="3089">
                  <c:v>80</c:v>
                </c:pt>
                <c:pt idx="3090">
                  <c:v>80</c:v>
                </c:pt>
                <c:pt idx="3091">
                  <c:v>80</c:v>
                </c:pt>
                <c:pt idx="3092">
                  <c:v>80</c:v>
                </c:pt>
                <c:pt idx="3093">
                  <c:v>80</c:v>
                </c:pt>
                <c:pt idx="3094">
                  <c:v>80</c:v>
                </c:pt>
                <c:pt idx="3095">
                  <c:v>80</c:v>
                </c:pt>
                <c:pt idx="3096">
                  <c:v>80</c:v>
                </c:pt>
                <c:pt idx="3097">
                  <c:v>80</c:v>
                </c:pt>
                <c:pt idx="3098">
                  <c:v>80</c:v>
                </c:pt>
                <c:pt idx="3099">
                  <c:v>80</c:v>
                </c:pt>
                <c:pt idx="3100">
                  <c:v>80.099999999999994</c:v>
                </c:pt>
                <c:pt idx="3101">
                  <c:v>80.099999999999994</c:v>
                </c:pt>
                <c:pt idx="3102">
                  <c:v>80.099999999999994</c:v>
                </c:pt>
                <c:pt idx="3103">
                  <c:v>80.099999999999994</c:v>
                </c:pt>
                <c:pt idx="3104">
                  <c:v>80.099999999999994</c:v>
                </c:pt>
                <c:pt idx="3105">
                  <c:v>80.2</c:v>
                </c:pt>
                <c:pt idx="3106">
                  <c:v>80.2</c:v>
                </c:pt>
                <c:pt idx="3107">
                  <c:v>80.2</c:v>
                </c:pt>
                <c:pt idx="3108">
                  <c:v>80.3</c:v>
                </c:pt>
                <c:pt idx="3109">
                  <c:v>80.3</c:v>
                </c:pt>
                <c:pt idx="3110">
                  <c:v>80.3</c:v>
                </c:pt>
                <c:pt idx="3111">
                  <c:v>80.3</c:v>
                </c:pt>
                <c:pt idx="3112">
                  <c:v>80.3</c:v>
                </c:pt>
                <c:pt idx="3113">
                  <c:v>80.3</c:v>
                </c:pt>
                <c:pt idx="3114">
                  <c:v>80.400000000000006</c:v>
                </c:pt>
                <c:pt idx="3115">
                  <c:v>80.400000000000006</c:v>
                </c:pt>
                <c:pt idx="3116">
                  <c:v>80.400000000000006</c:v>
                </c:pt>
                <c:pt idx="3117">
                  <c:v>80.400000000000006</c:v>
                </c:pt>
                <c:pt idx="3118">
                  <c:v>80.400000000000006</c:v>
                </c:pt>
                <c:pt idx="3119">
                  <c:v>80.400001525999997</c:v>
                </c:pt>
                <c:pt idx="3120">
                  <c:v>80.5</c:v>
                </c:pt>
                <c:pt idx="3121">
                  <c:v>80.5</c:v>
                </c:pt>
                <c:pt idx="3122">
                  <c:v>80.5</c:v>
                </c:pt>
                <c:pt idx="3123">
                  <c:v>80.5</c:v>
                </c:pt>
                <c:pt idx="3124">
                  <c:v>80.5</c:v>
                </c:pt>
                <c:pt idx="3125">
                  <c:v>80.5</c:v>
                </c:pt>
                <c:pt idx="3126">
                  <c:v>80.5</c:v>
                </c:pt>
                <c:pt idx="3127">
                  <c:v>80.5</c:v>
                </c:pt>
                <c:pt idx="3128">
                  <c:v>80.599999999999994</c:v>
                </c:pt>
                <c:pt idx="3129">
                  <c:v>80.599999999999994</c:v>
                </c:pt>
                <c:pt idx="3130">
                  <c:v>80.7</c:v>
                </c:pt>
                <c:pt idx="3131">
                  <c:v>80.7</c:v>
                </c:pt>
                <c:pt idx="3132">
                  <c:v>80.900000000000006</c:v>
                </c:pt>
                <c:pt idx="3133">
                  <c:v>80.900000000000006</c:v>
                </c:pt>
                <c:pt idx="3134">
                  <c:v>80.900000000000006</c:v>
                </c:pt>
                <c:pt idx="3135">
                  <c:v>81</c:v>
                </c:pt>
                <c:pt idx="3136">
                  <c:v>81</c:v>
                </c:pt>
                <c:pt idx="3137">
                  <c:v>81</c:v>
                </c:pt>
                <c:pt idx="3138">
                  <c:v>81</c:v>
                </c:pt>
                <c:pt idx="3139">
                  <c:v>81</c:v>
                </c:pt>
                <c:pt idx="3140">
                  <c:v>81</c:v>
                </c:pt>
                <c:pt idx="3141">
                  <c:v>81</c:v>
                </c:pt>
                <c:pt idx="3142">
                  <c:v>81</c:v>
                </c:pt>
                <c:pt idx="3143">
                  <c:v>81</c:v>
                </c:pt>
                <c:pt idx="3144">
                  <c:v>81</c:v>
                </c:pt>
                <c:pt idx="3145">
                  <c:v>81</c:v>
                </c:pt>
                <c:pt idx="3146">
                  <c:v>81</c:v>
                </c:pt>
                <c:pt idx="3147">
                  <c:v>81</c:v>
                </c:pt>
                <c:pt idx="3148">
                  <c:v>81</c:v>
                </c:pt>
                <c:pt idx="3149">
                  <c:v>81</c:v>
                </c:pt>
                <c:pt idx="3150">
                  <c:v>81</c:v>
                </c:pt>
                <c:pt idx="3151">
                  <c:v>81</c:v>
                </c:pt>
                <c:pt idx="3152">
                  <c:v>81</c:v>
                </c:pt>
                <c:pt idx="3153">
                  <c:v>81</c:v>
                </c:pt>
                <c:pt idx="3154">
                  <c:v>81</c:v>
                </c:pt>
                <c:pt idx="3155">
                  <c:v>81</c:v>
                </c:pt>
                <c:pt idx="3156">
                  <c:v>81</c:v>
                </c:pt>
                <c:pt idx="3157">
                  <c:v>81</c:v>
                </c:pt>
                <c:pt idx="3158">
                  <c:v>81</c:v>
                </c:pt>
                <c:pt idx="3159">
                  <c:v>81</c:v>
                </c:pt>
                <c:pt idx="3160">
                  <c:v>81</c:v>
                </c:pt>
                <c:pt idx="3161">
                  <c:v>81</c:v>
                </c:pt>
                <c:pt idx="3162">
                  <c:v>81</c:v>
                </c:pt>
                <c:pt idx="3163">
                  <c:v>81</c:v>
                </c:pt>
                <c:pt idx="3164">
                  <c:v>81</c:v>
                </c:pt>
                <c:pt idx="3165">
                  <c:v>81</c:v>
                </c:pt>
                <c:pt idx="3166">
                  <c:v>81</c:v>
                </c:pt>
                <c:pt idx="3167">
                  <c:v>81</c:v>
                </c:pt>
                <c:pt idx="3168">
                  <c:v>81</c:v>
                </c:pt>
                <c:pt idx="3169">
                  <c:v>81</c:v>
                </c:pt>
                <c:pt idx="3170">
                  <c:v>81</c:v>
                </c:pt>
                <c:pt idx="3171">
                  <c:v>81.099999999999994</c:v>
                </c:pt>
                <c:pt idx="3172">
                  <c:v>81.099999999999994</c:v>
                </c:pt>
                <c:pt idx="3173">
                  <c:v>81.099999999999994</c:v>
                </c:pt>
                <c:pt idx="3174">
                  <c:v>81.099999999999994</c:v>
                </c:pt>
                <c:pt idx="3175">
                  <c:v>81.2</c:v>
                </c:pt>
                <c:pt idx="3176">
                  <c:v>81.2</c:v>
                </c:pt>
                <c:pt idx="3177">
                  <c:v>81.2</c:v>
                </c:pt>
                <c:pt idx="3178">
                  <c:v>81.3</c:v>
                </c:pt>
                <c:pt idx="3179">
                  <c:v>81.3</c:v>
                </c:pt>
                <c:pt idx="3180">
                  <c:v>81.3</c:v>
                </c:pt>
                <c:pt idx="3181">
                  <c:v>81.3</c:v>
                </c:pt>
                <c:pt idx="3182">
                  <c:v>81.400000000000006</c:v>
                </c:pt>
                <c:pt idx="3183">
                  <c:v>81.400000000000006</c:v>
                </c:pt>
                <c:pt idx="3184">
                  <c:v>81.400000000000006</c:v>
                </c:pt>
                <c:pt idx="3185">
                  <c:v>81.400000000000006</c:v>
                </c:pt>
                <c:pt idx="3186">
                  <c:v>81.400000000000006</c:v>
                </c:pt>
                <c:pt idx="3187">
                  <c:v>81.5</c:v>
                </c:pt>
                <c:pt idx="3188">
                  <c:v>81.5</c:v>
                </c:pt>
                <c:pt idx="3189">
                  <c:v>81.5</c:v>
                </c:pt>
                <c:pt idx="3190">
                  <c:v>81.5</c:v>
                </c:pt>
                <c:pt idx="3191">
                  <c:v>81.5</c:v>
                </c:pt>
                <c:pt idx="3192">
                  <c:v>81.5</c:v>
                </c:pt>
                <c:pt idx="3193">
                  <c:v>81.5</c:v>
                </c:pt>
                <c:pt idx="3194">
                  <c:v>81.5</c:v>
                </c:pt>
                <c:pt idx="3195">
                  <c:v>81.5</c:v>
                </c:pt>
                <c:pt idx="3196">
                  <c:v>81.5</c:v>
                </c:pt>
                <c:pt idx="3197">
                  <c:v>81.5</c:v>
                </c:pt>
                <c:pt idx="3198">
                  <c:v>81.5</c:v>
                </c:pt>
                <c:pt idx="3199">
                  <c:v>81.599999999999994</c:v>
                </c:pt>
                <c:pt idx="3200">
                  <c:v>81.7</c:v>
                </c:pt>
                <c:pt idx="3201">
                  <c:v>81.7</c:v>
                </c:pt>
                <c:pt idx="3202">
                  <c:v>81.8</c:v>
                </c:pt>
                <c:pt idx="3203">
                  <c:v>81.8</c:v>
                </c:pt>
                <c:pt idx="3204">
                  <c:v>81.8</c:v>
                </c:pt>
                <c:pt idx="3205">
                  <c:v>81.900000000000006</c:v>
                </c:pt>
                <c:pt idx="3206">
                  <c:v>82</c:v>
                </c:pt>
                <c:pt idx="3207">
                  <c:v>82</c:v>
                </c:pt>
                <c:pt idx="3208">
                  <c:v>82</c:v>
                </c:pt>
                <c:pt idx="3209">
                  <c:v>82</c:v>
                </c:pt>
                <c:pt idx="3210">
                  <c:v>82</c:v>
                </c:pt>
                <c:pt idx="3211">
                  <c:v>82</c:v>
                </c:pt>
                <c:pt idx="3212">
                  <c:v>82</c:v>
                </c:pt>
                <c:pt idx="3213">
                  <c:v>82</c:v>
                </c:pt>
                <c:pt idx="3214">
                  <c:v>82</c:v>
                </c:pt>
                <c:pt idx="3215">
                  <c:v>82</c:v>
                </c:pt>
                <c:pt idx="3216">
                  <c:v>82</c:v>
                </c:pt>
                <c:pt idx="3217">
                  <c:v>82</c:v>
                </c:pt>
                <c:pt idx="3218">
                  <c:v>82</c:v>
                </c:pt>
                <c:pt idx="3219">
                  <c:v>82</c:v>
                </c:pt>
                <c:pt idx="3220">
                  <c:v>82</c:v>
                </c:pt>
                <c:pt idx="3221">
                  <c:v>82</c:v>
                </c:pt>
                <c:pt idx="3222">
                  <c:v>82</c:v>
                </c:pt>
                <c:pt idx="3223">
                  <c:v>82</c:v>
                </c:pt>
                <c:pt idx="3224">
                  <c:v>82</c:v>
                </c:pt>
                <c:pt idx="3225">
                  <c:v>82</c:v>
                </c:pt>
                <c:pt idx="3226">
                  <c:v>82</c:v>
                </c:pt>
                <c:pt idx="3227">
                  <c:v>82</c:v>
                </c:pt>
                <c:pt idx="3228">
                  <c:v>82</c:v>
                </c:pt>
                <c:pt idx="3229">
                  <c:v>82</c:v>
                </c:pt>
                <c:pt idx="3230">
                  <c:v>82</c:v>
                </c:pt>
                <c:pt idx="3231">
                  <c:v>82</c:v>
                </c:pt>
                <c:pt idx="3232">
                  <c:v>82</c:v>
                </c:pt>
                <c:pt idx="3233">
                  <c:v>82</c:v>
                </c:pt>
                <c:pt idx="3234">
                  <c:v>82</c:v>
                </c:pt>
                <c:pt idx="3235">
                  <c:v>82</c:v>
                </c:pt>
                <c:pt idx="3236">
                  <c:v>82</c:v>
                </c:pt>
                <c:pt idx="3237">
                  <c:v>82</c:v>
                </c:pt>
                <c:pt idx="3238">
                  <c:v>82</c:v>
                </c:pt>
                <c:pt idx="3239">
                  <c:v>82</c:v>
                </c:pt>
                <c:pt idx="3240">
                  <c:v>82</c:v>
                </c:pt>
                <c:pt idx="3241">
                  <c:v>82</c:v>
                </c:pt>
                <c:pt idx="3242">
                  <c:v>82</c:v>
                </c:pt>
                <c:pt idx="3243">
                  <c:v>82</c:v>
                </c:pt>
                <c:pt idx="3244">
                  <c:v>82</c:v>
                </c:pt>
                <c:pt idx="3245">
                  <c:v>82</c:v>
                </c:pt>
                <c:pt idx="3246">
                  <c:v>82</c:v>
                </c:pt>
                <c:pt idx="3247">
                  <c:v>82</c:v>
                </c:pt>
                <c:pt idx="3248">
                  <c:v>82</c:v>
                </c:pt>
                <c:pt idx="3249">
                  <c:v>82</c:v>
                </c:pt>
                <c:pt idx="3250">
                  <c:v>82</c:v>
                </c:pt>
                <c:pt idx="3251">
                  <c:v>82</c:v>
                </c:pt>
                <c:pt idx="3252">
                  <c:v>82</c:v>
                </c:pt>
                <c:pt idx="3253">
                  <c:v>82</c:v>
                </c:pt>
                <c:pt idx="3254">
                  <c:v>82</c:v>
                </c:pt>
                <c:pt idx="3255">
                  <c:v>82</c:v>
                </c:pt>
                <c:pt idx="3256">
                  <c:v>82</c:v>
                </c:pt>
                <c:pt idx="3257">
                  <c:v>82</c:v>
                </c:pt>
                <c:pt idx="3258">
                  <c:v>82</c:v>
                </c:pt>
                <c:pt idx="3259">
                  <c:v>82</c:v>
                </c:pt>
                <c:pt idx="3260">
                  <c:v>82</c:v>
                </c:pt>
                <c:pt idx="3261">
                  <c:v>82</c:v>
                </c:pt>
                <c:pt idx="3262">
                  <c:v>82.099998474000003</c:v>
                </c:pt>
                <c:pt idx="3263">
                  <c:v>82.1</c:v>
                </c:pt>
                <c:pt idx="3264">
                  <c:v>82.1</c:v>
                </c:pt>
                <c:pt idx="3265">
                  <c:v>82.2</c:v>
                </c:pt>
                <c:pt idx="3266">
                  <c:v>82.2</c:v>
                </c:pt>
                <c:pt idx="3267">
                  <c:v>82.2</c:v>
                </c:pt>
                <c:pt idx="3268">
                  <c:v>82.2</c:v>
                </c:pt>
                <c:pt idx="3269">
                  <c:v>82.2</c:v>
                </c:pt>
                <c:pt idx="3270">
                  <c:v>82.3</c:v>
                </c:pt>
                <c:pt idx="3271">
                  <c:v>82.3</c:v>
                </c:pt>
                <c:pt idx="3272">
                  <c:v>82.4</c:v>
                </c:pt>
                <c:pt idx="3273">
                  <c:v>82.5</c:v>
                </c:pt>
                <c:pt idx="3274">
                  <c:v>82.5</c:v>
                </c:pt>
                <c:pt idx="3275">
                  <c:v>82.5</c:v>
                </c:pt>
                <c:pt idx="3276">
                  <c:v>82.5</c:v>
                </c:pt>
                <c:pt idx="3277">
                  <c:v>82.5</c:v>
                </c:pt>
                <c:pt idx="3278">
                  <c:v>82.5</c:v>
                </c:pt>
                <c:pt idx="3279">
                  <c:v>82.5</c:v>
                </c:pt>
                <c:pt idx="3280">
                  <c:v>82.6</c:v>
                </c:pt>
                <c:pt idx="3281">
                  <c:v>82.6</c:v>
                </c:pt>
                <c:pt idx="3282">
                  <c:v>82.6</c:v>
                </c:pt>
                <c:pt idx="3283">
                  <c:v>82.6</c:v>
                </c:pt>
                <c:pt idx="3284">
                  <c:v>82.6</c:v>
                </c:pt>
                <c:pt idx="3285">
                  <c:v>82.6</c:v>
                </c:pt>
                <c:pt idx="3286">
                  <c:v>82.6</c:v>
                </c:pt>
                <c:pt idx="3287">
                  <c:v>82.7</c:v>
                </c:pt>
                <c:pt idx="3288">
                  <c:v>82.7</c:v>
                </c:pt>
                <c:pt idx="3289">
                  <c:v>82.7</c:v>
                </c:pt>
                <c:pt idx="3290">
                  <c:v>82.8</c:v>
                </c:pt>
                <c:pt idx="3291">
                  <c:v>82.8</c:v>
                </c:pt>
                <c:pt idx="3292">
                  <c:v>82.9</c:v>
                </c:pt>
                <c:pt idx="3293">
                  <c:v>82.9</c:v>
                </c:pt>
                <c:pt idx="3294">
                  <c:v>82.9</c:v>
                </c:pt>
                <c:pt idx="3295">
                  <c:v>83</c:v>
                </c:pt>
                <c:pt idx="3296">
                  <c:v>83</c:v>
                </c:pt>
                <c:pt idx="3297">
                  <c:v>83</c:v>
                </c:pt>
                <c:pt idx="3298">
                  <c:v>83</c:v>
                </c:pt>
                <c:pt idx="3299">
                  <c:v>83</c:v>
                </c:pt>
                <c:pt idx="3300">
                  <c:v>83</c:v>
                </c:pt>
                <c:pt idx="3301">
                  <c:v>83</c:v>
                </c:pt>
                <c:pt idx="3302">
                  <c:v>83</c:v>
                </c:pt>
                <c:pt idx="3303">
                  <c:v>83</c:v>
                </c:pt>
                <c:pt idx="3304">
                  <c:v>83</c:v>
                </c:pt>
                <c:pt idx="3305">
                  <c:v>83</c:v>
                </c:pt>
                <c:pt idx="3306">
                  <c:v>83</c:v>
                </c:pt>
                <c:pt idx="3307">
                  <c:v>83</c:v>
                </c:pt>
                <c:pt idx="3308">
                  <c:v>83</c:v>
                </c:pt>
                <c:pt idx="3309">
                  <c:v>83</c:v>
                </c:pt>
                <c:pt idx="3310">
                  <c:v>83</c:v>
                </c:pt>
                <c:pt idx="3311">
                  <c:v>83</c:v>
                </c:pt>
                <c:pt idx="3312">
                  <c:v>83</c:v>
                </c:pt>
                <c:pt idx="3313">
                  <c:v>83</c:v>
                </c:pt>
                <c:pt idx="3314">
                  <c:v>83</c:v>
                </c:pt>
                <c:pt idx="3315">
                  <c:v>83</c:v>
                </c:pt>
                <c:pt idx="3316">
                  <c:v>83</c:v>
                </c:pt>
                <c:pt idx="3317">
                  <c:v>83</c:v>
                </c:pt>
                <c:pt idx="3318">
                  <c:v>83</c:v>
                </c:pt>
                <c:pt idx="3319">
                  <c:v>83</c:v>
                </c:pt>
                <c:pt idx="3320">
                  <c:v>83</c:v>
                </c:pt>
                <c:pt idx="3321">
                  <c:v>83</c:v>
                </c:pt>
                <c:pt idx="3322">
                  <c:v>83</c:v>
                </c:pt>
                <c:pt idx="3323">
                  <c:v>83</c:v>
                </c:pt>
                <c:pt idx="3324">
                  <c:v>83</c:v>
                </c:pt>
                <c:pt idx="3325">
                  <c:v>83</c:v>
                </c:pt>
                <c:pt idx="3326">
                  <c:v>83</c:v>
                </c:pt>
                <c:pt idx="3327">
                  <c:v>83</c:v>
                </c:pt>
                <c:pt idx="3328">
                  <c:v>83</c:v>
                </c:pt>
                <c:pt idx="3329">
                  <c:v>83</c:v>
                </c:pt>
                <c:pt idx="3330">
                  <c:v>83</c:v>
                </c:pt>
                <c:pt idx="3331">
                  <c:v>83</c:v>
                </c:pt>
                <c:pt idx="3332">
                  <c:v>83</c:v>
                </c:pt>
                <c:pt idx="3333">
                  <c:v>83</c:v>
                </c:pt>
                <c:pt idx="3334">
                  <c:v>83</c:v>
                </c:pt>
                <c:pt idx="3335">
                  <c:v>83</c:v>
                </c:pt>
                <c:pt idx="3336">
                  <c:v>83</c:v>
                </c:pt>
                <c:pt idx="3337">
                  <c:v>83</c:v>
                </c:pt>
                <c:pt idx="3338">
                  <c:v>83</c:v>
                </c:pt>
                <c:pt idx="3339">
                  <c:v>83</c:v>
                </c:pt>
                <c:pt idx="3340">
                  <c:v>83</c:v>
                </c:pt>
                <c:pt idx="3341">
                  <c:v>83</c:v>
                </c:pt>
                <c:pt idx="3342">
                  <c:v>83</c:v>
                </c:pt>
                <c:pt idx="3343">
                  <c:v>83</c:v>
                </c:pt>
                <c:pt idx="3344">
                  <c:v>83</c:v>
                </c:pt>
                <c:pt idx="3345">
                  <c:v>83</c:v>
                </c:pt>
                <c:pt idx="3346">
                  <c:v>83.1</c:v>
                </c:pt>
                <c:pt idx="3347">
                  <c:v>83.1</c:v>
                </c:pt>
                <c:pt idx="3348">
                  <c:v>83.1</c:v>
                </c:pt>
                <c:pt idx="3349">
                  <c:v>83.1</c:v>
                </c:pt>
                <c:pt idx="3350">
                  <c:v>83.2</c:v>
                </c:pt>
                <c:pt idx="3351">
                  <c:v>83.2</c:v>
                </c:pt>
                <c:pt idx="3352">
                  <c:v>83.2</c:v>
                </c:pt>
                <c:pt idx="3353">
                  <c:v>83.2</c:v>
                </c:pt>
                <c:pt idx="3354">
                  <c:v>83.3</c:v>
                </c:pt>
                <c:pt idx="3355">
                  <c:v>83.3</c:v>
                </c:pt>
                <c:pt idx="3356">
                  <c:v>83.3</c:v>
                </c:pt>
                <c:pt idx="3357">
                  <c:v>83.3</c:v>
                </c:pt>
                <c:pt idx="3358">
                  <c:v>83.3</c:v>
                </c:pt>
                <c:pt idx="3359">
                  <c:v>83.4</c:v>
                </c:pt>
                <c:pt idx="3360">
                  <c:v>83.4</c:v>
                </c:pt>
                <c:pt idx="3361">
                  <c:v>83.5</c:v>
                </c:pt>
                <c:pt idx="3362">
                  <c:v>83.5</c:v>
                </c:pt>
                <c:pt idx="3363">
                  <c:v>83.5</c:v>
                </c:pt>
                <c:pt idx="3364">
                  <c:v>83.5</c:v>
                </c:pt>
                <c:pt idx="3365">
                  <c:v>83.5</c:v>
                </c:pt>
                <c:pt idx="3366">
                  <c:v>83.5</c:v>
                </c:pt>
                <c:pt idx="3367">
                  <c:v>83.5</c:v>
                </c:pt>
                <c:pt idx="3368">
                  <c:v>83.5</c:v>
                </c:pt>
                <c:pt idx="3369">
                  <c:v>83.5</c:v>
                </c:pt>
                <c:pt idx="3370">
                  <c:v>83.5</c:v>
                </c:pt>
                <c:pt idx="3371">
                  <c:v>83.599998474000003</c:v>
                </c:pt>
                <c:pt idx="3372">
                  <c:v>83.6</c:v>
                </c:pt>
                <c:pt idx="3373">
                  <c:v>83.6</c:v>
                </c:pt>
                <c:pt idx="3374">
                  <c:v>83.6</c:v>
                </c:pt>
                <c:pt idx="3375">
                  <c:v>83.6</c:v>
                </c:pt>
                <c:pt idx="3376">
                  <c:v>83.6</c:v>
                </c:pt>
                <c:pt idx="3377">
                  <c:v>83.6</c:v>
                </c:pt>
                <c:pt idx="3378">
                  <c:v>83.6</c:v>
                </c:pt>
                <c:pt idx="3379">
                  <c:v>83.7</c:v>
                </c:pt>
                <c:pt idx="3380">
                  <c:v>83.7</c:v>
                </c:pt>
                <c:pt idx="3381">
                  <c:v>83.8</c:v>
                </c:pt>
                <c:pt idx="3382">
                  <c:v>83.8</c:v>
                </c:pt>
                <c:pt idx="3383">
                  <c:v>83.8</c:v>
                </c:pt>
                <c:pt idx="3384">
                  <c:v>83.8</c:v>
                </c:pt>
                <c:pt idx="3385">
                  <c:v>83.8</c:v>
                </c:pt>
                <c:pt idx="3386">
                  <c:v>83.8</c:v>
                </c:pt>
                <c:pt idx="3387">
                  <c:v>83.9</c:v>
                </c:pt>
                <c:pt idx="3388">
                  <c:v>83.9</c:v>
                </c:pt>
                <c:pt idx="3389">
                  <c:v>83.9</c:v>
                </c:pt>
                <c:pt idx="3390">
                  <c:v>83.9</c:v>
                </c:pt>
                <c:pt idx="3391">
                  <c:v>84</c:v>
                </c:pt>
                <c:pt idx="3392">
                  <c:v>84</c:v>
                </c:pt>
                <c:pt idx="3393">
                  <c:v>84</c:v>
                </c:pt>
                <c:pt idx="3394">
                  <c:v>84</c:v>
                </c:pt>
                <c:pt idx="3395">
                  <c:v>84</c:v>
                </c:pt>
                <c:pt idx="3396">
                  <c:v>84</c:v>
                </c:pt>
                <c:pt idx="3397">
                  <c:v>84</c:v>
                </c:pt>
                <c:pt idx="3398">
                  <c:v>84</c:v>
                </c:pt>
                <c:pt idx="3399">
                  <c:v>84</c:v>
                </c:pt>
                <c:pt idx="3400">
                  <c:v>84</c:v>
                </c:pt>
                <c:pt idx="3401">
                  <c:v>84</c:v>
                </c:pt>
                <c:pt idx="3402">
                  <c:v>84</c:v>
                </c:pt>
                <c:pt idx="3403">
                  <c:v>84</c:v>
                </c:pt>
                <c:pt idx="3404">
                  <c:v>84</c:v>
                </c:pt>
                <c:pt idx="3405">
                  <c:v>84</c:v>
                </c:pt>
                <c:pt idx="3406">
                  <c:v>84</c:v>
                </c:pt>
                <c:pt idx="3407">
                  <c:v>84</c:v>
                </c:pt>
                <c:pt idx="3408">
                  <c:v>84</c:v>
                </c:pt>
                <c:pt idx="3409">
                  <c:v>84</c:v>
                </c:pt>
                <c:pt idx="3410">
                  <c:v>84</c:v>
                </c:pt>
                <c:pt idx="3411">
                  <c:v>84</c:v>
                </c:pt>
                <c:pt idx="3412">
                  <c:v>84</c:v>
                </c:pt>
                <c:pt idx="3413">
                  <c:v>84</c:v>
                </c:pt>
                <c:pt idx="3414">
                  <c:v>84</c:v>
                </c:pt>
                <c:pt idx="3415">
                  <c:v>84</c:v>
                </c:pt>
                <c:pt idx="3416">
                  <c:v>84</c:v>
                </c:pt>
                <c:pt idx="3417">
                  <c:v>84</c:v>
                </c:pt>
                <c:pt idx="3418">
                  <c:v>84</c:v>
                </c:pt>
                <c:pt idx="3419">
                  <c:v>84</c:v>
                </c:pt>
                <c:pt idx="3420">
                  <c:v>84</c:v>
                </c:pt>
                <c:pt idx="3421">
                  <c:v>84</c:v>
                </c:pt>
                <c:pt idx="3422">
                  <c:v>84</c:v>
                </c:pt>
                <c:pt idx="3423">
                  <c:v>84</c:v>
                </c:pt>
                <c:pt idx="3424">
                  <c:v>84</c:v>
                </c:pt>
                <c:pt idx="3425">
                  <c:v>84</c:v>
                </c:pt>
                <c:pt idx="3426">
                  <c:v>84</c:v>
                </c:pt>
                <c:pt idx="3427">
                  <c:v>84</c:v>
                </c:pt>
                <c:pt idx="3428">
                  <c:v>84</c:v>
                </c:pt>
                <c:pt idx="3429">
                  <c:v>84</c:v>
                </c:pt>
                <c:pt idx="3430">
                  <c:v>84</c:v>
                </c:pt>
                <c:pt idx="3431">
                  <c:v>84</c:v>
                </c:pt>
                <c:pt idx="3432">
                  <c:v>84</c:v>
                </c:pt>
                <c:pt idx="3433">
                  <c:v>84</c:v>
                </c:pt>
                <c:pt idx="3434">
                  <c:v>84</c:v>
                </c:pt>
                <c:pt idx="3435">
                  <c:v>84</c:v>
                </c:pt>
                <c:pt idx="3436">
                  <c:v>84</c:v>
                </c:pt>
                <c:pt idx="3437">
                  <c:v>84.199996948000006</c:v>
                </c:pt>
                <c:pt idx="3438">
                  <c:v>84.2</c:v>
                </c:pt>
                <c:pt idx="3439">
                  <c:v>84.2</c:v>
                </c:pt>
                <c:pt idx="3440">
                  <c:v>84.2</c:v>
                </c:pt>
                <c:pt idx="3441">
                  <c:v>84.2</c:v>
                </c:pt>
                <c:pt idx="3442">
                  <c:v>84.3</c:v>
                </c:pt>
                <c:pt idx="3443">
                  <c:v>84.3</c:v>
                </c:pt>
                <c:pt idx="3444">
                  <c:v>84.4</c:v>
                </c:pt>
                <c:pt idx="3445">
                  <c:v>84.4</c:v>
                </c:pt>
                <c:pt idx="3446">
                  <c:v>84.4</c:v>
                </c:pt>
                <c:pt idx="3447">
                  <c:v>84.400001525999997</c:v>
                </c:pt>
                <c:pt idx="3448">
                  <c:v>84.5</c:v>
                </c:pt>
                <c:pt idx="3449">
                  <c:v>84.5</c:v>
                </c:pt>
                <c:pt idx="3450">
                  <c:v>84.5</c:v>
                </c:pt>
                <c:pt idx="3451">
                  <c:v>84.5</c:v>
                </c:pt>
                <c:pt idx="3452">
                  <c:v>84.5</c:v>
                </c:pt>
                <c:pt idx="3453">
                  <c:v>84.5</c:v>
                </c:pt>
                <c:pt idx="3454">
                  <c:v>84.5</c:v>
                </c:pt>
                <c:pt idx="3455">
                  <c:v>84.6</c:v>
                </c:pt>
                <c:pt idx="3456">
                  <c:v>84.699996948000006</c:v>
                </c:pt>
                <c:pt idx="3457">
                  <c:v>84.7</c:v>
                </c:pt>
                <c:pt idx="3458">
                  <c:v>84.7</c:v>
                </c:pt>
                <c:pt idx="3459">
                  <c:v>84.7</c:v>
                </c:pt>
                <c:pt idx="3460">
                  <c:v>84.8</c:v>
                </c:pt>
                <c:pt idx="3461">
                  <c:v>84.8</c:v>
                </c:pt>
                <c:pt idx="3462">
                  <c:v>84.9</c:v>
                </c:pt>
                <c:pt idx="3463">
                  <c:v>84.9</c:v>
                </c:pt>
                <c:pt idx="3464">
                  <c:v>84.9</c:v>
                </c:pt>
                <c:pt idx="3465">
                  <c:v>84.9</c:v>
                </c:pt>
                <c:pt idx="3466">
                  <c:v>84.9</c:v>
                </c:pt>
                <c:pt idx="3467">
                  <c:v>84.900001525999997</c:v>
                </c:pt>
                <c:pt idx="3468">
                  <c:v>85</c:v>
                </c:pt>
                <c:pt idx="3469">
                  <c:v>85</c:v>
                </c:pt>
                <c:pt idx="3470">
                  <c:v>85</c:v>
                </c:pt>
                <c:pt idx="3471">
                  <c:v>85</c:v>
                </c:pt>
                <c:pt idx="3472">
                  <c:v>85</c:v>
                </c:pt>
                <c:pt idx="3473">
                  <c:v>85</c:v>
                </c:pt>
                <c:pt idx="3474">
                  <c:v>85</c:v>
                </c:pt>
                <c:pt idx="3475">
                  <c:v>85</c:v>
                </c:pt>
                <c:pt idx="3476">
                  <c:v>85</c:v>
                </c:pt>
                <c:pt idx="3477">
                  <c:v>85</c:v>
                </c:pt>
                <c:pt idx="3478">
                  <c:v>85</c:v>
                </c:pt>
                <c:pt idx="3479">
                  <c:v>85</c:v>
                </c:pt>
                <c:pt idx="3480">
                  <c:v>85</c:v>
                </c:pt>
                <c:pt idx="3481">
                  <c:v>85</c:v>
                </c:pt>
                <c:pt idx="3482">
                  <c:v>85</c:v>
                </c:pt>
                <c:pt idx="3483">
                  <c:v>85</c:v>
                </c:pt>
                <c:pt idx="3484">
                  <c:v>85</c:v>
                </c:pt>
                <c:pt idx="3485">
                  <c:v>85</c:v>
                </c:pt>
                <c:pt idx="3486">
                  <c:v>85</c:v>
                </c:pt>
                <c:pt idx="3487">
                  <c:v>85</c:v>
                </c:pt>
                <c:pt idx="3488">
                  <c:v>85</c:v>
                </c:pt>
                <c:pt idx="3489">
                  <c:v>85</c:v>
                </c:pt>
                <c:pt idx="3490">
                  <c:v>85</c:v>
                </c:pt>
                <c:pt idx="3491">
                  <c:v>85</c:v>
                </c:pt>
                <c:pt idx="3492">
                  <c:v>85</c:v>
                </c:pt>
                <c:pt idx="3493">
                  <c:v>85</c:v>
                </c:pt>
                <c:pt idx="3494">
                  <c:v>85</c:v>
                </c:pt>
                <c:pt idx="3495">
                  <c:v>85</c:v>
                </c:pt>
                <c:pt idx="3496">
                  <c:v>85</c:v>
                </c:pt>
                <c:pt idx="3497">
                  <c:v>85</c:v>
                </c:pt>
                <c:pt idx="3498">
                  <c:v>85</c:v>
                </c:pt>
                <c:pt idx="3499">
                  <c:v>85</c:v>
                </c:pt>
                <c:pt idx="3500">
                  <c:v>85</c:v>
                </c:pt>
                <c:pt idx="3501">
                  <c:v>85</c:v>
                </c:pt>
                <c:pt idx="3502">
                  <c:v>85</c:v>
                </c:pt>
                <c:pt idx="3503">
                  <c:v>85</c:v>
                </c:pt>
                <c:pt idx="3504">
                  <c:v>85</c:v>
                </c:pt>
                <c:pt idx="3505">
                  <c:v>85</c:v>
                </c:pt>
                <c:pt idx="3506">
                  <c:v>85</c:v>
                </c:pt>
                <c:pt idx="3507">
                  <c:v>85</c:v>
                </c:pt>
                <c:pt idx="3508">
                  <c:v>85</c:v>
                </c:pt>
                <c:pt idx="3509">
                  <c:v>85</c:v>
                </c:pt>
                <c:pt idx="3510">
                  <c:v>85</c:v>
                </c:pt>
                <c:pt idx="3511">
                  <c:v>85</c:v>
                </c:pt>
                <c:pt idx="3512">
                  <c:v>85</c:v>
                </c:pt>
                <c:pt idx="3513">
                  <c:v>85</c:v>
                </c:pt>
                <c:pt idx="3514">
                  <c:v>85</c:v>
                </c:pt>
                <c:pt idx="3515">
                  <c:v>85</c:v>
                </c:pt>
                <c:pt idx="3516">
                  <c:v>85</c:v>
                </c:pt>
                <c:pt idx="3517">
                  <c:v>85</c:v>
                </c:pt>
                <c:pt idx="3518">
                  <c:v>85</c:v>
                </c:pt>
                <c:pt idx="3519">
                  <c:v>85</c:v>
                </c:pt>
                <c:pt idx="3520">
                  <c:v>85</c:v>
                </c:pt>
                <c:pt idx="3521">
                  <c:v>85</c:v>
                </c:pt>
                <c:pt idx="3522">
                  <c:v>85</c:v>
                </c:pt>
                <c:pt idx="3523">
                  <c:v>85</c:v>
                </c:pt>
                <c:pt idx="3524">
                  <c:v>85</c:v>
                </c:pt>
                <c:pt idx="3525">
                  <c:v>85</c:v>
                </c:pt>
                <c:pt idx="3526">
                  <c:v>85</c:v>
                </c:pt>
                <c:pt idx="3527">
                  <c:v>85</c:v>
                </c:pt>
                <c:pt idx="3528">
                  <c:v>85.1</c:v>
                </c:pt>
                <c:pt idx="3529">
                  <c:v>85.1</c:v>
                </c:pt>
                <c:pt idx="3530">
                  <c:v>85.1</c:v>
                </c:pt>
                <c:pt idx="3531">
                  <c:v>85.1</c:v>
                </c:pt>
                <c:pt idx="3532">
                  <c:v>85.2</c:v>
                </c:pt>
                <c:pt idx="3533">
                  <c:v>85.2</c:v>
                </c:pt>
                <c:pt idx="3534">
                  <c:v>85.3</c:v>
                </c:pt>
                <c:pt idx="3535">
                  <c:v>85.3</c:v>
                </c:pt>
                <c:pt idx="3536">
                  <c:v>85.3</c:v>
                </c:pt>
                <c:pt idx="3537">
                  <c:v>85.4</c:v>
                </c:pt>
                <c:pt idx="3538">
                  <c:v>85.5</c:v>
                </c:pt>
                <c:pt idx="3539">
                  <c:v>85.5</c:v>
                </c:pt>
                <c:pt idx="3540">
                  <c:v>85.5</c:v>
                </c:pt>
                <c:pt idx="3541">
                  <c:v>85.5</c:v>
                </c:pt>
                <c:pt idx="3542">
                  <c:v>85.5</c:v>
                </c:pt>
                <c:pt idx="3543">
                  <c:v>85.5</c:v>
                </c:pt>
                <c:pt idx="3544">
                  <c:v>85.5</c:v>
                </c:pt>
                <c:pt idx="3545">
                  <c:v>85.5</c:v>
                </c:pt>
                <c:pt idx="3546">
                  <c:v>85.6</c:v>
                </c:pt>
                <c:pt idx="3547">
                  <c:v>85.6</c:v>
                </c:pt>
                <c:pt idx="3548">
                  <c:v>85.6</c:v>
                </c:pt>
                <c:pt idx="3549">
                  <c:v>85.7</c:v>
                </c:pt>
                <c:pt idx="3550">
                  <c:v>85.7</c:v>
                </c:pt>
                <c:pt idx="3551">
                  <c:v>85.8</c:v>
                </c:pt>
                <c:pt idx="3552">
                  <c:v>85.8</c:v>
                </c:pt>
                <c:pt idx="3553">
                  <c:v>85.8</c:v>
                </c:pt>
                <c:pt idx="3554">
                  <c:v>85.9</c:v>
                </c:pt>
                <c:pt idx="3555">
                  <c:v>86</c:v>
                </c:pt>
                <c:pt idx="3556">
                  <c:v>86</c:v>
                </c:pt>
                <c:pt idx="3557">
                  <c:v>86</c:v>
                </c:pt>
                <c:pt idx="3558">
                  <c:v>86</c:v>
                </c:pt>
                <c:pt idx="3559">
                  <c:v>86</c:v>
                </c:pt>
                <c:pt idx="3560">
                  <c:v>86</c:v>
                </c:pt>
                <c:pt idx="3561">
                  <c:v>86</c:v>
                </c:pt>
                <c:pt idx="3562">
                  <c:v>86</c:v>
                </c:pt>
                <c:pt idx="3563">
                  <c:v>86</c:v>
                </c:pt>
                <c:pt idx="3564">
                  <c:v>86</c:v>
                </c:pt>
                <c:pt idx="3565">
                  <c:v>86</c:v>
                </c:pt>
                <c:pt idx="3566">
                  <c:v>86</c:v>
                </c:pt>
                <c:pt idx="3567">
                  <c:v>86</c:v>
                </c:pt>
                <c:pt idx="3568">
                  <c:v>86</c:v>
                </c:pt>
                <c:pt idx="3569">
                  <c:v>86</c:v>
                </c:pt>
                <c:pt idx="3570">
                  <c:v>86</c:v>
                </c:pt>
                <c:pt idx="3571">
                  <c:v>86</c:v>
                </c:pt>
                <c:pt idx="3572">
                  <c:v>86</c:v>
                </c:pt>
                <c:pt idx="3573">
                  <c:v>86</c:v>
                </c:pt>
                <c:pt idx="3574">
                  <c:v>86</c:v>
                </c:pt>
                <c:pt idx="3575">
                  <c:v>86</c:v>
                </c:pt>
                <c:pt idx="3576">
                  <c:v>86</c:v>
                </c:pt>
                <c:pt idx="3577">
                  <c:v>86</c:v>
                </c:pt>
                <c:pt idx="3578">
                  <c:v>86</c:v>
                </c:pt>
                <c:pt idx="3579">
                  <c:v>86</c:v>
                </c:pt>
                <c:pt idx="3580">
                  <c:v>86</c:v>
                </c:pt>
                <c:pt idx="3581">
                  <c:v>86</c:v>
                </c:pt>
                <c:pt idx="3582">
                  <c:v>86</c:v>
                </c:pt>
                <c:pt idx="3583">
                  <c:v>86</c:v>
                </c:pt>
                <c:pt idx="3584">
                  <c:v>86</c:v>
                </c:pt>
                <c:pt idx="3585">
                  <c:v>86</c:v>
                </c:pt>
                <c:pt idx="3586">
                  <c:v>86</c:v>
                </c:pt>
                <c:pt idx="3587">
                  <c:v>86</c:v>
                </c:pt>
                <c:pt idx="3588">
                  <c:v>86</c:v>
                </c:pt>
                <c:pt idx="3589">
                  <c:v>86</c:v>
                </c:pt>
                <c:pt idx="3590">
                  <c:v>86</c:v>
                </c:pt>
                <c:pt idx="3591">
                  <c:v>86</c:v>
                </c:pt>
                <c:pt idx="3592">
                  <c:v>86</c:v>
                </c:pt>
                <c:pt idx="3593">
                  <c:v>86</c:v>
                </c:pt>
                <c:pt idx="3594">
                  <c:v>86</c:v>
                </c:pt>
                <c:pt idx="3595">
                  <c:v>86</c:v>
                </c:pt>
                <c:pt idx="3596">
                  <c:v>86.1</c:v>
                </c:pt>
                <c:pt idx="3597">
                  <c:v>86.1</c:v>
                </c:pt>
                <c:pt idx="3598">
                  <c:v>86.1</c:v>
                </c:pt>
                <c:pt idx="3599">
                  <c:v>86.1</c:v>
                </c:pt>
                <c:pt idx="3600">
                  <c:v>86.2</c:v>
                </c:pt>
                <c:pt idx="3601">
                  <c:v>86.3</c:v>
                </c:pt>
                <c:pt idx="3602">
                  <c:v>86.3</c:v>
                </c:pt>
                <c:pt idx="3603">
                  <c:v>86.3</c:v>
                </c:pt>
                <c:pt idx="3604">
                  <c:v>86.4</c:v>
                </c:pt>
                <c:pt idx="3605">
                  <c:v>86.5</c:v>
                </c:pt>
                <c:pt idx="3606">
                  <c:v>86.5</c:v>
                </c:pt>
                <c:pt idx="3607">
                  <c:v>86.5</c:v>
                </c:pt>
                <c:pt idx="3608">
                  <c:v>86.5</c:v>
                </c:pt>
                <c:pt idx="3609">
                  <c:v>86.5</c:v>
                </c:pt>
                <c:pt idx="3610">
                  <c:v>86.5</c:v>
                </c:pt>
                <c:pt idx="3611">
                  <c:v>86.5</c:v>
                </c:pt>
                <c:pt idx="3612">
                  <c:v>86.599998474000003</c:v>
                </c:pt>
                <c:pt idx="3613">
                  <c:v>86.6</c:v>
                </c:pt>
                <c:pt idx="3614">
                  <c:v>86.6</c:v>
                </c:pt>
                <c:pt idx="3615">
                  <c:v>86.6</c:v>
                </c:pt>
                <c:pt idx="3616">
                  <c:v>86.7</c:v>
                </c:pt>
                <c:pt idx="3617">
                  <c:v>86.8</c:v>
                </c:pt>
                <c:pt idx="3618">
                  <c:v>86.8</c:v>
                </c:pt>
                <c:pt idx="3619">
                  <c:v>86.8</c:v>
                </c:pt>
                <c:pt idx="3620">
                  <c:v>86.8</c:v>
                </c:pt>
                <c:pt idx="3621">
                  <c:v>86.9</c:v>
                </c:pt>
                <c:pt idx="3622">
                  <c:v>86.9</c:v>
                </c:pt>
                <c:pt idx="3623">
                  <c:v>86.9</c:v>
                </c:pt>
                <c:pt idx="3624">
                  <c:v>87</c:v>
                </c:pt>
                <c:pt idx="3625">
                  <c:v>87</c:v>
                </c:pt>
                <c:pt idx="3626">
                  <c:v>87</c:v>
                </c:pt>
                <c:pt idx="3627">
                  <c:v>87</c:v>
                </c:pt>
                <c:pt idx="3628">
                  <c:v>87</c:v>
                </c:pt>
                <c:pt idx="3629">
                  <c:v>87</c:v>
                </c:pt>
                <c:pt idx="3630">
                  <c:v>87</c:v>
                </c:pt>
                <c:pt idx="3631">
                  <c:v>87</c:v>
                </c:pt>
                <c:pt idx="3632">
                  <c:v>87</c:v>
                </c:pt>
                <c:pt idx="3633">
                  <c:v>87</c:v>
                </c:pt>
                <c:pt idx="3634">
                  <c:v>87</c:v>
                </c:pt>
                <c:pt idx="3635">
                  <c:v>87</c:v>
                </c:pt>
                <c:pt idx="3636">
                  <c:v>87</c:v>
                </c:pt>
                <c:pt idx="3637">
                  <c:v>87</c:v>
                </c:pt>
                <c:pt idx="3638">
                  <c:v>87</c:v>
                </c:pt>
                <c:pt idx="3639">
                  <c:v>87</c:v>
                </c:pt>
                <c:pt idx="3640">
                  <c:v>87</c:v>
                </c:pt>
                <c:pt idx="3641">
                  <c:v>87</c:v>
                </c:pt>
                <c:pt idx="3642">
                  <c:v>87</c:v>
                </c:pt>
                <c:pt idx="3643">
                  <c:v>87</c:v>
                </c:pt>
                <c:pt idx="3644">
                  <c:v>87</c:v>
                </c:pt>
                <c:pt idx="3645">
                  <c:v>87</c:v>
                </c:pt>
                <c:pt idx="3646">
                  <c:v>87</c:v>
                </c:pt>
                <c:pt idx="3647">
                  <c:v>87</c:v>
                </c:pt>
                <c:pt idx="3648">
                  <c:v>87</c:v>
                </c:pt>
                <c:pt idx="3649">
                  <c:v>87</c:v>
                </c:pt>
                <c:pt idx="3650">
                  <c:v>87</c:v>
                </c:pt>
                <c:pt idx="3651">
                  <c:v>87</c:v>
                </c:pt>
                <c:pt idx="3652">
                  <c:v>87</c:v>
                </c:pt>
                <c:pt idx="3653">
                  <c:v>87</c:v>
                </c:pt>
                <c:pt idx="3654">
                  <c:v>87</c:v>
                </c:pt>
                <c:pt idx="3655">
                  <c:v>87</c:v>
                </c:pt>
                <c:pt idx="3656">
                  <c:v>87</c:v>
                </c:pt>
                <c:pt idx="3657">
                  <c:v>87</c:v>
                </c:pt>
                <c:pt idx="3658">
                  <c:v>87</c:v>
                </c:pt>
                <c:pt idx="3659">
                  <c:v>87</c:v>
                </c:pt>
                <c:pt idx="3660">
                  <c:v>87</c:v>
                </c:pt>
                <c:pt idx="3661">
                  <c:v>87</c:v>
                </c:pt>
                <c:pt idx="3662">
                  <c:v>87.1</c:v>
                </c:pt>
                <c:pt idx="3663">
                  <c:v>87.1</c:v>
                </c:pt>
                <c:pt idx="3664">
                  <c:v>87.2</c:v>
                </c:pt>
                <c:pt idx="3665">
                  <c:v>87.2</c:v>
                </c:pt>
                <c:pt idx="3666">
                  <c:v>87.2</c:v>
                </c:pt>
                <c:pt idx="3667">
                  <c:v>87.2</c:v>
                </c:pt>
                <c:pt idx="3668">
                  <c:v>87.3</c:v>
                </c:pt>
                <c:pt idx="3669">
                  <c:v>87.3</c:v>
                </c:pt>
                <c:pt idx="3670">
                  <c:v>87.4</c:v>
                </c:pt>
                <c:pt idx="3671">
                  <c:v>87.4</c:v>
                </c:pt>
                <c:pt idx="3672">
                  <c:v>87.5</c:v>
                </c:pt>
                <c:pt idx="3673">
                  <c:v>87.5</c:v>
                </c:pt>
                <c:pt idx="3674">
                  <c:v>87.5</c:v>
                </c:pt>
                <c:pt idx="3675">
                  <c:v>87.5</c:v>
                </c:pt>
                <c:pt idx="3676">
                  <c:v>87.5</c:v>
                </c:pt>
                <c:pt idx="3677">
                  <c:v>87.5</c:v>
                </c:pt>
                <c:pt idx="3678">
                  <c:v>87.599998474000003</c:v>
                </c:pt>
                <c:pt idx="3679">
                  <c:v>87.6</c:v>
                </c:pt>
                <c:pt idx="3680">
                  <c:v>87.6</c:v>
                </c:pt>
                <c:pt idx="3681">
                  <c:v>87.6</c:v>
                </c:pt>
                <c:pt idx="3682">
                  <c:v>87.6</c:v>
                </c:pt>
                <c:pt idx="3683">
                  <c:v>87.7</c:v>
                </c:pt>
                <c:pt idx="3684">
                  <c:v>87.7</c:v>
                </c:pt>
                <c:pt idx="3685">
                  <c:v>87.7</c:v>
                </c:pt>
                <c:pt idx="3686">
                  <c:v>87.7</c:v>
                </c:pt>
                <c:pt idx="3687">
                  <c:v>87.8</c:v>
                </c:pt>
                <c:pt idx="3688">
                  <c:v>87.8</c:v>
                </c:pt>
                <c:pt idx="3689">
                  <c:v>87.800003051999994</c:v>
                </c:pt>
                <c:pt idx="3690">
                  <c:v>87.9</c:v>
                </c:pt>
                <c:pt idx="3691">
                  <c:v>88</c:v>
                </c:pt>
                <c:pt idx="3692">
                  <c:v>88</c:v>
                </c:pt>
                <c:pt idx="3693">
                  <c:v>88</c:v>
                </c:pt>
                <c:pt idx="3694">
                  <c:v>88</c:v>
                </c:pt>
                <c:pt idx="3695">
                  <c:v>88</c:v>
                </c:pt>
                <c:pt idx="3696">
                  <c:v>88</c:v>
                </c:pt>
                <c:pt idx="3697">
                  <c:v>88</c:v>
                </c:pt>
                <c:pt idx="3698">
                  <c:v>88</c:v>
                </c:pt>
                <c:pt idx="3699">
                  <c:v>88</c:v>
                </c:pt>
                <c:pt idx="3700">
                  <c:v>88</c:v>
                </c:pt>
                <c:pt idx="3701">
                  <c:v>88</c:v>
                </c:pt>
                <c:pt idx="3702">
                  <c:v>88</c:v>
                </c:pt>
                <c:pt idx="3703">
                  <c:v>88</c:v>
                </c:pt>
                <c:pt idx="3704">
                  <c:v>88</c:v>
                </c:pt>
                <c:pt idx="3705">
                  <c:v>88</c:v>
                </c:pt>
                <c:pt idx="3706">
                  <c:v>88</c:v>
                </c:pt>
                <c:pt idx="3707">
                  <c:v>88</c:v>
                </c:pt>
                <c:pt idx="3708">
                  <c:v>88</c:v>
                </c:pt>
                <c:pt idx="3709">
                  <c:v>88</c:v>
                </c:pt>
                <c:pt idx="3710">
                  <c:v>88</c:v>
                </c:pt>
                <c:pt idx="3711">
                  <c:v>88</c:v>
                </c:pt>
                <c:pt idx="3712">
                  <c:v>88</c:v>
                </c:pt>
                <c:pt idx="3713">
                  <c:v>88</c:v>
                </c:pt>
                <c:pt idx="3714">
                  <c:v>88</c:v>
                </c:pt>
                <c:pt idx="3715">
                  <c:v>88</c:v>
                </c:pt>
                <c:pt idx="3716">
                  <c:v>88</c:v>
                </c:pt>
                <c:pt idx="3717">
                  <c:v>88</c:v>
                </c:pt>
                <c:pt idx="3718">
                  <c:v>88</c:v>
                </c:pt>
                <c:pt idx="3719">
                  <c:v>88</c:v>
                </c:pt>
                <c:pt idx="3720">
                  <c:v>88</c:v>
                </c:pt>
                <c:pt idx="3721">
                  <c:v>88</c:v>
                </c:pt>
                <c:pt idx="3722">
                  <c:v>88</c:v>
                </c:pt>
                <c:pt idx="3723">
                  <c:v>88</c:v>
                </c:pt>
                <c:pt idx="3724">
                  <c:v>88</c:v>
                </c:pt>
                <c:pt idx="3725">
                  <c:v>88</c:v>
                </c:pt>
                <c:pt idx="3726">
                  <c:v>88</c:v>
                </c:pt>
                <c:pt idx="3727">
                  <c:v>88</c:v>
                </c:pt>
                <c:pt idx="3728">
                  <c:v>88</c:v>
                </c:pt>
                <c:pt idx="3729">
                  <c:v>88</c:v>
                </c:pt>
                <c:pt idx="3730">
                  <c:v>88</c:v>
                </c:pt>
                <c:pt idx="3731">
                  <c:v>88</c:v>
                </c:pt>
                <c:pt idx="3732">
                  <c:v>88</c:v>
                </c:pt>
                <c:pt idx="3733">
                  <c:v>88</c:v>
                </c:pt>
                <c:pt idx="3734">
                  <c:v>88</c:v>
                </c:pt>
                <c:pt idx="3735">
                  <c:v>88</c:v>
                </c:pt>
                <c:pt idx="3736">
                  <c:v>88</c:v>
                </c:pt>
                <c:pt idx="3737">
                  <c:v>88</c:v>
                </c:pt>
                <c:pt idx="3738">
                  <c:v>88.099998474000003</c:v>
                </c:pt>
                <c:pt idx="3739">
                  <c:v>88.1</c:v>
                </c:pt>
                <c:pt idx="3740">
                  <c:v>88.1</c:v>
                </c:pt>
                <c:pt idx="3741">
                  <c:v>88.2</c:v>
                </c:pt>
                <c:pt idx="3742">
                  <c:v>88.3</c:v>
                </c:pt>
                <c:pt idx="3743">
                  <c:v>88.300003051999994</c:v>
                </c:pt>
                <c:pt idx="3744">
                  <c:v>88.4</c:v>
                </c:pt>
                <c:pt idx="3745">
                  <c:v>88.4</c:v>
                </c:pt>
                <c:pt idx="3746">
                  <c:v>88.4</c:v>
                </c:pt>
                <c:pt idx="3747">
                  <c:v>88.4</c:v>
                </c:pt>
                <c:pt idx="3748">
                  <c:v>88.5</c:v>
                </c:pt>
                <c:pt idx="3749">
                  <c:v>88.5</c:v>
                </c:pt>
                <c:pt idx="3750">
                  <c:v>88.5</c:v>
                </c:pt>
                <c:pt idx="3751">
                  <c:v>88.5</c:v>
                </c:pt>
                <c:pt idx="3752">
                  <c:v>88.6</c:v>
                </c:pt>
                <c:pt idx="3753">
                  <c:v>88.6</c:v>
                </c:pt>
                <c:pt idx="3754">
                  <c:v>88.6</c:v>
                </c:pt>
                <c:pt idx="3755">
                  <c:v>88.6</c:v>
                </c:pt>
                <c:pt idx="3756">
                  <c:v>88.6</c:v>
                </c:pt>
                <c:pt idx="3757">
                  <c:v>88.7</c:v>
                </c:pt>
                <c:pt idx="3758">
                  <c:v>88.8</c:v>
                </c:pt>
                <c:pt idx="3759">
                  <c:v>88.8</c:v>
                </c:pt>
                <c:pt idx="3760">
                  <c:v>88.9</c:v>
                </c:pt>
                <c:pt idx="3761">
                  <c:v>88.9</c:v>
                </c:pt>
                <c:pt idx="3762">
                  <c:v>88.9</c:v>
                </c:pt>
                <c:pt idx="3763">
                  <c:v>88.9</c:v>
                </c:pt>
                <c:pt idx="3764">
                  <c:v>88.9</c:v>
                </c:pt>
                <c:pt idx="3765">
                  <c:v>89</c:v>
                </c:pt>
                <c:pt idx="3766">
                  <c:v>89</c:v>
                </c:pt>
                <c:pt idx="3767">
                  <c:v>89</c:v>
                </c:pt>
                <c:pt idx="3768">
                  <c:v>89</c:v>
                </c:pt>
                <c:pt idx="3769">
                  <c:v>89</c:v>
                </c:pt>
                <c:pt idx="3770">
                  <c:v>89</c:v>
                </c:pt>
                <c:pt idx="3771">
                  <c:v>89</c:v>
                </c:pt>
                <c:pt idx="3772">
                  <c:v>89</c:v>
                </c:pt>
                <c:pt idx="3773">
                  <c:v>89</c:v>
                </c:pt>
                <c:pt idx="3774">
                  <c:v>89</c:v>
                </c:pt>
                <c:pt idx="3775">
                  <c:v>89</c:v>
                </c:pt>
                <c:pt idx="3776">
                  <c:v>89</c:v>
                </c:pt>
                <c:pt idx="3777">
                  <c:v>89</c:v>
                </c:pt>
                <c:pt idx="3778">
                  <c:v>89</c:v>
                </c:pt>
                <c:pt idx="3779">
                  <c:v>89</c:v>
                </c:pt>
                <c:pt idx="3780">
                  <c:v>89</c:v>
                </c:pt>
                <c:pt idx="3781">
                  <c:v>89</c:v>
                </c:pt>
                <c:pt idx="3782">
                  <c:v>89</c:v>
                </c:pt>
                <c:pt idx="3783">
                  <c:v>89</c:v>
                </c:pt>
                <c:pt idx="3784">
                  <c:v>89</c:v>
                </c:pt>
                <c:pt idx="3785">
                  <c:v>89</c:v>
                </c:pt>
                <c:pt idx="3786">
                  <c:v>89</c:v>
                </c:pt>
                <c:pt idx="3787">
                  <c:v>89</c:v>
                </c:pt>
                <c:pt idx="3788">
                  <c:v>89</c:v>
                </c:pt>
                <c:pt idx="3789">
                  <c:v>89</c:v>
                </c:pt>
                <c:pt idx="3790">
                  <c:v>89</c:v>
                </c:pt>
                <c:pt idx="3791">
                  <c:v>89</c:v>
                </c:pt>
                <c:pt idx="3792">
                  <c:v>89</c:v>
                </c:pt>
                <c:pt idx="3793">
                  <c:v>89</c:v>
                </c:pt>
                <c:pt idx="3794">
                  <c:v>89</c:v>
                </c:pt>
                <c:pt idx="3795">
                  <c:v>89</c:v>
                </c:pt>
                <c:pt idx="3796">
                  <c:v>89</c:v>
                </c:pt>
                <c:pt idx="3797">
                  <c:v>89</c:v>
                </c:pt>
                <c:pt idx="3798">
                  <c:v>89</c:v>
                </c:pt>
                <c:pt idx="3799">
                  <c:v>89</c:v>
                </c:pt>
                <c:pt idx="3800">
                  <c:v>89</c:v>
                </c:pt>
                <c:pt idx="3801">
                  <c:v>89</c:v>
                </c:pt>
                <c:pt idx="3802">
                  <c:v>89.1</c:v>
                </c:pt>
                <c:pt idx="3803">
                  <c:v>89.1</c:v>
                </c:pt>
                <c:pt idx="3804">
                  <c:v>89.1</c:v>
                </c:pt>
                <c:pt idx="3805">
                  <c:v>89.1</c:v>
                </c:pt>
                <c:pt idx="3806">
                  <c:v>89.2</c:v>
                </c:pt>
                <c:pt idx="3807">
                  <c:v>89.2</c:v>
                </c:pt>
                <c:pt idx="3808">
                  <c:v>89.2</c:v>
                </c:pt>
                <c:pt idx="3809">
                  <c:v>89.3</c:v>
                </c:pt>
                <c:pt idx="3810">
                  <c:v>89.3</c:v>
                </c:pt>
                <c:pt idx="3811">
                  <c:v>89.300003051999994</c:v>
                </c:pt>
                <c:pt idx="3812">
                  <c:v>89.4</c:v>
                </c:pt>
                <c:pt idx="3813">
                  <c:v>89.4</c:v>
                </c:pt>
                <c:pt idx="3814">
                  <c:v>89.5</c:v>
                </c:pt>
                <c:pt idx="3815">
                  <c:v>89.5</c:v>
                </c:pt>
                <c:pt idx="3816">
                  <c:v>89.5</c:v>
                </c:pt>
                <c:pt idx="3817">
                  <c:v>89.5</c:v>
                </c:pt>
                <c:pt idx="3818">
                  <c:v>89.5</c:v>
                </c:pt>
                <c:pt idx="3819">
                  <c:v>89.5</c:v>
                </c:pt>
                <c:pt idx="3820">
                  <c:v>89.5</c:v>
                </c:pt>
                <c:pt idx="3821">
                  <c:v>89.6</c:v>
                </c:pt>
                <c:pt idx="3822">
                  <c:v>89.7</c:v>
                </c:pt>
                <c:pt idx="3823">
                  <c:v>89.8</c:v>
                </c:pt>
                <c:pt idx="3824">
                  <c:v>89.8</c:v>
                </c:pt>
                <c:pt idx="3825">
                  <c:v>89.9</c:v>
                </c:pt>
                <c:pt idx="3826">
                  <c:v>89.9</c:v>
                </c:pt>
                <c:pt idx="3827">
                  <c:v>90</c:v>
                </c:pt>
                <c:pt idx="3828">
                  <c:v>90</c:v>
                </c:pt>
                <c:pt idx="3829">
                  <c:v>90</c:v>
                </c:pt>
                <c:pt idx="3830">
                  <c:v>90</c:v>
                </c:pt>
                <c:pt idx="3831">
                  <c:v>90</c:v>
                </c:pt>
                <c:pt idx="3832">
                  <c:v>90</c:v>
                </c:pt>
                <c:pt idx="3833">
                  <c:v>90</c:v>
                </c:pt>
                <c:pt idx="3834">
                  <c:v>90</c:v>
                </c:pt>
                <c:pt idx="3835">
                  <c:v>90</c:v>
                </c:pt>
                <c:pt idx="3836">
                  <c:v>90</c:v>
                </c:pt>
                <c:pt idx="3837">
                  <c:v>90</c:v>
                </c:pt>
                <c:pt idx="3838">
                  <c:v>90</c:v>
                </c:pt>
                <c:pt idx="3839">
                  <c:v>90</c:v>
                </c:pt>
                <c:pt idx="3840">
                  <c:v>90</c:v>
                </c:pt>
                <c:pt idx="3841">
                  <c:v>90</c:v>
                </c:pt>
                <c:pt idx="3842">
                  <c:v>90</c:v>
                </c:pt>
                <c:pt idx="3843">
                  <c:v>90</c:v>
                </c:pt>
                <c:pt idx="3844">
                  <c:v>90</c:v>
                </c:pt>
                <c:pt idx="3845">
                  <c:v>90</c:v>
                </c:pt>
                <c:pt idx="3846">
                  <c:v>90</c:v>
                </c:pt>
                <c:pt idx="3847">
                  <c:v>90</c:v>
                </c:pt>
                <c:pt idx="3848">
                  <c:v>90</c:v>
                </c:pt>
                <c:pt idx="3849">
                  <c:v>90</c:v>
                </c:pt>
                <c:pt idx="3850">
                  <c:v>90</c:v>
                </c:pt>
                <c:pt idx="3851">
                  <c:v>90</c:v>
                </c:pt>
                <c:pt idx="3852">
                  <c:v>90</c:v>
                </c:pt>
                <c:pt idx="3853">
                  <c:v>90</c:v>
                </c:pt>
                <c:pt idx="3854">
                  <c:v>90</c:v>
                </c:pt>
                <c:pt idx="3855">
                  <c:v>90</c:v>
                </c:pt>
                <c:pt idx="3856">
                  <c:v>90</c:v>
                </c:pt>
                <c:pt idx="3857">
                  <c:v>90</c:v>
                </c:pt>
                <c:pt idx="3858">
                  <c:v>90</c:v>
                </c:pt>
                <c:pt idx="3859">
                  <c:v>90</c:v>
                </c:pt>
                <c:pt idx="3860">
                  <c:v>90</c:v>
                </c:pt>
                <c:pt idx="3861">
                  <c:v>90</c:v>
                </c:pt>
                <c:pt idx="3862">
                  <c:v>90</c:v>
                </c:pt>
                <c:pt idx="3863">
                  <c:v>90</c:v>
                </c:pt>
                <c:pt idx="3864">
                  <c:v>90</c:v>
                </c:pt>
                <c:pt idx="3865">
                  <c:v>90</c:v>
                </c:pt>
                <c:pt idx="3866">
                  <c:v>90</c:v>
                </c:pt>
                <c:pt idx="3867">
                  <c:v>90</c:v>
                </c:pt>
                <c:pt idx="3868">
                  <c:v>90</c:v>
                </c:pt>
                <c:pt idx="3869">
                  <c:v>90</c:v>
                </c:pt>
                <c:pt idx="3870">
                  <c:v>90</c:v>
                </c:pt>
                <c:pt idx="3871">
                  <c:v>90</c:v>
                </c:pt>
                <c:pt idx="3872">
                  <c:v>90</c:v>
                </c:pt>
                <c:pt idx="3873">
                  <c:v>90</c:v>
                </c:pt>
                <c:pt idx="3874">
                  <c:v>90</c:v>
                </c:pt>
                <c:pt idx="3875">
                  <c:v>90</c:v>
                </c:pt>
                <c:pt idx="3876">
                  <c:v>90</c:v>
                </c:pt>
                <c:pt idx="3877">
                  <c:v>90</c:v>
                </c:pt>
                <c:pt idx="3878">
                  <c:v>90</c:v>
                </c:pt>
                <c:pt idx="3879">
                  <c:v>90</c:v>
                </c:pt>
                <c:pt idx="3880">
                  <c:v>90.1</c:v>
                </c:pt>
                <c:pt idx="3881">
                  <c:v>90.1</c:v>
                </c:pt>
                <c:pt idx="3882">
                  <c:v>90.2</c:v>
                </c:pt>
                <c:pt idx="3883">
                  <c:v>90.2</c:v>
                </c:pt>
                <c:pt idx="3884">
                  <c:v>90.2</c:v>
                </c:pt>
                <c:pt idx="3885">
                  <c:v>90.3</c:v>
                </c:pt>
                <c:pt idx="3886">
                  <c:v>90.3</c:v>
                </c:pt>
                <c:pt idx="3887">
                  <c:v>90.3</c:v>
                </c:pt>
                <c:pt idx="3888">
                  <c:v>90.300003051999994</c:v>
                </c:pt>
                <c:pt idx="3889">
                  <c:v>90.4</c:v>
                </c:pt>
                <c:pt idx="3890">
                  <c:v>90.4</c:v>
                </c:pt>
                <c:pt idx="3891">
                  <c:v>90.4</c:v>
                </c:pt>
                <c:pt idx="3892">
                  <c:v>90.4</c:v>
                </c:pt>
                <c:pt idx="3893">
                  <c:v>90.5</c:v>
                </c:pt>
                <c:pt idx="3894">
                  <c:v>90.5</c:v>
                </c:pt>
                <c:pt idx="3895">
                  <c:v>90.5</c:v>
                </c:pt>
                <c:pt idx="3896">
                  <c:v>90.5</c:v>
                </c:pt>
                <c:pt idx="3897">
                  <c:v>90.5</c:v>
                </c:pt>
                <c:pt idx="3898">
                  <c:v>90.6</c:v>
                </c:pt>
                <c:pt idx="3899">
                  <c:v>90.6</c:v>
                </c:pt>
                <c:pt idx="3900">
                  <c:v>90.699996948000006</c:v>
                </c:pt>
                <c:pt idx="3901">
                  <c:v>90.699996948000006</c:v>
                </c:pt>
                <c:pt idx="3902">
                  <c:v>90.7</c:v>
                </c:pt>
                <c:pt idx="3903">
                  <c:v>90.7</c:v>
                </c:pt>
                <c:pt idx="3904">
                  <c:v>90.7</c:v>
                </c:pt>
                <c:pt idx="3905">
                  <c:v>90.8</c:v>
                </c:pt>
                <c:pt idx="3906">
                  <c:v>90.8</c:v>
                </c:pt>
                <c:pt idx="3907">
                  <c:v>90.8</c:v>
                </c:pt>
                <c:pt idx="3908">
                  <c:v>90.9</c:v>
                </c:pt>
                <c:pt idx="3909">
                  <c:v>90.9</c:v>
                </c:pt>
                <c:pt idx="3910">
                  <c:v>91</c:v>
                </c:pt>
                <c:pt idx="3911">
                  <c:v>91</c:v>
                </c:pt>
                <c:pt idx="3912">
                  <c:v>91</c:v>
                </c:pt>
                <c:pt idx="3913">
                  <c:v>91</c:v>
                </c:pt>
                <c:pt idx="3914">
                  <c:v>91</c:v>
                </c:pt>
                <c:pt idx="3915">
                  <c:v>91</c:v>
                </c:pt>
                <c:pt idx="3916">
                  <c:v>91</c:v>
                </c:pt>
                <c:pt idx="3917">
                  <c:v>91</c:v>
                </c:pt>
                <c:pt idx="3918">
                  <c:v>91</c:v>
                </c:pt>
                <c:pt idx="3919">
                  <c:v>91</c:v>
                </c:pt>
                <c:pt idx="3920">
                  <c:v>91</c:v>
                </c:pt>
                <c:pt idx="3921">
                  <c:v>91</c:v>
                </c:pt>
                <c:pt idx="3922">
                  <c:v>91</c:v>
                </c:pt>
                <c:pt idx="3923">
                  <c:v>91</c:v>
                </c:pt>
                <c:pt idx="3924">
                  <c:v>91</c:v>
                </c:pt>
                <c:pt idx="3925">
                  <c:v>91</c:v>
                </c:pt>
                <c:pt idx="3926">
                  <c:v>91</c:v>
                </c:pt>
                <c:pt idx="3927">
                  <c:v>91</c:v>
                </c:pt>
                <c:pt idx="3928">
                  <c:v>91</c:v>
                </c:pt>
                <c:pt idx="3929">
                  <c:v>91</c:v>
                </c:pt>
                <c:pt idx="3930">
                  <c:v>91</c:v>
                </c:pt>
                <c:pt idx="3931">
                  <c:v>91.1</c:v>
                </c:pt>
                <c:pt idx="3932">
                  <c:v>91.1</c:v>
                </c:pt>
                <c:pt idx="3933">
                  <c:v>91.1</c:v>
                </c:pt>
                <c:pt idx="3934">
                  <c:v>91.1</c:v>
                </c:pt>
                <c:pt idx="3935">
                  <c:v>91.2</c:v>
                </c:pt>
                <c:pt idx="3936">
                  <c:v>91.2</c:v>
                </c:pt>
                <c:pt idx="3937">
                  <c:v>91.2</c:v>
                </c:pt>
                <c:pt idx="3938">
                  <c:v>91.3</c:v>
                </c:pt>
                <c:pt idx="3939">
                  <c:v>91.4</c:v>
                </c:pt>
                <c:pt idx="3940">
                  <c:v>91.4</c:v>
                </c:pt>
                <c:pt idx="3941">
                  <c:v>91.4</c:v>
                </c:pt>
                <c:pt idx="3942">
                  <c:v>91.5</c:v>
                </c:pt>
                <c:pt idx="3943">
                  <c:v>91.5</c:v>
                </c:pt>
                <c:pt idx="3944">
                  <c:v>91.5</c:v>
                </c:pt>
                <c:pt idx="3945">
                  <c:v>91.5</c:v>
                </c:pt>
                <c:pt idx="3946">
                  <c:v>91.6</c:v>
                </c:pt>
                <c:pt idx="3947">
                  <c:v>91.6</c:v>
                </c:pt>
                <c:pt idx="3948">
                  <c:v>91.7</c:v>
                </c:pt>
                <c:pt idx="3949">
                  <c:v>91.8</c:v>
                </c:pt>
                <c:pt idx="3950">
                  <c:v>91.8</c:v>
                </c:pt>
                <c:pt idx="3951">
                  <c:v>91.8</c:v>
                </c:pt>
                <c:pt idx="3952">
                  <c:v>91.8</c:v>
                </c:pt>
                <c:pt idx="3953">
                  <c:v>91.8</c:v>
                </c:pt>
                <c:pt idx="3954">
                  <c:v>91.8</c:v>
                </c:pt>
                <c:pt idx="3955">
                  <c:v>92</c:v>
                </c:pt>
                <c:pt idx="3956">
                  <c:v>92</c:v>
                </c:pt>
                <c:pt idx="3957">
                  <c:v>92</c:v>
                </c:pt>
                <c:pt idx="3958">
                  <c:v>92</c:v>
                </c:pt>
                <c:pt idx="3959">
                  <c:v>92</c:v>
                </c:pt>
                <c:pt idx="3960">
                  <c:v>92</c:v>
                </c:pt>
                <c:pt idx="3961">
                  <c:v>92</c:v>
                </c:pt>
                <c:pt idx="3962">
                  <c:v>92</c:v>
                </c:pt>
                <c:pt idx="3963">
                  <c:v>92</c:v>
                </c:pt>
                <c:pt idx="3964">
                  <c:v>92</c:v>
                </c:pt>
                <c:pt idx="3965">
                  <c:v>92</c:v>
                </c:pt>
                <c:pt idx="3966">
                  <c:v>92</c:v>
                </c:pt>
                <c:pt idx="3967">
                  <c:v>92</c:v>
                </c:pt>
                <c:pt idx="3968">
                  <c:v>92</c:v>
                </c:pt>
                <c:pt idx="3969">
                  <c:v>92</c:v>
                </c:pt>
                <c:pt idx="3970">
                  <c:v>92</c:v>
                </c:pt>
                <c:pt idx="3971">
                  <c:v>92</c:v>
                </c:pt>
                <c:pt idx="3972">
                  <c:v>92</c:v>
                </c:pt>
                <c:pt idx="3973">
                  <c:v>92</c:v>
                </c:pt>
                <c:pt idx="3974">
                  <c:v>92</c:v>
                </c:pt>
                <c:pt idx="3975">
                  <c:v>92</c:v>
                </c:pt>
                <c:pt idx="3976">
                  <c:v>92</c:v>
                </c:pt>
                <c:pt idx="3977">
                  <c:v>92</c:v>
                </c:pt>
                <c:pt idx="3978">
                  <c:v>92</c:v>
                </c:pt>
                <c:pt idx="3979">
                  <c:v>92</c:v>
                </c:pt>
                <c:pt idx="3980">
                  <c:v>92</c:v>
                </c:pt>
                <c:pt idx="3981">
                  <c:v>92</c:v>
                </c:pt>
                <c:pt idx="3982">
                  <c:v>92</c:v>
                </c:pt>
                <c:pt idx="3983">
                  <c:v>92</c:v>
                </c:pt>
                <c:pt idx="3984">
                  <c:v>92</c:v>
                </c:pt>
                <c:pt idx="3985">
                  <c:v>92</c:v>
                </c:pt>
                <c:pt idx="3986">
                  <c:v>92</c:v>
                </c:pt>
                <c:pt idx="3987">
                  <c:v>92.1</c:v>
                </c:pt>
                <c:pt idx="3988">
                  <c:v>92.1</c:v>
                </c:pt>
                <c:pt idx="3989">
                  <c:v>92.1</c:v>
                </c:pt>
                <c:pt idx="3990">
                  <c:v>92.2</c:v>
                </c:pt>
                <c:pt idx="3991">
                  <c:v>92.3</c:v>
                </c:pt>
                <c:pt idx="3992">
                  <c:v>92.300003051999994</c:v>
                </c:pt>
                <c:pt idx="3993">
                  <c:v>92.4</c:v>
                </c:pt>
                <c:pt idx="3994">
                  <c:v>92.4</c:v>
                </c:pt>
                <c:pt idx="3995">
                  <c:v>92.400001525999997</c:v>
                </c:pt>
                <c:pt idx="3996">
                  <c:v>92.5</c:v>
                </c:pt>
                <c:pt idx="3997">
                  <c:v>92.5</c:v>
                </c:pt>
                <c:pt idx="3998">
                  <c:v>92.5</c:v>
                </c:pt>
                <c:pt idx="3999">
                  <c:v>92.5</c:v>
                </c:pt>
                <c:pt idx="4000">
                  <c:v>92.5</c:v>
                </c:pt>
                <c:pt idx="4001">
                  <c:v>92.5</c:v>
                </c:pt>
                <c:pt idx="4002">
                  <c:v>92.6</c:v>
                </c:pt>
                <c:pt idx="4003">
                  <c:v>92.6</c:v>
                </c:pt>
                <c:pt idx="4004">
                  <c:v>92.6</c:v>
                </c:pt>
                <c:pt idx="4005">
                  <c:v>92.6</c:v>
                </c:pt>
                <c:pt idx="4006">
                  <c:v>92.7</c:v>
                </c:pt>
                <c:pt idx="4007">
                  <c:v>92.7</c:v>
                </c:pt>
                <c:pt idx="4008">
                  <c:v>92.7</c:v>
                </c:pt>
                <c:pt idx="4009">
                  <c:v>92.8</c:v>
                </c:pt>
                <c:pt idx="4010">
                  <c:v>92.8</c:v>
                </c:pt>
                <c:pt idx="4011">
                  <c:v>92.8</c:v>
                </c:pt>
                <c:pt idx="4012">
                  <c:v>92.8</c:v>
                </c:pt>
                <c:pt idx="4013">
                  <c:v>92.9</c:v>
                </c:pt>
                <c:pt idx="4014">
                  <c:v>92.9</c:v>
                </c:pt>
                <c:pt idx="4015">
                  <c:v>92.9</c:v>
                </c:pt>
                <c:pt idx="4016">
                  <c:v>92.9</c:v>
                </c:pt>
                <c:pt idx="4017">
                  <c:v>93</c:v>
                </c:pt>
                <c:pt idx="4018">
                  <c:v>93</c:v>
                </c:pt>
                <c:pt idx="4019">
                  <c:v>93</c:v>
                </c:pt>
                <c:pt idx="4020">
                  <c:v>93</c:v>
                </c:pt>
                <c:pt idx="4021">
                  <c:v>93</c:v>
                </c:pt>
                <c:pt idx="4022">
                  <c:v>93</c:v>
                </c:pt>
                <c:pt idx="4023">
                  <c:v>93</c:v>
                </c:pt>
                <c:pt idx="4024">
                  <c:v>93</c:v>
                </c:pt>
                <c:pt idx="4025">
                  <c:v>93</c:v>
                </c:pt>
                <c:pt idx="4026">
                  <c:v>93</c:v>
                </c:pt>
                <c:pt idx="4027">
                  <c:v>93</c:v>
                </c:pt>
                <c:pt idx="4028">
                  <c:v>93</c:v>
                </c:pt>
                <c:pt idx="4029">
                  <c:v>93</c:v>
                </c:pt>
                <c:pt idx="4030">
                  <c:v>93</c:v>
                </c:pt>
                <c:pt idx="4031">
                  <c:v>93</c:v>
                </c:pt>
                <c:pt idx="4032">
                  <c:v>93</c:v>
                </c:pt>
                <c:pt idx="4033">
                  <c:v>93</c:v>
                </c:pt>
                <c:pt idx="4034">
                  <c:v>93</c:v>
                </c:pt>
                <c:pt idx="4035">
                  <c:v>93</c:v>
                </c:pt>
                <c:pt idx="4036">
                  <c:v>93</c:v>
                </c:pt>
                <c:pt idx="4037">
                  <c:v>93</c:v>
                </c:pt>
                <c:pt idx="4038">
                  <c:v>93</c:v>
                </c:pt>
                <c:pt idx="4039">
                  <c:v>93</c:v>
                </c:pt>
                <c:pt idx="4040">
                  <c:v>93</c:v>
                </c:pt>
                <c:pt idx="4041">
                  <c:v>93</c:v>
                </c:pt>
                <c:pt idx="4042">
                  <c:v>93</c:v>
                </c:pt>
                <c:pt idx="4043">
                  <c:v>93.1</c:v>
                </c:pt>
                <c:pt idx="4044">
                  <c:v>93.2</c:v>
                </c:pt>
                <c:pt idx="4045">
                  <c:v>93.2</c:v>
                </c:pt>
                <c:pt idx="4046">
                  <c:v>93.300003051999994</c:v>
                </c:pt>
                <c:pt idx="4047">
                  <c:v>93.4</c:v>
                </c:pt>
                <c:pt idx="4048">
                  <c:v>93.5</c:v>
                </c:pt>
                <c:pt idx="4049">
                  <c:v>93.5</c:v>
                </c:pt>
                <c:pt idx="4050">
                  <c:v>93.5</c:v>
                </c:pt>
                <c:pt idx="4051">
                  <c:v>93.5</c:v>
                </c:pt>
                <c:pt idx="4052">
                  <c:v>93.5</c:v>
                </c:pt>
                <c:pt idx="4053">
                  <c:v>93.5</c:v>
                </c:pt>
                <c:pt idx="4054">
                  <c:v>93.7</c:v>
                </c:pt>
                <c:pt idx="4055">
                  <c:v>93.7</c:v>
                </c:pt>
                <c:pt idx="4056">
                  <c:v>93.8</c:v>
                </c:pt>
                <c:pt idx="4057">
                  <c:v>93.9</c:v>
                </c:pt>
                <c:pt idx="4058">
                  <c:v>94</c:v>
                </c:pt>
                <c:pt idx="4059">
                  <c:v>94</c:v>
                </c:pt>
                <c:pt idx="4060">
                  <c:v>94</c:v>
                </c:pt>
                <c:pt idx="4061">
                  <c:v>94</c:v>
                </c:pt>
                <c:pt idx="4062">
                  <c:v>94</c:v>
                </c:pt>
                <c:pt idx="4063">
                  <c:v>94</c:v>
                </c:pt>
                <c:pt idx="4064">
                  <c:v>94</c:v>
                </c:pt>
                <c:pt idx="4065">
                  <c:v>94</c:v>
                </c:pt>
                <c:pt idx="4066">
                  <c:v>94</c:v>
                </c:pt>
                <c:pt idx="4067">
                  <c:v>94</c:v>
                </c:pt>
                <c:pt idx="4068">
                  <c:v>94</c:v>
                </c:pt>
                <c:pt idx="4069">
                  <c:v>94</c:v>
                </c:pt>
                <c:pt idx="4070">
                  <c:v>94</c:v>
                </c:pt>
                <c:pt idx="4071">
                  <c:v>94</c:v>
                </c:pt>
                <c:pt idx="4072">
                  <c:v>94</c:v>
                </c:pt>
                <c:pt idx="4073">
                  <c:v>94</c:v>
                </c:pt>
                <c:pt idx="4074">
                  <c:v>94</c:v>
                </c:pt>
                <c:pt idx="4075">
                  <c:v>94</c:v>
                </c:pt>
                <c:pt idx="4076">
                  <c:v>94</c:v>
                </c:pt>
                <c:pt idx="4077">
                  <c:v>94</c:v>
                </c:pt>
                <c:pt idx="4078">
                  <c:v>94</c:v>
                </c:pt>
                <c:pt idx="4079">
                  <c:v>94</c:v>
                </c:pt>
                <c:pt idx="4080">
                  <c:v>94</c:v>
                </c:pt>
                <c:pt idx="4081">
                  <c:v>94.2</c:v>
                </c:pt>
                <c:pt idx="4082">
                  <c:v>94.3</c:v>
                </c:pt>
                <c:pt idx="4083">
                  <c:v>94.3</c:v>
                </c:pt>
                <c:pt idx="4084">
                  <c:v>94.4</c:v>
                </c:pt>
                <c:pt idx="4085">
                  <c:v>94.5</c:v>
                </c:pt>
                <c:pt idx="4086">
                  <c:v>94.5</c:v>
                </c:pt>
                <c:pt idx="4087">
                  <c:v>94.6</c:v>
                </c:pt>
                <c:pt idx="4088">
                  <c:v>94.6</c:v>
                </c:pt>
                <c:pt idx="4089">
                  <c:v>94.6</c:v>
                </c:pt>
                <c:pt idx="4090">
                  <c:v>94.8</c:v>
                </c:pt>
                <c:pt idx="4091">
                  <c:v>94.8</c:v>
                </c:pt>
                <c:pt idx="4092">
                  <c:v>94.8</c:v>
                </c:pt>
                <c:pt idx="4093">
                  <c:v>94.9</c:v>
                </c:pt>
                <c:pt idx="4094">
                  <c:v>94.9</c:v>
                </c:pt>
                <c:pt idx="4095">
                  <c:v>95</c:v>
                </c:pt>
                <c:pt idx="4096">
                  <c:v>95</c:v>
                </c:pt>
                <c:pt idx="4097">
                  <c:v>95</c:v>
                </c:pt>
                <c:pt idx="4098">
                  <c:v>95</c:v>
                </c:pt>
                <c:pt idx="4099">
                  <c:v>95</c:v>
                </c:pt>
                <c:pt idx="4100">
                  <c:v>95</c:v>
                </c:pt>
                <c:pt idx="4101">
                  <c:v>95</c:v>
                </c:pt>
                <c:pt idx="4102">
                  <c:v>95</c:v>
                </c:pt>
                <c:pt idx="4103">
                  <c:v>95</c:v>
                </c:pt>
                <c:pt idx="4104">
                  <c:v>95</c:v>
                </c:pt>
                <c:pt idx="4105">
                  <c:v>95</c:v>
                </c:pt>
                <c:pt idx="4106">
                  <c:v>95</c:v>
                </c:pt>
                <c:pt idx="4107">
                  <c:v>95</c:v>
                </c:pt>
                <c:pt idx="4108">
                  <c:v>95</c:v>
                </c:pt>
                <c:pt idx="4109">
                  <c:v>95</c:v>
                </c:pt>
                <c:pt idx="4110">
                  <c:v>95</c:v>
                </c:pt>
                <c:pt idx="4111">
                  <c:v>95</c:v>
                </c:pt>
                <c:pt idx="4112">
                  <c:v>95</c:v>
                </c:pt>
                <c:pt idx="4113">
                  <c:v>95</c:v>
                </c:pt>
                <c:pt idx="4114">
                  <c:v>95</c:v>
                </c:pt>
                <c:pt idx="4115">
                  <c:v>95</c:v>
                </c:pt>
                <c:pt idx="4116">
                  <c:v>95</c:v>
                </c:pt>
                <c:pt idx="4117">
                  <c:v>95</c:v>
                </c:pt>
                <c:pt idx="4118">
                  <c:v>95</c:v>
                </c:pt>
                <c:pt idx="4119">
                  <c:v>95</c:v>
                </c:pt>
                <c:pt idx="4120">
                  <c:v>95</c:v>
                </c:pt>
                <c:pt idx="4121">
                  <c:v>95</c:v>
                </c:pt>
                <c:pt idx="4122">
                  <c:v>95</c:v>
                </c:pt>
                <c:pt idx="4123">
                  <c:v>95</c:v>
                </c:pt>
                <c:pt idx="4124">
                  <c:v>95</c:v>
                </c:pt>
                <c:pt idx="4125">
                  <c:v>95.1</c:v>
                </c:pt>
                <c:pt idx="4126">
                  <c:v>95.2</c:v>
                </c:pt>
                <c:pt idx="4127">
                  <c:v>95.2</c:v>
                </c:pt>
                <c:pt idx="4128">
                  <c:v>95.2</c:v>
                </c:pt>
                <c:pt idx="4129">
                  <c:v>95.3</c:v>
                </c:pt>
                <c:pt idx="4130">
                  <c:v>95.3</c:v>
                </c:pt>
                <c:pt idx="4131">
                  <c:v>95.3</c:v>
                </c:pt>
                <c:pt idx="4132">
                  <c:v>95.4</c:v>
                </c:pt>
                <c:pt idx="4133">
                  <c:v>95.5</c:v>
                </c:pt>
                <c:pt idx="4134">
                  <c:v>95.5</c:v>
                </c:pt>
                <c:pt idx="4135">
                  <c:v>95.5</c:v>
                </c:pt>
                <c:pt idx="4136">
                  <c:v>95.6</c:v>
                </c:pt>
                <c:pt idx="4137">
                  <c:v>95.6</c:v>
                </c:pt>
                <c:pt idx="4138">
                  <c:v>95.6</c:v>
                </c:pt>
                <c:pt idx="4139">
                  <c:v>95.6</c:v>
                </c:pt>
                <c:pt idx="4140">
                  <c:v>95.7</c:v>
                </c:pt>
                <c:pt idx="4141">
                  <c:v>95.8</c:v>
                </c:pt>
                <c:pt idx="4142">
                  <c:v>96</c:v>
                </c:pt>
                <c:pt idx="4143">
                  <c:v>96</c:v>
                </c:pt>
                <c:pt idx="4144">
                  <c:v>96</c:v>
                </c:pt>
                <c:pt idx="4145">
                  <c:v>96</c:v>
                </c:pt>
                <c:pt idx="4146">
                  <c:v>96</c:v>
                </c:pt>
                <c:pt idx="4147">
                  <c:v>96</c:v>
                </c:pt>
                <c:pt idx="4148">
                  <c:v>96</c:v>
                </c:pt>
                <c:pt idx="4149">
                  <c:v>96</c:v>
                </c:pt>
                <c:pt idx="4150">
                  <c:v>96</c:v>
                </c:pt>
                <c:pt idx="4151">
                  <c:v>96</c:v>
                </c:pt>
                <c:pt idx="4152">
                  <c:v>96</c:v>
                </c:pt>
                <c:pt idx="4153">
                  <c:v>96</c:v>
                </c:pt>
                <c:pt idx="4154">
                  <c:v>96</c:v>
                </c:pt>
                <c:pt idx="4155">
                  <c:v>96</c:v>
                </c:pt>
                <c:pt idx="4156">
                  <c:v>96</c:v>
                </c:pt>
                <c:pt idx="4157">
                  <c:v>96</c:v>
                </c:pt>
                <c:pt idx="4158">
                  <c:v>96</c:v>
                </c:pt>
                <c:pt idx="4159">
                  <c:v>96</c:v>
                </c:pt>
                <c:pt idx="4160">
                  <c:v>96</c:v>
                </c:pt>
                <c:pt idx="4161">
                  <c:v>96</c:v>
                </c:pt>
                <c:pt idx="4162">
                  <c:v>96</c:v>
                </c:pt>
                <c:pt idx="4163">
                  <c:v>96</c:v>
                </c:pt>
                <c:pt idx="4164">
                  <c:v>96</c:v>
                </c:pt>
                <c:pt idx="4165">
                  <c:v>96</c:v>
                </c:pt>
                <c:pt idx="4166">
                  <c:v>96</c:v>
                </c:pt>
                <c:pt idx="4167">
                  <c:v>96.1</c:v>
                </c:pt>
                <c:pt idx="4168">
                  <c:v>96.1</c:v>
                </c:pt>
                <c:pt idx="4169">
                  <c:v>96.2</c:v>
                </c:pt>
                <c:pt idx="4170">
                  <c:v>96.2</c:v>
                </c:pt>
                <c:pt idx="4171">
                  <c:v>96.2</c:v>
                </c:pt>
                <c:pt idx="4172">
                  <c:v>96.3</c:v>
                </c:pt>
                <c:pt idx="4173">
                  <c:v>96.5</c:v>
                </c:pt>
                <c:pt idx="4174">
                  <c:v>96.5</c:v>
                </c:pt>
                <c:pt idx="4175">
                  <c:v>96.5</c:v>
                </c:pt>
                <c:pt idx="4176">
                  <c:v>96.6</c:v>
                </c:pt>
                <c:pt idx="4177">
                  <c:v>96.6</c:v>
                </c:pt>
                <c:pt idx="4178">
                  <c:v>96.7</c:v>
                </c:pt>
                <c:pt idx="4179">
                  <c:v>96.8</c:v>
                </c:pt>
                <c:pt idx="4180">
                  <c:v>96.9</c:v>
                </c:pt>
                <c:pt idx="4181">
                  <c:v>96.9</c:v>
                </c:pt>
                <c:pt idx="4182">
                  <c:v>97</c:v>
                </c:pt>
                <c:pt idx="4183">
                  <c:v>97</c:v>
                </c:pt>
                <c:pt idx="4184">
                  <c:v>97</c:v>
                </c:pt>
                <c:pt idx="4185">
                  <c:v>97</c:v>
                </c:pt>
                <c:pt idx="4186">
                  <c:v>97</c:v>
                </c:pt>
                <c:pt idx="4187">
                  <c:v>97</c:v>
                </c:pt>
                <c:pt idx="4188">
                  <c:v>97</c:v>
                </c:pt>
                <c:pt idx="4189">
                  <c:v>97</c:v>
                </c:pt>
                <c:pt idx="4190">
                  <c:v>97</c:v>
                </c:pt>
                <c:pt idx="4191">
                  <c:v>97</c:v>
                </c:pt>
                <c:pt idx="4192">
                  <c:v>97</c:v>
                </c:pt>
                <c:pt idx="4193">
                  <c:v>97</c:v>
                </c:pt>
                <c:pt idx="4194">
                  <c:v>97</c:v>
                </c:pt>
                <c:pt idx="4195">
                  <c:v>97</c:v>
                </c:pt>
                <c:pt idx="4196">
                  <c:v>97</c:v>
                </c:pt>
                <c:pt idx="4197">
                  <c:v>97</c:v>
                </c:pt>
                <c:pt idx="4198">
                  <c:v>97</c:v>
                </c:pt>
                <c:pt idx="4199">
                  <c:v>97</c:v>
                </c:pt>
                <c:pt idx="4200">
                  <c:v>97</c:v>
                </c:pt>
                <c:pt idx="4201">
                  <c:v>97.2</c:v>
                </c:pt>
                <c:pt idx="4202">
                  <c:v>97.2</c:v>
                </c:pt>
                <c:pt idx="4203">
                  <c:v>97.4</c:v>
                </c:pt>
                <c:pt idx="4204">
                  <c:v>97.4</c:v>
                </c:pt>
                <c:pt idx="4205">
                  <c:v>97.4</c:v>
                </c:pt>
                <c:pt idx="4206">
                  <c:v>97.5</c:v>
                </c:pt>
                <c:pt idx="4207">
                  <c:v>97.5</c:v>
                </c:pt>
                <c:pt idx="4208">
                  <c:v>97.5</c:v>
                </c:pt>
                <c:pt idx="4209">
                  <c:v>97.5</c:v>
                </c:pt>
                <c:pt idx="4210">
                  <c:v>97.6</c:v>
                </c:pt>
                <c:pt idx="4211">
                  <c:v>97.7</c:v>
                </c:pt>
                <c:pt idx="4212">
                  <c:v>97.8</c:v>
                </c:pt>
                <c:pt idx="4213">
                  <c:v>97.8</c:v>
                </c:pt>
                <c:pt idx="4214">
                  <c:v>97.9</c:v>
                </c:pt>
                <c:pt idx="4215">
                  <c:v>98</c:v>
                </c:pt>
                <c:pt idx="4216">
                  <c:v>98</c:v>
                </c:pt>
                <c:pt idx="4217">
                  <c:v>98</c:v>
                </c:pt>
                <c:pt idx="4218">
                  <c:v>98</c:v>
                </c:pt>
                <c:pt idx="4219">
                  <c:v>98</c:v>
                </c:pt>
                <c:pt idx="4220">
                  <c:v>98</c:v>
                </c:pt>
                <c:pt idx="4221">
                  <c:v>98</c:v>
                </c:pt>
                <c:pt idx="4222">
                  <c:v>98</c:v>
                </c:pt>
                <c:pt idx="4223">
                  <c:v>98</c:v>
                </c:pt>
                <c:pt idx="4224">
                  <c:v>98</c:v>
                </c:pt>
                <c:pt idx="4225">
                  <c:v>98</c:v>
                </c:pt>
                <c:pt idx="4226">
                  <c:v>98</c:v>
                </c:pt>
                <c:pt idx="4227">
                  <c:v>98</c:v>
                </c:pt>
                <c:pt idx="4228">
                  <c:v>98</c:v>
                </c:pt>
                <c:pt idx="4229">
                  <c:v>98</c:v>
                </c:pt>
                <c:pt idx="4230">
                  <c:v>98</c:v>
                </c:pt>
                <c:pt idx="4231">
                  <c:v>98</c:v>
                </c:pt>
                <c:pt idx="4232">
                  <c:v>98</c:v>
                </c:pt>
                <c:pt idx="4233">
                  <c:v>98</c:v>
                </c:pt>
                <c:pt idx="4234">
                  <c:v>98</c:v>
                </c:pt>
                <c:pt idx="4235">
                  <c:v>98</c:v>
                </c:pt>
                <c:pt idx="4236">
                  <c:v>98</c:v>
                </c:pt>
                <c:pt idx="4237">
                  <c:v>98</c:v>
                </c:pt>
                <c:pt idx="4238">
                  <c:v>98</c:v>
                </c:pt>
                <c:pt idx="4239">
                  <c:v>98</c:v>
                </c:pt>
                <c:pt idx="4240">
                  <c:v>98</c:v>
                </c:pt>
                <c:pt idx="4241">
                  <c:v>98</c:v>
                </c:pt>
                <c:pt idx="4242">
                  <c:v>98.2</c:v>
                </c:pt>
                <c:pt idx="4243">
                  <c:v>98.2</c:v>
                </c:pt>
                <c:pt idx="4244">
                  <c:v>98.2</c:v>
                </c:pt>
                <c:pt idx="4245">
                  <c:v>98.3</c:v>
                </c:pt>
                <c:pt idx="4246">
                  <c:v>98.3</c:v>
                </c:pt>
                <c:pt idx="4247">
                  <c:v>98.4</c:v>
                </c:pt>
                <c:pt idx="4248">
                  <c:v>98.4</c:v>
                </c:pt>
                <c:pt idx="4249">
                  <c:v>98.400001525999997</c:v>
                </c:pt>
                <c:pt idx="4250">
                  <c:v>98.5</c:v>
                </c:pt>
                <c:pt idx="4251">
                  <c:v>98.5</c:v>
                </c:pt>
                <c:pt idx="4252">
                  <c:v>98.5</c:v>
                </c:pt>
                <c:pt idx="4253">
                  <c:v>98.5</c:v>
                </c:pt>
                <c:pt idx="4254">
                  <c:v>98.5</c:v>
                </c:pt>
                <c:pt idx="4255">
                  <c:v>98.5</c:v>
                </c:pt>
                <c:pt idx="4256">
                  <c:v>98.6</c:v>
                </c:pt>
                <c:pt idx="4257">
                  <c:v>98.6</c:v>
                </c:pt>
                <c:pt idx="4258">
                  <c:v>98.7</c:v>
                </c:pt>
                <c:pt idx="4259">
                  <c:v>98.8</c:v>
                </c:pt>
                <c:pt idx="4260">
                  <c:v>98.8</c:v>
                </c:pt>
                <c:pt idx="4261">
                  <c:v>98.8</c:v>
                </c:pt>
                <c:pt idx="4262">
                  <c:v>98.8</c:v>
                </c:pt>
                <c:pt idx="4263">
                  <c:v>99</c:v>
                </c:pt>
                <c:pt idx="4264">
                  <c:v>99</c:v>
                </c:pt>
                <c:pt idx="4265">
                  <c:v>99</c:v>
                </c:pt>
                <c:pt idx="4266">
                  <c:v>99</c:v>
                </c:pt>
                <c:pt idx="4267">
                  <c:v>99</c:v>
                </c:pt>
                <c:pt idx="4268">
                  <c:v>99</c:v>
                </c:pt>
                <c:pt idx="4269">
                  <c:v>99</c:v>
                </c:pt>
                <c:pt idx="4270">
                  <c:v>99</c:v>
                </c:pt>
                <c:pt idx="4271">
                  <c:v>99</c:v>
                </c:pt>
                <c:pt idx="4272">
                  <c:v>99</c:v>
                </c:pt>
                <c:pt idx="4273">
                  <c:v>99</c:v>
                </c:pt>
                <c:pt idx="4274">
                  <c:v>99</c:v>
                </c:pt>
                <c:pt idx="4275">
                  <c:v>99</c:v>
                </c:pt>
                <c:pt idx="4276">
                  <c:v>99</c:v>
                </c:pt>
                <c:pt idx="4277">
                  <c:v>99</c:v>
                </c:pt>
                <c:pt idx="4278">
                  <c:v>99</c:v>
                </c:pt>
                <c:pt idx="4279">
                  <c:v>99</c:v>
                </c:pt>
                <c:pt idx="4280">
                  <c:v>99</c:v>
                </c:pt>
                <c:pt idx="4281">
                  <c:v>99.2</c:v>
                </c:pt>
                <c:pt idx="4282">
                  <c:v>99.3</c:v>
                </c:pt>
                <c:pt idx="4283">
                  <c:v>99.3</c:v>
                </c:pt>
                <c:pt idx="4284">
                  <c:v>99.4</c:v>
                </c:pt>
                <c:pt idx="4285">
                  <c:v>99.4</c:v>
                </c:pt>
                <c:pt idx="4286">
                  <c:v>99.5</c:v>
                </c:pt>
                <c:pt idx="4287">
                  <c:v>99.6</c:v>
                </c:pt>
                <c:pt idx="4288">
                  <c:v>99.6</c:v>
                </c:pt>
                <c:pt idx="4289">
                  <c:v>99.6</c:v>
                </c:pt>
                <c:pt idx="4290">
                  <c:v>99.7</c:v>
                </c:pt>
                <c:pt idx="4291">
                  <c:v>99.7</c:v>
                </c:pt>
                <c:pt idx="4292">
                  <c:v>99.7</c:v>
                </c:pt>
                <c:pt idx="4293">
                  <c:v>99.7</c:v>
                </c:pt>
                <c:pt idx="4294">
                  <c:v>99.8</c:v>
                </c:pt>
                <c:pt idx="4295">
                  <c:v>99.9</c:v>
                </c:pt>
                <c:pt idx="4296">
                  <c:v>100</c:v>
                </c:pt>
                <c:pt idx="4297">
                  <c:v>100</c:v>
                </c:pt>
                <c:pt idx="4298">
                  <c:v>100</c:v>
                </c:pt>
                <c:pt idx="4299">
                  <c:v>100</c:v>
                </c:pt>
                <c:pt idx="4300">
                  <c:v>100</c:v>
                </c:pt>
                <c:pt idx="4301">
                  <c:v>100</c:v>
                </c:pt>
                <c:pt idx="4302">
                  <c:v>100</c:v>
                </c:pt>
                <c:pt idx="4303">
                  <c:v>100</c:v>
                </c:pt>
                <c:pt idx="4304">
                  <c:v>100</c:v>
                </c:pt>
                <c:pt idx="4305">
                  <c:v>100</c:v>
                </c:pt>
                <c:pt idx="4306">
                  <c:v>100</c:v>
                </c:pt>
                <c:pt idx="4307">
                  <c:v>100</c:v>
                </c:pt>
                <c:pt idx="4308">
                  <c:v>100</c:v>
                </c:pt>
                <c:pt idx="4309">
                  <c:v>100</c:v>
                </c:pt>
                <c:pt idx="4310">
                  <c:v>100</c:v>
                </c:pt>
                <c:pt idx="4311">
                  <c:v>100</c:v>
                </c:pt>
                <c:pt idx="4312">
                  <c:v>100</c:v>
                </c:pt>
                <c:pt idx="4313">
                  <c:v>100</c:v>
                </c:pt>
                <c:pt idx="4314">
                  <c:v>100</c:v>
                </c:pt>
                <c:pt idx="4315">
                  <c:v>100</c:v>
                </c:pt>
                <c:pt idx="4316">
                  <c:v>100</c:v>
                </c:pt>
                <c:pt idx="4317">
                  <c:v>100</c:v>
                </c:pt>
                <c:pt idx="4318">
                  <c:v>100</c:v>
                </c:pt>
                <c:pt idx="4319">
                  <c:v>100.2</c:v>
                </c:pt>
                <c:pt idx="4320">
                  <c:v>100.2</c:v>
                </c:pt>
                <c:pt idx="4321">
                  <c:v>100.2</c:v>
                </c:pt>
                <c:pt idx="4322">
                  <c:v>100.3</c:v>
                </c:pt>
                <c:pt idx="4323">
                  <c:v>100.4</c:v>
                </c:pt>
                <c:pt idx="4324">
                  <c:v>100.400001526</c:v>
                </c:pt>
                <c:pt idx="4325">
                  <c:v>100.5</c:v>
                </c:pt>
                <c:pt idx="4326">
                  <c:v>100.5</c:v>
                </c:pt>
                <c:pt idx="4327">
                  <c:v>100.5</c:v>
                </c:pt>
                <c:pt idx="4328">
                  <c:v>100.5</c:v>
                </c:pt>
                <c:pt idx="4329">
                  <c:v>100.69999694800001</c:v>
                </c:pt>
                <c:pt idx="4330">
                  <c:v>100.7</c:v>
                </c:pt>
                <c:pt idx="4331">
                  <c:v>100.8</c:v>
                </c:pt>
                <c:pt idx="4332">
                  <c:v>100.9</c:v>
                </c:pt>
                <c:pt idx="4333">
                  <c:v>101</c:v>
                </c:pt>
                <c:pt idx="4334">
                  <c:v>101</c:v>
                </c:pt>
                <c:pt idx="4335">
                  <c:v>101</c:v>
                </c:pt>
                <c:pt idx="4336">
                  <c:v>101</c:v>
                </c:pt>
                <c:pt idx="4337">
                  <c:v>101</c:v>
                </c:pt>
                <c:pt idx="4338">
                  <c:v>101</c:v>
                </c:pt>
                <c:pt idx="4339">
                  <c:v>101</c:v>
                </c:pt>
                <c:pt idx="4340">
                  <c:v>101</c:v>
                </c:pt>
                <c:pt idx="4341">
                  <c:v>101</c:v>
                </c:pt>
                <c:pt idx="4342">
                  <c:v>101</c:v>
                </c:pt>
                <c:pt idx="4343">
                  <c:v>101</c:v>
                </c:pt>
                <c:pt idx="4344">
                  <c:v>101</c:v>
                </c:pt>
                <c:pt idx="4345">
                  <c:v>101</c:v>
                </c:pt>
                <c:pt idx="4346">
                  <c:v>101</c:v>
                </c:pt>
                <c:pt idx="4347">
                  <c:v>101</c:v>
                </c:pt>
                <c:pt idx="4348">
                  <c:v>101</c:v>
                </c:pt>
                <c:pt idx="4349">
                  <c:v>101</c:v>
                </c:pt>
                <c:pt idx="4350">
                  <c:v>101</c:v>
                </c:pt>
                <c:pt idx="4351">
                  <c:v>101</c:v>
                </c:pt>
                <c:pt idx="4352">
                  <c:v>101</c:v>
                </c:pt>
                <c:pt idx="4353">
                  <c:v>101</c:v>
                </c:pt>
                <c:pt idx="4354">
                  <c:v>101</c:v>
                </c:pt>
                <c:pt idx="4355">
                  <c:v>101</c:v>
                </c:pt>
                <c:pt idx="4356">
                  <c:v>101.1</c:v>
                </c:pt>
                <c:pt idx="4357">
                  <c:v>101.2</c:v>
                </c:pt>
                <c:pt idx="4358">
                  <c:v>101.3</c:v>
                </c:pt>
                <c:pt idx="4359">
                  <c:v>101.4</c:v>
                </c:pt>
                <c:pt idx="4360">
                  <c:v>101.4</c:v>
                </c:pt>
                <c:pt idx="4361">
                  <c:v>101.5</c:v>
                </c:pt>
                <c:pt idx="4362">
                  <c:v>101.5</c:v>
                </c:pt>
                <c:pt idx="4363">
                  <c:v>101.5</c:v>
                </c:pt>
                <c:pt idx="4364">
                  <c:v>101.5</c:v>
                </c:pt>
                <c:pt idx="4365">
                  <c:v>101.6</c:v>
                </c:pt>
                <c:pt idx="4366">
                  <c:v>101.6</c:v>
                </c:pt>
                <c:pt idx="4367">
                  <c:v>101.6</c:v>
                </c:pt>
                <c:pt idx="4368">
                  <c:v>101.6</c:v>
                </c:pt>
                <c:pt idx="4369">
                  <c:v>101.8</c:v>
                </c:pt>
                <c:pt idx="4370">
                  <c:v>101.9</c:v>
                </c:pt>
                <c:pt idx="4371">
                  <c:v>101.9</c:v>
                </c:pt>
                <c:pt idx="4372">
                  <c:v>102</c:v>
                </c:pt>
                <c:pt idx="4373">
                  <c:v>102</c:v>
                </c:pt>
                <c:pt idx="4374">
                  <c:v>102</c:v>
                </c:pt>
                <c:pt idx="4375">
                  <c:v>102</c:v>
                </c:pt>
                <c:pt idx="4376">
                  <c:v>102</c:v>
                </c:pt>
                <c:pt idx="4377">
                  <c:v>102</c:v>
                </c:pt>
                <c:pt idx="4378">
                  <c:v>102</c:v>
                </c:pt>
                <c:pt idx="4379">
                  <c:v>102</c:v>
                </c:pt>
                <c:pt idx="4380">
                  <c:v>102.1</c:v>
                </c:pt>
                <c:pt idx="4381">
                  <c:v>102.1</c:v>
                </c:pt>
                <c:pt idx="4382">
                  <c:v>102.3</c:v>
                </c:pt>
                <c:pt idx="4383">
                  <c:v>102.3</c:v>
                </c:pt>
                <c:pt idx="4384">
                  <c:v>102.5</c:v>
                </c:pt>
                <c:pt idx="4385">
                  <c:v>102.5</c:v>
                </c:pt>
                <c:pt idx="4386">
                  <c:v>102.5</c:v>
                </c:pt>
                <c:pt idx="4387">
                  <c:v>102.5</c:v>
                </c:pt>
                <c:pt idx="4388">
                  <c:v>102.8</c:v>
                </c:pt>
                <c:pt idx="4389">
                  <c:v>102.9</c:v>
                </c:pt>
                <c:pt idx="4390">
                  <c:v>102.9</c:v>
                </c:pt>
                <c:pt idx="4391">
                  <c:v>103</c:v>
                </c:pt>
                <c:pt idx="4392">
                  <c:v>103</c:v>
                </c:pt>
                <c:pt idx="4393">
                  <c:v>103</c:v>
                </c:pt>
                <c:pt idx="4394">
                  <c:v>103</c:v>
                </c:pt>
                <c:pt idx="4395">
                  <c:v>103</c:v>
                </c:pt>
                <c:pt idx="4396">
                  <c:v>103</c:v>
                </c:pt>
                <c:pt idx="4397">
                  <c:v>103</c:v>
                </c:pt>
                <c:pt idx="4398">
                  <c:v>103</c:v>
                </c:pt>
                <c:pt idx="4399">
                  <c:v>103</c:v>
                </c:pt>
                <c:pt idx="4400">
                  <c:v>103</c:v>
                </c:pt>
                <c:pt idx="4401">
                  <c:v>103</c:v>
                </c:pt>
                <c:pt idx="4402">
                  <c:v>103</c:v>
                </c:pt>
                <c:pt idx="4403">
                  <c:v>103.1</c:v>
                </c:pt>
                <c:pt idx="4404">
                  <c:v>103.1</c:v>
                </c:pt>
                <c:pt idx="4405">
                  <c:v>103.2</c:v>
                </c:pt>
                <c:pt idx="4406">
                  <c:v>103.2</c:v>
                </c:pt>
                <c:pt idx="4407">
                  <c:v>103.3</c:v>
                </c:pt>
                <c:pt idx="4408">
                  <c:v>103.3</c:v>
                </c:pt>
                <c:pt idx="4409">
                  <c:v>103.5</c:v>
                </c:pt>
                <c:pt idx="4410">
                  <c:v>103.5</c:v>
                </c:pt>
                <c:pt idx="4411">
                  <c:v>103.7</c:v>
                </c:pt>
                <c:pt idx="4412">
                  <c:v>103.7</c:v>
                </c:pt>
                <c:pt idx="4413">
                  <c:v>103.9</c:v>
                </c:pt>
                <c:pt idx="4414">
                  <c:v>104</c:v>
                </c:pt>
                <c:pt idx="4415">
                  <c:v>104</c:v>
                </c:pt>
                <c:pt idx="4416">
                  <c:v>104</c:v>
                </c:pt>
                <c:pt idx="4417">
                  <c:v>104</c:v>
                </c:pt>
                <c:pt idx="4418">
                  <c:v>104</c:v>
                </c:pt>
                <c:pt idx="4419">
                  <c:v>104</c:v>
                </c:pt>
                <c:pt idx="4420">
                  <c:v>104</c:v>
                </c:pt>
                <c:pt idx="4421">
                  <c:v>104</c:v>
                </c:pt>
                <c:pt idx="4422">
                  <c:v>104</c:v>
                </c:pt>
                <c:pt idx="4423">
                  <c:v>104</c:v>
                </c:pt>
                <c:pt idx="4424">
                  <c:v>104</c:v>
                </c:pt>
                <c:pt idx="4425">
                  <c:v>104</c:v>
                </c:pt>
                <c:pt idx="4426">
                  <c:v>104.1</c:v>
                </c:pt>
                <c:pt idx="4427">
                  <c:v>104.2</c:v>
                </c:pt>
                <c:pt idx="4428">
                  <c:v>104.2</c:v>
                </c:pt>
                <c:pt idx="4429">
                  <c:v>104.2</c:v>
                </c:pt>
                <c:pt idx="4430">
                  <c:v>104.30000305199999</c:v>
                </c:pt>
                <c:pt idx="4431">
                  <c:v>104.5</c:v>
                </c:pt>
                <c:pt idx="4432">
                  <c:v>104.5</c:v>
                </c:pt>
                <c:pt idx="4433">
                  <c:v>104.5</c:v>
                </c:pt>
                <c:pt idx="4434">
                  <c:v>104.5</c:v>
                </c:pt>
                <c:pt idx="4435">
                  <c:v>104.5</c:v>
                </c:pt>
                <c:pt idx="4436">
                  <c:v>104.7</c:v>
                </c:pt>
                <c:pt idx="4437">
                  <c:v>105</c:v>
                </c:pt>
                <c:pt idx="4438">
                  <c:v>105</c:v>
                </c:pt>
                <c:pt idx="4439">
                  <c:v>105</c:v>
                </c:pt>
                <c:pt idx="4440">
                  <c:v>105</c:v>
                </c:pt>
                <c:pt idx="4441">
                  <c:v>105</c:v>
                </c:pt>
                <c:pt idx="4442">
                  <c:v>105</c:v>
                </c:pt>
                <c:pt idx="4443">
                  <c:v>105</c:v>
                </c:pt>
                <c:pt idx="4444">
                  <c:v>105</c:v>
                </c:pt>
                <c:pt idx="4445">
                  <c:v>105</c:v>
                </c:pt>
                <c:pt idx="4446">
                  <c:v>105</c:v>
                </c:pt>
                <c:pt idx="4447">
                  <c:v>105</c:v>
                </c:pt>
                <c:pt idx="4448">
                  <c:v>105</c:v>
                </c:pt>
                <c:pt idx="4449">
                  <c:v>105</c:v>
                </c:pt>
                <c:pt idx="4450">
                  <c:v>105</c:v>
                </c:pt>
                <c:pt idx="4451">
                  <c:v>105</c:v>
                </c:pt>
                <c:pt idx="4452">
                  <c:v>105.1</c:v>
                </c:pt>
                <c:pt idx="4453">
                  <c:v>105.3</c:v>
                </c:pt>
                <c:pt idx="4454">
                  <c:v>105.4</c:v>
                </c:pt>
                <c:pt idx="4455">
                  <c:v>105.5</c:v>
                </c:pt>
                <c:pt idx="4456">
                  <c:v>105.5</c:v>
                </c:pt>
                <c:pt idx="4457">
                  <c:v>105.5</c:v>
                </c:pt>
                <c:pt idx="4458">
                  <c:v>105.6</c:v>
                </c:pt>
                <c:pt idx="4459">
                  <c:v>105.6</c:v>
                </c:pt>
                <c:pt idx="4460">
                  <c:v>105.6</c:v>
                </c:pt>
                <c:pt idx="4461">
                  <c:v>105.7</c:v>
                </c:pt>
                <c:pt idx="4462">
                  <c:v>105.8</c:v>
                </c:pt>
                <c:pt idx="4463">
                  <c:v>105.9</c:v>
                </c:pt>
                <c:pt idx="4464">
                  <c:v>105.9</c:v>
                </c:pt>
                <c:pt idx="4465">
                  <c:v>106</c:v>
                </c:pt>
                <c:pt idx="4466">
                  <c:v>106</c:v>
                </c:pt>
                <c:pt idx="4467">
                  <c:v>106</c:v>
                </c:pt>
                <c:pt idx="4468">
                  <c:v>106</c:v>
                </c:pt>
                <c:pt idx="4469">
                  <c:v>106</c:v>
                </c:pt>
                <c:pt idx="4470">
                  <c:v>106</c:v>
                </c:pt>
                <c:pt idx="4471">
                  <c:v>106</c:v>
                </c:pt>
                <c:pt idx="4472">
                  <c:v>106</c:v>
                </c:pt>
                <c:pt idx="4473">
                  <c:v>106</c:v>
                </c:pt>
                <c:pt idx="4474">
                  <c:v>106.1</c:v>
                </c:pt>
                <c:pt idx="4475">
                  <c:v>106.2</c:v>
                </c:pt>
                <c:pt idx="4476">
                  <c:v>106.4</c:v>
                </c:pt>
                <c:pt idx="4477">
                  <c:v>106.5</c:v>
                </c:pt>
                <c:pt idx="4478">
                  <c:v>106.5</c:v>
                </c:pt>
                <c:pt idx="4479">
                  <c:v>106.8</c:v>
                </c:pt>
                <c:pt idx="4480">
                  <c:v>106.8</c:v>
                </c:pt>
                <c:pt idx="4481">
                  <c:v>107</c:v>
                </c:pt>
                <c:pt idx="4482">
                  <c:v>107</c:v>
                </c:pt>
                <c:pt idx="4483">
                  <c:v>107</c:v>
                </c:pt>
                <c:pt idx="4484">
                  <c:v>107</c:v>
                </c:pt>
                <c:pt idx="4485">
                  <c:v>107</c:v>
                </c:pt>
                <c:pt idx="4486">
                  <c:v>107</c:v>
                </c:pt>
                <c:pt idx="4487">
                  <c:v>107</c:v>
                </c:pt>
                <c:pt idx="4488">
                  <c:v>107</c:v>
                </c:pt>
                <c:pt idx="4489">
                  <c:v>107</c:v>
                </c:pt>
                <c:pt idx="4490">
                  <c:v>107</c:v>
                </c:pt>
                <c:pt idx="4491">
                  <c:v>107</c:v>
                </c:pt>
                <c:pt idx="4492">
                  <c:v>107</c:v>
                </c:pt>
                <c:pt idx="4493">
                  <c:v>107.1</c:v>
                </c:pt>
                <c:pt idx="4494">
                  <c:v>107.1</c:v>
                </c:pt>
                <c:pt idx="4495">
                  <c:v>107.1</c:v>
                </c:pt>
                <c:pt idx="4496">
                  <c:v>107.2</c:v>
                </c:pt>
                <c:pt idx="4497">
                  <c:v>107.4</c:v>
                </c:pt>
                <c:pt idx="4498">
                  <c:v>107.4</c:v>
                </c:pt>
                <c:pt idx="4499">
                  <c:v>107.5</c:v>
                </c:pt>
                <c:pt idx="4500">
                  <c:v>108</c:v>
                </c:pt>
                <c:pt idx="4501">
                  <c:v>108</c:v>
                </c:pt>
                <c:pt idx="4502">
                  <c:v>108</c:v>
                </c:pt>
                <c:pt idx="4503">
                  <c:v>108</c:v>
                </c:pt>
                <c:pt idx="4504">
                  <c:v>108</c:v>
                </c:pt>
                <c:pt idx="4505">
                  <c:v>108</c:v>
                </c:pt>
                <c:pt idx="4506">
                  <c:v>108</c:v>
                </c:pt>
                <c:pt idx="4507">
                  <c:v>108</c:v>
                </c:pt>
                <c:pt idx="4508">
                  <c:v>108</c:v>
                </c:pt>
                <c:pt idx="4509">
                  <c:v>108</c:v>
                </c:pt>
                <c:pt idx="4510">
                  <c:v>108</c:v>
                </c:pt>
                <c:pt idx="4511">
                  <c:v>108</c:v>
                </c:pt>
                <c:pt idx="4512">
                  <c:v>108</c:v>
                </c:pt>
                <c:pt idx="4513">
                  <c:v>108</c:v>
                </c:pt>
                <c:pt idx="4514">
                  <c:v>108</c:v>
                </c:pt>
                <c:pt idx="4515">
                  <c:v>108</c:v>
                </c:pt>
                <c:pt idx="4516">
                  <c:v>108</c:v>
                </c:pt>
                <c:pt idx="4517">
                  <c:v>108</c:v>
                </c:pt>
                <c:pt idx="4518">
                  <c:v>108</c:v>
                </c:pt>
                <c:pt idx="4519">
                  <c:v>108</c:v>
                </c:pt>
                <c:pt idx="4520">
                  <c:v>108</c:v>
                </c:pt>
                <c:pt idx="4521">
                  <c:v>108</c:v>
                </c:pt>
                <c:pt idx="4522">
                  <c:v>108.1</c:v>
                </c:pt>
                <c:pt idx="4523">
                  <c:v>108.3</c:v>
                </c:pt>
                <c:pt idx="4524">
                  <c:v>108.3</c:v>
                </c:pt>
                <c:pt idx="4525">
                  <c:v>108.4</c:v>
                </c:pt>
                <c:pt idx="4526">
                  <c:v>108.5</c:v>
                </c:pt>
                <c:pt idx="4527">
                  <c:v>108.6</c:v>
                </c:pt>
                <c:pt idx="4528">
                  <c:v>108.6</c:v>
                </c:pt>
                <c:pt idx="4529">
                  <c:v>108.7</c:v>
                </c:pt>
                <c:pt idx="4530">
                  <c:v>108.7</c:v>
                </c:pt>
                <c:pt idx="4531">
                  <c:v>108.8</c:v>
                </c:pt>
                <c:pt idx="4532">
                  <c:v>108.9</c:v>
                </c:pt>
                <c:pt idx="4533">
                  <c:v>109</c:v>
                </c:pt>
                <c:pt idx="4534">
                  <c:v>109</c:v>
                </c:pt>
                <c:pt idx="4535">
                  <c:v>109</c:v>
                </c:pt>
                <c:pt idx="4536">
                  <c:v>109</c:v>
                </c:pt>
                <c:pt idx="4537">
                  <c:v>109</c:v>
                </c:pt>
                <c:pt idx="4538">
                  <c:v>109</c:v>
                </c:pt>
                <c:pt idx="4539">
                  <c:v>109</c:v>
                </c:pt>
                <c:pt idx="4540">
                  <c:v>109.2</c:v>
                </c:pt>
                <c:pt idx="4541">
                  <c:v>109.3</c:v>
                </c:pt>
                <c:pt idx="4542">
                  <c:v>109.5</c:v>
                </c:pt>
                <c:pt idx="4543">
                  <c:v>109.5</c:v>
                </c:pt>
                <c:pt idx="4544">
                  <c:v>109.6</c:v>
                </c:pt>
                <c:pt idx="4545">
                  <c:v>109.7</c:v>
                </c:pt>
                <c:pt idx="4546">
                  <c:v>109.8</c:v>
                </c:pt>
                <c:pt idx="4547">
                  <c:v>109.8</c:v>
                </c:pt>
                <c:pt idx="4548">
                  <c:v>109.8</c:v>
                </c:pt>
                <c:pt idx="4549">
                  <c:v>109.8</c:v>
                </c:pt>
                <c:pt idx="4550">
                  <c:v>109.9</c:v>
                </c:pt>
                <c:pt idx="4551">
                  <c:v>109.9</c:v>
                </c:pt>
                <c:pt idx="4552">
                  <c:v>110</c:v>
                </c:pt>
                <c:pt idx="4553">
                  <c:v>110</c:v>
                </c:pt>
                <c:pt idx="4554">
                  <c:v>110</c:v>
                </c:pt>
                <c:pt idx="4555">
                  <c:v>110</c:v>
                </c:pt>
                <c:pt idx="4556">
                  <c:v>110</c:v>
                </c:pt>
                <c:pt idx="4557">
                  <c:v>110</c:v>
                </c:pt>
                <c:pt idx="4558">
                  <c:v>110</c:v>
                </c:pt>
                <c:pt idx="4559">
                  <c:v>110</c:v>
                </c:pt>
                <c:pt idx="4560">
                  <c:v>110</c:v>
                </c:pt>
                <c:pt idx="4561">
                  <c:v>110</c:v>
                </c:pt>
                <c:pt idx="4562">
                  <c:v>110</c:v>
                </c:pt>
                <c:pt idx="4563">
                  <c:v>110</c:v>
                </c:pt>
                <c:pt idx="4564">
                  <c:v>110.4</c:v>
                </c:pt>
                <c:pt idx="4565">
                  <c:v>110.6</c:v>
                </c:pt>
                <c:pt idx="4566">
                  <c:v>110.7</c:v>
                </c:pt>
                <c:pt idx="4567">
                  <c:v>111</c:v>
                </c:pt>
                <c:pt idx="4568">
                  <c:v>111</c:v>
                </c:pt>
                <c:pt idx="4569">
                  <c:v>111.1</c:v>
                </c:pt>
                <c:pt idx="4570">
                  <c:v>111.4</c:v>
                </c:pt>
                <c:pt idx="4571">
                  <c:v>111.6</c:v>
                </c:pt>
                <c:pt idx="4572">
                  <c:v>111.6</c:v>
                </c:pt>
                <c:pt idx="4573">
                  <c:v>111.8</c:v>
                </c:pt>
                <c:pt idx="4574">
                  <c:v>111.8</c:v>
                </c:pt>
                <c:pt idx="4575">
                  <c:v>111.9</c:v>
                </c:pt>
                <c:pt idx="4576">
                  <c:v>112</c:v>
                </c:pt>
                <c:pt idx="4577">
                  <c:v>112</c:v>
                </c:pt>
                <c:pt idx="4578">
                  <c:v>112</c:v>
                </c:pt>
                <c:pt idx="4579">
                  <c:v>112</c:v>
                </c:pt>
                <c:pt idx="4580">
                  <c:v>112</c:v>
                </c:pt>
                <c:pt idx="4581">
                  <c:v>112</c:v>
                </c:pt>
                <c:pt idx="4582">
                  <c:v>112</c:v>
                </c:pt>
                <c:pt idx="4583">
                  <c:v>112</c:v>
                </c:pt>
                <c:pt idx="4584">
                  <c:v>112</c:v>
                </c:pt>
                <c:pt idx="4585">
                  <c:v>112.3</c:v>
                </c:pt>
                <c:pt idx="4586">
                  <c:v>112.4</c:v>
                </c:pt>
                <c:pt idx="4587">
                  <c:v>112.5</c:v>
                </c:pt>
                <c:pt idx="4588">
                  <c:v>112.7</c:v>
                </c:pt>
                <c:pt idx="4589">
                  <c:v>113</c:v>
                </c:pt>
                <c:pt idx="4590">
                  <c:v>113</c:v>
                </c:pt>
                <c:pt idx="4591">
                  <c:v>113</c:v>
                </c:pt>
                <c:pt idx="4592">
                  <c:v>113</c:v>
                </c:pt>
                <c:pt idx="4593">
                  <c:v>113</c:v>
                </c:pt>
                <c:pt idx="4594">
                  <c:v>113.5</c:v>
                </c:pt>
                <c:pt idx="4595">
                  <c:v>113.9</c:v>
                </c:pt>
                <c:pt idx="4596">
                  <c:v>114</c:v>
                </c:pt>
                <c:pt idx="4597">
                  <c:v>114</c:v>
                </c:pt>
                <c:pt idx="4598">
                  <c:v>114</c:v>
                </c:pt>
                <c:pt idx="4599">
                  <c:v>114</c:v>
                </c:pt>
                <c:pt idx="4600">
                  <c:v>114</c:v>
                </c:pt>
                <c:pt idx="4601">
                  <c:v>114</c:v>
                </c:pt>
                <c:pt idx="4602">
                  <c:v>114</c:v>
                </c:pt>
                <c:pt idx="4603">
                  <c:v>114.3</c:v>
                </c:pt>
                <c:pt idx="4604">
                  <c:v>114.8</c:v>
                </c:pt>
                <c:pt idx="4605">
                  <c:v>115</c:v>
                </c:pt>
                <c:pt idx="4606">
                  <c:v>115</c:v>
                </c:pt>
                <c:pt idx="4607">
                  <c:v>115</c:v>
                </c:pt>
                <c:pt idx="4608">
                  <c:v>115</c:v>
                </c:pt>
                <c:pt idx="4609">
                  <c:v>115</c:v>
                </c:pt>
                <c:pt idx="4610">
                  <c:v>115</c:v>
                </c:pt>
                <c:pt idx="4611">
                  <c:v>115</c:v>
                </c:pt>
                <c:pt idx="4612">
                  <c:v>115</c:v>
                </c:pt>
                <c:pt idx="4613">
                  <c:v>115</c:v>
                </c:pt>
                <c:pt idx="4614">
                  <c:v>115.4</c:v>
                </c:pt>
                <c:pt idx="4615">
                  <c:v>115.5</c:v>
                </c:pt>
                <c:pt idx="4616">
                  <c:v>115.5</c:v>
                </c:pt>
                <c:pt idx="4617">
                  <c:v>115.6</c:v>
                </c:pt>
                <c:pt idx="4618">
                  <c:v>115.7</c:v>
                </c:pt>
                <c:pt idx="4619">
                  <c:v>115.8</c:v>
                </c:pt>
                <c:pt idx="4620">
                  <c:v>116</c:v>
                </c:pt>
                <c:pt idx="4621">
                  <c:v>116</c:v>
                </c:pt>
                <c:pt idx="4622">
                  <c:v>116</c:v>
                </c:pt>
                <c:pt idx="4623">
                  <c:v>116.3</c:v>
                </c:pt>
                <c:pt idx="4624">
                  <c:v>116.4</c:v>
                </c:pt>
                <c:pt idx="4625">
                  <c:v>116.5</c:v>
                </c:pt>
                <c:pt idx="4626">
                  <c:v>117</c:v>
                </c:pt>
                <c:pt idx="4627">
                  <c:v>117</c:v>
                </c:pt>
                <c:pt idx="4628">
                  <c:v>117</c:v>
                </c:pt>
                <c:pt idx="4629">
                  <c:v>117</c:v>
                </c:pt>
                <c:pt idx="4630">
                  <c:v>117</c:v>
                </c:pt>
                <c:pt idx="4631">
                  <c:v>117.1</c:v>
                </c:pt>
                <c:pt idx="4632">
                  <c:v>117.2</c:v>
                </c:pt>
                <c:pt idx="4633">
                  <c:v>117.3</c:v>
                </c:pt>
                <c:pt idx="4634">
                  <c:v>117.4</c:v>
                </c:pt>
                <c:pt idx="4635">
                  <c:v>117.5</c:v>
                </c:pt>
                <c:pt idx="4636">
                  <c:v>117.5</c:v>
                </c:pt>
                <c:pt idx="4637">
                  <c:v>118</c:v>
                </c:pt>
                <c:pt idx="4638">
                  <c:v>118</c:v>
                </c:pt>
                <c:pt idx="4639">
                  <c:v>118</c:v>
                </c:pt>
                <c:pt idx="4640">
                  <c:v>118</c:v>
                </c:pt>
                <c:pt idx="4641">
                  <c:v>118.2</c:v>
                </c:pt>
                <c:pt idx="4642">
                  <c:v>118.5</c:v>
                </c:pt>
                <c:pt idx="4643">
                  <c:v>118.7</c:v>
                </c:pt>
                <c:pt idx="4644">
                  <c:v>118.8</c:v>
                </c:pt>
                <c:pt idx="4645">
                  <c:v>118.9</c:v>
                </c:pt>
                <c:pt idx="4646">
                  <c:v>119</c:v>
                </c:pt>
                <c:pt idx="4647">
                  <c:v>119</c:v>
                </c:pt>
                <c:pt idx="4648">
                  <c:v>119.3</c:v>
                </c:pt>
                <c:pt idx="4649">
                  <c:v>119.7</c:v>
                </c:pt>
                <c:pt idx="4650">
                  <c:v>119.7</c:v>
                </c:pt>
                <c:pt idx="4651">
                  <c:v>119.8</c:v>
                </c:pt>
                <c:pt idx="4652">
                  <c:v>120</c:v>
                </c:pt>
                <c:pt idx="4653">
                  <c:v>120</c:v>
                </c:pt>
                <c:pt idx="4654">
                  <c:v>120</c:v>
                </c:pt>
                <c:pt idx="4655">
                  <c:v>120</c:v>
                </c:pt>
                <c:pt idx="4656">
                  <c:v>120</c:v>
                </c:pt>
                <c:pt idx="4657">
                  <c:v>120.2</c:v>
                </c:pt>
                <c:pt idx="4658">
                  <c:v>120.5</c:v>
                </c:pt>
                <c:pt idx="4659">
                  <c:v>120.5</c:v>
                </c:pt>
                <c:pt idx="4660">
                  <c:v>120.7</c:v>
                </c:pt>
                <c:pt idx="4661">
                  <c:v>121</c:v>
                </c:pt>
                <c:pt idx="4662">
                  <c:v>121</c:v>
                </c:pt>
                <c:pt idx="4663">
                  <c:v>121.1</c:v>
                </c:pt>
                <c:pt idx="4664">
                  <c:v>121.3</c:v>
                </c:pt>
                <c:pt idx="4665">
                  <c:v>121.4</c:v>
                </c:pt>
                <c:pt idx="4666">
                  <c:v>121.5</c:v>
                </c:pt>
                <c:pt idx="4667">
                  <c:v>121.7</c:v>
                </c:pt>
                <c:pt idx="4668">
                  <c:v>122</c:v>
                </c:pt>
                <c:pt idx="4669">
                  <c:v>122</c:v>
                </c:pt>
                <c:pt idx="4670">
                  <c:v>122</c:v>
                </c:pt>
                <c:pt idx="4671">
                  <c:v>122.3</c:v>
                </c:pt>
                <c:pt idx="4672">
                  <c:v>122.3</c:v>
                </c:pt>
                <c:pt idx="4673">
                  <c:v>122.5</c:v>
                </c:pt>
                <c:pt idx="4674">
                  <c:v>123</c:v>
                </c:pt>
                <c:pt idx="4675">
                  <c:v>123</c:v>
                </c:pt>
                <c:pt idx="4676">
                  <c:v>123.2</c:v>
                </c:pt>
                <c:pt idx="4677">
                  <c:v>123.5</c:v>
                </c:pt>
                <c:pt idx="4678">
                  <c:v>123.5</c:v>
                </c:pt>
                <c:pt idx="4679">
                  <c:v>123.5</c:v>
                </c:pt>
                <c:pt idx="4680">
                  <c:v>123.9</c:v>
                </c:pt>
                <c:pt idx="4681">
                  <c:v>124</c:v>
                </c:pt>
                <c:pt idx="4682">
                  <c:v>124</c:v>
                </c:pt>
                <c:pt idx="4683">
                  <c:v>124</c:v>
                </c:pt>
                <c:pt idx="4684">
                  <c:v>124</c:v>
                </c:pt>
                <c:pt idx="4685">
                  <c:v>125</c:v>
                </c:pt>
                <c:pt idx="4686">
                  <c:v>125</c:v>
                </c:pt>
                <c:pt idx="4687">
                  <c:v>125</c:v>
                </c:pt>
                <c:pt idx="4688">
                  <c:v>125.7</c:v>
                </c:pt>
                <c:pt idx="4689">
                  <c:v>126</c:v>
                </c:pt>
                <c:pt idx="4690">
                  <c:v>126</c:v>
                </c:pt>
                <c:pt idx="4691">
                  <c:v>126.2</c:v>
                </c:pt>
                <c:pt idx="4692">
                  <c:v>126.8</c:v>
                </c:pt>
                <c:pt idx="4693">
                  <c:v>127.5</c:v>
                </c:pt>
                <c:pt idx="4694">
                  <c:v>128</c:v>
                </c:pt>
                <c:pt idx="4695">
                  <c:v>128</c:v>
                </c:pt>
                <c:pt idx="4696">
                  <c:v>128</c:v>
                </c:pt>
                <c:pt idx="4697">
                  <c:v>128</c:v>
                </c:pt>
                <c:pt idx="4698">
                  <c:v>128.4</c:v>
                </c:pt>
                <c:pt idx="4699">
                  <c:v>128.4</c:v>
                </c:pt>
                <c:pt idx="4700">
                  <c:v>128.6</c:v>
                </c:pt>
                <c:pt idx="4701">
                  <c:v>130</c:v>
                </c:pt>
                <c:pt idx="4702">
                  <c:v>130</c:v>
                </c:pt>
                <c:pt idx="4703">
                  <c:v>130.5</c:v>
                </c:pt>
                <c:pt idx="4704">
                  <c:v>132</c:v>
                </c:pt>
                <c:pt idx="4705">
                  <c:v>132</c:v>
                </c:pt>
                <c:pt idx="4706">
                  <c:v>132.19999999999999</c:v>
                </c:pt>
                <c:pt idx="4707">
                  <c:v>132.19999999999999</c:v>
                </c:pt>
                <c:pt idx="4708">
                  <c:v>132.5</c:v>
                </c:pt>
                <c:pt idx="4709">
                  <c:v>134</c:v>
                </c:pt>
                <c:pt idx="4710">
                  <c:v>134.69999999999999</c:v>
                </c:pt>
                <c:pt idx="4711">
                  <c:v>135</c:v>
                </c:pt>
                <c:pt idx="4712">
                  <c:v>135</c:v>
                </c:pt>
                <c:pt idx="4713">
                  <c:v>135</c:v>
                </c:pt>
                <c:pt idx="4714">
                  <c:v>135.4</c:v>
                </c:pt>
                <c:pt idx="4715">
                  <c:v>136.5</c:v>
                </c:pt>
                <c:pt idx="4716">
                  <c:v>138.69999999999999</c:v>
                </c:pt>
                <c:pt idx="4717">
                  <c:v>140</c:v>
                </c:pt>
                <c:pt idx="4718">
                  <c:v>140</c:v>
                </c:pt>
                <c:pt idx="4719">
                  <c:v>140.30000000000001</c:v>
                </c:pt>
                <c:pt idx="4720">
                  <c:v>145</c:v>
                </c:pt>
                <c:pt idx="4721">
                  <c:v>148.5</c:v>
                </c:pt>
                <c:pt idx="4722">
                  <c:v>149.5</c:v>
                </c:pt>
                <c:pt idx="4723">
                  <c:v>156</c:v>
                </c:pt>
                <c:pt idx="4724">
                  <c:v>160</c:v>
                </c:pt>
                <c:pt idx="4725">
                  <c:v>162</c:v>
                </c:pt>
                <c:pt idx="4726">
                  <c:v>166</c:v>
                </c:pt>
                <c:pt idx="4727">
                  <c:v>184.1</c:v>
                </c:pt>
              </c:numCache>
            </c:numRef>
          </c:xVal>
          <c:yVal>
            <c:numRef>
              <c:f>P30_EKFC_Wt_CG!$E$2:$E$4729</c:f>
              <c:numCache>
                <c:formatCode>General</c:formatCode>
                <c:ptCount val="4728"/>
                <c:pt idx="0">
                  <c:v>0.13846930195427398</c:v>
                </c:pt>
                <c:pt idx="1">
                  <c:v>0.244930279196237</c:v>
                </c:pt>
                <c:pt idx="2">
                  <c:v>0.244930279196237</c:v>
                </c:pt>
                <c:pt idx="3">
                  <c:v>0.32228832637533722</c:v>
                </c:pt>
                <c:pt idx="4">
                  <c:v>0.3360193305576139</c:v>
                </c:pt>
                <c:pt idx="5">
                  <c:v>0.35128564696529063</c:v>
                </c:pt>
                <c:pt idx="6">
                  <c:v>0.35836114051307222</c:v>
                </c:pt>
                <c:pt idx="7">
                  <c:v>0.35836114051307222</c:v>
                </c:pt>
                <c:pt idx="8">
                  <c:v>0.35836114051307222</c:v>
                </c:pt>
                <c:pt idx="9">
                  <c:v>0.35836114051307222</c:v>
                </c:pt>
                <c:pt idx="10">
                  <c:v>0.37230347010719822</c:v>
                </c:pt>
                <c:pt idx="11">
                  <c:v>0.37230347010719822</c:v>
                </c:pt>
                <c:pt idx="12">
                  <c:v>0.37574557661151031</c:v>
                </c:pt>
                <c:pt idx="13">
                  <c:v>0.38934007034729967</c:v>
                </c:pt>
                <c:pt idx="14">
                  <c:v>0.39269520592681384</c:v>
                </c:pt>
                <c:pt idx="15">
                  <c:v>0.39269520592681384</c:v>
                </c:pt>
                <c:pt idx="16">
                  <c:v>0.39269520592681384</c:v>
                </c:pt>
                <c:pt idx="17">
                  <c:v>0.39269520592681384</c:v>
                </c:pt>
                <c:pt idx="18">
                  <c:v>0.40920990885684694</c:v>
                </c:pt>
                <c:pt idx="19">
                  <c:v>0.40920990885684694</c:v>
                </c:pt>
                <c:pt idx="20">
                  <c:v>0.40920990885684694</c:v>
                </c:pt>
                <c:pt idx="21">
                  <c:v>0.41083745359397172</c:v>
                </c:pt>
                <c:pt idx="22">
                  <c:v>0.42210844383083723</c:v>
                </c:pt>
                <c:pt idx="23">
                  <c:v>0.42528956579947386</c:v>
                </c:pt>
                <c:pt idx="24">
                  <c:v>0.42528956579947386</c:v>
                </c:pt>
                <c:pt idx="25">
                  <c:v>0.42528956579947386</c:v>
                </c:pt>
                <c:pt idx="26">
                  <c:v>0.42528956579947386</c:v>
                </c:pt>
                <c:pt idx="27">
                  <c:v>0.42528956579947386</c:v>
                </c:pt>
                <c:pt idx="28">
                  <c:v>0.44093405715255862</c:v>
                </c:pt>
                <c:pt idx="29">
                  <c:v>0.44093405715255862</c:v>
                </c:pt>
                <c:pt idx="30">
                  <c:v>0.44093405715255862</c:v>
                </c:pt>
                <c:pt idx="31">
                  <c:v>0.44093405715255862</c:v>
                </c:pt>
                <c:pt idx="32">
                  <c:v>0.44093405715255862</c:v>
                </c:pt>
                <c:pt idx="33">
                  <c:v>0.44093405715255862</c:v>
                </c:pt>
                <c:pt idx="34">
                  <c:v>0.44093405715255862</c:v>
                </c:pt>
                <c:pt idx="35">
                  <c:v>0.44093405715255862</c:v>
                </c:pt>
                <c:pt idx="36">
                  <c:v>0.44093405715255862</c:v>
                </c:pt>
                <c:pt idx="37">
                  <c:v>0.45614326331396482</c:v>
                </c:pt>
                <c:pt idx="38">
                  <c:v>0.45614326331396482</c:v>
                </c:pt>
                <c:pt idx="39">
                  <c:v>0.45614326331396482</c:v>
                </c:pt>
                <c:pt idx="40">
                  <c:v>0.45614326331396482</c:v>
                </c:pt>
                <c:pt idx="41">
                  <c:v>0.45614326331396482</c:v>
                </c:pt>
                <c:pt idx="42">
                  <c:v>0.45614326331396482</c:v>
                </c:pt>
                <c:pt idx="43">
                  <c:v>0.45614326331396482</c:v>
                </c:pt>
                <c:pt idx="44">
                  <c:v>0.45614326331396482</c:v>
                </c:pt>
                <c:pt idx="45">
                  <c:v>0.45913285979825069</c:v>
                </c:pt>
                <c:pt idx="46">
                  <c:v>0.46358459707211508</c:v>
                </c:pt>
                <c:pt idx="47">
                  <c:v>0.47091706468155659</c:v>
                </c:pt>
                <c:pt idx="48">
                  <c:v>0.47091706468155659</c:v>
                </c:pt>
                <c:pt idx="49">
                  <c:v>0.47091706468155659</c:v>
                </c:pt>
                <c:pt idx="50">
                  <c:v>0.47091706468155659</c:v>
                </c:pt>
                <c:pt idx="51">
                  <c:v>0.47091706468155659</c:v>
                </c:pt>
                <c:pt idx="52">
                  <c:v>0.47091706468155659</c:v>
                </c:pt>
                <c:pt idx="53">
                  <c:v>0.47091706468155659</c:v>
                </c:pt>
                <c:pt idx="54">
                  <c:v>0.47091706468155659</c:v>
                </c:pt>
                <c:pt idx="55">
                  <c:v>0.47091706468155659</c:v>
                </c:pt>
                <c:pt idx="56">
                  <c:v>0.47091706468155659</c:v>
                </c:pt>
                <c:pt idx="57">
                  <c:v>0.47091706468155659</c:v>
                </c:pt>
                <c:pt idx="58">
                  <c:v>0.47091706468155659</c:v>
                </c:pt>
                <c:pt idx="59">
                  <c:v>0.47091706468155659</c:v>
                </c:pt>
                <c:pt idx="60">
                  <c:v>0.47091706468155659</c:v>
                </c:pt>
                <c:pt idx="61">
                  <c:v>0.47091706468155659</c:v>
                </c:pt>
                <c:pt idx="62">
                  <c:v>0.47091706468155659</c:v>
                </c:pt>
                <c:pt idx="63">
                  <c:v>0.47091706468155659</c:v>
                </c:pt>
                <c:pt idx="64">
                  <c:v>0.47091706468155659</c:v>
                </c:pt>
                <c:pt idx="65">
                  <c:v>0.47381956585482365</c:v>
                </c:pt>
                <c:pt idx="66">
                  <c:v>0.47814065119199878</c:v>
                </c:pt>
                <c:pt idx="67">
                  <c:v>0.47814065119199878</c:v>
                </c:pt>
                <c:pt idx="68">
                  <c:v>0.47957230144658691</c:v>
                </c:pt>
                <c:pt idx="69">
                  <c:v>0.48242253395144263</c:v>
                </c:pt>
                <c:pt idx="70">
                  <c:v>0.48384111596250712</c:v>
                </c:pt>
                <c:pt idx="71">
                  <c:v>0.48525534165319861</c:v>
                </c:pt>
                <c:pt idx="72">
                  <c:v>0.48525534165319861</c:v>
                </c:pt>
                <c:pt idx="73">
                  <c:v>0.48525534165319861</c:v>
                </c:pt>
                <c:pt idx="74">
                  <c:v>0.48525534165319861</c:v>
                </c:pt>
                <c:pt idx="75">
                  <c:v>0.48525534165319861</c:v>
                </c:pt>
                <c:pt idx="76">
                  <c:v>0.48525534165319861</c:v>
                </c:pt>
                <c:pt idx="77">
                  <c:v>0.48525534165319861</c:v>
                </c:pt>
                <c:pt idx="78">
                  <c:v>0.48525534165319861</c:v>
                </c:pt>
                <c:pt idx="79">
                  <c:v>0.48525534165319861</c:v>
                </c:pt>
                <c:pt idx="80">
                  <c:v>0.48525534165319861</c:v>
                </c:pt>
                <c:pt idx="81">
                  <c:v>0.48807072359501924</c:v>
                </c:pt>
                <c:pt idx="82">
                  <c:v>0.49226112111486486</c:v>
                </c:pt>
                <c:pt idx="83">
                  <c:v>0.49226112111486486</c:v>
                </c:pt>
                <c:pt idx="84">
                  <c:v>0.49226112111486486</c:v>
                </c:pt>
                <c:pt idx="85">
                  <c:v>0.49226112111486486</c:v>
                </c:pt>
                <c:pt idx="86">
                  <c:v>0.49915797462675404</c:v>
                </c:pt>
                <c:pt idx="87">
                  <c:v>0.49915797462675404</c:v>
                </c:pt>
                <c:pt idx="88">
                  <c:v>0.49915797462675404</c:v>
                </c:pt>
                <c:pt idx="89">
                  <c:v>0.49915797462675404</c:v>
                </c:pt>
                <c:pt idx="90">
                  <c:v>0.49915797462675404</c:v>
                </c:pt>
                <c:pt idx="91">
                  <c:v>0.49915797462675404</c:v>
                </c:pt>
                <c:pt idx="92">
                  <c:v>0.49915797462675404</c:v>
                </c:pt>
                <c:pt idx="93">
                  <c:v>0.49915797462675404</c:v>
                </c:pt>
                <c:pt idx="94">
                  <c:v>0.49915797462675404</c:v>
                </c:pt>
                <c:pt idx="95">
                  <c:v>0.49915797462675404</c:v>
                </c:pt>
                <c:pt idx="96">
                  <c:v>0.49915797462675404</c:v>
                </c:pt>
                <c:pt idx="97">
                  <c:v>0.50594588723857647</c:v>
                </c:pt>
                <c:pt idx="98">
                  <c:v>0.50594588723857647</c:v>
                </c:pt>
                <c:pt idx="99">
                  <c:v>0.50594588723857647</c:v>
                </c:pt>
                <c:pt idx="100">
                  <c:v>0.50594588723857647</c:v>
                </c:pt>
                <c:pt idx="101">
                  <c:v>0.51262484400008723</c:v>
                </c:pt>
                <c:pt idx="102">
                  <c:v>0.51262484400008723</c:v>
                </c:pt>
                <c:pt idx="103">
                  <c:v>0.51262484400008723</c:v>
                </c:pt>
                <c:pt idx="104">
                  <c:v>0.51262484400008723</c:v>
                </c:pt>
                <c:pt idx="105">
                  <c:v>0.51262484400008723</c:v>
                </c:pt>
                <c:pt idx="106">
                  <c:v>0.51262484400008723</c:v>
                </c:pt>
                <c:pt idx="107">
                  <c:v>0.51262484400008723</c:v>
                </c:pt>
                <c:pt idx="108">
                  <c:v>0.51262484400008723</c:v>
                </c:pt>
                <c:pt idx="109">
                  <c:v>0.51262484400008723</c:v>
                </c:pt>
                <c:pt idx="110">
                  <c:v>0.51262484400008723</c:v>
                </c:pt>
                <c:pt idx="111">
                  <c:v>0.51262484400008723</c:v>
                </c:pt>
                <c:pt idx="112">
                  <c:v>0.51262484400008723</c:v>
                </c:pt>
                <c:pt idx="113">
                  <c:v>0.51262484400008723</c:v>
                </c:pt>
                <c:pt idx="114">
                  <c:v>0.51526591571773384</c:v>
                </c:pt>
                <c:pt idx="115">
                  <c:v>0.51919482996099753</c:v>
                </c:pt>
                <c:pt idx="116">
                  <c:v>0.51919482996099753</c:v>
                </c:pt>
                <c:pt idx="117">
                  <c:v>0.52179230917233943</c:v>
                </c:pt>
                <c:pt idx="118">
                  <c:v>0.52565583017106232</c:v>
                </c:pt>
                <c:pt idx="119">
                  <c:v>0.52565583017106232</c:v>
                </c:pt>
                <c:pt idx="120">
                  <c:v>0.52565583017106232</c:v>
                </c:pt>
                <c:pt idx="121">
                  <c:v>0.52565583017106232</c:v>
                </c:pt>
                <c:pt idx="122">
                  <c:v>0.52565583017106232</c:v>
                </c:pt>
                <c:pt idx="123">
                  <c:v>0.52565583017106232</c:v>
                </c:pt>
                <c:pt idx="124">
                  <c:v>0.52565583017106232</c:v>
                </c:pt>
                <c:pt idx="125">
                  <c:v>0.52565583017106232</c:v>
                </c:pt>
                <c:pt idx="126">
                  <c:v>0.52565583017106232</c:v>
                </c:pt>
                <c:pt idx="127">
                  <c:v>0.52565583017106232</c:v>
                </c:pt>
                <c:pt idx="128">
                  <c:v>0.52565583017106232</c:v>
                </c:pt>
                <c:pt idx="129">
                  <c:v>0.52565583017106232</c:v>
                </c:pt>
                <c:pt idx="130">
                  <c:v>0.52565583017106232</c:v>
                </c:pt>
                <c:pt idx="131">
                  <c:v>0.52565583017106232</c:v>
                </c:pt>
                <c:pt idx="132">
                  <c:v>0.52565583017106232</c:v>
                </c:pt>
                <c:pt idx="133">
                  <c:v>0.52565583017106232</c:v>
                </c:pt>
                <c:pt idx="134">
                  <c:v>0.52565583017106232</c:v>
                </c:pt>
                <c:pt idx="135">
                  <c:v>0.52693495060734274</c:v>
                </c:pt>
                <c:pt idx="136">
                  <c:v>0.53200782967999327</c:v>
                </c:pt>
                <c:pt idx="137">
                  <c:v>0.53326514818202175</c:v>
                </c:pt>
                <c:pt idx="138">
                  <c:v>0.53451811548182371</c:v>
                </c:pt>
                <c:pt idx="139">
                  <c:v>0.53576670282950423</c:v>
                </c:pt>
                <c:pt idx="140">
                  <c:v>0.53701095768951779</c:v>
                </c:pt>
                <c:pt idx="141">
                  <c:v>0.53825081353754345</c:v>
                </c:pt>
                <c:pt idx="142">
                  <c:v>0.53825081353754345</c:v>
                </c:pt>
                <c:pt idx="143">
                  <c:v>0.53825081353754345</c:v>
                </c:pt>
                <c:pt idx="144">
                  <c:v>0.53825081353754345</c:v>
                </c:pt>
                <c:pt idx="145">
                  <c:v>0.53825081353754345</c:v>
                </c:pt>
                <c:pt idx="146">
                  <c:v>0.53825081353754345</c:v>
                </c:pt>
                <c:pt idx="147">
                  <c:v>0.53825081353754345</c:v>
                </c:pt>
                <c:pt idx="148">
                  <c:v>0.53825081353754345</c:v>
                </c:pt>
                <c:pt idx="149">
                  <c:v>0.53825081353754345</c:v>
                </c:pt>
                <c:pt idx="150">
                  <c:v>0.53825081353754345</c:v>
                </c:pt>
                <c:pt idx="151">
                  <c:v>0.53825081353754345</c:v>
                </c:pt>
                <c:pt idx="152">
                  <c:v>0.53825081353754345</c:v>
                </c:pt>
                <c:pt idx="153">
                  <c:v>0.53825081353754345</c:v>
                </c:pt>
                <c:pt idx="154">
                  <c:v>0.53825081353754345</c:v>
                </c:pt>
                <c:pt idx="155">
                  <c:v>0.53825081353754345</c:v>
                </c:pt>
                <c:pt idx="156">
                  <c:v>0.53825081353754345</c:v>
                </c:pt>
                <c:pt idx="157">
                  <c:v>0.53825081353754345</c:v>
                </c:pt>
                <c:pt idx="158">
                  <c:v>0.53825081353754345</c:v>
                </c:pt>
                <c:pt idx="159">
                  <c:v>0.53825081353754345</c:v>
                </c:pt>
                <c:pt idx="160">
                  <c:v>0.53825081353754345</c:v>
                </c:pt>
                <c:pt idx="161">
                  <c:v>0.53825081353754345</c:v>
                </c:pt>
                <c:pt idx="162">
                  <c:v>0.53825081353754345</c:v>
                </c:pt>
                <c:pt idx="163">
                  <c:v>0.53825081353754345</c:v>
                </c:pt>
                <c:pt idx="164">
                  <c:v>0.54071747934930725</c:v>
                </c:pt>
                <c:pt idx="165">
                  <c:v>0.54316669930799388</c:v>
                </c:pt>
                <c:pt idx="166">
                  <c:v>0.54316669930799388</c:v>
                </c:pt>
                <c:pt idx="167">
                  <c:v>0.54438476679342596</c:v>
                </c:pt>
                <c:pt idx="168">
                  <c:v>0.54559847245678095</c:v>
                </c:pt>
                <c:pt idx="169">
                  <c:v>0.5492134356065318</c:v>
                </c:pt>
                <c:pt idx="170">
                  <c:v>0.55040967449739442</c:v>
                </c:pt>
                <c:pt idx="171">
                  <c:v>0.55040967449739442</c:v>
                </c:pt>
                <c:pt idx="172">
                  <c:v>0.55040967449739442</c:v>
                </c:pt>
                <c:pt idx="173">
                  <c:v>0.55040967449739442</c:v>
                </c:pt>
                <c:pt idx="174">
                  <c:v>0.55040967449739442</c:v>
                </c:pt>
                <c:pt idx="175">
                  <c:v>0.55040967449739442</c:v>
                </c:pt>
                <c:pt idx="176">
                  <c:v>0.55040967449739442</c:v>
                </c:pt>
                <c:pt idx="177">
                  <c:v>0.55040967449739442</c:v>
                </c:pt>
                <c:pt idx="178">
                  <c:v>0.55040967449739442</c:v>
                </c:pt>
                <c:pt idx="179">
                  <c:v>0.55040967449739442</c:v>
                </c:pt>
                <c:pt idx="180">
                  <c:v>0.55040967449739442</c:v>
                </c:pt>
                <c:pt idx="181">
                  <c:v>0.55040967449739442</c:v>
                </c:pt>
                <c:pt idx="182">
                  <c:v>0.55040967449739442</c:v>
                </c:pt>
                <c:pt idx="183">
                  <c:v>0.55040967449739442</c:v>
                </c:pt>
                <c:pt idx="184">
                  <c:v>0.55040967449739442</c:v>
                </c:pt>
                <c:pt idx="185">
                  <c:v>0.55040967449739442</c:v>
                </c:pt>
                <c:pt idx="186">
                  <c:v>0.55040967449739442</c:v>
                </c:pt>
                <c:pt idx="187">
                  <c:v>0.55040967449739442</c:v>
                </c:pt>
                <c:pt idx="188">
                  <c:v>0.55040967449739442</c:v>
                </c:pt>
                <c:pt idx="189">
                  <c:v>0.55040967449739442</c:v>
                </c:pt>
                <c:pt idx="190">
                  <c:v>0.55040967449739442</c:v>
                </c:pt>
                <c:pt idx="191">
                  <c:v>0.55397227103553182</c:v>
                </c:pt>
                <c:pt idx="192">
                  <c:v>0.55515107781659478</c:v>
                </c:pt>
                <c:pt idx="193">
                  <c:v>0.55515107781659478</c:v>
                </c:pt>
                <c:pt idx="194">
                  <c:v>0.55515107781659478</c:v>
                </c:pt>
                <c:pt idx="195">
                  <c:v>0.55632552169916061</c:v>
                </c:pt>
                <c:pt idx="196">
                  <c:v>0.55632552169916061</c:v>
                </c:pt>
                <c:pt idx="197">
                  <c:v>0.55749560256362873</c:v>
                </c:pt>
                <c:pt idx="198">
                  <c:v>0.55866132029039617</c:v>
                </c:pt>
                <c:pt idx="199">
                  <c:v>0.56097966585242098</c:v>
                </c:pt>
                <c:pt idx="200">
                  <c:v>0.56097966585242098</c:v>
                </c:pt>
                <c:pt idx="201">
                  <c:v>0.56213229344847904</c:v>
                </c:pt>
                <c:pt idx="202">
                  <c:v>0.56213229344847904</c:v>
                </c:pt>
                <c:pt idx="203">
                  <c:v>0.56213229344847904</c:v>
                </c:pt>
                <c:pt idx="204">
                  <c:v>0.56213229344847904</c:v>
                </c:pt>
                <c:pt idx="205">
                  <c:v>0.56213229344847904</c:v>
                </c:pt>
                <c:pt idx="206">
                  <c:v>0.56213229344847904</c:v>
                </c:pt>
                <c:pt idx="207">
                  <c:v>0.56213229344847904</c:v>
                </c:pt>
                <c:pt idx="208">
                  <c:v>0.56213229344847904</c:v>
                </c:pt>
                <c:pt idx="209">
                  <c:v>0.56213229344847904</c:v>
                </c:pt>
                <c:pt idx="210">
                  <c:v>0.56213229344847904</c:v>
                </c:pt>
                <c:pt idx="211">
                  <c:v>0.56213229344847904</c:v>
                </c:pt>
                <c:pt idx="212">
                  <c:v>0.56213229344847904</c:v>
                </c:pt>
                <c:pt idx="213">
                  <c:v>0.56213229344847904</c:v>
                </c:pt>
                <c:pt idx="214">
                  <c:v>0.56213229344847904</c:v>
                </c:pt>
                <c:pt idx="215">
                  <c:v>0.56213229344847904</c:v>
                </c:pt>
                <c:pt idx="216">
                  <c:v>0.56213229344847904</c:v>
                </c:pt>
                <c:pt idx="217">
                  <c:v>0.56213229344847904</c:v>
                </c:pt>
                <c:pt idx="218">
                  <c:v>0.56213229344847904</c:v>
                </c:pt>
                <c:pt idx="219">
                  <c:v>0.56213229344847904</c:v>
                </c:pt>
                <c:pt idx="220">
                  <c:v>0.56213229344847904</c:v>
                </c:pt>
                <c:pt idx="221">
                  <c:v>0.56213229344847904</c:v>
                </c:pt>
                <c:pt idx="222">
                  <c:v>0.56442445767265081</c:v>
                </c:pt>
                <c:pt idx="223">
                  <c:v>0.56782997479506181</c:v>
                </c:pt>
                <c:pt idx="224">
                  <c:v>0.56782997479506181</c:v>
                </c:pt>
                <c:pt idx="225">
                  <c:v>0.56782997479506181</c:v>
                </c:pt>
                <c:pt idx="226">
                  <c:v>0.56782997479506181</c:v>
                </c:pt>
                <c:pt idx="227">
                  <c:v>0.5689564189004287</c:v>
                </c:pt>
                <c:pt idx="228">
                  <c:v>0.56951800433544186</c:v>
                </c:pt>
                <c:pt idx="229">
                  <c:v>0.57007849867207383</c:v>
                </c:pt>
                <c:pt idx="230">
                  <c:v>0.57007850721689179</c:v>
                </c:pt>
                <c:pt idx="231">
                  <c:v>0.57230956473578998</c:v>
                </c:pt>
                <c:pt idx="232">
                  <c:v>0.57230956473578998</c:v>
                </c:pt>
                <c:pt idx="233">
                  <c:v>0.57341855078866166</c:v>
                </c:pt>
                <c:pt idx="234">
                  <c:v>0.57341855078866166</c:v>
                </c:pt>
                <c:pt idx="235">
                  <c:v>0.57341855078866166</c:v>
                </c:pt>
                <c:pt idx="236">
                  <c:v>0.57341855078866166</c:v>
                </c:pt>
                <c:pt idx="237">
                  <c:v>0.57341855078866166</c:v>
                </c:pt>
                <c:pt idx="238">
                  <c:v>0.57341855078866166</c:v>
                </c:pt>
                <c:pt idx="239">
                  <c:v>0.57341855078866166</c:v>
                </c:pt>
                <c:pt idx="240">
                  <c:v>0.57341855078866166</c:v>
                </c:pt>
                <c:pt idx="241">
                  <c:v>0.57341855078866166</c:v>
                </c:pt>
                <c:pt idx="242">
                  <c:v>0.57341855078866166</c:v>
                </c:pt>
                <c:pt idx="243">
                  <c:v>0.57341855078866166</c:v>
                </c:pt>
                <c:pt idx="244">
                  <c:v>0.57341855078866166</c:v>
                </c:pt>
                <c:pt idx="245">
                  <c:v>0.57341855078866166</c:v>
                </c:pt>
                <c:pt idx="246">
                  <c:v>0.57341855078866166</c:v>
                </c:pt>
                <c:pt idx="247">
                  <c:v>0.57341855078866166</c:v>
                </c:pt>
                <c:pt idx="248">
                  <c:v>0.57341855078866166</c:v>
                </c:pt>
                <c:pt idx="249">
                  <c:v>0.57341855078866166</c:v>
                </c:pt>
                <c:pt idx="250">
                  <c:v>0.57341855078866166</c:v>
                </c:pt>
                <c:pt idx="251">
                  <c:v>0.57341855078866166</c:v>
                </c:pt>
                <c:pt idx="252">
                  <c:v>0.57341855078866166</c:v>
                </c:pt>
                <c:pt idx="253">
                  <c:v>0.57341855078866166</c:v>
                </c:pt>
                <c:pt idx="254">
                  <c:v>0.57341855078866166</c:v>
                </c:pt>
                <c:pt idx="255">
                  <c:v>0.57341855078866166</c:v>
                </c:pt>
                <c:pt idx="256">
                  <c:v>0.57341855078866166</c:v>
                </c:pt>
                <c:pt idx="257">
                  <c:v>0.57341855078866166</c:v>
                </c:pt>
                <c:pt idx="258">
                  <c:v>0.57341855078866166</c:v>
                </c:pt>
                <c:pt idx="259">
                  <c:v>0.57452317202939318</c:v>
                </c:pt>
                <c:pt idx="260">
                  <c:v>0.5756234283383973</c:v>
                </c:pt>
                <c:pt idx="261">
                  <c:v>0.5756234283383973</c:v>
                </c:pt>
                <c:pt idx="262">
                  <c:v>0.5756234283383973</c:v>
                </c:pt>
                <c:pt idx="263">
                  <c:v>0.57781084568279895</c:v>
                </c:pt>
                <c:pt idx="264">
                  <c:v>0.5788980064789927</c:v>
                </c:pt>
                <c:pt idx="265">
                  <c:v>0.5788980064789927</c:v>
                </c:pt>
                <c:pt idx="266">
                  <c:v>0.5788980064789927</c:v>
                </c:pt>
                <c:pt idx="267">
                  <c:v>0.5788980064789927</c:v>
                </c:pt>
                <c:pt idx="268">
                  <c:v>0.5788980064789927</c:v>
                </c:pt>
                <c:pt idx="269">
                  <c:v>0.5788980064789927</c:v>
                </c:pt>
                <c:pt idx="270">
                  <c:v>0.58213329592831797</c:v>
                </c:pt>
                <c:pt idx="271">
                  <c:v>0.58213329592831797</c:v>
                </c:pt>
                <c:pt idx="272">
                  <c:v>0.58213329592831797</c:v>
                </c:pt>
                <c:pt idx="273">
                  <c:v>0.58213329592831797</c:v>
                </c:pt>
                <c:pt idx="274">
                  <c:v>0.58213329592831797</c:v>
                </c:pt>
                <c:pt idx="275">
                  <c:v>0.58213329592831797</c:v>
                </c:pt>
                <c:pt idx="276">
                  <c:v>0.58213329592831797</c:v>
                </c:pt>
                <c:pt idx="277">
                  <c:v>0.58213329592831797</c:v>
                </c:pt>
                <c:pt idx="278">
                  <c:v>0.58213329592831797</c:v>
                </c:pt>
                <c:pt idx="279">
                  <c:v>0.58320299436633427</c:v>
                </c:pt>
                <c:pt idx="280">
                  <c:v>0.58320299436633427</c:v>
                </c:pt>
                <c:pt idx="281">
                  <c:v>0.5842683269158061</c:v>
                </c:pt>
                <c:pt idx="282">
                  <c:v>0.5842683269158061</c:v>
                </c:pt>
                <c:pt idx="283">
                  <c:v>0.5842683269158061</c:v>
                </c:pt>
                <c:pt idx="284">
                  <c:v>0.5842683269158061</c:v>
                </c:pt>
                <c:pt idx="285">
                  <c:v>0.5842683269158061</c:v>
                </c:pt>
                <c:pt idx="286">
                  <c:v>0.5842683269158061</c:v>
                </c:pt>
                <c:pt idx="287">
                  <c:v>0.5842683269158061</c:v>
                </c:pt>
                <c:pt idx="288">
                  <c:v>0.5842683269158061</c:v>
                </c:pt>
                <c:pt idx="289">
                  <c:v>0.5842683269158061</c:v>
                </c:pt>
                <c:pt idx="290">
                  <c:v>0.5842683269158061</c:v>
                </c:pt>
                <c:pt idx="291">
                  <c:v>0.5842683269158061</c:v>
                </c:pt>
                <c:pt idx="292">
                  <c:v>0.5842683269158061</c:v>
                </c:pt>
                <c:pt idx="293">
                  <c:v>0.5842683269158061</c:v>
                </c:pt>
                <c:pt idx="294">
                  <c:v>0.5842683269158061</c:v>
                </c:pt>
                <c:pt idx="295">
                  <c:v>0.5842683269158061</c:v>
                </c:pt>
                <c:pt idx="296">
                  <c:v>0.5842683269158061</c:v>
                </c:pt>
                <c:pt idx="297">
                  <c:v>0.5842683269158061</c:v>
                </c:pt>
                <c:pt idx="298">
                  <c:v>0.5842683269158061</c:v>
                </c:pt>
                <c:pt idx="299">
                  <c:v>0.5842683269158061</c:v>
                </c:pt>
                <c:pt idx="300">
                  <c:v>0.5842683269158061</c:v>
                </c:pt>
                <c:pt idx="301">
                  <c:v>0.5842683269158061</c:v>
                </c:pt>
                <c:pt idx="302">
                  <c:v>0.5842683269158061</c:v>
                </c:pt>
                <c:pt idx="303">
                  <c:v>0.5842683269158061</c:v>
                </c:pt>
                <c:pt idx="304">
                  <c:v>0.5842683269158061</c:v>
                </c:pt>
                <c:pt idx="305">
                  <c:v>0.5842683269158061</c:v>
                </c:pt>
                <c:pt idx="306">
                  <c:v>0.5842683269158061</c:v>
                </c:pt>
                <c:pt idx="307">
                  <c:v>0.58532929345711693</c:v>
                </c:pt>
                <c:pt idx="308">
                  <c:v>0.58638589387067752</c:v>
                </c:pt>
                <c:pt idx="309">
                  <c:v>0.58638589387067752</c:v>
                </c:pt>
                <c:pt idx="310">
                  <c:v>0.58848599583613048</c:v>
                </c:pt>
                <c:pt idx="311">
                  <c:v>0.58952949714881731</c:v>
                </c:pt>
                <c:pt idx="312">
                  <c:v>0.58952949714881731</c:v>
                </c:pt>
                <c:pt idx="313">
                  <c:v>0.58952949714881731</c:v>
                </c:pt>
                <c:pt idx="314">
                  <c:v>0.58952949714881731</c:v>
                </c:pt>
                <c:pt idx="315">
                  <c:v>0.58952949714881731</c:v>
                </c:pt>
                <c:pt idx="316">
                  <c:v>0.59056863185534147</c:v>
                </c:pt>
                <c:pt idx="317">
                  <c:v>0.59056863185534147</c:v>
                </c:pt>
                <c:pt idx="318">
                  <c:v>0.59160339983610155</c:v>
                </c:pt>
                <c:pt idx="319">
                  <c:v>0.59263380097149454</c:v>
                </c:pt>
                <c:pt idx="320">
                  <c:v>0.59263380097149454</c:v>
                </c:pt>
                <c:pt idx="321">
                  <c:v>0.59365983514191878</c:v>
                </c:pt>
                <c:pt idx="322">
                  <c:v>0.59365983514191878</c:v>
                </c:pt>
                <c:pt idx="323">
                  <c:v>0.5946815022277766</c:v>
                </c:pt>
                <c:pt idx="324">
                  <c:v>0.5946815022277766</c:v>
                </c:pt>
                <c:pt idx="325">
                  <c:v>0.5946815022277766</c:v>
                </c:pt>
                <c:pt idx="326">
                  <c:v>0.5946815022277766</c:v>
                </c:pt>
                <c:pt idx="327">
                  <c:v>0.5946815022277766</c:v>
                </c:pt>
                <c:pt idx="328">
                  <c:v>0.5946815022277766</c:v>
                </c:pt>
                <c:pt idx="329">
                  <c:v>0.5946815022277766</c:v>
                </c:pt>
                <c:pt idx="330">
                  <c:v>0.5946815022277766</c:v>
                </c:pt>
                <c:pt idx="331">
                  <c:v>0.5946815022277766</c:v>
                </c:pt>
                <c:pt idx="332">
                  <c:v>0.5946815022277766</c:v>
                </c:pt>
                <c:pt idx="333">
                  <c:v>0.5946815022277766</c:v>
                </c:pt>
                <c:pt idx="334">
                  <c:v>0.5946815022277766</c:v>
                </c:pt>
                <c:pt idx="335">
                  <c:v>0.5946815022277766</c:v>
                </c:pt>
                <c:pt idx="336">
                  <c:v>0.5946815022277766</c:v>
                </c:pt>
                <c:pt idx="337">
                  <c:v>0.5946815022277766</c:v>
                </c:pt>
                <c:pt idx="338">
                  <c:v>0.5946815022277766</c:v>
                </c:pt>
                <c:pt idx="339">
                  <c:v>0.5946815022277766</c:v>
                </c:pt>
                <c:pt idx="340">
                  <c:v>0.5946815022277766</c:v>
                </c:pt>
                <c:pt idx="341">
                  <c:v>0.5946815022277766</c:v>
                </c:pt>
                <c:pt idx="342">
                  <c:v>0.5946815022277766</c:v>
                </c:pt>
                <c:pt idx="343">
                  <c:v>0.5946815022277766</c:v>
                </c:pt>
                <c:pt idx="344">
                  <c:v>0.5946815022277766</c:v>
                </c:pt>
                <c:pt idx="345">
                  <c:v>0.5946815022277766</c:v>
                </c:pt>
                <c:pt idx="346">
                  <c:v>0.5946815022277766</c:v>
                </c:pt>
                <c:pt idx="347">
                  <c:v>0.5946815022277766</c:v>
                </c:pt>
                <c:pt idx="348">
                  <c:v>0.5946815022277766</c:v>
                </c:pt>
                <c:pt idx="349">
                  <c:v>0.5946815022277766</c:v>
                </c:pt>
                <c:pt idx="350">
                  <c:v>0.5946815022277766</c:v>
                </c:pt>
                <c:pt idx="351">
                  <c:v>0.5946815022277766</c:v>
                </c:pt>
                <c:pt idx="352">
                  <c:v>0.5946815022277766</c:v>
                </c:pt>
                <c:pt idx="353">
                  <c:v>0.5946815022277766</c:v>
                </c:pt>
                <c:pt idx="354">
                  <c:v>0.5946815022277766</c:v>
                </c:pt>
                <c:pt idx="355">
                  <c:v>0.5946815022277766</c:v>
                </c:pt>
                <c:pt idx="356">
                  <c:v>0.5946815022277766</c:v>
                </c:pt>
                <c:pt idx="357">
                  <c:v>0.5946815022277766</c:v>
                </c:pt>
                <c:pt idx="358">
                  <c:v>0.5946815022277766</c:v>
                </c:pt>
                <c:pt idx="359">
                  <c:v>0.5946815022277766</c:v>
                </c:pt>
                <c:pt idx="360">
                  <c:v>0.5946815022277766</c:v>
                </c:pt>
                <c:pt idx="361">
                  <c:v>0.5946815022277766</c:v>
                </c:pt>
                <c:pt idx="362">
                  <c:v>0.5946815022277766</c:v>
                </c:pt>
                <c:pt idx="363">
                  <c:v>0.5946815022277766</c:v>
                </c:pt>
                <c:pt idx="364">
                  <c:v>0.5946815022277766</c:v>
                </c:pt>
                <c:pt idx="365">
                  <c:v>0.59569880210945259</c:v>
                </c:pt>
                <c:pt idx="366">
                  <c:v>0.59569880210945259</c:v>
                </c:pt>
                <c:pt idx="367">
                  <c:v>0.5967117346673575</c:v>
                </c:pt>
                <c:pt idx="368">
                  <c:v>0.5967117346673575</c:v>
                </c:pt>
                <c:pt idx="369">
                  <c:v>0.5967117346673575</c:v>
                </c:pt>
                <c:pt idx="370">
                  <c:v>0.59772029210319511</c:v>
                </c:pt>
                <c:pt idx="371">
                  <c:v>0.59772029978188523</c:v>
                </c:pt>
                <c:pt idx="372">
                  <c:v>0.59872449733343325</c:v>
                </c:pt>
                <c:pt idx="373">
                  <c:v>0.59872449733343325</c:v>
                </c:pt>
                <c:pt idx="374">
                  <c:v>0.59872451262416215</c:v>
                </c:pt>
                <c:pt idx="375">
                  <c:v>0.59972432720239988</c:v>
                </c:pt>
                <c:pt idx="376">
                  <c:v>0.59972432720239988</c:v>
                </c:pt>
                <c:pt idx="377">
                  <c:v>0.59972432720239988</c:v>
                </c:pt>
                <c:pt idx="378">
                  <c:v>0.60171088341417944</c:v>
                </c:pt>
                <c:pt idx="379">
                  <c:v>0.60171088341417944</c:v>
                </c:pt>
                <c:pt idx="380">
                  <c:v>0.60269760951778795</c:v>
                </c:pt>
                <c:pt idx="381">
                  <c:v>0.60367996746040664</c:v>
                </c:pt>
                <c:pt idx="382">
                  <c:v>0.60367996746040664</c:v>
                </c:pt>
                <c:pt idx="383">
                  <c:v>0.60465795712243697</c:v>
                </c:pt>
                <c:pt idx="384">
                  <c:v>0.60465795712243697</c:v>
                </c:pt>
                <c:pt idx="385">
                  <c:v>0.60465795712243697</c:v>
                </c:pt>
                <c:pt idx="386">
                  <c:v>0.60465795712243697</c:v>
                </c:pt>
                <c:pt idx="387">
                  <c:v>0.60465795712243697</c:v>
                </c:pt>
                <c:pt idx="388">
                  <c:v>0.60465795712243697</c:v>
                </c:pt>
                <c:pt idx="389">
                  <c:v>0.60465795712243697</c:v>
                </c:pt>
                <c:pt idx="390">
                  <c:v>0.60465795712243697</c:v>
                </c:pt>
                <c:pt idx="391">
                  <c:v>0.60465795712243697</c:v>
                </c:pt>
                <c:pt idx="392">
                  <c:v>0.60465795712243697</c:v>
                </c:pt>
                <c:pt idx="393">
                  <c:v>0.60465795712243697</c:v>
                </c:pt>
                <c:pt idx="394">
                  <c:v>0.60465795712243697</c:v>
                </c:pt>
                <c:pt idx="395">
                  <c:v>0.60465795712243697</c:v>
                </c:pt>
                <c:pt idx="396">
                  <c:v>0.60465795712243697</c:v>
                </c:pt>
                <c:pt idx="397">
                  <c:v>0.60465795712243697</c:v>
                </c:pt>
                <c:pt idx="398">
                  <c:v>0.60465795712243697</c:v>
                </c:pt>
                <c:pt idx="399">
                  <c:v>0.60465795712243697</c:v>
                </c:pt>
                <c:pt idx="400">
                  <c:v>0.60465795712243697</c:v>
                </c:pt>
                <c:pt idx="401">
                  <c:v>0.60465795712243697</c:v>
                </c:pt>
                <c:pt idx="402">
                  <c:v>0.60465795712243697</c:v>
                </c:pt>
                <c:pt idx="403">
                  <c:v>0.60465795712243697</c:v>
                </c:pt>
                <c:pt idx="404">
                  <c:v>0.60465795712243697</c:v>
                </c:pt>
                <c:pt idx="405">
                  <c:v>0.60465795712243697</c:v>
                </c:pt>
                <c:pt idx="406">
                  <c:v>0.60465795712243697</c:v>
                </c:pt>
                <c:pt idx="407">
                  <c:v>0.60465795712243697</c:v>
                </c:pt>
                <c:pt idx="408">
                  <c:v>0.60465795712243697</c:v>
                </c:pt>
                <c:pt idx="409">
                  <c:v>0.60465795712243697</c:v>
                </c:pt>
                <c:pt idx="410">
                  <c:v>0.60465795712243697</c:v>
                </c:pt>
                <c:pt idx="411">
                  <c:v>0.60465795712243697</c:v>
                </c:pt>
                <c:pt idx="412">
                  <c:v>0.60465795712243697</c:v>
                </c:pt>
                <c:pt idx="413">
                  <c:v>0.60465795712243697</c:v>
                </c:pt>
                <c:pt idx="414">
                  <c:v>0.60465795712243697</c:v>
                </c:pt>
                <c:pt idx="415">
                  <c:v>0.60465795712243697</c:v>
                </c:pt>
                <c:pt idx="416">
                  <c:v>0.60465795712243697</c:v>
                </c:pt>
                <c:pt idx="417">
                  <c:v>0.60465795712243697</c:v>
                </c:pt>
                <c:pt idx="418">
                  <c:v>0.60465795712243697</c:v>
                </c:pt>
                <c:pt idx="419">
                  <c:v>0.60563157838426462</c:v>
                </c:pt>
                <c:pt idx="420">
                  <c:v>0.60660083850503199</c:v>
                </c:pt>
                <c:pt idx="421">
                  <c:v>0.60756570788353736</c:v>
                </c:pt>
                <c:pt idx="422">
                  <c:v>0.60756571522893654</c:v>
                </c:pt>
                <c:pt idx="423">
                  <c:v>0.60852623057257194</c:v>
                </c:pt>
                <c:pt idx="424">
                  <c:v>0.60852623057257194</c:v>
                </c:pt>
                <c:pt idx="425">
                  <c:v>0.60948237703760444</c:v>
                </c:pt>
                <c:pt idx="426">
                  <c:v>0.61043415450443217</c:v>
                </c:pt>
                <c:pt idx="427">
                  <c:v>0.61138156285345191</c:v>
                </c:pt>
                <c:pt idx="428">
                  <c:v>0.61138156285345191</c:v>
                </c:pt>
                <c:pt idx="429">
                  <c:v>0.61232460196506289</c:v>
                </c:pt>
                <c:pt idx="430">
                  <c:v>0.61232460196506289</c:v>
                </c:pt>
                <c:pt idx="431">
                  <c:v>0.61232460196506289</c:v>
                </c:pt>
                <c:pt idx="432">
                  <c:v>0.61419757199765146</c:v>
                </c:pt>
                <c:pt idx="433">
                  <c:v>0.61419757199765146</c:v>
                </c:pt>
                <c:pt idx="434">
                  <c:v>0.61419757199765146</c:v>
                </c:pt>
                <c:pt idx="435">
                  <c:v>0.61419757199765146</c:v>
                </c:pt>
                <c:pt idx="436">
                  <c:v>0.61419757199765146</c:v>
                </c:pt>
                <c:pt idx="437">
                  <c:v>0.61419757199765146</c:v>
                </c:pt>
                <c:pt idx="438">
                  <c:v>0.61419757199765146</c:v>
                </c:pt>
                <c:pt idx="439">
                  <c:v>0.61419757199765146</c:v>
                </c:pt>
                <c:pt idx="440">
                  <c:v>0.61419757199765146</c:v>
                </c:pt>
                <c:pt idx="441">
                  <c:v>0.61419757199765146</c:v>
                </c:pt>
                <c:pt idx="442">
                  <c:v>0.61419757199765146</c:v>
                </c:pt>
                <c:pt idx="443">
                  <c:v>0.61419757199765146</c:v>
                </c:pt>
                <c:pt idx="444">
                  <c:v>0.61419757199765146</c:v>
                </c:pt>
                <c:pt idx="445">
                  <c:v>0.61419757199765146</c:v>
                </c:pt>
                <c:pt idx="446">
                  <c:v>0.61419757199765146</c:v>
                </c:pt>
                <c:pt idx="447">
                  <c:v>0.61419757199765146</c:v>
                </c:pt>
                <c:pt idx="448">
                  <c:v>0.61419757199765146</c:v>
                </c:pt>
                <c:pt idx="449">
                  <c:v>0.61419757199765146</c:v>
                </c:pt>
                <c:pt idx="450">
                  <c:v>0.61419757199765146</c:v>
                </c:pt>
                <c:pt idx="451">
                  <c:v>0.61419757199765146</c:v>
                </c:pt>
                <c:pt idx="452">
                  <c:v>0.61419757199765146</c:v>
                </c:pt>
                <c:pt idx="453">
                  <c:v>0.61419757199765146</c:v>
                </c:pt>
                <c:pt idx="454">
                  <c:v>0.61419757199765146</c:v>
                </c:pt>
                <c:pt idx="455">
                  <c:v>0.61419757199765146</c:v>
                </c:pt>
                <c:pt idx="456">
                  <c:v>0.61419757199765146</c:v>
                </c:pt>
                <c:pt idx="457">
                  <c:v>0.61419757199765146</c:v>
                </c:pt>
                <c:pt idx="458">
                  <c:v>0.61419757199765146</c:v>
                </c:pt>
                <c:pt idx="459">
                  <c:v>0.61419757199765146</c:v>
                </c:pt>
                <c:pt idx="460">
                  <c:v>0.61419757199765146</c:v>
                </c:pt>
                <c:pt idx="461">
                  <c:v>0.61419757199765146</c:v>
                </c:pt>
                <c:pt idx="462">
                  <c:v>0.61419757199765146</c:v>
                </c:pt>
                <c:pt idx="463">
                  <c:v>0.61419757199765146</c:v>
                </c:pt>
                <c:pt idx="464">
                  <c:v>0.61419757199765146</c:v>
                </c:pt>
                <c:pt idx="465">
                  <c:v>0.61419757199765146</c:v>
                </c:pt>
                <c:pt idx="466">
                  <c:v>0.61419757199765146</c:v>
                </c:pt>
                <c:pt idx="467">
                  <c:v>0.61419757199765146</c:v>
                </c:pt>
                <c:pt idx="468">
                  <c:v>0.61419757199765146</c:v>
                </c:pt>
                <c:pt idx="469">
                  <c:v>0.61419757199765146</c:v>
                </c:pt>
                <c:pt idx="470">
                  <c:v>0.61419757199765146</c:v>
                </c:pt>
                <c:pt idx="471">
                  <c:v>0.61419757199765146</c:v>
                </c:pt>
                <c:pt idx="472">
                  <c:v>0.61419757199765146</c:v>
                </c:pt>
                <c:pt idx="473">
                  <c:v>0.61419757199765146</c:v>
                </c:pt>
                <c:pt idx="474">
                  <c:v>0.61419757199765146</c:v>
                </c:pt>
                <c:pt idx="475">
                  <c:v>0.61419757199765146</c:v>
                </c:pt>
                <c:pt idx="476">
                  <c:v>0.61419757199765146</c:v>
                </c:pt>
                <c:pt idx="477">
                  <c:v>0.61419757199765146</c:v>
                </c:pt>
                <c:pt idx="478">
                  <c:v>0.61419757199765146</c:v>
                </c:pt>
                <c:pt idx="479">
                  <c:v>0.61419757199765146</c:v>
                </c:pt>
                <c:pt idx="480">
                  <c:v>0.61419757199765146</c:v>
                </c:pt>
                <c:pt idx="481">
                  <c:v>0.61419757199765146</c:v>
                </c:pt>
                <c:pt idx="482">
                  <c:v>0.61512750267941751</c:v>
                </c:pt>
                <c:pt idx="483">
                  <c:v>0.61512750267941751</c:v>
                </c:pt>
                <c:pt idx="484">
                  <c:v>0.61512750267941751</c:v>
                </c:pt>
                <c:pt idx="485">
                  <c:v>0.61605306364536905</c:v>
                </c:pt>
                <c:pt idx="486">
                  <c:v>0.61651420544753732</c:v>
                </c:pt>
                <c:pt idx="487">
                  <c:v>0.6169742547759004</c:v>
                </c:pt>
                <c:pt idx="488">
                  <c:v>0.6169742547759004</c:v>
                </c:pt>
                <c:pt idx="489">
                  <c:v>0.61880352705229524</c:v>
                </c:pt>
                <c:pt idx="490">
                  <c:v>0.61880352705229524</c:v>
                </c:pt>
                <c:pt idx="491">
                  <c:v>0.61880352705229524</c:v>
                </c:pt>
                <c:pt idx="492">
                  <c:v>0.61971160795895364</c:v>
                </c:pt>
                <c:pt idx="493">
                  <c:v>0.61971160795895364</c:v>
                </c:pt>
                <c:pt idx="494">
                  <c:v>0.61971160795895364</c:v>
                </c:pt>
                <c:pt idx="495">
                  <c:v>0.62061531855178365</c:v>
                </c:pt>
                <c:pt idx="496">
                  <c:v>0.6215146587111825</c:v>
                </c:pt>
                <c:pt idx="497">
                  <c:v>0.6215146587111825</c:v>
                </c:pt>
                <c:pt idx="498">
                  <c:v>0.6215146587111825</c:v>
                </c:pt>
                <c:pt idx="499">
                  <c:v>0.6215146587111825</c:v>
                </c:pt>
                <c:pt idx="500">
                  <c:v>0.62240962831754898</c:v>
                </c:pt>
                <c:pt idx="501">
                  <c:v>0.62240962831754898</c:v>
                </c:pt>
                <c:pt idx="502">
                  <c:v>0.62330022725128409</c:v>
                </c:pt>
                <c:pt idx="503">
                  <c:v>0.62330022725128409</c:v>
                </c:pt>
                <c:pt idx="504">
                  <c:v>0.62330022725128409</c:v>
                </c:pt>
                <c:pt idx="505">
                  <c:v>0.62330022725128409</c:v>
                </c:pt>
                <c:pt idx="506">
                  <c:v>0.62330022725128409</c:v>
                </c:pt>
                <c:pt idx="507">
                  <c:v>0.62330022725128409</c:v>
                </c:pt>
                <c:pt idx="508">
                  <c:v>0.62330022725128409</c:v>
                </c:pt>
                <c:pt idx="509">
                  <c:v>0.62330022725128409</c:v>
                </c:pt>
                <c:pt idx="510">
                  <c:v>0.62330022725128409</c:v>
                </c:pt>
                <c:pt idx="511">
                  <c:v>0.62330022725128409</c:v>
                </c:pt>
                <c:pt idx="512">
                  <c:v>0.62330022725128409</c:v>
                </c:pt>
                <c:pt idx="513">
                  <c:v>0.62330022725128409</c:v>
                </c:pt>
                <c:pt idx="514">
                  <c:v>0.62330022725128409</c:v>
                </c:pt>
                <c:pt idx="515">
                  <c:v>0.62330022725128409</c:v>
                </c:pt>
                <c:pt idx="516">
                  <c:v>0.62330022725128409</c:v>
                </c:pt>
                <c:pt idx="517">
                  <c:v>0.62330022725128409</c:v>
                </c:pt>
                <c:pt idx="518">
                  <c:v>0.62330022725128409</c:v>
                </c:pt>
                <c:pt idx="519">
                  <c:v>0.62330022725128409</c:v>
                </c:pt>
                <c:pt idx="520">
                  <c:v>0.62330022725128409</c:v>
                </c:pt>
                <c:pt idx="521">
                  <c:v>0.62330022725128409</c:v>
                </c:pt>
                <c:pt idx="522">
                  <c:v>0.62330022725128409</c:v>
                </c:pt>
                <c:pt idx="523">
                  <c:v>0.62330022725128409</c:v>
                </c:pt>
                <c:pt idx="524">
                  <c:v>0.62330022725128409</c:v>
                </c:pt>
                <c:pt idx="525">
                  <c:v>0.62330022725128409</c:v>
                </c:pt>
                <c:pt idx="526">
                  <c:v>0.62330022725128409</c:v>
                </c:pt>
                <c:pt idx="527">
                  <c:v>0.62330022725128409</c:v>
                </c:pt>
                <c:pt idx="528">
                  <c:v>0.62330022725128409</c:v>
                </c:pt>
                <c:pt idx="529">
                  <c:v>0.62330022725128409</c:v>
                </c:pt>
                <c:pt idx="530">
                  <c:v>0.62330022725128409</c:v>
                </c:pt>
                <c:pt idx="531">
                  <c:v>0.62330022725128409</c:v>
                </c:pt>
                <c:pt idx="532">
                  <c:v>0.62330022725128409</c:v>
                </c:pt>
                <c:pt idx="533">
                  <c:v>0.62330022725128409</c:v>
                </c:pt>
                <c:pt idx="534">
                  <c:v>0.62330022725128409</c:v>
                </c:pt>
                <c:pt idx="535">
                  <c:v>0.62330022725128409</c:v>
                </c:pt>
                <c:pt idx="536">
                  <c:v>0.62418645539277418</c:v>
                </c:pt>
                <c:pt idx="537">
                  <c:v>0.62506831262242912</c:v>
                </c:pt>
                <c:pt idx="538">
                  <c:v>0.62506831262242912</c:v>
                </c:pt>
                <c:pt idx="539">
                  <c:v>0.62681891386781186</c:v>
                </c:pt>
                <c:pt idx="540">
                  <c:v>0.62681891386781186</c:v>
                </c:pt>
                <c:pt idx="541">
                  <c:v>0.62768765764433587</c:v>
                </c:pt>
                <c:pt idx="542">
                  <c:v>0.62768765764433587</c:v>
                </c:pt>
                <c:pt idx="543">
                  <c:v>0.62768765764433587</c:v>
                </c:pt>
                <c:pt idx="544">
                  <c:v>0.62941203090703801</c:v>
                </c:pt>
                <c:pt idx="545">
                  <c:v>0.63026766015401192</c:v>
                </c:pt>
                <c:pt idx="546">
                  <c:v>0.63026766015401192</c:v>
                </c:pt>
                <c:pt idx="547">
                  <c:v>0.63111891765193151</c:v>
                </c:pt>
                <c:pt idx="548">
                  <c:v>0.63196580328119822</c:v>
                </c:pt>
                <c:pt idx="549">
                  <c:v>0.63196580328119822</c:v>
                </c:pt>
                <c:pt idx="550">
                  <c:v>0.63196580328119822</c:v>
                </c:pt>
                <c:pt idx="551">
                  <c:v>0.63196580328119822</c:v>
                </c:pt>
                <c:pt idx="552">
                  <c:v>0.63196580328119822</c:v>
                </c:pt>
                <c:pt idx="553">
                  <c:v>0.63196580328119822</c:v>
                </c:pt>
                <c:pt idx="554">
                  <c:v>0.63196580328119822</c:v>
                </c:pt>
                <c:pt idx="555">
                  <c:v>0.63196580328119822</c:v>
                </c:pt>
                <c:pt idx="556">
                  <c:v>0.63196580328119822</c:v>
                </c:pt>
                <c:pt idx="557">
                  <c:v>0.63196580328119822</c:v>
                </c:pt>
                <c:pt idx="558">
                  <c:v>0.63196580328119822</c:v>
                </c:pt>
                <c:pt idx="559">
                  <c:v>0.63196580328119822</c:v>
                </c:pt>
                <c:pt idx="560">
                  <c:v>0.63196580328119822</c:v>
                </c:pt>
                <c:pt idx="561">
                  <c:v>0.63196580328119822</c:v>
                </c:pt>
                <c:pt idx="562">
                  <c:v>0.63196580328119822</c:v>
                </c:pt>
                <c:pt idx="563">
                  <c:v>0.63196580328119822</c:v>
                </c:pt>
                <c:pt idx="564">
                  <c:v>0.63196580328119822</c:v>
                </c:pt>
                <c:pt idx="565">
                  <c:v>0.63196580328119822</c:v>
                </c:pt>
                <c:pt idx="566">
                  <c:v>0.63196580328119822</c:v>
                </c:pt>
                <c:pt idx="567">
                  <c:v>0.63196580328119822</c:v>
                </c:pt>
                <c:pt idx="568">
                  <c:v>0.63196580328119822</c:v>
                </c:pt>
                <c:pt idx="569">
                  <c:v>0.63196580328119822</c:v>
                </c:pt>
                <c:pt idx="570">
                  <c:v>0.63196580328119822</c:v>
                </c:pt>
                <c:pt idx="571">
                  <c:v>0.63196580328119822</c:v>
                </c:pt>
                <c:pt idx="572">
                  <c:v>0.63196580328119822</c:v>
                </c:pt>
                <c:pt idx="573">
                  <c:v>0.63196580328119822</c:v>
                </c:pt>
                <c:pt idx="574">
                  <c:v>0.63196580328119822</c:v>
                </c:pt>
                <c:pt idx="575">
                  <c:v>0.63196580328119822</c:v>
                </c:pt>
                <c:pt idx="576">
                  <c:v>0.63196580328119822</c:v>
                </c:pt>
                <c:pt idx="577">
                  <c:v>0.63196580328119822</c:v>
                </c:pt>
                <c:pt idx="578">
                  <c:v>0.63196580328119822</c:v>
                </c:pt>
                <c:pt idx="579">
                  <c:v>0.63196580328119822</c:v>
                </c:pt>
                <c:pt idx="580">
                  <c:v>0.63196580328119822</c:v>
                </c:pt>
                <c:pt idx="581">
                  <c:v>0.63196580328119822</c:v>
                </c:pt>
                <c:pt idx="582">
                  <c:v>0.63196580328119822</c:v>
                </c:pt>
                <c:pt idx="583">
                  <c:v>0.63196580328119822</c:v>
                </c:pt>
                <c:pt idx="584">
                  <c:v>0.63196580328119822</c:v>
                </c:pt>
                <c:pt idx="585">
                  <c:v>0.63196580328119822</c:v>
                </c:pt>
                <c:pt idx="586">
                  <c:v>0.63196580328119822</c:v>
                </c:pt>
                <c:pt idx="587">
                  <c:v>0.63196580328119822</c:v>
                </c:pt>
                <c:pt idx="588">
                  <c:v>0.63280831692219952</c:v>
                </c:pt>
                <c:pt idx="589">
                  <c:v>0.63364645845534395</c:v>
                </c:pt>
                <c:pt idx="590">
                  <c:v>0.63364645845534395</c:v>
                </c:pt>
                <c:pt idx="591">
                  <c:v>0.63448022776102497</c:v>
                </c:pt>
                <c:pt idx="592">
                  <c:v>0.63530962471964136</c:v>
                </c:pt>
                <c:pt idx="593">
                  <c:v>0.63530962471964136</c:v>
                </c:pt>
                <c:pt idx="594">
                  <c:v>0.6361346492115908</c:v>
                </c:pt>
                <c:pt idx="595">
                  <c:v>0.6361346492115908</c:v>
                </c:pt>
                <c:pt idx="596">
                  <c:v>0.6361346492115908</c:v>
                </c:pt>
                <c:pt idx="597">
                  <c:v>0.6361346492115908</c:v>
                </c:pt>
                <c:pt idx="598">
                  <c:v>0.6361346492115908</c:v>
                </c:pt>
                <c:pt idx="599">
                  <c:v>0.6361346492115908</c:v>
                </c:pt>
                <c:pt idx="600">
                  <c:v>0.63695530111727072</c:v>
                </c:pt>
                <c:pt idx="601">
                  <c:v>0.63695530111727072</c:v>
                </c:pt>
                <c:pt idx="602">
                  <c:v>0.63777158031707926</c:v>
                </c:pt>
                <c:pt idx="603">
                  <c:v>0.63858348669141429</c:v>
                </c:pt>
                <c:pt idx="604">
                  <c:v>0.63939102012067417</c:v>
                </c:pt>
                <c:pt idx="605">
                  <c:v>0.64019418048525922</c:v>
                </c:pt>
                <c:pt idx="606">
                  <c:v>0.64019418048525922</c:v>
                </c:pt>
                <c:pt idx="607">
                  <c:v>0.64019418048525922</c:v>
                </c:pt>
                <c:pt idx="608">
                  <c:v>0.64019418048525922</c:v>
                </c:pt>
                <c:pt idx="609">
                  <c:v>0.64019418048525922</c:v>
                </c:pt>
                <c:pt idx="610">
                  <c:v>0.64019418048525922</c:v>
                </c:pt>
                <c:pt idx="611">
                  <c:v>0.64019418048525922</c:v>
                </c:pt>
                <c:pt idx="612">
                  <c:v>0.64019418048525922</c:v>
                </c:pt>
                <c:pt idx="613">
                  <c:v>0.64019418048525922</c:v>
                </c:pt>
                <c:pt idx="614">
                  <c:v>0.64019418048525922</c:v>
                </c:pt>
                <c:pt idx="615">
                  <c:v>0.64019418048525922</c:v>
                </c:pt>
                <c:pt idx="616">
                  <c:v>0.64019418048525922</c:v>
                </c:pt>
                <c:pt idx="617">
                  <c:v>0.64019418048525922</c:v>
                </c:pt>
                <c:pt idx="618">
                  <c:v>0.64019418048525922</c:v>
                </c:pt>
                <c:pt idx="619">
                  <c:v>0.64019418048525922</c:v>
                </c:pt>
                <c:pt idx="620">
                  <c:v>0.64019418048525922</c:v>
                </c:pt>
                <c:pt idx="621">
                  <c:v>0.64019418048525922</c:v>
                </c:pt>
                <c:pt idx="622">
                  <c:v>0.64019418048525922</c:v>
                </c:pt>
                <c:pt idx="623">
                  <c:v>0.64019418048525922</c:v>
                </c:pt>
                <c:pt idx="624">
                  <c:v>0.64019418048525922</c:v>
                </c:pt>
                <c:pt idx="625">
                  <c:v>0.64019418048525922</c:v>
                </c:pt>
                <c:pt idx="626">
                  <c:v>0.64019418048525922</c:v>
                </c:pt>
                <c:pt idx="627">
                  <c:v>0.64019418048525922</c:v>
                </c:pt>
                <c:pt idx="628">
                  <c:v>0.64019418048525922</c:v>
                </c:pt>
                <c:pt idx="629">
                  <c:v>0.64019418048525922</c:v>
                </c:pt>
                <c:pt idx="630">
                  <c:v>0.64019418048525922</c:v>
                </c:pt>
                <c:pt idx="631">
                  <c:v>0.64019418048525922</c:v>
                </c:pt>
                <c:pt idx="632">
                  <c:v>0.64019418048525922</c:v>
                </c:pt>
                <c:pt idx="633">
                  <c:v>0.64019418048525922</c:v>
                </c:pt>
                <c:pt idx="634">
                  <c:v>0.64019418048525922</c:v>
                </c:pt>
                <c:pt idx="635">
                  <c:v>0.64019418048525922</c:v>
                </c:pt>
                <c:pt idx="636">
                  <c:v>0.64019418048525922</c:v>
                </c:pt>
                <c:pt idx="637">
                  <c:v>0.64019418048525922</c:v>
                </c:pt>
                <c:pt idx="638">
                  <c:v>0.64019418048525922</c:v>
                </c:pt>
                <c:pt idx="639">
                  <c:v>0.64019418048525922</c:v>
                </c:pt>
                <c:pt idx="640">
                  <c:v>0.64019418048525922</c:v>
                </c:pt>
                <c:pt idx="641">
                  <c:v>0.64019418048525922</c:v>
                </c:pt>
                <c:pt idx="642">
                  <c:v>0.64019418048525922</c:v>
                </c:pt>
                <c:pt idx="643">
                  <c:v>0.64019418048525922</c:v>
                </c:pt>
                <c:pt idx="644">
                  <c:v>0.64019418048525922</c:v>
                </c:pt>
                <c:pt idx="645">
                  <c:v>0.64019418048525922</c:v>
                </c:pt>
                <c:pt idx="646">
                  <c:v>0.64019418048525922</c:v>
                </c:pt>
                <c:pt idx="647">
                  <c:v>0.64019418048525922</c:v>
                </c:pt>
                <c:pt idx="648">
                  <c:v>0.64019418048525922</c:v>
                </c:pt>
                <c:pt idx="649">
                  <c:v>0.64019418048525922</c:v>
                </c:pt>
                <c:pt idx="650">
                  <c:v>0.64019418048525922</c:v>
                </c:pt>
                <c:pt idx="651">
                  <c:v>0.64019418048525922</c:v>
                </c:pt>
                <c:pt idx="652">
                  <c:v>0.64019418048525922</c:v>
                </c:pt>
                <c:pt idx="653">
                  <c:v>0.64019418048525922</c:v>
                </c:pt>
                <c:pt idx="654">
                  <c:v>0.64019418048525922</c:v>
                </c:pt>
                <c:pt idx="655">
                  <c:v>0.64019418048525922</c:v>
                </c:pt>
                <c:pt idx="656">
                  <c:v>0.64178738154197779</c:v>
                </c:pt>
                <c:pt idx="657">
                  <c:v>0.64178738154197779</c:v>
                </c:pt>
                <c:pt idx="658">
                  <c:v>0.6425774219949133</c:v>
                </c:pt>
                <c:pt idx="659">
                  <c:v>0.6425774219949133</c:v>
                </c:pt>
                <c:pt idx="660">
                  <c:v>0.64336308890476268</c:v>
                </c:pt>
                <c:pt idx="661">
                  <c:v>0.64336308890476268</c:v>
                </c:pt>
                <c:pt idx="662">
                  <c:v>0.6441443821519236</c:v>
                </c:pt>
                <c:pt idx="663">
                  <c:v>0.6441443821519236</c:v>
                </c:pt>
                <c:pt idx="664">
                  <c:v>0.6441443821519236</c:v>
                </c:pt>
                <c:pt idx="665">
                  <c:v>0.6441443821519236</c:v>
                </c:pt>
                <c:pt idx="666">
                  <c:v>0.6441443821519236</c:v>
                </c:pt>
                <c:pt idx="667">
                  <c:v>0.64492130161679395</c:v>
                </c:pt>
                <c:pt idx="668">
                  <c:v>0.64569384717977185</c:v>
                </c:pt>
                <c:pt idx="669">
                  <c:v>0.64646201872125408</c:v>
                </c:pt>
                <c:pt idx="670">
                  <c:v>0.64646201872125408</c:v>
                </c:pt>
                <c:pt idx="671">
                  <c:v>0.64646201872125408</c:v>
                </c:pt>
                <c:pt idx="672">
                  <c:v>0.64646201872125408</c:v>
                </c:pt>
                <c:pt idx="673">
                  <c:v>0.64646201872125408</c:v>
                </c:pt>
                <c:pt idx="674">
                  <c:v>0.64646201872125408</c:v>
                </c:pt>
                <c:pt idx="675">
                  <c:v>0.6472258161216401</c:v>
                </c:pt>
                <c:pt idx="676">
                  <c:v>0.6472258161216401</c:v>
                </c:pt>
                <c:pt idx="677">
                  <c:v>0.6472258161216401</c:v>
                </c:pt>
                <c:pt idx="678">
                  <c:v>0.64798523926133</c:v>
                </c:pt>
                <c:pt idx="679">
                  <c:v>0.64798523926133</c:v>
                </c:pt>
                <c:pt idx="680">
                  <c:v>0.64798523926133</c:v>
                </c:pt>
                <c:pt idx="681">
                  <c:v>0.64798523926133</c:v>
                </c:pt>
                <c:pt idx="682">
                  <c:v>0.64798523926133</c:v>
                </c:pt>
                <c:pt idx="683">
                  <c:v>0.64798523926133</c:v>
                </c:pt>
                <c:pt idx="684">
                  <c:v>0.64798523926133</c:v>
                </c:pt>
                <c:pt idx="685">
                  <c:v>0.64798523926133</c:v>
                </c:pt>
                <c:pt idx="686">
                  <c:v>0.64798523926133</c:v>
                </c:pt>
                <c:pt idx="687">
                  <c:v>0.64798523926133</c:v>
                </c:pt>
                <c:pt idx="688">
                  <c:v>0.64798523926133</c:v>
                </c:pt>
                <c:pt idx="689">
                  <c:v>0.64798523926133</c:v>
                </c:pt>
                <c:pt idx="690">
                  <c:v>0.64798523926133</c:v>
                </c:pt>
                <c:pt idx="691">
                  <c:v>0.64798523926133</c:v>
                </c:pt>
                <c:pt idx="692">
                  <c:v>0.64798523926133</c:v>
                </c:pt>
                <c:pt idx="693">
                  <c:v>0.64798523926133</c:v>
                </c:pt>
                <c:pt idx="694">
                  <c:v>0.64798523926133</c:v>
                </c:pt>
                <c:pt idx="695">
                  <c:v>0.64798523926133</c:v>
                </c:pt>
                <c:pt idx="696">
                  <c:v>0.64798523926133</c:v>
                </c:pt>
                <c:pt idx="697">
                  <c:v>0.64798523926133</c:v>
                </c:pt>
                <c:pt idx="698">
                  <c:v>0.64798523926133</c:v>
                </c:pt>
                <c:pt idx="699">
                  <c:v>0.64798523926133</c:v>
                </c:pt>
                <c:pt idx="700">
                  <c:v>0.64798523926133</c:v>
                </c:pt>
                <c:pt idx="701">
                  <c:v>0.64798523926133</c:v>
                </c:pt>
                <c:pt idx="702">
                  <c:v>0.64798523926133</c:v>
                </c:pt>
                <c:pt idx="703">
                  <c:v>0.64798523926133</c:v>
                </c:pt>
                <c:pt idx="704">
                  <c:v>0.64798523926133</c:v>
                </c:pt>
                <c:pt idx="705">
                  <c:v>0.64798523926133</c:v>
                </c:pt>
                <c:pt idx="706">
                  <c:v>0.64798523926133</c:v>
                </c:pt>
                <c:pt idx="707">
                  <c:v>0.64798523926133</c:v>
                </c:pt>
                <c:pt idx="708">
                  <c:v>0.64798523926133</c:v>
                </c:pt>
                <c:pt idx="709">
                  <c:v>0.64798523926133</c:v>
                </c:pt>
                <c:pt idx="710">
                  <c:v>0.64798523926133</c:v>
                </c:pt>
                <c:pt idx="711">
                  <c:v>0.64798523926133</c:v>
                </c:pt>
                <c:pt idx="712">
                  <c:v>0.64798523926133</c:v>
                </c:pt>
                <c:pt idx="713">
                  <c:v>0.64798523926133</c:v>
                </c:pt>
                <c:pt idx="714">
                  <c:v>0.64798523926133</c:v>
                </c:pt>
                <c:pt idx="715">
                  <c:v>0.64798523926133</c:v>
                </c:pt>
                <c:pt idx="716">
                  <c:v>0.64798523926133</c:v>
                </c:pt>
                <c:pt idx="717">
                  <c:v>0.64798523926133</c:v>
                </c:pt>
                <c:pt idx="718">
                  <c:v>0.64798523926133</c:v>
                </c:pt>
                <c:pt idx="719">
                  <c:v>0.64874028802071237</c:v>
                </c:pt>
                <c:pt idx="720">
                  <c:v>0.64949096228019443</c:v>
                </c:pt>
                <c:pt idx="721">
                  <c:v>0.64949096228019443</c:v>
                </c:pt>
                <c:pt idx="722">
                  <c:v>0.65023726192017073</c:v>
                </c:pt>
                <c:pt idx="723">
                  <c:v>0.65023726192017073</c:v>
                </c:pt>
                <c:pt idx="724">
                  <c:v>0.65097918682103939</c:v>
                </c:pt>
                <c:pt idx="725">
                  <c:v>0.65097918682103939</c:v>
                </c:pt>
                <c:pt idx="726">
                  <c:v>0.65171673686319853</c:v>
                </c:pt>
                <c:pt idx="727">
                  <c:v>0.65171673686319853</c:v>
                </c:pt>
                <c:pt idx="728">
                  <c:v>0.65171673686319853</c:v>
                </c:pt>
                <c:pt idx="729">
                  <c:v>0.65171673686319853</c:v>
                </c:pt>
                <c:pt idx="730">
                  <c:v>0.65171673686319853</c:v>
                </c:pt>
                <c:pt idx="731">
                  <c:v>0.65171673686319853</c:v>
                </c:pt>
                <c:pt idx="732">
                  <c:v>0.65317871189297871</c:v>
                </c:pt>
                <c:pt idx="733">
                  <c:v>0.65317871189297871</c:v>
                </c:pt>
                <c:pt idx="734">
                  <c:v>0.65317871189297871</c:v>
                </c:pt>
                <c:pt idx="735">
                  <c:v>0.65317871189297871</c:v>
                </c:pt>
                <c:pt idx="736">
                  <c:v>0.65390313664139532</c:v>
                </c:pt>
                <c:pt idx="737">
                  <c:v>0.65390313664139532</c:v>
                </c:pt>
                <c:pt idx="738">
                  <c:v>0.65390313664139532</c:v>
                </c:pt>
                <c:pt idx="739">
                  <c:v>0.65462318605269376</c:v>
                </c:pt>
                <c:pt idx="740">
                  <c:v>0.65533886000727481</c:v>
                </c:pt>
                <c:pt idx="741">
                  <c:v>0.65533886000727481</c:v>
                </c:pt>
                <c:pt idx="742">
                  <c:v>0.65533886000727481</c:v>
                </c:pt>
                <c:pt idx="743">
                  <c:v>0.65533886000727481</c:v>
                </c:pt>
                <c:pt idx="744">
                  <c:v>0.65533886000727481</c:v>
                </c:pt>
                <c:pt idx="745">
                  <c:v>0.65533886000727481</c:v>
                </c:pt>
                <c:pt idx="746">
                  <c:v>0.65533886000727481</c:v>
                </c:pt>
                <c:pt idx="747">
                  <c:v>0.65533886000727481</c:v>
                </c:pt>
                <c:pt idx="748">
                  <c:v>0.65533886000727481</c:v>
                </c:pt>
                <c:pt idx="749">
                  <c:v>0.65533886000727481</c:v>
                </c:pt>
                <c:pt idx="750">
                  <c:v>0.65533886000727481</c:v>
                </c:pt>
                <c:pt idx="751">
                  <c:v>0.65533886000727481</c:v>
                </c:pt>
                <c:pt idx="752">
                  <c:v>0.65533886000727481</c:v>
                </c:pt>
                <c:pt idx="753">
                  <c:v>0.65533886000727481</c:v>
                </c:pt>
                <c:pt idx="754">
                  <c:v>0.65533886000727481</c:v>
                </c:pt>
                <c:pt idx="755">
                  <c:v>0.65533886000727481</c:v>
                </c:pt>
                <c:pt idx="756">
                  <c:v>0.65533886000727481</c:v>
                </c:pt>
                <c:pt idx="757">
                  <c:v>0.65533886000727481</c:v>
                </c:pt>
                <c:pt idx="758">
                  <c:v>0.65533886000727481</c:v>
                </c:pt>
                <c:pt idx="759">
                  <c:v>0.65533886000727481</c:v>
                </c:pt>
                <c:pt idx="760">
                  <c:v>0.65533886000727481</c:v>
                </c:pt>
                <c:pt idx="761">
                  <c:v>0.65533886000727481</c:v>
                </c:pt>
                <c:pt idx="762">
                  <c:v>0.65533886000727481</c:v>
                </c:pt>
                <c:pt idx="763">
                  <c:v>0.65533886000727481</c:v>
                </c:pt>
                <c:pt idx="764">
                  <c:v>0.65533886000727481</c:v>
                </c:pt>
                <c:pt idx="765">
                  <c:v>0.65533886000727481</c:v>
                </c:pt>
                <c:pt idx="766">
                  <c:v>0.65533886000727481</c:v>
                </c:pt>
                <c:pt idx="767">
                  <c:v>0.65533886000727481</c:v>
                </c:pt>
                <c:pt idx="768">
                  <c:v>0.65533886000727481</c:v>
                </c:pt>
                <c:pt idx="769">
                  <c:v>0.65533886000727481</c:v>
                </c:pt>
                <c:pt idx="770">
                  <c:v>0.65533886000727481</c:v>
                </c:pt>
                <c:pt idx="771">
                  <c:v>0.65533886000727481</c:v>
                </c:pt>
                <c:pt idx="772">
                  <c:v>0.65533886000727481</c:v>
                </c:pt>
                <c:pt idx="773">
                  <c:v>0.65533886000727481</c:v>
                </c:pt>
                <c:pt idx="774">
                  <c:v>0.65533886000727481</c:v>
                </c:pt>
                <c:pt idx="775">
                  <c:v>0.65533886000727481</c:v>
                </c:pt>
                <c:pt idx="776">
                  <c:v>0.65533886000727481</c:v>
                </c:pt>
                <c:pt idx="777">
                  <c:v>0.65533886000727481</c:v>
                </c:pt>
                <c:pt idx="778">
                  <c:v>0.65533886000727481</c:v>
                </c:pt>
                <c:pt idx="779">
                  <c:v>0.65533886000727481</c:v>
                </c:pt>
                <c:pt idx="780">
                  <c:v>0.65533886000727481</c:v>
                </c:pt>
                <c:pt idx="781">
                  <c:v>0.65605015838552705</c:v>
                </c:pt>
                <c:pt idx="782">
                  <c:v>0.65605015838552705</c:v>
                </c:pt>
                <c:pt idx="783">
                  <c:v>0.65675708106785768</c:v>
                </c:pt>
                <c:pt idx="784">
                  <c:v>0.65675708106785768</c:v>
                </c:pt>
                <c:pt idx="785">
                  <c:v>0.65675708106785768</c:v>
                </c:pt>
                <c:pt idx="786">
                  <c:v>0.65675708106785768</c:v>
                </c:pt>
                <c:pt idx="787">
                  <c:v>0.65675708106785768</c:v>
                </c:pt>
                <c:pt idx="788">
                  <c:v>0.65675708106785768</c:v>
                </c:pt>
                <c:pt idx="789">
                  <c:v>0.65675708106785768</c:v>
                </c:pt>
                <c:pt idx="790">
                  <c:v>0.65675708106785768</c:v>
                </c:pt>
                <c:pt idx="791">
                  <c:v>0.65675708106785768</c:v>
                </c:pt>
                <c:pt idx="792">
                  <c:v>0.65675708106785768</c:v>
                </c:pt>
                <c:pt idx="793">
                  <c:v>0.65675708106785768</c:v>
                </c:pt>
                <c:pt idx="794">
                  <c:v>0.65675708106785768</c:v>
                </c:pt>
                <c:pt idx="795">
                  <c:v>0.65675708106785768</c:v>
                </c:pt>
                <c:pt idx="796">
                  <c:v>0.65675708644498398</c:v>
                </c:pt>
                <c:pt idx="797">
                  <c:v>0.65710890148567558</c:v>
                </c:pt>
                <c:pt idx="798">
                  <c:v>0.65745962793466151</c:v>
                </c:pt>
                <c:pt idx="799">
                  <c:v>0.65745962793466151</c:v>
                </c:pt>
                <c:pt idx="800">
                  <c:v>0.65745962793466151</c:v>
                </c:pt>
                <c:pt idx="801">
                  <c:v>0.65745962793466151</c:v>
                </c:pt>
                <c:pt idx="802">
                  <c:v>0.65815779886633596</c:v>
                </c:pt>
                <c:pt idx="803">
                  <c:v>0.65815779886633596</c:v>
                </c:pt>
                <c:pt idx="804">
                  <c:v>0.65885159374327962</c:v>
                </c:pt>
                <c:pt idx="805">
                  <c:v>0.65885159374327962</c:v>
                </c:pt>
                <c:pt idx="806">
                  <c:v>0.65885159374327962</c:v>
                </c:pt>
                <c:pt idx="807">
                  <c:v>0.65885159374327962</c:v>
                </c:pt>
                <c:pt idx="808">
                  <c:v>0.65885159374327962</c:v>
                </c:pt>
                <c:pt idx="809">
                  <c:v>0.65954101244589014</c:v>
                </c:pt>
                <c:pt idx="810">
                  <c:v>0.65954101244589014</c:v>
                </c:pt>
                <c:pt idx="811">
                  <c:v>0.66022605485456454</c:v>
                </c:pt>
                <c:pt idx="812">
                  <c:v>0.66022605485456454</c:v>
                </c:pt>
                <c:pt idx="813">
                  <c:v>0.66022605485456454</c:v>
                </c:pt>
                <c:pt idx="814">
                  <c:v>0.66022606006474216</c:v>
                </c:pt>
                <c:pt idx="815">
                  <c:v>0.66090671567291659</c:v>
                </c:pt>
                <c:pt idx="816">
                  <c:v>0.66090672084970159</c:v>
                </c:pt>
                <c:pt idx="817">
                  <c:v>0.66090672084970159</c:v>
                </c:pt>
                <c:pt idx="818">
                  <c:v>0.66090672084970159</c:v>
                </c:pt>
                <c:pt idx="819">
                  <c:v>0.66225492312095813</c:v>
                </c:pt>
                <c:pt idx="820">
                  <c:v>0.66225492312095813</c:v>
                </c:pt>
                <c:pt idx="821">
                  <c:v>0.66225492312095813</c:v>
                </c:pt>
                <c:pt idx="822">
                  <c:v>0.66225492312095813</c:v>
                </c:pt>
                <c:pt idx="823">
                  <c:v>0.66225492312095813</c:v>
                </c:pt>
                <c:pt idx="824">
                  <c:v>0.66225492312095813</c:v>
                </c:pt>
                <c:pt idx="825">
                  <c:v>0.66225492312095813</c:v>
                </c:pt>
                <c:pt idx="826">
                  <c:v>0.66225492312095813</c:v>
                </c:pt>
                <c:pt idx="827">
                  <c:v>0.66225492312095813</c:v>
                </c:pt>
                <c:pt idx="828">
                  <c:v>0.66225492312095813</c:v>
                </c:pt>
                <c:pt idx="829">
                  <c:v>0.66225492312095813</c:v>
                </c:pt>
                <c:pt idx="830">
                  <c:v>0.66225492312095813</c:v>
                </c:pt>
                <c:pt idx="831">
                  <c:v>0.66225492312095813</c:v>
                </c:pt>
                <c:pt idx="832">
                  <c:v>0.66225492312095813</c:v>
                </c:pt>
                <c:pt idx="833">
                  <c:v>0.66225492312095813</c:v>
                </c:pt>
                <c:pt idx="834">
                  <c:v>0.66225492312095813</c:v>
                </c:pt>
                <c:pt idx="835">
                  <c:v>0.66225492312095813</c:v>
                </c:pt>
                <c:pt idx="836">
                  <c:v>0.66225492312095813</c:v>
                </c:pt>
                <c:pt idx="837">
                  <c:v>0.66225492312095813</c:v>
                </c:pt>
                <c:pt idx="838">
                  <c:v>0.66225492312095813</c:v>
                </c:pt>
                <c:pt idx="839">
                  <c:v>0.66225492312095813</c:v>
                </c:pt>
                <c:pt idx="840">
                  <c:v>0.66225492312095813</c:v>
                </c:pt>
                <c:pt idx="841">
                  <c:v>0.66225492312095813</c:v>
                </c:pt>
                <c:pt idx="842">
                  <c:v>0.66225492312095813</c:v>
                </c:pt>
                <c:pt idx="843">
                  <c:v>0.66225492312095813</c:v>
                </c:pt>
                <c:pt idx="844">
                  <c:v>0.66225492312095813</c:v>
                </c:pt>
                <c:pt idx="845">
                  <c:v>0.66225492312095813</c:v>
                </c:pt>
                <c:pt idx="846">
                  <c:v>0.66225492312095813</c:v>
                </c:pt>
                <c:pt idx="847">
                  <c:v>0.66225492312095813</c:v>
                </c:pt>
                <c:pt idx="848">
                  <c:v>0.66225492312095813</c:v>
                </c:pt>
                <c:pt idx="849">
                  <c:v>0.66225492312095813</c:v>
                </c:pt>
                <c:pt idx="850">
                  <c:v>0.66225492312095813</c:v>
                </c:pt>
                <c:pt idx="851">
                  <c:v>0.66225492312095813</c:v>
                </c:pt>
                <c:pt idx="852">
                  <c:v>0.66225492312095813</c:v>
                </c:pt>
                <c:pt idx="853">
                  <c:v>0.66225492312095813</c:v>
                </c:pt>
                <c:pt idx="854">
                  <c:v>0.66225492312095813</c:v>
                </c:pt>
                <c:pt idx="855">
                  <c:v>0.66225492312095813</c:v>
                </c:pt>
                <c:pt idx="856">
                  <c:v>0.66225492312095813</c:v>
                </c:pt>
                <c:pt idx="857">
                  <c:v>0.66225492312095813</c:v>
                </c:pt>
                <c:pt idx="858">
                  <c:v>0.66225492312095813</c:v>
                </c:pt>
                <c:pt idx="859">
                  <c:v>0.66225492312095813</c:v>
                </c:pt>
                <c:pt idx="860">
                  <c:v>0.66225492312095813</c:v>
                </c:pt>
                <c:pt idx="861">
                  <c:v>0.66225492312095813</c:v>
                </c:pt>
                <c:pt idx="862">
                  <c:v>0.66225492312095813</c:v>
                </c:pt>
                <c:pt idx="863">
                  <c:v>0.66225492312095813</c:v>
                </c:pt>
                <c:pt idx="864">
                  <c:v>0.66225492312095813</c:v>
                </c:pt>
                <c:pt idx="865">
                  <c:v>0.66225492312095813</c:v>
                </c:pt>
                <c:pt idx="866">
                  <c:v>0.66225492312095813</c:v>
                </c:pt>
                <c:pt idx="867">
                  <c:v>0.66225492312095813</c:v>
                </c:pt>
                <c:pt idx="868">
                  <c:v>0.66225492312095813</c:v>
                </c:pt>
                <c:pt idx="869">
                  <c:v>0.66225492312095813</c:v>
                </c:pt>
                <c:pt idx="870">
                  <c:v>0.66225492312095813</c:v>
                </c:pt>
                <c:pt idx="871">
                  <c:v>0.66225492312095813</c:v>
                </c:pt>
                <c:pt idx="872">
                  <c:v>0.66225492312095813</c:v>
                </c:pt>
                <c:pt idx="873">
                  <c:v>0.66225492312095813</c:v>
                </c:pt>
                <c:pt idx="874">
                  <c:v>0.66292245915786652</c:v>
                </c:pt>
                <c:pt idx="875">
                  <c:v>0.66292245915786652</c:v>
                </c:pt>
                <c:pt idx="876">
                  <c:v>0.66292245915786652</c:v>
                </c:pt>
                <c:pt idx="877">
                  <c:v>0.66358561830283203</c:v>
                </c:pt>
                <c:pt idx="878">
                  <c:v>0.66358561830283203</c:v>
                </c:pt>
                <c:pt idx="879">
                  <c:v>0.66489880543851643</c:v>
                </c:pt>
                <c:pt idx="880">
                  <c:v>0.6648988153913381</c:v>
                </c:pt>
                <c:pt idx="881">
                  <c:v>0.66554883319003089</c:v>
                </c:pt>
                <c:pt idx="882">
                  <c:v>0.66554883319003089</c:v>
                </c:pt>
                <c:pt idx="883">
                  <c:v>0.66554883319003089</c:v>
                </c:pt>
                <c:pt idx="884">
                  <c:v>0.66554883319003089</c:v>
                </c:pt>
                <c:pt idx="885">
                  <c:v>0.66554883319003089</c:v>
                </c:pt>
                <c:pt idx="886">
                  <c:v>0.66554883319003089</c:v>
                </c:pt>
                <c:pt idx="887">
                  <c:v>0.66619448357119049</c:v>
                </c:pt>
                <c:pt idx="888">
                  <c:v>0.66683575646239357</c:v>
                </c:pt>
                <c:pt idx="889">
                  <c:v>0.66683575646239357</c:v>
                </c:pt>
                <c:pt idx="890">
                  <c:v>0.66683575646239357</c:v>
                </c:pt>
                <c:pt idx="891">
                  <c:v>0.66683575646239357</c:v>
                </c:pt>
                <c:pt idx="892">
                  <c:v>0.66747265174403736</c:v>
                </c:pt>
                <c:pt idx="893">
                  <c:v>0.6687333090002433</c:v>
                </c:pt>
                <c:pt idx="894">
                  <c:v>0.6687333090002433</c:v>
                </c:pt>
                <c:pt idx="895">
                  <c:v>0.6687333090002433</c:v>
                </c:pt>
                <c:pt idx="896">
                  <c:v>0.6687333090002433</c:v>
                </c:pt>
                <c:pt idx="897">
                  <c:v>0.6687333090002433</c:v>
                </c:pt>
                <c:pt idx="898">
                  <c:v>0.6687333090002433</c:v>
                </c:pt>
                <c:pt idx="899">
                  <c:v>0.6687333090002433</c:v>
                </c:pt>
                <c:pt idx="900">
                  <c:v>0.6687333090002433</c:v>
                </c:pt>
                <c:pt idx="901">
                  <c:v>0.6687333090002433</c:v>
                </c:pt>
                <c:pt idx="902">
                  <c:v>0.6687333090002433</c:v>
                </c:pt>
                <c:pt idx="903">
                  <c:v>0.6687333090002433</c:v>
                </c:pt>
                <c:pt idx="904">
                  <c:v>0.6687333090002433</c:v>
                </c:pt>
                <c:pt idx="905">
                  <c:v>0.6687333090002433</c:v>
                </c:pt>
                <c:pt idx="906">
                  <c:v>0.6687333090002433</c:v>
                </c:pt>
                <c:pt idx="907">
                  <c:v>0.6687333090002433</c:v>
                </c:pt>
                <c:pt idx="908">
                  <c:v>0.6687333090002433</c:v>
                </c:pt>
                <c:pt idx="909">
                  <c:v>0.6687333090002433</c:v>
                </c:pt>
                <c:pt idx="910">
                  <c:v>0.6687333090002433</c:v>
                </c:pt>
                <c:pt idx="911">
                  <c:v>0.6687333090002433</c:v>
                </c:pt>
                <c:pt idx="912">
                  <c:v>0.6687333090002433</c:v>
                </c:pt>
                <c:pt idx="913">
                  <c:v>0.6687333090002433</c:v>
                </c:pt>
                <c:pt idx="914">
                  <c:v>0.6687333090002433</c:v>
                </c:pt>
                <c:pt idx="915">
                  <c:v>0.6687333090002433</c:v>
                </c:pt>
                <c:pt idx="916">
                  <c:v>0.6687333090002433</c:v>
                </c:pt>
                <c:pt idx="917">
                  <c:v>0.6687333090002433</c:v>
                </c:pt>
                <c:pt idx="918">
                  <c:v>0.6687333090002433</c:v>
                </c:pt>
                <c:pt idx="919">
                  <c:v>0.6687333090002433</c:v>
                </c:pt>
                <c:pt idx="920">
                  <c:v>0.6687333090002433</c:v>
                </c:pt>
                <c:pt idx="921">
                  <c:v>0.6687333090002433</c:v>
                </c:pt>
                <c:pt idx="922">
                  <c:v>0.6687333090002433</c:v>
                </c:pt>
                <c:pt idx="923">
                  <c:v>0.6687333090002433</c:v>
                </c:pt>
                <c:pt idx="924">
                  <c:v>0.6687333090002433</c:v>
                </c:pt>
                <c:pt idx="925">
                  <c:v>0.6687333090002433</c:v>
                </c:pt>
                <c:pt idx="926">
                  <c:v>0.6687333090002433</c:v>
                </c:pt>
                <c:pt idx="927">
                  <c:v>0.6687333090002433</c:v>
                </c:pt>
                <c:pt idx="928">
                  <c:v>0.6687333090002433</c:v>
                </c:pt>
                <c:pt idx="929">
                  <c:v>0.6687333090002433</c:v>
                </c:pt>
                <c:pt idx="930">
                  <c:v>0.6687333090002433</c:v>
                </c:pt>
                <c:pt idx="931">
                  <c:v>0.6687333090002433</c:v>
                </c:pt>
                <c:pt idx="932">
                  <c:v>0.6687333090002433</c:v>
                </c:pt>
                <c:pt idx="933">
                  <c:v>0.6687333090002433</c:v>
                </c:pt>
                <c:pt idx="934">
                  <c:v>0.6687333090002433</c:v>
                </c:pt>
                <c:pt idx="935">
                  <c:v>0.6687333090002433</c:v>
                </c:pt>
                <c:pt idx="936">
                  <c:v>0.6687333090002433</c:v>
                </c:pt>
                <c:pt idx="937">
                  <c:v>0.6687333090002433</c:v>
                </c:pt>
                <c:pt idx="938">
                  <c:v>0.6687333090002433</c:v>
                </c:pt>
                <c:pt idx="939">
                  <c:v>0.66935707073559481</c:v>
                </c:pt>
                <c:pt idx="940">
                  <c:v>0.66935707073559481</c:v>
                </c:pt>
                <c:pt idx="941">
                  <c:v>0.66935707073559481</c:v>
                </c:pt>
                <c:pt idx="942">
                  <c:v>0.670591459822799</c:v>
                </c:pt>
                <c:pt idx="943">
                  <c:v>0.670591459822799</c:v>
                </c:pt>
                <c:pt idx="944">
                  <c:v>0.670591459822799</c:v>
                </c:pt>
                <c:pt idx="945">
                  <c:v>0.67120208693544459</c:v>
                </c:pt>
                <c:pt idx="946">
                  <c:v>0.67120208693544459</c:v>
                </c:pt>
                <c:pt idx="947">
                  <c:v>0.67180833560131614</c:v>
                </c:pt>
                <c:pt idx="948">
                  <c:v>0.67180833560131614</c:v>
                </c:pt>
                <c:pt idx="949">
                  <c:v>0.67180833560131614</c:v>
                </c:pt>
                <c:pt idx="950">
                  <c:v>0.67180833560131614</c:v>
                </c:pt>
                <c:pt idx="951">
                  <c:v>0.67180833560131614</c:v>
                </c:pt>
                <c:pt idx="952">
                  <c:v>0.672410205700812</c:v>
                </c:pt>
                <c:pt idx="953">
                  <c:v>0.672410205700812</c:v>
                </c:pt>
                <c:pt idx="954">
                  <c:v>0.67300769711432962</c:v>
                </c:pt>
                <c:pt idx="955">
                  <c:v>0.67300769711432962</c:v>
                </c:pt>
                <c:pt idx="956">
                  <c:v>0.67300769711432962</c:v>
                </c:pt>
                <c:pt idx="957">
                  <c:v>0.67300769711432962</c:v>
                </c:pt>
                <c:pt idx="958">
                  <c:v>0.67300769711432962</c:v>
                </c:pt>
                <c:pt idx="959">
                  <c:v>0.67360080972226688</c:v>
                </c:pt>
                <c:pt idx="960">
                  <c:v>0.67360080972226688</c:v>
                </c:pt>
                <c:pt idx="961">
                  <c:v>0.67360080972226688</c:v>
                </c:pt>
                <c:pt idx="962">
                  <c:v>0.67418954340502169</c:v>
                </c:pt>
                <c:pt idx="963">
                  <c:v>0.67418954340502169</c:v>
                </c:pt>
                <c:pt idx="964">
                  <c:v>0.67418954340502169</c:v>
                </c:pt>
                <c:pt idx="965">
                  <c:v>0.67477389804299481</c:v>
                </c:pt>
                <c:pt idx="966">
                  <c:v>0.67477389804299481</c:v>
                </c:pt>
                <c:pt idx="967">
                  <c:v>0.67477389804299481</c:v>
                </c:pt>
                <c:pt idx="968">
                  <c:v>0.67477389804299481</c:v>
                </c:pt>
                <c:pt idx="969">
                  <c:v>0.67477389804299481</c:v>
                </c:pt>
                <c:pt idx="970">
                  <c:v>0.67477389804299481</c:v>
                </c:pt>
                <c:pt idx="971">
                  <c:v>0.67477389804299481</c:v>
                </c:pt>
                <c:pt idx="972">
                  <c:v>0.67477389804299481</c:v>
                </c:pt>
                <c:pt idx="973">
                  <c:v>0.67477389804299481</c:v>
                </c:pt>
                <c:pt idx="974">
                  <c:v>0.67477389804299481</c:v>
                </c:pt>
                <c:pt idx="975">
                  <c:v>0.67477389804299481</c:v>
                </c:pt>
                <c:pt idx="976">
                  <c:v>0.67477389804299481</c:v>
                </c:pt>
                <c:pt idx="977">
                  <c:v>0.67477389804299481</c:v>
                </c:pt>
                <c:pt idx="978">
                  <c:v>0.67477389804299481</c:v>
                </c:pt>
                <c:pt idx="979">
                  <c:v>0.67477389804299481</c:v>
                </c:pt>
                <c:pt idx="980">
                  <c:v>0.67477389804299481</c:v>
                </c:pt>
                <c:pt idx="981">
                  <c:v>0.67477389804299481</c:v>
                </c:pt>
                <c:pt idx="982">
                  <c:v>0.67477389804299481</c:v>
                </c:pt>
                <c:pt idx="983">
                  <c:v>0.67477389804299481</c:v>
                </c:pt>
                <c:pt idx="984">
                  <c:v>0.67477389804299481</c:v>
                </c:pt>
                <c:pt idx="985">
                  <c:v>0.67477389804299481</c:v>
                </c:pt>
                <c:pt idx="986">
                  <c:v>0.67477389804299481</c:v>
                </c:pt>
                <c:pt idx="987">
                  <c:v>0.67477389804299481</c:v>
                </c:pt>
                <c:pt idx="988">
                  <c:v>0.67477389804299481</c:v>
                </c:pt>
                <c:pt idx="989">
                  <c:v>0.67477389804299481</c:v>
                </c:pt>
                <c:pt idx="990">
                  <c:v>0.67477389804299481</c:v>
                </c:pt>
                <c:pt idx="991">
                  <c:v>0.67477389804299481</c:v>
                </c:pt>
                <c:pt idx="992">
                  <c:v>0.67477389804299481</c:v>
                </c:pt>
                <c:pt idx="993">
                  <c:v>0.67477389804299481</c:v>
                </c:pt>
                <c:pt idx="994">
                  <c:v>0.67477389804299481</c:v>
                </c:pt>
                <c:pt idx="995">
                  <c:v>0.67477389804299481</c:v>
                </c:pt>
                <c:pt idx="996">
                  <c:v>0.67477389804299481</c:v>
                </c:pt>
                <c:pt idx="997">
                  <c:v>0.67477389804299481</c:v>
                </c:pt>
                <c:pt idx="998">
                  <c:v>0.67477389804299481</c:v>
                </c:pt>
                <c:pt idx="999">
                  <c:v>0.67477389804299481</c:v>
                </c:pt>
                <c:pt idx="1000">
                  <c:v>0.67477389804299481</c:v>
                </c:pt>
                <c:pt idx="1001">
                  <c:v>0.67477389804299481</c:v>
                </c:pt>
                <c:pt idx="1002">
                  <c:v>0.67477389804299481</c:v>
                </c:pt>
                <c:pt idx="1003">
                  <c:v>0.67477389804299481</c:v>
                </c:pt>
                <c:pt idx="1004">
                  <c:v>0.67477389804299481</c:v>
                </c:pt>
                <c:pt idx="1005">
                  <c:v>0.67477389804299481</c:v>
                </c:pt>
                <c:pt idx="1006">
                  <c:v>0.67477389804299481</c:v>
                </c:pt>
                <c:pt idx="1007">
                  <c:v>0.67477389804299481</c:v>
                </c:pt>
                <c:pt idx="1008">
                  <c:v>0.67477389804299481</c:v>
                </c:pt>
                <c:pt idx="1009">
                  <c:v>0.67477389804299481</c:v>
                </c:pt>
                <c:pt idx="1010">
                  <c:v>0.67477389804299481</c:v>
                </c:pt>
                <c:pt idx="1011">
                  <c:v>0.67477389804299481</c:v>
                </c:pt>
                <c:pt idx="1012">
                  <c:v>0.67477389804299481</c:v>
                </c:pt>
                <c:pt idx="1013">
                  <c:v>0.67477389804299481</c:v>
                </c:pt>
                <c:pt idx="1014">
                  <c:v>0.67477389804299481</c:v>
                </c:pt>
                <c:pt idx="1015">
                  <c:v>0.67477389804299481</c:v>
                </c:pt>
                <c:pt idx="1016">
                  <c:v>0.67477389804299481</c:v>
                </c:pt>
                <c:pt idx="1017">
                  <c:v>0.67477389804299481</c:v>
                </c:pt>
                <c:pt idx="1018">
                  <c:v>0.67477389804299481</c:v>
                </c:pt>
                <c:pt idx="1019">
                  <c:v>0.67477389804299481</c:v>
                </c:pt>
                <c:pt idx="1020">
                  <c:v>0.67477389804299481</c:v>
                </c:pt>
                <c:pt idx="1021">
                  <c:v>0.67477389804299481</c:v>
                </c:pt>
                <c:pt idx="1022">
                  <c:v>0.67477389804299481</c:v>
                </c:pt>
                <c:pt idx="1023">
                  <c:v>0.67477389804299481</c:v>
                </c:pt>
                <c:pt idx="1024">
                  <c:v>0.67477389804299481</c:v>
                </c:pt>
                <c:pt idx="1025">
                  <c:v>0.67477389804299481</c:v>
                </c:pt>
                <c:pt idx="1026">
                  <c:v>0.67477389804299481</c:v>
                </c:pt>
                <c:pt idx="1027">
                  <c:v>0.67477389804299481</c:v>
                </c:pt>
                <c:pt idx="1028">
                  <c:v>0.67477389804299481</c:v>
                </c:pt>
                <c:pt idx="1029">
                  <c:v>0.67477389804299481</c:v>
                </c:pt>
                <c:pt idx="1030">
                  <c:v>0.67477389804299481</c:v>
                </c:pt>
                <c:pt idx="1031">
                  <c:v>0.67477389804299481</c:v>
                </c:pt>
                <c:pt idx="1032">
                  <c:v>0.67477389804299481</c:v>
                </c:pt>
                <c:pt idx="1033">
                  <c:v>0.67477389804299481</c:v>
                </c:pt>
                <c:pt idx="1034">
                  <c:v>0.67477389804299481</c:v>
                </c:pt>
                <c:pt idx="1035">
                  <c:v>0.67477389804299481</c:v>
                </c:pt>
                <c:pt idx="1036">
                  <c:v>0.67477389804299481</c:v>
                </c:pt>
                <c:pt idx="1037">
                  <c:v>0.67477389804299481</c:v>
                </c:pt>
                <c:pt idx="1038">
                  <c:v>0.67477389804299481</c:v>
                </c:pt>
                <c:pt idx="1039">
                  <c:v>0.67477389804299481</c:v>
                </c:pt>
                <c:pt idx="1040">
                  <c:v>0.67477389804299481</c:v>
                </c:pt>
                <c:pt idx="1041">
                  <c:v>0.67477389804299481</c:v>
                </c:pt>
                <c:pt idx="1042">
                  <c:v>0.67477389804299481</c:v>
                </c:pt>
                <c:pt idx="1043">
                  <c:v>0.6753538735165755</c:v>
                </c:pt>
                <c:pt idx="1044">
                  <c:v>0.6753538735165755</c:v>
                </c:pt>
                <c:pt idx="1045">
                  <c:v>0.6753538735165755</c:v>
                </c:pt>
                <c:pt idx="1046">
                  <c:v>0.67592946970616985</c:v>
                </c:pt>
                <c:pt idx="1047">
                  <c:v>0.67592946970616985</c:v>
                </c:pt>
                <c:pt idx="1048">
                  <c:v>0.67592946970616985</c:v>
                </c:pt>
                <c:pt idx="1049">
                  <c:v>0.67650068649217399</c:v>
                </c:pt>
                <c:pt idx="1050">
                  <c:v>0.67706752375498469</c:v>
                </c:pt>
                <c:pt idx="1051">
                  <c:v>0.67706752375498469</c:v>
                </c:pt>
                <c:pt idx="1052">
                  <c:v>0.67706752375498469</c:v>
                </c:pt>
                <c:pt idx="1053">
                  <c:v>0.67706752375498469</c:v>
                </c:pt>
                <c:pt idx="1054">
                  <c:v>0.67706753237150419</c:v>
                </c:pt>
                <c:pt idx="1055">
                  <c:v>0.67762998137499963</c:v>
                </c:pt>
                <c:pt idx="1056">
                  <c:v>0.67762998137499963</c:v>
                </c:pt>
                <c:pt idx="1057">
                  <c:v>0.67762998137499963</c:v>
                </c:pt>
                <c:pt idx="1058">
                  <c:v>0.67762998137499963</c:v>
                </c:pt>
                <c:pt idx="1059">
                  <c:v>0.67762998137499963</c:v>
                </c:pt>
                <c:pt idx="1060">
                  <c:v>0.67762998137499963</c:v>
                </c:pt>
                <c:pt idx="1061">
                  <c:v>0.67818805923261805</c:v>
                </c:pt>
                <c:pt idx="1062">
                  <c:v>0.67818805923261805</c:v>
                </c:pt>
                <c:pt idx="1063">
                  <c:v>0.67818805923261805</c:v>
                </c:pt>
                <c:pt idx="1064">
                  <c:v>0.67818805923261805</c:v>
                </c:pt>
                <c:pt idx="1065">
                  <c:v>0.67818805923261805</c:v>
                </c:pt>
                <c:pt idx="1066">
                  <c:v>0.67874175720823626</c:v>
                </c:pt>
                <c:pt idx="1067">
                  <c:v>0.67874175720823626</c:v>
                </c:pt>
                <c:pt idx="1068">
                  <c:v>0.67874175720823626</c:v>
                </c:pt>
                <c:pt idx="1069">
                  <c:v>0.67874175720823626</c:v>
                </c:pt>
                <c:pt idx="1070">
                  <c:v>0.67874175720823626</c:v>
                </c:pt>
                <c:pt idx="1071">
                  <c:v>0.67929107518225329</c:v>
                </c:pt>
                <c:pt idx="1072">
                  <c:v>0.67929107518225329</c:v>
                </c:pt>
                <c:pt idx="1073">
                  <c:v>0.67929107518225329</c:v>
                </c:pt>
                <c:pt idx="1074">
                  <c:v>0.67929107518225329</c:v>
                </c:pt>
                <c:pt idx="1075">
                  <c:v>0.67929107518225329</c:v>
                </c:pt>
                <c:pt idx="1076">
                  <c:v>0.67983601303506658</c:v>
                </c:pt>
                <c:pt idx="1077">
                  <c:v>0.67983601303506658</c:v>
                </c:pt>
                <c:pt idx="1078">
                  <c:v>0.67983601303506658</c:v>
                </c:pt>
                <c:pt idx="1079">
                  <c:v>0.68037657064707602</c:v>
                </c:pt>
                <c:pt idx="1080">
                  <c:v>0.68037657064707602</c:v>
                </c:pt>
                <c:pt idx="1081">
                  <c:v>0.68037657064707602</c:v>
                </c:pt>
                <c:pt idx="1082">
                  <c:v>0.68037657064707602</c:v>
                </c:pt>
                <c:pt idx="1083">
                  <c:v>0.68037657064707602</c:v>
                </c:pt>
                <c:pt idx="1084">
                  <c:v>0.68037657064707602</c:v>
                </c:pt>
                <c:pt idx="1085">
                  <c:v>0.68037657064707602</c:v>
                </c:pt>
                <c:pt idx="1086">
                  <c:v>0.68037657064707602</c:v>
                </c:pt>
                <c:pt idx="1087">
                  <c:v>0.68037657064707602</c:v>
                </c:pt>
                <c:pt idx="1088">
                  <c:v>0.68037657064707602</c:v>
                </c:pt>
                <c:pt idx="1089">
                  <c:v>0.68037657064707602</c:v>
                </c:pt>
                <c:pt idx="1090">
                  <c:v>0.68037657064707602</c:v>
                </c:pt>
                <c:pt idx="1091">
                  <c:v>0.68037657064707602</c:v>
                </c:pt>
                <c:pt idx="1092">
                  <c:v>0.68037657064707602</c:v>
                </c:pt>
                <c:pt idx="1093">
                  <c:v>0.68037657064707602</c:v>
                </c:pt>
                <c:pt idx="1094">
                  <c:v>0.68037657064707602</c:v>
                </c:pt>
                <c:pt idx="1095">
                  <c:v>0.68037657064707602</c:v>
                </c:pt>
                <c:pt idx="1096">
                  <c:v>0.68037657064707602</c:v>
                </c:pt>
                <c:pt idx="1097">
                  <c:v>0.68037657064707602</c:v>
                </c:pt>
                <c:pt idx="1098">
                  <c:v>0.68037657064707602</c:v>
                </c:pt>
                <c:pt idx="1099">
                  <c:v>0.68037657064707602</c:v>
                </c:pt>
                <c:pt idx="1100">
                  <c:v>0.68037657064707602</c:v>
                </c:pt>
                <c:pt idx="1101">
                  <c:v>0.68037657064707602</c:v>
                </c:pt>
                <c:pt idx="1102">
                  <c:v>0.68037657064707602</c:v>
                </c:pt>
                <c:pt idx="1103">
                  <c:v>0.68037657064707602</c:v>
                </c:pt>
                <c:pt idx="1104">
                  <c:v>0.68037657064707602</c:v>
                </c:pt>
                <c:pt idx="1105">
                  <c:v>0.68037657064707602</c:v>
                </c:pt>
                <c:pt idx="1106">
                  <c:v>0.68037657064707602</c:v>
                </c:pt>
                <c:pt idx="1107">
                  <c:v>0.68037657064707602</c:v>
                </c:pt>
                <c:pt idx="1108">
                  <c:v>0.68037657064707602</c:v>
                </c:pt>
                <c:pt idx="1109">
                  <c:v>0.68037657064707602</c:v>
                </c:pt>
                <c:pt idx="1110">
                  <c:v>0.68037657064707602</c:v>
                </c:pt>
                <c:pt idx="1111">
                  <c:v>0.68037657064707602</c:v>
                </c:pt>
                <c:pt idx="1112">
                  <c:v>0.68037657064707602</c:v>
                </c:pt>
                <c:pt idx="1113">
                  <c:v>0.68037657064707602</c:v>
                </c:pt>
                <c:pt idx="1114">
                  <c:v>0.68037657064707602</c:v>
                </c:pt>
                <c:pt idx="1115">
                  <c:v>0.68037657064707602</c:v>
                </c:pt>
                <c:pt idx="1116">
                  <c:v>0.68037657064707602</c:v>
                </c:pt>
                <c:pt idx="1117">
                  <c:v>0.68037657064707602</c:v>
                </c:pt>
                <c:pt idx="1118">
                  <c:v>0.68037657064707602</c:v>
                </c:pt>
                <c:pt idx="1119">
                  <c:v>0.68037657064707602</c:v>
                </c:pt>
                <c:pt idx="1120">
                  <c:v>0.68037657064707602</c:v>
                </c:pt>
                <c:pt idx="1121">
                  <c:v>0.68091274789867262</c:v>
                </c:pt>
                <c:pt idx="1122">
                  <c:v>0.68091274789867262</c:v>
                </c:pt>
                <c:pt idx="1123">
                  <c:v>0.68091274789867262</c:v>
                </c:pt>
                <c:pt idx="1124">
                  <c:v>0.68144454467026183</c:v>
                </c:pt>
                <c:pt idx="1125">
                  <c:v>0.68144454467026183</c:v>
                </c:pt>
                <c:pt idx="1126">
                  <c:v>0.68144454467026183</c:v>
                </c:pt>
                <c:pt idx="1127">
                  <c:v>0.68144454467026183</c:v>
                </c:pt>
                <c:pt idx="1128">
                  <c:v>0.68144454467026183</c:v>
                </c:pt>
                <c:pt idx="1129">
                  <c:v>0.68197196084223821</c:v>
                </c:pt>
                <c:pt idx="1130">
                  <c:v>0.68249499629500032</c:v>
                </c:pt>
                <c:pt idx="1131">
                  <c:v>0.68249499629500032</c:v>
                </c:pt>
                <c:pt idx="1132">
                  <c:v>0.68249499629500032</c:v>
                </c:pt>
                <c:pt idx="1133">
                  <c:v>0.68249499629500032</c:v>
                </c:pt>
                <c:pt idx="1134">
                  <c:v>0.68249499629500032</c:v>
                </c:pt>
                <c:pt idx="1135">
                  <c:v>0.68249499629500032</c:v>
                </c:pt>
                <c:pt idx="1136">
                  <c:v>0.68249499629500032</c:v>
                </c:pt>
                <c:pt idx="1137">
                  <c:v>0.68249500424309562</c:v>
                </c:pt>
                <c:pt idx="1138">
                  <c:v>0.68301365090894606</c:v>
                </c:pt>
                <c:pt idx="1139">
                  <c:v>0.68301365090894606</c:v>
                </c:pt>
                <c:pt idx="1140">
                  <c:v>0.68301365090894606</c:v>
                </c:pt>
                <c:pt idx="1141">
                  <c:v>0.68301365090894606</c:v>
                </c:pt>
                <c:pt idx="1142">
                  <c:v>0.68301365090894606</c:v>
                </c:pt>
                <c:pt idx="1143">
                  <c:v>0.68301365090894606</c:v>
                </c:pt>
                <c:pt idx="1144">
                  <c:v>0.68301365090894606</c:v>
                </c:pt>
                <c:pt idx="1145">
                  <c:v>0.68301365090894606</c:v>
                </c:pt>
                <c:pt idx="1146">
                  <c:v>0.68301365090894606</c:v>
                </c:pt>
                <c:pt idx="1147">
                  <c:v>0.68301365090894606</c:v>
                </c:pt>
                <c:pt idx="1148">
                  <c:v>0.68301365090894606</c:v>
                </c:pt>
                <c:pt idx="1149">
                  <c:v>0.68301365090894606</c:v>
                </c:pt>
                <c:pt idx="1150">
                  <c:v>0.68352792456447242</c:v>
                </c:pt>
                <c:pt idx="1151">
                  <c:v>0.68352792456447242</c:v>
                </c:pt>
                <c:pt idx="1152">
                  <c:v>0.68352792456447242</c:v>
                </c:pt>
                <c:pt idx="1153">
                  <c:v>0.68352792456447242</c:v>
                </c:pt>
                <c:pt idx="1154">
                  <c:v>0.68403781714197842</c:v>
                </c:pt>
                <c:pt idx="1155">
                  <c:v>0.68403781714197842</c:v>
                </c:pt>
                <c:pt idx="1156">
                  <c:v>0.68403781714197842</c:v>
                </c:pt>
                <c:pt idx="1157">
                  <c:v>0.68403782101574462</c:v>
                </c:pt>
                <c:pt idx="1158">
                  <c:v>0.6845433246815239</c:v>
                </c:pt>
                <c:pt idx="1159">
                  <c:v>0.6845433246815239</c:v>
                </c:pt>
                <c:pt idx="1160">
                  <c:v>0.68454332852186173</c:v>
                </c:pt>
                <c:pt idx="1161">
                  <c:v>0.68454332852186173</c:v>
                </c:pt>
                <c:pt idx="1162">
                  <c:v>0.68454332852186173</c:v>
                </c:pt>
                <c:pt idx="1163">
                  <c:v>0.68454332852186173</c:v>
                </c:pt>
                <c:pt idx="1164">
                  <c:v>0.68454332852186173</c:v>
                </c:pt>
                <c:pt idx="1165">
                  <c:v>0.68454332852186173</c:v>
                </c:pt>
                <c:pt idx="1166">
                  <c:v>0.68504445858451912</c:v>
                </c:pt>
                <c:pt idx="1167">
                  <c:v>0.68504445858451912</c:v>
                </c:pt>
                <c:pt idx="1168">
                  <c:v>0.68554120721035205</c:v>
                </c:pt>
                <c:pt idx="1169">
                  <c:v>0.68554120721035205</c:v>
                </c:pt>
                <c:pt idx="1170">
                  <c:v>0.68554120721035205</c:v>
                </c:pt>
                <c:pt idx="1171">
                  <c:v>0.68554120721035205</c:v>
                </c:pt>
                <c:pt idx="1172">
                  <c:v>0.68554120721035205</c:v>
                </c:pt>
                <c:pt idx="1173">
                  <c:v>0.68554120721035205</c:v>
                </c:pt>
                <c:pt idx="1174">
                  <c:v>0.68554120721035205</c:v>
                </c:pt>
                <c:pt idx="1175">
                  <c:v>0.68554120721035205</c:v>
                </c:pt>
                <c:pt idx="1176">
                  <c:v>0.68554120721035205</c:v>
                </c:pt>
                <c:pt idx="1177">
                  <c:v>0.68554120721035205</c:v>
                </c:pt>
                <c:pt idx="1178">
                  <c:v>0.68554120721035205</c:v>
                </c:pt>
                <c:pt idx="1179">
                  <c:v>0.68554120721035205</c:v>
                </c:pt>
                <c:pt idx="1180">
                  <c:v>0.68554120721035205</c:v>
                </c:pt>
                <c:pt idx="1181">
                  <c:v>0.68554120721035205</c:v>
                </c:pt>
                <c:pt idx="1182">
                  <c:v>0.68554120721035205</c:v>
                </c:pt>
                <c:pt idx="1183">
                  <c:v>0.68554120721035205</c:v>
                </c:pt>
                <c:pt idx="1184">
                  <c:v>0.68554120721035205</c:v>
                </c:pt>
                <c:pt idx="1185">
                  <c:v>0.68554120721035205</c:v>
                </c:pt>
                <c:pt idx="1186">
                  <c:v>0.68554120721035205</c:v>
                </c:pt>
                <c:pt idx="1187">
                  <c:v>0.68554120721035205</c:v>
                </c:pt>
                <c:pt idx="1188">
                  <c:v>0.68554120721035205</c:v>
                </c:pt>
                <c:pt idx="1189">
                  <c:v>0.68554120721035205</c:v>
                </c:pt>
                <c:pt idx="1190">
                  <c:v>0.68554120721035205</c:v>
                </c:pt>
                <c:pt idx="1191">
                  <c:v>0.68554120721035205</c:v>
                </c:pt>
                <c:pt idx="1192">
                  <c:v>0.68554120721035205</c:v>
                </c:pt>
                <c:pt idx="1193">
                  <c:v>0.68554120721035205</c:v>
                </c:pt>
                <c:pt idx="1194">
                  <c:v>0.68554120721035205</c:v>
                </c:pt>
                <c:pt idx="1195">
                  <c:v>0.68554120721035205</c:v>
                </c:pt>
                <c:pt idx="1196">
                  <c:v>0.68554120721035205</c:v>
                </c:pt>
                <c:pt idx="1197">
                  <c:v>0.68554120721035205</c:v>
                </c:pt>
                <c:pt idx="1198">
                  <c:v>0.68554120721035205</c:v>
                </c:pt>
                <c:pt idx="1199">
                  <c:v>0.68554120721035205</c:v>
                </c:pt>
                <c:pt idx="1200">
                  <c:v>0.68554120721035205</c:v>
                </c:pt>
                <c:pt idx="1201">
                  <c:v>0.68554120721035205</c:v>
                </c:pt>
                <c:pt idx="1202">
                  <c:v>0.68554120721035205</c:v>
                </c:pt>
                <c:pt idx="1203">
                  <c:v>0.68554120721035205</c:v>
                </c:pt>
                <c:pt idx="1204">
                  <c:v>0.68554120721035205</c:v>
                </c:pt>
                <c:pt idx="1205">
                  <c:v>0.68554120721035205</c:v>
                </c:pt>
                <c:pt idx="1206">
                  <c:v>0.68554120721035205</c:v>
                </c:pt>
                <c:pt idx="1207">
                  <c:v>0.68554120721035205</c:v>
                </c:pt>
                <c:pt idx="1208">
                  <c:v>0.68554120721035205</c:v>
                </c:pt>
                <c:pt idx="1209">
                  <c:v>0.68554120721035205</c:v>
                </c:pt>
                <c:pt idx="1210">
                  <c:v>0.68554120721035205</c:v>
                </c:pt>
                <c:pt idx="1211">
                  <c:v>0.68554120721035205</c:v>
                </c:pt>
                <c:pt idx="1212">
                  <c:v>0.68554120721035205</c:v>
                </c:pt>
                <c:pt idx="1213">
                  <c:v>0.68554120721035205</c:v>
                </c:pt>
                <c:pt idx="1214">
                  <c:v>0.68554120721035205</c:v>
                </c:pt>
                <c:pt idx="1215">
                  <c:v>0.68554120721035205</c:v>
                </c:pt>
                <c:pt idx="1216">
                  <c:v>0.68554120721035205</c:v>
                </c:pt>
                <c:pt idx="1217">
                  <c:v>0.68554120721035205</c:v>
                </c:pt>
                <c:pt idx="1218">
                  <c:v>0.68554120721035205</c:v>
                </c:pt>
                <c:pt idx="1219">
                  <c:v>0.68554120721035205</c:v>
                </c:pt>
                <c:pt idx="1220">
                  <c:v>0.68554120721035205</c:v>
                </c:pt>
                <c:pt idx="1221">
                  <c:v>0.68554120721035205</c:v>
                </c:pt>
                <c:pt idx="1222">
                  <c:v>0.68554120721035205</c:v>
                </c:pt>
                <c:pt idx="1223">
                  <c:v>0.68554120721035205</c:v>
                </c:pt>
                <c:pt idx="1224">
                  <c:v>0.68554120721035205</c:v>
                </c:pt>
                <c:pt idx="1225">
                  <c:v>0.68554120721035205</c:v>
                </c:pt>
                <c:pt idx="1226">
                  <c:v>0.68554120721035205</c:v>
                </c:pt>
                <c:pt idx="1227">
                  <c:v>0.68554120721035205</c:v>
                </c:pt>
                <c:pt idx="1228">
                  <c:v>0.68554120721035205</c:v>
                </c:pt>
                <c:pt idx="1229">
                  <c:v>0.68554120721035205</c:v>
                </c:pt>
                <c:pt idx="1230">
                  <c:v>0.68554120721035205</c:v>
                </c:pt>
                <c:pt idx="1231">
                  <c:v>0.68554120721035205</c:v>
                </c:pt>
                <c:pt idx="1232">
                  <c:v>0.68554120721035205</c:v>
                </c:pt>
                <c:pt idx="1233">
                  <c:v>0.68554120721035205</c:v>
                </c:pt>
                <c:pt idx="1234">
                  <c:v>0.68554120721035205</c:v>
                </c:pt>
                <c:pt idx="1235">
                  <c:v>0.68554120721035205</c:v>
                </c:pt>
                <c:pt idx="1236">
                  <c:v>0.68603357427975042</c:v>
                </c:pt>
                <c:pt idx="1237">
                  <c:v>0.68603357427975042</c:v>
                </c:pt>
                <c:pt idx="1238">
                  <c:v>0.68652155967312034</c:v>
                </c:pt>
                <c:pt idx="1239">
                  <c:v>0.68652155967312034</c:v>
                </c:pt>
                <c:pt idx="1240">
                  <c:v>0.68700516327085592</c:v>
                </c:pt>
                <c:pt idx="1241">
                  <c:v>0.68700516327085592</c:v>
                </c:pt>
                <c:pt idx="1242">
                  <c:v>0.68700516327085592</c:v>
                </c:pt>
                <c:pt idx="1243">
                  <c:v>0.68700516327085592</c:v>
                </c:pt>
                <c:pt idx="1244">
                  <c:v>0.68748438495335618</c:v>
                </c:pt>
                <c:pt idx="1245">
                  <c:v>0.6879592246010181</c:v>
                </c:pt>
                <c:pt idx="1246">
                  <c:v>0.6879592246010181</c:v>
                </c:pt>
                <c:pt idx="1247">
                  <c:v>0.6879592246010181</c:v>
                </c:pt>
                <c:pt idx="1248">
                  <c:v>0.6879592246010181</c:v>
                </c:pt>
                <c:pt idx="1249">
                  <c:v>0.6879592246010181</c:v>
                </c:pt>
                <c:pt idx="1250">
                  <c:v>0.6879592246010181</c:v>
                </c:pt>
                <c:pt idx="1251">
                  <c:v>0.6879592246010181</c:v>
                </c:pt>
                <c:pt idx="1252">
                  <c:v>0.6879592246010181</c:v>
                </c:pt>
                <c:pt idx="1253">
                  <c:v>0.6879592246010181</c:v>
                </c:pt>
                <c:pt idx="1254">
                  <c:v>0.6879592246010181</c:v>
                </c:pt>
                <c:pt idx="1255">
                  <c:v>0.68842968209423983</c:v>
                </c:pt>
                <c:pt idx="1256">
                  <c:v>0.68842968209423983</c:v>
                </c:pt>
                <c:pt idx="1257">
                  <c:v>0.68842968209423983</c:v>
                </c:pt>
                <c:pt idx="1258">
                  <c:v>0.68842968209423983</c:v>
                </c:pt>
                <c:pt idx="1259">
                  <c:v>0.68842968209423983</c:v>
                </c:pt>
                <c:pt idx="1260">
                  <c:v>0.6888957573134199</c:v>
                </c:pt>
                <c:pt idx="1261">
                  <c:v>0.6888957573134199</c:v>
                </c:pt>
                <c:pt idx="1262">
                  <c:v>0.6888957573134199</c:v>
                </c:pt>
                <c:pt idx="1263">
                  <c:v>0.6888957573134199</c:v>
                </c:pt>
                <c:pt idx="1264">
                  <c:v>0.68935744663295762</c:v>
                </c:pt>
                <c:pt idx="1265">
                  <c:v>0.68935745013895489</c:v>
                </c:pt>
                <c:pt idx="1266">
                  <c:v>0.68935745013895489</c:v>
                </c:pt>
                <c:pt idx="1267">
                  <c:v>0.68935745013895489</c:v>
                </c:pt>
                <c:pt idx="1268">
                  <c:v>0.68981476045124379</c:v>
                </c:pt>
                <c:pt idx="1269">
                  <c:v>0.68981476045124379</c:v>
                </c:pt>
                <c:pt idx="1270">
                  <c:v>0.69026768813068584</c:v>
                </c:pt>
                <c:pt idx="1271">
                  <c:v>0.69026768813068584</c:v>
                </c:pt>
                <c:pt idx="1272">
                  <c:v>0.69026768813068584</c:v>
                </c:pt>
                <c:pt idx="1273">
                  <c:v>0.69026768813068584</c:v>
                </c:pt>
                <c:pt idx="1274">
                  <c:v>0.69026768813068584</c:v>
                </c:pt>
                <c:pt idx="1275">
                  <c:v>0.69026768813068584</c:v>
                </c:pt>
                <c:pt idx="1276">
                  <c:v>0.69026768813068584</c:v>
                </c:pt>
                <c:pt idx="1277">
                  <c:v>0.69026768813068584</c:v>
                </c:pt>
                <c:pt idx="1278">
                  <c:v>0.69026768813068584</c:v>
                </c:pt>
                <c:pt idx="1279">
                  <c:v>0.69026768813068584</c:v>
                </c:pt>
                <c:pt idx="1280">
                  <c:v>0.69026768813068584</c:v>
                </c:pt>
                <c:pt idx="1281">
                  <c:v>0.69026768813068584</c:v>
                </c:pt>
                <c:pt idx="1282">
                  <c:v>0.69026768813068584</c:v>
                </c:pt>
                <c:pt idx="1283">
                  <c:v>0.69026768813068584</c:v>
                </c:pt>
                <c:pt idx="1284">
                  <c:v>0.69026768813068584</c:v>
                </c:pt>
                <c:pt idx="1285">
                  <c:v>0.69026768813068584</c:v>
                </c:pt>
                <c:pt idx="1286">
                  <c:v>0.69026768813068584</c:v>
                </c:pt>
                <c:pt idx="1287">
                  <c:v>0.69026768813068584</c:v>
                </c:pt>
                <c:pt idx="1288">
                  <c:v>0.69026768813068584</c:v>
                </c:pt>
                <c:pt idx="1289">
                  <c:v>0.69026768813068584</c:v>
                </c:pt>
                <c:pt idx="1290">
                  <c:v>0.69026768813068584</c:v>
                </c:pt>
                <c:pt idx="1291">
                  <c:v>0.69026768813068584</c:v>
                </c:pt>
                <c:pt idx="1292">
                  <c:v>0.69026768813068584</c:v>
                </c:pt>
                <c:pt idx="1293">
                  <c:v>0.69026768813068584</c:v>
                </c:pt>
                <c:pt idx="1294">
                  <c:v>0.69026768813068584</c:v>
                </c:pt>
                <c:pt idx="1295">
                  <c:v>0.69026768813068584</c:v>
                </c:pt>
                <c:pt idx="1296">
                  <c:v>0.69026768813068584</c:v>
                </c:pt>
                <c:pt idx="1297">
                  <c:v>0.69026768813068584</c:v>
                </c:pt>
                <c:pt idx="1298">
                  <c:v>0.69026768813068584</c:v>
                </c:pt>
                <c:pt idx="1299">
                  <c:v>0.69026768813068584</c:v>
                </c:pt>
                <c:pt idx="1300">
                  <c:v>0.69026768813068584</c:v>
                </c:pt>
                <c:pt idx="1301">
                  <c:v>0.69026768813068584</c:v>
                </c:pt>
                <c:pt idx="1302">
                  <c:v>0.69026768813068584</c:v>
                </c:pt>
                <c:pt idx="1303">
                  <c:v>0.69026768813068584</c:v>
                </c:pt>
                <c:pt idx="1304">
                  <c:v>0.69026768813068584</c:v>
                </c:pt>
                <c:pt idx="1305">
                  <c:v>0.69026768813068584</c:v>
                </c:pt>
                <c:pt idx="1306">
                  <c:v>0.69026768813068584</c:v>
                </c:pt>
                <c:pt idx="1307">
                  <c:v>0.69026768813068584</c:v>
                </c:pt>
                <c:pt idx="1308">
                  <c:v>0.69026768813068584</c:v>
                </c:pt>
                <c:pt idx="1309">
                  <c:v>0.69026768813068584</c:v>
                </c:pt>
                <c:pt idx="1310">
                  <c:v>0.69026768813068584</c:v>
                </c:pt>
                <c:pt idx="1311">
                  <c:v>0.69026768813068584</c:v>
                </c:pt>
                <c:pt idx="1312">
                  <c:v>0.69026768813068584</c:v>
                </c:pt>
                <c:pt idx="1313">
                  <c:v>0.69026768813068584</c:v>
                </c:pt>
                <c:pt idx="1314">
                  <c:v>0.69026768813068584</c:v>
                </c:pt>
                <c:pt idx="1315">
                  <c:v>0.69026768813068584</c:v>
                </c:pt>
                <c:pt idx="1316">
                  <c:v>0.69026768813068584</c:v>
                </c:pt>
                <c:pt idx="1317">
                  <c:v>0.69026768813068584</c:v>
                </c:pt>
                <c:pt idx="1318">
                  <c:v>0.69026768813068584</c:v>
                </c:pt>
                <c:pt idx="1319">
                  <c:v>0.69026768813068584</c:v>
                </c:pt>
                <c:pt idx="1320">
                  <c:v>0.69026768813068584</c:v>
                </c:pt>
                <c:pt idx="1321">
                  <c:v>0.69026768813068584</c:v>
                </c:pt>
                <c:pt idx="1322">
                  <c:v>0.69026768813068584</c:v>
                </c:pt>
                <c:pt idx="1323">
                  <c:v>0.69026768813068584</c:v>
                </c:pt>
                <c:pt idx="1324">
                  <c:v>0.69026768813068584</c:v>
                </c:pt>
                <c:pt idx="1325">
                  <c:v>0.69071623305767338</c:v>
                </c:pt>
                <c:pt idx="1326">
                  <c:v>0.69116039511261007</c:v>
                </c:pt>
                <c:pt idx="1327">
                  <c:v>0.69116039511261007</c:v>
                </c:pt>
                <c:pt idx="1328">
                  <c:v>0.69160017417589137</c:v>
                </c:pt>
                <c:pt idx="1329">
                  <c:v>0.69160017417589137</c:v>
                </c:pt>
                <c:pt idx="1330">
                  <c:v>0.69160017417589137</c:v>
                </c:pt>
                <c:pt idx="1331">
                  <c:v>0.69203557012791495</c:v>
                </c:pt>
                <c:pt idx="1332">
                  <c:v>0.69203557012791495</c:v>
                </c:pt>
                <c:pt idx="1333">
                  <c:v>0.69203557012791495</c:v>
                </c:pt>
                <c:pt idx="1334">
                  <c:v>0.69203557673861316</c:v>
                </c:pt>
                <c:pt idx="1335">
                  <c:v>0.69246658284908025</c:v>
                </c:pt>
                <c:pt idx="1336">
                  <c:v>0.69246658284908025</c:v>
                </c:pt>
                <c:pt idx="1337">
                  <c:v>0.69246658284908025</c:v>
                </c:pt>
                <c:pt idx="1338">
                  <c:v>0.69246658284908025</c:v>
                </c:pt>
                <c:pt idx="1339">
                  <c:v>0.69246658284908025</c:v>
                </c:pt>
                <c:pt idx="1340">
                  <c:v>0.69246658284908025</c:v>
                </c:pt>
                <c:pt idx="1341">
                  <c:v>0.69246658284908025</c:v>
                </c:pt>
                <c:pt idx="1342">
                  <c:v>0.69246658284908025</c:v>
                </c:pt>
                <c:pt idx="1343">
                  <c:v>0.69246658284908025</c:v>
                </c:pt>
                <c:pt idx="1344">
                  <c:v>0.69246658284908025</c:v>
                </c:pt>
                <c:pt idx="1345">
                  <c:v>0.69246658284908025</c:v>
                </c:pt>
                <c:pt idx="1346">
                  <c:v>0.69246658284908025</c:v>
                </c:pt>
                <c:pt idx="1347">
                  <c:v>0.69289321221978362</c:v>
                </c:pt>
                <c:pt idx="1348">
                  <c:v>0.69289321221978362</c:v>
                </c:pt>
                <c:pt idx="1349">
                  <c:v>0.69289321221978362</c:v>
                </c:pt>
                <c:pt idx="1350">
                  <c:v>0.69289321221978362</c:v>
                </c:pt>
                <c:pt idx="1351">
                  <c:v>0.69289321221978362</c:v>
                </c:pt>
                <c:pt idx="1352">
                  <c:v>0.69331545812042317</c:v>
                </c:pt>
                <c:pt idx="1353">
                  <c:v>0.69331545812042317</c:v>
                </c:pt>
                <c:pt idx="1354">
                  <c:v>0.69331545812042317</c:v>
                </c:pt>
                <c:pt idx="1355">
                  <c:v>0.69331545812042317</c:v>
                </c:pt>
                <c:pt idx="1356">
                  <c:v>0.69331545812042317</c:v>
                </c:pt>
                <c:pt idx="1357">
                  <c:v>0.69373332043139813</c:v>
                </c:pt>
                <c:pt idx="1358">
                  <c:v>0.69373332043139813</c:v>
                </c:pt>
                <c:pt idx="1359">
                  <c:v>0.69414679903310417</c:v>
                </c:pt>
                <c:pt idx="1360">
                  <c:v>0.69414679903310417</c:v>
                </c:pt>
                <c:pt idx="1361">
                  <c:v>0.69414679903310417</c:v>
                </c:pt>
                <c:pt idx="1362">
                  <c:v>0.69455589380594251</c:v>
                </c:pt>
                <c:pt idx="1363">
                  <c:v>0.69455589380594251</c:v>
                </c:pt>
                <c:pt idx="1364">
                  <c:v>0.69455589380594251</c:v>
                </c:pt>
                <c:pt idx="1365">
                  <c:v>0.69455589380594251</c:v>
                </c:pt>
                <c:pt idx="1366">
                  <c:v>0.69455589380594251</c:v>
                </c:pt>
                <c:pt idx="1367">
                  <c:v>0.69455589380594251</c:v>
                </c:pt>
                <c:pt idx="1368">
                  <c:v>0.69455589380594251</c:v>
                </c:pt>
                <c:pt idx="1369">
                  <c:v>0.69455589380594251</c:v>
                </c:pt>
                <c:pt idx="1370">
                  <c:v>0.69455589380594251</c:v>
                </c:pt>
                <c:pt idx="1371">
                  <c:v>0.69455589380594251</c:v>
                </c:pt>
                <c:pt idx="1372">
                  <c:v>0.69455589380594251</c:v>
                </c:pt>
                <c:pt idx="1373">
                  <c:v>0.69455589380594251</c:v>
                </c:pt>
                <c:pt idx="1374">
                  <c:v>0.69455589380594251</c:v>
                </c:pt>
                <c:pt idx="1375">
                  <c:v>0.69455589380594251</c:v>
                </c:pt>
                <c:pt idx="1376">
                  <c:v>0.69455589380594251</c:v>
                </c:pt>
                <c:pt idx="1377">
                  <c:v>0.69455589380594251</c:v>
                </c:pt>
                <c:pt idx="1378">
                  <c:v>0.69455589380594251</c:v>
                </c:pt>
                <c:pt idx="1379">
                  <c:v>0.69455589380594251</c:v>
                </c:pt>
                <c:pt idx="1380">
                  <c:v>0.69455589380594251</c:v>
                </c:pt>
                <c:pt idx="1381">
                  <c:v>0.69455589380594251</c:v>
                </c:pt>
                <c:pt idx="1382">
                  <c:v>0.69455589380594251</c:v>
                </c:pt>
                <c:pt idx="1383">
                  <c:v>0.69455589380594251</c:v>
                </c:pt>
                <c:pt idx="1384">
                  <c:v>0.69455589380594251</c:v>
                </c:pt>
                <c:pt idx="1385">
                  <c:v>0.69455589380594251</c:v>
                </c:pt>
                <c:pt idx="1386">
                  <c:v>0.69455589380594251</c:v>
                </c:pt>
                <c:pt idx="1387">
                  <c:v>0.69455589380594251</c:v>
                </c:pt>
                <c:pt idx="1388">
                  <c:v>0.69455589380594251</c:v>
                </c:pt>
                <c:pt idx="1389">
                  <c:v>0.69455589380594251</c:v>
                </c:pt>
                <c:pt idx="1390">
                  <c:v>0.69455589380594251</c:v>
                </c:pt>
                <c:pt idx="1391">
                  <c:v>0.69455589380594251</c:v>
                </c:pt>
                <c:pt idx="1392">
                  <c:v>0.69455589380594251</c:v>
                </c:pt>
                <c:pt idx="1393">
                  <c:v>0.69455589380594251</c:v>
                </c:pt>
                <c:pt idx="1394">
                  <c:v>0.69455589380594251</c:v>
                </c:pt>
                <c:pt idx="1395">
                  <c:v>0.69455589380594251</c:v>
                </c:pt>
                <c:pt idx="1396">
                  <c:v>0.69455589380594251</c:v>
                </c:pt>
                <c:pt idx="1397">
                  <c:v>0.69455589380594251</c:v>
                </c:pt>
                <c:pt idx="1398">
                  <c:v>0.69455589380594251</c:v>
                </c:pt>
                <c:pt idx="1399">
                  <c:v>0.69455589380594251</c:v>
                </c:pt>
                <c:pt idx="1400">
                  <c:v>0.69455589380594251</c:v>
                </c:pt>
                <c:pt idx="1401">
                  <c:v>0.69455589380594251</c:v>
                </c:pt>
                <c:pt idx="1402">
                  <c:v>0.69455589380594251</c:v>
                </c:pt>
                <c:pt idx="1403">
                  <c:v>0.69455589380594251</c:v>
                </c:pt>
                <c:pt idx="1404">
                  <c:v>0.69455589380594251</c:v>
                </c:pt>
                <c:pt idx="1405">
                  <c:v>0.69455589380594251</c:v>
                </c:pt>
                <c:pt idx="1406">
                  <c:v>0.69455589380594251</c:v>
                </c:pt>
                <c:pt idx="1407">
                  <c:v>0.69455589380594251</c:v>
                </c:pt>
                <c:pt idx="1408">
                  <c:v>0.69455589380594251</c:v>
                </c:pt>
                <c:pt idx="1409">
                  <c:v>0.69455589380594251</c:v>
                </c:pt>
                <c:pt idx="1410">
                  <c:v>0.69455589380594251</c:v>
                </c:pt>
                <c:pt idx="1411">
                  <c:v>0.69455589380594251</c:v>
                </c:pt>
                <c:pt idx="1412">
                  <c:v>0.69455589380594251</c:v>
                </c:pt>
                <c:pt idx="1413">
                  <c:v>0.69455589380594251</c:v>
                </c:pt>
                <c:pt idx="1414">
                  <c:v>0.69455589380594251</c:v>
                </c:pt>
                <c:pt idx="1415">
                  <c:v>0.69455589380594251</c:v>
                </c:pt>
                <c:pt idx="1416">
                  <c:v>0.69455589380594251</c:v>
                </c:pt>
                <c:pt idx="1417">
                  <c:v>0.69455589380594251</c:v>
                </c:pt>
                <c:pt idx="1418">
                  <c:v>0.69536091923552246</c:v>
                </c:pt>
                <c:pt idx="1419">
                  <c:v>0.69536093138659416</c:v>
                </c:pt>
                <c:pt idx="1420">
                  <c:v>0.69575687395520769</c:v>
                </c:pt>
                <c:pt idx="1421">
                  <c:v>0.69575687395520769</c:v>
                </c:pt>
                <c:pt idx="1422">
                  <c:v>0.6957568859724691</c:v>
                </c:pt>
                <c:pt idx="1423">
                  <c:v>0.69614843221654354</c:v>
                </c:pt>
                <c:pt idx="1424">
                  <c:v>0.69614843221654354</c:v>
                </c:pt>
                <c:pt idx="1425">
                  <c:v>0.6965356060509974</c:v>
                </c:pt>
                <c:pt idx="1426">
                  <c:v>0.6965356060509974</c:v>
                </c:pt>
                <c:pt idx="1427">
                  <c:v>0.6965356060509974</c:v>
                </c:pt>
                <c:pt idx="1428">
                  <c:v>0.6965356060509974</c:v>
                </c:pt>
                <c:pt idx="1429">
                  <c:v>0.6965356060509974</c:v>
                </c:pt>
                <c:pt idx="1430">
                  <c:v>0.6965356060509974</c:v>
                </c:pt>
                <c:pt idx="1431">
                  <c:v>0.6965356060509974</c:v>
                </c:pt>
                <c:pt idx="1432">
                  <c:v>0.6965356060509974</c:v>
                </c:pt>
                <c:pt idx="1433">
                  <c:v>0.6965356060509974</c:v>
                </c:pt>
                <c:pt idx="1434">
                  <c:v>0.6965356060509974</c:v>
                </c:pt>
                <c:pt idx="1435">
                  <c:v>0.69691839533896871</c:v>
                </c:pt>
                <c:pt idx="1436">
                  <c:v>0.69691839533896871</c:v>
                </c:pt>
                <c:pt idx="1437">
                  <c:v>0.69691839533896871</c:v>
                </c:pt>
                <c:pt idx="1438">
                  <c:v>0.69729679996085514</c:v>
                </c:pt>
                <c:pt idx="1439">
                  <c:v>0.69767081979705436</c:v>
                </c:pt>
                <c:pt idx="1440">
                  <c:v>0.69767081979705436</c:v>
                </c:pt>
                <c:pt idx="1441">
                  <c:v>0.6980404547279645</c:v>
                </c:pt>
                <c:pt idx="1442">
                  <c:v>0.6980404547279645</c:v>
                </c:pt>
                <c:pt idx="1443">
                  <c:v>0.6980404547279645</c:v>
                </c:pt>
                <c:pt idx="1444">
                  <c:v>0.69804046033513567</c:v>
                </c:pt>
                <c:pt idx="1445">
                  <c:v>0.69840570463398521</c:v>
                </c:pt>
                <c:pt idx="1446">
                  <c:v>0.69840570463398521</c:v>
                </c:pt>
                <c:pt idx="1447">
                  <c:v>0.69840570463398521</c:v>
                </c:pt>
                <c:pt idx="1448">
                  <c:v>0.69840570463398521</c:v>
                </c:pt>
                <c:pt idx="1449">
                  <c:v>0.69840570463398521</c:v>
                </c:pt>
                <c:pt idx="1450">
                  <c:v>0.69840570463398521</c:v>
                </c:pt>
                <c:pt idx="1451">
                  <c:v>0.69840570463398521</c:v>
                </c:pt>
                <c:pt idx="1452">
                  <c:v>0.69840570463398521</c:v>
                </c:pt>
                <c:pt idx="1453">
                  <c:v>0.69840570463398521</c:v>
                </c:pt>
                <c:pt idx="1454">
                  <c:v>0.69840570463398521</c:v>
                </c:pt>
                <c:pt idx="1455">
                  <c:v>0.69840570463398521</c:v>
                </c:pt>
                <c:pt idx="1456">
                  <c:v>0.69840570463398521</c:v>
                </c:pt>
                <c:pt idx="1457">
                  <c:v>0.69840570463398521</c:v>
                </c:pt>
                <c:pt idx="1458">
                  <c:v>0.69840570463398521</c:v>
                </c:pt>
                <c:pt idx="1459">
                  <c:v>0.69840570463398521</c:v>
                </c:pt>
                <c:pt idx="1460">
                  <c:v>0.69840570463398521</c:v>
                </c:pt>
                <c:pt idx="1461">
                  <c:v>0.69840570463398521</c:v>
                </c:pt>
                <c:pt idx="1462">
                  <c:v>0.69840570463398521</c:v>
                </c:pt>
                <c:pt idx="1463">
                  <c:v>0.69840570463398521</c:v>
                </c:pt>
                <c:pt idx="1464">
                  <c:v>0.69840570463398521</c:v>
                </c:pt>
                <c:pt idx="1465">
                  <c:v>0.69840570463398521</c:v>
                </c:pt>
                <c:pt idx="1466">
                  <c:v>0.69840570463398521</c:v>
                </c:pt>
                <c:pt idx="1467">
                  <c:v>0.69840570463398521</c:v>
                </c:pt>
                <c:pt idx="1468">
                  <c:v>0.69840570463398521</c:v>
                </c:pt>
                <c:pt idx="1469">
                  <c:v>0.69840570463398521</c:v>
                </c:pt>
                <c:pt idx="1470">
                  <c:v>0.69840570463398521</c:v>
                </c:pt>
                <c:pt idx="1471">
                  <c:v>0.69840570463398521</c:v>
                </c:pt>
                <c:pt idx="1472">
                  <c:v>0.69840570463398521</c:v>
                </c:pt>
                <c:pt idx="1473">
                  <c:v>0.69840570463398521</c:v>
                </c:pt>
                <c:pt idx="1474">
                  <c:v>0.69840570463398521</c:v>
                </c:pt>
                <c:pt idx="1475">
                  <c:v>0.69840570463398521</c:v>
                </c:pt>
                <c:pt idx="1476">
                  <c:v>0.69840570463398521</c:v>
                </c:pt>
                <c:pt idx="1477">
                  <c:v>0.69840570463398521</c:v>
                </c:pt>
                <c:pt idx="1478">
                  <c:v>0.69840570463398521</c:v>
                </c:pt>
                <c:pt idx="1479">
                  <c:v>0.69840570463398521</c:v>
                </c:pt>
                <c:pt idx="1480">
                  <c:v>0.69840570463398521</c:v>
                </c:pt>
                <c:pt idx="1481">
                  <c:v>0.69840570463398521</c:v>
                </c:pt>
                <c:pt idx="1482">
                  <c:v>0.69840570463398521</c:v>
                </c:pt>
                <c:pt idx="1483">
                  <c:v>0.69840570463398521</c:v>
                </c:pt>
                <c:pt idx="1484">
                  <c:v>0.69840570463398521</c:v>
                </c:pt>
                <c:pt idx="1485">
                  <c:v>0.69840570463398521</c:v>
                </c:pt>
                <c:pt idx="1486">
                  <c:v>0.69840570463398521</c:v>
                </c:pt>
                <c:pt idx="1487">
                  <c:v>0.69840570463398521</c:v>
                </c:pt>
                <c:pt idx="1488">
                  <c:v>0.69840570463398521</c:v>
                </c:pt>
                <c:pt idx="1489">
                  <c:v>0.69840570463398521</c:v>
                </c:pt>
                <c:pt idx="1490">
                  <c:v>0.69840570463398521</c:v>
                </c:pt>
                <c:pt idx="1491">
                  <c:v>0.69840570463398521</c:v>
                </c:pt>
                <c:pt idx="1492">
                  <c:v>0.69840570463398521</c:v>
                </c:pt>
                <c:pt idx="1493">
                  <c:v>0.69840570463398521</c:v>
                </c:pt>
                <c:pt idx="1494">
                  <c:v>0.69840570463398521</c:v>
                </c:pt>
                <c:pt idx="1495">
                  <c:v>0.69840570463398521</c:v>
                </c:pt>
                <c:pt idx="1496">
                  <c:v>0.69840570463398521</c:v>
                </c:pt>
                <c:pt idx="1497">
                  <c:v>0.69840570463398521</c:v>
                </c:pt>
                <c:pt idx="1498">
                  <c:v>0.69840570463398521</c:v>
                </c:pt>
                <c:pt idx="1499">
                  <c:v>0.69840570463398521</c:v>
                </c:pt>
                <c:pt idx="1500">
                  <c:v>0.69840570463398521</c:v>
                </c:pt>
                <c:pt idx="1501">
                  <c:v>0.69840570463398521</c:v>
                </c:pt>
                <c:pt idx="1502">
                  <c:v>0.69840570463398521</c:v>
                </c:pt>
                <c:pt idx="1503">
                  <c:v>0.69840570463398521</c:v>
                </c:pt>
                <c:pt idx="1504">
                  <c:v>0.69840570463398521</c:v>
                </c:pt>
                <c:pt idx="1505">
                  <c:v>0.69840570463398521</c:v>
                </c:pt>
                <c:pt idx="1506">
                  <c:v>0.69840570463398521</c:v>
                </c:pt>
                <c:pt idx="1507">
                  <c:v>0.69840570463398521</c:v>
                </c:pt>
                <c:pt idx="1508">
                  <c:v>0.69840570463398521</c:v>
                </c:pt>
                <c:pt idx="1509">
                  <c:v>0.69840570463398521</c:v>
                </c:pt>
                <c:pt idx="1510">
                  <c:v>0.69840570463398521</c:v>
                </c:pt>
                <c:pt idx="1511">
                  <c:v>0.69840570463398521</c:v>
                </c:pt>
                <c:pt idx="1512">
                  <c:v>0.69840570463398521</c:v>
                </c:pt>
                <c:pt idx="1513">
                  <c:v>0.69840570463398521</c:v>
                </c:pt>
                <c:pt idx="1514">
                  <c:v>0.69840570463398521</c:v>
                </c:pt>
                <c:pt idx="1515">
                  <c:v>0.69840570463398521</c:v>
                </c:pt>
                <c:pt idx="1516">
                  <c:v>0.69840570463398521</c:v>
                </c:pt>
                <c:pt idx="1517">
                  <c:v>0.69840570463398521</c:v>
                </c:pt>
                <c:pt idx="1518">
                  <c:v>0.69840570463398521</c:v>
                </c:pt>
                <c:pt idx="1519">
                  <c:v>0.69840570463398521</c:v>
                </c:pt>
                <c:pt idx="1520">
                  <c:v>0.69840570463398521</c:v>
                </c:pt>
                <c:pt idx="1521">
                  <c:v>0.69840570463398521</c:v>
                </c:pt>
                <c:pt idx="1522">
                  <c:v>0.69840570463398521</c:v>
                </c:pt>
                <c:pt idx="1523">
                  <c:v>0.69840570463398521</c:v>
                </c:pt>
                <c:pt idx="1524">
                  <c:v>0.69840570463398521</c:v>
                </c:pt>
                <c:pt idx="1525">
                  <c:v>0.69840570463398521</c:v>
                </c:pt>
                <c:pt idx="1526">
                  <c:v>0.69840570463398521</c:v>
                </c:pt>
                <c:pt idx="1527">
                  <c:v>0.69840570463398521</c:v>
                </c:pt>
                <c:pt idx="1528">
                  <c:v>0.69840570463398521</c:v>
                </c:pt>
                <c:pt idx="1529">
                  <c:v>0.69840570463398521</c:v>
                </c:pt>
                <c:pt idx="1530">
                  <c:v>0.69876656939550863</c:v>
                </c:pt>
                <c:pt idx="1531">
                  <c:v>0.69876656939550863</c:v>
                </c:pt>
                <c:pt idx="1532">
                  <c:v>0.69876656939550863</c:v>
                </c:pt>
                <c:pt idx="1533">
                  <c:v>0.69912303808010223</c:v>
                </c:pt>
                <c:pt idx="1534">
                  <c:v>0.69912304889293841</c:v>
                </c:pt>
                <c:pt idx="1535">
                  <c:v>0.69912304889293841</c:v>
                </c:pt>
                <c:pt idx="1536">
                  <c:v>0.69912304889293841</c:v>
                </c:pt>
                <c:pt idx="1537">
                  <c:v>0.69912304889293841</c:v>
                </c:pt>
                <c:pt idx="1538">
                  <c:v>0.69912304889293841</c:v>
                </c:pt>
                <c:pt idx="1539">
                  <c:v>0.69947514300667002</c:v>
                </c:pt>
                <c:pt idx="1540">
                  <c:v>0.69947514300667002</c:v>
                </c:pt>
                <c:pt idx="1541">
                  <c:v>0.69947514300667002</c:v>
                </c:pt>
                <c:pt idx="1542">
                  <c:v>0.69947514300667002</c:v>
                </c:pt>
                <c:pt idx="1543">
                  <c:v>0.69947514300667002</c:v>
                </c:pt>
                <c:pt idx="1544">
                  <c:v>0.69947515368565838</c:v>
                </c:pt>
                <c:pt idx="1545">
                  <c:v>0.699822851617102</c:v>
                </c:pt>
                <c:pt idx="1546">
                  <c:v>0.699822851617102</c:v>
                </c:pt>
                <c:pt idx="1547">
                  <c:v>0.699822851617102</c:v>
                </c:pt>
                <c:pt idx="1548">
                  <c:v>0.699822851617102</c:v>
                </c:pt>
                <c:pt idx="1549">
                  <c:v>0.699822851617102</c:v>
                </c:pt>
                <c:pt idx="1550">
                  <c:v>0.70016617460463204</c:v>
                </c:pt>
                <c:pt idx="1551">
                  <c:v>0.70016617460463204</c:v>
                </c:pt>
                <c:pt idx="1552">
                  <c:v>0.70016617460463204</c:v>
                </c:pt>
                <c:pt idx="1553">
                  <c:v>0.70016617460463204</c:v>
                </c:pt>
                <c:pt idx="1554">
                  <c:v>0.70016617460463204</c:v>
                </c:pt>
                <c:pt idx="1555">
                  <c:v>0.70016617460463204</c:v>
                </c:pt>
                <c:pt idx="1556">
                  <c:v>0.70016617460463204</c:v>
                </c:pt>
                <c:pt idx="1557">
                  <c:v>0.70016617460463204</c:v>
                </c:pt>
                <c:pt idx="1558">
                  <c:v>0.70016617460463204</c:v>
                </c:pt>
                <c:pt idx="1559">
                  <c:v>0.70016617460463204</c:v>
                </c:pt>
                <c:pt idx="1560">
                  <c:v>0.70050511184965802</c:v>
                </c:pt>
                <c:pt idx="1561">
                  <c:v>0.70083966323257718</c:v>
                </c:pt>
                <c:pt idx="1562">
                  <c:v>0.70083966323257718</c:v>
                </c:pt>
                <c:pt idx="1563">
                  <c:v>0.70083966323257718</c:v>
                </c:pt>
                <c:pt idx="1564">
                  <c:v>0.70083966323257718</c:v>
                </c:pt>
                <c:pt idx="1565">
                  <c:v>0.70116982863378829</c:v>
                </c:pt>
                <c:pt idx="1566">
                  <c:v>0.70116982863378829</c:v>
                </c:pt>
                <c:pt idx="1567">
                  <c:v>0.70149560793368881</c:v>
                </c:pt>
                <c:pt idx="1568">
                  <c:v>0.70149560793368881</c:v>
                </c:pt>
                <c:pt idx="1569">
                  <c:v>0.70149560793368881</c:v>
                </c:pt>
                <c:pt idx="1570">
                  <c:v>0.70149560793368881</c:v>
                </c:pt>
                <c:pt idx="1571">
                  <c:v>0.70181700101267819</c:v>
                </c:pt>
                <c:pt idx="1572">
                  <c:v>0.70181700101267819</c:v>
                </c:pt>
                <c:pt idx="1573">
                  <c:v>0.70181700101267819</c:v>
                </c:pt>
                <c:pt idx="1574">
                  <c:v>0.70181700101267819</c:v>
                </c:pt>
                <c:pt idx="1575">
                  <c:v>0.70181700101267819</c:v>
                </c:pt>
                <c:pt idx="1576">
                  <c:v>0.70181700101267819</c:v>
                </c:pt>
                <c:pt idx="1577">
                  <c:v>0.70181700101267819</c:v>
                </c:pt>
                <c:pt idx="1578">
                  <c:v>0.70181700101267819</c:v>
                </c:pt>
                <c:pt idx="1579">
                  <c:v>0.70181700101267819</c:v>
                </c:pt>
                <c:pt idx="1580">
                  <c:v>0.70181700101267819</c:v>
                </c:pt>
                <c:pt idx="1581">
                  <c:v>0.70181700101267819</c:v>
                </c:pt>
                <c:pt idx="1582">
                  <c:v>0.70181700101267819</c:v>
                </c:pt>
                <c:pt idx="1583">
                  <c:v>0.70181700101267819</c:v>
                </c:pt>
                <c:pt idx="1584">
                  <c:v>0.70181700101267819</c:v>
                </c:pt>
                <c:pt idx="1585">
                  <c:v>0.70181700101267819</c:v>
                </c:pt>
                <c:pt idx="1586">
                  <c:v>0.70181700101267819</c:v>
                </c:pt>
                <c:pt idx="1587">
                  <c:v>0.70181700101267819</c:v>
                </c:pt>
                <c:pt idx="1588">
                  <c:v>0.70181700101267819</c:v>
                </c:pt>
                <c:pt idx="1589">
                  <c:v>0.70181700101267819</c:v>
                </c:pt>
                <c:pt idx="1590">
                  <c:v>0.70181700101267819</c:v>
                </c:pt>
                <c:pt idx="1591">
                  <c:v>0.70181700101267819</c:v>
                </c:pt>
                <c:pt idx="1592">
                  <c:v>0.70181700101267819</c:v>
                </c:pt>
                <c:pt idx="1593">
                  <c:v>0.70181700101267819</c:v>
                </c:pt>
                <c:pt idx="1594">
                  <c:v>0.70181700101267819</c:v>
                </c:pt>
                <c:pt idx="1595">
                  <c:v>0.70181700101267819</c:v>
                </c:pt>
                <c:pt idx="1596">
                  <c:v>0.70181700101267819</c:v>
                </c:pt>
                <c:pt idx="1597">
                  <c:v>0.70181700101267819</c:v>
                </c:pt>
                <c:pt idx="1598">
                  <c:v>0.70181700101267819</c:v>
                </c:pt>
                <c:pt idx="1599">
                  <c:v>0.70181700101267819</c:v>
                </c:pt>
                <c:pt idx="1600">
                  <c:v>0.70181700101267819</c:v>
                </c:pt>
                <c:pt idx="1601">
                  <c:v>0.70181700101267819</c:v>
                </c:pt>
                <c:pt idx="1602">
                  <c:v>0.70181700101267819</c:v>
                </c:pt>
                <c:pt idx="1603">
                  <c:v>0.70181700101267819</c:v>
                </c:pt>
                <c:pt idx="1604">
                  <c:v>0.70181700101267819</c:v>
                </c:pt>
                <c:pt idx="1605">
                  <c:v>0.70181700101267819</c:v>
                </c:pt>
                <c:pt idx="1606">
                  <c:v>0.70181700101267819</c:v>
                </c:pt>
                <c:pt idx="1607">
                  <c:v>0.70181700101267819</c:v>
                </c:pt>
                <c:pt idx="1608">
                  <c:v>0.70181700101267819</c:v>
                </c:pt>
                <c:pt idx="1609">
                  <c:v>0.70213401321956048</c:v>
                </c:pt>
                <c:pt idx="1610">
                  <c:v>0.70213401321956048</c:v>
                </c:pt>
                <c:pt idx="1611">
                  <c:v>0.70244666230056152</c:v>
                </c:pt>
                <c:pt idx="1612">
                  <c:v>0.70244667177679887</c:v>
                </c:pt>
                <c:pt idx="1613">
                  <c:v>0.70275500937525692</c:v>
                </c:pt>
                <c:pt idx="1614">
                  <c:v>0.70275500937525692</c:v>
                </c:pt>
                <c:pt idx="1615">
                  <c:v>0.70275500937525692</c:v>
                </c:pt>
                <c:pt idx="1616">
                  <c:v>0.70305905870580421</c:v>
                </c:pt>
                <c:pt idx="1617">
                  <c:v>0.70305905870580421</c:v>
                </c:pt>
                <c:pt idx="1618">
                  <c:v>0.70305905870580421</c:v>
                </c:pt>
                <c:pt idx="1619">
                  <c:v>0.70305905870580421</c:v>
                </c:pt>
                <c:pt idx="1620">
                  <c:v>0.70335885245930851</c:v>
                </c:pt>
                <c:pt idx="1621">
                  <c:v>0.70335885245930851</c:v>
                </c:pt>
                <c:pt idx="1622">
                  <c:v>0.70335885245930851</c:v>
                </c:pt>
                <c:pt idx="1623">
                  <c:v>0.70335885245930851</c:v>
                </c:pt>
                <c:pt idx="1624">
                  <c:v>0.70335885245930851</c:v>
                </c:pt>
                <c:pt idx="1625">
                  <c:v>0.70335885245930851</c:v>
                </c:pt>
                <c:pt idx="1626">
                  <c:v>0.70335885245930851</c:v>
                </c:pt>
                <c:pt idx="1627">
                  <c:v>0.70335885245930851</c:v>
                </c:pt>
                <c:pt idx="1628">
                  <c:v>0.70335885245930851</c:v>
                </c:pt>
                <c:pt idx="1629">
                  <c:v>0.70335885245930851</c:v>
                </c:pt>
                <c:pt idx="1630">
                  <c:v>0.70335885245930851</c:v>
                </c:pt>
                <c:pt idx="1631">
                  <c:v>0.70335885245930851</c:v>
                </c:pt>
                <c:pt idx="1632">
                  <c:v>0.70335885245930851</c:v>
                </c:pt>
                <c:pt idx="1633">
                  <c:v>0.70335885245930851</c:v>
                </c:pt>
                <c:pt idx="1634">
                  <c:v>0.70394580399865825</c:v>
                </c:pt>
                <c:pt idx="1635">
                  <c:v>0.70394580399865825</c:v>
                </c:pt>
                <c:pt idx="1636">
                  <c:v>0.70394580399865825</c:v>
                </c:pt>
                <c:pt idx="1637">
                  <c:v>0.70394580399865825</c:v>
                </c:pt>
                <c:pt idx="1638">
                  <c:v>0.70394580399865825</c:v>
                </c:pt>
                <c:pt idx="1639">
                  <c:v>0.70394580399865825</c:v>
                </c:pt>
                <c:pt idx="1640">
                  <c:v>0.70394580399865825</c:v>
                </c:pt>
                <c:pt idx="1641">
                  <c:v>0.70394580399865825</c:v>
                </c:pt>
                <c:pt idx="1642">
                  <c:v>0.70423302716624014</c:v>
                </c:pt>
                <c:pt idx="1643">
                  <c:v>0.70423302716624014</c:v>
                </c:pt>
                <c:pt idx="1644">
                  <c:v>0.70423302716624014</c:v>
                </c:pt>
                <c:pt idx="1645">
                  <c:v>0.70423302716624014</c:v>
                </c:pt>
                <c:pt idx="1646">
                  <c:v>0.70423302716624014</c:v>
                </c:pt>
                <c:pt idx="1647">
                  <c:v>0.70451612552025045</c:v>
                </c:pt>
                <c:pt idx="1648">
                  <c:v>0.70451612552025045</c:v>
                </c:pt>
                <c:pt idx="1649">
                  <c:v>0.70451612552025045</c:v>
                </c:pt>
                <c:pt idx="1650">
                  <c:v>0.7047951317515585</c:v>
                </c:pt>
                <c:pt idx="1651">
                  <c:v>0.7047951317515585</c:v>
                </c:pt>
                <c:pt idx="1652">
                  <c:v>0.7047951317515585</c:v>
                </c:pt>
                <c:pt idx="1653">
                  <c:v>0.7047951317515585</c:v>
                </c:pt>
                <c:pt idx="1654">
                  <c:v>0.7047951317515585</c:v>
                </c:pt>
                <c:pt idx="1655">
                  <c:v>0.7047951317515585</c:v>
                </c:pt>
                <c:pt idx="1656">
                  <c:v>0.7047951317515585</c:v>
                </c:pt>
                <c:pt idx="1657">
                  <c:v>0.7047951317515585</c:v>
                </c:pt>
                <c:pt idx="1658">
                  <c:v>0.7047951317515585</c:v>
                </c:pt>
                <c:pt idx="1659">
                  <c:v>0.7047951317515585</c:v>
                </c:pt>
                <c:pt idx="1660">
                  <c:v>0.7047951317515585</c:v>
                </c:pt>
                <c:pt idx="1661">
                  <c:v>0.7047951317515585</c:v>
                </c:pt>
                <c:pt idx="1662">
                  <c:v>0.7047951317515585</c:v>
                </c:pt>
                <c:pt idx="1663">
                  <c:v>0.7047951317515585</c:v>
                </c:pt>
                <c:pt idx="1664">
                  <c:v>0.7047951317515585</c:v>
                </c:pt>
                <c:pt idx="1665">
                  <c:v>0.7047951317515585</c:v>
                </c:pt>
                <c:pt idx="1666">
                  <c:v>0.7047951317515585</c:v>
                </c:pt>
                <c:pt idx="1667">
                  <c:v>0.7047951317515585</c:v>
                </c:pt>
                <c:pt idx="1668">
                  <c:v>0.7047951317515585</c:v>
                </c:pt>
                <c:pt idx="1669">
                  <c:v>0.7047951317515585</c:v>
                </c:pt>
                <c:pt idx="1670">
                  <c:v>0.7047951317515585</c:v>
                </c:pt>
                <c:pt idx="1671">
                  <c:v>0.7047951317515585</c:v>
                </c:pt>
                <c:pt idx="1672">
                  <c:v>0.7047951317515585</c:v>
                </c:pt>
                <c:pt idx="1673">
                  <c:v>0.7047951317515585</c:v>
                </c:pt>
                <c:pt idx="1674">
                  <c:v>0.7047951317515585</c:v>
                </c:pt>
                <c:pt idx="1675">
                  <c:v>0.7047951317515585</c:v>
                </c:pt>
                <c:pt idx="1676">
                  <c:v>0.7047951317515585</c:v>
                </c:pt>
                <c:pt idx="1677">
                  <c:v>0.7047951317515585</c:v>
                </c:pt>
                <c:pt idx="1678">
                  <c:v>0.7047951317515585</c:v>
                </c:pt>
                <c:pt idx="1679">
                  <c:v>0.7047951317515585</c:v>
                </c:pt>
                <c:pt idx="1680">
                  <c:v>0.7047951317515585</c:v>
                </c:pt>
                <c:pt idx="1681">
                  <c:v>0.7047951317515585</c:v>
                </c:pt>
                <c:pt idx="1682">
                  <c:v>0.7047951317515585</c:v>
                </c:pt>
                <c:pt idx="1683">
                  <c:v>0.7047951317515585</c:v>
                </c:pt>
                <c:pt idx="1684">
                  <c:v>0.7047951317515585</c:v>
                </c:pt>
                <c:pt idx="1685">
                  <c:v>0.7047951317515585</c:v>
                </c:pt>
                <c:pt idx="1686">
                  <c:v>0.7047951317515585</c:v>
                </c:pt>
                <c:pt idx="1687">
                  <c:v>0.7047951317515585</c:v>
                </c:pt>
                <c:pt idx="1688">
                  <c:v>0.7047951317515585</c:v>
                </c:pt>
                <c:pt idx="1689">
                  <c:v>0.7047951317515585</c:v>
                </c:pt>
                <c:pt idx="1690">
                  <c:v>0.7047951317515585</c:v>
                </c:pt>
                <c:pt idx="1691">
                  <c:v>0.7047951317515585</c:v>
                </c:pt>
                <c:pt idx="1692">
                  <c:v>0.7047951317515585</c:v>
                </c:pt>
                <c:pt idx="1693">
                  <c:v>0.7047951317515585</c:v>
                </c:pt>
                <c:pt idx="1694">
                  <c:v>0.7047951317515585</c:v>
                </c:pt>
                <c:pt idx="1695">
                  <c:v>0.7047951317515585</c:v>
                </c:pt>
                <c:pt idx="1696">
                  <c:v>0.7047951317515585</c:v>
                </c:pt>
                <c:pt idx="1697">
                  <c:v>0.7047951317515585</c:v>
                </c:pt>
                <c:pt idx="1698">
                  <c:v>0.7047951317515585</c:v>
                </c:pt>
                <c:pt idx="1699">
                  <c:v>0.7047951317515585</c:v>
                </c:pt>
                <c:pt idx="1700">
                  <c:v>0.7047951317515585</c:v>
                </c:pt>
                <c:pt idx="1701">
                  <c:v>0.7047951317515585</c:v>
                </c:pt>
                <c:pt idx="1702">
                  <c:v>0.7047951317515585</c:v>
                </c:pt>
                <c:pt idx="1703">
                  <c:v>0.7047951317515585</c:v>
                </c:pt>
                <c:pt idx="1704">
                  <c:v>0.7047951317515585</c:v>
                </c:pt>
                <c:pt idx="1705">
                  <c:v>0.7047951317515585</c:v>
                </c:pt>
                <c:pt idx="1706">
                  <c:v>0.7047951317515585</c:v>
                </c:pt>
                <c:pt idx="1707">
                  <c:v>0.7047951317515585</c:v>
                </c:pt>
                <c:pt idx="1708">
                  <c:v>0.7047951317515585</c:v>
                </c:pt>
                <c:pt idx="1709">
                  <c:v>0.7047951317515585</c:v>
                </c:pt>
                <c:pt idx="1710">
                  <c:v>0.7047951317515585</c:v>
                </c:pt>
                <c:pt idx="1711">
                  <c:v>0.7047951317515585</c:v>
                </c:pt>
                <c:pt idx="1712">
                  <c:v>0.7047951317515585</c:v>
                </c:pt>
                <c:pt idx="1713">
                  <c:v>0.70534099860952948</c:v>
                </c:pt>
                <c:pt idx="1714">
                  <c:v>0.70534099860952948</c:v>
                </c:pt>
                <c:pt idx="1715">
                  <c:v>0.70534099860952948</c:v>
                </c:pt>
                <c:pt idx="1716">
                  <c:v>0.70534099860952948</c:v>
                </c:pt>
                <c:pt idx="1717">
                  <c:v>0.70560792461793242</c:v>
                </c:pt>
                <c:pt idx="1718">
                  <c:v>0.70560792461793242</c:v>
                </c:pt>
                <c:pt idx="1719">
                  <c:v>0.70560792461793242</c:v>
                </c:pt>
                <c:pt idx="1720">
                  <c:v>0.70587088926710273</c:v>
                </c:pt>
                <c:pt idx="1721">
                  <c:v>0.70587088926710273</c:v>
                </c:pt>
                <c:pt idx="1722">
                  <c:v>0.70587088926710273</c:v>
                </c:pt>
                <c:pt idx="1723">
                  <c:v>0.70587088926710273</c:v>
                </c:pt>
                <c:pt idx="1724">
                  <c:v>0.70587088926710273</c:v>
                </c:pt>
                <c:pt idx="1725">
                  <c:v>0.70612992524790885</c:v>
                </c:pt>
                <c:pt idx="1726">
                  <c:v>0.70612992524790885</c:v>
                </c:pt>
                <c:pt idx="1727">
                  <c:v>0.70612992524790885</c:v>
                </c:pt>
                <c:pt idx="1728">
                  <c:v>0.70612992524790885</c:v>
                </c:pt>
                <c:pt idx="1729">
                  <c:v>0.70612992524790885</c:v>
                </c:pt>
                <c:pt idx="1730">
                  <c:v>0.70612992524790885</c:v>
                </c:pt>
                <c:pt idx="1731">
                  <c:v>0.70612992524790885</c:v>
                </c:pt>
                <c:pt idx="1732">
                  <c:v>0.70638506525121902</c:v>
                </c:pt>
                <c:pt idx="1733">
                  <c:v>0.70638506525121902</c:v>
                </c:pt>
                <c:pt idx="1734">
                  <c:v>0.70638506525121902</c:v>
                </c:pt>
                <c:pt idx="1735">
                  <c:v>0.70638506525121902</c:v>
                </c:pt>
                <c:pt idx="1736">
                  <c:v>0.70663634196790037</c:v>
                </c:pt>
                <c:pt idx="1737">
                  <c:v>0.70663634196790037</c:v>
                </c:pt>
                <c:pt idx="1738">
                  <c:v>0.70663634196790037</c:v>
                </c:pt>
                <c:pt idx="1739">
                  <c:v>0.70663634196790037</c:v>
                </c:pt>
                <c:pt idx="1740">
                  <c:v>0.70688378808882113</c:v>
                </c:pt>
                <c:pt idx="1741">
                  <c:v>0.70688378808882113</c:v>
                </c:pt>
                <c:pt idx="1742">
                  <c:v>0.70688378808882113</c:v>
                </c:pt>
                <c:pt idx="1743">
                  <c:v>0.70688378808882113</c:v>
                </c:pt>
                <c:pt idx="1744">
                  <c:v>0.70688379558275283</c:v>
                </c:pt>
                <c:pt idx="1745">
                  <c:v>0.70712743630484931</c:v>
                </c:pt>
                <c:pt idx="1746">
                  <c:v>0.70712743630484931</c:v>
                </c:pt>
                <c:pt idx="1747">
                  <c:v>0.7073673193068547</c:v>
                </c:pt>
                <c:pt idx="1748">
                  <c:v>0.7073673193068547</c:v>
                </c:pt>
                <c:pt idx="1749">
                  <c:v>0.7073673193068547</c:v>
                </c:pt>
                <c:pt idx="1750">
                  <c:v>0.7073673193068547</c:v>
                </c:pt>
                <c:pt idx="1751">
                  <c:v>0.7073673193068547</c:v>
                </c:pt>
                <c:pt idx="1752">
                  <c:v>0.7073673193068547</c:v>
                </c:pt>
                <c:pt idx="1753">
                  <c:v>0.7073673193068547</c:v>
                </c:pt>
                <c:pt idx="1754">
                  <c:v>0.7073673193068547</c:v>
                </c:pt>
                <c:pt idx="1755">
                  <c:v>0.7073673193068547</c:v>
                </c:pt>
                <c:pt idx="1756">
                  <c:v>0.7073673193068547</c:v>
                </c:pt>
                <c:pt idx="1757">
                  <c:v>0.7073673193068547</c:v>
                </c:pt>
                <c:pt idx="1758">
                  <c:v>0.7073673193068547</c:v>
                </c:pt>
                <c:pt idx="1759">
                  <c:v>0.7073673193068547</c:v>
                </c:pt>
                <c:pt idx="1760">
                  <c:v>0.7073673193068547</c:v>
                </c:pt>
                <c:pt idx="1761">
                  <c:v>0.7073673193068547</c:v>
                </c:pt>
                <c:pt idx="1762">
                  <c:v>0.7073673193068547</c:v>
                </c:pt>
                <c:pt idx="1763">
                  <c:v>0.7073673193068547</c:v>
                </c:pt>
                <c:pt idx="1764">
                  <c:v>0.7073673193068547</c:v>
                </c:pt>
                <c:pt idx="1765">
                  <c:v>0.7073673193068547</c:v>
                </c:pt>
                <c:pt idx="1766">
                  <c:v>0.7073673193068547</c:v>
                </c:pt>
                <c:pt idx="1767">
                  <c:v>0.7073673193068547</c:v>
                </c:pt>
                <c:pt idx="1768">
                  <c:v>0.7073673193068547</c:v>
                </c:pt>
                <c:pt idx="1769">
                  <c:v>0.7073673193068547</c:v>
                </c:pt>
                <c:pt idx="1770">
                  <c:v>0.7073673193068547</c:v>
                </c:pt>
                <c:pt idx="1771">
                  <c:v>0.7073673193068547</c:v>
                </c:pt>
                <c:pt idx="1772">
                  <c:v>0.7073673193068547</c:v>
                </c:pt>
                <c:pt idx="1773">
                  <c:v>0.7073673193068547</c:v>
                </c:pt>
                <c:pt idx="1774">
                  <c:v>0.7073673193068547</c:v>
                </c:pt>
                <c:pt idx="1775">
                  <c:v>0.7073673193068547</c:v>
                </c:pt>
                <c:pt idx="1776">
                  <c:v>0.7073673193068547</c:v>
                </c:pt>
                <c:pt idx="1777">
                  <c:v>0.7073673193068547</c:v>
                </c:pt>
                <c:pt idx="1778">
                  <c:v>0.7073673193068547</c:v>
                </c:pt>
                <c:pt idx="1779">
                  <c:v>0.7073673193068547</c:v>
                </c:pt>
                <c:pt idx="1780">
                  <c:v>0.7073673193068547</c:v>
                </c:pt>
                <c:pt idx="1781">
                  <c:v>0.7073673193068547</c:v>
                </c:pt>
                <c:pt idx="1782">
                  <c:v>0.7073673193068547</c:v>
                </c:pt>
                <c:pt idx="1783">
                  <c:v>0.7073673193068547</c:v>
                </c:pt>
                <c:pt idx="1784">
                  <c:v>0.7073673193068547</c:v>
                </c:pt>
                <c:pt idx="1785">
                  <c:v>0.7073673193068547</c:v>
                </c:pt>
                <c:pt idx="1786">
                  <c:v>0.7073673193068547</c:v>
                </c:pt>
                <c:pt idx="1787">
                  <c:v>0.7073673193068547</c:v>
                </c:pt>
                <c:pt idx="1788">
                  <c:v>0.7073673193068547</c:v>
                </c:pt>
                <c:pt idx="1789">
                  <c:v>0.7073673193068547</c:v>
                </c:pt>
                <c:pt idx="1790">
                  <c:v>0.7073673193068547</c:v>
                </c:pt>
                <c:pt idx="1791">
                  <c:v>0.7073673193068547</c:v>
                </c:pt>
                <c:pt idx="1792">
                  <c:v>0.7073673193068547</c:v>
                </c:pt>
                <c:pt idx="1793">
                  <c:v>0.7073673193068547</c:v>
                </c:pt>
                <c:pt idx="1794">
                  <c:v>0.7073673193068547</c:v>
                </c:pt>
                <c:pt idx="1795">
                  <c:v>0.7073673193068547</c:v>
                </c:pt>
                <c:pt idx="1796">
                  <c:v>0.7073673193068547</c:v>
                </c:pt>
                <c:pt idx="1797">
                  <c:v>0.7073673193068547</c:v>
                </c:pt>
                <c:pt idx="1798">
                  <c:v>0.7073673193068547</c:v>
                </c:pt>
                <c:pt idx="1799">
                  <c:v>0.7073673193068547</c:v>
                </c:pt>
                <c:pt idx="1800">
                  <c:v>0.7073673193068547</c:v>
                </c:pt>
                <c:pt idx="1801">
                  <c:v>0.7073673193068547</c:v>
                </c:pt>
                <c:pt idx="1802">
                  <c:v>0.7073673193068547</c:v>
                </c:pt>
                <c:pt idx="1803">
                  <c:v>0.7073673193068547</c:v>
                </c:pt>
                <c:pt idx="1804">
                  <c:v>0.7073673193068547</c:v>
                </c:pt>
                <c:pt idx="1805">
                  <c:v>0.7073673193068547</c:v>
                </c:pt>
                <c:pt idx="1806">
                  <c:v>0.70760346978569999</c:v>
                </c:pt>
                <c:pt idx="1807">
                  <c:v>0.70760346978569999</c:v>
                </c:pt>
                <c:pt idx="1808">
                  <c:v>0.70760346978569999</c:v>
                </c:pt>
                <c:pt idx="1809">
                  <c:v>0.70760346978569999</c:v>
                </c:pt>
                <c:pt idx="1810">
                  <c:v>0.7078359204322574</c:v>
                </c:pt>
                <c:pt idx="1811">
                  <c:v>0.7078359204322574</c:v>
                </c:pt>
                <c:pt idx="1812">
                  <c:v>0.7078359204322574</c:v>
                </c:pt>
                <c:pt idx="1813">
                  <c:v>0.7078359204322574</c:v>
                </c:pt>
                <c:pt idx="1814">
                  <c:v>0.7078359204322574</c:v>
                </c:pt>
                <c:pt idx="1815">
                  <c:v>0.7078359204322574</c:v>
                </c:pt>
                <c:pt idx="1816">
                  <c:v>0.70806470393739407</c:v>
                </c:pt>
                <c:pt idx="1817">
                  <c:v>0.70806470393739407</c:v>
                </c:pt>
                <c:pt idx="1818">
                  <c:v>0.70828985299197778</c:v>
                </c:pt>
                <c:pt idx="1819">
                  <c:v>0.70828985299197778</c:v>
                </c:pt>
                <c:pt idx="1820">
                  <c:v>0.70828985299197778</c:v>
                </c:pt>
                <c:pt idx="1821">
                  <c:v>0.70828985299197778</c:v>
                </c:pt>
                <c:pt idx="1822">
                  <c:v>0.70851140028687609</c:v>
                </c:pt>
                <c:pt idx="1823">
                  <c:v>0.70851140028687609</c:v>
                </c:pt>
                <c:pt idx="1824">
                  <c:v>0.70851140028687609</c:v>
                </c:pt>
                <c:pt idx="1825">
                  <c:v>0.70851140028687609</c:v>
                </c:pt>
                <c:pt idx="1826">
                  <c:v>0.70851140028687609</c:v>
                </c:pt>
                <c:pt idx="1827">
                  <c:v>0.70851140028687609</c:v>
                </c:pt>
                <c:pt idx="1828">
                  <c:v>0.70872937851295703</c:v>
                </c:pt>
                <c:pt idx="1829">
                  <c:v>0.70872937851295703</c:v>
                </c:pt>
                <c:pt idx="1830">
                  <c:v>0.70894381386995453</c:v>
                </c:pt>
                <c:pt idx="1831">
                  <c:v>0.70894382036108905</c:v>
                </c:pt>
                <c:pt idx="1832">
                  <c:v>0.70894382036108905</c:v>
                </c:pt>
                <c:pt idx="1833">
                  <c:v>0.70915475852213905</c:v>
                </c:pt>
                <c:pt idx="1834">
                  <c:v>0.70915475852213905</c:v>
                </c:pt>
                <c:pt idx="1835">
                  <c:v>0.70936222568697527</c:v>
                </c:pt>
                <c:pt idx="1836">
                  <c:v>0.70936222568697527</c:v>
                </c:pt>
                <c:pt idx="1837">
                  <c:v>0.70936222568697527</c:v>
                </c:pt>
                <c:pt idx="1838">
                  <c:v>0.70936222568697527</c:v>
                </c:pt>
                <c:pt idx="1839">
                  <c:v>0.70956625454646749</c:v>
                </c:pt>
                <c:pt idx="1840">
                  <c:v>0.70956625454646749</c:v>
                </c:pt>
                <c:pt idx="1841">
                  <c:v>0.70956625454646749</c:v>
                </c:pt>
                <c:pt idx="1842">
                  <c:v>0.70956625454646749</c:v>
                </c:pt>
                <c:pt idx="1843">
                  <c:v>0.70956625454646749</c:v>
                </c:pt>
                <c:pt idx="1844">
                  <c:v>0.70956625454646749</c:v>
                </c:pt>
                <c:pt idx="1845">
                  <c:v>0.70956625454646749</c:v>
                </c:pt>
                <c:pt idx="1846">
                  <c:v>0.70956625454646749</c:v>
                </c:pt>
                <c:pt idx="1847">
                  <c:v>0.70956625454646749</c:v>
                </c:pt>
                <c:pt idx="1848">
                  <c:v>0.70956625454646749</c:v>
                </c:pt>
                <c:pt idx="1849">
                  <c:v>0.70956625454646749</c:v>
                </c:pt>
                <c:pt idx="1850">
                  <c:v>0.70956625454646749</c:v>
                </c:pt>
                <c:pt idx="1851">
                  <c:v>0.70956625454646749</c:v>
                </c:pt>
                <c:pt idx="1852">
                  <c:v>0.70956625454646749</c:v>
                </c:pt>
                <c:pt idx="1853">
                  <c:v>0.70956625454646749</c:v>
                </c:pt>
                <c:pt idx="1854">
                  <c:v>0.70956625454646749</c:v>
                </c:pt>
                <c:pt idx="1855">
                  <c:v>0.70956625454646749</c:v>
                </c:pt>
                <c:pt idx="1856">
                  <c:v>0.70956625454646749</c:v>
                </c:pt>
                <c:pt idx="1857">
                  <c:v>0.70956625454646749</c:v>
                </c:pt>
                <c:pt idx="1858">
                  <c:v>0.70956625454646749</c:v>
                </c:pt>
                <c:pt idx="1859">
                  <c:v>0.70956625454646749</c:v>
                </c:pt>
                <c:pt idx="1860">
                  <c:v>0.70956625454646749</c:v>
                </c:pt>
                <c:pt idx="1861">
                  <c:v>0.70956625454646749</c:v>
                </c:pt>
                <c:pt idx="1862">
                  <c:v>0.70956625454646749</c:v>
                </c:pt>
                <c:pt idx="1863">
                  <c:v>0.70956625454646749</c:v>
                </c:pt>
                <c:pt idx="1864">
                  <c:v>0.70956625454646749</c:v>
                </c:pt>
                <c:pt idx="1865">
                  <c:v>0.70956625454646749</c:v>
                </c:pt>
                <c:pt idx="1866">
                  <c:v>0.70956625454646749</c:v>
                </c:pt>
                <c:pt idx="1867">
                  <c:v>0.70956625454646749</c:v>
                </c:pt>
                <c:pt idx="1868">
                  <c:v>0.70956625454646749</c:v>
                </c:pt>
                <c:pt idx="1869">
                  <c:v>0.70956625454646749</c:v>
                </c:pt>
                <c:pt idx="1870">
                  <c:v>0.70956625454646749</c:v>
                </c:pt>
                <c:pt idx="1871">
                  <c:v>0.70956625454646749</c:v>
                </c:pt>
                <c:pt idx="1872">
                  <c:v>0.70956625454646749</c:v>
                </c:pt>
                <c:pt idx="1873">
                  <c:v>0.70956625454646749</c:v>
                </c:pt>
                <c:pt idx="1874">
                  <c:v>0.70956625454646749</c:v>
                </c:pt>
                <c:pt idx="1875">
                  <c:v>0.70956625454646749</c:v>
                </c:pt>
                <c:pt idx="1876">
                  <c:v>0.70956625454646749</c:v>
                </c:pt>
                <c:pt idx="1877">
                  <c:v>0.70956625454646749</c:v>
                </c:pt>
                <c:pt idx="1878">
                  <c:v>0.70956625454646749</c:v>
                </c:pt>
                <c:pt idx="1879">
                  <c:v>0.70956625454646749</c:v>
                </c:pt>
                <c:pt idx="1880">
                  <c:v>0.70956625454646749</c:v>
                </c:pt>
                <c:pt idx="1881">
                  <c:v>0.70956625454646749</c:v>
                </c:pt>
                <c:pt idx="1882">
                  <c:v>0.70956625454646749</c:v>
                </c:pt>
                <c:pt idx="1883">
                  <c:v>0.70956625454646749</c:v>
                </c:pt>
                <c:pt idx="1884">
                  <c:v>0.70956625454646749</c:v>
                </c:pt>
                <c:pt idx="1885">
                  <c:v>0.70956625454646749</c:v>
                </c:pt>
                <c:pt idx="1886">
                  <c:v>0.70956625454646749</c:v>
                </c:pt>
                <c:pt idx="1887">
                  <c:v>0.70956625454646749</c:v>
                </c:pt>
                <c:pt idx="1888">
                  <c:v>0.70956625454646749</c:v>
                </c:pt>
                <c:pt idx="1889">
                  <c:v>0.70956625454646749</c:v>
                </c:pt>
                <c:pt idx="1890">
                  <c:v>0.70956625454646749</c:v>
                </c:pt>
                <c:pt idx="1891">
                  <c:v>0.70956625454646749</c:v>
                </c:pt>
                <c:pt idx="1892">
                  <c:v>0.70956625454646749</c:v>
                </c:pt>
                <c:pt idx="1893">
                  <c:v>0.70956625454646749</c:v>
                </c:pt>
                <c:pt idx="1894">
                  <c:v>0.70956625454646749</c:v>
                </c:pt>
                <c:pt idx="1895">
                  <c:v>0.70956625454646749</c:v>
                </c:pt>
                <c:pt idx="1896">
                  <c:v>0.70956625454646749</c:v>
                </c:pt>
                <c:pt idx="1897">
                  <c:v>0.70976687779147885</c:v>
                </c:pt>
                <c:pt idx="1898">
                  <c:v>0.70976687779147885</c:v>
                </c:pt>
                <c:pt idx="1899">
                  <c:v>0.70976687779147885</c:v>
                </c:pt>
                <c:pt idx="1900">
                  <c:v>0.70976687779147885</c:v>
                </c:pt>
                <c:pt idx="1901">
                  <c:v>0.70976687779147885</c:v>
                </c:pt>
                <c:pt idx="1902">
                  <c:v>0.70996412811288201</c:v>
                </c:pt>
                <c:pt idx="1903">
                  <c:v>0.70996412811288201</c:v>
                </c:pt>
                <c:pt idx="1904">
                  <c:v>0.70996412811288201</c:v>
                </c:pt>
                <c:pt idx="1905">
                  <c:v>0.70996412811288201</c:v>
                </c:pt>
                <c:pt idx="1906">
                  <c:v>0.71015803820154322</c:v>
                </c:pt>
                <c:pt idx="1907">
                  <c:v>0.71015803820154322</c:v>
                </c:pt>
                <c:pt idx="1908">
                  <c:v>0.71015803820154322</c:v>
                </c:pt>
                <c:pt idx="1909">
                  <c:v>0.71015803820154322</c:v>
                </c:pt>
                <c:pt idx="1910">
                  <c:v>0.71015803820154322</c:v>
                </c:pt>
                <c:pt idx="1911">
                  <c:v>0.71034864074833026</c:v>
                </c:pt>
                <c:pt idx="1912">
                  <c:v>0.71034864074833026</c:v>
                </c:pt>
                <c:pt idx="1913">
                  <c:v>0.71034864074833026</c:v>
                </c:pt>
                <c:pt idx="1914">
                  <c:v>0.71034864074833026</c:v>
                </c:pt>
                <c:pt idx="1915">
                  <c:v>0.71034864363185435</c:v>
                </c:pt>
                <c:pt idx="1916">
                  <c:v>0.71053596844411093</c:v>
                </c:pt>
                <c:pt idx="1917">
                  <c:v>0.71053596844411093</c:v>
                </c:pt>
                <c:pt idx="1918">
                  <c:v>0.71053596844411093</c:v>
                </c:pt>
                <c:pt idx="1919">
                  <c:v>0.71053596844411093</c:v>
                </c:pt>
                <c:pt idx="1920">
                  <c:v>0.71053596844411093</c:v>
                </c:pt>
                <c:pt idx="1921">
                  <c:v>0.71053596844411093</c:v>
                </c:pt>
                <c:pt idx="1922">
                  <c:v>0.71053596844411093</c:v>
                </c:pt>
                <c:pt idx="1923">
                  <c:v>0.71053596844411093</c:v>
                </c:pt>
                <c:pt idx="1924">
                  <c:v>0.71053596844411093</c:v>
                </c:pt>
                <c:pt idx="1925">
                  <c:v>0.71072005397975346</c:v>
                </c:pt>
                <c:pt idx="1926">
                  <c:v>0.71072005397975346</c:v>
                </c:pt>
                <c:pt idx="1927">
                  <c:v>0.7109009300461252</c:v>
                </c:pt>
                <c:pt idx="1928">
                  <c:v>0.7110786293340946</c:v>
                </c:pt>
                <c:pt idx="1929">
                  <c:v>0.7110786293340946</c:v>
                </c:pt>
                <c:pt idx="1930">
                  <c:v>0.7110786293340946</c:v>
                </c:pt>
                <c:pt idx="1931">
                  <c:v>0.71125318453452968</c:v>
                </c:pt>
                <c:pt idx="1932">
                  <c:v>0.71125318453452968</c:v>
                </c:pt>
                <c:pt idx="1933">
                  <c:v>0.71125318453452968</c:v>
                </c:pt>
                <c:pt idx="1934">
                  <c:v>0.71125318453452968</c:v>
                </c:pt>
                <c:pt idx="1935">
                  <c:v>0.71125318717441888</c:v>
                </c:pt>
                <c:pt idx="1936">
                  <c:v>0.71142462833829956</c:v>
                </c:pt>
                <c:pt idx="1937">
                  <c:v>0.71142462833829956</c:v>
                </c:pt>
                <c:pt idx="1938">
                  <c:v>0.71142462833829956</c:v>
                </c:pt>
                <c:pt idx="1939">
                  <c:v>0.71142462833829956</c:v>
                </c:pt>
                <c:pt idx="1940">
                  <c:v>0.71142462833829956</c:v>
                </c:pt>
                <c:pt idx="1941">
                  <c:v>0.71142462833829956</c:v>
                </c:pt>
                <c:pt idx="1942">
                  <c:v>0.71142462833829956</c:v>
                </c:pt>
                <c:pt idx="1943">
                  <c:v>0.71142462833829956</c:v>
                </c:pt>
                <c:pt idx="1944">
                  <c:v>0.71142462833829956</c:v>
                </c:pt>
                <c:pt idx="1945">
                  <c:v>0.71142462833829956</c:v>
                </c:pt>
                <c:pt idx="1946">
                  <c:v>0.71142462833829956</c:v>
                </c:pt>
                <c:pt idx="1947">
                  <c:v>0.71142462833829956</c:v>
                </c:pt>
                <c:pt idx="1948">
                  <c:v>0.71142462833829956</c:v>
                </c:pt>
                <c:pt idx="1949">
                  <c:v>0.71142462833829956</c:v>
                </c:pt>
                <c:pt idx="1950">
                  <c:v>0.71142462833829956</c:v>
                </c:pt>
                <c:pt idx="1951">
                  <c:v>0.71142462833829956</c:v>
                </c:pt>
                <c:pt idx="1952">
                  <c:v>0.71142462833829956</c:v>
                </c:pt>
                <c:pt idx="1953">
                  <c:v>0.71142462833829956</c:v>
                </c:pt>
                <c:pt idx="1954">
                  <c:v>0.71142462833829956</c:v>
                </c:pt>
                <c:pt idx="1955">
                  <c:v>0.71142462833829956</c:v>
                </c:pt>
                <c:pt idx="1956">
                  <c:v>0.71142462833829956</c:v>
                </c:pt>
                <c:pt idx="1957">
                  <c:v>0.71142462833829956</c:v>
                </c:pt>
                <c:pt idx="1958">
                  <c:v>0.71142462833829956</c:v>
                </c:pt>
                <c:pt idx="1959">
                  <c:v>0.71142462833829956</c:v>
                </c:pt>
                <c:pt idx="1960">
                  <c:v>0.71142462833829956</c:v>
                </c:pt>
                <c:pt idx="1961">
                  <c:v>0.71142462833829956</c:v>
                </c:pt>
                <c:pt idx="1962">
                  <c:v>0.71142462833829956</c:v>
                </c:pt>
                <c:pt idx="1963">
                  <c:v>0.71142462833829956</c:v>
                </c:pt>
                <c:pt idx="1964">
                  <c:v>0.71142462833829956</c:v>
                </c:pt>
                <c:pt idx="1965">
                  <c:v>0.71142462833829956</c:v>
                </c:pt>
                <c:pt idx="1966">
                  <c:v>0.71142462833829956</c:v>
                </c:pt>
                <c:pt idx="1967">
                  <c:v>0.71142462833829956</c:v>
                </c:pt>
                <c:pt idx="1968">
                  <c:v>0.71142462833829956</c:v>
                </c:pt>
                <c:pt idx="1969">
                  <c:v>0.71142462833829956</c:v>
                </c:pt>
                <c:pt idx="1970">
                  <c:v>0.71142462833829956</c:v>
                </c:pt>
                <c:pt idx="1971">
                  <c:v>0.71142462833829956</c:v>
                </c:pt>
                <c:pt idx="1972">
                  <c:v>0.71142462833829956</c:v>
                </c:pt>
                <c:pt idx="1973">
                  <c:v>0.71142462833829956</c:v>
                </c:pt>
                <c:pt idx="1974">
                  <c:v>0.71142462833829956</c:v>
                </c:pt>
                <c:pt idx="1975">
                  <c:v>0.71142462833829956</c:v>
                </c:pt>
                <c:pt idx="1976">
                  <c:v>0.71142462833829956</c:v>
                </c:pt>
                <c:pt idx="1977">
                  <c:v>0.71142462833829956</c:v>
                </c:pt>
                <c:pt idx="1978">
                  <c:v>0.71142462833829956</c:v>
                </c:pt>
                <c:pt idx="1979">
                  <c:v>0.71142462833829956</c:v>
                </c:pt>
                <c:pt idx="1980">
                  <c:v>0.71142462833829956</c:v>
                </c:pt>
                <c:pt idx="1981">
                  <c:v>0.71142462833829956</c:v>
                </c:pt>
                <c:pt idx="1982">
                  <c:v>0.71142462833829956</c:v>
                </c:pt>
                <c:pt idx="1983">
                  <c:v>0.71142462833829956</c:v>
                </c:pt>
                <c:pt idx="1984">
                  <c:v>0.71142462833829956</c:v>
                </c:pt>
                <c:pt idx="1985">
                  <c:v>0.71142462833829956</c:v>
                </c:pt>
                <c:pt idx="1986">
                  <c:v>0.71142462833829956</c:v>
                </c:pt>
                <c:pt idx="1987">
                  <c:v>0.71142462833829956</c:v>
                </c:pt>
                <c:pt idx="1988">
                  <c:v>0.71142462833829956</c:v>
                </c:pt>
                <c:pt idx="1989">
                  <c:v>0.71142462833829956</c:v>
                </c:pt>
                <c:pt idx="1990">
                  <c:v>0.71142462833829956</c:v>
                </c:pt>
                <c:pt idx="1991">
                  <c:v>0.71142462833829956</c:v>
                </c:pt>
                <c:pt idx="1992">
                  <c:v>0.71142462833829956</c:v>
                </c:pt>
                <c:pt idx="1993">
                  <c:v>0.71142462833829956</c:v>
                </c:pt>
                <c:pt idx="1994">
                  <c:v>0.71142462833829956</c:v>
                </c:pt>
                <c:pt idx="1995">
                  <c:v>0.71142462833829956</c:v>
                </c:pt>
                <c:pt idx="1996">
                  <c:v>0.71142462833829956</c:v>
                </c:pt>
                <c:pt idx="1997">
                  <c:v>0.71142462833829956</c:v>
                </c:pt>
                <c:pt idx="1998">
                  <c:v>0.71142462833829956</c:v>
                </c:pt>
                <c:pt idx="1999">
                  <c:v>0.71142462833829956</c:v>
                </c:pt>
                <c:pt idx="2000">
                  <c:v>0.71142462833829956</c:v>
                </c:pt>
                <c:pt idx="2001">
                  <c:v>0.71142462833829956</c:v>
                </c:pt>
                <c:pt idx="2002">
                  <c:v>0.71142462833829956</c:v>
                </c:pt>
                <c:pt idx="2003">
                  <c:v>0.71142462833829956</c:v>
                </c:pt>
                <c:pt idx="2004">
                  <c:v>0.71142462833829956</c:v>
                </c:pt>
                <c:pt idx="2005">
                  <c:v>0.71142462833829956</c:v>
                </c:pt>
                <c:pt idx="2006">
                  <c:v>0.71142462833829956</c:v>
                </c:pt>
                <c:pt idx="2007">
                  <c:v>0.71142462833829956</c:v>
                </c:pt>
                <c:pt idx="2008">
                  <c:v>0.71142462833829956</c:v>
                </c:pt>
                <c:pt idx="2009">
                  <c:v>0.71142462833829956</c:v>
                </c:pt>
                <c:pt idx="2010">
                  <c:v>0.71142462833829956</c:v>
                </c:pt>
                <c:pt idx="2011">
                  <c:v>0.71142462833829956</c:v>
                </c:pt>
                <c:pt idx="2012">
                  <c:v>0.71142462833829956</c:v>
                </c:pt>
                <c:pt idx="2013">
                  <c:v>0.71142462833829956</c:v>
                </c:pt>
                <c:pt idx="2014">
                  <c:v>0.71142462833829956</c:v>
                </c:pt>
                <c:pt idx="2015">
                  <c:v>0.71142462833829956</c:v>
                </c:pt>
                <c:pt idx="2016">
                  <c:v>0.71142462833829956</c:v>
                </c:pt>
                <c:pt idx="2017">
                  <c:v>0.71142462833829956</c:v>
                </c:pt>
                <c:pt idx="2018">
                  <c:v>0.71142462833829956</c:v>
                </c:pt>
                <c:pt idx="2019">
                  <c:v>0.71142462833829956</c:v>
                </c:pt>
                <c:pt idx="2020">
                  <c:v>0.71142462833829956</c:v>
                </c:pt>
                <c:pt idx="2021">
                  <c:v>0.71142462833829956</c:v>
                </c:pt>
                <c:pt idx="2022">
                  <c:v>0.71159299343626781</c:v>
                </c:pt>
                <c:pt idx="2023">
                  <c:v>0.71175831251930599</c:v>
                </c:pt>
                <c:pt idx="2024">
                  <c:v>0.71175831251930599</c:v>
                </c:pt>
                <c:pt idx="2025">
                  <c:v>0.71175831251930599</c:v>
                </c:pt>
                <c:pt idx="2026">
                  <c:v>0.71192061827828168</c:v>
                </c:pt>
                <c:pt idx="2027">
                  <c:v>0.71192061827828168</c:v>
                </c:pt>
                <c:pt idx="2028">
                  <c:v>0.71192061827828168</c:v>
                </c:pt>
                <c:pt idx="2029">
                  <c:v>0.712079943404062</c:v>
                </c:pt>
                <c:pt idx="2030">
                  <c:v>0.712079943404062</c:v>
                </c:pt>
                <c:pt idx="2031">
                  <c:v>0.712079943404062</c:v>
                </c:pt>
                <c:pt idx="2032">
                  <c:v>0.712079943404062</c:v>
                </c:pt>
                <c:pt idx="2033">
                  <c:v>0.71207994581278766</c:v>
                </c:pt>
                <c:pt idx="2034">
                  <c:v>0.71207994581278766</c:v>
                </c:pt>
                <c:pt idx="2035">
                  <c:v>0.71223632058751563</c:v>
                </c:pt>
                <c:pt idx="2036">
                  <c:v>0.71223632058751563</c:v>
                </c:pt>
                <c:pt idx="2037">
                  <c:v>0.71223632058751563</c:v>
                </c:pt>
                <c:pt idx="2038">
                  <c:v>0.71223632058751563</c:v>
                </c:pt>
                <c:pt idx="2039">
                  <c:v>0.71223632058751563</c:v>
                </c:pt>
                <c:pt idx="2040">
                  <c:v>0.71223632058751563</c:v>
                </c:pt>
                <c:pt idx="2041">
                  <c:v>0.71223632058751563</c:v>
                </c:pt>
                <c:pt idx="2042">
                  <c:v>0.71223632058751563</c:v>
                </c:pt>
                <c:pt idx="2043">
                  <c:v>0.71223632058751563</c:v>
                </c:pt>
                <c:pt idx="2044">
                  <c:v>0.71254036189091197</c:v>
                </c:pt>
                <c:pt idx="2045">
                  <c:v>0.71254036189091197</c:v>
                </c:pt>
                <c:pt idx="2046">
                  <c:v>0.71254036189091197</c:v>
                </c:pt>
                <c:pt idx="2047">
                  <c:v>0.71268809139259093</c:v>
                </c:pt>
                <c:pt idx="2048">
                  <c:v>0.71268809139259093</c:v>
                </c:pt>
                <c:pt idx="2049">
                  <c:v>0.71268809139259093</c:v>
                </c:pt>
                <c:pt idx="2050">
                  <c:v>0.71283300371541414</c:v>
                </c:pt>
                <c:pt idx="2051">
                  <c:v>0.71283300371541414</c:v>
                </c:pt>
                <c:pt idx="2052">
                  <c:v>0.71297513155025072</c:v>
                </c:pt>
                <c:pt idx="2053">
                  <c:v>0.71297513155025072</c:v>
                </c:pt>
                <c:pt idx="2054">
                  <c:v>0.71297513155025072</c:v>
                </c:pt>
                <c:pt idx="2055">
                  <c:v>0.71297513155025072</c:v>
                </c:pt>
                <c:pt idx="2056">
                  <c:v>0.71297513155025072</c:v>
                </c:pt>
                <c:pt idx="2057">
                  <c:v>0.71297513155025072</c:v>
                </c:pt>
                <c:pt idx="2058">
                  <c:v>0.71297513155025072</c:v>
                </c:pt>
                <c:pt idx="2059">
                  <c:v>0.71297513155025072</c:v>
                </c:pt>
                <c:pt idx="2060">
                  <c:v>0.71297513155025072</c:v>
                </c:pt>
                <c:pt idx="2061">
                  <c:v>0.71297513155025072</c:v>
                </c:pt>
                <c:pt idx="2062">
                  <c:v>0.71297513155025072</c:v>
                </c:pt>
                <c:pt idx="2063">
                  <c:v>0.71297513155025072</c:v>
                </c:pt>
                <c:pt idx="2064">
                  <c:v>0.71297513155025072</c:v>
                </c:pt>
                <c:pt idx="2065">
                  <c:v>0.71297513155025072</c:v>
                </c:pt>
                <c:pt idx="2066">
                  <c:v>0.71297513155025072</c:v>
                </c:pt>
                <c:pt idx="2067">
                  <c:v>0.71297513155025072</c:v>
                </c:pt>
                <c:pt idx="2068">
                  <c:v>0.71297513155025072</c:v>
                </c:pt>
                <c:pt idx="2069">
                  <c:v>0.71297513155025072</c:v>
                </c:pt>
                <c:pt idx="2070">
                  <c:v>0.71297513155025072</c:v>
                </c:pt>
                <c:pt idx="2071">
                  <c:v>0.71297513155025072</c:v>
                </c:pt>
                <c:pt idx="2072">
                  <c:v>0.71297513155025072</c:v>
                </c:pt>
                <c:pt idx="2073">
                  <c:v>0.71297513155025072</c:v>
                </c:pt>
                <c:pt idx="2074">
                  <c:v>0.71297513155025072</c:v>
                </c:pt>
                <c:pt idx="2075">
                  <c:v>0.71297513155025072</c:v>
                </c:pt>
                <c:pt idx="2076">
                  <c:v>0.71297513155025072</c:v>
                </c:pt>
                <c:pt idx="2077">
                  <c:v>0.71297513155025072</c:v>
                </c:pt>
                <c:pt idx="2078">
                  <c:v>0.71297513155025072</c:v>
                </c:pt>
                <c:pt idx="2079">
                  <c:v>0.71297513155025072</c:v>
                </c:pt>
                <c:pt idx="2080">
                  <c:v>0.71297513155025072</c:v>
                </c:pt>
                <c:pt idx="2081">
                  <c:v>0.71297513155025072</c:v>
                </c:pt>
                <c:pt idx="2082">
                  <c:v>0.71297513155025072</c:v>
                </c:pt>
                <c:pt idx="2083">
                  <c:v>0.71297513155025072</c:v>
                </c:pt>
                <c:pt idx="2084">
                  <c:v>0.71297513155025072</c:v>
                </c:pt>
                <c:pt idx="2085">
                  <c:v>0.71297513155025072</c:v>
                </c:pt>
                <c:pt idx="2086">
                  <c:v>0.71297513155025072</c:v>
                </c:pt>
                <c:pt idx="2087">
                  <c:v>0.71297513155025072</c:v>
                </c:pt>
                <c:pt idx="2088">
                  <c:v>0.71297513155025072</c:v>
                </c:pt>
                <c:pt idx="2089">
                  <c:v>0.71297513155025072</c:v>
                </c:pt>
                <c:pt idx="2090">
                  <c:v>0.71297513155025072</c:v>
                </c:pt>
                <c:pt idx="2091">
                  <c:v>0.71297513155025072</c:v>
                </c:pt>
                <c:pt idx="2092">
                  <c:v>0.71297513155025072</c:v>
                </c:pt>
                <c:pt idx="2093">
                  <c:v>0.71297513155025072</c:v>
                </c:pt>
                <c:pt idx="2094">
                  <c:v>0.71297513155025072</c:v>
                </c:pt>
                <c:pt idx="2095">
                  <c:v>0.71297513155025072</c:v>
                </c:pt>
                <c:pt idx="2096">
                  <c:v>0.71297513155025072</c:v>
                </c:pt>
                <c:pt idx="2097">
                  <c:v>0.71297513155025072</c:v>
                </c:pt>
                <c:pt idx="2098">
                  <c:v>0.71297513155025072</c:v>
                </c:pt>
                <c:pt idx="2099">
                  <c:v>0.71297513155025072</c:v>
                </c:pt>
                <c:pt idx="2100">
                  <c:v>0.71297513155025072</c:v>
                </c:pt>
                <c:pt idx="2101">
                  <c:v>0.71297513155025072</c:v>
                </c:pt>
                <c:pt idx="2102">
                  <c:v>0.71297513155025072</c:v>
                </c:pt>
                <c:pt idx="2103">
                  <c:v>0.71297513155025072</c:v>
                </c:pt>
                <c:pt idx="2104">
                  <c:v>0.71297513155025072</c:v>
                </c:pt>
                <c:pt idx="2105">
                  <c:v>0.71297513155025072</c:v>
                </c:pt>
                <c:pt idx="2106">
                  <c:v>0.71311450758796624</c:v>
                </c:pt>
                <c:pt idx="2107">
                  <c:v>0.71311450758796624</c:v>
                </c:pt>
                <c:pt idx="2108">
                  <c:v>0.71311450758796624</c:v>
                </c:pt>
                <c:pt idx="2109">
                  <c:v>0.71325116451943027</c:v>
                </c:pt>
                <c:pt idx="2110">
                  <c:v>0.71325116451943027</c:v>
                </c:pt>
                <c:pt idx="2111">
                  <c:v>0.71325116451943027</c:v>
                </c:pt>
                <c:pt idx="2112">
                  <c:v>0.71325116451943027</c:v>
                </c:pt>
                <c:pt idx="2113">
                  <c:v>0.71338513503551038</c:v>
                </c:pt>
                <c:pt idx="2114">
                  <c:v>0.71338513503551038</c:v>
                </c:pt>
                <c:pt idx="2115">
                  <c:v>0.71351645182707413</c:v>
                </c:pt>
                <c:pt idx="2116">
                  <c:v>0.71351645182707413</c:v>
                </c:pt>
                <c:pt idx="2117">
                  <c:v>0.71364514758498998</c:v>
                </c:pt>
                <c:pt idx="2118">
                  <c:v>0.71364514758498998</c:v>
                </c:pt>
                <c:pt idx="2119">
                  <c:v>0.71364514758498998</c:v>
                </c:pt>
                <c:pt idx="2120">
                  <c:v>0.71364514758498998</c:v>
                </c:pt>
                <c:pt idx="2121">
                  <c:v>0.71364514758498998</c:v>
                </c:pt>
                <c:pt idx="2122">
                  <c:v>0.71364514758498998</c:v>
                </c:pt>
                <c:pt idx="2123">
                  <c:v>0.71364514758498998</c:v>
                </c:pt>
                <c:pt idx="2124">
                  <c:v>0.71364514758498998</c:v>
                </c:pt>
                <c:pt idx="2125">
                  <c:v>0.71364514758498998</c:v>
                </c:pt>
                <c:pt idx="2126">
                  <c:v>0.71364514758498998</c:v>
                </c:pt>
                <c:pt idx="2127">
                  <c:v>0.71364514758498998</c:v>
                </c:pt>
                <c:pt idx="2128">
                  <c:v>0.71364514758498998</c:v>
                </c:pt>
                <c:pt idx="2129">
                  <c:v>0.71364514758498998</c:v>
                </c:pt>
                <c:pt idx="2130">
                  <c:v>0.71377125500012528</c:v>
                </c:pt>
                <c:pt idx="2131">
                  <c:v>0.71377125500012528</c:v>
                </c:pt>
                <c:pt idx="2132">
                  <c:v>0.71389480676334893</c:v>
                </c:pt>
                <c:pt idx="2133">
                  <c:v>0.71389480676334893</c:v>
                </c:pt>
                <c:pt idx="2134">
                  <c:v>0.71389480676334893</c:v>
                </c:pt>
                <c:pt idx="2135">
                  <c:v>0.71389480676334893</c:v>
                </c:pt>
                <c:pt idx="2136">
                  <c:v>0.71389480676334893</c:v>
                </c:pt>
                <c:pt idx="2137">
                  <c:v>0.71401583556552783</c:v>
                </c:pt>
                <c:pt idx="2138">
                  <c:v>0.71401583556552783</c:v>
                </c:pt>
                <c:pt idx="2139">
                  <c:v>0.71401583922115741</c:v>
                </c:pt>
                <c:pt idx="2140">
                  <c:v>0.71413437409752978</c:v>
                </c:pt>
                <c:pt idx="2141">
                  <c:v>0.71413437409752978</c:v>
                </c:pt>
                <c:pt idx="2142">
                  <c:v>0.71425045505022411</c:v>
                </c:pt>
                <c:pt idx="2143">
                  <c:v>0.71425045505022411</c:v>
                </c:pt>
                <c:pt idx="2144">
                  <c:v>0.71425045505022411</c:v>
                </c:pt>
                <c:pt idx="2145">
                  <c:v>0.71425045505022411</c:v>
                </c:pt>
                <c:pt idx="2146">
                  <c:v>0.71425045505022411</c:v>
                </c:pt>
                <c:pt idx="2147">
                  <c:v>0.71425045505022411</c:v>
                </c:pt>
                <c:pt idx="2148">
                  <c:v>0.71425045505022411</c:v>
                </c:pt>
                <c:pt idx="2149">
                  <c:v>0.71425045505022411</c:v>
                </c:pt>
                <c:pt idx="2150">
                  <c:v>0.71425045505022411</c:v>
                </c:pt>
                <c:pt idx="2151">
                  <c:v>0.71425045505022411</c:v>
                </c:pt>
                <c:pt idx="2152">
                  <c:v>0.71425045505022411</c:v>
                </c:pt>
                <c:pt idx="2153">
                  <c:v>0.71425045505022411</c:v>
                </c:pt>
                <c:pt idx="2154">
                  <c:v>0.71425045505022411</c:v>
                </c:pt>
                <c:pt idx="2155">
                  <c:v>0.71425045505022411</c:v>
                </c:pt>
                <c:pt idx="2156">
                  <c:v>0.71425045505022411</c:v>
                </c:pt>
                <c:pt idx="2157">
                  <c:v>0.71425045505022411</c:v>
                </c:pt>
                <c:pt idx="2158">
                  <c:v>0.71425045505022411</c:v>
                </c:pt>
                <c:pt idx="2159">
                  <c:v>0.71425045505022411</c:v>
                </c:pt>
                <c:pt idx="2160">
                  <c:v>0.71425045505022411</c:v>
                </c:pt>
                <c:pt idx="2161">
                  <c:v>0.71425045505022411</c:v>
                </c:pt>
                <c:pt idx="2162">
                  <c:v>0.71425045505022411</c:v>
                </c:pt>
                <c:pt idx="2163">
                  <c:v>0.71425045505022411</c:v>
                </c:pt>
                <c:pt idx="2164">
                  <c:v>0.71425045505022411</c:v>
                </c:pt>
                <c:pt idx="2165">
                  <c:v>0.71425045505022411</c:v>
                </c:pt>
                <c:pt idx="2166">
                  <c:v>0.71425045505022411</c:v>
                </c:pt>
                <c:pt idx="2167">
                  <c:v>0.71425045505022411</c:v>
                </c:pt>
                <c:pt idx="2168">
                  <c:v>0.71425045505022411</c:v>
                </c:pt>
                <c:pt idx="2169">
                  <c:v>0.71425045505022411</c:v>
                </c:pt>
                <c:pt idx="2170">
                  <c:v>0.71425045505022411</c:v>
                </c:pt>
                <c:pt idx="2171">
                  <c:v>0.71425045505022411</c:v>
                </c:pt>
                <c:pt idx="2172">
                  <c:v>0.71425045505022411</c:v>
                </c:pt>
                <c:pt idx="2173">
                  <c:v>0.71425045505022411</c:v>
                </c:pt>
                <c:pt idx="2174">
                  <c:v>0.71425045505022411</c:v>
                </c:pt>
                <c:pt idx="2175">
                  <c:v>0.71425045505022411</c:v>
                </c:pt>
                <c:pt idx="2176">
                  <c:v>0.71425045505022411</c:v>
                </c:pt>
                <c:pt idx="2177">
                  <c:v>0.71425045505022411</c:v>
                </c:pt>
                <c:pt idx="2178">
                  <c:v>0.71425045505022411</c:v>
                </c:pt>
                <c:pt idx="2179">
                  <c:v>0.71425045505022411</c:v>
                </c:pt>
                <c:pt idx="2180">
                  <c:v>0.71425045505022411</c:v>
                </c:pt>
                <c:pt idx="2181">
                  <c:v>0.71425045505022411</c:v>
                </c:pt>
                <c:pt idx="2182">
                  <c:v>0.71425045505022411</c:v>
                </c:pt>
                <c:pt idx="2183">
                  <c:v>0.71425045505022411</c:v>
                </c:pt>
                <c:pt idx="2184">
                  <c:v>0.71425045505022411</c:v>
                </c:pt>
                <c:pt idx="2185">
                  <c:v>0.71425045505022411</c:v>
                </c:pt>
                <c:pt idx="2186">
                  <c:v>0.71425045505022411</c:v>
                </c:pt>
                <c:pt idx="2187">
                  <c:v>0.71425045505022411</c:v>
                </c:pt>
                <c:pt idx="2188">
                  <c:v>0.71425045505022411</c:v>
                </c:pt>
                <c:pt idx="2189">
                  <c:v>0.71425045505022411</c:v>
                </c:pt>
                <c:pt idx="2190">
                  <c:v>0.71425045505022411</c:v>
                </c:pt>
                <c:pt idx="2191">
                  <c:v>0.71425045505022411</c:v>
                </c:pt>
                <c:pt idx="2192">
                  <c:v>0.71425045505022411</c:v>
                </c:pt>
                <c:pt idx="2193">
                  <c:v>0.71425045505022411</c:v>
                </c:pt>
                <c:pt idx="2194">
                  <c:v>0.71425045505022411</c:v>
                </c:pt>
                <c:pt idx="2195">
                  <c:v>0.71425045505022411</c:v>
                </c:pt>
                <c:pt idx="2196">
                  <c:v>0.71425045505022411</c:v>
                </c:pt>
                <c:pt idx="2197">
                  <c:v>0.71425045505022411</c:v>
                </c:pt>
                <c:pt idx="2198">
                  <c:v>0.71425045505022411</c:v>
                </c:pt>
                <c:pt idx="2199">
                  <c:v>0.71425045505022411</c:v>
                </c:pt>
                <c:pt idx="2200">
                  <c:v>0.71425045505022411</c:v>
                </c:pt>
                <c:pt idx="2201">
                  <c:v>0.71425045505022411</c:v>
                </c:pt>
                <c:pt idx="2202">
                  <c:v>0.71425045505022411</c:v>
                </c:pt>
                <c:pt idx="2203">
                  <c:v>0.71425045505022411</c:v>
                </c:pt>
                <c:pt idx="2204">
                  <c:v>0.71425045505022411</c:v>
                </c:pt>
                <c:pt idx="2205">
                  <c:v>0.71425045505022411</c:v>
                </c:pt>
                <c:pt idx="2206">
                  <c:v>0.71425045505022411</c:v>
                </c:pt>
                <c:pt idx="2207">
                  <c:v>0.71425045505022411</c:v>
                </c:pt>
                <c:pt idx="2208">
                  <c:v>0.71425045505022411</c:v>
                </c:pt>
                <c:pt idx="2209">
                  <c:v>0.71425045505022411</c:v>
                </c:pt>
                <c:pt idx="2210">
                  <c:v>0.71425045505022411</c:v>
                </c:pt>
                <c:pt idx="2211">
                  <c:v>0.71425045505022411</c:v>
                </c:pt>
                <c:pt idx="2212">
                  <c:v>0.71425045505022411</c:v>
                </c:pt>
                <c:pt idx="2213">
                  <c:v>0.71425045505022411</c:v>
                </c:pt>
                <c:pt idx="2214">
                  <c:v>0.71425045505022411</c:v>
                </c:pt>
                <c:pt idx="2215">
                  <c:v>0.71425045505022411</c:v>
                </c:pt>
                <c:pt idx="2216">
                  <c:v>0.71425045505022411</c:v>
                </c:pt>
                <c:pt idx="2217">
                  <c:v>0.71425045505022411</c:v>
                </c:pt>
                <c:pt idx="2218">
                  <c:v>0.71425045505022411</c:v>
                </c:pt>
                <c:pt idx="2219">
                  <c:v>0.71436411111447551</c:v>
                </c:pt>
                <c:pt idx="2220">
                  <c:v>0.71436411111447551</c:v>
                </c:pt>
                <c:pt idx="2221">
                  <c:v>0.71436411111447551</c:v>
                </c:pt>
                <c:pt idx="2222">
                  <c:v>0.71447537498115554</c:v>
                </c:pt>
                <c:pt idx="2223">
                  <c:v>0.71447537498115554</c:v>
                </c:pt>
                <c:pt idx="2224">
                  <c:v>0.71447537498115554</c:v>
                </c:pt>
                <c:pt idx="2225">
                  <c:v>0.71447537498115554</c:v>
                </c:pt>
                <c:pt idx="2226">
                  <c:v>0.71447537498115554</c:v>
                </c:pt>
                <c:pt idx="2227">
                  <c:v>0.71458427934113067</c:v>
                </c:pt>
                <c:pt idx="2228">
                  <c:v>0.71458427934113067</c:v>
                </c:pt>
                <c:pt idx="2229">
                  <c:v>0.71458427934113067</c:v>
                </c:pt>
                <c:pt idx="2230">
                  <c:v>0.71458427934113067</c:v>
                </c:pt>
                <c:pt idx="2231">
                  <c:v>0.71458428262921692</c:v>
                </c:pt>
                <c:pt idx="2232">
                  <c:v>0.71469085688526846</c:v>
                </c:pt>
                <c:pt idx="2233">
                  <c:v>0.71469085688526846</c:v>
                </c:pt>
                <c:pt idx="2234">
                  <c:v>0.71469085688526846</c:v>
                </c:pt>
                <c:pt idx="2235">
                  <c:v>0.71469085688526846</c:v>
                </c:pt>
                <c:pt idx="2236">
                  <c:v>0.71469085688526846</c:v>
                </c:pt>
                <c:pt idx="2237">
                  <c:v>0.71469085688526846</c:v>
                </c:pt>
                <c:pt idx="2238">
                  <c:v>0.71469085688526846</c:v>
                </c:pt>
                <c:pt idx="2239">
                  <c:v>0.71469085688526846</c:v>
                </c:pt>
                <c:pt idx="2240">
                  <c:v>0.71479514030443692</c:v>
                </c:pt>
                <c:pt idx="2241">
                  <c:v>0.71479514030443692</c:v>
                </c:pt>
                <c:pt idx="2242">
                  <c:v>0.71479514030443692</c:v>
                </c:pt>
                <c:pt idx="2243">
                  <c:v>0.71479514030443692</c:v>
                </c:pt>
                <c:pt idx="2244">
                  <c:v>0.71479514030443692</c:v>
                </c:pt>
                <c:pt idx="2245">
                  <c:v>0.71479514030443692</c:v>
                </c:pt>
                <c:pt idx="2246">
                  <c:v>0.71479514030443692</c:v>
                </c:pt>
                <c:pt idx="2247">
                  <c:v>0.71479514030443692</c:v>
                </c:pt>
                <c:pt idx="2248">
                  <c:v>0.71489716228950428</c:v>
                </c:pt>
                <c:pt idx="2249">
                  <c:v>0.71489716228950428</c:v>
                </c:pt>
                <c:pt idx="2250">
                  <c:v>0.71489716228950428</c:v>
                </c:pt>
                <c:pt idx="2251">
                  <c:v>0.71489716228950428</c:v>
                </c:pt>
                <c:pt idx="2252">
                  <c:v>0.71499695553133813</c:v>
                </c:pt>
                <c:pt idx="2253">
                  <c:v>0.71499695553133813</c:v>
                </c:pt>
                <c:pt idx="2254">
                  <c:v>0.71499695553133813</c:v>
                </c:pt>
                <c:pt idx="2255">
                  <c:v>0.71499695553133813</c:v>
                </c:pt>
                <c:pt idx="2256">
                  <c:v>0.71509455272080669</c:v>
                </c:pt>
                <c:pt idx="2257">
                  <c:v>0.71509455272080669</c:v>
                </c:pt>
                <c:pt idx="2258">
                  <c:v>0.71528328970611998</c:v>
                </c:pt>
                <c:pt idx="2259">
                  <c:v>0.71528328970611998</c:v>
                </c:pt>
                <c:pt idx="2260">
                  <c:v>0.71528328970611998</c:v>
                </c:pt>
                <c:pt idx="2261">
                  <c:v>0.71528328970611998</c:v>
                </c:pt>
                <c:pt idx="2262">
                  <c:v>0.71528328970611998</c:v>
                </c:pt>
                <c:pt idx="2263">
                  <c:v>0.71528328970611998</c:v>
                </c:pt>
                <c:pt idx="2264">
                  <c:v>0.71528328970611998</c:v>
                </c:pt>
                <c:pt idx="2265">
                  <c:v>0.71528328970611998</c:v>
                </c:pt>
                <c:pt idx="2266">
                  <c:v>0.71528328970611998</c:v>
                </c:pt>
                <c:pt idx="2267">
                  <c:v>0.71528328970611998</c:v>
                </c:pt>
                <c:pt idx="2268">
                  <c:v>0.71528328970611998</c:v>
                </c:pt>
                <c:pt idx="2269">
                  <c:v>0.71528328970611998</c:v>
                </c:pt>
                <c:pt idx="2270">
                  <c:v>0.71528328970611998</c:v>
                </c:pt>
                <c:pt idx="2271">
                  <c:v>0.71528328970611998</c:v>
                </c:pt>
                <c:pt idx="2272">
                  <c:v>0.71528328970611998</c:v>
                </c:pt>
                <c:pt idx="2273">
                  <c:v>0.71528328970611998</c:v>
                </c:pt>
                <c:pt idx="2274">
                  <c:v>0.71528328970611998</c:v>
                </c:pt>
                <c:pt idx="2275">
                  <c:v>0.71528328970611998</c:v>
                </c:pt>
                <c:pt idx="2276">
                  <c:v>0.71528328970611998</c:v>
                </c:pt>
                <c:pt idx="2277">
                  <c:v>0.71528328970611998</c:v>
                </c:pt>
                <c:pt idx="2278">
                  <c:v>0.71528328970611998</c:v>
                </c:pt>
                <c:pt idx="2279">
                  <c:v>0.71528328970611998</c:v>
                </c:pt>
                <c:pt idx="2280">
                  <c:v>0.71528328970611998</c:v>
                </c:pt>
                <c:pt idx="2281">
                  <c:v>0.71528328970611998</c:v>
                </c:pt>
                <c:pt idx="2282">
                  <c:v>0.71528328970611998</c:v>
                </c:pt>
                <c:pt idx="2283">
                  <c:v>0.71528328970611998</c:v>
                </c:pt>
                <c:pt idx="2284">
                  <c:v>0.71528328970611998</c:v>
                </c:pt>
                <c:pt idx="2285">
                  <c:v>0.71528328970611998</c:v>
                </c:pt>
                <c:pt idx="2286">
                  <c:v>0.71528328970611998</c:v>
                </c:pt>
                <c:pt idx="2287">
                  <c:v>0.71528328970611998</c:v>
                </c:pt>
                <c:pt idx="2288">
                  <c:v>0.71528328970611998</c:v>
                </c:pt>
                <c:pt idx="2289">
                  <c:v>0.71528328970611998</c:v>
                </c:pt>
                <c:pt idx="2290">
                  <c:v>0.71528328970611998</c:v>
                </c:pt>
                <c:pt idx="2291">
                  <c:v>0.71528328970611998</c:v>
                </c:pt>
                <c:pt idx="2292">
                  <c:v>0.71528328970611998</c:v>
                </c:pt>
                <c:pt idx="2293">
                  <c:v>0.71528328970611998</c:v>
                </c:pt>
                <c:pt idx="2294">
                  <c:v>0.71528328970611998</c:v>
                </c:pt>
                <c:pt idx="2295">
                  <c:v>0.71528328970611998</c:v>
                </c:pt>
                <c:pt idx="2296">
                  <c:v>0.71528328970611998</c:v>
                </c:pt>
                <c:pt idx="2297">
                  <c:v>0.71528328970611998</c:v>
                </c:pt>
                <c:pt idx="2298">
                  <c:v>0.71528328970611998</c:v>
                </c:pt>
                <c:pt idx="2299">
                  <c:v>0.71528328970611998</c:v>
                </c:pt>
                <c:pt idx="2300">
                  <c:v>0.71528328970611998</c:v>
                </c:pt>
                <c:pt idx="2301">
                  <c:v>0.71528328970611998</c:v>
                </c:pt>
                <c:pt idx="2302">
                  <c:v>0.71528328970611998</c:v>
                </c:pt>
                <c:pt idx="2303">
                  <c:v>0.71528328970611998</c:v>
                </c:pt>
                <c:pt idx="2304">
                  <c:v>0.71528328970611998</c:v>
                </c:pt>
                <c:pt idx="2305">
                  <c:v>0.71528328970611998</c:v>
                </c:pt>
                <c:pt idx="2306">
                  <c:v>0.71528328970611998</c:v>
                </c:pt>
                <c:pt idx="2307">
                  <c:v>0.71528328970611998</c:v>
                </c:pt>
                <c:pt idx="2308">
                  <c:v>0.71528328970611998</c:v>
                </c:pt>
                <c:pt idx="2309">
                  <c:v>0.71528328970611998</c:v>
                </c:pt>
                <c:pt idx="2310">
                  <c:v>0.71528328970611998</c:v>
                </c:pt>
                <c:pt idx="2311">
                  <c:v>0.71528328970611998</c:v>
                </c:pt>
                <c:pt idx="2312">
                  <c:v>0.71528328970611998</c:v>
                </c:pt>
                <c:pt idx="2313">
                  <c:v>0.71528328970611998</c:v>
                </c:pt>
                <c:pt idx="2314">
                  <c:v>0.71528328970611998</c:v>
                </c:pt>
                <c:pt idx="2315">
                  <c:v>0.71528328970611998</c:v>
                </c:pt>
                <c:pt idx="2316">
                  <c:v>0.71528328970611998</c:v>
                </c:pt>
                <c:pt idx="2317">
                  <c:v>0.71528328970611998</c:v>
                </c:pt>
                <c:pt idx="2318">
                  <c:v>0.71528328970611998</c:v>
                </c:pt>
                <c:pt idx="2319">
                  <c:v>0.71528328970611998</c:v>
                </c:pt>
                <c:pt idx="2320">
                  <c:v>0.71537449488369897</c:v>
                </c:pt>
                <c:pt idx="2321">
                  <c:v>0.7154636347723845</c:v>
                </c:pt>
                <c:pt idx="2322">
                  <c:v>0.7154636347723845</c:v>
                </c:pt>
                <c:pt idx="2323">
                  <c:v>0.7154636347723845</c:v>
                </c:pt>
                <c:pt idx="2324">
                  <c:v>0.7154636347723845</c:v>
                </c:pt>
                <c:pt idx="2325">
                  <c:v>0.7154636347723845</c:v>
                </c:pt>
                <c:pt idx="2326">
                  <c:v>0.71555074206304436</c:v>
                </c:pt>
                <c:pt idx="2327">
                  <c:v>0.71555074206304436</c:v>
                </c:pt>
                <c:pt idx="2328">
                  <c:v>0.71555074206304436</c:v>
                </c:pt>
                <c:pt idx="2329">
                  <c:v>0.71555074206304436</c:v>
                </c:pt>
                <c:pt idx="2330">
                  <c:v>0.7156358494465459</c:v>
                </c:pt>
                <c:pt idx="2331">
                  <c:v>0.7156358494465459</c:v>
                </c:pt>
                <c:pt idx="2332">
                  <c:v>0.7156358494465459</c:v>
                </c:pt>
                <c:pt idx="2333">
                  <c:v>0.71571898961375757</c:v>
                </c:pt>
                <c:pt idx="2334">
                  <c:v>0.71571898961375757</c:v>
                </c:pt>
                <c:pt idx="2335">
                  <c:v>0.71571898961375757</c:v>
                </c:pt>
                <c:pt idx="2336">
                  <c:v>0.71571898961375757</c:v>
                </c:pt>
                <c:pt idx="2337">
                  <c:v>0.71571898961375757</c:v>
                </c:pt>
                <c:pt idx="2338">
                  <c:v>0.71571898961375757</c:v>
                </c:pt>
                <c:pt idx="2339">
                  <c:v>0.71571898961375757</c:v>
                </c:pt>
                <c:pt idx="2340">
                  <c:v>0.71571898961375757</c:v>
                </c:pt>
                <c:pt idx="2341">
                  <c:v>0.71571898961375757</c:v>
                </c:pt>
                <c:pt idx="2342">
                  <c:v>0.71580019525554672</c:v>
                </c:pt>
                <c:pt idx="2343">
                  <c:v>0.71580019525554672</c:v>
                </c:pt>
                <c:pt idx="2344">
                  <c:v>0.71580019525554672</c:v>
                </c:pt>
                <c:pt idx="2345">
                  <c:v>0.71580019525554672</c:v>
                </c:pt>
                <c:pt idx="2346">
                  <c:v>0.71580019525554672</c:v>
                </c:pt>
                <c:pt idx="2347">
                  <c:v>0.71580019525554672</c:v>
                </c:pt>
                <c:pt idx="2348">
                  <c:v>0.71587949906278181</c:v>
                </c:pt>
                <c:pt idx="2349">
                  <c:v>0.71587949906278181</c:v>
                </c:pt>
                <c:pt idx="2350">
                  <c:v>0.71587949906278181</c:v>
                </c:pt>
                <c:pt idx="2351">
                  <c:v>0.71587949906278181</c:v>
                </c:pt>
                <c:pt idx="2352">
                  <c:v>0.71595693372632996</c:v>
                </c:pt>
                <c:pt idx="2353">
                  <c:v>0.71595693372632996</c:v>
                </c:pt>
                <c:pt idx="2354">
                  <c:v>0.71603253193706007</c:v>
                </c:pt>
                <c:pt idx="2355">
                  <c:v>0.71610632638583949</c:v>
                </c:pt>
                <c:pt idx="2356">
                  <c:v>0.71610632638583949</c:v>
                </c:pt>
                <c:pt idx="2357">
                  <c:v>0.71610632638583949</c:v>
                </c:pt>
                <c:pt idx="2358">
                  <c:v>0.71610632638583949</c:v>
                </c:pt>
                <c:pt idx="2359">
                  <c:v>0.71610632638583949</c:v>
                </c:pt>
                <c:pt idx="2360">
                  <c:v>0.71610632638583949</c:v>
                </c:pt>
                <c:pt idx="2361">
                  <c:v>0.71610632638583949</c:v>
                </c:pt>
                <c:pt idx="2362">
                  <c:v>0.71610632638583949</c:v>
                </c:pt>
                <c:pt idx="2363">
                  <c:v>0.71610632638583949</c:v>
                </c:pt>
                <c:pt idx="2364">
                  <c:v>0.71610632638583949</c:v>
                </c:pt>
                <c:pt idx="2365">
                  <c:v>0.71610632638583949</c:v>
                </c:pt>
                <c:pt idx="2366">
                  <c:v>0.71610632638583949</c:v>
                </c:pt>
                <c:pt idx="2367">
                  <c:v>0.71610632638583949</c:v>
                </c:pt>
                <c:pt idx="2368">
                  <c:v>0.71610632638583949</c:v>
                </c:pt>
                <c:pt idx="2369">
                  <c:v>0.71610632638583949</c:v>
                </c:pt>
                <c:pt idx="2370">
                  <c:v>0.71610632638583949</c:v>
                </c:pt>
                <c:pt idx="2371">
                  <c:v>0.71610632638583949</c:v>
                </c:pt>
                <c:pt idx="2372">
                  <c:v>0.71610632638583949</c:v>
                </c:pt>
                <c:pt idx="2373">
                  <c:v>0.71610632638583949</c:v>
                </c:pt>
                <c:pt idx="2374">
                  <c:v>0.71610632638583949</c:v>
                </c:pt>
                <c:pt idx="2375">
                  <c:v>0.71610632638583949</c:v>
                </c:pt>
                <c:pt idx="2376">
                  <c:v>0.71610632638583949</c:v>
                </c:pt>
                <c:pt idx="2377">
                  <c:v>0.71610632638583949</c:v>
                </c:pt>
                <c:pt idx="2378">
                  <c:v>0.71610632638583949</c:v>
                </c:pt>
                <c:pt idx="2379">
                  <c:v>0.71610632638583949</c:v>
                </c:pt>
                <c:pt idx="2380">
                  <c:v>0.71610632638583949</c:v>
                </c:pt>
                <c:pt idx="2381">
                  <c:v>0.71610632638583949</c:v>
                </c:pt>
                <c:pt idx="2382">
                  <c:v>0.71610632638583949</c:v>
                </c:pt>
                <c:pt idx="2383">
                  <c:v>0.71610632638583949</c:v>
                </c:pt>
                <c:pt idx="2384">
                  <c:v>0.71610632638583949</c:v>
                </c:pt>
                <c:pt idx="2385">
                  <c:v>0.71610632638583949</c:v>
                </c:pt>
                <c:pt idx="2386">
                  <c:v>0.71610632638583949</c:v>
                </c:pt>
                <c:pt idx="2387">
                  <c:v>0.71610632638583949</c:v>
                </c:pt>
                <c:pt idx="2388">
                  <c:v>0.71610632638583949</c:v>
                </c:pt>
                <c:pt idx="2389">
                  <c:v>0.71610632638583949</c:v>
                </c:pt>
                <c:pt idx="2390">
                  <c:v>0.71610632638583949</c:v>
                </c:pt>
                <c:pt idx="2391">
                  <c:v>0.71610632638583949</c:v>
                </c:pt>
                <c:pt idx="2392">
                  <c:v>0.71610632638583949</c:v>
                </c:pt>
                <c:pt idx="2393">
                  <c:v>0.71610632638583949</c:v>
                </c:pt>
                <c:pt idx="2394">
                  <c:v>0.71610632638583949</c:v>
                </c:pt>
                <c:pt idx="2395">
                  <c:v>0.71610632638583949</c:v>
                </c:pt>
                <c:pt idx="2396">
                  <c:v>0.71610632638583949</c:v>
                </c:pt>
                <c:pt idx="2397">
                  <c:v>0.71610632638583949</c:v>
                </c:pt>
                <c:pt idx="2398">
                  <c:v>0.71610632638583949</c:v>
                </c:pt>
                <c:pt idx="2399">
                  <c:v>0.71610632638583949</c:v>
                </c:pt>
                <c:pt idx="2400">
                  <c:v>0.71610632638583949</c:v>
                </c:pt>
                <c:pt idx="2401">
                  <c:v>0.71610632638583949</c:v>
                </c:pt>
                <c:pt idx="2402">
                  <c:v>0.71610632638583949</c:v>
                </c:pt>
                <c:pt idx="2403">
                  <c:v>0.71610632638583949</c:v>
                </c:pt>
                <c:pt idx="2404">
                  <c:v>0.71610632638583949</c:v>
                </c:pt>
                <c:pt idx="2405">
                  <c:v>0.71610632638583949</c:v>
                </c:pt>
                <c:pt idx="2406">
                  <c:v>0.71610632638583949</c:v>
                </c:pt>
                <c:pt idx="2407">
                  <c:v>0.71610632638583949</c:v>
                </c:pt>
                <c:pt idx="2408">
                  <c:v>0.71610632638583949</c:v>
                </c:pt>
                <c:pt idx="2409">
                  <c:v>0.71610632638583949</c:v>
                </c:pt>
                <c:pt idx="2410">
                  <c:v>0.71610632638583949</c:v>
                </c:pt>
                <c:pt idx="2411">
                  <c:v>0.71610632638583949</c:v>
                </c:pt>
                <c:pt idx="2412">
                  <c:v>0.716178349763536</c:v>
                </c:pt>
                <c:pt idx="2413">
                  <c:v>0.716178349763536</c:v>
                </c:pt>
                <c:pt idx="2414">
                  <c:v>0.716178349763536</c:v>
                </c:pt>
                <c:pt idx="2415">
                  <c:v>0.71624863476101785</c:v>
                </c:pt>
                <c:pt idx="2416">
                  <c:v>0.71624863476101785</c:v>
                </c:pt>
                <c:pt idx="2417">
                  <c:v>0.71624863476101785</c:v>
                </c:pt>
                <c:pt idx="2418">
                  <c:v>0.71631721406915216</c:v>
                </c:pt>
                <c:pt idx="2419">
                  <c:v>0.71631721406915216</c:v>
                </c:pt>
                <c:pt idx="2420">
                  <c:v>0.71631721406915216</c:v>
                </c:pt>
                <c:pt idx="2421">
                  <c:v>0.71638412037880805</c:v>
                </c:pt>
                <c:pt idx="2422">
                  <c:v>0.71638412037880805</c:v>
                </c:pt>
                <c:pt idx="2423">
                  <c:v>0.71638412037880805</c:v>
                </c:pt>
                <c:pt idx="2424">
                  <c:v>0.71638412037880805</c:v>
                </c:pt>
                <c:pt idx="2425">
                  <c:v>0.71638412138719942</c:v>
                </c:pt>
                <c:pt idx="2426">
                  <c:v>0.71644938638085265</c:v>
                </c:pt>
                <c:pt idx="2427">
                  <c:v>0.71644938638085265</c:v>
                </c:pt>
                <c:pt idx="2428">
                  <c:v>0.71644938638085265</c:v>
                </c:pt>
                <c:pt idx="2429">
                  <c:v>0.71644938638085265</c:v>
                </c:pt>
                <c:pt idx="2430">
                  <c:v>0.71644938638085265</c:v>
                </c:pt>
                <c:pt idx="2431">
                  <c:v>0.71644938638085265</c:v>
                </c:pt>
                <c:pt idx="2432">
                  <c:v>0.71644938638085265</c:v>
                </c:pt>
                <c:pt idx="2433">
                  <c:v>0.71644938638085265</c:v>
                </c:pt>
                <c:pt idx="2434">
                  <c:v>0.71644938638085265</c:v>
                </c:pt>
                <c:pt idx="2435">
                  <c:v>0.71644938638085265</c:v>
                </c:pt>
                <c:pt idx="2436">
                  <c:v>0.71644938638085265</c:v>
                </c:pt>
                <c:pt idx="2437">
                  <c:v>0.71644938638085265</c:v>
                </c:pt>
                <c:pt idx="2438">
                  <c:v>0.71644938638085265</c:v>
                </c:pt>
                <c:pt idx="2439">
                  <c:v>0.71644938638085265</c:v>
                </c:pt>
                <c:pt idx="2440">
                  <c:v>0.71644938638085265</c:v>
                </c:pt>
                <c:pt idx="2441">
                  <c:v>0.71644938638085265</c:v>
                </c:pt>
                <c:pt idx="2442">
                  <c:v>0.71651304476615396</c:v>
                </c:pt>
                <c:pt idx="2443">
                  <c:v>0.71651304476615396</c:v>
                </c:pt>
                <c:pt idx="2444">
                  <c:v>0.71651304476615396</c:v>
                </c:pt>
                <c:pt idx="2445">
                  <c:v>0.71657512822558023</c:v>
                </c:pt>
                <c:pt idx="2446">
                  <c:v>0.71657512822558023</c:v>
                </c:pt>
                <c:pt idx="2447">
                  <c:v>0.71657512822558023</c:v>
                </c:pt>
                <c:pt idx="2448">
                  <c:v>0.71657512822558023</c:v>
                </c:pt>
                <c:pt idx="2449">
                  <c:v>0.71657512822558023</c:v>
                </c:pt>
                <c:pt idx="2450">
                  <c:v>0.71657512822558023</c:v>
                </c:pt>
                <c:pt idx="2451">
                  <c:v>0.71657512822558023</c:v>
                </c:pt>
                <c:pt idx="2452">
                  <c:v>0.71663566944999835</c:v>
                </c:pt>
                <c:pt idx="2453">
                  <c:v>0.71663566944999835</c:v>
                </c:pt>
                <c:pt idx="2454">
                  <c:v>0.71663566944999835</c:v>
                </c:pt>
                <c:pt idx="2455">
                  <c:v>0.71663566944999835</c:v>
                </c:pt>
                <c:pt idx="2456">
                  <c:v>0.71663566944999835</c:v>
                </c:pt>
                <c:pt idx="2457">
                  <c:v>0.71663566944999835</c:v>
                </c:pt>
                <c:pt idx="2458">
                  <c:v>0.71669470113027722</c:v>
                </c:pt>
                <c:pt idx="2459">
                  <c:v>0.71669470113027722</c:v>
                </c:pt>
                <c:pt idx="2460">
                  <c:v>0.71675225595728531</c:v>
                </c:pt>
                <c:pt idx="2461">
                  <c:v>0.71675225595728531</c:v>
                </c:pt>
                <c:pt idx="2462">
                  <c:v>0.71675225595728531</c:v>
                </c:pt>
                <c:pt idx="2463">
                  <c:v>0.71675225595728531</c:v>
                </c:pt>
                <c:pt idx="2464">
                  <c:v>0.71675225595728531</c:v>
                </c:pt>
                <c:pt idx="2465">
                  <c:v>0.71675225595728531</c:v>
                </c:pt>
                <c:pt idx="2466">
                  <c:v>0.71675225595728531</c:v>
                </c:pt>
                <c:pt idx="2467">
                  <c:v>0.71675225595728531</c:v>
                </c:pt>
                <c:pt idx="2468">
                  <c:v>0.71675225595728531</c:v>
                </c:pt>
                <c:pt idx="2469">
                  <c:v>0.71675225595728531</c:v>
                </c:pt>
                <c:pt idx="2470">
                  <c:v>0.71675225595728531</c:v>
                </c:pt>
                <c:pt idx="2471">
                  <c:v>0.71675225595728531</c:v>
                </c:pt>
                <c:pt idx="2472">
                  <c:v>0.71675225595728531</c:v>
                </c:pt>
                <c:pt idx="2473">
                  <c:v>0.71675225595728531</c:v>
                </c:pt>
                <c:pt idx="2474">
                  <c:v>0.71675225595728531</c:v>
                </c:pt>
                <c:pt idx="2475">
                  <c:v>0.71675225595728531</c:v>
                </c:pt>
                <c:pt idx="2476">
                  <c:v>0.71675225595728531</c:v>
                </c:pt>
                <c:pt idx="2477">
                  <c:v>0.71675225595728531</c:v>
                </c:pt>
                <c:pt idx="2478">
                  <c:v>0.71675225595728531</c:v>
                </c:pt>
                <c:pt idx="2479">
                  <c:v>0.71675225595728531</c:v>
                </c:pt>
                <c:pt idx="2480">
                  <c:v>0.71675225595728531</c:v>
                </c:pt>
                <c:pt idx="2481">
                  <c:v>0.71675225595728531</c:v>
                </c:pt>
                <c:pt idx="2482">
                  <c:v>0.71675225595728531</c:v>
                </c:pt>
                <c:pt idx="2483">
                  <c:v>0.71675225595728531</c:v>
                </c:pt>
                <c:pt idx="2484">
                  <c:v>0.71675225595728531</c:v>
                </c:pt>
                <c:pt idx="2485">
                  <c:v>0.71675225595728531</c:v>
                </c:pt>
                <c:pt idx="2486">
                  <c:v>0.71675225595728531</c:v>
                </c:pt>
                <c:pt idx="2487">
                  <c:v>0.71675225595728531</c:v>
                </c:pt>
                <c:pt idx="2488">
                  <c:v>0.71675225595728531</c:v>
                </c:pt>
                <c:pt idx="2489">
                  <c:v>0.71675225595728531</c:v>
                </c:pt>
                <c:pt idx="2490">
                  <c:v>0.71675225595728531</c:v>
                </c:pt>
                <c:pt idx="2491">
                  <c:v>0.71675225595728531</c:v>
                </c:pt>
                <c:pt idx="2492">
                  <c:v>0.71675225595728531</c:v>
                </c:pt>
                <c:pt idx="2493">
                  <c:v>0.71675225595728531</c:v>
                </c:pt>
                <c:pt idx="2494">
                  <c:v>0.71675225595728531</c:v>
                </c:pt>
                <c:pt idx="2495">
                  <c:v>0.71675225595728531</c:v>
                </c:pt>
                <c:pt idx="2496">
                  <c:v>0.71675225595728531</c:v>
                </c:pt>
                <c:pt idx="2497">
                  <c:v>0.71675225595728531</c:v>
                </c:pt>
                <c:pt idx="2498">
                  <c:v>0.71675225595728531</c:v>
                </c:pt>
                <c:pt idx="2499">
                  <c:v>0.71675225595728531</c:v>
                </c:pt>
                <c:pt idx="2500">
                  <c:v>0.71675225595728531</c:v>
                </c:pt>
                <c:pt idx="2501">
                  <c:v>0.71675225595728531</c:v>
                </c:pt>
                <c:pt idx="2502">
                  <c:v>0.71675225595728531</c:v>
                </c:pt>
                <c:pt idx="2503">
                  <c:v>0.71675225595728531</c:v>
                </c:pt>
                <c:pt idx="2504">
                  <c:v>0.71675225595728531</c:v>
                </c:pt>
                <c:pt idx="2505">
                  <c:v>0.71675225595728531</c:v>
                </c:pt>
                <c:pt idx="2506">
                  <c:v>0.71675225595728531</c:v>
                </c:pt>
                <c:pt idx="2507">
                  <c:v>0.71675225595728531</c:v>
                </c:pt>
                <c:pt idx="2508">
                  <c:v>0.71675225595728531</c:v>
                </c:pt>
                <c:pt idx="2509">
                  <c:v>0.71675225595728531</c:v>
                </c:pt>
                <c:pt idx="2510">
                  <c:v>0.71675225595728531</c:v>
                </c:pt>
                <c:pt idx="2511">
                  <c:v>0.71675225595728531</c:v>
                </c:pt>
                <c:pt idx="2512">
                  <c:v>0.71675225595728531</c:v>
                </c:pt>
                <c:pt idx="2513">
                  <c:v>0.71675225595728531</c:v>
                </c:pt>
                <c:pt idx="2514">
                  <c:v>0.71675225595728531</c:v>
                </c:pt>
                <c:pt idx="2515">
                  <c:v>0.71675225595728531</c:v>
                </c:pt>
                <c:pt idx="2516">
                  <c:v>0.71675225595728531</c:v>
                </c:pt>
                <c:pt idx="2517">
                  <c:v>0.71675225595728531</c:v>
                </c:pt>
                <c:pt idx="2518">
                  <c:v>0.71675225595728531</c:v>
                </c:pt>
                <c:pt idx="2519">
                  <c:v>0.71675225595728531</c:v>
                </c:pt>
                <c:pt idx="2520">
                  <c:v>0.71675225595728531</c:v>
                </c:pt>
                <c:pt idx="2521">
                  <c:v>0.71675225595728531</c:v>
                </c:pt>
                <c:pt idx="2522">
                  <c:v>0.71675225595728531</c:v>
                </c:pt>
                <c:pt idx="2523">
                  <c:v>0.71675225595728531</c:v>
                </c:pt>
                <c:pt idx="2524">
                  <c:v>0.71675225595728531</c:v>
                </c:pt>
                <c:pt idx="2525">
                  <c:v>0.71675225595728531</c:v>
                </c:pt>
                <c:pt idx="2526">
                  <c:v>0.71675225595728531</c:v>
                </c:pt>
                <c:pt idx="2527">
                  <c:v>0.71675225595728531</c:v>
                </c:pt>
                <c:pt idx="2528">
                  <c:v>0.71675225595728531</c:v>
                </c:pt>
                <c:pt idx="2529">
                  <c:v>0.71675225595728531</c:v>
                </c:pt>
                <c:pt idx="2530">
                  <c:v>0.71675225595728531</c:v>
                </c:pt>
                <c:pt idx="2531">
                  <c:v>0.71675225595728531</c:v>
                </c:pt>
                <c:pt idx="2532">
                  <c:v>0.71675225595728531</c:v>
                </c:pt>
                <c:pt idx="2533">
                  <c:v>0.71675225595728531</c:v>
                </c:pt>
                <c:pt idx="2534">
                  <c:v>0.71675225595728531</c:v>
                </c:pt>
                <c:pt idx="2535">
                  <c:v>0.71675225595728531</c:v>
                </c:pt>
                <c:pt idx="2536">
                  <c:v>0.71675225595728531</c:v>
                </c:pt>
                <c:pt idx="2537">
                  <c:v>0.71675225595728531</c:v>
                </c:pt>
                <c:pt idx="2538">
                  <c:v>0.7168083666218884</c:v>
                </c:pt>
                <c:pt idx="2539">
                  <c:v>0.7168083666218884</c:v>
                </c:pt>
                <c:pt idx="2540">
                  <c:v>0.7168083666218884</c:v>
                </c:pt>
                <c:pt idx="2541">
                  <c:v>0.71686306416674295</c:v>
                </c:pt>
                <c:pt idx="2542">
                  <c:v>0.71686306581495585</c:v>
                </c:pt>
                <c:pt idx="2543">
                  <c:v>0.71691638622735654</c:v>
                </c:pt>
                <c:pt idx="2544">
                  <c:v>0.71691638622735654</c:v>
                </c:pt>
                <c:pt idx="2545">
                  <c:v>0.71691638622735654</c:v>
                </c:pt>
                <c:pt idx="2546">
                  <c:v>0.71691638622735654</c:v>
                </c:pt>
                <c:pt idx="2547">
                  <c:v>0.71691638622735654</c:v>
                </c:pt>
                <c:pt idx="2548">
                  <c:v>0.71691638622735654</c:v>
                </c:pt>
                <c:pt idx="2549">
                  <c:v>0.71691638622735654</c:v>
                </c:pt>
                <c:pt idx="2550">
                  <c:v>0.71696836054995627</c:v>
                </c:pt>
                <c:pt idx="2551">
                  <c:v>0.71696836054995627</c:v>
                </c:pt>
                <c:pt idx="2552">
                  <c:v>0.71696836054995627</c:v>
                </c:pt>
                <c:pt idx="2553">
                  <c:v>0.71696836054995627</c:v>
                </c:pt>
                <c:pt idx="2554">
                  <c:v>0.71701902147362395</c:v>
                </c:pt>
                <c:pt idx="2555">
                  <c:v>0.71701902147362395</c:v>
                </c:pt>
                <c:pt idx="2556">
                  <c:v>0.71701902147362395</c:v>
                </c:pt>
                <c:pt idx="2557">
                  <c:v>0.71701902147362395</c:v>
                </c:pt>
                <c:pt idx="2558">
                  <c:v>0.71701902147362395</c:v>
                </c:pt>
                <c:pt idx="2559">
                  <c:v>0.71701902147362395</c:v>
                </c:pt>
                <c:pt idx="2560">
                  <c:v>0.71701902147362395</c:v>
                </c:pt>
                <c:pt idx="2561">
                  <c:v>0.71701902147362395</c:v>
                </c:pt>
                <c:pt idx="2562">
                  <c:v>0.71701902147362395</c:v>
                </c:pt>
                <c:pt idx="2563">
                  <c:v>0.71706840168922759</c:v>
                </c:pt>
                <c:pt idx="2564">
                  <c:v>0.71706840168922759</c:v>
                </c:pt>
                <c:pt idx="2565">
                  <c:v>0.71706840168922759</c:v>
                </c:pt>
                <c:pt idx="2566">
                  <c:v>0.71706840168922759</c:v>
                </c:pt>
                <c:pt idx="2567">
                  <c:v>0.71706840168922759</c:v>
                </c:pt>
                <c:pt idx="2568">
                  <c:v>0.7171165338876343</c:v>
                </c:pt>
                <c:pt idx="2569">
                  <c:v>0.7171165338876343</c:v>
                </c:pt>
                <c:pt idx="2570">
                  <c:v>0.7171165338876343</c:v>
                </c:pt>
                <c:pt idx="2571">
                  <c:v>0.7171165338876343</c:v>
                </c:pt>
                <c:pt idx="2572">
                  <c:v>0.7171165338876343</c:v>
                </c:pt>
                <c:pt idx="2573">
                  <c:v>0.7171165338876343</c:v>
                </c:pt>
                <c:pt idx="2574">
                  <c:v>0.71716345075971299</c:v>
                </c:pt>
                <c:pt idx="2575">
                  <c:v>0.71716345075971299</c:v>
                </c:pt>
                <c:pt idx="2576">
                  <c:v>0.71716345075971299</c:v>
                </c:pt>
                <c:pt idx="2577">
                  <c:v>0.71716345075971299</c:v>
                </c:pt>
                <c:pt idx="2578">
                  <c:v>0.71716345075971299</c:v>
                </c:pt>
                <c:pt idx="2579">
                  <c:v>0.71716345075971299</c:v>
                </c:pt>
                <c:pt idx="2580">
                  <c:v>0.71716345075971299</c:v>
                </c:pt>
                <c:pt idx="2581">
                  <c:v>0.71720918499633213</c:v>
                </c:pt>
                <c:pt idx="2582">
                  <c:v>0.71720918499633213</c:v>
                </c:pt>
                <c:pt idx="2583">
                  <c:v>0.71720918499633213</c:v>
                </c:pt>
                <c:pt idx="2584">
                  <c:v>0.71720918499633213</c:v>
                </c:pt>
                <c:pt idx="2585">
                  <c:v>0.71720918499633213</c:v>
                </c:pt>
                <c:pt idx="2586">
                  <c:v>0.71720918499633213</c:v>
                </c:pt>
                <c:pt idx="2587">
                  <c:v>0.71720918499633213</c:v>
                </c:pt>
                <c:pt idx="2588">
                  <c:v>0.71720918499633213</c:v>
                </c:pt>
                <c:pt idx="2589">
                  <c:v>0.71720918499633213</c:v>
                </c:pt>
                <c:pt idx="2590">
                  <c:v>0.71725376928835771</c:v>
                </c:pt>
                <c:pt idx="2591">
                  <c:v>0.71725376928835771</c:v>
                </c:pt>
                <c:pt idx="2592">
                  <c:v>0.71725376928835771</c:v>
                </c:pt>
                <c:pt idx="2593">
                  <c:v>0.71725376928835771</c:v>
                </c:pt>
                <c:pt idx="2594">
                  <c:v>0.71725376928835771</c:v>
                </c:pt>
                <c:pt idx="2595">
                  <c:v>0.71725376928835771</c:v>
                </c:pt>
                <c:pt idx="2596">
                  <c:v>0.71725376928835771</c:v>
                </c:pt>
                <c:pt idx="2597">
                  <c:v>0.71725376928835771</c:v>
                </c:pt>
                <c:pt idx="2598">
                  <c:v>0.71725376928835771</c:v>
                </c:pt>
                <c:pt idx="2599">
                  <c:v>0.71725376928835771</c:v>
                </c:pt>
                <c:pt idx="2600">
                  <c:v>0.71725376928835771</c:v>
                </c:pt>
                <c:pt idx="2601">
                  <c:v>0.71725376928835771</c:v>
                </c:pt>
                <c:pt idx="2602">
                  <c:v>0.71725376928835771</c:v>
                </c:pt>
                <c:pt idx="2603">
                  <c:v>0.71725376928835771</c:v>
                </c:pt>
                <c:pt idx="2604">
                  <c:v>0.71725376928835771</c:v>
                </c:pt>
                <c:pt idx="2605">
                  <c:v>0.71725376928835771</c:v>
                </c:pt>
                <c:pt idx="2606">
                  <c:v>0.71725376928835771</c:v>
                </c:pt>
                <c:pt idx="2607">
                  <c:v>0.71725376928835771</c:v>
                </c:pt>
                <c:pt idx="2608">
                  <c:v>0.71725376928835771</c:v>
                </c:pt>
                <c:pt idx="2609">
                  <c:v>0.71725376928835771</c:v>
                </c:pt>
                <c:pt idx="2610">
                  <c:v>0.71725376928835771</c:v>
                </c:pt>
                <c:pt idx="2611">
                  <c:v>0.71725376928835771</c:v>
                </c:pt>
                <c:pt idx="2612">
                  <c:v>0.71725376928835771</c:v>
                </c:pt>
                <c:pt idx="2613">
                  <c:v>0.71725376928835771</c:v>
                </c:pt>
                <c:pt idx="2614">
                  <c:v>0.71725376928835771</c:v>
                </c:pt>
                <c:pt idx="2615">
                  <c:v>0.71725376928835771</c:v>
                </c:pt>
                <c:pt idx="2616">
                  <c:v>0.71725376928835771</c:v>
                </c:pt>
                <c:pt idx="2617">
                  <c:v>0.71725376928835771</c:v>
                </c:pt>
                <c:pt idx="2618">
                  <c:v>0.71725376928835771</c:v>
                </c:pt>
                <c:pt idx="2619">
                  <c:v>0.71725376928835771</c:v>
                </c:pt>
                <c:pt idx="2620">
                  <c:v>0.71725376928835771</c:v>
                </c:pt>
                <c:pt idx="2621">
                  <c:v>0.71725376928835771</c:v>
                </c:pt>
                <c:pt idx="2622">
                  <c:v>0.71725376928835771</c:v>
                </c:pt>
                <c:pt idx="2623">
                  <c:v>0.71725376928835771</c:v>
                </c:pt>
                <c:pt idx="2624">
                  <c:v>0.71725376928835771</c:v>
                </c:pt>
                <c:pt idx="2625">
                  <c:v>0.71725376928835771</c:v>
                </c:pt>
                <c:pt idx="2626">
                  <c:v>0.71725376928835771</c:v>
                </c:pt>
                <c:pt idx="2627">
                  <c:v>0.71725376928835771</c:v>
                </c:pt>
                <c:pt idx="2628">
                  <c:v>0.71725376928835771</c:v>
                </c:pt>
                <c:pt idx="2629">
                  <c:v>0.71725376928835771</c:v>
                </c:pt>
                <c:pt idx="2630">
                  <c:v>0.71725376928835771</c:v>
                </c:pt>
                <c:pt idx="2631">
                  <c:v>0.71725376928835771</c:v>
                </c:pt>
                <c:pt idx="2632">
                  <c:v>0.71725376928835771</c:v>
                </c:pt>
                <c:pt idx="2633">
                  <c:v>0.71725376928835771</c:v>
                </c:pt>
                <c:pt idx="2634">
                  <c:v>0.71725376928835771</c:v>
                </c:pt>
                <c:pt idx="2635">
                  <c:v>0.71725376928835771</c:v>
                </c:pt>
                <c:pt idx="2636">
                  <c:v>0.71725376928835771</c:v>
                </c:pt>
                <c:pt idx="2637">
                  <c:v>0.71725376928835771</c:v>
                </c:pt>
                <c:pt idx="2638">
                  <c:v>0.71725376928835771</c:v>
                </c:pt>
                <c:pt idx="2639">
                  <c:v>0.71725376928835771</c:v>
                </c:pt>
                <c:pt idx="2640">
                  <c:v>0.71725376928835771</c:v>
                </c:pt>
                <c:pt idx="2641">
                  <c:v>0.71725376928835771</c:v>
                </c:pt>
                <c:pt idx="2642">
                  <c:v>0.71725376928835771</c:v>
                </c:pt>
                <c:pt idx="2643">
                  <c:v>0.71725376928835771</c:v>
                </c:pt>
                <c:pt idx="2644">
                  <c:v>0.71725376928835771</c:v>
                </c:pt>
                <c:pt idx="2645">
                  <c:v>0.71725376928835771</c:v>
                </c:pt>
                <c:pt idx="2646">
                  <c:v>0.71725376928835771</c:v>
                </c:pt>
                <c:pt idx="2647">
                  <c:v>0.71725376928835771</c:v>
                </c:pt>
                <c:pt idx="2648">
                  <c:v>0.71725376928835771</c:v>
                </c:pt>
                <c:pt idx="2649">
                  <c:v>0.71725376928835771</c:v>
                </c:pt>
                <c:pt idx="2650">
                  <c:v>0.71725376928835771</c:v>
                </c:pt>
                <c:pt idx="2651">
                  <c:v>0.71725376928835771</c:v>
                </c:pt>
                <c:pt idx="2652">
                  <c:v>0.71729723632665865</c:v>
                </c:pt>
                <c:pt idx="2653">
                  <c:v>0.71729723632665865</c:v>
                </c:pt>
                <c:pt idx="2654">
                  <c:v>0.71729723632665865</c:v>
                </c:pt>
                <c:pt idx="2655">
                  <c:v>0.71733961880210273</c:v>
                </c:pt>
                <c:pt idx="2656">
                  <c:v>0.71733961880210273</c:v>
                </c:pt>
                <c:pt idx="2657">
                  <c:v>0.71733961880210273</c:v>
                </c:pt>
                <c:pt idx="2658">
                  <c:v>0.71733961880210273</c:v>
                </c:pt>
                <c:pt idx="2659">
                  <c:v>0.71733961880210273</c:v>
                </c:pt>
                <c:pt idx="2660">
                  <c:v>0.71733961880210273</c:v>
                </c:pt>
                <c:pt idx="2661">
                  <c:v>0.71733961880210273</c:v>
                </c:pt>
                <c:pt idx="2662">
                  <c:v>0.71733961880210273</c:v>
                </c:pt>
                <c:pt idx="2663">
                  <c:v>0.71733961880210273</c:v>
                </c:pt>
                <c:pt idx="2664">
                  <c:v>0.71733961880210273</c:v>
                </c:pt>
                <c:pt idx="2665">
                  <c:v>0.71738094940555774</c:v>
                </c:pt>
                <c:pt idx="2666">
                  <c:v>0.71738094940555774</c:v>
                </c:pt>
                <c:pt idx="2667">
                  <c:v>0.71738094940555774</c:v>
                </c:pt>
                <c:pt idx="2668">
                  <c:v>0.71738094940555774</c:v>
                </c:pt>
                <c:pt idx="2669">
                  <c:v>0.71742126082789193</c:v>
                </c:pt>
                <c:pt idx="2670">
                  <c:v>0.71742126082789193</c:v>
                </c:pt>
                <c:pt idx="2671">
                  <c:v>0.71746058575997329</c:v>
                </c:pt>
                <c:pt idx="2672">
                  <c:v>0.71746058575997329</c:v>
                </c:pt>
                <c:pt idx="2673">
                  <c:v>0.71746058575997329</c:v>
                </c:pt>
                <c:pt idx="2674">
                  <c:v>0.71746058575997329</c:v>
                </c:pt>
                <c:pt idx="2675">
                  <c:v>0.71746058575997329</c:v>
                </c:pt>
                <c:pt idx="2676">
                  <c:v>0.71746058575997329</c:v>
                </c:pt>
                <c:pt idx="2677">
                  <c:v>0.71746058575997329</c:v>
                </c:pt>
                <c:pt idx="2678">
                  <c:v>0.71746058575997329</c:v>
                </c:pt>
                <c:pt idx="2679">
                  <c:v>0.71746058575997329</c:v>
                </c:pt>
                <c:pt idx="2680">
                  <c:v>0.71749895631423632</c:v>
                </c:pt>
                <c:pt idx="2681">
                  <c:v>0.71749895631423632</c:v>
                </c:pt>
                <c:pt idx="2682">
                  <c:v>0.71749895631423632</c:v>
                </c:pt>
                <c:pt idx="2683">
                  <c:v>0.71749895631423632</c:v>
                </c:pt>
                <c:pt idx="2684">
                  <c:v>0.71749895689266896</c:v>
                </c:pt>
                <c:pt idx="2685">
                  <c:v>0.71749895689266896</c:v>
                </c:pt>
                <c:pt idx="2686">
                  <c:v>0.71749895689266896</c:v>
                </c:pt>
                <c:pt idx="2687">
                  <c:v>0.71749895689266896</c:v>
                </c:pt>
                <c:pt idx="2688">
                  <c:v>0.71749895689266896</c:v>
                </c:pt>
                <c:pt idx="2689">
                  <c:v>0.71753640578759581</c:v>
                </c:pt>
                <c:pt idx="2690">
                  <c:v>0.71757296852337682</c:v>
                </c:pt>
                <c:pt idx="2691">
                  <c:v>0.71757296852337682</c:v>
                </c:pt>
                <c:pt idx="2692">
                  <c:v>0.71757296852337682</c:v>
                </c:pt>
                <c:pt idx="2693">
                  <c:v>0.71757296852337682</c:v>
                </c:pt>
                <c:pt idx="2694">
                  <c:v>0.71757296852337682</c:v>
                </c:pt>
                <c:pt idx="2695">
                  <c:v>0.71760867440312459</c:v>
                </c:pt>
                <c:pt idx="2696">
                  <c:v>0.71760867440312459</c:v>
                </c:pt>
                <c:pt idx="2697">
                  <c:v>0.7176435572469585</c:v>
                </c:pt>
                <c:pt idx="2698">
                  <c:v>0.7176435572469585</c:v>
                </c:pt>
                <c:pt idx="2699">
                  <c:v>0.7176435572469585</c:v>
                </c:pt>
                <c:pt idx="2700">
                  <c:v>0.7176435572469585</c:v>
                </c:pt>
                <c:pt idx="2701">
                  <c:v>0.7176435572469585</c:v>
                </c:pt>
                <c:pt idx="2702">
                  <c:v>0.7176435572469585</c:v>
                </c:pt>
                <c:pt idx="2703">
                  <c:v>0.7176435572469585</c:v>
                </c:pt>
                <c:pt idx="2704">
                  <c:v>0.7176435572469585</c:v>
                </c:pt>
                <c:pt idx="2705">
                  <c:v>0.7176435572469585</c:v>
                </c:pt>
                <c:pt idx="2706">
                  <c:v>0.7176435572469585</c:v>
                </c:pt>
                <c:pt idx="2707">
                  <c:v>0.7176435572469585</c:v>
                </c:pt>
                <c:pt idx="2708">
                  <c:v>0.7176435572469585</c:v>
                </c:pt>
                <c:pt idx="2709">
                  <c:v>0.7176435572469585</c:v>
                </c:pt>
                <c:pt idx="2710">
                  <c:v>0.7176435572469585</c:v>
                </c:pt>
                <c:pt idx="2711">
                  <c:v>0.7176435572469585</c:v>
                </c:pt>
                <c:pt idx="2712">
                  <c:v>0.7176435572469585</c:v>
                </c:pt>
                <c:pt idx="2713">
                  <c:v>0.7176435572469585</c:v>
                </c:pt>
                <c:pt idx="2714">
                  <c:v>0.7176435572469585</c:v>
                </c:pt>
                <c:pt idx="2715">
                  <c:v>0.7176435572469585</c:v>
                </c:pt>
                <c:pt idx="2716">
                  <c:v>0.7176435572469585</c:v>
                </c:pt>
                <c:pt idx="2717">
                  <c:v>0.7176435572469585</c:v>
                </c:pt>
                <c:pt idx="2718">
                  <c:v>0.7176435572469585</c:v>
                </c:pt>
                <c:pt idx="2719">
                  <c:v>0.7176435572469585</c:v>
                </c:pt>
                <c:pt idx="2720">
                  <c:v>0.7176435572469585</c:v>
                </c:pt>
                <c:pt idx="2721">
                  <c:v>0.7176435572469585</c:v>
                </c:pt>
                <c:pt idx="2722">
                  <c:v>0.7176435572469585</c:v>
                </c:pt>
                <c:pt idx="2723">
                  <c:v>0.7176435572469585</c:v>
                </c:pt>
                <c:pt idx="2724">
                  <c:v>0.7176435572469585</c:v>
                </c:pt>
                <c:pt idx="2725">
                  <c:v>0.7176435572469585</c:v>
                </c:pt>
                <c:pt idx="2726">
                  <c:v>0.7176435572469585</c:v>
                </c:pt>
                <c:pt idx="2727">
                  <c:v>0.7176435572469585</c:v>
                </c:pt>
                <c:pt idx="2728">
                  <c:v>0.7176435572469585</c:v>
                </c:pt>
                <c:pt idx="2729">
                  <c:v>0.7176435572469585</c:v>
                </c:pt>
                <c:pt idx="2730">
                  <c:v>0.7176435572469585</c:v>
                </c:pt>
                <c:pt idx="2731">
                  <c:v>0.7176435572469585</c:v>
                </c:pt>
                <c:pt idx="2732">
                  <c:v>0.7176435572469585</c:v>
                </c:pt>
                <c:pt idx="2733">
                  <c:v>0.7176435572469585</c:v>
                </c:pt>
                <c:pt idx="2734">
                  <c:v>0.7176435572469585</c:v>
                </c:pt>
                <c:pt idx="2735">
                  <c:v>0.7176435572469585</c:v>
                </c:pt>
                <c:pt idx="2736">
                  <c:v>0.7176435572469585</c:v>
                </c:pt>
                <c:pt idx="2737">
                  <c:v>0.7176435572469585</c:v>
                </c:pt>
                <c:pt idx="2738">
                  <c:v>0.7176435572469585</c:v>
                </c:pt>
                <c:pt idx="2739">
                  <c:v>0.7176435572469585</c:v>
                </c:pt>
                <c:pt idx="2740">
                  <c:v>0.7176435572469585</c:v>
                </c:pt>
                <c:pt idx="2741">
                  <c:v>0.7176435572469585</c:v>
                </c:pt>
                <c:pt idx="2742">
                  <c:v>0.7176435572469585</c:v>
                </c:pt>
                <c:pt idx="2743">
                  <c:v>0.7176435572469585</c:v>
                </c:pt>
                <c:pt idx="2744">
                  <c:v>0.7176435572469585</c:v>
                </c:pt>
                <c:pt idx="2745">
                  <c:v>0.7176435572469585</c:v>
                </c:pt>
                <c:pt idx="2746">
                  <c:v>0.7176435572469585</c:v>
                </c:pt>
                <c:pt idx="2747">
                  <c:v>0.7176435572469585</c:v>
                </c:pt>
                <c:pt idx="2748">
                  <c:v>0.7176435572469585</c:v>
                </c:pt>
                <c:pt idx="2749">
                  <c:v>0.7176435572469585</c:v>
                </c:pt>
                <c:pt idx="2750">
                  <c:v>0.7176435572469585</c:v>
                </c:pt>
                <c:pt idx="2751">
                  <c:v>0.7176435572469585</c:v>
                </c:pt>
                <c:pt idx="2752">
                  <c:v>0.7176435572469585</c:v>
                </c:pt>
                <c:pt idx="2753">
                  <c:v>0.7176435572469585</c:v>
                </c:pt>
                <c:pt idx="2754">
                  <c:v>0.7176435572469585</c:v>
                </c:pt>
                <c:pt idx="2755">
                  <c:v>0.7176435572469585</c:v>
                </c:pt>
                <c:pt idx="2756">
                  <c:v>0.7176435572469585</c:v>
                </c:pt>
                <c:pt idx="2757">
                  <c:v>0.7176435572469585</c:v>
                </c:pt>
                <c:pt idx="2758">
                  <c:v>0.7176435572469585</c:v>
                </c:pt>
                <c:pt idx="2759">
                  <c:v>0.7176435572469585</c:v>
                </c:pt>
                <c:pt idx="2760">
                  <c:v>0.7176435572469585</c:v>
                </c:pt>
                <c:pt idx="2761">
                  <c:v>0.7176435572469585</c:v>
                </c:pt>
                <c:pt idx="2762">
                  <c:v>0.71767764974574677</c:v>
                </c:pt>
                <c:pt idx="2763">
                  <c:v>0.71767764974574677</c:v>
                </c:pt>
                <c:pt idx="2764">
                  <c:v>0.71767764974574677</c:v>
                </c:pt>
                <c:pt idx="2765">
                  <c:v>0.71771098358420693</c:v>
                </c:pt>
                <c:pt idx="2766">
                  <c:v>0.71771098459035765</c:v>
                </c:pt>
                <c:pt idx="2767">
                  <c:v>0.71771098459035765</c:v>
                </c:pt>
                <c:pt idx="2768">
                  <c:v>0.71774359447165781</c:v>
                </c:pt>
                <c:pt idx="2769">
                  <c:v>0.71774359447165781</c:v>
                </c:pt>
                <c:pt idx="2770">
                  <c:v>0.71774359447165781</c:v>
                </c:pt>
                <c:pt idx="2771">
                  <c:v>0.71777551208051682</c:v>
                </c:pt>
                <c:pt idx="2772">
                  <c:v>0.71777551208051682</c:v>
                </c:pt>
                <c:pt idx="2773">
                  <c:v>0.71777551208051682</c:v>
                </c:pt>
                <c:pt idx="2774">
                  <c:v>0.71777551208051682</c:v>
                </c:pt>
                <c:pt idx="2775">
                  <c:v>0.7177755125624633</c:v>
                </c:pt>
                <c:pt idx="2776">
                  <c:v>0.71780677010780114</c:v>
                </c:pt>
                <c:pt idx="2777">
                  <c:v>0.71780677010780114</c:v>
                </c:pt>
                <c:pt idx="2778">
                  <c:v>0.71780677010780114</c:v>
                </c:pt>
                <c:pt idx="2779">
                  <c:v>0.71780677010780114</c:v>
                </c:pt>
                <c:pt idx="2780">
                  <c:v>0.71780677010780114</c:v>
                </c:pt>
                <c:pt idx="2781">
                  <c:v>0.71780677010780114</c:v>
                </c:pt>
                <c:pt idx="2782">
                  <c:v>0.71780677010780114</c:v>
                </c:pt>
                <c:pt idx="2783">
                  <c:v>0.71780677010780114</c:v>
                </c:pt>
                <c:pt idx="2784">
                  <c:v>0.71780677010780114</c:v>
                </c:pt>
                <c:pt idx="2785">
                  <c:v>0.71780677010780114</c:v>
                </c:pt>
                <c:pt idx="2786">
                  <c:v>0.71780677010780114</c:v>
                </c:pt>
                <c:pt idx="2787">
                  <c:v>0.71780677010780114</c:v>
                </c:pt>
                <c:pt idx="2788">
                  <c:v>0.71780677010780114</c:v>
                </c:pt>
                <c:pt idx="2789">
                  <c:v>0.71783740124437923</c:v>
                </c:pt>
                <c:pt idx="2790">
                  <c:v>0.71783740124437923</c:v>
                </c:pt>
                <c:pt idx="2791">
                  <c:v>0.71783740124437923</c:v>
                </c:pt>
                <c:pt idx="2792">
                  <c:v>0.71783740124437923</c:v>
                </c:pt>
                <c:pt idx="2793">
                  <c:v>0.71783740124437923</c:v>
                </c:pt>
                <c:pt idx="2794">
                  <c:v>0.71783740124437923</c:v>
                </c:pt>
                <c:pt idx="2795">
                  <c:v>0.71783740124437923</c:v>
                </c:pt>
                <c:pt idx="2796">
                  <c:v>0.71786743818111931</c:v>
                </c:pt>
                <c:pt idx="2797">
                  <c:v>0.71786743818111931</c:v>
                </c:pt>
                <c:pt idx="2798">
                  <c:v>0.71786743818111931</c:v>
                </c:pt>
                <c:pt idx="2799">
                  <c:v>0.71786743818111931</c:v>
                </c:pt>
                <c:pt idx="2800">
                  <c:v>0.71789691360888941</c:v>
                </c:pt>
                <c:pt idx="2801">
                  <c:v>0.71792586021855664</c:v>
                </c:pt>
                <c:pt idx="2802">
                  <c:v>0.71792586021855664</c:v>
                </c:pt>
                <c:pt idx="2803">
                  <c:v>0.71792586021855664</c:v>
                </c:pt>
                <c:pt idx="2804">
                  <c:v>0.71792586021855664</c:v>
                </c:pt>
                <c:pt idx="2805">
                  <c:v>0.71795431070098903</c:v>
                </c:pt>
                <c:pt idx="2806">
                  <c:v>0.71795431070098903</c:v>
                </c:pt>
                <c:pt idx="2807">
                  <c:v>0.71795431070098903</c:v>
                </c:pt>
                <c:pt idx="2808">
                  <c:v>0.71795431070098903</c:v>
                </c:pt>
                <c:pt idx="2809">
                  <c:v>0.71795431070098903</c:v>
                </c:pt>
                <c:pt idx="2810">
                  <c:v>0.71795431070098903</c:v>
                </c:pt>
                <c:pt idx="2811">
                  <c:v>0.71795431070098903</c:v>
                </c:pt>
                <c:pt idx="2812">
                  <c:v>0.71795431070098903</c:v>
                </c:pt>
                <c:pt idx="2813">
                  <c:v>0.71795431070098903</c:v>
                </c:pt>
                <c:pt idx="2814">
                  <c:v>0.71795431070098903</c:v>
                </c:pt>
                <c:pt idx="2815">
                  <c:v>0.71795431070098903</c:v>
                </c:pt>
                <c:pt idx="2816">
                  <c:v>0.71795431070098903</c:v>
                </c:pt>
                <c:pt idx="2817">
                  <c:v>0.71795431070098903</c:v>
                </c:pt>
                <c:pt idx="2818">
                  <c:v>0.71795431070098903</c:v>
                </c:pt>
                <c:pt idx="2819">
                  <c:v>0.71795431070098903</c:v>
                </c:pt>
                <c:pt idx="2820">
                  <c:v>0.71795431070098903</c:v>
                </c:pt>
                <c:pt idx="2821">
                  <c:v>0.71795431070098903</c:v>
                </c:pt>
                <c:pt idx="2822">
                  <c:v>0.71795431070098903</c:v>
                </c:pt>
                <c:pt idx="2823">
                  <c:v>0.71795431070098903</c:v>
                </c:pt>
                <c:pt idx="2824">
                  <c:v>0.71795431070098903</c:v>
                </c:pt>
                <c:pt idx="2825">
                  <c:v>0.71795431070098903</c:v>
                </c:pt>
                <c:pt idx="2826">
                  <c:v>0.71795431070098903</c:v>
                </c:pt>
                <c:pt idx="2827">
                  <c:v>0.71795431070098903</c:v>
                </c:pt>
                <c:pt idx="2828">
                  <c:v>0.71795431070098903</c:v>
                </c:pt>
                <c:pt idx="2829">
                  <c:v>0.71795431070098903</c:v>
                </c:pt>
                <c:pt idx="2830">
                  <c:v>0.71795431070098903</c:v>
                </c:pt>
                <c:pt idx="2831">
                  <c:v>0.71795431070098903</c:v>
                </c:pt>
                <c:pt idx="2832">
                  <c:v>0.71795431070098903</c:v>
                </c:pt>
                <c:pt idx="2833">
                  <c:v>0.71795431070098903</c:v>
                </c:pt>
                <c:pt idx="2834">
                  <c:v>0.71795431070098903</c:v>
                </c:pt>
                <c:pt idx="2835">
                  <c:v>0.71795431070098903</c:v>
                </c:pt>
                <c:pt idx="2836">
                  <c:v>0.71795431070098903</c:v>
                </c:pt>
                <c:pt idx="2837">
                  <c:v>0.71795431070098903</c:v>
                </c:pt>
                <c:pt idx="2838">
                  <c:v>0.71795431070098903</c:v>
                </c:pt>
                <c:pt idx="2839">
                  <c:v>0.71795431070098903</c:v>
                </c:pt>
                <c:pt idx="2840">
                  <c:v>0.71795431070098903</c:v>
                </c:pt>
                <c:pt idx="2841">
                  <c:v>0.71795431070098903</c:v>
                </c:pt>
                <c:pt idx="2842">
                  <c:v>0.71795431070098903</c:v>
                </c:pt>
                <c:pt idx="2843">
                  <c:v>0.71795431070098903</c:v>
                </c:pt>
                <c:pt idx="2844">
                  <c:v>0.71795431070098903</c:v>
                </c:pt>
                <c:pt idx="2845">
                  <c:v>0.71795431070098903</c:v>
                </c:pt>
                <c:pt idx="2846">
                  <c:v>0.71795431070098903</c:v>
                </c:pt>
                <c:pt idx="2847">
                  <c:v>0.71795431070098903</c:v>
                </c:pt>
                <c:pt idx="2848">
                  <c:v>0.71795431070098903</c:v>
                </c:pt>
                <c:pt idx="2849">
                  <c:v>0.71795431070098903</c:v>
                </c:pt>
                <c:pt idx="2850">
                  <c:v>0.71795431070098903</c:v>
                </c:pt>
                <c:pt idx="2851">
                  <c:v>0.71795431070098903</c:v>
                </c:pt>
                <c:pt idx="2852">
                  <c:v>0.71795431070098903</c:v>
                </c:pt>
                <c:pt idx="2853">
                  <c:v>0.71795431070098903</c:v>
                </c:pt>
                <c:pt idx="2854">
                  <c:v>0.71795431070098903</c:v>
                </c:pt>
                <c:pt idx="2855">
                  <c:v>0.71795431070098903</c:v>
                </c:pt>
                <c:pt idx="2856">
                  <c:v>0.71795431070098903</c:v>
                </c:pt>
                <c:pt idx="2857">
                  <c:v>0.71795431070098903</c:v>
                </c:pt>
                <c:pt idx="2858">
                  <c:v>0.71795431070098903</c:v>
                </c:pt>
                <c:pt idx="2859">
                  <c:v>0.71795431070098903</c:v>
                </c:pt>
                <c:pt idx="2860">
                  <c:v>0.71795431070098903</c:v>
                </c:pt>
                <c:pt idx="2861">
                  <c:v>0.71795431070098903</c:v>
                </c:pt>
                <c:pt idx="2862">
                  <c:v>0.71795431070098903</c:v>
                </c:pt>
                <c:pt idx="2863">
                  <c:v>0.71795431070098903</c:v>
                </c:pt>
                <c:pt idx="2864">
                  <c:v>0.71795431070098903</c:v>
                </c:pt>
                <c:pt idx="2865">
                  <c:v>0.71795431070098903</c:v>
                </c:pt>
                <c:pt idx="2866">
                  <c:v>0.71795431070098903</c:v>
                </c:pt>
                <c:pt idx="2867">
                  <c:v>0.71795431070098903</c:v>
                </c:pt>
                <c:pt idx="2868">
                  <c:v>0.71795431070098903</c:v>
                </c:pt>
                <c:pt idx="2869">
                  <c:v>0.71795431070098903</c:v>
                </c:pt>
                <c:pt idx="2870">
                  <c:v>0.71795431070098903</c:v>
                </c:pt>
                <c:pt idx="2871">
                  <c:v>0.71795431070098903</c:v>
                </c:pt>
                <c:pt idx="2872">
                  <c:v>0.71795431070098903</c:v>
                </c:pt>
                <c:pt idx="2873">
                  <c:v>0.71795431070098903</c:v>
                </c:pt>
                <c:pt idx="2874">
                  <c:v>0.71795431070098903</c:v>
                </c:pt>
                <c:pt idx="2875">
                  <c:v>0.71795431070098903</c:v>
                </c:pt>
                <c:pt idx="2876">
                  <c:v>0.71795431070098903</c:v>
                </c:pt>
                <c:pt idx="2877">
                  <c:v>0.7179822973233424</c:v>
                </c:pt>
                <c:pt idx="2878">
                  <c:v>0.7179822973233424</c:v>
                </c:pt>
                <c:pt idx="2879">
                  <c:v>0.71798229774705502</c:v>
                </c:pt>
                <c:pt idx="2880">
                  <c:v>0.71800985404762174</c:v>
                </c:pt>
                <c:pt idx="2881">
                  <c:v>0.71800985404762174</c:v>
                </c:pt>
                <c:pt idx="2882">
                  <c:v>0.71800985404762174</c:v>
                </c:pt>
                <c:pt idx="2883">
                  <c:v>0.71800985404762174</c:v>
                </c:pt>
                <c:pt idx="2884">
                  <c:v>0.71800985404762174</c:v>
                </c:pt>
                <c:pt idx="2885">
                  <c:v>0.71800985404762174</c:v>
                </c:pt>
                <c:pt idx="2886">
                  <c:v>0.71800985404762174</c:v>
                </c:pt>
                <c:pt idx="2887">
                  <c:v>0.71800985404762174</c:v>
                </c:pt>
                <c:pt idx="2888">
                  <c:v>0.7180370122935581</c:v>
                </c:pt>
                <c:pt idx="2889">
                  <c:v>0.7180370122935581</c:v>
                </c:pt>
                <c:pt idx="2890">
                  <c:v>0.7180370122935581</c:v>
                </c:pt>
                <c:pt idx="2891">
                  <c:v>0.7180370122935581</c:v>
                </c:pt>
                <c:pt idx="2892">
                  <c:v>0.7180370122935581</c:v>
                </c:pt>
                <c:pt idx="2893">
                  <c:v>0.71806380517573165</c:v>
                </c:pt>
                <c:pt idx="2894">
                  <c:v>0.71806380517573165</c:v>
                </c:pt>
                <c:pt idx="2895">
                  <c:v>0.71806380517573165</c:v>
                </c:pt>
                <c:pt idx="2896">
                  <c:v>0.71806380517573165</c:v>
                </c:pt>
                <c:pt idx="2897">
                  <c:v>0.71806380517573165</c:v>
                </c:pt>
                <c:pt idx="2898">
                  <c:v>0.71809026538500975</c:v>
                </c:pt>
                <c:pt idx="2899">
                  <c:v>0.71809026538500975</c:v>
                </c:pt>
                <c:pt idx="2900">
                  <c:v>0.71809026538500975</c:v>
                </c:pt>
                <c:pt idx="2901">
                  <c:v>0.71809026538500975</c:v>
                </c:pt>
                <c:pt idx="2902">
                  <c:v>0.71809026538500975</c:v>
                </c:pt>
                <c:pt idx="2903">
                  <c:v>0.71809026538500975</c:v>
                </c:pt>
                <c:pt idx="2904">
                  <c:v>0.71809026538500975</c:v>
                </c:pt>
                <c:pt idx="2905">
                  <c:v>0.71809026538500975</c:v>
                </c:pt>
                <c:pt idx="2906">
                  <c:v>0.71811642561226041</c:v>
                </c:pt>
                <c:pt idx="2907">
                  <c:v>0.71811642561226041</c:v>
                </c:pt>
                <c:pt idx="2908">
                  <c:v>0.71811642561226041</c:v>
                </c:pt>
                <c:pt idx="2909">
                  <c:v>0.71814231776184589</c:v>
                </c:pt>
                <c:pt idx="2910">
                  <c:v>0.71814231776184589</c:v>
                </c:pt>
                <c:pt idx="2911">
                  <c:v>0.71814231854835253</c:v>
                </c:pt>
                <c:pt idx="2912">
                  <c:v>0.71814231854835253</c:v>
                </c:pt>
                <c:pt idx="2913">
                  <c:v>0.71816797688415301</c:v>
                </c:pt>
                <c:pt idx="2914">
                  <c:v>0.71816797688415301</c:v>
                </c:pt>
                <c:pt idx="2915">
                  <c:v>0.71816797688415301</c:v>
                </c:pt>
                <c:pt idx="2916">
                  <c:v>0.71816797688415301</c:v>
                </c:pt>
                <c:pt idx="2917">
                  <c:v>0.71819343331052943</c:v>
                </c:pt>
                <c:pt idx="2918">
                  <c:v>0.71819343331052943</c:v>
                </c:pt>
                <c:pt idx="2919">
                  <c:v>0.71821872051835067</c:v>
                </c:pt>
                <c:pt idx="2920">
                  <c:v>0.71821872051835067</c:v>
                </c:pt>
                <c:pt idx="2921">
                  <c:v>0.71821872051835067</c:v>
                </c:pt>
                <c:pt idx="2922">
                  <c:v>0.71821872051835067</c:v>
                </c:pt>
                <c:pt idx="2923">
                  <c:v>0.71821872051835067</c:v>
                </c:pt>
                <c:pt idx="2924">
                  <c:v>0.71821872051835067</c:v>
                </c:pt>
                <c:pt idx="2925">
                  <c:v>0.71821872051835067</c:v>
                </c:pt>
                <c:pt idx="2926">
                  <c:v>0.71821872051835067</c:v>
                </c:pt>
                <c:pt idx="2927">
                  <c:v>0.71821872051835067</c:v>
                </c:pt>
                <c:pt idx="2928">
                  <c:v>0.71821872051835067</c:v>
                </c:pt>
                <c:pt idx="2929">
                  <c:v>0.71821872051835067</c:v>
                </c:pt>
                <c:pt idx="2930">
                  <c:v>0.71821872051835067</c:v>
                </c:pt>
                <c:pt idx="2931">
                  <c:v>0.71821872051835067</c:v>
                </c:pt>
                <c:pt idx="2932">
                  <c:v>0.71821872051835067</c:v>
                </c:pt>
                <c:pt idx="2933">
                  <c:v>0.71821872051835067</c:v>
                </c:pt>
                <c:pt idx="2934">
                  <c:v>0.71821872051835067</c:v>
                </c:pt>
                <c:pt idx="2935">
                  <c:v>0.71821872051835067</c:v>
                </c:pt>
                <c:pt idx="2936">
                  <c:v>0.71821872051835067</c:v>
                </c:pt>
                <c:pt idx="2937">
                  <c:v>0.71821872051835067</c:v>
                </c:pt>
                <c:pt idx="2938">
                  <c:v>0.71821872051835067</c:v>
                </c:pt>
                <c:pt idx="2939">
                  <c:v>0.71821872051835067</c:v>
                </c:pt>
                <c:pt idx="2940">
                  <c:v>0.71821872051835067</c:v>
                </c:pt>
                <c:pt idx="2941">
                  <c:v>0.71821872051835067</c:v>
                </c:pt>
                <c:pt idx="2942">
                  <c:v>0.71821872051835067</c:v>
                </c:pt>
                <c:pt idx="2943">
                  <c:v>0.71821872051835067</c:v>
                </c:pt>
                <c:pt idx="2944">
                  <c:v>0.71821872051835067</c:v>
                </c:pt>
                <c:pt idx="2945">
                  <c:v>0.71821872051835067</c:v>
                </c:pt>
                <c:pt idx="2946">
                  <c:v>0.71821872051835067</c:v>
                </c:pt>
                <c:pt idx="2947">
                  <c:v>0.71821872051835067</c:v>
                </c:pt>
                <c:pt idx="2948">
                  <c:v>0.71821872051835067</c:v>
                </c:pt>
                <c:pt idx="2949">
                  <c:v>0.71821872051835067</c:v>
                </c:pt>
                <c:pt idx="2950">
                  <c:v>0.71821872051835067</c:v>
                </c:pt>
                <c:pt idx="2951">
                  <c:v>0.71821872051835067</c:v>
                </c:pt>
                <c:pt idx="2952">
                  <c:v>0.71821872051835067</c:v>
                </c:pt>
                <c:pt idx="2953">
                  <c:v>0.71821872051835067</c:v>
                </c:pt>
                <c:pt idx="2954">
                  <c:v>0.71821872051835067</c:v>
                </c:pt>
                <c:pt idx="2955">
                  <c:v>0.71821872051835067</c:v>
                </c:pt>
                <c:pt idx="2956">
                  <c:v>0.71821872051835067</c:v>
                </c:pt>
                <c:pt idx="2957">
                  <c:v>0.71821872051835067</c:v>
                </c:pt>
                <c:pt idx="2958">
                  <c:v>0.71821872051835067</c:v>
                </c:pt>
                <c:pt idx="2959">
                  <c:v>0.71821872051835067</c:v>
                </c:pt>
                <c:pt idx="2960">
                  <c:v>0.71821872051835067</c:v>
                </c:pt>
                <c:pt idx="2961">
                  <c:v>0.71821872051835067</c:v>
                </c:pt>
                <c:pt idx="2962">
                  <c:v>0.71821872051835067</c:v>
                </c:pt>
                <c:pt idx="2963">
                  <c:v>0.71821872051835067</c:v>
                </c:pt>
                <c:pt idx="2964">
                  <c:v>0.71821872051835067</c:v>
                </c:pt>
                <c:pt idx="2965">
                  <c:v>0.71821872051835067</c:v>
                </c:pt>
                <c:pt idx="2966">
                  <c:v>0.71824387119848476</c:v>
                </c:pt>
                <c:pt idx="2967">
                  <c:v>0.71824387119848476</c:v>
                </c:pt>
                <c:pt idx="2968">
                  <c:v>0.71824387119848476</c:v>
                </c:pt>
                <c:pt idx="2969">
                  <c:v>0.71824387119848476</c:v>
                </c:pt>
                <c:pt idx="2970">
                  <c:v>0.7182689180417986</c:v>
                </c:pt>
                <c:pt idx="2971">
                  <c:v>0.7182689180417986</c:v>
                </c:pt>
                <c:pt idx="2972">
                  <c:v>0.7182689180417986</c:v>
                </c:pt>
                <c:pt idx="2973">
                  <c:v>0.7182689180417986</c:v>
                </c:pt>
                <c:pt idx="2974">
                  <c:v>0.7182689180417986</c:v>
                </c:pt>
                <c:pt idx="2975">
                  <c:v>0.71829389373916042</c:v>
                </c:pt>
                <c:pt idx="2976">
                  <c:v>0.71829389373916042</c:v>
                </c:pt>
                <c:pt idx="2977">
                  <c:v>0.71829389373916042</c:v>
                </c:pt>
                <c:pt idx="2978">
                  <c:v>0.71829389373916042</c:v>
                </c:pt>
                <c:pt idx="2979">
                  <c:v>0.71829389450066594</c:v>
                </c:pt>
                <c:pt idx="2980">
                  <c:v>0.71831883098143845</c:v>
                </c:pt>
                <c:pt idx="2981">
                  <c:v>0.71831883098143845</c:v>
                </c:pt>
                <c:pt idx="2982">
                  <c:v>0.71831883098143845</c:v>
                </c:pt>
                <c:pt idx="2983">
                  <c:v>0.71831883098143845</c:v>
                </c:pt>
                <c:pt idx="2984">
                  <c:v>0.71831883098143845</c:v>
                </c:pt>
                <c:pt idx="2985">
                  <c:v>0.71831883098143845</c:v>
                </c:pt>
                <c:pt idx="2986">
                  <c:v>0.7183188313618537</c:v>
                </c:pt>
                <c:pt idx="2987">
                  <c:v>0.71834376245950005</c:v>
                </c:pt>
                <c:pt idx="2988">
                  <c:v>0.71834376245950005</c:v>
                </c:pt>
                <c:pt idx="2989">
                  <c:v>0.71834376245950005</c:v>
                </c:pt>
                <c:pt idx="2990">
                  <c:v>0.71834376245950005</c:v>
                </c:pt>
                <c:pt idx="2991">
                  <c:v>0.71834376245950005</c:v>
                </c:pt>
                <c:pt idx="2992">
                  <c:v>0.71834376245950005</c:v>
                </c:pt>
                <c:pt idx="2993">
                  <c:v>0.71834376245950005</c:v>
                </c:pt>
                <c:pt idx="2994">
                  <c:v>0.71834376245950005</c:v>
                </c:pt>
                <c:pt idx="2995">
                  <c:v>0.71834376245950005</c:v>
                </c:pt>
                <c:pt idx="2996">
                  <c:v>0.71834376245950005</c:v>
                </c:pt>
                <c:pt idx="2997">
                  <c:v>0.71834376245950005</c:v>
                </c:pt>
                <c:pt idx="2998">
                  <c:v>0.71836872086421433</c:v>
                </c:pt>
                <c:pt idx="2999">
                  <c:v>0.71836872086421433</c:v>
                </c:pt>
                <c:pt idx="3000">
                  <c:v>0.71836872086421433</c:v>
                </c:pt>
                <c:pt idx="3001">
                  <c:v>0.71836872086421433</c:v>
                </c:pt>
                <c:pt idx="3002">
                  <c:v>0.71836872086421433</c:v>
                </c:pt>
                <c:pt idx="3003">
                  <c:v>0.71836872086421433</c:v>
                </c:pt>
                <c:pt idx="3004">
                  <c:v>0.71836872086421433</c:v>
                </c:pt>
                <c:pt idx="3005">
                  <c:v>0.71836872086421433</c:v>
                </c:pt>
                <c:pt idx="3006">
                  <c:v>0.71839373888644775</c:v>
                </c:pt>
                <c:pt idx="3007">
                  <c:v>0.71839373888644775</c:v>
                </c:pt>
                <c:pt idx="3008">
                  <c:v>0.71839373888644775</c:v>
                </c:pt>
                <c:pt idx="3009">
                  <c:v>0.71839373888644775</c:v>
                </c:pt>
                <c:pt idx="3010">
                  <c:v>0.71841884921706833</c:v>
                </c:pt>
                <c:pt idx="3011">
                  <c:v>0.71841884921706833</c:v>
                </c:pt>
                <c:pt idx="3012">
                  <c:v>0.71841884921706833</c:v>
                </c:pt>
                <c:pt idx="3013">
                  <c:v>0.71841884921706833</c:v>
                </c:pt>
                <c:pt idx="3014">
                  <c:v>0.71841884921706833</c:v>
                </c:pt>
                <c:pt idx="3015">
                  <c:v>0.71844408454694519</c:v>
                </c:pt>
                <c:pt idx="3016">
                  <c:v>0.71844408454694519</c:v>
                </c:pt>
                <c:pt idx="3017">
                  <c:v>0.71844408454694519</c:v>
                </c:pt>
                <c:pt idx="3018">
                  <c:v>0.71846947756694479</c:v>
                </c:pt>
                <c:pt idx="3019">
                  <c:v>0.71846947756694479</c:v>
                </c:pt>
                <c:pt idx="3020">
                  <c:v>0.71846947756694479</c:v>
                </c:pt>
                <c:pt idx="3021">
                  <c:v>0.71846947756694479</c:v>
                </c:pt>
                <c:pt idx="3022">
                  <c:v>0.71846947756694479</c:v>
                </c:pt>
                <c:pt idx="3023">
                  <c:v>0.71846947756694479</c:v>
                </c:pt>
                <c:pt idx="3024">
                  <c:v>0.71846947756694479</c:v>
                </c:pt>
                <c:pt idx="3025">
                  <c:v>0.71846947756694479</c:v>
                </c:pt>
                <c:pt idx="3026">
                  <c:v>0.71846947756694479</c:v>
                </c:pt>
                <c:pt idx="3027">
                  <c:v>0.71846947756694479</c:v>
                </c:pt>
                <c:pt idx="3028">
                  <c:v>0.71846947756694479</c:v>
                </c:pt>
                <c:pt idx="3029">
                  <c:v>0.71846947756694479</c:v>
                </c:pt>
                <c:pt idx="3030">
                  <c:v>0.71846947756694479</c:v>
                </c:pt>
                <c:pt idx="3031">
                  <c:v>0.71846947756694479</c:v>
                </c:pt>
                <c:pt idx="3032">
                  <c:v>0.71846947756694479</c:v>
                </c:pt>
                <c:pt idx="3033">
                  <c:v>0.71846947756694479</c:v>
                </c:pt>
                <c:pt idx="3034">
                  <c:v>0.71846947756694479</c:v>
                </c:pt>
                <c:pt idx="3035">
                  <c:v>0.71846947756694479</c:v>
                </c:pt>
                <c:pt idx="3036">
                  <c:v>0.71846947756694479</c:v>
                </c:pt>
                <c:pt idx="3037">
                  <c:v>0.71846947756694479</c:v>
                </c:pt>
                <c:pt idx="3038">
                  <c:v>0.71846947756694479</c:v>
                </c:pt>
                <c:pt idx="3039">
                  <c:v>0.71846947756694479</c:v>
                </c:pt>
                <c:pt idx="3040">
                  <c:v>0.71846947756694479</c:v>
                </c:pt>
                <c:pt idx="3041">
                  <c:v>0.71846947756694479</c:v>
                </c:pt>
                <c:pt idx="3042">
                  <c:v>0.71846947756694479</c:v>
                </c:pt>
                <c:pt idx="3043">
                  <c:v>0.71846947756694479</c:v>
                </c:pt>
                <c:pt idx="3044">
                  <c:v>0.71846947756694479</c:v>
                </c:pt>
                <c:pt idx="3045">
                  <c:v>0.71846947756694479</c:v>
                </c:pt>
                <c:pt idx="3046">
                  <c:v>0.71846947756694479</c:v>
                </c:pt>
                <c:pt idx="3047">
                  <c:v>0.71846947756694479</c:v>
                </c:pt>
                <c:pt idx="3048">
                  <c:v>0.71846947756694479</c:v>
                </c:pt>
                <c:pt idx="3049">
                  <c:v>0.71846947756694479</c:v>
                </c:pt>
                <c:pt idx="3050">
                  <c:v>0.71846947756694479</c:v>
                </c:pt>
                <c:pt idx="3051">
                  <c:v>0.71846947756694479</c:v>
                </c:pt>
                <c:pt idx="3052">
                  <c:v>0.71846947756694479</c:v>
                </c:pt>
                <c:pt idx="3053">
                  <c:v>0.71846947756694479</c:v>
                </c:pt>
                <c:pt idx="3054">
                  <c:v>0.71846947756694479</c:v>
                </c:pt>
                <c:pt idx="3055">
                  <c:v>0.71846947756694479</c:v>
                </c:pt>
                <c:pt idx="3056">
                  <c:v>0.71846947756694479</c:v>
                </c:pt>
                <c:pt idx="3057">
                  <c:v>0.71846947756694479</c:v>
                </c:pt>
                <c:pt idx="3058">
                  <c:v>0.71846947756694479</c:v>
                </c:pt>
                <c:pt idx="3059">
                  <c:v>0.71846947756694479</c:v>
                </c:pt>
                <c:pt idx="3060">
                  <c:v>0.71846947756694479</c:v>
                </c:pt>
                <c:pt idx="3061">
                  <c:v>0.71846947756694479</c:v>
                </c:pt>
                <c:pt idx="3062">
                  <c:v>0.71846947756694479</c:v>
                </c:pt>
                <c:pt idx="3063">
                  <c:v>0.71846947756694479</c:v>
                </c:pt>
                <c:pt idx="3064">
                  <c:v>0.71846947756694479</c:v>
                </c:pt>
                <c:pt idx="3065">
                  <c:v>0.71846947756694479</c:v>
                </c:pt>
                <c:pt idx="3066">
                  <c:v>0.71846947756694479</c:v>
                </c:pt>
                <c:pt idx="3067">
                  <c:v>0.71846947756694479</c:v>
                </c:pt>
                <c:pt idx="3068">
                  <c:v>0.71846947756694479</c:v>
                </c:pt>
                <c:pt idx="3069">
                  <c:v>0.71846947756694479</c:v>
                </c:pt>
                <c:pt idx="3070">
                  <c:v>0.71846947756694479</c:v>
                </c:pt>
                <c:pt idx="3071">
                  <c:v>0.71846947756694479</c:v>
                </c:pt>
                <c:pt idx="3072">
                  <c:v>0.71846947756694479</c:v>
                </c:pt>
                <c:pt idx="3073">
                  <c:v>0.71846947756694479</c:v>
                </c:pt>
                <c:pt idx="3074">
                  <c:v>0.71846947756694479</c:v>
                </c:pt>
                <c:pt idx="3075">
                  <c:v>0.71846947756694479</c:v>
                </c:pt>
                <c:pt idx="3076">
                  <c:v>0.71846947756694479</c:v>
                </c:pt>
                <c:pt idx="3077">
                  <c:v>0.71846947756694479</c:v>
                </c:pt>
                <c:pt idx="3078">
                  <c:v>0.71846947756694479</c:v>
                </c:pt>
                <c:pt idx="3079">
                  <c:v>0.71846947756694479</c:v>
                </c:pt>
                <c:pt idx="3080">
                  <c:v>0.71846947756694479</c:v>
                </c:pt>
                <c:pt idx="3081">
                  <c:v>0.71846947756694479</c:v>
                </c:pt>
                <c:pt idx="3082">
                  <c:v>0.71846947756694479</c:v>
                </c:pt>
                <c:pt idx="3083">
                  <c:v>0.71846947756694479</c:v>
                </c:pt>
                <c:pt idx="3084">
                  <c:v>0.71846947756694479</c:v>
                </c:pt>
                <c:pt idx="3085">
                  <c:v>0.71846947756694479</c:v>
                </c:pt>
                <c:pt idx="3086">
                  <c:v>0.71846947756694479</c:v>
                </c:pt>
                <c:pt idx="3087">
                  <c:v>0.71846947756694479</c:v>
                </c:pt>
                <c:pt idx="3088">
                  <c:v>0.71846947756694479</c:v>
                </c:pt>
                <c:pt idx="3089">
                  <c:v>0.71846947756694479</c:v>
                </c:pt>
                <c:pt idx="3090">
                  <c:v>0.71846947756694479</c:v>
                </c:pt>
                <c:pt idx="3091">
                  <c:v>0.71846947756694479</c:v>
                </c:pt>
                <c:pt idx="3092">
                  <c:v>0.71846947756694479</c:v>
                </c:pt>
                <c:pt idx="3093">
                  <c:v>0.71846947756694479</c:v>
                </c:pt>
                <c:pt idx="3094">
                  <c:v>0.71846947756694479</c:v>
                </c:pt>
                <c:pt idx="3095">
                  <c:v>0.71846947756694479</c:v>
                </c:pt>
                <c:pt idx="3096">
                  <c:v>0.71846947756694479</c:v>
                </c:pt>
                <c:pt idx="3097">
                  <c:v>0.71846947756694479</c:v>
                </c:pt>
                <c:pt idx="3098">
                  <c:v>0.71846947756694479</c:v>
                </c:pt>
                <c:pt idx="3099">
                  <c:v>0.71846947756694479</c:v>
                </c:pt>
                <c:pt idx="3100">
                  <c:v>0.71849506096793669</c:v>
                </c:pt>
                <c:pt idx="3101">
                  <c:v>0.71849506096793669</c:v>
                </c:pt>
                <c:pt idx="3102">
                  <c:v>0.71849506096793669</c:v>
                </c:pt>
                <c:pt idx="3103">
                  <c:v>0.71849506096793669</c:v>
                </c:pt>
                <c:pt idx="3104">
                  <c:v>0.71849506096793669</c:v>
                </c:pt>
                <c:pt idx="3105">
                  <c:v>0.71852086744078736</c:v>
                </c:pt>
                <c:pt idx="3106">
                  <c:v>0.71852086744078736</c:v>
                </c:pt>
                <c:pt idx="3107">
                  <c:v>0.71852086744078736</c:v>
                </c:pt>
                <c:pt idx="3108">
                  <c:v>0.71854692967636524</c:v>
                </c:pt>
                <c:pt idx="3109">
                  <c:v>0.71854692967636524</c:v>
                </c:pt>
                <c:pt idx="3110">
                  <c:v>0.71854692967636524</c:v>
                </c:pt>
                <c:pt idx="3111">
                  <c:v>0.71854692967636524</c:v>
                </c:pt>
                <c:pt idx="3112">
                  <c:v>0.71854692967636524</c:v>
                </c:pt>
                <c:pt idx="3113">
                  <c:v>0.71854692967636524</c:v>
                </c:pt>
                <c:pt idx="3114">
                  <c:v>0.71857328036553791</c:v>
                </c:pt>
                <c:pt idx="3115">
                  <c:v>0.71857328036553791</c:v>
                </c:pt>
                <c:pt idx="3116">
                  <c:v>0.71857328036553791</c:v>
                </c:pt>
                <c:pt idx="3117">
                  <c:v>0.71857328036553791</c:v>
                </c:pt>
                <c:pt idx="3118">
                  <c:v>0.71857328036553791</c:v>
                </c:pt>
                <c:pt idx="3119">
                  <c:v>0.71857328077001659</c:v>
                </c:pt>
                <c:pt idx="3120">
                  <c:v>0.71859995219917383</c:v>
                </c:pt>
                <c:pt idx="3121">
                  <c:v>0.71859995219917383</c:v>
                </c:pt>
                <c:pt idx="3122">
                  <c:v>0.71859995219917383</c:v>
                </c:pt>
                <c:pt idx="3123">
                  <c:v>0.71859995219917383</c:v>
                </c:pt>
                <c:pt idx="3124">
                  <c:v>0.71859995219917383</c:v>
                </c:pt>
                <c:pt idx="3125">
                  <c:v>0.71859995219917383</c:v>
                </c:pt>
                <c:pt idx="3126">
                  <c:v>0.71859995219917383</c:v>
                </c:pt>
                <c:pt idx="3127">
                  <c:v>0.71859995219917383</c:v>
                </c:pt>
                <c:pt idx="3128">
                  <c:v>0.71862697786814034</c:v>
                </c:pt>
                <c:pt idx="3129">
                  <c:v>0.71862697786814034</c:v>
                </c:pt>
                <c:pt idx="3130">
                  <c:v>0.71865439006330567</c:v>
                </c:pt>
                <c:pt idx="3131">
                  <c:v>0.71865439006330567</c:v>
                </c:pt>
                <c:pt idx="3132">
                  <c:v>0.71871050479570442</c:v>
                </c:pt>
                <c:pt idx="3133">
                  <c:v>0.71871050479570442</c:v>
                </c:pt>
                <c:pt idx="3134">
                  <c:v>0.71871050479570442</c:v>
                </c:pt>
                <c:pt idx="3135">
                  <c:v>0.71873927271467319</c:v>
                </c:pt>
                <c:pt idx="3136">
                  <c:v>0.71873927271467319</c:v>
                </c:pt>
                <c:pt idx="3137">
                  <c:v>0.71873927271467319</c:v>
                </c:pt>
                <c:pt idx="3138">
                  <c:v>0.71873927271467319</c:v>
                </c:pt>
                <c:pt idx="3139">
                  <c:v>0.71873927271467319</c:v>
                </c:pt>
                <c:pt idx="3140">
                  <c:v>0.71873927271467319</c:v>
                </c:pt>
                <c:pt idx="3141">
                  <c:v>0.71873927271467319</c:v>
                </c:pt>
                <c:pt idx="3142">
                  <c:v>0.71873927271467319</c:v>
                </c:pt>
                <c:pt idx="3143">
                  <c:v>0.71873927271467319</c:v>
                </c:pt>
                <c:pt idx="3144">
                  <c:v>0.71873927271467319</c:v>
                </c:pt>
                <c:pt idx="3145">
                  <c:v>0.71873927271467319</c:v>
                </c:pt>
                <c:pt idx="3146">
                  <c:v>0.71873927271467319</c:v>
                </c:pt>
                <c:pt idx="3147">
                  <c:v>0.71873927271467319</c:v>
                </c:pt>
                <c:pt idx="3148">
                  <c:v>0.71873927271467319</c:v>
                </c:pt>
                <c:pt idx="3149">
                  <c:v>0.71873927271467319</c:v>
                </c:pt>
                <c:pt idx="3150">
                  <c:v>0.71873927271467319</c:v>
                </c:pt>
                <c:pt idx="3151">
                  <c:v>0.71873927271467319</c:v>
                </c:pt>
                <c:pt idx="3152">
                  <c:v>0.71873927271467319</c:v>
                </c:pt>
                <c:pt idx="3153">
                  <c:v>0.71873927271467319</c:v>
                </c:pt>
                <c:pt idx="3154">
                  <c:v>0.71873927271467319</c:v>
                </c:pt>
                <c:pt idx="3155">
                  <c:v>0.71873927271467319</c:v>
                </c:pt>
                <c:pt idx="3156">
                  <c:v>0.71873927271467319</c:v>
                </c:pt>
                <c:pt idx="3157">
                  <c:v>0.71873927271467319</c:v>
                </c:pt>
                <c:pt idx="3158">
                  <c:v>0.71873927271467319</c:v>
                </c:pt>
                <c:pt idx="3159">
                  <c:v>0.71873927271467319</c:v>
                </c:pt>
                <c:pt idx="3160">
                  <c:v>0.71873927271467319</c:v>
                </c:pt>
                <c:pt idx="3161">
                  <c:v>0.71873927271467319</c:v>
                </c:pt>
                <c:pt idx="3162">
                  <c:v>0.71873927271467319</c:v>
                </c:pt>
                <c:pt idx="3163">
                  <c:v>0.71873927271467319</c:v>
                </c:pt>
                <c:pt idx="3164">
                  <c:v>0.71873927271467319</c:v>
                </c:pt>
                <c:pt idx="3165">
                  <c:v>0.71873927271467319</c:v>
                </c:pt>
                <c:pt idx="3166">
                  <c:v>0.71873927271467319</c:v>
                </c:pt>
                <c:pt idx="3167">
                  <c:v>0.71873927271467319</c:v>
                </c:pt>
                <c:pt idx="3168">
                  <c:v>0.71873927271467319</c:v>
                </c:pt>
                <c:pt idx="3169">
                  <c:v>0.71873927271467319</c:v>
                </c:pt>
                <c:pt idx="3170">
                  <c:v>0.71873927271467319</c:v>
                </c:pt>
                <c:pt idx="3171">
                  <c:v>0.71876855201727297</c:v>
                </c:pt>
                <c:pt idx="3172">
                  <c:v>0.71876855201727297</c:v>
                </c:pt>
                <c:pt idx="3173">
                  <c:v>0.71876855201727297</c:v>
                </c:pt>
                <c:pt idx="3174">
                  <c:v>0.71876855201727297</c:v>
                </c:pt>
                <c:pt idx="3175">
                  <c:v>0.71879834586417013</c:v>
                </c:pt>
                <c:pt idx="3176">
                  <c:v>0.71879834586417013</c:v>
                </c:pt>
                <c:pt idx="3177">
                  <c:v>0.71879834586417013</c:v>
                </c:pt>
                <c:pt idx="3178">
                  <c:v>0.71882865150999276</c:v>
                </c:pt>
                <c:pt idx="3179">
                  <c:v>0.71882865150999276</c:v>
                </c:pt>
                <c:pt idx="3180">
                  <c:v>0.71882865150999276</c:v>
                </c:pt>
                <c:pt idx="3181">
                  <c:v>0.71882865150999276</c:v>
                </c:pt>
                <c:pt idx="3182">
                  <c:v>0.71885946620936891</c:v>
                </c:pt>
                <c:pt idx="3183">
                  <c:v>0.71885946620936891</c:v>
                </c:pt>
                <c:pt idx="3184">
                  <c:v>0.71885946620936891</c:v>
                </c:pt>
                <c:pt idx="3185">
                  <c:v>0.71885946620936891</c:v>
                </c:pt>
                <c:pt idx="3186">
                  <c:v>0.71885946620936891</c:v>
                </c:pt>
                <c:pt idx="3187">
                  <c:v>0.71889078721692579</c:v>
                </c:pt>
                <c:pt idx="3188">
                  <c:v>0.71889078721692579</c:v>
                </c:pt>
                <c:pt idx="3189">
                  <c:v>0.71889078721692579</c:v>
                </c:pt>
                <c:pt idx="3190">
                  <c:v>0.71889078721692579</c:v>
                </c:pt>
                <c:pt idx="3191">
                  <c:v>0.71889078721692579</c:v>
                </c:pt>
                <c:pt idx="3192">
                  <c:v>0.71889078721692579</c:v>
                </c:pt>
                <c:pt idx="3193">
                  <c:v>0.71889078721692579</c:v>
                </c:pt>
                <c:pt idx="3194">
                  <c:v>0.71889078721692579</c:v>
                </c:pt>
                <c:pt idx="3195">
                  <c:v>0.71889078721692579</c:v>
                </c:pt>
                <c:pt idx="3196">
                  <c:v>0.71889078721692579</c:v>
                </c:pt>
                <c:pt idx="3197">
                  <c:v>0.71889078721692579</c:v>
                </c:pt>
                <c:pt idx="3198">
                  <c:v>0.71889078721692579</c:v>
                </c:pt>
                <c:pt idx="3199">
                  <c:v>0.71892261178729056</c:v>
                </c:pt>
                <c:pt idx="3200">
                  <c:v>0.71895493717509107</c:v>
                </c:pt>
                <c:pt idx="3201">
                  <c:v>0.71895493717509107</c:v>
                </c:pt>
                <c:pt idx="3202">
                  <c:v>0.71898776063495495</c:v>
                </c:pt>
                <c:pt idx="3203">
                  <c:v>0.71898776063495495</c:v>
                </c:pt>
                <c:pt idx="3204">
                  <c:v>0.71898776063495495</c:v>
                </c:pt>
                <c:pt idx="3205">
                  <c:v>0.7190210794215105</c:v>
                </c:pt>
                <c:pt idx="3206">
                  <c:v>0.71905489078938356</c:v>
                </c:pt>
                <c:pt idx="3207">
                  <c:v>0.71905489078938356</c:v>
                </c:pt>
                <c:pt idx="3208">
                  <c:v>0.71905489078938356</c:v>
                </c:pt>
                <c:pt idx="3209">
                  <c:v>0.71905489078938356</c:v>
                </c:pt>
                <c:pt idx="3210">
                  <c:v>0.71905489078938356</c:v>
                </c:pt>
                <c:pt idx="3211">
                  <c:v>0.71905489078938356</c:v>
                </c:pt>
                <c:pt idx="3212">
                  <c:v>0.71905489078938356</c:v>
                </c:pt>
                <c:pt idx="3213">
                  <c:v>0.71905489078938356</c:v>
                </c:pt>
                <c:pt idx="3214">
                  <c:v>0.71905489078938356</c:v>
                </c:pt>
                <c:pt idx="3215">
                  <c:v>0.71905489078938356</c:v>
                </c:pt>
                <c:pt idx="3216">
                  <c:v>0.71905489078938356</c:v>
                </c:pt>
                <c:pt idx="3217">
                  <c:v>0.71905489078938356</c:v>
                </c:pt>
                <c:pt idx="3218">
                  <c:v>0.71905489078938356</c:v>
                </c:pt>
                <c:pt idx="3219">
                  <c:v>0.71905489078938356</c:v>
                </c:pt>
                <c:pt idx="3220">
                  <c:v>0.71905489078938356</c:v>
                </c:pt>
                <c:pt idx="3221">
                  <c:v>0.71905489078938356</c:v>
                </c:pt>
                <c:pt idx="3222">
                  <c:v>0.71905489078938356</c:v>
                </c:pt>
                <c:pt idx="3223">
                  <c:v>0.71905489078938356</c:v>
                </c:pt>
                <c:pt idx="3224">
                  <c:v>0.71905489078938356</c:v>
                </c:pt>
                <c:pt idx="3225">
                  <c:v>0.71905489078938356</c:v>
                </c:pt>
                <c:pt idx="3226">
                  <c:v>0.71905489078938356</c:v>
                </c:pt>
                <c:pt idx="3227">
                  <c:v>0.71905489078938356</c:v>
                </c:pt>
                <c:pt idx="3228">
                  <c:v>0.71905489078938356</c:v>
                </c:pt>
                <c:pt idx="3229">
                  <c:v>0.71905489078938356</c:v>
                </c:pt>
                <c:pt idx="3230">
                  <c:v>0.71905489078938356</c:v>
                </c:pt>
                <c:pt idx="3231">
                  <c:v>0.71905489078938356</c:v>
                </c:pt>
                <c:pt idx="3232">
                  <c:v>0.71905489078938356</c:v>
                </c:pt>
                <c:pt idx="3233">
                  <c:v>0.71905489078938356</c:v>
                </c:pt>
                <c:pt idx="3234">
                  <c:v>0.71905489078938356</c:v>
                </c:pt>
                <c:pt idx="3235">
                  <c:v>0.71905489078938356</c:v>
                </c:pt>
                <c:pt idx="3236">
                  <c:v>0.71905489078938356</c:v>
                </c:pt>
                <c:pt idx="3237">
                  <c:v>0.71905489078938356</c:v>
                </c:pt>
                <c:pt idx="3238">
                  <c:v>0.71905489078938356</c:v>
                </c:pt>
                <c:pt idx="3239">
                  <c:v>0.71905489078938356</c:v>
                </c:pt>
                <c:pt idx="3240">
                  <c:v>0.71905489078938356</c:v>
                </c:pt>
                <c:pt idx="3241">
                  <c:v>0.71905489078938356</c:v>
                </c:pt>
                <c:pt idx="3242">
                  <c:v>0.71905489078938356</c:v>
                </c:pt>
                <c:pt idx="3243">
                  <c:v>0.71905489078938356</c:v>
                </c:pt>
                <c:pt idx="3244">
                  <c:v>0.71905489078938356</c:v>
                </c:pt>
                <c:pt idx="3245">
                  <c:v>0.71905489078938356</c:v>
                </c:pt>
                <c:pt idx="3246">
                  <c:v>0.71905489078938356</c:v>
                </c:pt>
                <c:pt idx="3247">
                  <c:v>0.71905489078938356</c:v>
                </c:pt>
                <c:pt idx="3248">
                  <c:v>0.71905489078938356</c:v>
                </c:pt>
                <c:pt idx="3249">
                  <c:v>0.71905489078938356</c:v>
                </c:pt>
                <c:pt idx="3250">
                  <c:v>0.71905489078938356</c:v>
                </c:pt>
                <c:pt idx="3251">
                  <c:v>0.71905489078938356</c:v>
                </c:pt>
                <c:pt idx="3252">
                  <c:v>0.71905489078938356</c:v>
                </c:pt>
                <c:pt idx="3253">
                  <c:v>0.71905489078938356</c:v>
                </c:pt>
                <c:pt idx="3254">
                  <c:v>0.71905489078938356</c:v>
                </c:pt>
                <c:pt idx="3255">
                  <c:v>0.71905489078938356</c:v>
                </c:pt>
                <c:pt idx="3256">
                  <c:v>0.71905489078938356</c:v>
                </c:pt>
                <c:pt idx="3257">
                  <c:v>0.71905489078938356</c:v>
                </c:pt>
                <c:pt idx="3258">
                  <c:v>0.71905489078938356</c:v>
                </c:pt>
                <c:pt idx="3259">
                  <c:v>0.71905489078938356</c:v>
                </c:pt>
                <c:pt idx="3260">
                  <c:v>0.71905489078938356</c:v>
                </c:pt>
                <c:pt idx="3261">
                  <c:v>0.71905489078938356</c:v>
                </c:pt>
                <c:pt idx="3262">
                  <c:v>0.71908919146604455</c:v>
                </c:pt>
                <c:pt idx="3263">
                  <c:v>0.71908919199320442</c:v>
                </c:pt>
                <c:pt idx="3264">
                  <c:v>0.71908919199320442</c:v>
                </c:pt>
                <c:pt idx="3265">
                  <c:v>0.71912398028759827</c:v>
                </c:pt>
                <c:pt idx="3266">
                  <c:v>0.71912398028759827</c:v>
                </c:pt>
                <c:pt idx="3267">
                  <c:v>0.71912398028759827</c:v>
                </c:pt>
                <c:pt idx="3268">
                  <c:v>0.71912398028759827</c:v>
                </c:pt>
                <c:pt idx="3269">
                  <c:v>0.71912398028759827</c:v>
                </c:pt>
                <c:pt idx="3270">
                  <c:v>0.71915925292719296</c:v>
                </c:pt>
                <c:pt idx="3271">
                  <c:v>0.71915925292719296</c:v>
                </c:pt>
                <c:pt idx="3272">
                  <c:v>0.719195007166617</c:v>
                </c:pt>
                <c:pt idx="3273">
                  <c:v>0.71923124026049734</c:v>
                </c:pt>
                <c:pt idx="3274">
                  <c:v>0.71923124026049734</c:v>
                </c:pt>
                <c:pt idx="3275">
                  <c:v>0.71923124026049734</c:v>
                </c:pt>
                <c:pt idx="3276">
                  <c:v>0.71923124026049734</c:v>
                </c:pt>
                <c:pt idx="3277">
                  <c:v>0.71923124026049734</c:v>
                </c:pt>
                <c:pt idx="3278">
                  <c:v>0.71923124026049734</c:v>
                </c:pt>
                <c:pt idx="3279">
                  <c:v>0.71923124026049734</c:v>
                </c:pt>
                <c:pt idx="3280">
                  <c:v>0.71926794946346251</c:v>
                </c:pt>
                <c:pt idx="3281">
                  <c:v>0.71926794946346251</c:v>
                </c:pt>
                <c:pt idx="3282">
                  <c:v>0.71926794946346251</c:v>
                </c:pt>
                <c:pt idx="3283">
                  <c:v>0.71926794946346251</c:v>
                </c:pt>
                <c:pt idx="3284">
                  <c:v>0.71926794946346251</c:v>
                </c:pt>
                <c:pt idx="3285">
                  <c:v>0.71926794946346251</c:v>
                </c:pt>
                <c:pt idx="3286">
                  <c:v>0.71926794946346251</c:v>
                </c:pt>
                <c:pt idx="3287">
                  <c:v>0.71930513203013857</c:v>
                </c:pt>
                <c:pt idx="3288">
                  <c:v>0.71930513203013857</c:v>
                </c:pt>
                <c:pt idx="3289">
                  <c:v>0.71930513203013857</c:v>
                </c:pt>
                <c:pt idx="3290">
                  <c:v>0.71934278521515405</c:v>
                </c:pt>
                <c:pt idx="3291">
                  <c:v>0.71934278521515405</c:v>
                </c:pt>
                <c:pt idx="3292">
                  <c:v>0.71938090627313656</c:v>
                </c:pt>
                <c:pt idx="3293">
                  <c:v>0.71938090627313656</c:v>
                </c:pt>
                <c:pt idx="3294">
                  <c:v>0.71938090627313656</c:v>
                </c:pt>
                <c:pt idx="3295">
                  <c:v>0.7194194924587124</c:v>
                </c:pt>
                <c:pt idx="3296">
                  <c:v>0.7194194924587124</c:v>
                </c:pt>
                <c:pt idx="3297">
                  <c:v>0.7194194924587124</c:v>
                </c:pt>
                <c:pt idx="3298">
                  <c:v>0.7194194924587124</c:v>
                </c:pt>
                <c:pt idx="3299">
                  <c:v>0.7194194924587124</c:v>
                </c:pt>
                <c:pt idx="3300">
                  <c:v>0.7194194924587124</c:v>
                </c:pt>
                <c:pt idx="3301">
                  <c:v>0.7194194924587124</c:v>
                </c:pt>
                <c:pt idx="3302">
                  <c:v>0.7194194924587124</c:v>
                </c:pt>
                <c:pt idx="3303">
                  <c:v>0.7194194924587124</c:v>
                </c:pt>
                <c:pt idx="3304">
                  <c:v>0.7194194924587124</c:v>
                </c:pt>
                <c:pt idx="3305">
                  <c:v>0.7194194924587124</c:v>
                </c:pt>
                <c:pt idx="3306">
                  <c:v>0.7194194924587124</c:v>
                </c:pt>
                <c:pt idx="3307">
                  <c:v>0.7194194924587124</c:v>
                </c:pt>
                <c:pt idx="3308">
                  <c:v>0.7194194924587124</c:v>
                </c:pt>
                <c:pt idx="3309">
                  <c:v>0.7194194924587124</c:v>
                </c:pt>
                <c:pt idx="3310">
                  <c:v>0.7194194924587124</c:v>
                </c:pt>
                <c:pt idx="3311">
                  <c:v>0.7194194924587124</c:v>
                </c:pt>
                <c:pt idx="3312">
                  <c:v>0.7194194924587124</c:v>
                </c:pt>
                <c:pt idx="3313">
                  <c:v>0.7194194924587124</c:v>
                </c:pt>
                <c:pt idx="3314">
                  <c:v>0.7194194924587124</c:v>
                </c:pt>
                <c:pt idx="3315">
                  <c:v>0.7194194924587124</c:v>
                </c:pt>
                <c:pt idx="3316">
                  <c:v>0.7194194924587124</c:v>
                </c:pt>
                <c:pt idx="3317">
                  <c:v>0.7194194924587124</c:v>
                </c:pt>
                <c:pt idx="3318">
                  <c:v>0.7194194924587124</c:v>
                </c:pt>
                <c:pt idx="3319">
                  <c:v>0.7194194924587124</c:v>
                </c:pt>
                <c:pt idx="3320">
                  <c:v>0.7194194924587124</c:v>
                </c:pt>
                <c:pt idx="3321">
                  <c:v>0.7194194924587124</c:v>
                </c:pt>
                <c:pt idx="3322">
                  <c:v>0.7194194924587124</c:v>
                </c:pt>
                <c:pt idx="3323">
                  <c:v>0.7194194924587124</c:v>
                </c:pt>
                <c:pt idx="3324">
                  <c:v>0.7194194924587124</c:v>
                </c:pt>
                <c:pt idx="3325">
                  <c:v>0.7194194924587124</c:v>
                </c:pt>
                <c:pt idx="3326">
                  <c:v>0.7194194924587124</c:v>
                </c:pt>
                <c:pt idx="3327">
                  <c:v>0.7194194924587124</c:v>
                </c:pt>
                <c:pt idx="3328">
                  <c:v>0.7194194924587124</c:v>
                </c:pt>
                <c:pt idx="3329">
                  <c:v>0.7194194924587124</c:v>
                </c:pt>
                <c:pt idx="3330">
                  <c:v>0.7194194924587124</c:v>
                </c:pt>
                <c:pt idx="3331">
                  <c:v>0.7194194924587124</c:v>
                </c:pt>
                <c:pt idx="3332">
                  <c:v>0.7194194924587124</c:v>
                </c:pt>
                <c:pt idx="3333">
                  <c:v>0.7194194924587124</c:v>
                </c:pt>
                <c:pt idx="3334">
                  <c:v>0.7194194924587124</c:v>
                </c:pt>
                <c:pt idx="3335">
                  <c:v>0.7194194924587124</c:v>
                </c:pt>
                <c:pt idx="3336">
                  <c:v>0.7194194924587124</c:v>
                </c:pt>
                <c:pt idx="3337">
                  <c:v>0.7194194924587124</c:v>
                </c:pt>
                <c:pt idx="3338">
                  <c:v>0.7194194924587124</c:v>
                </c:pt>
                <c:pt idx="3339">
                  <c:v>0.7194194924587124</c:v>
                </c:pt>
                <c:pt idx="3340">
                  <c:v>0.7194194924587124</c:v>
                </c:pt>
                <c:pt idx="3341">
                  <c:v>0.7194194924587124</c:v>
                </c:pt>
                <c:pt idx="3342">
                  <c:v>0.7194194924587124</c:v>
                </c:pt>
                <c:pt idx="3343">
                  <c:v>0.7194194924587124</c:v>
                </c:pt>
                <c:pt idx="3344">
                  <c:v>0.7194194924587124</c:v>
                </c:pt>
                <c:pt idx="3345">
                  <c:v>0.7194194924587124</c:v>
                </c:pt>
                <c:pt idx="3346">
                  <c:v>0.71945854102651208</c:v>
                </c:pt>
                <c:pt idx="3347">
                  <c:v>0.71945854102651208</c:v>
                </c:pt>
                <c:pt idx="3348">
                  <c:v>0.71945854102651208</c:v>
                </c:pt>
                <c:pt idx="3349">
                  <c:v>0.71945854102651208</c:v>
                </c:pt>
                <c:pt idx="3350">
                  <c:v>0.71949804923116079</c:v>
                </c:pt>
                <c:pt idx="3351">
                  <c:v>0.71949804923116079</c:v>
                </c:pt>
                <c:pt idx="3352">
                  <c:v>0.71949804923116079</c:v>
                </c:pt>
                <c:pt idx="3353">
                  <c:v>0.71949804923116079</c:v>
                </c:pt>
                <c:pt idx="3354">
                  <c:v>0.71953801432728659</c:v>
                </c:pt>
                <c:pt idx="3355">
                  <c:v>0.71953801432728659</c:v>
                </c:pt>
                <c:pt idx="3356">
                  <c:v>0.71953801432728659</c:v>
                </c:pt>
                <c:pt idx="3357">
                  <c:v>0.71953801432728659</c:v>
                </c:pt>
                <c:pt idx="3358">
                  <c:v>0.71953801432728659</c:v>
                </c:pt>
                <c:pt idx="3359">
                  <c:v>0.7195784335695169</c:v>
                </c:pt>
                <c:pt idx="3360">
                  <c:v>0.7195784335695169</c:v>
                </c:pt>
                <c:pt idx="3361">
                  <c:v>0.71961930421247933</c:v>
                </c:pt>
                <c:pt idx="3362">
                  <c:v>0.71961930421247933</c:v>
                </c:pt>
                <c:pt idx="3363">
                  <c:v>0.71961930421247933</c:v>
                </c:pt>
                <c:pt idx="3364">
                  <c:v>0.71961930421247933</c:v>
                </c:pt>
                <c:pt idx="3365">
                  <c:v>0.71961930421247933</c:v>
                </c:pt>
                <c:pt idx="3366">
                  <c:v>0.71961930421247933</c:v>
                </c:pt>
                <c:pt idx="3367">
                  <c:v>0.71961930421247933</c:v>
                </c:pt>
                <c:pt idx="3368">
                  <c:v>0.71961930421247933</c:v>
                </c:pt>
                <c:pt idx="3369">
                  <c:v>0.71961930421247933</c:v>
                </c:pt>
                <c:pt idx="3370">
                  <c:v>0.71961930421247933</c:v>
                </c:pt>
                <c:pt idx="3371">
                  <c:v>0.71966062287686061</c:v>
                </c:pt>
                <c:pt idx="3372">
                  <c:v>0.71966062351080218</c:v>
                </c:pt>
                <c:pt idx="3373">
                  <c:v>0.71966062351080218</c:v>
                </c:pt>
                <c:pt idx="3374">
                  <c:v>0.71966062351080218</c:v>
                </c:pt>
                <c:pt idx="3375">
                  <c:v>0.71966062351080218</c:v>
                </c:pt>
                <c:pt idx="3376">
                  <c:v>0.71966062351080218</c:v>
                </c:pt>
                <c:pt idx="3377">
                  <c:v>0.71966062351080218</c:v>
                </c:pt>
                <c:pt idx="3378">
                  <c:v>0.71966062351080218</c:v>
                </c:pt>
                <c:pt idx="3379">
                  <c:v>0.71970238871911218</c:v>
                </c:pt>
                <c:pt idx="3380">
                  <c:v>0.71970238871911218</c:v>
                </c:pt>
                <c:pt idx="3381">
                  <c:v>0.71974459709203786</c:v>
                </c:pt>
                <c:pt idx="3382">
                  <c:v>0.71974459709203786</c:v>
                </c:pt>
                <c:pt idx="3383">
                  <c:v>0.71974459709203786</c:v>
                </c:pt>
                <c:pt idx="3384">
                  <c:v>0.71974459709203786</c:v>
                </c:pt>
                <c:pt idx="3385">
                  <c:v>0.71974459709203786</c:v>
                </c:pt>
                <c:pt idx="3386">
                  <c:v>0.71974459709203786</c:v>
                </c:pt>
                <c:pt idx="3387">
                  <c:v>0.71978724588420617</c:v>
                </c:pt>
                <c:pt idx="3388">
                  <c:v>0.71978724588420617</c:v>
                </c:pt>
                <c:pt idx="3389">
                  <c:v>0.71978724588420617</c:v>
                </c:pt>
                <c:pt idx="3390">
                  <c:v>0.71978724588420617</c:v>
                </c:pt>
                <c:pt idx="3391">
                  <c:v>0.71983033235024341</c:v>
                </c:pt>
                <c:pt idx="3392">
                  <c:v>0.71983033235024341</c:v>
                </c:pt>
                <c:pt idx="3393">
                  <c:v>0.71983033235024341</c:v>
                </c:pt>
                <c:pt idx="3394">
                  <c:v>0.71983033235024341</c:v>
                </c:pt>
                <c:pt idx="3395">
                  <c:v>0.71983033235024341</c:v>
                </c:pt>
                <c:pt idx="3396">
                  <c:v>0.71983033235024341</c:v>
                </c:pt>
                <c:pt idx="3397">
                  <c:v>0.71983033235024341</c:v>
                </c:pt>
                <c:pt idx="3398">
                  <c:v>0.71983033235024341</c:v>
                </c:pt>
                <c:pt idx="3399">
                  <c:v>0.71983033235024341</c:v>
                </c:pt>
                <c:pt idx="3400">
                  <c:v>0.71983033235024341</c:v>
                </c:pt>
                <c:pt idx="3401">
                  <c:v>0.71983033235024341</c:v>
                </c:pt>
                <c:pt idx="3402">
                  <c:v>0.71983033235024341</c:v>
                </c:pt>
                <c:pt idx="3403">
                  <c:v>0.71983033235024341</c:v>
                </c:pt>
                <c:pt idx="3404">
                  <c:v>0.71983033235024341</c:v>
                </c:pt>
                <c:pt idx="3405">
                  <c:v>0.71983033235024341</c:v>
                </c:pt>
                <c:pt idx="3406">
                  <c:v>0.71983033235024341</c:v>
                </c:pt>
                <c:pt idx="3407">
                  <c:v>0.71983033235024341</c:v>
                </c:pt>
                <c:pt idx="3408">
                  <c:v>0.71983033235024341</c:v>
                </c:pt>
                <c:pt idx="3409">
                  <c:v>0.71983033235024341</c:v>
                </c:pt>
                <c:pt idx="3410">
                  <c:v>0.71983033235024341</c:v>
                </c:pt>
                <c:pt idx="3411">
                  <c:v>0.71983033235024341</c:v>
                </c:pt>
                <c:pt idx="3412">
                  <c:v>0.71983033235024341</c:v>
                </c:pt>
                <c:pt idx="3413">
                  <c:v>0.71983033235024341</c:v>
                </c:pt>
                <c:pt idx="3414">
                  <c:v>0.71983033235024341</c:v>
                </c:pt>
                <c:pt idx="3415">
                  <c:v>0.71983033235024341</c:v>
                </c:pt>
                <c:pt idx="3416">
                  <c:v>0.71983033235024341</c:v>
                </c:pt>
                <c:pt idx="3417">
                  <c:v>0.71983033235024341</c:v>
                </c:pt>
                <c:pt idx="3418">
                  <c:v>0.71983033235024341</c:v>
                </c:pt>
                <c:pt idx="3419">
                  <c:v>0.71983033235024341</c:v>
                </c:pt>
                <c:pt idx="3420">
                  <c:v>0.71983033235024341</c:v>
                </c:pt>
                <c:pt idx="3421">
                  <c:v>0.71983033235024341</c:v>
                </c:pt>
                <c:pt idx="3422">
                  <c:v>0.71983033235024341</c:v>
                </c:pt>
                <c:pt idx="3423">
                  <c:v>0.71983033235024341</c:v>
                </c:pt>
                <c:pt idx="3424">
                  <c:v>0.71983033235024341</c:v>
                </c:pt>
                <c:pt idx="3425">
                  <c:v>0.71983033235024341</c:v>
                </c:pt>
                <c:pt idx="3426">
                  <c:v>0.71983033235024341</c:v>
                </c:pt>
                <c:pt idx="3427">
                  <c:v>0.71983033235024341</c:v>
                </c:pt>
                <c:pt idx="3428">
                  <c:v>0.71983033235024341</c:v>
                </c:pt>
                <c:pt idx="3429">
                  <c:v>0.71983033235024341</c:v>
                </c:pt>
                <c:pt idx="3430">
                  <c:v>0.71983033235024341</c:v>
                </c:pt>
                <c:pt idx="3431">
                  <c:v>0.71983033235024341</c:v>
                </c:pt>
                <c:pt idx="3432">
                  <c:v>0.71983033235024341</c:v>
                </c:pt>
                <c:pt idx="3433">
                  <c:v>0.71983033235024341</c:v>
                </c:pt>
                <c:pt idx="3434">
                  <c:v>0.71983033235024341</c:v>
                </c:pt>
                <c:pt idx="3435">
                  <c:v>0.71983033235024341</c:v>
                </c:pt>
                <c:pt idx="3436">
                  <c:v>0.71983033235024341</c:v>
                </c:pt>
                <c:pt idx="3437">
                  <c:v>0.71991780597441146</c:v>
                </c:pt>
                <c:pt idx="3438">
                  <c:v>0.71991780732244226</c:v>
                </c:pt>
                <c:pt idx="3439">
                  <c:v>0.71991780732244226</c:v>
                </c:pt>
                <c:pt idx="3440">
                  <c:v>0.71991780732244226</c:v>
                </c:pt>
                <c:pt idx="3441">
                  <c:v>0.71991780732244226</c:v>
                </c:pt>
                <c:pt idx="3442">
                  <c:v>0.71996219033785602</c:v>
                </c:pt>
                <c:pt idx="3443">
                  <c:v>0.71996219033785602</c:v>
                </c:pt>
                <c:pt idx="3444">
                  <c:v>0.72000700004565166</c:v>
                </c:pt>
                <c:pt idx="3445">
                  <c:v>0.72000700004565166</c:v>
                </c:pt>
                <c:pt idx="3446">
                  <c:v>0.72000700004565166</c:v>
                </c:pt>
                <c:pt idx="3447">
                  <c:v>0.72000700073268986</c:v>
                </c:pt>
                <c:pt idx="3448">
                  <c:v>0.72005223370045479</c:v>
                </c:pt>
                <c:pt idx="3449">
                  <c:v>0.72005223370045479</c:v>
                </c:pt>
                <c:pt idx="3450">
                  <c:v>0.72005223370045479</c:v>
                </c:pt>
                <c:pt idx="3451">
                  <c:v>0.72005223370045479</c:v>
                </c:pt>
                <c:pt idx="3452">
                  <c:v>0.72005223370045479</c:v>
                </c:pt>
                <c:pt idx="3453">
                  <c:v>0.72005223370045479</c:v>
                </c:pt>
                <c:pt idx="3454">
                  <c:v>0.72005223370045479</c:v>
                </c:pt>
                <c:pt idx="3455">
                  <c:v>0.72009788855689438</c:v>
                </c:pt>
                <c:pt idx="3456">
                  <c:v>0.72014396045708151</c:v>
                </c:pt>
                <c:pt idx="3457">
                  <c:v>0.72014396186959673</c:v>
                </c:pt>
                <c:pt idx="3458">
                  <c:v>0.72014396186959673</c:v>
                </c:pt>
                <c:pt idx="3459">
                  <c:v>0.72014396186959673</c:v>
                </c:pt>
                <c:pt idx="3460">
                  <c:v>0.72019045089318989</c:v>
                </c:pt>
                <c:pt idx="3461">
                  <c:v>0.72019045089318989</c:v>
                </c:pt>
                <c:pt idx="3462">
                  <c:v>0.72023735288230173</c:v>
                </c:pt>
                <c:pt idx="3463">
                  <c:v>0.72023735288230173</c:v>
                </c:pt>
                <c:pt idx="3464">
                  <c:v>0.72023735288230173</c:v>
                </c:pt>
                <c:pt idx="3465">
                  <c:v>0.72023735288230173</c:v>
                </c:pt>
                <c:pt idx="3466">
                  <c:v>0.72023735288230173</c:v>
                </c:pt>
                <c:pt idx="3467">
                  <c:v>0.72023735360116359</c:v>
                </c:pt>
                <c:pt idx="3468">
                  <c:v>0.72028466509155831</c:v>
                </c:pt>
                <c:pt idx="3469">
                  <c:v>0.72028466509155831</c:v>
                </c:pt>
                <c:pt idx="3470">
                  <c:v>0.72028466509155831</c:v>
                </c:pt>
                <c:pt idx="3471">
                  <c:v>0.72028466509155831</c:v>
                </c:pt>
                <c:pt idx="3472">
                  <c:v>0.72028466509155831</c:v>
                </c:pt>
                <c:pt idx="3473">
                  <c:v>0.72028466509155831</c:v>
                </c:pt>
                <c:pt idx="3474">
                  <c:v>0.72028466509155831</c:v>
                </c:pt>
                <c:pt idx="3475">
                  <c:v>0.72028466509155831</c:v>
                </c:pt>
                <c:pt idx="3476">
                  <c:v>0.72028466509155831</c:v>
                </c:pt>
                <c:pt idx="3477">
                  <c:v>0.72028466509155831</c:v>
                </c:pt>
                <c:pt idx="3478">
                  <c:v>0.72028466509155831</c:v>
                </c:pt>
                <c:pt idx="3479">
                  <c:v>0.72028466509155831</c:v>
                </c:pt>
                <c:pt idx="3480">
                  <c:v>0.72028466509155831</c:v>
                </c:pt>
                <c:pt idx="3481">
                  <c:v>0.72028466509155831</c:v>
                </c:pt>
                <c:pt idx="3482">
                  <c:v>0.72028466509155831</c:v>
                </c:pt>
                <c:pt idx="3483">
                  <c:v>0.72028466509155831</c:v>
                </c:pt>
                <c:pt idx="3484">
                  <c:v>0.72028466509155831</c:v>
                </c:pt>
                <c:pt idx="3485">
                  <c:v>0.72028466509155831</c:v>
                </c:pt>
                <c:pt idx="3486">
                  <c:v>0.72028466509155831</c:v>
                </c:pt>
                <c:pt idx="3487">
                  <c:v>0.72028466509155831</c:v>
                </c:pt>
                <c:pt idx="3488">
                  <c:v>0.72028466509155831</c:v>
                </c:pt>
                <c:pt idx="3489">
                  <c:v>0.72028466509155831</c:v>
                </c:pt>
                <c:pt idx="3490">
                  <c:v>0.72028466509155831</c:v>
                </c:pt>
                <c:pt idx="3491">
                  <c:v>0.72028466509155831</c:v>
                </c:pt>
                <c:pt idx="3492">
                  <c:v>0.72028466509155831</c:v>
                </c:pt>
                <c:pt idx="3493">
                  <c:v>0.72028466509155831</c:v>
                </c:pt>
                <c:pt idx="3494">
                  <c:v>0.72028466509155831</c:v>
                </c:pt>
                <c:pt idx="3495">
                  <c:v>0.72028466509155831</c:v>
                </c:pt>
                <c:pt idx="3496">
                  <c:v>0.72028466509155831</c:v>
                </c:pt>
                <c:pt idx="3497">
                  <c:v>0.72028466509155831</c:v>
                </c:pt>
                <c:pt idx="3498">
                  <c:v>0.72028466509155831</c:v>
                </c:pt>
                <c:pt idx="3499">
                  <c:v>0.72028466509155831</c:v>
                </c:pt>
                <c:pt idx="3500">
                  <c:v>0.72028466509155831</c:v>
                </c:pt>
                <c:pt idx="3501">
                  <c:v>0.72028466509155831</c:v>
                </c:pt>
                <c:pt idx="3502">
                  <c:v>0.72028466509155831</c:v>
                </c:pt>
                <c:pt idx="3503">
                  <c:v>0.72028466509155831</c:v>
                </c:pt>
                <c:pt idx="3504">
                  <c:v>0.72028466509155831</c:v>
                </c:pt>
                <c:pt idx="3505">
                  <c:v>0.72028466509155831</c:v>
                </c:pt>
                <c:pt idx="3506">
                  <c:v>0.72028466509155831</c:v>
                </c:pt>
                <c:pt idx="3507">
                  <c:v>0.72028466509155831</c:v>
                </c:pt>
                <c:pt idx="3508">
                  <c:v>0.72028466509155831</c:v>
                </c:pt>
                <c:pt idx="3509">
                  <c:v>0.72028466509155831</c:v>
                </c:pt>
                <c:pt idx="3510">
                  <c:v>0.72028466509155831</c:v>
                </c:pt>
                <c:pt idx="3511">
                  <c:v>0.72028466509155831</c:v>
                </c:pt>
                <c:pt idx="3512">
                  <c:v>0.72028466509155831</c:v>
                </c:pt>
                <c:pt idx="3513">
                  <c:v>0.72028466509155831</c:v>
                </c:pt>
                <c:pt idx="3514">
                  <c:v>0.72028466509155831</c:v>
                </c:pt>
                <c:pt idx="3515">
                  <c:v>0.72028466509155831</c:v>
                </c:pt>
                <c:pt idx="3516">
                  <c:v>0.72028466509155831</c:v>
                </c:pt>
                <c:pt idx="3517">
                  <c:v>0.72028466509155831</c:v>
                </c:pt>
                <c:pt idx="3518">
                  <c:v>0.72028466509155831</c:v>
                </c:pt>
                <c:pt idx="3519">
                  <c:v>0.72028466509155831</c:v>
                </c:pt>
                <c:pt idx="3520">
                  <c:v>0.72028466509155831</c:v>
                </c:pt>
                <c:pt idx="3521">
                  <c:v>0.72028466509155831</c:v>
                </c:pt>
                <c:pt idx="3522">
                  <c:v>0.72028466509155831</c:v>
                </c:pt>
                <c:pt idx="3523">
                  <c:v>0.72028466509155831</c:v>
                </c:pt>
                <c:pt idx="3524">
                  <c:v>0.72028466509155831</c:v>
                </c:pt>
                <c:pt idx="3525">
                  <c:v>0.72028466509155831</c:v>
                </c:pt>
                <c:pt idx="3526">
                  <c:v>0.72028466509155831</c:v>
                </c:pt>
                <c:pt idx="3527">
                  <c:v>0.72028466509155831</c:v>
                </c:pt>
                <c:pt idx="3528">
                  <c:v>0.72033238477559169</c:v>
                </c:pt>
                <c:pt idx="3529">
                  <c:v>0.72033238477559169</c:v>
                </c:pt>
                <c:pt idx="3530">
                  <c:v>0.72033238477559169</c:v>
                </c:pt>
                <c:pt idx="3531">
                  <c:v>0.72033238477559169</c:v>
                </c:pt>
                <c:pt idx="3532">
                  <c:v>0.72038050918902441</c:v>
                </c:pt>
                <c:pt idx="3533">
                  <c:v>0.72038050918902441</c:v>
                </c:pt>
                <c:pt idx="3534">
                  <c:v>0.7204290355864863</c:v>
                </c:pt>
                <c:pt idx="3535">
                  <c:v>0.7204290355864863</c:v>
                </c:pt>
                <c:pt idx="3536">
                  <c:v>0.7204290355864863</c:v>
                </c:pt>
                <c:pt idx="3537">
                  <c:v>0.72047796122260432</c:v>
                </c:pt>
                <c:pt idx="3538">
                  <c:v>0.72052728335200655</c:v>
                </c:pt>
                <c:pt idx="3539">
                  <c:v>0.72052728335200655</c:v>
                </c:pt>
                <c:pt idx="3540">
                  <c:v>0.72052728335200655</c:v>
                </c:pt>
                <c:pt idx="3541">
                  <c:v>0.72052728335200655</c:v>
                </c:pt>
                <c:pt idx="3542">
                  <c:v>0.72052728335200655</c:v>
                </c:pt>
                <c:pt idx="3543">
                  <c:v>0.72052728335200655</c:v>
                </c:pt>
                <c:pt idx="3544">
                  <c:v>0.72052728335200655</c:v>
                </c:pt>
                <c:pt idx="3545">
                  <c:v>0.72052728335200655</c:v>
                </c:pt>
                <c:pt idx="3546">
                  <c:v>0.72057699922932061</c:v>
                </c:pt>
                <c:pt idx="3547">
                  <c:v>0.72057699922932061</c:v>
                </c:pt>
                <c:pt idx="3548">
                  <c:v>0.72057699922932061</c:v>
                </c:pt>
                <c:pt idx="3549">
                  <c:v>0.72062710610917369</c:v>
                </c:pt>
                <c:pt idx="3550">
                  <c:v>0.72062710610917369</c:v>
                </c:pt>
                <c:pt idx="3551">
                  <c:v>0.72067760124619362</c:v>
                </c:pt>
                <c:pt idx="3552">
                  <c:v>0.72067760124619362</c:v>
                </c:pt>
                <c:pt idx="3553">
                  <c:v>0.72067760124619362</c:v>
                </c:pt>
                <c:pt idx="3554">
                  <c:v>0.72072848189500738</c:v>
                </c:pt>
                <c:pt idx="3555">
                  <c:v>0.72077974531024191</c:v>
                </c:pt>
                <c:pt idx="3556">
                  <c:v>0.72077974531024191</c:v>
                </c:pt>
                <c:pt idx="3557">
                  <c:v>0.72077974531024191</c:v>
                </c:pt>
                <c:pt idx="3558">
                  <c:v>0.72077974531024191</c:v>
                </c:pt>
                <c:pt idx="3559">
                  <c:v>0.72077974531024191</c:v>
                </c:pt>
                <c:pt idx="3560">
                  <c:v>0.72077974531024191</c:v>
                </c:pt>
                <c:pt idx="3561">
                  <c:v>0.72077974531024191</c:v>
                </c:pt>
                <c:pt idx="3562">
                  <c:v>0.72077974531024191</c:v>
                </c:pt>
                <c:pt idx="3563">
                  <c:v>0.72077974531024191</c:v>
                </c:pt>
                <c:pt idx="3564">
                  <c:v>0.72077974531024191</c:v>
                </c:pt>
                <c:pt idx="3565">
                  <c:v>0.72077974531024191</c:v>
                </c:pt>
                <c:pt idx="3566">
                  <c:v>0.72077974531024191</c:v>
                </c:pt>
                <c:pt idx="3567">
                  <c:v>0.72077974531024191</c:v>
                </c:pt>
                <c:pt idx="3568">
                  <c:v>0.72077974531024191</c:v>
                </c:pt>
                <c:pt idx="3569">
                  <c:v>0.72077974531024191</c:v>
                </c:pt>
                <c:pt idx="3570">
                  <c:v>0.72077974531024191</c:v>
                </c:pt>
                <c:pt idx="3571">
                  <c:v>0.72077974531024191</c:v>
                </c:pt>
                <c:pt idx="3572">
                  <c:v>0.72077974531024191</c:v>
                </c:pt>
                <c:pt idx="3573">
                  <c:v>0.72077974531024191</c:v>
                </c:pt>
                <c:pt idx="3574">
                  <c:v>0.72077974531024191</c:v>
                </c:pt>
                <c:pt idx="3575">
                  <c:v>0.72077974531024191</c:v>
                </c:pt>
                <c:pt idx="3576">
                  <c:v>0.72077974531024191</c:v>
                </c:pt>
                <c:pt idx="3577">
                  <c:v>0.72077974531024191</c:v>
                </c:pt>
                <c:pt idx="3578">
                  <c:v>0.72077974531024191</c:v>
                </c:pt>
                <c:pt idx="3579">
                  <c:v>0.72077974531024191</c:v>
                </c:pt>
                <c:pt idx="3580">
                  <c:v>0.72077974531024191</c:v>
                </c:pt>
                <c:pt idx="3581">
                  <c:v>0.72077974531024191</c:v>
                </c:pt>
                <c:pt idx="3582">
                  <c:v>0.72077974531024191</c:v>
                </c:pt>
                <c:pt idx="3583">
                  <c:v>0.72077974531024191</c:v>
                </c:pt>
                <c:pt idx="3584">
                  <c:v>0.72077974531024191</c:v>
                </c:pt>
                <c:pt idx="3585">
                  <c:v>0.72077974531024191</c:v>
                </c:pt>
                <c:pt idx="3586">
                  <c:v>0.72077974531024191</c:v>
                </c:pt>
                <c:pt idx="3587">
                  <c:v>0.72077974531024191</c:v>
                </c:pt>
                <c:pt idx="3588">
                  <c:v>0.72077974531024191</c:v>
                </c:pt>
                <c:pt idx="3589">
                  <c:v>0.72077974531024191</c:v>
                </c:pt>
                <c:pt idx="3590">
                  <c:v>0.72077974531024191</c:v>
                </c:pt>
                <c:pt idx="3591">
                  <c:v>0.72077974531024191</c:v>
                </c:pt>
                <c:pt idx="3592">
                  <c:v>0.72077974531024191</c:v>
                </c:pt>
                <c:pt idx="3593">
                  <c:v>0.72077974531024191</c:v>
                </c:pt>
                <c:pt idx="3594">
                  <c:v>0.72077974531024191</c:v>
                </c:pt>
                <c:pt idx="3595">
                  <c:v>0.72077974531024191</c:v>
                </c:pt>
                <c:pt idx="3596">
                  <c:v>0.72083138874652908</c:v>
                </c:pt>
                <c:pt idx="3597">
                  <c:v>0.72083138874652908</c:v>
                </c:pt>
                <c:pt idx="3598">
                  <c:v>0.72083138874652908</c:v>
                </c:pt>
                <c:pt idx="3599">
                  <c:v>0.72083138874652908</c:v>
                </c:pt>
                <c:pt idx="3600">
                  <c:v>0.72088340945849161</c:v>
                </c:pt>
                <c:pt idx="3601">
                  <c:v>0.72093580470075913</c:v>
                </c:pt>
                <c:pt idx="3602">
                  <c:v>0.72093580470075913</c:v>
                </c:pt>
                <c:pt idx="3603">
                  <c:v>0.72093580470075913</c:v>
                </c:pt>
                <c:pt idx="3604">
                  <c:v>0.7209885717279586</c:v>
                </c:pt>
                <c:pt idx="3605">
                  <c:v>0.72104170779471832</c:v>
                </c:pt>
                <c:pt idx="3606">
                  <c:v>0.72104170779471832</c:v>
                </c:pt>
                <c:pt idx="3607">
                  <c:v>0.72104170779471832</c:v>
                </c:pt>
                <c:pt idx="3608">
                  <c:v>0.72104170779471832</c:v>
                </c:pt>
                <c:pt idx="3609">
                  <c:v>0.72104170779471832</c:v>
                </c:pt>
                <c:pt idx="3610">
                  <c:v>0.72104170779471832</c:v>
                </c:pt>
                <c:pt idx="3611">
                  <c:v>0.72104170779471832</c:v>
                </c:pt>
                <c:pt idx="3612">
                  <c:v>0.72109520933643789</c:v>
                </c:pt>
                <c:pt idx="3613">
                  <c:v>0.72109521015566502</c:v>
                </c:pt>
                <c:pt idx="3614">
                  <c:v>0.72109521015566502</c:v>
                </c:pt>
                <c:pt idx="3615">
                  <c:v>0.72109521015566502</c:v>
                </c:pt>
                <c:pt idx="3616">
                  <c:v>0.72114907606542655</c:v>
                </c:pt>
                <c:pt idx="3617">
                  <c:v>0.72120330277863076</c:v>
                </c:pt>
                <c:pt idx="3618">
                  <c:v>0.72120330277863076</c:v>
                </c:pt>
                <c:pt idx="3619">
                  <c:v>0.72120330277863076</c:v>
                </c:pt>
                <c:pt idx="3620">
                  <c:v>0.72120330277863076</c:v>
                </c:pt>
                <c:pt idx="3621">
                  <c:v>0.72125788754990616</c:v>
                </c:pt>
                <c:pt idx="3622">
                  <c:v>0.72125788754990616</c:v>
                </c:pt>
                <c:pt idx="3623">
                  <c:v>0.72125788754990616</c:v>
                </c:pt>
                <c:pt idx="3624">
                  <c:v>0.72131282763387683</c:v>
                </c:pt>
                <c:pt idx="3625">
                  <c:v>0.72131282763387683</c:v>
                </c:pt>
                <c:pt idx="3626">
                  <c:v>0.72131282763387683</c:v>
                </c:pt>
                <c:pt idx="3627">
                  <c:v>0.72131282763387683</c:v>
                </c:pt>
                <c:pt idx="3628">
                  <c:v>0.72131282763387683</c:v>
                </c:pt>
                <c:pt idx="3629">
                  <c:v>0.72131282763387683</c:v>
                </c:pt>
                <c:pt idx="3630">
                  <c:v>0.72131282763387683</c:v>
                </c:pt>
                <c:pt idx="3631">
                  <c:v>0.72131282763387683</c:v>
                </c:pt>
                <c:pt idx="3632">
                  <c:v>0.72131282763387683</c:v>
                </c:pt>
                <c:pt idx="3633">
                  <c:v>0.72131282763387683</c:v>
                </c:pt>
                <c:pt idx="3634">
                  <c:v>0.72131282763387683</c:v>
                </c:pt>
                <c:pt idx="3635">
                  <c:v>0.72131282763387683</c:v>
                </c:pt>
                <c:pt idx="3636">
                  <c:v>0.72131282763387683</c:v>
                </c:pt>
                <c:pt idx="3637">
                  <c:v>0.72131282763387683</c:v>
                </c:pt>
                <c:pt idx="3638">
                  <c:v>0.72131282763387683</c:v>
                </c:pt>
                <c:pt idx="3639">
                  <c:v>0.72131282763387683</c:v>
                </c:pt>
                <c:pt idx="3640">
                  <c:v>0.72131282763387683</c:v>
                </c:pt>
                <c:pt idx="3641">
                  <c:v>0.72131282763387683</c:v>
                </c:pt>
                <c:pt idx="3642">
                  <c:v>0.72131282763387683</c:v>
                </c:pt>
                <c:pt idx="3643">
                  <c:v>0.72131282763387683</c:v>
                </c:pt>
                <c:pt idx="3644">
                  <c:v>0.72131282763387683</c:v>
                </c:pt>
                <c:pt idx="3645">
                  <c:v>0.72131282763387683</c:v>
                </c:pt>
                <c:pt idx="3646">
                  <c:v>0.72131282763387683</c:v>
                </c:pt>
                <c:pt idx="3647">
                  <c:v>0.72131282763387683</c:v>
                </c:pt>
                <c:pt idx="3648">
                  <c:v>0.72131282763387683</c:v>
                </c:pt>
                <c:pt idx="3649">
                  <c:v>0.72131282763387683</c:v>
                </c:pt>
                <c:pt idx="3650">
                  <c:v>0.72131282763387683</c:v>
                </c:pt>
                <c:pt idx="3651">
                  <c:v>0.72131282763387683</c:v>
                </c:pt>
                <c:pt idx="3652">
                  <c:v>0.72131282763387683</c:v>
                </c:pt>
                <c:pt idx="3653">
                  <c:v>0.72131282763387683</c:v>
                </c:pt>
                <c:pt idx="3654">
                  <c:v>0.72131282763387683</c:v>
                </c:pt>
                <c:pt idx="3655">
                  <c:v>0.72131282763387683</c:v>
                </c:pt>
                <c:pt idx="3656">
                  <c:v>0.72131282763387683</c:v>
                </c:pt>
                <c:pt idx="3657">
                  <c:v>0.72131282763387683</c:v>
                </c:pt>
                <c:pt idx="3658">
                  <c:v>0.72131282763387683</c:v>
                </c:pt>
                <c:pt idx="3659">
                  <c:v>0.72131282763387683</c:v>
                </c:pt>
                <c:pt idx="3660">
                  <c:v>0.72131282763387683</c:v>
                </c:pt>
                <c:pt idx="3661">
                  <c:v>0.72131282763387683</c:v>
                </c:pt>
                <c:pt idx="3662">
                  <c:v>0.72136812028517616</c:v>
                </c:pt>
                <c:pt idx="3663">
                  <c:v>0.72136812028517616</c:v>
                </c:pt>
                <c:pt idx="3664">
                  <c:v>0.72142376275842668</c:v>
                </c:pt>
                <c:pt idx="3665">
                  <c:v>0.72142376275842668</c:v>
                </c:pt>
                <c:pt idx="3666">
                  <c:v>0.72142376275842668</c:v>
                </c:pt>
                <c:pt idx="3667">
                  <c:v>0.72142376275842668</c:v>
                </c:pt>
                <c:pt idx="3668">
                  <c:v>0.72147975230825778</c:v>
                </c:pt>
                <c:pt idx="3669">
                  <c:v>0.72147975230825778</c:v>
                </c:pt>
                <c:pt idx="3670">
                  <c:v>0.72153608618929732</c:v>
                </c:pt>
                <c:pt idx="3671">
                  <c:v>0.72153608618929732</c:v>
                </c:pt>
                <c:pt idx="3672">
                  <c:v>0.7215927616561727</c:v>
                </c:pt>
                <c:pt idx="3673">
                  <c:v>0.7215927616561727</c:v>
                </c:pt>
                <c:pt idx="3674">
                  <c:v>0.7215927616561727</c:v>
                </c:pt>
                <c:pt idx="3675">
                  <c:v>0.7215927616561727</c:v>
                </c:pt>
                <c:pt idx="3676">
                  <c:v>0.7215927616561727</c:v>
                </c:pt>
                <c:pt idx="3677">
                  <c:v>0.7215927616561727</c:v>
                </c:pt>
                <c:pt idx="3678">
                  <c:v>0.72164977509090045</c:v>
                </c:pt>
                <c:pt idx="3679">
                  <c:v>0.72164977596351088</c:v>
                </c:pt>
                <c:pt idx="3680">
                  <c:v>0.72164977596351088</c:v>
                </c:pt>
                <c:pt idx="3681">
                  <c:v>0.72164977596351088</c:v>
                </c:pt>
                <c:pt idx="3682">
                  <c:v>0.72164977596351088</c:v>
                </c:pt>
                <c:pt idx="3683">
                  <c:v>0.72170712636593948</c:v>
                </c:pt>
                <c:pt idx="3684">
                  <c:v>0.72170712636593948</c:v>
                </c:pt>
                <c:pt idx="3685">
                  <c:v>0.72170712636593948</c:v>
                </c:pt>
                <c:pt idx="3686">
                  <c:v>0.72170712636593948</c:v>
                </c:pt>
                <c:pt idx="3687">
                  <c:v>0.72176481011808746</c:v>
                </c:pt>
                <c:pt idx="3688">
                  <c:v>0.72176481011808746</c:v>
                </c:pt>
                <c:pt idx="3689">
                  <c:v>0.72176481188365471</c:v>
                </c:pt>
                <c:pt idx="3690">
                  <c:v>0.72182282447458046</c:v>
                </c:pt>
                <c:pt idx="3691">
                  <c:v>0.72188116669004565</c:v>
                </c:pt>
                <c:pt idx="3692">
                  <c:v>0.72188116669004565</c:v>
                </c:pt>
                <c:pt idx="3693">
                  <c:v>0.72188116669004565</c:v>
                </c:pt>
                <c:pt idx="3694">
                  <c:v>0.72188116669004565</c:v>
                </c:pt>
                <c:pt idx="3695">
                  <c:v>0.72188116669004565</c:v>
                </c:pt>
                <c:pt idx="3696">
                  <c:v>0.72188116669004565</c:v>
                </c:pt>
                <c:pt idx="3697">
                  <c:v>0.72188116669004565</c:v>
                </c:pt>
                <c:pt idx="3698">
                  <c:v>0.72188116669004565</c:v>
                </c:pt>
                <c:pt idx="3699">
                  <c:v>0.72188116669004565</c:v>
                </c:pt>
                <c:pt idx="3700">
                  <c:v>0.72188116669004565</c:v>
                </c:pt>
                <c:pt idx="3701">
                  <c:v>0.72188116669004565</c:v>
                </c:pt>
                <c:pt idx="3702">
                  <c:v>0.72188116669004565</c:v>
                </c:pt>
                <c:pt idx="3703">
                  <c:v>0.72188116669004565</c:v>
                </c:pt>
                <c:pt idx="3704">
                  <c:v>0.72188116669004565</c:v>
                </c:pt>
                <c:pt idx="3705">
                  <c:v>0.72188116669004565</c:v>
                </c:pt>
                <c:pt idx="3706">
                  <c:v>0.72188116669004565</c:v>
                </c:pt>
                <c:pt idx="3707">
                  <c:v>0.72188116669004565</c:v>
                </c:pt>
                <c:pt idx="3708">
                  <c:v>0.72188116669004565</c:v>
                </c:pt>
                <c:pt idx="3709">
                  <c:v>0.72188116669004565</c:v>
                </c:pt>
                <c:pt idx="3710">
                  <c:v>0.72188116669004565</c:v>
                </c:pt>
                <c:pt idx="3711">
                  <c:v>0.72188116669004565</c:v>
                </c:pt>
                <c:pt idx="3712">
                  <c:v>0.72188116669004565</c:v>
                </c:pt>
                <c:pt idx="3713">
                  <c:v>0.72188116669004565</c:v>
                </c:pt>
                <c:pt idx="3714">
                  <c:v>0.72188116669004565</c:v>
                </c:pt>
                <c:pt idx="3715">
                  <c:v>0.72188116669004565</c:v>
                </c:pt>
                <c:pt idx="3716">
                  <c:v>0.72188116669004565</c:v>
                </c:pt>
                <c:pt idx="3717">
                  <c:v>0.72188116669004565</c:v>
                </c:pt>
                <c:pt idx="3718">
                  <c:v>0.72188116669004565</c:v>
                </c:pt>
                <c:pt idx="3719">
                  <c:v>0.72188116669004565</c:v>
                </c:pt>
                <c:pt idx="3720">
                  <c:v>0.72188116669004565</c:v>
                </c:pt>
                <c:pt idx="3721">
                  <c:v>0.72188116669004565</c:v>
                </c:pt>
                <c:pt idx="3722">
                  <c:v>0.72188116669004565</c:v>
                </c:pt>
                <c:pt idx="3723">
                  <c:v>0.72188116669004565</c:v>
                </c:pt>
                <c:pt idx="3724">
                  <c:v>0.72188116669004565</c:v>
                </c:pt>
                <c:pt idx="3725">
                  <c:v>0.72188116669004565</c:v>
                </c:pt>
                <c:pt idx="3726">
                  <c:v>0.72188116669004565</c:v>
                </c:pt>
                <c:pt idx="3727">
                  <c:v>0.72188116669004565</c:v>
                </c:pt>
                <c:pt idx="3728">
                  <c:v>0.72188116669004565</c:v>
                </c:pt>
                <c:pt idx="3729">
                  <c:v>0.72188116669004565</c:v>
                </c:pt>
                <c:pt idx="3730">
                  <c:v>0.72188116669004565</c:v>
                </c:pt>
                <c:pt idx="3731">
                  <c:v>0.72188116669004565</c:v>
                </c:pt>
                <c:pt idx="3732">
                  <c:v>0.72188116669004565</c:v>
                </c:pt>
                <c:pt idx="3733">
                  <c:v>0.72188116669004565</c:v>
                </c:pt>
                <c:pt idx="3734">
                  <c:v>0.72188116669004565</c:v>
                </c:pt>
                <c:pt idx="3735">
                  <c:v>0.72188116669004565</c:v>
                </c:pt>
                <c:pt idx="3736">
                  <c:v>0.72188116669004565</c:v>
                </c:pt>
                <c:pt idx="3737">
                  <c:v>0.72188116669004565</c:v>
                </c:pt>
                <c:pt idx="3738">
                  <c:v>0.72193983312138565</c:v>
                </c:pt>
                <c:pt idx="3739">
                  <c:v>0.72193983401911643</c:v>
                </c:pt>
                <c:pt idx="3740">
                  <c:v>0.72193983401911643</c:v>
                </c:pt>
                <c:pt idx="3741">
                  <c:v>0.72199882371641311</c:v>
                </c:pt>
                <c:pt idx="3742">
                  <c:v>0.72205813303656641</c:v>
                </c:pt>
                <c:pt idx="3743">
                  <c:v>0.72205813485153658</c:v>
                </c:pt>
                <c:pt idx="3744">
                  <c:v>0.72211775923420352</c:v>
                </c:pt>
                <c:pt idx="3745">
                  <c:v>0.72211775923420352</c:v>
                </c:pt>
                <c:pt idx="3746">
                  <c:v>0.72211775923420352</c:v>
                </c:pt>
                <c:pt idx="3747">
                  <c:v>0.72211775923420352</c:v>
                </c:pt>
                <c:pt idx="3748">
                  <c:v>0.72217769956395228</c:v>
                </c:pt>
                <c:pt idx="3749">
                  <c:v>0.72217769956395228</c:v>
                </c:pt>
                <c:pt idx="3750">
                  <c:v>0.72217769956395228</c:v>
                </c:pt>
                <c:pt idx="3751">
                  <c:v>0.72217769956395228</c:v>
                </c:pt>
                <c:pt idx="3752">
                  <c:v>0.72223795128043988</c:v>
                </c:pt>
                <c:pt idx="3753">
                  <c:v>0.72223795128043988</c:v>
                </c:pt>
                <c:pt idx="3754">
                  <c:v>0.72223795128043988</c:v>
                </c:pt>
                <c:pt idx="3755">
                  <c:v>0.72223795128043988</c:v>
                </c:pt>
                <c:pt idx="3756">
                  <c:v>0.72223795128043988</c:v>
                </c:pt>
                <c:pt idx="3757">
                  <c:v>0.72229851163829484</c:v>
                </c:pt>
                <c:pt idx="3758">
                  <c:v>0.72235937789214366</c:v>
                </c:pt>
                <c:pt idx="3759">
                  <c:v>0.72235937789214366</c:v>
                </c:pt>
                <c:pt idx="3760">
                  <c:v>0.72242054729661442</c:v>
                </c:pt>
                <c:pt idx="3761">
                  <c:v>0.72242054729661442</c:v>
                </c:pt>
                <c:pt idx="3762">
                  <c:v>0.72242054729661442</c:v>
                </c:pt>
                <c:pt idx="3763">
                  <c:v>0.72242054729661442</c:v>
                </c:pt>
                <c:pt idx="3764">
                  <c:v>0.72242054729661442</c:v>
                </c:pt>
                <c:pt idx="3765">
                  <c:v>0.72248201710633253</c:v>
                </c:pt>
                <c:pt idx="3766">
                  <c:v>0.72248201710633253</c:v>
                </c:pt>
                <c:pt idx="3767">
                  <c:v>0.72248201710633253</c:v>
                </c:pt>
                <c:pt idx="3768">
                  <c:v>0.72248201710633253</c:v>
                </c:pt>
                <c:pt idx="3769">
                  <c:v>0.72248201710633253</c:v>
                </c:pt>
                <c:pt idx="3770">
                  <c:v>0.72248201710633253</c:v>
                </c:pt>
                <c:pt idx="3771">
                  <c:v>0.72248201710633253</c:v>
                </c:pt>
                <c:pt idx="3772">
                  <c:v>0.72248201710633253</c:v>
                </c:pt>
                <c:pt idx="3773">
                  <c:v>0.72248201710633253</c:v>
                </c:pt>
                <c:pt idx="3774">
                  <c:v>0.72248201710633253</c:v>
                </c:pt>
                <c:pt idx="3775">
                  <c:v>0.72248201710633253</c:v>
                </c:pt>
                <c:pt idx="3776">
                  <c:v>0.72248201710633253</c:v>
                </c:pt>
                <c:pt idx="3777">
                  <c:v>0.72248201710633253</c:v>
                </c:pt>
                <c:pt idx="3778">
                  <c:v>0.72248201710633253</c:v>
                </c:pt>
                <c:pt idx="3779">
                  <c:v>0.72248201710633253</c:v>
                </c:pt>
                <c:pt idx="3780">
                  <c:v>0.72248201710633253</c:v>
                </c:pt>
                <c:pt idx="3781">
                  <c:v>0.72248201710633253</c:v>
                </c:pt>
                <c:pt idx="3782">
                  <c:v>0.72248201710633253</c:v>
                </c:pt>
                <c:pt idx="3783">
                  <c:v>0.72248201710633253</c:v>
                </c:pt>
                <c:pt idx="3784">
                  <c:v>0.72248201710633253</c:v>
                </c:pt>
                <c:pt idx="3785">
                  <c:v>0.72248201710633253</c:v>
                </c:pt>
                <c:pt idx="3786">
                  <c:v>0.72248201710633253</c:v>
                </c:pt>
                <c:pt idx="3787">
                  <c:v>0.72248201710633253</c:v>
                </c:pt>
                <c:pt idx="3788">
                  <c:v>0.72248201710633253</c:v>
                </c:pt>
                <c:pt idx="3789">
                  <c:v>0.72248201710633253</c:v>
                </c:pt>
                <c:pt idx="3790">
                  <c:v>0.72248201710633253</c:v>
                </c:pt>
                <c:pt idx="3791">
                  <c:v>0.72248201710633253</c:v>
                </c:pt>
                <c:pt idx="3792">
                  <c:v>0.72248201710633253</c:v>
                </c:pt>
                <c:pt idx="3793">
                  <c:v>0.72248201710633253</c:v>
                </c:pt>
                <c:pt idx="3794">
                  <c:v>0.72248201710633253</c:v>
                </c:pt>
                <c:pt idx="3795">
                  <c:v>0.72248201710633253</c:v>
                </c:pt>
                <c:pt idx="3796">
                  <c:v>0.72248201710633253</c:v>
                </c:pt>
                <c:pt idx="3797">
                  <c:v>0.72248201710633253</c:v>
                </c:pt>
                <c:pt idx="3798">
                  <c:v>0.72248201710633253</c:v>
                </c:pt>
                <c:pt idx="3799">
                  <c:v>0.72248201710633253</c:v>
                </c:pt>
                <c:pt idx="3800">
                  <c:v>0.72248201710633253</c:v>
                </c:pt>
                <c:pt idx="3801">
                  <c:v>0.72248201710633253</c:v>
                </c:pt>
                <c:pt idx="3802">
                  <c:v>0.7225437845759316</c:v>
                </c:pt>
                <c:pt idx="3803">
                  <c:v>0.7225437845759316</c:v>
                </c:pt>
                <c:pt idx="3804">
                  <c:v>0.7225437845759316</c:v>
                </c:pt>
                <c:pt idx="3805">
                  <c:v>0.7225437845759316</c:v>
                </c:pt>
                <c:pt idx="3806">
                  <c:v>0.72260584696003283</c:v>
                </c:pt>
                <c:pt idx="3807">
                  <c:v>0.72260584696003283</c:v>
                </c:pt>
                <c:pt idx="3808">
                  <c:v>0.72260584696003283</c:v>
                </c:pt>
                <c:pt idx="3809">
                  <c:v>0.72266820151326694</c:v>
                </c:pt>
                <c:pt idx="3810">
                  <c:v>0.72266820151326694</c:v>
                </c:pt>
                <c:pt idx="3811">
                  <c:v>0.72266820342075866</c:v>
                </c:pt>
                <c:pt idx="3812">
                  <c:v>0.7227308454902609</c:v>
                </c:pt>
                <c:pt idx="3813">
                  <c:v>0.7227308454902609</c:v>
                </c:pt>
                <c:pt idx="3814">
                  <c:v>0.72279377614564166</c:v>
                </c:pt>
                <c:pt idx="3815">
                  <c:v>0.72279377614564166</c:v>
                </c:pt>
                <c:pt idx="3816">
                  <c:v>0.72279377614564166</c:v>
                </c:pt>
                <c:pt idx="3817">
                  <c:v>0.72279377614564166</c:v>
                </c:pt>
                <c:pt idx="3818">
                  <c:v>0.72279377614564166</c:v>
                </c:pt>
                <c:pt idx="3819">
                  <c:v>0.72279377614564166</c:v>
                </c:pt>
                <c:pt idx="3820">
                  <c:v>0.72279377614564166</c:v>
                </c:pt>
                <c:pt idx="3821">
                  <c:v>0.72285699073403731</c:v>
                </c:pt>
                <c:pt idx="3822">
                  <c:v>0.7229204865100759</c:v>
                </c:pt>
                <c:pt idx="3823">
                  <c:v>0.72298426072838418</c:v>
                </c:pt>
                <c:pt idx="3824">
                  <c:v>0.72298426072838418</c:v>
                </c:pt>
                <c:pt idx="3825">
                  <c:v>0.72304831064359043</c:v>
                </c:pt>
                <c:pt idx="3826">
                  <c:v>0.72304831064359043</c:v>
                </c:pt>
                <c:pt idx="3827">
                  <c:v>0.72311263351032007</c:v>
                </c:pt>
                <c:pt idx="3828">
                  <c:v>0.72311263351032007</c:v>
                </c:pt>
                <c:pt idx="3829">
                  <c:v>0.72311263351032007</c:v>
                </c:pt>
                <c:pt idx="3830">
                  <c:v>0.72311263351032007</c:v>
                </c:pt>
                <c:pt idx="3831">
                  <c:v>0.72311263351032007</c:v>
                </c:pt>
                <c:pt idx="3832">
                  <c:v>0.72311263351032007</c:v>
                </c:pt>
                <c:pt idx="3833">
                  <c:v>0.72311263351032007</c:v>
                </c:pt>
                <c:pt idx="3834">
                  <c:v>0.72311263351032007</c:v>
                </c:pt>
                <c:pt idx="3835">
                  <c:v>0.72311263351032007</c:v>
                </c:pt>
                <c:pt idx="3836">
                  <c:v>0.72311263351032007</c:v>
                </c:pt>
                <c:pt idx="3837">
                  <c:v>0.72311263351032007</c:v>
                </c:pt>
                <c:pt idx="3838">
                  <c:v>0.72311263351032007</c:v>
                </c:pt>
                <c:pt idx="3839">
                  <c:v>0.72311263351032007</c:v>
                </c:pt>
                <c:pt idx="3840">
                  <c:v>0.72311263351032007</c:v>
                </c:pt>
                <c:pt idx="3841">
                  <c:v>0.72311263351032007</c:v>
                </c:pt>
                <c:pt idx="3842">
                  <c:v>0.72311263351032007</c:v>
                </c:pt>
                <c:pt idx="3843">
                  <c:v>0.72311263351032007</c:v>
                </c:pt>
                <c:pt idx="3844">
                  <c:v>0.72311263351032007</c:v>
                </c:pt>
                <c:pt idx="3845">
                  <c:v>0.72311263351032007</c:v>
                </c:pt>
                <c:pt idx="3846">
                  <c:v>0.72311263351032007</c:v>
                </c:pt>
                <c:pt idx="3847">
                  <c:v>0.72311263351032007</c:v>
                </c:pt>
                <c:pt idx="3848">
                  <c:v>0.72311263351032007</c:v>
                </c:pt>
                <c:pt idx="3849">
                  <c:v>0.72311263351032007</c:v>
                </c:pt>
                <c:pt idx="3850">
                  <c:v>0.72311263351032007</c:v>
                </c:pt>
                <c:pt idx="3851">
                  <c:v>0.72311263351032007</c:v>
                </c:pt>
                <c:pt idx="3852">
                  <c:v>0.72311263351032007</c:v>
                </c:pt>
                <c:pt idx="3853">
                  <c:v>0.72311263351032007</c:v>
                </c:pt>
                <c:pt idx="3854">
                  <c:v>0.72311263351032007</c:v>
                </c:pt>
                <c:pt idx="3855">
                  <c:v>0.72311263351032007</c:v>
                </c:pt>
                <c:pt idx="3856">
                  <c:v>0.72311263351032007</c:v>
                </c:pt>
                <c:pt idx="3857">
                  <c:v>0.72311263351032007</c:v>
                </c:pt>
                <c:pt idx="3858">
                  <c:v>0.72311263351032007</c:v>
                </c:pt>
                <c:pt idx="3859">
                  <c:v>0.72311263351032007</c:v>
                </c:pt>
                <c:pt idx="3860">
                  <c:v>0.72311263351032007</c:v>
                </c:pt>
                <c:pt idx="3861">
                  <c:v>0.72311263351032007</c:v>
                </c:pt>
                <c:pt idx="3862">
                  <c:v>0.72311263351032007</c:v>
                </c:pt>
                <c:pt idx="3863">
                  <c:v>0.72311263351032007</c:v>
                </c:pt>
                <c:pt idx="3864">
                  <c:v>0.72311263351032007</c:v>
                </c:pt>
                <c:pt idx="3865">
                  <c:v>0.72311263351032007</c:v>
                </c:pt>
                <c:pt idx="3866">
                  <c:v>0.72311263351032007</c:v>
                </c:pt>
                <c:pt idx="3867">
                  <c:v>0.72311263351032007</c:v>
                </c:pt>
                <c:pt idx="3868">
                  <c:v>0.72311263351032007</c:v>
                </c:pt>
                <c:pt idx="3869">
                  <c:v>0.72311263351032007</c:v>
                </c:pt>
                <c:pt idx="3870">
                  <c:v>0.72311263351032007</c:v>
                </c:pt>
                <c:pt idx="3871">
                  <c:v>0.72311263351032007</c:v>
                </c:pt>
                <c:pt idx="3872">
                  <c:v>0.72311263351032007</c:v>
                </c:pt>
                <c:pt idx="3873">
                  <c:v>0.72311263351032007</c:v>
                </c:pt>
                <c:pt idx="3874">
                  <c:v>0.72311263351032007</c:v>
                </c:pt>
                <c:pt idx="3875">
                  <c:v>0.72311263351032007</c:v>
                </c:pt>
                <c:pt idx="3876">
                  <c:v>0.72311263351032007</c:v>
                </c:pt>
                <c:pt idx="3877">
                  <c:v>0.72311263351032007</c:v>
                </c:pt>
                <c:pt idx="3878">
                  <c:v>0.72311263351032007</c:v>
                </c:pt>
                <c:pt idx="3879">
                  <c:v>0.72311263351032007</c:v>
                </c:pt>
                <c:pt idx="3880">
                  <c:v>0.7231772265832056</c:v>
                </c:pt>
                <c:pt idx="3881">
                  <c:v>0.7231772265832056</c:v>
                </c:pt>
                <c:pt idx="3882">
                  <c:v>0.72324208711687088</c:v>
                </c:pt>
                <c:pt idx="3883">
                  <c:v>0.72324208711687088</c:v>
                </c:pt>
                <c:pt idx="3884">
                  <c:v>0.72324208711687088</c:v>
                </c:pt>
                <c:pt idx="3885">
                  <c:v>0.72330721236594375</c:v>
                </c:pt>
                <c:pt idx="3886">
                  <c:v>0.72330721236594375</c:v>
                </c:pt>
                <c:pt idx="3887">
                  <c:v>0.72330721236594375</c:v>
                </c:pt>
                <c:pt idx="3888">
                  <c:v>0.72330721435757794</c:v>
                </c:pt>
                <c:pt idx="3889">
                  <c:v>0.72337259958505185</c:v>
                </c:pt>
                <c:pt idx="3890">
                  <c:v>0.72337259958505185</c:v>
                </c:pt>
                <c:pt idx="3891">
                  <c:v>0.72337259958505185</c:v>
                </c:pt>
                <c:pt idx="3892">
                  <c:v>0.72337259958505185</c:v>
                </c:pt>
                <c:pt idx="3893">
                  <c:v>0.72343824602882367</c:v>
                </c:pt>
                <c:pt idx="3894">
                  <c:v>0.72343824602882367</c:v>
                </c:pt>
                <c:pt idx="3895">
                  <c:v>0.72343824602882367</c:v>
                </c:pt>
                <c:pt idx="3896">
                  <c:v>0.72343824602882367</c:v>
                </c:pt>
                <c:pt idx="3897">
                  <c:v>0.72343824602882367</c:v>
                </c:pt>
                <c:pt idx="3898">
                  <c:v>0.72350414895188553</c:v>
                </c:pt>
                <c:pt idx="3899">
                  <c:v>0.72350414895188553</c:v>
                </c:pt>
                <c:pt idx="3900">
                  <c:v>0.723570303585921</c:v>
                </c:pt>
                <c:pt idx="3901">
                  <c:v>0.723570303585921</c:v>
                </c:pt>
                <c:pt idx="3902">
                  <c:v>0.72357030560886593</c:v>
                </c:pt>
                <c:pt idx="3903">
                  <c:v>0.72357030560886593</c:v>
                </c:pt>
                <c:pt idx="3904">
                  <c:v>0.72357030560886593</c:v>
                </c:pt>
                <c:pt idx="3905">
                  <c:v>0.72363671325439227</c:v>
                </c:pt>
                <c:pt idx="3906">
                  <c:v>0.72363671325439227</c:v>
                </c:pt>
                <c:pt idx="3907">
                  <c:v>0.72363671325439227</c:v>
                </c:pt>
                <c:pt idx="3908">
                  <c:v>0.72370336914309219</c:v>
                </c:pt>
                <c:pt idx="3909">
                  <c:v>0.72370336914309219</c:v>
                </c:pt>
                <c:pt idx="3910">
                  <c:v>0.72377027052959086</c:v>
                </c:pt>
                <c:pt idx="3911">
                  <c:v>0.72377027052959086</c:v>
                </c:pt>
                <c:pt idx="3912">
                  <c:v>0.72377027052959086</c:v>
                </c:pt>
                <c:pt idx="3913">
                  <c:v>0.72377027052959086</c:v>
                </c:pt>
                <c:pt idx="3914">
                  <c:v>0.72377027052959086</c:v>
                </c:pt>
                <c:pt idx="3915">
                  <c:v>0.72377027052959086</c:v>
                </c:pt>
                <c:pt idx="3916">
                  <c:v>0.72377027052959086</c:v>
                </c:pt>
                <c:pt idx="3917">
                  <c:v>0.72377027052959086</c:v>
                </c:pt>
                <c:pt idx="3918">
                  <c:v>0.72377027052959086</c:v>
                </c:pt>
                <c:pt idx="3919">
                  <c:v>0.72377027052959086</c:v>
                </c:pt>
                <c:pt idx="3920">
                  <c:v>0.72377027052959086</c:v>
                </c:pt>
                <c:pt idx="3921">
                  <c:v>0.72377027052959086</c:v>
                </c:pt>
                <c:pt idx="3922">
                  <c:v>0.72377027052959086</c:v>
                </c:pt>
                <c:pt idx="3923">
                  <c:v>0.72377027052959086</c:v>
                </c:pt>
                <c:pt idx="3924">
                  <c:v>0.72377027052959086</c:v>
                </c:pt>
                <c:pt idx="3925">
                  <c:v>0.72377027052959086</c:v>
                </c:pt>
                <c:pt idx="3926">
                  <c:v>0.72377027052959086</c:v>
                </c:pt>
                <c:pt idx="3927">
                  <c:v>0.72377027052959086</c:v>
                </c:pt>
                <c:pt idx="3928">
                  <c:v>0.72377027052959086</c:v>
                </c:pt>
                <c:pt idx="3929">
                  <c:v>0.72377027052959086</c:v>
                </c:pt>
                <c:pt idx="3930">
                  <c:v>0.72377027052959086</c:v>
                </c:pt>
                <c:pt idx="3931">
                  <c:v>0.72383741466852303</c:v>
                </c:pt>
                <c:pt idx="3932">
                  <c:v>0.72383741466852303</c:v>
                </c:pt>
                <c:pt idx="3933">
                  <c:v>0.72383741466852303</c:v>
                </c:pt>
                <c:pt idx="3934">
                  <c:v>0.72383741466852303</c:v>
                </c:pt>
                <c:pt idx="3935">
                  <c:v>0.72390479881450898</c:v>
                </c:pt>
                <c:pt idx="3936">
                  <c:v>0.72390479881450898</c:v>
                </c:pt>
                <c:pt idx="3937">
                  <c:v>0.72390479881450898</c:v>
                </c:pt>
                <c:pt idx="3938">
                  <c:v>0.72397242022217878</c:v>
                </c:pt>
                <c:pt idx="3939">
                  <c:v>0.72404027614615984</c:v>
                </c:pt>
                <c:pt idx="3940">
                  <c:v>0.72404027614615984</c:v>
                </c:pt>
                <c:pt idx="3941">
                  <c:v>0.72404027614615984</c:v>
                </c:pt>
                <c:pt idx="3942">
                  <c:v>0.72410836384108002</c:v>
                </c:pt>
                <c:pt idx="3943">
                  <c:v>0.72410836384108002</c:v>
                </c:pt>
                <c:pt idx="3944">
                  <c:v>0.72410836384108002</c:v>
                </c:pt>
                <c:pt idx="3945">
                  <c:v>0.72410836384108002</c:v>
                </c:pt>
                <c:pt idx="3946">
                  <c:v>0.72417668056156692</c:v>
                </c:pt>
                <c:pt idx="3947">
                  <c:v>0.72417668056156692</c:v>
                </c:pt>
                <c:pt idx="3948">
                  <c:v>0.72424522356224774</c:v>
                </c:pt>
                <c:pt idx="3949">
                  <c:v>0.72431399009775099</c:v>
                </c:pt>
                <c:pt idx="3950">
                  <c:v>0.72431399009775099</c:v>
                </c:pt>
                <c:pt idx="3951">
                  <c:v>0.72431399009775099</c:v>
                </c:pt>
                <c:pt idx="3952">
                  <c:v>0.72431399009775099</c:v>
                </c:pt>
                <c:pt idx="3953">
                  <c:v>0.72431399009775099</c:v>
                </c:pt>
                <c:pt idx="3954">
                  <c:v>0.72431399009775099</c:v>
                </c:pt>
                <c:pt idx="3955">
                  <c:v>0.72445218279172929</c:v>
                </c:pt>
                <c:pt idx="3956">
                  <c:v>0.72445218279172929</c:v>
                </c:pt>
                <c:pt idx="3957">
                  <c:v>0.72445218279172929</c:v>
                </c:pt>
                <c:pt idx="3958">
                  <c:v>0.72445218279172929</c:v>
                </c:pt>
                <c:pt idx="3959">
                  <c:v>0.72445218279172929</c:v>
                </c:pt>
                <c:pt idx="3960">
                  <c:v>0.72445218279172929</c:v>
                </c:pt>
                <c:pt idx="3961">
                  <c:v>0.72445218279172929</c:v>
                </c:pt>
                <c:pt idx="3962">
                  <c:v>0.72445218279172929</c:v>
                </c:pt>
                <c:pt idx="3963">
                  <c:v>0.72445218279172929</c:v>
                </c:pt>
                <c:pt idx="3964">
                  <c:v>0.72445218279172929</c:v>
                </c:pt>
                <c:pt idx="3965">
                  <c:v>0.72445218279172929</c:v>
                </c:pt>
                <c:pt idx="3966">
                  <c:v>0.72445218279172929</c:v>
                </c:pt>
                <c:pt idx="3967">
                  <c:v>0.72445218279172929</c:v>
                </c:pt>
                <c:pt idx="3968">
                  <c:v>0.72445218279172929</c:v>
                </c:pt>
                <c:pt idx="3969">
                  <c:v>0.72445218279172929</c:v>
                </c:pt>
                <c:pt idx="3970">
                  <c:v>0.72445218279172929</c:v>
                </c:pt>
                <c:pt idx="3971">
                  <c:v>0.72445218279172929</c:v>
                </c:pt>
                <c:pt idx="3972">
                  <c:v>0.72445218279172929</c:v>
                </c:pt>
                <c:pt idx="3973">
                  <c:v>0.72445218279172929</c:v>
                </c:pt>
                <c:pt idx="3974">
                  <c:v>0.72445218279172929</c:v>
                </c:pt>
                <c:pt idx="3975">
                  <c:v>0.72445218279172929</c:v>
                </c:pt>
                <c:pt idx="3976">
                  <c:v>0.72445218279172929</c:v>
                </c:pt>
                <c:pt idx="3977">
                  <c:v>0.72445218279172929</c:v>
                </c:pt>
                <c:pt idx="3978">
                  <c:v>0.72445218279172929</c:v>
                </c:pt>
                <c:pt idx="3979">
                  <c:v>0.72445218279172929</c:v>
                </c:pt>
                <c:pt idx="3980">
                  <c:v>0.72445218279172929</c:v>
                </c:pt>
                <c:pt idx="3981">
                  <c:v>0.72445218279172929</c:v>
                </c:pt>
                <c:pt idx="3982">
                  <c:v>0.72445218279172929</c:v>
                </c:pt>
                <c:pt idx="3983">
                  <c:v>0.72445218279172929</c:v>
                </c:pt>
                <c:pt idx="3984">
                  <c:v>0.72445218279172929</c:v>
                </c:pt>
                <c:pt idx="3985">
                  <c:v>0.72445218279172929</c:v>
                </c:pt>
                <c:pt idx="3986">
                  <c:v>0.72445218279172929</c:v>
                </c:pt>
                <c:pt idx="3987">
                  <c:v>0.7245216034594647</c:v>
                </c:pt>
                <c:pt idx="3988">
                  <c:v>0.7245216034594647</c:v>
                </c:pt>
                <c:pt idx="3989">
                  <c:v>0.7245216034594647</c:v>
                </c:pt>
                <c:pt idx="3990">
                  <c:v>0.72459123668053038</c:v>
                </c:pt>
                <c:pt idx="3991">
                  <c:v>0.72466107970955618</c:v>
                </c:pt>
                <c:pt idx="3992">
                  <c:v>0.72466108184433853</c:v>
                </c:pt>
                <c:pt idx="3993">
                  <c:v>0.72473112980116861</c:v>
                </c:pt>
                <c:pt idx="3994">
                  <c:v>0.72473112980116861</c:v>
                </c:pt>
                <c:pt idx="3995">
                  <c:v>0.72473113087169849</c:v>
                </c:pt>
                <c:pt idx="3996">
                  <c:v>0.72480138420999574</c:v>
                </c:pt>
                <c:pt idx="3997">
                  <c:v>0.72480138420999574</c:v>
                </c:pt>
                <c:pt idx="3998">
                  <c:v>0.72480138420999574</c:v>
                </c:pt>
                <c:pt idx="3999">
                  <c:v>0.72480138420999574</c:v>
                </c:pt>
                <c:pt idx="4000">
                  <c:v>0.72480138420999574</c:v>
                </c:pt>
                <c:pt idx="4001">
                  <c:v>0.72480138420999574</c:v>
                </c:pt>
                <c:pt idx="4002">
                  <c:v>0.7248718401906652</c:v>
                </c:pt>
                <c:pt idx="4003">
                  <c:v>0.7248718401906652</c:v>
                </c:pt>
                <c:pt idx="4004">
                  <c:v>0.7248718401906652</c:v>
                </c:pt>
                <c:pt idx="4005">
                  <c:v>0.7248718401906652</c:v>
                </c:pt>
                <c:pt idx="4006">
                  <c:v>0.72494249499780461</c:v>
                </c:pt>
                <c:pt idx="4007">
                  <c:v>0.72494249499780461</c:v>
                </c:pt>
                <c:pt idx="4008">
                  <c:v>0.72494249499780461</c:v>
                </c:pt>
                <c:pt idx="4009">
                  <c:v>0.72501334588604205</c:v>
                </c:pt>
                <c:pt idx="4010">
                  <c:v>0.72501334588604205</c:v>
                </c:pt>
                <c:pt idx="4011">
                  <c:v>0.72501334588604205</c:v>
                </c:pt>
                <c:pt idx="4012">
                  <c:v>0.72501334588604205</c:v>
                </c:pt>
                <c:pt idx="4013">
                  <c:v>0.72508439011000536</c:v>
                </c:pt>
                <c:pt idx="4014">
                  <c:v>0.72508439011000536</c:v>
                </c:pt>
                <c:pt idx="4015">
                  <c:v>0.72508439011000536</c:v>
                </c:pt>
                <c:pt idx="4016">
                  <c:v>0.72508439011000536</c:v>
                </c:pt>
                <c:pt idx="4017">
                  <c:v>0.72515562492431795</c:v>
                </c:pt>
                <c:pt idx="4018">
                  <c:v>0.72515562492431795</c:v>
                </c:pt>
                <c:pt idx="4019">
                  <c:v>0.72515562492431795</c:v>
                </c:pt>
                <c:pt idx="4020">
                  <c:v>0.72515562492431795</c:v>
                </c:pt>
                <c:pt idx="4021">
                  <c:v>0.72515562492431795</c:v>
                </c:pt>
                <c:pt idx="4022">
                  <c:v>0.72515562492431795</c:v>
                </c:pt>
                <c:pt idx="4023">
                  <c:v>0.72515562492431795</c:v>
                </c:pt>
                <c:pt idx="4024">
                  <c:v>0.72515562492431795</c:v>
                </c:pt>
                <c:pt idx="4025">
                  <c:v>0.72515562492431795</c:v>
                </c:pt>
                <c:pt idx="4026">
                  <c:v>0.72515562492431795</c:v>
                </c:pt>
                <c:pt idx="4027">
                  <c:v>0.72515562492431795</c:v>
                </c:pt>
                <c:pt idx="4028">
                  <c:v>0.72515562492431795</c:v>
                </c:pt>
                <c:pt idx="4029">
                  <c:v>0.72515562492431795</c:v>
                </c:pt>
                <c:pt idx="4030">
                  <c:v>0.72515562492431795</c:v>
                </c:pt>
                <c:pt idx="4031">
                  <c:v>0.72515562492431795</c:v>
                </c:pt>
                <c:pt idx="4032">
                  <c:v>0.72515562492431795</c:v>
                </c:pt>
                <c:pt idx="4033">
                  <c:v>0.72515562492431795</c:v>
                </c:pt>
                <c:pt idx="4034">
                  <c:v>0.72515562492431795</c:v>
                </c:pt>
                <c:pt idx="4035">
                  <c:v>0.72515562492431795</c:v>
                </c:pt>
                <c:pt idx="4036">
                  <c:v>0.72515562492431795</c:v>
                </c:pt>
                <c:pt idx="4037">
                  <c:v>0.72515562492431795</c:v>
                </c:pt>
                <c:pt idx="4038">
                  <c:v>0.72515562492431795</c:v>
                </c:pt>
                <c:pt idx="4039">
                  <c:v>0.72515562492431795</c:v>
                </c:pt>
                <c:pt idx="4040">
                  <c:v>0.72515562492431795</c:v>
                </c:pt>
                <c:pt idx="4041">
                  <c:v>0.72515562492431795</c:v>
                </c:pt>
                <c:pt idx="4042">
                  <c:v>0.72515562492431795</c:v>
                </c:pt>
                <c:pt idx="4043">
                  <c:v>0.72522704758361634</c:v>
                </c:pt>
                <c:pt idx="4044">
                  <c:v>0.72529865534251969</c:v>
                </c:pt>
                <c:pt idx="4045">
                  <c:v>0.72529865534251969</c:v>
                </c:pt>
                <c:pt idx="4046">
                  <c:v>0.72537044764944769</c:v>
                </c:pt>
                <c:pt idx="4047">
                  <c:v>0.72544241517766028</c:v>
                </c:pt>
                <c:pt idx="4048">
                  <c:v>0.72551456176315343</c:v>
                </c:pt>
                <c:pt idx="4049">
                  <c:v>0.72551456176315343</c:v>
                </c:pt>
                <c:pt idx="4050">
                  <c:v>0.72551456176315343</c:v>
                </c:pt>
                <c:pt idx="4051">
                  <c:v>0.72551456176315343</c:v>
                </c:pt>
                <c:pt idx="4052">
                  <c:v>0.72551456176315343</c:v>
                </c:pt>
                <c:pt idx="4053">
                  <c:v>0.72551456176315343</c:v>
                </c:pt>
                <c:pt idx="4054">
                  <c:v>0.72565937454312113</c:v>
                </c:pt>
                <c:pt idx="4055">
                  <c:v>0.72565937454312113</c:v>
                </c:pt>
                <c:pt idx="4056">
                  <c:v>0.72573203524685137</c:v>
                </c:pt>
                <c:pt idx="4057">
                  <c:v>0.72580486183258219</c:v>
                </c:pt>
                <c:pt idx="4058">
                  <c:v>0.72587785155493945</c:v>
                </c:pt>
                <c:pt idx="4059">
                  <c:v>0.72587785155493945</c:v>
                </c:pt>
                <c:pt idx="4060">
                  <c:v>0.72587785155493945</c:v>
                </c:pt>
                <c:pt idx="4061">
                  <c:v>0.72587785155493945</c:v>
                </c:pt>
                <c:pt idx="4062">
                  <c:v>0.72587785155493945</c:v>
                </c:pt>
                <c:pt idx="4063">
                  <c:v>0.72587785155493945</c:v>
                </c:pt>
                <c:pt idx="4064">
                  <c:v>0.72587785155493945</c:v>
                </c:pt>
                <c:pt idx="4065">
                  <c:v>0.72587785155493945</c:v>
                </c:pt>
                <c:pt idx="4066">
                  <c:v>0.72587785155493945</c:v>
                </c:pt>
                <c:pt idx="4067">
                  <c:v>0.72587785155493945</c:v>
                </c:pt>
                <c:pt idx="4068">
                  <c:v>0.72587785155493945</c:v>
                </c:pt>
                <c:pt idx="4069">
                  <c:v>0.72587785155493945</c:v>
                </c:pt>
                <c:pt idx="4070">
                  <c:v>0.72587785155493945</c:v>
                </c:pt>
                <c:pt idx="4071">
                  <c:v>0.72587785155493945</c:v>
                </c:pt>
                <c:pt idx="4072">
                  <c:v>0.72587785155493945</c:v>
                </c:pt>
                <c:pt idx="4073">
                  <c:v>0.72587785155493945</c:v>
                </c:pt>
                <c:pt idx="4074">
                  <c:v>0.72587785155493945</c:v>
                </c:pt>
                <c:pt idx="4075">
                  <c:v>0.72587785155493945</c:v>
                </c:pt>
                <c:pt idx="4076">
                  <c:v>0.72587785155493945</c:v>
                </c:pt>
                <c:pt idx="4077">
                  <c:v>0.72587785155493945</c:v>
                </c:pt>
                <c:pt idx="4078">
                  <c:v>0.72587785155493945</c:v>
                </c:pt>
                <c:pt idx="4079">
                  <c:v>0.72587785155493945</c:v>
                </c:pt>
                <c:pt idx="4080">
                  <c:v>0.72587785155493945</c:v>
                </c:pt>
                <c:pt idx="4081">
                  <c:v>0.72602430942805796</c:v>
                </c:pt>
                <c:pt idx="4082">
                  <c:v>0.72609777208806914</c:v>
                </c:pt>
                <c:pt idx="4083">
                  <c:v>0.72609777208806914</c:v>
                </c:pt>
                <c:pt idx="4084">
                  <c:v>0.72617138690321903</c:v>
                </c:pt>
                <c:pt idx="4085">
                  <c:v>0.72624515112813526</c:v>
                </c:pt>
                <c:pt idx="4086">
                  <c:v>0.72624515112813526</c:v>
                </c:pt>
                <c:pt idx="4087">
                  <c:v>0.72631906201744612</c:v>
                </c:pt>
                <c:pt idx="4088">
                  <c:v>0.72631906201744612</c:v>
                </c:pt>
                <c:pt idx="4089">
                  <c:v>0.72631906201744612</c:v>
                </c:pt>
                <c:pt idx="4090">
                  <c:v>0.72646731280775978</c:v>
                </c:pt>
                <c:pt idx="4091">
                  <c:v>0.72646731280775978</c:v>
                </c:pt>
                <c:pt idx="4092">
                  <c:v>0.72646731280775978</c:v>
                </c:pt>
                <c:pt idx="4093">
                  <c:v>0.72654164721801806</c:v>
                </c:pt>
                <c:pt idx="4094">
                  <c:v>0.72654164721801806</c:v>
                </c:pt>
                <c:pt idx="4095">
                  <c:v>0.72661611731117814</c:v>
                </c:pt>
                <c:pt idx="4096">
                  <c:v>0.72661611731117814</c:v>
                </c:pt>
                <c:pt idx="4097">
                  <c:v>0.72661611731117814</c:v>
                </c:pt>
                <c:pt idx="4098">
                  <c:v>0.72661611731117814</c:v>
                </c:pt>
                <c:pt idx="4099">
                  <c:v>0.72661611731117814</c:v>
                </c:pt>
                <c:pt idx="4100">
                  <c:v>0.72661611731117814</c:v>
                </c:pt>
                <c:pt idx="4101">
                  <c:v>0.72661611731117814</c:v>
                </c:pt>
                <c:pt idx="4102">
                  <c:v>0.72661611731117814</c:v>
                </c:pt>
                <c:pt idx="4103">
                  <c:v>0.72661611731117814</c:v>
                </c:pt>
                <c:pt idx="4104">
                  <c:v>0.72661611731117814</c:v>
                </c:pt>
                <c:pt idx="4105">
                  <c:v>0.72661611731117814</c:v>
                </c:pt>
                <c:pt idx="4106">
                  <c:v>0.72661611731117814</c:v>
                </c:pt>
                <c:pt idx="4107">
                  <c:v>0.72661611731117814</c:v>
                </c:pt>
                <c:pt idx="4108">
                  <c:v>0.72661611731117814</c:v>
                </c:pt>
                <c:pt idx="4109">
                  <c:v>0.72661611731117814</c:v>
                </c:pt>
                <c:pt idx="4110">
                  <c:v>0.72661611731117814</c:v>
                </c:pt>
                <c:pt idx="4111">
                  <c:v>0.72661611731117814</c:v>
                </c:pt>
                <c:pt idx="4112">
                  <c:v>0.72661611731117814</c:v>
                </c:pt>
                <c:pt idx="4113">
                  <c:v>0.72661611731117814</c:v>
                </c:pt>
                <c:pt idx="4114">
                  <c:v>0.72661611731117814</c:v>
                </c:pt>
                <c:pt idx="4115">
                  <c:v>0.72661611731117814</c:v>
                </c:pt>
                <c:pt idx="4116">
                  <c:v>0.72661611731117814</c:v>
                </c:pt>
                <c:pt idx="4117">
                  <c:v>0.72661611731117814</c:v>
                </c:pt>
                <c:pt idx="4118">
                  <c:v>0.72661611731117814</c:v>
                </c:pt>
                <c:pt idx="4119">
                  <c:v>0.72661611731117814</c:v>
                </c:pt>
                <c:pt idx="4120">
                  <c:v>0.72661611731117814</c:v>
                </c:pt>
                <c:pt idx="4121">
                  <c:v>0.72661611731117814</c:v>
                </c:pt>
                <c:pt idx="4122">
                  <c:v>0.72661611731117814</c:v>
                </c:pt>
                <c:pt idx="4123">
                  <c:v>0.72661611731117814</c:v>
                </c:pt>
                <c:pt idx="4124">
                  <c:v>0.72661611731117814</c:v>
                </c:pt>
                <c:pt idx="4125">
                  <c:v>0.72669072034187521</c:v>
                </c:pt>
                <c:pt idx="4126">
                  <c:v>0.72676545356472955</c:v>
                </c:pt>
                <c:pt idx="4127">
                  <c:v>0.72676545356472955</c:v>
                </c:pt>
                <c:pt idx="4128">
                  <c:v>0.72676545356472955</c:v>
                </c:pt>
                <c:pt idx="4129">
                  <c:v>0.72684031423437057</c:v>
                </c:pt>
                <c:pt idx="4130">
                  <c:v>0.72684031423437057</c:v>
                </c:pt>
                <c:pt idx="4131">
                  <c:v>0.72684031423437057</c:v>
                </c:pt>
                <c:pt idx="4132">
                  <c:v>0.72691529960542722</c:v>
                </c:pt>
                <c:pt idx="4133">
                  <c:v>0.72699040693252559</c:v>
                </c:pt>
                <c:pt idx="4134">
                  <c:v>0.72699040693252559</c:v>
                </c:pt>
                <c:pt idx="4135">
                  <c:v>0.72699040693252559</c:v>
                </c:pt>
                <c:pt idx="4136">
                  <c:v>0.72706563347029418</c:v>
                </c:pt>
                <c:pt idx="4137">
                  <c:v>0.72706563347029418</c:v>
                </c:pt>
                <c:pt idx="4138">
                  <c:v>0.72706563347029418</c:v>
                </c:pt>
                <c:pt idx="4139">
                  <c:v>0.72706563347029418</c:v>
                </c:pt>
                <c:pt idx="4140">
                  <c:v>0.72714097647336018</c:v>
                </c:pt>
                <c:pt idx="4141">
                  <c:v>0.72721643319635143</c:v>
                </c:pt>
                <c:pt idx="4142">
                  <c:v>0.72736767682061643</c:v>
                </c:pt>
                <c:pt idx="4143">
                  <c:v>0.72736767682061643</c:v>
                </c:pt>
                <c:pt idx="4144">
                  <c:v>0.72736767682061643</c:v>
                </c:pt>
                <c:pt idx="4145">
                  <c:v>0.72736767682061643</c:v>
                </c:pt>
                <c:pt idx="4146">
                  <c:v>0.72736767682061643</c:v>
                </c:pt>
                <c:pt idx="4147">
                  <c:v>0.72736767682061643</c:v>
                </c:pt>
                <c:pt idx="4148">
                  <c:v>0.72736767682061643</c:v>
                </c:pt>
                <c:pt idx="4149">
                  <c:v>0.72736767682061643</c:v>
                </c:pt>
                <c:pt idx="4150">
                  <c:v>0.72736767682061643</c:v>
                </c:pt>
                <c:pt idx="4151">
                  <c:v>0.72736767682061643</c:v>
                </c:pt>
                <c:pt idx="4152">
                  <c:v>0.72736767682061643</c:v>
                </c:pt>
                <c:pt idx="4153">
                  <c:v>0.72736767682061643</c:v>
                </c:pt>
                <c:pt idx="4154">
                  <c:v>0.72736767682061643</c:v>
                </c:pt>
                <c:pt idx="4155">
                  <c:v>0.72736767682061643</c:v>
                </c:pt>
                <c:pt idx="4156">
                  <c:v>0.72736767682061643</c:v>
                </c:pt>
                <c:pt idx="4157">
                  <c:v>0.72736767682061643</c:v>
                </c:pt>
                <c:pt idx="4158">
                  <c:v>0.72736767682061643</c:v>
                </c:pt>
                <c:pt idx="4159">
                  <c:v>0.72736767682061643</c:v>
                </c:pt>
                <c:pt idx="4160">
                  <c:v>0.72736767682061643</c:v>
                </c:pt>
                <c:pt idx="4161">
                  <c:v>0.72736767682061643</c:v>
                </c:pt>
                <c:pt idx="4162">
                  <c:v>0.72736767682061643</c:v>
                </c:pt>
                <c:pt idx="4163">
                  <c:v>0.72736767682061643</c:v>
                </c:pt>
                <c:pt idx="4164">
                  <c:v>0.72736767682061643</c:v>
                </c:pt>
                <c:pt idx="4165">
                  <c:v>0.72736767682061643</c:v>
                </c:pt>
                <c:pt idx="4166">
                  <c:v>0.72736767682061643</c:v>
                </c:pt>
                <c:pt idx="4167">
                  <c:v>0.72744345823115031</c:v>
                </c:pt>
                <c:pt idx="4168">
                  <c:v>0.72744345823115031</c:v>
                </c:pt>
                <c:pt idx="4169">
                  <c:v>0.72751934238011773</c:v>
                </c:pt>
                <c:pt idx="4170">
                  <c:v>0.72751934238011773</c:v>
                </c:pt>
                <c:pt idx="4171">
                  <c:v>0.72751934238011773</c:v>
                </c:pt>
                <c:pt idx="4172">
                  <c:v>0.72759532652214876</c:v>
                </c:pt>
                <c:pt idx="4173">
                  <c:v>0.72774758380390747</c:v>
                </c:pt>
                <c:pt idx="4174">
                  <c:v>0.72774758380390747</c:v>
                </c:pt>
                <c:pt idx="4175">
                  <c:v>0.72774758380390747</c:v>
                </c:pt>
                <c:pt idx="4176">
                  <c:v>0.72782385145289241</c:v>
                </c:pt>
                <c:pt idx="4177">
                  <c:v>0.72782385145289241</c:v>
                </c:pt>
                <c:pt idx="4178">
                  <c:v>0.72790020811344991</c:v>
                </c:pt>
                <c:pt idx="4179">
                  <c:v>0.72797665104020937</c:v>
                </c:pt>
                <c:pt idx="4180">
                  <c:v>0.72805317748779685</c:v>
                </c:pt>
                <c:pt idx="4181">
                  <c:v>0.72805317748779685</c:v>
                </c:pt>
                <c:pt idx="4182">
                  <c:v>0.72812978471083734</c:v>
                </c:pt>
                <c:pt idx="4183">
                  <c:v>0.72812978471083734</c:v>
                </c:pt>
                <c:pt idx="4184">
                  <c:v>0.72812978471083734</c:v>
                </c:pt>
                <c:pt idx="4185">
                  <c:v>0.72812978471083734</c:v>
                </c:pt>
                <c:pt idx="4186">
                  <c:v>0.72812978471083734</c:v>
                </c:pt>
                <c:pt idx="4187">
                  <c:v>0.72812978471083734</c:v>
                </c:pt>
                <c:pt idx="4188">
                  <c:v>0.72812978471083734</c:v>
                </c:pt>
                <c:pt idx="4189">
                  <c:v>0.72812978471083734</c:v>
                </c:pt>
                <c:pt idx="4190">
                  <c:v>0.72812978471083734</c:v>
                </c:pt>
                <c:pt idx="4191">
                  <c:v>0.72812978471083734</c:v>
                </c:pt>
                <c:pt idx="4192">
                  <c:v>0.72812978471083734</c:v>
                </c:pt>
                <c:pt idx="4193">
                  <c:v>0.72812978471083734</c:v>
                </c:pt>
                <c:pt idx="4194">
                  <c:v>0.72812978471083734</c:v>
                </c:pt>
                <c:pt idx="4195">
                  <c:v>0.72812978471083734</c:v>
                </c:pt>
                <c:pt idx="4196">
                  <c:v>0.72812978471083734</c:v>
                </c:pt>
                <c:pt idx="4197">
                  <c:v>0.72812978471083734</c:v>
                </c:pt>
                <c:pt idx="4198">
                  <c:v>0.72812978471083734</c:v>
                </c:pt>
                <c:pt idx="4199">
                  <c:v>0.72812978471083734</c:v>
                </c:pt>
                <c:pt idx="4200">
                  <c:v>0.72812978471083734</c:v>
                </c:pt>
                <c:pt idx="4201">
                  <c:v>0.72828323050180643</c:v>
                </c:pt>
                <c:pt idx="4202">
                  <c:v>0.72828323050180643</c:v>
                </c:pt>
                <c:pt idx="4203">
                  <c:v>0.72843696645012657</c:v>
                </c:pt>
                <c:pt idx="4204">
                  <c:v>0.72843696645012657</c:v>
                </c:pt>
                <c:pt idx="4205">
                  <c:v>0.72843696645012657</c:v>
                </c:pt>
                <c:pt idx="4206">
                  <c:v>0.72851393636986395</c:v>
                </c:pt>
                <c:pt idx="4207">
                  <c:v>0.72851393636986395</c:v>
                </c:pt>
                <c:pt idx="4208">
                  <c:v>0.72851393636986395</c:v>
                </c:pt>
                <c:pt idx="4209">
                  <c:v>0.72851393636986395</c:v>
                </c:pt>
                <c:pt idx="4210">
                  <c:v>0.72859097059282341</c:v>
                </c:pt>
                <c:pt idx="4211">
                  <c:v>0.72866806637363102</c:v>
                </c:pt>
                <c:pt idx="4212">
                  <c:v>0.72874522096691685</c:v>
                </c:pt>
                <c:pt idx="4213">
                  <c:v>0.72874522096691685</c:v>
                </c:pt>
                <c:pt idx="4214">
                  <c:v>0.72882243162730587</c:v>
                </c:pt>
                <c:pt idx="4215">
                  <c:v>0.72889969560942414</c:v>
                </c:pt>
                <c:pt idx="4216">
                  <c:v>0.72889969560942414</c:v>
                </c:pt>
                <c:pt idx="4217">
                  <c:v>0.72889969560942414</c:v>
                </c:pt>
                <c:pt idx="4218">
                  <c:v>0.72889969560942414</c:v>
                </c:pt>
                <c:pt idx="4219">
                  <c:v>0.72889969560942414</c:v>
                </c:pt>
                <c:pt idx="4220">
                  <c:v>0.72889969560942414</c:v>
                </c:pt>
                <c:pt idx="4221">
                  <c:v>0.72889969560942414</c:v>
                </c:pt>
                <c:pt idx="4222">
                  <c:v>0.72889969560942414</c:v>
                </c:pt>
                <c:pt idx="4223">
                  <c:v>0.72889969560942414</c:v>
                </c:pt>
                <c:pt idx="4224">
                  <c:v>0.72889969560942414</c:v>
                </c:pt>
                <c:pt idx="4225">
                  <c:v>0.72889969560942414</c:v>
                </c:pt>
                <c:pt idx="4226">
                  <c:v>0.72889969560942414</c:v>
                </c:pt>
                <c:pt idx="4227">
                  <c:v>0.72889969560942414</c:v>
                </c:pt>
                <c:pt idx="4228">
                  <c:v>0.72889969560942414</c:v>
                </c:pt>
                <c:pt idx="4229">
                  <c:v>0.72889969560942414</c:v>
                </c:pt>
                <c:pt idx="4230">
                  <c:v>0.72889969560942414</c:v>
                </c:pt>
                <c:pt idx="4231">
                  <c:v>0.72889969560942414</c:v>
                </c:pt>
                <c:pt idx="4232">
                  <c:v>0.72889969560942414</c:v>
                </c:pt>
                <c:pt idx="4233">
                  <c:v>0.72889969560942414</c:v>
                </c:pt>
                <c:pt idx="4234">
                  <c:v>0.72889969560942414</c:v>
                </c:pt>
                <c:pt idx="4235">
                  <c:v>0.72889969560942414</c:v>
                </c:pt>
                <c:pt idx="4236">
                  <c:v>0.72889969560942414</c:v>
                </c:pt>
                <c:pt idx="4237">
                  <c:v>0.72889969560942414</c:v>
                </c:pt>
                <c:pt idx="4238">
                  <c:v>0.72889969560942414</c:v>
                </c:pt>
                <c:pt idx="4239">
                  <c:v>0.72889969560942414</c:v>
                </c:pt>
                <c:pt idx="4240">
                  <c:v>0.72889969560942414</c:v>
                </c:pt>
                <c:pt idx="4241">
                  <c:v>0.72889969560942414</c:v>
                </c:pt>
                <c:pt idx="4242">
                  <c:v>0.72905437255737604</c:v>
                </c:pt>
                <c:pt idx="4243">
                  <c:v>0.72905437255737604</c:v>
                </c:pt>
                <c:pt idx="4244">
                  <c:v>0.72905437255737604</c:v>
                </c:pt>
                <c:pt idx="4245">
                  <c:v>0.72913178003245827</c:v>
                </c:pt>
                <c:pt idx="4246">
                  <c:v>0.72913178003245827</c:v>
                </c:pt>
                <c:pt idx="4247">
                  <c:v>0.72920922984778402</c:v>
                </c:pt>
                <c:pt idx="4248">
                  <c:v>0.72920922984778402</c:v>
                </c:pt>
                <c:pt idx="4249">
                  <c:v>0.72920923102997659</c:v>
                </c:pt>
                <c:pt idx="4250">
                  <c:v>0.7292867192579785</c:v>
                </c:pt>
                <c:pt idx="4251">
                  <c:v>0.7292867192579785</c:v>
                </c:pt>
                <c:pt idx="4252">
                  <c:v>0.7292867192579785</c:v>
                </c:pt>
                <c:pt idx="4253">
                  <c:v>0.7292867192579785</c:v>
                </c:pt>
                <c:pt idx="4254">
                  <c:v>0.7292867192579785</c:v>
                </c:pt>
                <c:pt idx="4255">
                  <c:v>0.7292867192579785</c:v>
                </c:pt>
                <c:pt idx="4256">
                  <c:v>0.72936424551766954</c:v>
                </c:pt>
                <c:pt idx="4257">
                  <c:v>0.72936424551766954</c:v>
                </c:pt>
                <c:pt idx="4258">
                  <c:v>0.72944180588148677</c:v>
                </c:pt>
                <c:pt idx="4259">
                  <c:v>0.72951939760405649</c:v>
                </c:pt>
                <c:pt idx="4260">
                  <c:v>0.72951939760405649</c:v>
                </c:pt>
                <c:pt idx="4261">
                  <c:v>0.72951939760405649</c:v>
                </c:pt>
                <c:pt idx="4262">
                  <c:v>0.72951939760405649</c:v>
                </c:pt>
                <c:pt idx="4263">
                  <c:v>0.72967466414396009</c:v>
                </c:pt>
                <c:pt idx="4264">
                  <c:v>0.72967466414396009</c:v>
                </c:pt>
                <c:pt idx="4265">
                  <c:v>0.72967466414396009</c:v>
                </c:pt>
                <c:pt idx="4266">
                  <c:v>0.72967466414396009</c:v>
                </c:pt>
                <c:pt idx="4267">
                  <c:v>0.72967466414396009</c:v>
                </c:pt>
                <c:pt idx="4268">
                  <c:v>0.72967466414396009</c:v>
                </c:pt>
                <c:pt idx="4269">
                  <c:v>0.72967466414396009</c:v>
                </c:pt>
                <c:pt idx="4270">
                  <c:v>0.72967466414396009</c:v>
                </c:pt>
                <c:pt idx="4271">
                  <c:v>0.72967466414396009</c:v>
                </c:pt>
                <c:pt idx="4272">
                  <c:v>0.72967466414396009</c:v>
                </c:pt>
                <c:pt idx="4273">
                  <c:v>0.72967466414396009</c:v>
                </c:pt>
                <c:pt idx="4274">
                  <c:v>0.72967466414396009</c:v>
                </c:pt>
                <c:pt idx="4275">
                  <c:v>0.72967466414396009</c:v>
                </c:pt>
                <c:pt idx="4276">
                  <c:v>0.72967466414396009</c:v>
                </c:pt>
                <c:pt idx="4277">
                  <c:v>0.72967466414396009</c:v>
                </c:pt>
                <c:pt idx="4278">
                  <c:v>0.72967466414396009</c:v>
                </c:pt>
                <c:pt idx="4279">
                  <c:v>0.72967466414396009</c:v>
                </c:pt>
                <c:pt idx="4280">
                  <c:v>0.72967466414396009</c:v>
                </c:pt>
                <c:pt idx="4281">
                  <c:v>0.72983002317441203</c:v>
                </c:pt>
                <c:pt idx="4282">
                  <c:v>0.72990773051015834</c:v>
                </c:pt>
                <c:pt idx="4283">
                  <c:v>0.72990773051015834</c:v>
                </c:pt>
                <c:pt idx="4284">
                  <c:v>0.72998545273242266</c:v>
                </c:pt>
                <c:pt idx="4285">
                  <c:v>0.72998545273242266</c:v>
                </c:pt>
                <c:pt idx="4286">
                  <c:v>0.73006318709583262</c:v>
                </c:pt>
                <c:pt idx="4287">
                  <c:v>0.7301409308550163</c:v>
                </c:pt>
                <c:pt idx="4288">
                  <c:v>0.7301409308550163</c:v>
                </c:pt>
                <c:pt idx="4289">
                  <c:v>0.7301409308550163</c:v>
                </c:pt>
                <c:pt idx="4290">
                  <c:v>0.73021868126459999</c:v>
                </c:pt>
                <c:pt idx="4291">
                  <c:v>0.73021868126459999</c:v>
                </c:pt>
                <c:pt idx="4292">
                  <c:v>0.73021868126459999</c:v>
                </c:pt>
                <c:pt idx="4293">
                  <c:v>0.73021868126459999</c:v>
                </c:pt>
                <c:pt idx="4294">
                  <c:v>0.73029643557921264</c:v>
                </c:pt>
                <c:pt idx="4295">
                  <c:v>0.73037419105348034</c:v>
                </c:pt>
                <c:pt idx="4296">
                  <c:v>0.73045194494202892</c:v>
                </c:pt>
                <c:pt idx="4297">
                  <c:v>0.73045194494202892</c:v>
                </c:pt>
                <c:pt idx="4298">
                  <c:v>0.73045194494202892</c:v>
                </c:pt>
                <c:pt idx="4299">
                  <c:v>0.73045194494202892</c:v>
                </c:pt>
                <c:pt idx="4300">
                  <c:v>0.73045194494202892</c:v>
                </c:pt>
                <c:pt idx="4301">
                  <c:v>0.73045194494202892</c:v>
                </c:pt>
                <c:pt idx="4302">
                  <c:v>0.73045194494202892</c:v>
                </c:pt>
                <c:pt idx="4303">
                  <c:v>0.73045194494202892</c:v>
                </c:pt>
                <c:pt idx="4304">
                  <c:v>0.73045194494202892</c:v>
                </c:pt>
                <c:pt idx="4305">
                  <c:v>0.73045194494202892</c:v>
                </c:pt>
                <c:pt idx="4306">
                  <c:v>0.73045194494202892</c:v>
                </c:pt>
                <c:pt idx="4307">
                  <c:v>0.73045194494202892</c:v>
                </c:pt>
                <c:pt idx="4308">
                  <c:v>0.73045194494202892</c:v>
                </c:pt>
                <c:pt idx="4309">
                  <c:v>0.73045194494202892</c:v>
                </c:pt>
                <c:pt idx="4310">
                  <c:v>0.73045194494202892</c:v>
                </c:pt>
                <c:pt idx="4311">
                  <c:v>0.73045194494202892</c:v>
                </c:pt>
                <c:pt idx="4312">
                  <c:v>0.73045194494202892</c:v>
                </c:pt>
                <c:pt idx="4313">
                  <c:v>0.73045194494202892</c:v>
                </c:pt>
                <c:pt idx="4314">
                  <c:v>0.73045194494202892</c:v>
                </c:pt>
                <c:pt idx="4315">
                  <c:v>0.73045194494202892</c:v>
                </c:pt>
                <c:pt idx="4316">
                  <c:v>0.73045194494202892</c:v>
                </c:pt>
                <c:pt idx="4317">
                  <c:v>0.73045194494202892</c:v>
                </c:pt>
                <c:pt idx="4318">
                  <c:v>0.73045194494202892</c:v>
                </c:pt>
                <c:pt idx="4319">
                  <c:v>0.73060743698049746</c:v>
                </c:pt>
                <c:pt idx="4320">
                  <c:v>0.73060743698049746</c:v>
                </c:pt>
                <c:pt idx="4321">
                  <c:v>0.73060743698049746</c:v>
                </c:pt>
                <c:pt idx="4322">
                  <c:v>0.73068516963966557</c:v>
                </c:pt>
                <c:pt idx="4323">
                  <c:v>0.73076288973162817</c:v>
                </c:pt>
                <c:pt idx="4324">
                  <c:v>0.73076289091752689</c:v>
                </c:pt>
                <c:pt idx="4325">
                  <c:v>0.73084059451101135</c:v>
                </c:pt>
                <c:pt idx="4326">
                  <c:v>0.73084059451101135</c:v>
                </c:pt>
                <c:pt idx="4327">
                  <c:v>0.73084059451101135</c:v>
                </c:pt>
                <c:pt idx="4328">
                  <c:v>0.73084059451101135</c:v>
                </c:pt>
                <c:pt idx="4329">
                  <c:v>0.73099594478053531</c:v>
                </c:pt>
                <c:pt idx="4330">
                  <c:v>0.73099594715055372</c:v>
                </c:pt>
                <c:pt idx="4331">
                  <c:v>0.73107358951996704</c:v>
                </c:pt>
                <c:pt idx="4332">
                  <c:v>0.73115120559531255</c:v>
                </c:pt>
                <c:pt idx="4333">
                  <c:v>0.73122879263121343</c:v>
                </c:pt>
                <c:pt idx="4334">
                  <c:v>0.73122879263121343</c:v>
                </c:pt>
                <c:pt idx="4335">
                  <c:v>0.73122879263121343</c:v>
                </c:pt>
                <c:pt idx="4336">
                  <c:v>0.73122879263121343</c:v>
                </c:pt>
                <c:pt idx="4337">
                  <c:v>0.73122879263121343</c:v>
                </c:pt>
                <c:pt idx="4338">
                  <c:v>0.73122879263121343</c:v>
                </c:pt>
                <c:pt idx="4339">
                  <c:v>0.73122879263121343</c:v>
                </c:pt>
                <c:pt idx="4340">
                  <c:v>0.73122879263121343</c:v>
                </c:pt>
                <c:pt idx="4341">
                  <c:v>0.73122879263121343</c:v>
                </c:pt>
                <c:pt idx="4342">
                  <c:v>0.73122879263121343</c:v>
                </c:pt>
                <c:pt idx="4343">
                  <c:v>0.73122879263121343</c:v>
                </c:pt>
                <c:pt idx="4344">
                  <c:v>0.73122879263121343</c:v>
                </c:pt>
                <c:pt idx="4345">
                  <c:v>0.73122879263121343</c:v>
                </c:pt>
                <c:pt idx="4346">
                  <c:v>0.73122879263121343</c:v>
                </c:pt>
                <c:pt idx="4347">
                  <c:v>0.73122879263121343</c:v>
                </c:pt>
                <c:pt idx="4348">
                  <c:v>0.73122879263121343</c:v>
                </c:pt>
                <c:pt idx="4349">
                  <c:v>0.73122879263121343</c:v>
                </c:pt>
                <c:pt idx="4350">
                  <c:v>0.73122879263121343</c:v>
                </c:pt>
                <c:pt idx="4351">
                  <c:v>0.73122879263121343</c:v>
                </c:pt>
                <c:pt idx="4352">
                  <c:v>0.73122879263121343</c:v>
                </c:pt>
                <c:pt idx="4353">
                  <c:v>0.73122879263121343</c:v>
                </c:pt>
                <c:pt idx="4354">
                  <c:v>0.73122879263121343</c:v>
                </c:pt>
                <c:pt idx="4355">
                  <c:v>0.73122879263121343</c:v>
                </c:pt>
                <c:pt idx="4356">
                  <c:v>0.73130634788230842</c:v>
                </c:pt>
                <c:pt idx="4357">
                  <c:v>0.73138386860321536</c:v>
                </c:pt>
                <c:pt idx="4358">
                  <c:v>0.73146135204856344</c:v>
                </c:pt>
                <c:pt idx="4359">
                  <c:v>0.73153879547298228</c:v>
                </c:pt>
                <c:pt idx="4360">
                  <c:v>0.73153879547298228</c:v>
                </c:pt>
                <c:pt idx="4361">
                  <c:v>0.7316161961310973</c:v>
                </c:pt>
                <c:pt idx="4362">
                  <c:v>0.7316161961310973</c:v>
                </c:pt>
                <c:pt idx="4363">
                  <c:v>0.7316161961310973</c:v>
                </c:pt>
                <c:pt idx="4364">
                  <c:v>0.7316161961310973</c:v>
                </c:pt>
                <c:pt idx="4365">
                  <c:v>0.73169355127753766</c:v>
                </c:pt>
                <c:pt idx="4366">
                  <c:v>0.73169355127753766</c:v>
                </c:pt>
                <c:pt idx="4367">
                  <c:v>0.73169355127753766</c:v>
                </c:pt>
                <c:pt idx="4368">
                  <c:v>0.73169355127753766</c:v>
                </c:pt>
                <c:pt idx="4369">
                  <c:v>0.73184811405390382</c:v>
                </c:pt>
                <c:pt idx="4370">
                  <c:v>0.73192531619308421</c:v>
                </c:pt>
                <c:pt idx="4371">
                  <c:v>0.73192531619308421</c:v>
                </c:pt>
                <c:pt idx="4372">
                  <c:v>0.73200246183909645</c:v>
                </c:pt>
                <c:pt idx="4373">
                  <c:v>0.73200246183909645</c:v>
                </c:pt>
                <c:pt idx="4374">
                  <c:v>0.73200246183909645</c:v>
                </c:pt>
                <c:pt idx="4375">
                  <c:v>0.73200246183909645</c:v>
                </c:pt>
                <c:pt idx="4376">
                  <c:v>0.73200246183909645</c:v>
                </c:pt>
                <c:pt idx="4377">
                  <c:v>0.73200246183909645</c:v>
                </c:pt>
                <c:pt idx="4378">
                  <c:v>0.73200246183909645</c:v>
                </c:pt>
                <c:pt idx="4379">
                  <c:v>0.73200246183909645</c:v>
                </c:pt>
                <c:pt idx="4380">
                  <c:v>0.7320795482465795</c:v>
                </c:pt>
                <c:pt idx="4381">
                  <c:v>0.7320795482465795</c:v>
                </c:pt>
                <c:pt idx="4382">
                  <c:v>0.73223353236443545</c:v>
                </c:pt>
                <c:pt idx="4383">
                  <c:v>0.73223353236443545</c:v>
                </c:pt>
                <c:pt idx="4384">
                  <c:v>0.73238724658367393</c:v>
                </c:pt>
                <c:pt idx="4385">
                  <c:v>0.73238724658367393</c:v>
                </c:pt>
                <c:pt idx="4386">
                  <c:v>0.73238724658367393</c:v>
                </c:pt>
                <c:pt idx="4387">
                  <c:v>0.73238724658367393</c:v>
                </c:pt>
                <c:pt idx="4388">
                  <c:v>0.73261726380860559</c:v>
                </c:pt>
                <c:pt idx="4389">
                  <c:v>0.73269377747438014</c:v>
                </c:pt>
                <c:pt idx="4390">
                  <c:v>0.73269377747438014</c:v>
                </c:pt>
                <c:pt idx="4391">
                  <c:v>0.73277020719326191</c:v>
                </c:pt>
                <c:pt idx="4392">
                  <c:v>0.73277020719326191</c:v>
                </c:pt>
                <c:pt idx="4393">
                  <c:v>0.73277020719326191</c:v>
                </c:pt>
                <c:pt idx="4394">
                  <c:v>0.73277020719326191</c:v>
                </c:pt>
                <c:pt idx="4395">
                  <c:v>0.73277020719326191</c:v>
                </c:pt>
                <c:pt idx="4396">
                  <c:v>0.73277020719326191</c:v>
                </c:pt>
                <c:pt idx="4397">
                  <c:v>0.73277020719326191</c:v>
                </c:pt>
                <c:pt idx="4398">
                  <c:v>0.73277020719326191</c:v>
                </c:pt>
                <c:pt idx="4399">
                  <c:v>0.73277020719326191</c:v>
                </c:pt>
                <c:pt idx="4400">
                  <c:v>0.73277020719326191</c:v>
                </c:pt>
                <c:pt idx="4401">
                  <c:v>0.73277020719326191</c:v>
                </c:pt>
                <c:pt idx="4402">
                  <c:v>0.73277020719326191</c:v>
                </c:pt>
                <c:pt idx="4403">
                  <c:v>0.7328465502198892</c:v>
                </c:pt>
                <c:pt idx="4404">
                  <c:v>0.7328465502198892</c:v>
                </c:pt>
                <c:pt idx="4405">
                  <c:v>0.73292280380887942</c:v>
                </c:pt>
                <c:pt idx="4406">
                  <c:v>0.73292280380887942</c:v>
                </c:pt>
                <c:pt idx="4407">
                  <c:v>0.73299896521486396</c:v>
                </c:pt>
                <c:pt idx="4408">
                  <c:v>0.73299896521486396</c:v>
                </c:pt>
                <c:pt idx="4409">
                  <c:v>0.73315100049632387</c:v>
                </c:pt>
                <c:pt idx="4410">
                  <c:v>0.73315100049632387</c:v>
                </c:pt>
                <c:pt idx="4411">
                  <c:v>0.73330263410128904</c:v>
                </c:pt>
                <c:pt idx="4412">
                  <c:v>0.73330263410128904</c:v>
                </c:pt>
                <c:pt idx="4413">
                  <c:v>0.73345384406678249</c:v>
                </c:pt>
                <c:pt idx="4414">
                  <c:v>0.73352928332129175</c:v>
                </c:pt>
                <c:pt idx="4415">
                  <c:v>0.73352928332129175</c:v>
                </c:pt>
                <c:pt idx="4416">
                  <c:v>0.73352928332129175</c:v>
                </c:pt>
                <c:pt idx="4417">
                  <c:v>0.73352928332129175</c:v>
                </c:pt>
                <c:pt idx="4418">
                  <c:v>0.73352928332129175</c:v>
                </c:pt>
                <c:pt idx="4419">
                  <c:v>0.73352928332129175</c:v>
                </c:pt>
                <c:pt idx="4420">
                  <c:v>0.73352928332129175</c:v>
                </c:pt>
                <c:pt idx="4421">
                  <c:v>0.73352928332129175</c:v>
                </c:pt>
                <c:pt idx="4422">
                  <c:v>0.73352928332129175</c:v>
                </c:pt>
                <c:pt idx="4423">
                  <c:v>0.73352928332129175</c:v>
                </c:pt>
                <c:pt idx="4424">
                  <c:v>0.73352928332129175</c:v>
                </c:pt>
                <c:pt idx="4425">
                  <c:v>0.73352928332129175</c:v>
                </c:pt>
                <c:pt idx="4426">
                  <c:v>0.73360460842982278</c:v>
                </c:pt>
                <c:pt idx="4427">
                  <c:v>0.73367981664699233</c:v>
                </c:pt>
                <c:pt idx="4428">
                  <c:v>0.73367981664699233</c:v>
                </c:pt>
                <c:pt idx="4429">
                  <c:v>0.73367981664699233</c:v>
                </c:pt>
                <c:pt idx="4430">
                  <c:v>0.73375490751728234</c:v>
                </c:pt>
                <c:pt idx="4431">
                  <c:v>0.73390471249663014</c:v>
                </c:pt>
                <c:pt idx="4432">
                  <c:v>0.73390471249663014</c:v>
                </c:pt>
                <c:pt idx="4433">
                  <c:v>0.73390471249663014</c:v>
                </c:pt>
                <c:pt idx="4434">
                  <c:v>0.73390471249663014</c:v>
                </c:pt>
                <c:pt idx="4435">
                  <c:v>0.73390471249663014</c:v>
                </c:pt>
                <c:pt idx="4436">
                  <c:v>0.73405400827443767</c:v>
                </c:pt>
                <c:pt idx="4437">
                  <c:v>0.73427694485076966</c:v>
                </c:pt>
                <c:pt idx="4438">
                  <c:v>0.73427694485076966</c:v>
                </c:pt>
                <c:pt idx="4439">
                  <c:v>0.73427694485076966</c:v>
                </c:pt>
                <c:pt idx="4440">
                  <c:v>0.73427694485076966</c:v>
                </c:pt>
                <c:pt idx="4441">
                  <c:v>0.73427694485076966</c:v>
                </c:pt>
                <c:pt idx="4442">
                  <c:v>0.73427694485076966</c:v>
                </c:pt>
                <c:pt idx="4443">
                  <c:v>0.73427694485076966</c:v>
                </c:pt>
                <c:pt idx="4444">
                  <c:v>0.73427694485076966</c:v>
                </c:pt>
                <c:pt idx="4445">
                  <c:v>0.73427694485076966</c:v>
                </c:pt>
                <c:pt idx="4446">
                  <c:v>0.73427694485076966</c:v>
                </c:pt>
                <c:pt idx="4447">
                  <c:v>0.73427694485076966</c:v>
                </c:pt>
                <c:pt idx="4448">
                  <c:v>0.73427694485076966</c:v>
                </c:pt>
                <c:pt idx="4449">
                  <c:v>0.73427694485076966</c:v>
                </c:pt>
                <c:pt idx="4450">
                  <c:v>0.73427694485076966</c:v>
                </c:pt>
                <c:pt idx="4451">
                  <c:v>0.73427694485076966</c:v>
                </c:pt>
                <c:pt idx="4452">
                  <c:v>0.73435097750396394</c:v>
                </c:pt>
                <c:pt idx="4453">
                  <c:v>0.73449860702972358</c:v>
                </c:pt>
                <c:pt idx="4454">
                  <c:v>0.73457219841154975</c:v>
                </c:pt>
                <c:pt idx="4455">
                  <c:v>0.73464563721217646</c:v>
                </c:pt>
                <c:pt idx="4456">
                  <c:v>0.73464563721217646</c:v>
                </c:pt>
                <c:pt idx="4457">
                  <c:v>0.73464563721217646</c:v>
                </c:pt>
                <c:pt idx="4458">
                  <c:v>0.73471892068623113</c:v>
                </c:pt>
                <c:pt idx="4459">
                  <c:v>0.73471892068623113</c:v>
                </c:pt>
                <c:pt idx="4460">
                  <c:v>0.73471892068623113</c:v>
                </c:pt>
                <c:pt idx="4461">
                  <c:v>0.73479204608834203</c:v>
                </c:pt>
                <c:pt idx="4462">
                  <c:v>0.73486501067313592</c:v>
                </c:pt>
                <c:pt idx="4463">
                  <c:v>0.73493781169524042</c:v>
                </c:pt>
                <c:pt idx="4464">
                  <c:v>0.73493781169524042</c:v>
                </c:pt>
                <c:pt idx="4465">
                  <c:v>0.73501044640927959</c:v>
                </c:pt>
                <c:pt idx="4466">
                  <c:v>0.73501044640927959</c:v>
                </c:pt>
                <c:pt idx="4467">
                  <c:v>0.73501044640927959</c:v>
                </c:pt>
                <c:pt idx="4468">
                  <c:v>0.73501044640927959</c:v>
                </c:pt>
                <c:pt idx="4469">
                  <c:v>0.73501044640927959</c:v>
                </c:pt>
                <c:pt idx="4470">
                  <c:v>0.73501044640927959</c:v>
                </c:pt>
                <c:pt idx="4471">
                  <c:v>0.73501044640927959</c:v>
                </c:pt>
                <c:pt idx="4472">
                  <c:v>0.73501044640927959</c:v>
                </c:pt>
                <c:pt idx="4473">
                  <c:v>0.73501044640927959</c:v>
                </c:pt>
                <c:pt idx="4474">
                  <c:v>0.73508291206989351</c:v>
                </c:pt>
                <c:pt idx="4475">
                  <c:v>0.73515520593169714</c:v>
                </c:pt>
                <c:pt idx="4476">
                  <c:v>0.73529926727739536</c:v>
                </c:pt>
                <c:pt idx="4477">
                  <c:v>0.73537102927054565</c:v>
                </c:pt>
                <c:pt idx="4478">
                  <c:v>0.73537102927054565</c:v>
                </c:pt>
                <c:pt idx="4479">
                  <c:v>0.73558520758673096</c:v>
                </c:pt>
                <c:pt idx="4480">
                  <c:v>0.73558520758673096</c:v>
                </c:pt>
                <c:pt idx="4481">
                  <c:v>0.73572704262440414</c:v>
                </c:pt>
                <c:pt idx="4482">
                  <c:v>0.73572704262440414</c:v>
                </c:pt>
                <c:pt idx="4483">
                  <c:v>0.73572704262440414</c:v>
                </c:pt>
                <c:pt idx="4484">
                  <c:v>0.73572704262440414</c:v>
                </c:pt>
                <c:pt idx="4485">
                  <c:v>0.73572704262440414</c:v>
                </c:pt>
                <c:pt idx="4486">
                  <c:v>0.73572704262440414</c:v>
                </c:pt>
                <c:pt idx="4487">
                  <c:v>0.73572704262440414</c:v>
                </c:pt>
                <c:pt idx="4488">
                  <c:v>0.73572704262440414</c:v>
                </c:pt>
                <c:pt idx="4489">
                  <c:v>0.73572704262440414</c:v>
                </c:pt>
                <c:pt idx="4490">
                  <c:v>0.73572704262440414</c:v>
                </c:pt>
                <c:pt idx="4491">
                  <c:v>0.73572704262440414</c:v>
                </c:pt>
                <c:pt idx="4492">
                  <c:v>0.73572704262440414</c:v>
                </c:pt>
                <c:pt idx="4493">
                  <c:v>0.7357976667551972</c:v>
                </c:pt>
                <c:pt idx="4494">
                  <c:v>0.7357976667551972</c:v>
                </c:pt>
                <c:pt idx="4495">
                  <c:v>0.7357976667551972</c:v>
                </c:pt>
                <c:pt idx="4496">
                  <c:v>0.7358680916334549</c:v>
                </c:pt>
                <c:pt idx="4497">
                  <c:v>0.7360083326508885</c:v>
                </c:pt>
                <c:pt idx="4498">
                  <c:v>0.7360083326508885</c:v>
                </c:pt>
                <c:pt idx="4499">
                  <c:v>0.73607814329932142</c:v>
                </c:pt>
                <c:pt idx="4500">
                  <c:v>0.73642398812372611</c:v>
                </c:pt>
                <c:pt idx="4501">
                  <c:v>0.73642398812372611</c:v>
                </c:pt>
                <c:pt idx="4502">
                  <c:v>0.73642398812372611</c:v>
                </c:pt>
                <c:pt idx="4503">
                  <c:v>0.73642398812372611</c:v>
                </c:pt>
                <c:pt idx="4504">
                  <c:v>0.73642398812372611</c:v>
                </c:pt>
                <c:pt idx="4505">
                  <c:v>0.73642398812372611</c:v>
                </c:pt>
                <c:pt idx="4506">
                  <c:v>0.73642398812372611</c:v>
                </c:pt>
                <c:pt idx="4507">
                  <c:v>0.73642398812372611</c:v>
                </c:pt>
                <c:pt idx="4508">
                  <c:v>0.73642398812372611</c:v>
                </c:pt>
                <c:pt idx="4509">
                  <c:v>0.73642398812372611</c:v>
                </c:pt>
                <c:pt idx="4510">
                  <c:v>0.73642398812372611</c:v>
                </c:pt>
                <c:pt idx="4511">
                  <c:v>0.73642398812372611</c:v>
                </c:pt>
                <c:pt idx="4512">
                  <c:v>0.73642398812372611</c:v>
                </c:pt>
                <c:pt idx="4513">
                  <c:v>0.73642398812372611</c:v>
                </c:pt>
                <c:pt idx="4514">
                  <c:v>0.73642398812372611</c:v>
                </c:pt>
                <c:pt idx="4515">
                  <c:v>0.73642398812372611</c:v>
                </c:pt>
                <c:pt idx="4516">
                  <c:v>0.73642398812372611</c:v>
                </c:pt>
                <c:pt idx="4517">
                  <c:v>0.73642398812372611</c:v>
                </c:pt>
                <c:pt idx="4518">
                  <c:v>0.73642398812372611</c:v>
                </c:pt>
                <c:pt idx="4519">
                  <c:v>0.73642398812372611</c:v>
                </c:pt>
                <c:pt idx="4520">
                  <c:v>0.73642398812372611</c:v>
                </c:pt>
                <c:pt idx="4521">
                  <c:v>0.73642398812372611</c:v>
                </c:pt>
                <c:pt idx="4522">
                  <c:v>0.73649249618745627</c:v>
                </c:pt>
                <c:pt idx="4523">
                  <c:v>0.73662882945077024</c:v>
                </c:pt>
                <c:pt idx="4524">
                  <c:v>0.73662882945077024</c:v>
                </c:pt>
                <c:pt idx="4525">
                  <c:v>0.73669664915961397</c:v>
                </c:pt>
                <c:pt idx="4526">
                  <c:v>0.73676423392608592</c:v>
                </c:pt>
                <c:pt idx="4527">
                  <c:v>0.73683158100481372</c:v>
                </c:pt>
                <c:pt idx="4528">
                  <c:v>0.73683158100481372</c:v>
                </c:pt>
                <c:pt idx="4529">
                  <c:v>0.73689868765042499</c:v>
                </c:pt>
                <c:pt idx="4530">
                  <c:v>0.73689868765042499</c:v>
                </c:pt>
                <c:pt idx="4531">
                  <c:v>0.73696555111754802</c:v>
                </c:pt>
                <c:pt idx="4532">
                  <c:v>0.73703216866080801</c:v>
                </c:pt>
                <c:pt idx="4533">
                  <c:v>0.73709853753482923</c:v>
                </c:pt>
                <c:pt idx="4534">
                  <c:v>0.73709853753482923</c:v>
                </c:pt>
                <c:pt idx="4535">
                  <c:v>0.73709853753482923</c:v>
                </c:pt>
                <c:pt idx="4536">
                  <c:v>0.73709853753482923</c:v>
                </c:pt>
                <c:pt idx="4537">
                  <c:v>0.73709853753482923</c:v>
                </c:pt>
                <c:pt idx="4538">
                  <c:v>0.73709853753482923</c:v>
                </c:pt>
                <c:pt idx="4539">
                  <c:v>0.73709853753482923</c:v>
                </c:pt>
                <c:pt idx="4540">
                  <c:v>0.73723051829369546</c:v>
                </c:pt>
                <c:pt idx="4541">
                  <c:v>0.73729612468778594</c:v>
                </c:pt>
                <c:pt idx="4542">
                  <c:v>0.73742655577842309</c:v>
                </c:pt>
                <c:pt idx="4543">
                  <c:v>0.73742655577842309</c:v>
                </c:pt>
                <c:pt idx="4544">
                  <c:v>0.73749137498422568</c:v>
                </c:pt>
                <c:pt idx="4545">
                  <c:v>0.73755592630318734</c:v>
                </c:pt>
                <c:pt idx="4546">
                  <c:v>0.73762020698993458</c:v>
                </c:pt>
                <c:pt idx="4547">
                  <c:v>0.73762020698993458</c:v>
                </c:pt>
                <c:pt idx="4548">
                  <c:v>0.73762020698993458</c:v>
                </c:pt>
                <c:pt idx="4549">
                  <c:v>0.73762020698993458</c:v>
                </c:pt>
                <c:pt idx="4550">
                  <c:v>0.73768421429909792</c:v>
                </c:pt>
                <c:pt idx="4551">
                  <c:v>0.73768421429909792</c:v>
                </c:pt>
                <c:pt idx="4552">
                  <c:v>0.73774794548529654</c:v>
                </c:pt>
                <c:pt idx="4553">
                  <c:v>0.73774794548529654</c:v>
                </c:pt>
                <c:pt idx="4554">
                  <c:v>0.73774794548529654</c:v>
                </c:pt>
                <c:pt idx="4555">
                  <c:v>0.73774794548529654</c:v>
                </c:pt>
                <c:pt idx="4556">
                  <c:v>0.73774794548529654</c:v>
                </c:pt>
                <c:pt idx="4557">
                  <c:v>0.73774794548529654</c:v>
                </c:pt>
                <c:pt idx="4558">
                  <c:v>0.73774794548529654</c:v>
                </c:pt>
                <c:pt idx="4559">
                  <c:v>0.73774794548529654</c:v>
                </c:pt>
                <c:pt idx="4560">
                  <c:v>0.73774794548529654</c:v>
                </c:pt>
                <c:pt idx="4561">
                  <c:v>0.73774794548529654</c:v>
                </c:pt>
                <c:pt idx="4562">
                  <c:v>0.73774794548529654</c:v>
                </c:pt>
                <c:pt idx="4563">
                  <c:v>0.73774794548529654</c:v>
                </c:pt>
                <c:pt idx="4564">
                  <c:v>0.73800005409308878</c:v>
                </c:pt>
                <c:pt idx="4565">
                  <c:v>0.73812438027955196</c:v>
                </c:pt>
                <c:pt idx="4566">
                  <c:v>0.73818610173462107</c:v>
                </c:pt>
                <c:pt idx="4567">
                  <c:v>0.73836946660271063</c:v>
                </c:pt>
                <c:pt idx="4568">
                  <c:v>0.73836946660271063</c:v>
                </c:pt>
                <c:pt idx="4569">
                  <c:v>0.73842997924180243</c:v>
                </c:pt>
                <c:pt idx="4570">
                  <c:v>0.73860965177300597</c:v>
                </c:pt>
                <c:pt idx="4571">
                  <c:v>0.73872785151837383</c:v>
                </c:pt>
                <c:pt idx="4572">
                  <c:v>0.73872785151837383</c:v>
                </c:pt>
                <c:pt idx="4573">
                  <c:v>0.73884476008658584</c:v>
                </c:pt>
                <c:pt idx="4574">
                  <c:v>0.73884476008658584</c:v>
                </c:pt>
                <c:pt idx="4575">
                  <c:v>0.73890272331582685</c:v>
                </c:pt>
                <c:pt idx="4576">
                  <c:v>0.73896035551465589</c:v>
                </c:pt>
                <c:pt idx="4577">
                  <c:v>0.73896035551465589</c:v>
                </c:pt>
                <c:pt idx="4578">
                  <c:v>0.73896035551465589</c:v>
                </c:pt>
                <c:pt idx="4579">
                  <c:v>0.73896035551465589</c:v>
                </c:pt>
                <c:pt idx="4580">
                  <c:v>0.73896035551465589</c:v>
                </c:pt>
                <c:pt idx="4581">
                  <c:v>0.73896035551465589</c:v>
                </c:pt>
                <c:pt idx="4582">
                  <c:v>0.73896035551465589</c:v>
                </c:pt>
                <c:pt idx="4583">
                  <c:v>0.73896035551465589</c:v>
                </c:pt>
                <c:pt idx="4584">
                  <c:v>0.73896035551465589</c:v>
                </c:pt>
                <c:pt idx="4585">
                  <c:v>0.73913123847500162</c:v>
                </c:pt>
                <c:pt idx="4586">
                  <c:v>0.73918751909848612</c:v>
                </c:pt>
                <c:pt idx="4587">
                  <c:v>0.73924345496470278</c:v>
                </c:pt>
                <c:pt idx="4588">
                  <c:v>0.73935428144383908</c:v>
                </c:pt>
                <c:pt idx="4589">
                  <c:v>0.73951786684871423</c:v>
                </c:pt>
                <c:pt idx="4590">
                  <c:v>0.73951786684871423</c:v>
                </c:pt>
                <c:pt idx="4591">
                  <c:v>0.73951786684871423</c:v>
                </c:pt>
                <c:pt idx="4592">
                  <c:v>0.73951786684871423</c:v>
                </c:pt>
                <c:pt idx="4593">
                  <c:v>0.73951786684871423</c:v>
                </c:pt>
                <c:pt idx="4594">
                  <c:v>0.73978324799516149</c:v>
                </c:pt>
                <c:pt idx="4595">
                  <c:v>0.73998882016997725</c:v>
                </c:pt>
                <c:pt idx="4596">
                  <c:v>0.74003925523246961</c:v>
                </c:pt>
                <c:pt idx="4597">
                  <c:v>0.74003925523246961</c:v>
                </c:pt>
                <c:pt idx="4598">
                  <c:v>0.74003925523246961</c:v>
                </c:pt>
                <c:pt idx="4599">
                  <c:v>0.74003925523246961</c:v>
                </c:pt>
                <c:pt idx="4600">
                  <c:v>0.74003925523246961</c:v>
                </c:pt>
                <c:pt idx="4601">
                  <c:v>0.74003925523246961</c:v>
                </c:pt>
                <c:pt idx="4602">
                  <c:v>0.74003925523246961</c:v>
                </c:pt>
                <c:pt idx="4603">
                  <c:v>0.7401882173391171</c:v>
                </c:pt>
                <c:pt idx="4604">
                  <c:v>0.74042851252499753</c:v>
                </c:pt>
                <c:pt idx="4605">
                  <c:v>0.74052177529350527</c:v>
                </c:pt>
                <c:pt idx="4606">
                  <c:v>0.74052177529350527</c:v>
                </c:pt>
                <c:pt idx="4607">
                  <c:v>0.74052177529350527</c:v>
                </c:pt>
                <c:pt idx="4608">
                  <c:v>0.74052177529350527</c:v>
                </c:pt>
                <c:pt idx="4609">
                  <c:v>0.74052177529350527</c:v>
                </c:pt>
                <c:pt idx="4610">
                  <c:v>0.74052177529350527</c:v>
                </c:pt>
                <c:pt idx="4611">
                  <c:v>0.74052177529350527</c:v>
                </c:pt>
                <c:pt idx="4612">
                  <c:v>0.74052177529350527</c:v>
                </c:pt>
                <c:pt idx="4613">
                  <c:v>0.74052177529350527</c:v>
                </c:pt>
                <c:pt idx="4614">
                  <c:v>0.74070328522414208</c:v>
                </c:pt>
                <c:pt idx="4615">
                  <c:v>0.74074760177412846</c:v>
                </c:pt>
                <c:pt idx="4616">
                  <c:v>0.74074760177412846</c:v>
                </c:pt>
                <c:pt idx="4617">
                  <c:v>0.74079148846030118</c:v>
                </c:pt>
                <c:pt idx="4618">
                  <c:v>0.7408349425372881</c:v>
                </c:pt>
                <c:pt idx="4619">
                  <c:v>0.74087796125971661</c:v>
                </c:pt>
                <c:pt idx="4620">
                  <c:v>0.7409626816594036</c:v>
                </c:pt>
                <c:pt idx="4621">
                  <c:v>0.7409626816594036</c:v>
                </c:pt>
                <c:pt idx="4622">
                  <c:v>0.7409626816594036</c:v>
                </c:pt>
                <c:pt idx="4623">
                  <c:v>0.74108642846545136</c:v>
                </c:pt>
                <c:pt idx="4624">
                  <c:v>0.74112677740770982</c:v>
                </c:pt>
                <c:pt idx="4625">
                  <c:v>0.74116667177780238</c:v>
                </c:pt>
                <c:pt idx="4626">
                  <c:v>0.74135922895774831</c:v>
                </c:pt>
                <c:pt idx="4627">
                  <c:v>0.74135922895774831</c:v>
                </c:pt>
                <c:pt idx="4628">
                  <c:v>0.74135922895774831</c:v>
                </c:pt>
                <c:pt idx="4629">
                  <c:v>0.74135922895774831</c:v>
                </c:pt>
                <c:pt idx="4630">
                  <c:v>0.74135922895774831</c:v>
                </c:pt>
                <c:pt idx="4631">
                  <c:v>0.74139633824203577</c:v>
                </c:pt>
                <c:pt idx="4632">
                  <c:v>0.74143297373654449</c:v>
                </c:pt>
                <c:pt idx="4633">
                  <c:v>0.74146913269590875</c:v>
                </c:pt>
                <c:pt idx="4634">
                  <c:v>0.74150481237475618</c:v>
                </c:pt>
                <c:pt idx="4635">
                  <c:v>0.74154001002771464</c:v>
                </c:pt>
                <c:pt idx="4636">
                  <c:v>0.74154001002771464</c:v>
                </c:pt>
                <c:pt idx="4637">
                  <c:v>0.74170867181612288</c:v>
                </c:pt>
                <c:pt idx="4638">
                  <c:v>0.74170867181612288</c:v>
                </c:pt>
                <c:pt idx="4639">
                  <c:v>0.74170867181612288</c:v>
                </c:pt>
                <c:pt idx="4640">
                  <c:v>0.74170867181612288</c:v>
                </c:pt>
                <c:pt idx="4641">
                  <c:v>0.74177266626223537</c:v>
                </c:pt>
                <c:pt idx="4642">
                  <c:v>0.74186487115144739</c:v>
                </c:pt>
                <c:pt idx="4643">
                  <c:v>0.74192378452827923</c:v>
                </c:pt>
                <c:pt idx="4644">
                  <c:v>0.74195246601578579</c:v>
                </c:pt>
                <c:pt idx="4645">
                  <c:v>0.74198062704218859</c:v>
                </c:pt>
                <c:pt idx="4646">
                  <c:v>0.74200826486210902</c:v>
                </c:pt>
                <c:pt idx="4647">
                  <c:v>0.74200826486210902</c:v>
                </c:pt>
                <c:pt idx="4648">
                  <c:v>0.74208801162932059</c:v>
                </c:pt>
                <c:pt idx="4649">
                  <c:v>0.74218684920900768</c:v>
                </c:pt>
                <c:pt idx="4650">
                  <c:v>0.74218684920900768</c:v>
                </c:pt>
                <c:pt idx="4651">
                  <c:v>0.74221020254372283</c:v>
                </c:pt>
                <c:pt idx="4652">
                  <c:v>0.74225526272329245</c:v>
                </c:pt>
                <c:pt idx="4653">
                  <c:v>0.74225526272329245</c:v>
                </c:pt>
                <c:pt idx="4654">
                  <c:v>0.74225526272329245</c:v>
                </c:pt>
                <c:pt idx="4655">
                  <c:v>0.74225526272329245</c:v>
                </c:pt>
                <c:pt idx="4656">
                  <c:v>0.74225526272329245</c:v>
                </c:pt>
                <c:pt idx="4657">
                  <c:v>0.74229810928058637</c:v>
                </c:pt>
                <c:pt idx="4658">
                  <c:v>0.74235818053070746</c:v>
                </c:pt>
                <c:pt idx="4659">
                  <c:v>0.74235818053070746</c:v>
                </c:pt>
                <c:pt idx="4660">
                  <c:v>0.74239539694423928</c:v>
                </c:pt>
                <c:pt idx="4661">
                  <c:v>0.74244692002725377</c:v>
                </c:pt>
                <c:pt idx="4662">
                  <c:v>0.74244692002725377</c:v>
                </c:pt>
                <c:pt idx="4663">
                  <c:v>0.74246293633017102</c:v>
                </c:pt>
                <c:pt idx="4664">
                  <c:v>0.74249321537661539</c:v>
                </c:pt>
                <c:pt idx="4665">
                  <c:v>0.74250747262940198</c:v>
                </c:pt>
                <c:pt idx="4666">
                  <c:v>0.74252113804140396</c:v>
                </c:pt>
                <c:pt idx="4667">
                  <c:v>0.74254668236155796</c:v>
                </c:pt>
                <c:pt idx="4668">
                  <c:v>0.74258049140157778</c:v>
                </c:pt>
                <c:pt idx="4669">
                  <c:v>0.74258049140157778</c:v>
                </c:pt>
                <c:pt idx="4670">
                  <c:v>0.74258049140157778</c:v>
                </c:pt>
                <c:pt idx="4671">
                  <c:v>0.74260882562442665</c:v>
                </c:pt>
                <c:pt idx="4672">
                  <c:v>0.74260882562442665</c:v>
                </c:pt>
                <c:pt idx="4673">
                  <c:v>0.74262463693625269</c:v>
                </c:pt>
                <c:pt idx="4674">
                  <c:v>0.7426532314738471</c:v>
                </c:pt>
                <c:pt idx="4675">
                  <c:v>0.7426532314738471</c:v>
                </c:pt>
                <c:pt idx="4676">
                  <c:v>0.7426602381392885</c:v>
                </c:pt>
                <c:pt idx="4677">
                  <c:v>0.74266593184283847</c:v>
                </c:pt>
                <c:pt idx="4678">
                  <c:v>0.74266593184283847</c:v>
                </c:pt>
                <c:pt idx="4679">
                  <c:v>0.74266593184283847</c:v>
                </c:pt>
                <c:pt idx="4680">
                  <c:v>0.74266441772533776</c:v>
                </c:pt>
                <c:pt idx="4681">
                  <c:v>0.74266239487164454</c:v>
                </c:pt>
                <c:pt idx="4682">
                  <c:v>0.74266239487164454</c:v>
                </c:pt>
                <c:pt idx="4683">
                  <c:v>0.74266239487164454</c:v>
                </c:pt>
                <c:pt idx="4684">
                  <c:v>0.74266239487164454</c:v>
                </c:pt>
                <c:pt idx="4685">
                  <c:v>0.74260523622255359</c:v>
                </c:pt>
                <c:pt idx="4686">
                  <c:v>0.74260523622255359</c:v>
                </c:pt>
                <c:pt idx="4687">
                  <c:v>0.74260523622255359</c:v>
                </c:pt>
                <c:pt idx="4688">
                  <c:v>0.74252429340336989</c:v>
                </c:pt>
                <c:pt idx="4689">
                  <c:v>0.74247901015415729</c:v>
                </c:pt>
                <c:pt idx="4690">
                  <c:v>0.74247901015415729</c:v>
                </c:pt>
                <c:pt idx="4691">
                  <c:v>0.74244523525739792</c:v>
                </c:pt>
                <c:pt idx="4692">
                  <c:v>0.74232645586728585</c:v>
                </c:pt>
                <c:pt idx="4693">
                  <c:v>0.74215416413821378</c:v>
                </c:pt>
                <c:pt idx="4694">
                  <c:v>0.74200837426978417</c:v>
                </c:pt>
                <c:pt idx="4695">
                  <c:v>0.74200837426978417</c:v>
                </c:pt>
                <c:pt idx="4696">
                  <c:v>0.74200837426978417</c:v>
                </c:pt>
                <c:pt idx="4697">
                  <c:v>0.74200837426978417</c:v>
                </c:pt>
                <c:pt idx="4698">
                  <c:v>0.74187784421070979</c:v>
                </c:pt>
                <c:pt idx="4699">
                  <c:v>0.74187784421070979</c:v>
                </c:pt>
                <c:pt idx="4700">
                  <c:v>0.74180788606152681</c:v>
                </c:pt>
                <c:pt idx="4701">
                  <c:v>0.74122852423918728</c:v>
                </c:pt>
                <c:pt idx="4702">
                  <c:v>0.74122852423918728</c:v>
                </c:pt>
                <c:pt idx="4703">
                  <c:v>0.74098267323455824</c:v>
                </c:pt>
                <c:pt idx="4704">
                  <c:v>0.74011749708303298</c:v>
                </c:pt>
                <c:pt idx="4705">
                  <c:v>0.74011749708303298</c:v>
                </c:pt>
                <c:pt idx="4706">
                  <c:v>0.73998733405081618</c:v>
                </c:pt>
                <c:pt idx="4707">
                  <c:v>0.73998733405081618</c:v>
                </c:pt>
                <c:pt idx="4708">
                  <c:v>0.73978542008149339</c:v>
                </c:pt>
                <c:pt idx="4709">
                  <c:v>0.73865332982198584</c:v>
                </c:pt>
                <c:pt idx="4710">
                  <c:v>0.73805337740698496</c:v>
                </c:pt>
                <c:pt idx="4711">
                  <c:v>0.73778195522108769</c:v>
                </c:pt>
                <c:pt idx="4712">
                  <c:v>0.73778195522108769</c:v>
                </c:pt>
                <c:pt idx="4713">
                  <c:v>0.73778195522108769</c:v>
                </c:pt>
                <c:pt idx="4714">
                  <c:v>0.73740653320141802</c:v>
                </c:pt>
                <c:pt idx="4715">
                  <c:v>0.73629305824685398</c:v>
                </c:pt>
                <c:pt idx="4716">
                  <c:v>0.73369713394341718</c:v>
                </c:pt>
                <c:pt idx="4717">
                  <c:v>0.73192235761615032</c:v>
                </c:pt>
                <c:pt idx="4718">
                  <c:v>0.73192235761615032</c:v>
                </c:pt>
                <c:pt idx="4719">
                  <c:v>0.7314865539567913</c:v>
                </c:pt>
                <c:pt idx="4720">
                  <c:v>0.72330655987227355</c:v>
                </c:pt>
                <c:pt idx="4721">
                  <c:v>0.71545179400275238</c:v>
                </c:pt>
                <c:pt idx="4722">
                  <c:v>0.7129121594961888</c:v>
                </c:pt>
                <c:pt idx="4723">
                  <c:v>0.69295883093791122</c:v>
                </c:pt>
                <c:pt idx="4724">
                  <c:v>0.67749025028596932</c:v>
                </c:pt>
                <c:pt idx="4725">
                  <c:v>0.66877600872629939</c:v>
                </c:pt>
                <c:pt idx="4726">
                  <c:v>0.64927780824289349</c:v>
                </c:pt>
                <c:pt idx="4727">
                  <c:v>0.52214129064994841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4E8-4545-BD71-697A7A94E72A}"/>
            </c:ext>
          </c:extLst>
        </c:ser>
        <c:ser>
          <c:idx val="4"/>
          <c:order val="3"/>
          <c:tx>
            <c:v>CG</c:v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P30_EKFC_Wt_CG!$B$2:$B$4729</c:f>
              <c:numCache>
                <c:formatCode>General</c:formatCode>
                <c:ptCount val="4728"/>
                <c:pt idx="0">
                  <c:v>22</c:v>
                </c:pt>
                <c:pt idx="1">
                  <c:v>27</c:v>
                </c:pt>
                <c:pt idx="2">
                  <c:v>27</c:v>
                </c:pt>
                <c:pt idx="3">
                  <c:v>31</c:v>
                </c:pt>
                <c:pt idx="4">
                  <c:v>31.75</c:v>
                </c:pt>
                <c:pt idx="5">
                  <c:v>32.6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33.799999999999997</c:v>
                </c:pt>
                <c:pt idx="11">
                  <c:v>33.799999999999997</c:v>
                </c:pt>
                <c:pt idx="12">
                  <c:v>34</c:v>
                </c:pt>
                <c:pt idx="13">
                  <c:v>34.799999999999997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36.1</c:v>
                </c:pt>
                <c:pt idx="22">
                  <c:v>36.799999999999997</c:v>
                </c:pt>
                <c:pt idx="23">
                  <c:v>37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37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38</c:v>
                </c:pt>
                <c:pt idx="32">
                  <c:v>38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38</c:v>
                </c:pt>
                <c:pt idx="37">
                  <c:v>39</c:v>
                </c:pt>
                <c:pt idx="38">
                  <c:v>39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39.200000000000003</c:v>
                </c:pt>
                <c:pt idx="46">
                  <c:v>39.5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40.200000000000003</c:v>
                </c:pt>
                <c:pt idx="66">
                  <c:v>40.5</c:v>
                </c:pt>
                <c:pt idx="67">
                  <c:v>40.5</c:v>
                </c:pt>
                <c:pt idx="68">
                  <c:v>40.6</c:v>
                </c:pt>
                <c:pt idx="69">
                  <c:v>40.799999999999997</c:v>
                </c:pt>
                <c:pt idx="70">
                  <c:v>40.9</c:v>
                </c:pt>
                <c:pt idx="71">
                  <c:v>41</c:v>
                </c:pt>
                <c:pt idx="72">
                  <c:v>41</c:v>
                </c:pt>
                <c:pt idx="73">
                  <c:v>41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41</c:v>
                </c:pt>
                <c:pt idx="78">
                  <c:v>41</c:v>
                </c:pt>
                <c:pt idx="79">
                  <c:v>41</c:v>
                </c:pt>
                <c:pt idx="80">
                  <c:v>41</c:v>
                </c:pt>
                <c:pt idx="81">
                  <c:v>41.2</c:v>
                </c:pt>
                <c:pt idx="82">
                  <c:v>41.5</c:v>
                </c:pt>
                <c:pt idx="83">
                  <c:v>41.5</c:v>
                </c:pt>
                <c:pt idx="84">
                  <c:v>41.5</c:v>
                </c:pt>
                <c:pt idx="85">
                  <c:v>41.5</c:v>
                </c:pt>
                <c:pt idx="86">
                  <c:v>42</c:v>
                </c:pt>
                <c:pt idx="87">
                  <c:v>42</c:v>
                </c:pt>
                <c:pt idx="88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  <c:pt idx="92">
                  <c:v>42</c:v>
                </c:pt>
                <c:pt idx="93">
                  <c:v>42</c:v>
                </c:pt>
                <c:pt idx="94">
                  <c:v>42</c:v>
                </c:pt>
                <c:pt idx="95">
                  <c:v>42</c:v>
                </c:pt>
                <c:pt idx="96">
                  <c:v>42</c:v>
                </c:pt>
                <c:pt idx="97">
                  <c:v>42.5</c:v>
                </c:pt>
                <c:pt idx="98">
                  <c:v>42.5</c:v>
                </c:pt>
                <c:pt idx="99">
                  <c:v>42.5</c:v>
                </c:pt>
                <c:pt idx="100">
                  <c:v>42.5</c:v>
                </c:pt>
                <c:pt idx="101">
                  <c:v>43</c:v>
                </c:pt>
                <c:pt idx="102">
                  <c:v>43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43</c:v>
                </c:pt>
                <c:pt idx="111">
                  <c:v>43</c:v>
                </c:pt>
                <c:pt idx="112">
                  <c:v>43</c:v>
                </c:pt>
                <c:pt idx="113">
                  <c:v>43</c:v>
                </c:pt>
                <c:pt idx="114">
                  <c:v>43.2</c:v>
                </c:pt>
                <c:pt idx="115">
                  <c:v>43.5</c:v>
                </c:pt>
                <c:pt idx="116">
                  <c:v>43.5</c:v>
                </c:pt>
                <c:pt idx="117">
                  <c:v>43.7</c:v>
                </c:pt>
                <c:pt idx="118">
                  <c:v>44</c:v>
                </c:pt>
                <c:pt idx="119">
                  <c:v>44</c:v>
                </c:pt>
                <c:pt idx="120">
                  <c:v>44</c:v>
                </c:pt>
                <c:pt idx="121">
                  <c:v>44</c:v>
                </c:pt>
                <c:pt idx="122">
                  <c:v>44</c:v>
                </c:pt>
                <c:pt idx="123">
                  <c:v>44</c:v>
                </c:pt>
                <c:pt idx="124">
                  <c:v>44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44</c:v>
                </c:pt>
                <c:pt idx="130">
                  <c:v>44</c:v>
                </c:pt>
                <c:pt idx="131">
                  <c:v>44</c:v>
                </c:pt>
                <c:pt idx="132">
                  <c:v>44</c:v>
                </c:pt>
                <c:pt idx="133">
                  <c:v>44</c:v>
                </c:pt>
                <c:pt idx="134">
                  <c:v>44</c:v>
                </c:pt>
                <c:pt idx="135">
                  <c:v>44.1</c:v>
                </c:pt>
                <c:pt idx="136">
                  <c:v>44.5</c:v>
                </c:pt>
                <c:pt idx="137">
                  <c:v>44.6</c:v>
                </c:pt>
                <c:pt idx="138">
                  <c:v>44.700000762999998</c:v>
                </c:pt>
                <c:pt idx="139">
                  <c:v>44.8</c:v>
                </c:pt>
                <c:pt idx="140">
                  <c:v>44.900001525999997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45.2</c:v>
                </c:pt>
                <c:pt idx="165">
                  <c:v>45.4</c:v>
                </c:pt>
                <c:pt idx="166">
                  <c:v>45.4</c:v>
                </c:pt>
                <c:pt idx="167">
                  <c:v>45.5</c:v>
                </c:pt>
                <c:pt idx="168">
                  <c:v>45.6</c:v>
                </c:pt>
                <c:pt idx="169">
                  <c:v>45.900001525999997</c:v>
                </c:pt>
                <c:pt idx="170">
                  <c:v>46</c:v>
                </c:pt>
                <c:pt idx="171">
                  <c:v>46</c:v>
                </c:pt>
                <c:pt idx="172">
                  <c:v>46</c:v>
                </c:pt>
                <c:pt idx="173">
                  <c:v>46</c:v>
                </c:pt>
                <c:pt idx="174">
                  <c:v>46</c:v>
                </c:pt>
                <c:pt idx="175">
                  <c:v>46</c:v>
                </c:pt>
                <c:pt idx="176">
                  <c:v>46</c:v>
                </c:pt>
                <c:pt idx="177">
                  <c:v>46</c:v>
                </c:pt>
                <c:pt idx="178">
                  <c:v>46</c:v>
                </c:pt>
                <c:pt idx="179">
                  <c:v>46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46</c:v>
                </c:pt>
                <c:pt idx="185">
                  <c:v>46</c:v>
                </c:pt>
                <c:pt idx="186">
                  <c:v>46</c:v>
                </c:pt>
                <c:pt idx="187">
                  <c:v>46</c:v>
                </c:pt>
                <c:pt idx="188">
                  <c:v>46</c:v>
                </c:pt>
                <c:pt idx="189">
                  <c:v>46</c:v>
                </c:pt>
                <c:pt idx="190">
                  <c:v>46</c:v>
                </c:pt>
                <c:pt idx="191">
                  <c:v>46.3</c:v>
                </c:pt>
                <c:pt idx="192">
                  <c:v>46.4</c:v>
                </c:pt>
                <c:pt idx="193">
                  <c:v>46.4</c:v>
                </c:pt>
                <c:pt idx="194">
                  <c:v>46.4</c:v>
                </c:pt>
                <c:pt idx="195">
                  <c:v>46.5</c:v>
                </c:pt>
                <c:pt idx="196">
                  <c:v>46.5</c:v>
                </c:pt>
                <c:pt idx="197">
                  <c:v>46.6</c:v>
                </c:pt>
                <c:pt idx="198">
                  <c:v>46.7</c:v>
                </c:pt>
                <c:pt idx="199">
                  <c:v>46.9</c:v>
                </c:pt>
                <c:pt idx="200">
                  <c:v>46.9</c:v>
                </c:pt>
                <c:pt idx="201">
                  <c:v>47</c:v>
                </c:pt>
                <c:pt idx="202">
                  <c:v>47</c:v>
                </c:pt>
                <c:pt idx="203">
                  <c:v>47</c:v>
                </c:pt>
                <c:pt idx="204">
                  <c:v>47</c:v>
                </c:pt>
                <c:pt idx="205">
                  <c:v>47</c:v>
                </c:pt>
                <c:pt idx="206">
                  <c:v>47</c:v>
                </c:pt>
                <c:pt idx="207">
                  <c:v>47</c:v>
                </c:pt>
                <c:pt idx="208">
                  <c:v>47</c:v>
                </c:pt>
                <c:pt idx="209">
                  <c:v>47</c:v>
                </c:pt>
                <c:pt idx="210">
                  <c:v>47</c:v>
                </c:pt>
                <c:pt idx="211">
                  <c:v>47</c:v>
                </c:pt>
                <c:pt idx="212">
                  <c:v>47</c:v>
                </c:pt>
                <c:pt idx="213">
                  <c:v>47</c:v>
                </c:pt>
                <c:pt idx="214">
                  <c:v>47</c:v>
                </c:pt>
                <c:pt idx="215">
                  <c:v>47</c:v>
                </c:pt>
                <c:pt idx="216">
                  <c:v>47</c:v>
                </c:pt>
                <c:pt idx="217">
                  <c:v>47</c:v>
                </c:pt>
                <c:pt idx="218">
                  <c:v>47</c:v>
                </c:pt>
                <c:pt idx="219">
                  <c:v>47</c:v>
                </c:pt>
                <c:pt idx="220">
                  <c:v>47</c:v>
                </c:pt>
                <c:pt idx="221">
                  <c:v>47</c:v>
                </c:pt>
                <c:pt idx="222">
                  <c:v>47.2</c:v>
                </c:pt>
                <c:pt idx="223">
                  <c:v>47.5</c:v>
                </c:pt>
                <c:pt idx="224">
                  <c:v>47.5</c:v>
                </c:pt>
                <c:pt idx="225">
                  <c:v>47.5</c:v>
                </c:pt>
                <c:pt idx="226">
                  <c:v>47.5</c:v>
                </c:pt>
                <c:pt idx="227">
                  <c:v>47.6</c:v>
                </c:pt>
                <c:pt idx="228">
                  <c:v>47.65</c:v>
                </c:pt>
                <c:pt idx="229">
                  <c:v>47.7</c:v>
                </c:pt>
                <c:pt idx="230">
                  <c:v>47.700000762999998</c:v>
                </c:pt>
                <c:pt idx="231">
                  <c:v>47.9</c:v>
                </c:pt>
                <c:pt idx="232">
                  <c:v>47.9</c:v>
                </c:pt>
                <c:pt idx="233">
                  <c:v>48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  <c:pt idx="238">
                  <c:v>48</c:v>
                </c:pt>
                <c:pt idx="239">
                  <c:v>48</c:v>
                </c:pt>
                <c:pt idx="240">
                  <c:v>48</c:v>
                </c:pt>
                <c:pt idx="241">
                  <c:v>48</c:v>
                </c:pt>
                <c:pt idx="242">
                  <c:v>48</c:v>
                </c:pt>
                <c:pt idx="243">
                  <c:v>48</c:v>
                </c:pt>
                <c:pt idx="244">
                  <c:v>48</c:v>
                </c:pt>
                <c:pt idx="245">
                  <c:v>48</c:v>
                </c:pt>
                <c:pt idx="246">
                  <c:v>48</c:v>
                </c:pt>
                <c:pt idx="247">
                  <c:v>48</c:v>
                </c:pt>
                <c:pt idx="248">
                  <c:v>48</c:v>
                </c:pt>
                <c:pt idx="249">
                  <c:v>48</c:v>
                </c:pt>
                <c:pt idx="250">
                  <c:v>48</c:v>
                </c:pt>
                <c:pt idx="251">
                  <c:v>48</c:v>
                </c:pt>
                <c:pt idx="252">
                  <c:v>48</c:v>
                </c:pt>
                <c:pt idx="253">
                  <c:v>48</c:v>
                </c:pt>
                <c:pt idx="254">
                  <c:v>48</c:v>
                </c:pt>
                <c:pt idx="255">
                  <c:v>48</c:v>
                </c:pt>
                <c:pt idx="256">
                  <c:v>48</c:v>
                </c:pt>
                <c:pt idx="257">
                  <c:v>48</c:v>
                </c:pt>
                <c:pt idx="258">
                  <c:v>48</c:v>
                </c:pt>
                <c:pt idx="259">
                  <c:v>48.1</c:v>
                </c:pt>
                <c:pt idx="260">
                  <c:v>48.2</c:v>
                </c:pt>
                <c:pt idx="261">
                  <c:v>48.2</c:v>
                </c:pt>
                <c:pt idx="262">
                  <c:v>48.2</c:v>
                </c:pt>
                <c:pt idx="263">
                  <c:v>48.4</c:v>
                </c:pt>
                <c:pt idx="264">
                  <c:v>48.5</c:v>
                </c:pt>
                <c:pt idx="265">
                  <c:v>48.5</c:v>
                </c:pt>
                <c:pt idx="266">
                  <c:v>48.5</c:v>
                </c:pt>
                <c:pt idx="267">
                  <c:v>48.5</c:v>
                </c:pt>
                <c:pt idx="268">
                  <c:v>48.5</c:v>
                </c:pt>
                <c:pt idx="269">
                  <c:v>48.5</c:v>
                </c:pt>
                <c:pt idx="270">
                  <c:v>48.8</c:v>
                </c:pt>
                <c:pt idx="271">
                  <c:v>48.8</c:v>
                </c:pt>
                <c:pt idx="272">
                  <c:v>48.8</c:v>
                </c:pt>
                <c:pt idx="273">
                  <c:v>48.8</c:v>
                </c:pt>
                <c:pt idx="274">
                  <c:v>48.8</c:v>
                </c:pt>
                <c:pt idx="275">
                  <c:v>48.8</c:v>
                </c:pt>
                <c:pt idx="276">
                  <c:v>48.8</c:v>
                </c:pt>
                <c:pt idx="277">
                  <c:v>48.8</c:v>
                </c:pt>
                <c:pt idx="278">
                  <c:v>48.8</c:v>
                </c:pt>
                <c:pt idx="279">
                  <c:v>48.9</c:v>
                </c:pt>
                <c:pt idx="280">
                  <c:v>48.9</c:v>
                </c:pt>
                <c:pt idx="281">
                  <c:v>49</c:v>
                </c:pt>
                <c:pt idx="282">
                  <c:v>49</c:v>
                </c:pt>
                <c:pt idx="283">
                  <c:v>49</c:v>
                </c:pt>
                <c:pt idx="284">
                  <c:v>49</c:v>
                </c:pt>
                <c:pt idx="285">
                  <c:v>49</c:v>
                </c:pt>
                <c:pt idx="286">
                  <c:v>49</c:v>
                </c:pt>
                <c:pt idx="287">
                  <c:v>49</c:v>
                </c:pt>
                <c:pt idx="288">
                  <c:v>49</c:v>
                </c:pt>
                <c:pt idx="289">
                  <c:v>49</c:v>
                </c:pt>
                <c:pt idx="290">
                  <c:v>49</c:v>
                </c:pt>
                <c:pt idx="291">
                  <c:v>49</c:v>
                </c:pt>
                <c:pt idx="292">
                  <c:v>49</c:v>
                </c:pt>
                <c:pt idx="293">
                  <c:v>49</c:v>
                </c:pt>
                <c:pt idx="294">
                  <c:v>49</c:v>
                </c:pt>
                <c:pt idx="295">
                  <c:v>49</c:v>
                </c:pt>
                <c:pt idx="296">
                  <c:v>49</c:v>
                </c:pt>
                <c:pt idx="297">
                  <c:v>49</c:v>
                </c:pt>
                <c:pt idx="298">
                  <c:v>49</c:v>
                </c:pt>
                <c:pt idx="299">
                  <c:v>49</c:v>
                </c:pt>
                <c:pt idx="300">
                  <c:v>49</c:v>
                </c:pt>
                <c:pt idx="301">
                  <c:v>49</c:v>
                </c:pt>
                <c:pt idx="302">
                  <c:v>49</c:v>
                </c:pt>
                <c:pt idx="303">
                  <c:v>49</c:v>
                </c:pt>
                <c:pt idx="304">
                  <c:v>49</c:v>
                </c:pt>
                <c:pt idx="305">
                  <c:v>49</c:v>
                </c:pt>
                <c:pt idx="306">
                  <c:v>49</c:v>
                </c:pt>
                <c:pt idx="307">
                  <c:v>49.1</c:v>
                </c:pt>
                <c:pt idx="308">
                  <c:v>49.2</c:v>
                </c:pt>
                <c:pt idx="309">
                  <c:v>49.2</c:v>
                </c:pt>
                <c:pt idx="310">
                  <c:v>49.4</c:v>
                </c:pt>
                <c:pt idx="311">
                  <c:v>49.5</c:v>
                </c:pt>
                <c:pt idx="312">
                  <c:v>49.5</c:v>
                </c:pt>
                <c:pt idx="313">
                  <c:v>49.5</c:v>
                </c:pt>
                <c:pt idx="314">
                  <c:v>49.5</c:v>
                </c:pt>
                <c:pt idx="315">
                  <c:v>49.5</c:v>
                </c:pt>
                <c:pt idx="316">
                  <c:v>49.6</c:v>
                </c:pt>
                <c:pt idx="317">
                  <c:v>49.6</c:v>
                </c:pt>
                <c:pt idx="318">
                  <c:v>49.7</c:v>
                </c:pt>
                <c:pt idx="319">
                  <c:v>49.8</c:v>
                </c:pt>
                <c:pt idx="320">
                  <c:v>49.8</c:v>
                </c:pt>
                <c:pt idx="321">
                  <c:v>49.9</c:v>
                </c:pt>
                <c:pt idx="322">
                  <c:v>49.9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50.1</c:v>
                </c:pt>
                <c:pt idx="366">
                  <c:v>50.1</c:v>
                </c:pt>
                <c:pt idx="367">
                  <c:v>50.2</c:v>
                </c:pt>
                <c:pt idx="368">
                  <c:v>50.2</c:v>
                </c:pt>
                <c:pt idx="369">
                  <c:v>50.2</c:v>
                </c:pt>
                <c:pt idx="370">
                  <c:v>50.299999237000002</c:v>
                </c:pt>
                <c:pt idx="371">
                  <c:v>50.3</c:v>
                </c:pt>
                <c:pt idx="372">
                  <c:v>50.4</c:v>
                </c:pt>
                <c:pt idx="373">
                  <c:v>50.4</c:v>
                </c:pt>
                <c:pt idx="374">
                  <c:v>50.400001525999997</c:v>
                </c:pt>
                <c:pt idx="375">
                  <c:v>50.5</c:v>
                </c:pt>
                <c:pt idx="376">
                  <c:v>50.5</c:v>
                </c:pt>
                <c:pt idx="377">
                  <c:v>50.5</c:v>
                </c:pt>
                <c:pt idx="378">
                  <c:v>50.7</c:v>
                </c:pt>
                <c:pt idx="379">
                  <c:v>50.7</c:v>
                </c:pt>
                <c:pt idx="380">
                  <c:v>50.8</c:v>
                </c:pt>
                <c:pt idx="381">
                  <c:v>50.9</c:v>
                </c:pt>
                <c:pt idx="382">
                  <c:v>50.9</c:v>
                </c:pt>
                <c:pt idx="383">
                  <c:v>51</c:v>
                </c:pt>
                <c:pt idx="384">
                  <c:v>51</c:v>
                </c:pt>
                <c:pt idx="385">
                  <c:v>51</c:v>
                </c:pt>
                <c:pt idx="386">
                  <c:v>51</c:v>
                </c:pt>
                <c:pt idx="387">
                  <c:v>51</c:v>
                </c:pt>
                <c:pt idx="388">
                  <c:v>51</c:v>
                </c:pt>
                <c:pt idx="389">
                  <c:v>51</c:v>
                </c:pt>
                <c:pt idx="390">
                  <c:v>51</c:v>
                </c:pt>
                <c:pt idx="391">
                  <c:v>51</c:v>
                </c:pt>
                <c:pt idx="392">
                  <c:v>51</c:v>
                </c:pt>
                <c:pt idx="393">
                  <c:v>51</c:v>
                </c:pt>
                <c:pt idx="394">
                  <c:v>51</c:v>
                </c:pt>
                <c:pt idx="395">
                  <c:v>51</c:v>
                </c:pt>
                <c:pt idx="396">
                  <c:v>51</c:v>
                </c:pt>
                <c:pt idx="397">
                  <c:v>51</c:v>
                </c:pt>
                <c:pt idx="398">
                  <c:v>51</c:v>
                </c:pt>
                <c:pt idx="399">
                  <c:v>51</c:v>
                </c:pt>
                <c:pt idx="400">
                  <c:v>51</c:v>
                </c:pt>
                <c:pt idx="401">
                  <c:v>51</c:v>
                </c:pt>
                <c:pt idx="402">
                  <c:v>51</c:v>
                </c:pt>
                <c:pt idx="403">
                  <c:v>51</c:v>
                </c:pt>
                <c:pt idx="404">
                  <c:v>51</c:v>
                </c:pt>
                <c:pt idx="405">
                  <c:v>51</c:v>
                </c:pt>
                <c:pt idx="406">
                  <c:v>51</c:v>
                </c:pt>
                <c:pt idx="407">
                  <c:v>51</c:v>
                </c:pt>
                <c:pt idx="408">
                  <c:v>51</c:v>
                </c:pt>
                <c:pt idx="409">
                  <c:v>51</c:v>
                </c:pt>
                <c:pt idx="410">
                  <c:v>51</c:v>
                </c:pt>
                <c:pt idx="411">
                  <c:v>51</c:v>
                </c:pt>
                <c:pt idx="412">
                  <c:v>51</c:v>
                </c:pt>
                <c:pt idx="413">
                  <c:v>51</c:v>
                </c:pt>
                <c:pt idx="414">
                  <c:v>51</c:v>
                </c:pt>
                <c:pt idx="415">
                  <c:v>51</c:v>
                </c:pt>
                <c:pt idx="416">
                  <c:v>51</c:v>
                </c:pt>
                <c:pt idx="417">
                  <c:v>51</c:v>
                </c:pt>
                <c:pt idx="418">
                  <c:v>51</c:v>
                </c:pt>
                <c:pt idx="419">
                  <c:v>51.1</c:v>
                </c:pt>
                <c:pt idx="420">
                  <c:v>51.200000762999998</c:v>
                </c:pt>
                <c:pt idx="421">
                  <c:v>51.299999237000002</c:v>
                </c:pt>
                <c:pt idx="422">
                  <c:v>51.3</c:v>
                </c:pt>
                <c:pt idx="423">
                  <c:v>51.4</c:v>
                </c:pt>
                <c:pt idx="424">
                  <c:v>51.4</c:v>
                </c:pt>
                <c:pt idx="425">
                  <c:v>51.5</c:v>
                </c:pt>
                <c:pt idx="426">
                  <c:v>51.6</c:v>
                </c:pt>
                <c:pt idx="427">
                  <c:v>51.7</c:v>
                </c:pt>
                <c:pt idx="428">
                  <c:v>51.7</c:v>
                </c:pt>
                <c:pt idx="429">
                  <c:v>51.8</c:v>
                </c:pt>
                <c:pt idx="430">
                  <c:v>51.8</c:v>
                </c:pt>
                <c:pt idx="431">
                  <c:v>51.8</c:v>
                </c:pt>
                <c:pt idx="432">
                  <c:v>52</c:v>
                </c:pt>
                <c:pt idx="433">
                  <c:v>52</c:v>
                </c:pt>
                <c:pt idx="434">
                  <c:v>52</c:v>
                </c:pt>
                <c:pt idx="435">
                  <c:v>52</c:v>
                </c:pt>
                <c:pt idx="436">
                  <c:v>52</c:v>
                </c:pt>
                <c:pt idx="437">
                  <c:v>52</c:v>
                </c:pt>
                <c:pt idx="438">
                  <c:v>52</c:v>
                </c:pt>
                <c:pt idx="439">
                  <c:v>52</c:v>
                </c:pt>
                <c:pt idx="440">
                  <c:v>52</c:v>
                </c:pt>
                <c:pt idx="441">
                  <c:v>52</c:v>
                </c:pt>
                <c:pt idx="442">
                  <c:v>52</c:v>
                </c:pt>
                <c:pt idx="443">
                  <c:v>52</c:v>
                </c:pt>
                <c:pt idx="444">
                  <c:v>52</c:v>
                </c:pt>
                <c:pt idx="445">
                  <c:v>52</c:v>
                </c:pt>
                <c:pt idx="446">
                  <c:v>52</c:v>
                </c:pt>
                <c:pt idx="447">
                  <c:v>52</c:v>
                </c:pt>
                <c:pt idx="448">
                  <c:v>52</c:v>
                </c:pt>
                <c:pt idx="449">
                  <c:v>52</c:v>
                </c:pt>
                <c:pt idx="450">
                  <c:v>52</c:v>
                </c:pt>
                <c:pt idx="451">
                  <c:v>52</c:v>
                </c:pt>
                <c:pt idx="452">
                  <c:v>52</c:v>
                </c:pt>
                <c:pt idx="453">
                  <c:v>52</c:v>
                </c:pt>
                <c:pt idx="454">
                  <c:v>52</c:v>
                </c:pt>
                <c:pt idx="455">
                  <c:v>52</c:v>
                </c:pt>
                <c:pt idx="456">
                  <c:v>52</c:v>
                </c:pt>
                <c:pt idx="457">
                  <c:v>52</c:v>
                </c:pt>
                <c:pt idx="458">
                  <c:v>52</c:v>
                </c:pt>
                <c:pt idx="459">
                  <c:v>52</c:v>
                </c:pt>
                <c:pt idx="460">
                  <c:v>52</c:v>
                </c:pt>
                <c:pt idx="461">
                  <c:v>52</c:v>
                </c:pt>
                <c:pt idx="462">
                  <c:v>52</c:v>
                </c:pt>
                <c:pt idx="463">
                  <c:v>52</c:v>
                </c:pt>
                <c:pt idx="464">
                  <c:v>52</c:v>
                </c:pt>
                <c:pt idx="465">
                  <c:v>52</c:v>
                </c:pt>
                <c:pt idx="466">
                  <c:v>52</c:v>
                </c:pt>
                <c:pt idx="467">
                  <c:v>52</c:v>
                </c:pt>
                <c:pt idx="468">
                  <c:v>52</c:v>
                </c:pt>
                <c:pt idx="469">
                  <c:v>52</c:v>
                </c:pt>
                <c:pt idx="470">
                  <c:v>52</c:v>
                </c:pt>
                <c:pt idx="471">
                  <c:v>52</c:v>
                </c:pt>
                <c:pt idx="472">
                  <c:v>52</c:v>
                </c:pt>
                <c:pt idx="473">
                  <c:v>52</c:v>
                </c:pt>
                <c:pt idx="474">
                  <c:v>52</c:v>
                </c:pt>
                <c:pt idx="475">
                  <c:v>52</c:v>
                </c:pt>
                <c:pt idx="476">
                  <c:v>52</c:v>
                </c:pt>
                <c:pt idx="477">
                  <c:v>52</c:v>
                </c:pt>
                <c:pt idx="478">
                  <c:v>52</c:v>
                </c:pt>
                <c:pt idx="479">
                  <c:v>52</c:v>
                </c:pt>
                <c:pt idx="480">
                  <c:v>52</c:v>
                </c:pt>
                <c:pt idx="481">
                  <c:v>52</c:v>
                </c:pt>
                <c:pt idx="482">
                  <c:v>52.1</c:v>
                </c:pt>
                <c:pt idx="483">
                  <c:v>52.1</c:v>
                </c:pt>
                <c:pt idx="484">
                  <c:v>52.1</c:v>
                </c:pt>
                <c:pt idx="485">
                  <c:v>52.2</c:v>
                </c:pt>
                <c:pt idx="486">
                  <c:v>52.25</c:v>
                </c:pt>
                <c:pt idx="487">
                  <c:v>52.3</c:v>
                </c:pt>
                <c:pt idx="488">
                  <c:v>52.3</c:v>
                </c:pt>
                <c:pt idx="489">
                  <c:v>52.5</c:v>
                </c:pt>
                <c:pt idx="490">
                  <c:v>52.5</c:v>
                </c:pt>
                <c:pt idx="491">
                  <c:v>52.5</c:v>
                </c:pt>
                <c:pt idx="492">
                  <c:v>52.6</c:v>
                </c:pt>
                <c:pt idx="493">
                  <c:v>52.6</c:v>
                </c:pt>
                <c:pt idx="494">
                  <c:v>52.6</c:v>
                </c:pt>
                <c:pt idx="495">
                  <c:v>52.7</c:v>
                </c:pt>
                <c:pt idx="496">
                  <c:v>52.8</c:v>
                </c:pt>
                <c:pt idx="497">
                  <c:v>52.8</c:v>
                </c:pt>
                <c:pt idx="498">
                  <c:v>52.8</c:v>
                </c:pt>
                <c:pt idx="499">
                  <c:v>52.8</c:v>
                </c:pt>
                <c:pt idx="500">
                  <c:v>52.9</c:v>
                </c:pt>
                <c:pt idx="501">
                  <c:v>52.9</c:v>
                </c:pt>
                <c:pt idx="502">
                  <c:v>53</c:v>
                </c:pt>
                <c:pt idx="503">
                  <c:v>53</c:v>
                </c:pt>
                <c:pt idx="504">
                  <c:v>53</c:v>
                </c:pt>
                <c:pt idx="505">
                  <c:v>53</c:v>
                </c:pt>
                <c:pt idx="506">
                  <c:v>53</c:v>
                </c:pt>
                <c:pt idx="507">
                  <c:v>53</c:v>
                </c:pt>
                <c:pt idx="508">
                  <c:v>53</c:v>
                </c:pt>
                <c:pt idx="509">
                  <c:v>53</c:v>
                </c:pt>
                <c:pt idx="510">
                  <c:v>53</c:v>
                </c:pt>
                <c:pt idx="511">
                  <c:v>53</c:v>
                </c:pt>
                <c:pt idx="512">
                  <c:v>53</c:v>
                </c:pt>
                <c:pt idx="513">
                  <c:v>53</c:v>
                </c:pt>
                <c:pt idx="514">
                  <c:v>53</c:v>
                </c:pt>
                <c:pt idx="515">
                  <c:v>53</c:v>
                </c:pt>
                <c:pt idx="516">
                  <c:v>53</c:v>
                </c:pt>
                <c:pt idx="517">
                  <c:v>53</c:v>
                </c:pt>
                <c:pt idx="518">
                  <c:v>53</c:v>
                </c:pt>
                <c:pt idx="519">
                  <c:v>53</c:v>
                </c:pt>
                <c:pt idx="520">
                  <c:v>53</c:v>
                </c:pt>
                <c:pt idx="521">
                  <c:v>53</c:v>
                </c:pt>
                <c:pt idx="522">
                  <c:v>53</c:v>
                </c:pt>
                <c:pt idx="523">
                  <c:v>53</c:v>
                </c:pt>
                <c:pt idx="524">
                  <c:v>53</c:v>
                </c:pt>
                <c:pt idx="525">
                  <c:v>53</c:v>
                </c:pt>
                <c:pt idx="526">
                  <c:v>53</c:v>
                </c:pt>
                <c:pt idx="527">
                  <c:v>53</c:v>
                </c:pt>
                <c:pt idx="528">
                  <c:v>53</c:v>
                </c:pt>
                <c:pt idx="529">
                  <c:v>53</c:v>
                </c:pt>
                <c:pt idx="530">
                  <c:v>53</c:v>
                </c:pt>
                <c:pt idx="531">
                  <c:v>53</c:v>
                </c:pt>
                <c:pt idx="532">
                  <c:v>53</c:v>
                </c:pt>
                <c:pt idx="533">
                  <c:v>53</c:v>
                </c:pt>
                <c:pt idx="534">
                  <c:v>53</c:v>
                </c:pt>
                <c:pt idx="535">
                  <c:v>53</c:v>
                </c:pt>
                <c:pt idx="536">
                  <c:v>53.1</c:v>
                </c:pt>
                <c:pt idx="537">
                  <c:v>53.2</c:v>
                </c:pt>
                <c:pt idx="538">
                  <c:v>53.2</c:v>
                </c:pt>
                <c:pt idx="539">
                  <c:v>53.4</c:v>
                </c:pt>
                <c:pt idx="540">
                  <c:v>53.4</c:v>
                </c:pt>
                <c:pt idx="541">
                  <c:v>53.5</c:v>
                </c:pt>
                <c:pt idx="542">
                  <c:v>53.5</c:v>
                </c:pt>
                <c:pt idx="543">
                  <c:v>53.5</c:v>
                </c:pt>
                <c:pt idx="544">
                  <c:v>53.7</c:v>
                </c:pt>
                <c:pt idx="545">
                  <c:v>53.8</c:v>
                </c:pt>
                <c:pt idx="546">
                  <c:v>53.8</c:v>
                </c:pt>
                <c:pt idx="547">
                  <c:v>53.9</c:v>
                </c:pt>
                <c:pt idx="548">
                  <c:v>54</c:v>
                </c:pt>
                <c:pt idx="549">
                  <c:v>54</c:v>
                </c:pt>
                <c:pt idx="550">
                  <c:v>54</c:v>
                </c:pt>
                <c:pt idx="551">
                  <c:v>54</c:v>
                </c:pt>
                <c:pt idx="552">
                  <c:v>54</c:v>
                </c:pt>
                <c:pt idx="553">
                  <c:v>54</c:v>
                </c:pt>
                <c:pt idx="554">
                  <c:v>54</c:v>
                </c:pt>
                <c:pt idx="555">
                  <c:v>54</c:v>
                </c:pt>
                <c:pt idx="556">
                  <c:v>54</c:v>
                </c:pt>
                <c:pt idx="557">
                  <c:v>54</c:v>
                </c:pt>
                <c:pt idx="558">
                  <c:v>54</c:v>
                </c:pt>
                <c:pt idx="559">
                  <c:v>54</c:v>
                </c:pt>
                <c:pt idx="560">
                  <c:v>54</c:v>
                </c:pt>
                <c:pt idx="561">
                  <c:v>54</c:v>
                </c:pt>
                <c:pt idx="562">
                  <c:v>54</c:v>
                </c:pt>
                <c:pt idx="563">
                  <c:v>54</c:v>
                </c:pt>
                <c:pt idx="564">
                  <c:v>54</c:v>
                </c:pt>
                <c:pt idx="565">
                  <c:v>54</c:v>
                </c:pt>
                <c:pt idx="566">
                  <c:v>54</c:v>
                </c:pt>
                <c:pt idx="567">
                  <c:v>54</c:v>
                </c:pt>
                <c:pt idx="568">
                  <c:v>54</c:v>
                </c:pt>
                <c:pt idx="569">
                  <c:v>54</c:v>
                </c:pt>
                <c:pt idx="570">
                  <c:v>54</c:v>
                </c:pt>
                <c:pt idx="571">
                  <c:v>54</c:v>
                </c:pt>
                <c:pt idx="572">
                  <c:v>54</c:v>
                </c:pt>
                <c:pt idx="573">
                  <c:v>54</c:v>
                </c:pt>
                <c:pt idx="574">
                  <c:v>54</c:v>
                </c:pt>
                <c:pt idx="575">
                  <c:v>54</c:v>
                </c:pt>
                <c:pt idx="576">
                  <c:v>54</c:v>
                </c:pt>
                <c:pt idx="577">
                  <c:v>54</c:v>
                </c:pt>
                <c:pt idx="578">
                  <c:v>54</c:v>
                </c:pt>
                <c:pt idx="579">
                  <c:v>54</c:v>
                </c:pt>
                <c:pt idx="580">
                  <c:v>54</c:v>
                </c:pt>
                <c:pt idx="581">
                  <c:v>54</c:v>
                </c:pt>
                <c:pt idx="582">
                  <c:v>54</c:v>
                </c:pt>
                <c:pt idx="583">
                  <c:v>54</c:v>
                </c:pt>
                <c:pt idx="584">
                  <c:v>54</c:v>
                </c:pt>
                <c:pt idx="585">
                  <c:v>54</c:v>
                </c:pt>
                <c:pt idx="586">
                  <c:v>54</c:v>
                </c:pt>
                <c:pt idx="587">
                  <c:v>54</c:v>
                </c:pt>
                <c:pt idx="588">
                  <c:v>54.1</c:v>
                </c:pt>
                <c:pt idx="589">
                  <c:v>54.2</c:v>
                </c:pt>
                <c:pt idx="590">
                  <c:v>54.2</c:v>
                </c:pt>
                <c:pt idx="591">
                  <c:v>54.3</c:v>
                </c:pt>
                <c:pt idx="592">
                  <c:v>54.4</c:v>
                </c:pt>
                <c:pt idx="593">
                  <c:v>54.4</c:v>
                </c:pt>
                <c:pt idx="594">
                  <c:v>54.5</c:v>
                </c:pt>
                <c:pt idx="595">
                  <c:v>54.5</c:v>
                </c:pt>
                <c:pt idx="596">
                  <c:v>54.5</c:v>
                </c:pt>
                <c:pt idx="597">
                  <c:v>54.5</c:v>
                </c:pt>
                <c:pt idx="598">
                  <c:v>54.5</c:v>
                </c:pt>
                <c:pt idx="599">
                  <c:v>54.5</c:v>
                </c:pt>
                <c:pt idx="600">
                  <c:v>54.6</c:v>
                </c:pt>
                <c:pt idx="601">
                  <c:v>54.6</c:v>
                </c:pt>
                <c:pt idx="602">
                  <c:v>54.7</c:v>
                </c:pt>
                <c:pt idx="603">
                  <c:v>54.8</c:v>
                </c:pt>
                <c:pt idx="604">
                  <c:v>54.9</c:v>
                </c:pt>
                <c:pt idx="605">
                  <c:v>55</c:v>
                </c:pt>
                <c:pt idx="606">
                  <c:v>55</c:v>
                </c:pt>
                <c:pt idx="607">
                  <c:v>55</c:v>
                </c:pt>
                <c:pt idx="608">
                  <c:v>55</c:v>
                </c:pt>
                <c:pt idx="609">
                  <c:v>55</c:v>
                </c:pt>
                <c:pt idx="610">
                  <c:v>55</c:v>
                </c:pt>
                <c:pt idx="611">
                  <c:v>55</c:v>
                </c:pt>
                <c:pt idx="612">
                  <c:v>55</c:v>
                </c:pt>
                <c:pt idx="613">
                  <c:v>55</c:v>
                </c:pt>
                <c:pt idx="614">
                  <c:v>55</c:v>
                </c:pt>
                <c:pt idx="615">
                  <c:v>55</c:v>
                </c:pt>
                <c:pt idx="616">
                  <c:v>55</c:v>
                </c:pt>
                <c:pt idx="617">
                  <c:v>55</c:v>
                </c:pt>
                <c:pt idx="618">
                  <c:v>55</c:v>
                </c:pt>
                <c:pt idx="619">
                  <c:v>55</c:v>
                </c:pt>
                <c:pt idx="620">
                  <c:v>55</c:v>
                </c:pt>
                <c:pt idx="621">
                  <c:v>55</c:v>
                </c:pt>
                <c:pt idx="622">
                  <c:v>55</c:v>
                </c:pt>
                <c:pt idx="623">
                  <c:v>55</c:v>
                </c:pt>
                <c:pt idx="624">
                  <c:v>55</c:v>
                </c:pt>
                <c:pt idx="625">
                  <c:v>55</c:v>
                </c:pt>
                <c:pt idx="626">
                  <c:v>55</c:v>
                </c:pt>
                <c:pt idx="627">
                  <c:v>55</c:v>
                </c:pt>
                <c:pt idx="628">
                  <c:v>55</c:v>
                </c:pt>
                <c:pt idx="629">
                  <c:v>55</c:v>
                </c:pt>
                <c:pt idx="630">
                  <c:v>55</c:v>
                </c:pt>
                <c:pt idx="631">
                  <c:v>55</c:v>
                </c:pt>
                <c:pt idx="632">
                  <c:v>55</c:v>
                </c:pt>
                <c:pt idx="633">
                  <c:v>55</c:v>
                </c:pt>
                <c:pt idx="634">
                  <c:v>55</c:v>
                </c:pt>
                <c:pt idx="635">
                  <c:v>55</c:v>
                </c:pt>
                <c:pt idx="636">
                  <c:v>55</c:v>
                </c:pt>
                <c:pt idx="637">
                  <c:v>55</c:v>
                </c:pt>
                <c:pt idx="638">
                  <c:v>55</c:v>
                </c:pt>
                <c:pt idx="639">
                  <c:v>55</c:v>
                </c:pt>
                <c:pt idx="640">
                  <c:v>55</c:v>
                </c:pt>
                <c:pt idx="641">
                  <c:v>55</c:v>
                </c:pt>
                <c:pt idx="642">
                  <c:v>55</c:v>
                </c:pt>
                <c:pt idx="643">
                  <c:v>55</c:v>
                </c:pt>
                <c:pt idx="644">
                  <c:v>55</c:v>
                </c:pt>
                <c:pt idx="645">
                  <c:v>55</c:v>
                </c:pt>
                <c:pt idx="646">
                  <c:v>55</c:v>
                </c:pt>
                <c:pt idx="647">
                  <c:v>55</c:v>
                </c:pt>
                <c:pt idx="648">
                  <c:v>55</c:v>
                </c:pt>
                <c:pt idx="649">
                  <c:v>55</c:v>
                </c:pt>
                <c:pt idx="650">
                  <c:v>55</c:v>
                </c:pt>
                <c:pt idx="651">
                  <c:v>55</c:v>
                </c:pt>
                <c:pt idx="652">
                  <c:v>55</c:v>
                </c:pt>
                <c:pt idx="653">
                  <c:v>55</c:v>
                </c:pt>
                <c:pt idx="654">
                  <c:v>55</c:v>
                </c:pt>
                <c:pt idx="655">
                  <c:v>55</c:v>
                </c:pt>
                <c:pt idx="656">
                  <c:v>55.2</c:v>
                </c:pt>
                <c:pt idx="657">
                  <c:v>55.2</c:v>
                </c:pt>
                <c:pt idx="658">
                  <c:v>55.3</c:v>
                </c:pt>
                <c:pt idx="659">
                  <c:v>55.3</c:v>
                </c:pt>
                <c:pt idx="660">
                  <c:v>55.4</c:v>
                </c:pt>
                <c:pt idx="661">
                  <c:v>55.4</c:v>
                </c:pt>
                <c:pt idx="662">
                  <c:v>55.5</c:v>
                </c:pt>
                <c:pt idx="663">
                  <c:v>55.5</c:v>
                </c:pt>
                <c:pt idx="664">
                  <c:v>55.5</c:v>
                </c:pt>
                <c:pt idx="665">
                  <c:v>55.5</c:v>
                </c:pt>
                <c:pt idx="666">
                  <c:v>55.5</c:v>
                </c:pt>
                <c:pt idx="667">
                  <c:v>55.6</c:v>
                </c:pt>
                <c:pt idx="668">
                  <c:v>55.7</c:v>
                </c:pt>
                <c:pt idx="669">
                  <c:v>55.8</c:v>
                </c:pt>
                <c:pt idx="670">
                  <c:v>55.8</c:v>
                </c:pt>
                <c:pt idx="671">
                  <c:v>55.8</c:v>
                </c:pt>
                <c:pt idx="672">
                  <c:v>55.8</c:v>
                </c:pt>
                <c:pt idx="673">
                  <c:v>55.8</c:v>
                </c:pt>
                <c:pt idx="674">
                  <c:v>55.8</c:v>
                </c:pt>
                <c:pt idx="675">
                  <c:v>55.9</c:v>
                </c:pt>
                <c:pt idx="676">
                  <c:v>55.9</c:v>
                </c:pt>
                <c:pt idx="677">
                  <c:v>55.9</c:v>
                </c:pt>
                <c:pt idx="678">
                  <c:v>56</c:v>
                </c:pt>
                <c:pt idx="679">
                  <c:v>56</c:v>
                </c:pt>
                <c:pt idx="680">
                  <c:v>56</c:v>
                </c:pt>
                <c:pt idx="681">
                  <c:v>56</c:v>
                </c:pt>
                <c:pt idx="682">
                  <c:v>56</c:v>
                </c:pt>
                <c:pt idx="683">
                  <c:v>56</c:v>
                </c:pt>
                <c:pt idx="684">
                  <c:v>56</c:v>
                </c:pt>
                <c:pt idx="685">
                  <c:v>56</c:v>
                </c:pt>
                <c:pt idx="686">
                  <c:v>56</c:v>
                </c:pt>
                <c:pt idx="687">
                  <c:v>56</c:v>
                </c:pt>
                <c:pt idx="688">
                  <c:v>56</c:v>
                </c:pt>
                <c:pt idx="689">
                  <c:v>56</c:v>
                </c:pt>
                <c:pt idx="690">
                  <c:v>56</c:v>
                </c:pt>
                <c:pt idx="691">
                  <c:v>56</c:v>
                </c:pt>
                <c:pt idx="692">
                  <c:v>56</c:v>
                </c:pt>
                <c:pt idx="693">
                  <c:v>56</c:v>
                </c:pt>
                <c:pt idx="694">
                  <c:v>56</c:v>
                </c:pt>
                <c:pt idx="695">
                  <c:v>56</c:v>
                </c:pt>
                <c:pt idx="696">
                  <c:v>56</c:v>
                </c:pt>
                <c:pt idx="697">
                  <c:v>56</c:v>
                </c:pt>
                <c:pt idx="698">
                  <c:v>56</c:v>
                </c:pt>
                <c:pt idx="699">
                  <c:v>56</c:v>
                </c:pt>
                <c:pt idx="700">
                  <c:v>56</c:v>
                </c:pt>
                <c:pt idx="701">
                  <c:v>56</c:v>
                </c:pt>
                <c:pt idx="702">
                  <c:v>56</c:v>
                </c:pt>
                <c:pt idx="703">
                  <c:v>56</c:v>
                </c:pt>
                <c:pt idx="704">
                  <c:v>56</c:v>
                </c:pt>
                <c:pt idx="705">
                  <c:v>56</c:v>
                </c:pt>
                <c:pt idx="706">
                  <c:v>56</c:v>
                </c:pt>
                <c:pt idx="707">
                  <c:v>56</c:v>
                </c:pt>
                <c:pt idx="708">
                  <c:v>56</c:v>
                </c:pt>
                <c:pt idx="709">
                  <c:v>56</c:v>
                </c:pt>
                <c:pt idx="710">
                  <c:v>56</c:v>
                </c:pt>
                <c:pt idx="711">
                  <c:v>56</c:v>
                </c:pt>
                <c:pt idx="712">
                  <c:v>56</c:v>
                </c:pt>
                <c:pt idx="713">
                  <c:v>56</c:v>
                </c:pt>
                <c:pt idx="714">
                  <c:v>56</c:v>
                </c:pt>
                <c:pt idx="715">
                  <c:v>56</c:v>
                </c:pt>
                <c:pt idx="716">
                  <c:v>56</c:v>
                </c:pt>
                <c:pt idx="717">
                  <c:v>56</c:v>
                </c:pt>
                <c:pt idx="718">
                  <c:v>56</c:v>
                </c:pt>
                <c:pt idx="719">
                  <c:v>56.1</c:v>
                </c:pt>
                <c:pt idx="720">
                  <c:v>56.2</c:v>
                </c:pt>
                <c:pt idx="721">
                  <c:v>56.2</c:v>
                </c:pt>
                <c:pt idx="722">
                  <c:v>56.3</c:v>
                </c:pt>
                <c:pt idx="723">
                  <c:v>56.3</c:v>
                </c:pt>
                <c:pt idx="724">
                  <c:v>56.4</c:v>
                </c:pt>
                <c:pt idx="725">
                  <c:v>56.4</c:v>
                </c:pt>
                <c:pt idx="726">
                  <c:v>56.5</c:v>
                </c:pt>
                <c:pt idx="727">
                  <c:v>56.5</c:v>
                </c:pt>
                <c:pt idx="728">
                  <c:v>56.5</c:v>
                </c:pt>
                <c:pt idx="729">
                  <c:v>56.5</c:v>
                </c:pt>
                <c:pt idx="730">
                  <c:v>56.5</c:v>
                </c:pt>
                <c:pt idx="731">
                  <c:v>56.5</c:v>
                </c:pt>
                <c:pt idx="732">
                  <c:v>56.7</c:v>
                </c:pt>
                <c:pt idx="733">
                  <c:v>56.7</c:v>
                </c:pt>
                <c:pt idx="734">
                  <c:v>56.7</c:v>
                </c:pt>
                <c:pt idx="735">
                  <c:v>56.7</c:v>
                </c:pt>
                <c:pt idx="736">
                  <c:v>56.8</c:v>
                </c:pt>
                <c:pt idx="737">
                  <c:v>56.8</c:v>
                </c:pt>
                <c:pt idx="738">
                  <c:v>56.8</c:v>
                </c:pt>
                <c:pt idx="739">
                  <c:v>56.9</c:v>
                </c:pt>
                <c:pt idx="740">
                  <c:v>57</c:v>
                </c:pt>
                <c:pt idx="741">
                  <c:v>57</c:v>
                </c:pt>
                <c:pt idx="742">
                  <c:v>57</c:v>
                </c:pt>
                <c:pt idx="743">
                  <c:v>57</c:v>
                </c:pt>
                <c:pt idx="744">
                  <c:v>57</c:v>
                </c:pt>
                <c:pt idx="745">
                  <c:v>57</c:v>
                </c:pt>
                <c:pt idx="746">
                  <c:v>57</c:v>
                </c:pt>
                <c:pt idx="747">
                  <c:v>57</c:v>
                </c:pt>
                <c:pt idx="748">
                  <c:v>57</c:v>
                </c:pt>
                <c:pt idx="749">
                  <c:v>57</c:v>
                </c:pt>
                <c:pt idx="750">
                  <c:v>57</c:v>
                </c:pt>
                <c:pt idx="751">
                  <c:v>57</c:v>
                </c:pt>
                <c:pt idx="752">
                  <c:v>57</c:v>
                </c:pt>
                <c:pt idx="753">
                  <c:v>57</c:v>
                </c:pt>
                <c:pt idx="754">
                  <c:v>57</c:v>
                </c:pt>
                <c:pt idx="755">
                  <c:v>57</c:v>
                </c:pt>
                <c:pt idx="756">
                  <c:v>57</c:v>
                </c:pt>
                <c:pt idx="757">
                  <c:v>57</c:v>
                </c:pt>
                <c:pt idx="758">
                  <c:v>57</c:v>
                </c:pt>
                <c:pt idx="759">
                  <c:v>57</c:v>
                </c:pt>
                <c:pt idx="760">
                  <c:v>57</c:v>
                </c:pt>
                <c:pt idx="761">
                  <c:v>57</c:v>
                </c:pt>
                <c:pt idx="762">
                  <c:v>57</c:v>
                </c:pt>
                <c:pt idx="763">
                  <c:v>57</c:v>
                </c:pt>
                <c:pt idx="764">
                  <c:v>57</c:v>
                </c:pt>
                <c:pt idx="765">
                  <c:v>57</c:v>
                </c:pt>
                <c:pt idx="766">
                  <c:v>57</c:v>
                </c:pt>
                <c:pt idx="767">
                  <c:v>57</c:v>
                </c:pt>
                <c:pt idx="768">
                  <c:v>57</c:v>
                </c:pt>
                <c:pt idx="769">
                  <c:v>57</c:v>
                </c:pt>
                <c:pt idx="770">
                  <c:v>57</c:v>
                </c:pt>
                <c:pt idx="771">
                  <c:v>57</c:v>
                </c:pt>
                <c:pt idx="772">
                  <c:v>57</c:v>
                </c:pt>
                <c:pt idx="773">
                  <c:v>57</c:v>
                </c:pt>
                <c:pt idx="774">
                  <c:v>57</c:v>
                </c:pt>
                <c:pt idx="775">
                  <c:v>57</c:v>
                </c:pt>
                <c:pt idx="776">
                  <c:v>57</c:v>
                </c:pt>
                <c:pt idx="777">
                  <c:v>57</c:v>
                </c:pt>
                <c:pt idx="778">
                  <c:v>57</c:v>
                </c:pt>
                <c:pt idx="779">
                  <c:v>57</c:v>
                </c:pt>
                <c:pt idx="780">
                  <c:v>57</c:v>
                </c:pt>
                <c:pt idx="781">
                  <c:v>57.1</c:v>
                </c:pt>
                <c:pt idx="782">
                  <c:v>57.1</c:v>
                </c:pt>
                <c:pt idx="783">
                  <c:v>57.2</c:v>
                </c:pt>
                <c:pt idx="784">
                  <c:v>57.2</c:v>
                </c:pt>
                <c:pt idx="785">
                  <c:v>57.2</c:v>
                </c:pt>
                <c:pt idx="786">
                  <c:v>57.2</c:v>
                </c:pt>
                <c:pt idx="787">
                  <c:v>57.2</c:v>
                </c:pt>
                <c:pt idx="788">
                  <c:v>57.2</c:v>
                </c:pt>
                <c:pt idx="789">
                  <c:v>57.2</c:v>
                </c:pt>
                <c:pt idx="790">
                  <c:v>57.2</c:v>
                </c:pt>
                <c:pt idx="791">
                  <c:v>57.2</c:v>
                </c:pt>
                <c:pt idx="792">
                  <c:v>57.2</c:v>
                </c:pt>
                <c:pt idx="793">
                  <c:v>57.2</c:v>
                </c:pt>
                <c:pt idx="794">
                  <c:v>57.2</c:v>
                </c:pt>
                <c:pt idx="795">
                  <c:v>57.2</c:v>
                </c:pt>
                <c:pt idx="796">
                  <c:v>57.200000762999998</c:v>
                </c:pt>
                <c:pt idx="797">
                  <c:v>57.25</c:v>
                </c:pt>
                <c:pt idx="798">
                  <c:v>57.3</c:v>
                </c:pt>
                <c:pt idx="799">
                  <c:v>57.3</c:v>
                </c:pt>
                <c:pt idx="800">
                  <c:v>57.3</c:v>
                </c:pt>
                <c:pt idx="801">
                  <c:v>57.3</c:v>
                </c:pt>
                <c:pt idx="802">
                  <c:v>57.4</c:v>
                </c:pt>
                <c:pt idx="803">
                  <c:v>57.4</c:v>
                </c:pt>
                <c:pt idx="804">
                  <c:v>57.5</c:v>
                </c:pt>
                <c:pt idx="805">
                  <c:v>57.5</c:v>
                </c:pt>
                <c:pt idx="806">
                  <c:v>57.5</c:v>
                </c:pt>
                <c:pt idx="807">
                  <c:v>57.5</c:v>
                </c:pt>
                <c:pt idx="808">
                  <c:v>57.5</c:v>
                </c:pt>
                <c:pt idx="809">
                  <c:v>57.6</c:v>
                </c:pt>
                <c:pt idx="810">
                  <c:v>57.6</c:v>
                </c:pt>
                <c:pt idx="811">
                  <c:v>57.7</c:v>
                </c:pt>
                <c:pt idx="812">
                  <c:v>57.7</c:v>
                </c:pt>
                <c:pt idx="813">
                  <c:v>57.7</c:v>
                </c:pt>
                <c:pt idx="814">
                  <c:v>57.700000762999998</c:v>
                </c:pt>
                <c:pt idx="815">
                  <c:v>57.799999237000002</c:v>
                </c:pt>
                <c:pt idx="816">
                  <c:v>57.8</c:v>
                </c:pt>
                <c:pt idx="817">
                  <c:v>57.8</c:v>
                </c:pt>
                <c:pt idx="818">
                  <c:v>57.8</c:v>
                </c:pt>
                <c:pt idx="819">
                  <c:v>58</c:v>
                </c:pt>
                <c:pt idx="820">
                  <c:v>58</c:v>
                </c:pt>
                <c:pt idx="821">
                  <c:v>58</c:v>
                </c:pt>
                <c:pt idx="822">
                  <c:v>58</c:v>
                </c:pt>
                <c:pt idx="823">
                  <c:v>58</c:v>
                </c:pt>
                <c:pt idx="824">
                  <c:v>58</c:v>
                </c:pt>
                <c:pt idx="825">
                  <c:v>58</c:v>
                </c:pt>
                <c:pt idx="826">
                  <c:v>58</c:v>
                </c:pt>
                <c:pt idx="827">
                  <c:v>58</c:v>
                </c:pt>
                <c:pt idx="828">
                  <c:v>58</c:v>
                </c:pt>
                <c:pt idx="829">
                  <c:v>58</c:v>
                </c:pt>
                <c:pt idx="830">
                  <c:v>58</c:v>
                </c:pt>
                <c:pt idx="831">
                  <c:v>58</c:v>
                </c:pt>
                <c:pt idx="832">
                  <c:v>58</c:v>
                </c:pt>
                <c:pt idx="833">
                  <c:v>58</c:v>
                </c:pt>
                <c:pt idx="834">
                  <c:v>58</c:v>
                </c:pt>
                <c:pt idx="835">
                  <c:v>58</c:v>
                </c:pt>
                <c:pt idx="836">
                  <c:v>58</c:v>
                </c:pt>
                <c:pt idx="837">
                  <c:v>58</c:v>
                </c:pt>
                <c:pt idx="838">
                  <c:v>58</c:v>
                </c:pt>
                <c:pt idx="839">
                  <c:v>58</c:v>
                </c:pt>
                <c:pt idx="840">
                  <c:v>58</c:v>
                </c:pt>
                <c:pt idx="841">
                  <c:v>58</c:v>
                </c:pt>
                <c:pt idx="842">
                  <c:v>58</c:v>
                </c:pt>
                <c:pt idx="843">
                  <c:v>58</c:v>
                </c:pt>
                <c:pt idx="844">
                  <c:v>58</c:v>
                </c:pt>
                <c:pt idx="845">
                  <c:v>58</c:v>
                </c:pt>
                <c:pt idx="846">
                  <c:v>58</c:v>
                </c:pt>
                <c:pt idx="847">
                  <c:v>58</c:v>
                </c:pt>
                <c:pt idx="848">
                  <c:v>58</c:v>
                </c:pt>
                <c:pt idx="849">
                  <c:v>58</c:v>
                </c:pt>
                <c:pt idx="850">
                  <c:v>58</c:v>
                </c:pt>
                <c:pt idx="851">
                  <c:v>58</c:v>
                </c:pt>
                <c:pt idx="852">
                  <c:v>58</c:v>
                </c:pt>
                <c:pt idx="853">
                  <c:v>58</c:v>
                </c:pt>
                <c:pt idx="854">
                  <c:v>58</c:v>
                </c:pt>
                <c:pt idx="855">
                  <c:v>58</c:v>
                </c:pt>
                <c:pt idx="856">
                  <c:v>58</c:v>
                </c:pt>
                <c:pt idx="857">
                  <c:v>58</c:v>
                </c:pt>
                <c:pt idx="858">
                  <c:v>58</c:v>
                </c:pt>
                <c:pt idx="859">
                  <c:v>58</c:v>
                </c:pt>
                <c:pt idx="860">
                  <c:v>58</c:v>
                </c:pt>
                <c:pt idx="861">
                  <c:v>58</c:v>
                </c:pt>
                <c:pt idx="862">
                  <c:v>58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58</c:v>
                </c:pt>
                <c:pt idx="873">
                  <c:v>58</c:v>
                </c:pt>
                <c:pt idx="874">
                  <c:v>58.1</c:v>
                </c:pt>
                <c:pt idx="875">
                  <c:v>58.1</c:v>
                </c:pt>
                <c:pt idx="876">
                  <c:v>58.1</c:v>
                </c:pt>
                <c:pt idx="877">
                  <c:v>58.2</c:v>
                </c:pt>
                <c:pt idx="878">
                  <c:v>58.2</c:v>
                </c:pt>
                <c:pt idx="879">
                  <c:v>58.4</c:v>
                </c:pt>
                <c:pt idx="880">
                  <c:v>58.400001525999997</c:v>
                </c:pt>
                <c:pt idx="881">
                  <c:v>58.5</c:v>
                </c:pt>
                <c:pt idx="882">
                  <c:v>58.5</c:v>
                </c:pt>
                <c:pt idx="883">
                  <c:v>58.5</c:v>
                </c:pt>
                <c:pt idx="884">
                  <c:v>58.5</c:v>
                </c:pt>
                <c:pt idx="885">
                  <c:v>58.5</c:v>
                </c:pt>
                <c:pt idx="886">
                  <c:v>58.5</c:v>
                </c:pt>
                <c:pt idx="887">
                  <c:v>58.6</c:v>
                </c:pt>
                <c:pt idx="888">
                  <c:v>58.7</c:v>
                </c:pt>
                <c:pt idx="889">
                  <c:v>58.7</c:v>
                </c:pt>
                <c:pt idx="890">
                  <c:v>58.7</c:v>
                </c:pt>
                <c:pt idx="891">
                  <c:v>58.7</c:v>
                </c:pt>
                <c:pt idx="892">
                  <c:v>58.8</c:v>
                </c:pt>
                <c:pt idx="893">
                  <c:v>59</c:v>
                </c:pt>
                <c:pt idx="894">
                  <c:v>59</c:v>
                </c:pt>
                <c:pt idx="895">
                  <c:v>59</c:v>
                </c:pt>
                <c:pt idx="896">
                  <c:v>59</c:v>
                </c:pt>
                <c:pt idx="897">
                  <c:v>59</c:v>
                </c:pt>
                <c:pt idx="898">
                  <c:v>59</c:v>
                </c:pt>
                <c:pt idx="899">
                  <c:v>59</c:v>
                </c:pt>
                <c:pt idx="900">
                  <c:v>59</c:v>
                </c:pt>
                <c:pt idx="901">
                  <c:v>59</c:v>
                </c:pt>
                <c:pt idx="902">
                  <c:v>59</c:v>
                </c:pt>
                <c:pt idx="903">
                  <c:v>59</c:v>
                </c:pt>
                <c:pt idx="904">
                  <c:v>59</c:v>
                </c:pt>
                <c:pt idx="905">
                  <c:v>59</c:v>
                </c:pt>
                <c:pt idx="906">
                  <c:v>59</c:v>
                </c:pt>
                <c:pt idx="907">
                  <c:v>59</c:v>
                </c:pt>
                <c:pt idx="908">
                  <c:v>59</c:v>
                </c:pt>
                <c:pt idx="909">
                  <c:v>59</c:v>
                </c:pt>
                <c:pt idx="910">
                  <c:v>59</c:v>
                </c:pt>
                <c:pt idx="911">
                  <c:v>59</c:v>
                </c:pt>
                <c:pt idx="912">
                  <c:v>59</c:v>
                </c:pt>
                <c:pt idx="913">
                  <c:v>59</c:v>
                </c:pt>
                <c:pt idx="914">
                  <c:v>59</c:v>
                </c:pt>
                <c:pt idx="915">
                  <c:v>59</c:v>
                </c:pt>
                <c:pt idx="916">
                  <c:v>59</c:v>
                </c:pt>
                <c:pt idx="917">
                  <c:v>59</c:v>
                </c:pt>
                <c:pt idx="918">
                  <c:v>59</c:v>
                </c:pt>
                <c:pt idx="919">
                  <c:v>59</c:v>
                </c:pt>
                <c:pt idx="920">
                  <c:v>59</c:v>
                </c:pt>
                <c:pt idx="921">
                  <c:v>59</c:v>
                </c:pt>
                <c:pt idx="922">
                  <c:v>59</c:v>
                </c:pt>
                <c:pt idx="923">
                  <c:v>59</c:v>
                </c:pt>
                <c:pt idx="924">
                  <c:v>59</c:v>
                </c:pt>
                <c:pt idx="925">
                  <c:v>59</c:v>
                </c:pt>
                <c:pt idx="926">
                  <c:v>59</c:v>
                </c:pt>
                <c:pt idx="927">
                  <c:v>59</c:v>
                </c:pt>
                <c:pt idx="928">
                  <c:v>59</c:v>
                </c:pt>
                <c:pt idx="929">
                  <c:v>59</c:v>
                </c:pt>
                <c:pt idx="930">
                  <c:v>59</c:v>
                </c:pt>
                <c:pt idx="931">
                  <c:v>59</c:v>
                </c:pt>
                <c:pt idx="932">
                  <c:v>59</c:v>
                </c:pt>
                <c:pt idx="933">
                  <c:v>59</c:v>
                </c:pt>
                <c:pt idx="934">
                  <c:v>59</c:v>
                </c:pt>
                <c:pt idx="935">
                  <c:v>59</c:v>
                </c:pt>
                <c:pt idx="936">
                  <c:v>59</c:v>
                </c:pt>
                <c:pt idx="937">
                  <c:v>59</c:v>
                </c:pt>
                <c:pt idx="938">
                  <c:v>59</c:v>
                </c:pt>
                <c:pt idx="939">
                  <c:v>59.1</c:v>
                </c:pt>
                <c:pt idx="940">
                  <c:v>59.1</c:v>
                </c:pt>
                <c:pt idx="941">
                  <c:v>59.1</c:v>
                </c:pt>
                <c:pt idx="942">
                  <c:v>59.3</c:v>
                </c:pt>
                <c:pt idx="943">
                  <c:v>59.3</c:v>
                </c:pt>
                <c:pt idx="944">
                  <c:v>59.3</c:v>
                </c:pt>
                <c:pt idx="945">
                  <c:v>59.4</c:v>
                </c:pt>
                <c:pt idx="946">
                  <c:v>59.4</c:v>
                </c:pt>
                <c:pt idx="947">
                  <c:v>59.5</c:v>
                </c:pt>
                <c:pt idx="948">
                  <c:v>59.5</c:v>
                </c:pt>
                <c:pt idx="949">
                  <c:v>59.5</c:v>
                </c:pt>
                <c:pt idx="950">
                  <c:v>59.5</c:v>
                </c:pt>
                <c:pt idx="951">
                  <c:v>59.5</c:v>
                </c:pt>
                <c:pt idx="952">
                  <c:v>59.6</c:v>
                </c:pt>
                <c:pt idx="953">
                  <c:v>59.6</c:v>
                </c:pt>
                <c:pt idx="954">
                  <c:v>59.7</c:v>
                </c:pt>
                <c:pt idx="955">
                  <c:v>59.7</c:v>
                </c:pt>
                <c:pt idx="956">
                  <c:v>59.7</c:v>
                </c:pt>
                <c:pt idx="957">
                  <c:v>59.7</c:v>
                </c:pt>
                <c:pt idx="958">
                  <c:v>59.7</c:v>
                </c:pt>
                <c:pt idx="959">
                  <c:v>59.8</c:v>
                </c:pt>
                <c:pt idx="960">
                  <c:v>59.8</c:v>
                </c:pt>
                <c:pt idx="961">
                  <c:v>59.8</c:v>
                </c:pt>
                <c:pt idx="962">
                  <c:v>59.9</c:v>
                </c:pt>
                <c:pt idx="963">
                  <c:v>59.9</c:v>
                </c:pt>
                <c:pt idx="964">
                  <c:v>59.9</c:v>
                </c:pt>
                <c:pt idx="965">
                  <c:v>60</c:v>
                </c:pt>
                <c:pt idx="966">
                  <c:v>60</c:v>
                </c:pt>
                <c:pt idx="967">
                  <c:v>60</c:v>
                </c:pt>
                <c:pt idx="968">
                  <c:v>60</c:v>
                </c:pt>
                <c:pt idx="969">
                  <c:v>60</c:v>
                </c:pt>
                <c:pt idx="970">
                  <c:v>60</c:v>
                </c:pt>
                <c:pt idx="971">
                  <c:v>60</c:v>
                </c:pt>
                <c:pt idx="972">
                  <c:v>60</c:v>
                </c:pt>
                <c:pt idx="973">
                  <c:v>60</c:v>
                </c:pt>
                <c:pt idx="974">
                  <c:v>60</c:v>
                </c:pt>
                <c:pt idx="975">
                  <c:v>60</c:v>
                </c:pt>
                <c:pt idx="976">
                  <c:v>60</c:v>
                </c:pt>
                <c:pt idx="977">
                  <c:v>60</c:v>
                </c:pt>
                <c:pt idx="978">
                  <c:v>60</c:v>
                </c:pt>
                <c:pt idx="979">
                  <c:v>60</c:v>
                </c:pt>
                <c:pt idx="980">
                  <c:v>60</c:v>
                </c:pt>
                <c:pt idx="981">
                  <c:v>60</c:v>
                </c:pt>
                <c:pt idx="982">
                  <c:v>60</c:v>
                </c:pt>
                <c:pt idx="983">
                  <c:v>60</c:v>
                </c:pt>
                <c:pt idx="984">
                  <c:v>60</c:v>
                </c:pt>
                <c:pt idx="985">
                  <c:v>60</c:v>
                </c:pt>
                <c:pt idx="986">
                  <c:v>60</c:v>
                </c:pt>
                <c:pt idx="987">
                  <c:v>60</c:v>
                </c:pt>
                <c:pt idx="988">
                  <c:v>60</c:v>
                </c:pt>
                <c:pt idx="989">
                  <c:v>60</c:v>
                </c:pt>
                <c:pt idx="990">
                  <c:v>60</c:v>
                </c:pt>
                <c:pt idx="991">
                  <c:v>60</c:v>
                </c:pt>
                <c:pt idx="992">
                  <c:v>60</c:v>
                </c:pt>
                <c:pt idx="993">
                  <c:v>60</c:v>
                </c:pt>
                <c:pt idx="994">
                  <c:v>60</c:v>
                </c:pt>
                <c:pt idx="995">
                  <c:v>60</c:v>
                </c:pt>
                <c:pt idx="996">
                  <c:v>60</c:v>
                </c:pt>
                <c:pt idx="997">
                  <c:v>60</c:v>
                </c:pt>
                <c:pt idx="998">
                  <c:v>60</c:v>
                </c:pt>
                <c:pt idx="999">
                  <c:v>60</c:v>
                </c:pt>
                <c:pt idx="1000">
                  <c:v>60</c:v>
                </c:pt>
                <c:pt idx="1001">
                  <c:v>60</c:v>
                </c:pt>
                <c:pt idx="1002">
                  <c:v>60</c:v>
                </c:pt>
                <c:pt idx="1003">
                  <c:v>60</c:v>
                </c:pt>
                <c:pt idx="1004">
                  <c:v>60</c:v>
                </c:pt>
                <c:pt idx="1005">
                  <c:v>60</c:v>
                </c:pt>
                <c:pt idx="1006">
                  <c:v>60</c:v>
                </c:pt>
                <c:pt idx="1007">
                  <c:v>60</c:v>
                </c:pt>
                <c:pt idx="1008">
                  <c:v>60</c:v>
                </c:pt>
                <c:pt idx="1009">
                  <c:v>60</c:v>
                </c:pt>
                <c:pt idx="1010">
                  <c:v>60</c:v>
                </c:pt>
                <c:pt idx="1011">
                  <c:v>60</c:v>
                </c:pt>
                <c:pt idx="1012">
                  <c:v>60</c:v>
                </c:pt>
                <c:pt idx="1013">
                  <c:v>60</c:v>
                </c:pt>
                <c:pt idx="1014">
                  <c:v>60</c:v>
                </c:pt>
                <c:pt idx="1015">
                  <c:v>60</c:v>
                </c:pt>
                <c:pt idx="1016">
                  <c:v>60</c:v>
                </c:pt>
                <c:pt idx="1017">
                  <c:v>60</c:v>
                </c:pt>
                <c:pt idx="1018">
                  <c:v>60</c:v>
                </c:pt>
                <c:pt idx="1019">
                  <c:v>60</c:v>
                </c:pt>
                <c:pt idx="1020">
                  <c:v>60</c:v>
                </c:pt>
                <c:pt idx="1021">
                  <c:v>60</c:v>
                </c:pt>
                <c:pt idx="1022">
                  <c:v>60</c:v>
                </c:pt>
                <c:pt idx="1023">
                  <c:v>60</c:v>
                </c:pt>
                <c:pt idx="1024">
                  <c:v>60</c:v>
                </c:pt>
                <c:pt idx="1025">
                  <c:v>60</c:v>
                </c:pt>
                <c:pt idx="1026">
                  <c:v>60</c:v>
                </c:pt>
                <c:pt idx="1027">
                  <c:v>60</c:v>
                </c:pt>
                <c:pt idx="1028">
                  <c:v>60</c:v>
                </c:pt>
                <c:pt idx="1029">
                  <c:v>60</c:v>
                </c:pt>
                <c:pt idx="1030">
                  <c:v>60</c:v>
                </c:pt>
                <c:pt idx="1031">
                  <c:v>60</c:v>
                </c:pt>
                <c:pt idx="1032">
                  <c:v>60</c:v>
                </c:pt>
                <c:pt idx="1033">
                  <c:v>60</c:v>
                </c:pt>
                <c:pt idx="1034">
                  <c:v>60</c:v>
                </c:pt>
                <c:pt idx="1035">
                  <c:v>60</c:v>
                </c:pt>
                <c:pt idx="1036">
                  <c:v>60</c:v>
                </c:pt>
                <c:pt idx="1037">
                  <c:v>60</c:v>
                </c:pt>
                <c:pt idx="1038">
                  <c:v>60</c:v>
                </c:pt>
                <c:pt idx="1039">
                  <c:v>60</c:v>
                </c:pt>
                <c:pt idx="1040">
                  <c:v>60</c:v>
                </c:pt>
                <c:pt idx="1041">
                  <c:v>60</c:v>
                </c:pt>
                <c:pt idx="1042">
                  <c:v>60</c:v>
                </c:pt>
                <c:pt idx="1043">
                  <c:v>60.1</c:v>
                </c:pt>
                <c:pt idx="1044">
                  <c:v>60.1</c:v>
                </c:pt>
                <c:pt idx="1045">
                  <c:v>60.1</c:v>
                </c:pt>
                <c:pt idx="1046">
                  <c:v>60.2</c:v>
                </c:pt>
                <c:pt idx="1047">
                  <c:v>60.2</c:v>
                </c:pt>
                <c:pt idx="1048">
                  <c:v>60.2</c:v>
                </c:pt>
                <c:pt idx="1049">
                  <c:v>60.3</c:v>
                </c:pt>
                <c:pt idx="1050">
                  <c:v>60.4</c:v>
                </c:pt>
                <c:pt idx="1051">
                  <c:v>60.4</c:v>
                </c:pt>
                <c:pt idx="1052">
                  <c:v>60.4</c:v>
                </c:pt>
                <c:pt idx="1053">
                  <c:v>60.4</c:v>
                </c:pt>
                <c:pt idx="1054">
                  <c:v>60.400001525999997</c:v>
                </c:pt>
                <c:pt idx="1055">
                  <c:v>60.5</c:v>
                </c:pt>
                <c:pt idx="1056">
                  <c:v>60.5</c:v>
                </c:pt>
                <c:pt idx="1057">
                  <c:v>60.5</c:v>
                </c:pt>
                <c:pt idx="1058">
                  <c:v>60.5</c:v>
                </c:pt>
                <c:pt idx="1059">
                  <c:v>60.5</c:v>
                </c:pt>
                <c:pt idx="1060">
                  <c:v>60.5</c:v>
                </c:pt>
                <c:pt idx="1061">
                  <c:v>60.6</c:v>
                </c:pt>
                <c:pt idx="1062">
                  <c:v>60.6</c:v>
                </c:pt>
                <c:pt idx="1063">
                  <c:v>60.6</c:v>
                </c:pt>
                <c:pt idx="1064">
                  <c:v>60.6</c:v>
                </c:pt>
                <c:pt idx="1065">
                  <c:v>60.6</c:v>
                </c:pt>
                <c:pt idx="1066">
                  <c:v>60.7</c:v>
                </c:pt>
                <c:pt idx="1067">
                  <c:v>60.7</c:v>
                </c:pt>
                <c:pt idx="1068">
                  <c:v>60.7</c:v>
                </c:pt>
                <c:pt idx="1069">
                  <c:v>60.7</c:v>
                </c:pt>
                <c:pt idx="1070">
                  <c:v>60.7</c:v>
                </c:pt>
                <c:pt idx="1071">
                  <c:v>60.8</c:v>
                </c:pt>
                <c:pt idx="1072">
                  <c:v>60.8</c:v>
                </c:pt>
                <c:pt idx="1073">
                  <c:v>60.8</c:v>
                </c:pt>
                <c:pt idx="1074">
                  <c:v>60.8</c:v>
                </c:pt>
                <c:pt idx="1075">
                  <c:v>60.8</c:v>
                </c:pt>
                <c:pt idx="1076">
                  <c:v>60.9</c:v>
                </c:pt>
                <c:pt idx="1077">
                  <c:v>60.9</c:v>
                </c:pt>
                <c:pt idx="1078">
                  <c:v>60.9</c:v>
                </c:pt>
                <c:pt idx="1079">
                  <c:v>61</c:v>
                </c:pt>
                <c:pt idx="1080">
                  <c:v>61</c:v>
                </c:pt>
                <c:pt idx="1081">
                  <c:v>61</c:v>
                </c:pt>
                <c:pt idx="1082">
                  <c:v>61</c:v>
                </c:pt>
                <c:pt idx="1083">
                  <c:v>61</c:v>
                </c:pt>
                <c:pt idx="1084">
                  <c:v>61</c:v>
                </c:pt>
                <c:pt idx="1085">
                  <c:v>61</c:v>
                </c:pt>
                <c:pt idx="1086">
                  <c:v>61</c:v>
                </c:pt>
                <c:pt idx="1087">
                  <c:v>61</c:v>
                </c:pt>
                <c:pt idx="1088">
                  <c:v>61</c:v>
                </c:pt>
                <c:pt idx="1089">
                  <c:v>61</c:v>
                </c:pt>
                <c:pt idx="1090">
                  <c:v>61</c:v>
                </c:pt>
                <c:pt idx="1091">
                  <c:v>61</c:v>
                </c:pt>
                <c:pt idx="1092">
                  <c:v>61</c:v>
                </c:pt>
                <c:pt idx="1093">
                  <c:v>61</c:v>
                </c:pt>
                <c:pt idx="1094">
                  <c:v>61</c:v>
                </c:pt>
                <c:pt idx="1095">
                  <c:v>61</c:v>
                </c:pt>
                <c:pt idx="1096">
                  <c:v>61</c:v>
                </c:pt>
                <c:pt idx="1097">
                  <c:v>61</c:v>
                </c:pt>
                <c:pt idx="1098">
                  <c:v>61</c:v>
                </c:pt>
                <c:pt idx="1099">
                  <c:v>61</c:v>
                </c:pt>
                <c:pt idx="1100">
                  <c:v>61</c:v>
                </c:pt>
                <c:pt idx="1101">
                  <c:v>61</c:v>
                </c:pt>
                <c:pt idx="1102">
                  <c:v>61</c:v>
                </c:pt>
                <c:pt idx="1103">
                  <c:v>61</c:v>
                </c:pt>
                <c:pt idx="1104">
                  <c:v>61</c:v>
                </c:pt>
                <c:pt idx="1105">
                  <c:v>61</c:v>
                </c:pt>
                <c:pt idx="1106">
                  <c:v>61</c:v>
                </c:pt>
                <c:pt idx="1107">
                  <c:v>61</c:v>
                </c:pt>
                <c:pt idx="1108">
                  <c:v>61</c:v>
                </c:pt>
                <c:pt idx="1109">
                  <c:v>61</c:v>
                </c:pt>
                <c:pt idx="1110">
                  <c:v>61</c:v>
                </c:pt>
                <c:pt idx="1111">
                  <c:v>61</c:v>
                </c:pt>
                <c:pt idx="1112">
                  <c:v>61</c:v>
                </c:pt>
                <c:pt idx="1113">
                  <c:v>61</c:v>
                </c:pt>
                <c:pt idx="1114">
                  <c:v>61</c:v>
                </c:pt>
                <c:pt idx="1115">
                  <c:v>61</c:v>
                </c:pt>
                <c:pt idx="1116">
                  <c:v>61</c:v>
                </c:pt>
                <c:pt idx="1117">
                  <c:v>61</c:v>
                </c:pt>
                <c:pt idx="1118">
                  <c:v>61</c:v>
                </c:pt>
                <c:pt idx="1119">
                  <c:v>61</c:v>
                </c:pt>
                <c:pt idx="1120">
                  <c:v>61</c:v>
                </c:pt>
                <c:pt idx="1121">
                  <c:v>61.1</c:v>
                </c:pt>
                <c:pt idx="1122">
                  <c:v>61.1</c:v>
                </c:pt>
                <c:pt idx="1123">
                  <c:v>61.1</c:v>
                </c:pt>
                <c:pt idx="1124">
                  <c:v>61.2</c:v>
                </c:pt>
                <c:pt idx="1125">
                  <c:v>61.2</c:v>
                </c:pt>
                <c:pt idx="1126">
                  <c:v>61.2</c:v>
                </c:pt>
                <c:pt idx="1127">
                  <c:v>61.2</c:v>
                </c:pt>
                <c:pt idx="1128">
                  <c:v>61.2</c:v>
                </c:pt>
                <c:pt idx="1129">
                  <c:v>61.3</c:v>
                </c:pt>
                <c:pt idx="1130">
                  <c:v>61.4</c:v>
                </c:pt>
                <c:pt idx="1131">
                  <c:v>61.4</c:v>
                </c:pt>
                <c:pt idx="1132">
                  <c:v>61.4</c:v>
                </c:pt>
                <c:pt idx="1133">
                  <c:v>61.4</c:v>
                </c:pt>
                <c:pt idx="1134">
                  <c:v>61.4</c:v>
                </c:pt>
                <c:pt idx="1135">
                  <c:v>61.4</c:v>
                </c:pt>
                <c:pt idx="1136">
                  <c:v>61.4</c:v>
                </c:pt>
                <c:pt idx="1137">
                  <c:v>61.400001525999997</c:v>
                </c:pt>
                <c:pt idx="1138">
                  <c:v>61.5</c:v>
                </c:pt>
                <c:pt idx="1139">
                  <c:v>61.5</c:v>
                </c:pt>
                <c:pt idx="1140">
                  <c:v>61.5</c:v>
                </c:pt>
                <c:pt idx="1141">
                  <c:v>61.5</c:v>
                </c:pt>
                <c:pt idx="1142">
                  <c:v>61.5</c:v>
                </c:pt>
                <c:pt idx="1143">
                  <c:v>61.5</c:v>
                </c:pt>
                <c:pt idx="1144">
                  <c:v>61.5</c:v>
                </c:pt>
                <c:pt idx="1145">
                  <c:v>61.5</c:v>
                </c:pt>
                <c:pt idx="1146">
                  <c:v>61.5</c:v>
                </c:pt>
                <c:pt idx="1147">
                  <c:v>61.5</c:v>
                </c:pt>
                <c:pt idx="1148">
                  <c:v>61.5</c:v>
                </c:pt>
                <c:pt idx="1149">
                  <c:v>61.5</c:v>
                </c:pt>
                <c:pt idx="1150">
                  <c:v>61.6</c:v>
                </c:pt>
                <c:pt idx="1151">
                  <c:v>61.6</c:v>
                </c:pt>
                <c:pt idx="1152">
                  <c:v>61.6</c:v>
                </c:pt>
                <c:pt idx="1153">
                  <c:v>61.6</c:v>
                </c:pt>
                <c:pt idx="1154">
                  <c:v>61.7</c:v>
                </c:pt>
                <c:pt idx="1155">
                  <c:v>61.7</c:v>
                </c:pt>
                <c:pt idx="1156">
                  <c:v>61.7</c:v>
                </c:pt>
                <c:pt idx="1157">
                  <c:v>61.700000762999998</c:v>
                </c:pt>
                <c:pt idx="1158">
                  <c:v>61.799999237000002</c:v>
                </c:pt>
                <c:pt idx="1159">
                  <c:v>61.799999237000002</c:v>
                </c:pt>
                <c:pt idx="1160">
                  <c:v>61.8</c:v>
                </c:pt>
                <c:pt idx="1161">
                  <c:v>61.8</c:v>
                </c:pt>
                <c:pt idx="1162">
                  <c:v>61.8</c:v>
                </c:pt>
                <c:pt idx="1163">
                  <c:v>61.8</c:v>
                </c:pt>
                <c:pt idx="1164">
                  <c:v>61.8</c:v>
                </c:pt>
                <c:pt idx="1165">
                  <c:v>61.8</c:v>
                </c:pt>
                <c:pt idx="1166">
                  <c:v>61.9</c:v>
                </c:pt>
                <c:pt idx="1167">
                  <c:v>61.9</c:v>
                </c:pt>
                <c:pt idx="1168">
                  <c:v>62</c:v>
                </c:pt>
                <c:pt idx="1169">
                  <c:v>62</c:v>
                </c:pt>
                <c:pt idx="1170">
                  <c:v>62</c:v>
                </c:pt>
                <c:pt idx="1171">
                  <c:v>62</c:v>
                </c:pt>
                <c:pt idx="1172">
                  <c:v>62</c:v>
                </c:pt>
                <c:pt idx="1173">
                  <c:v>62</c:v>
                </c:pt>
                <c:pt idx="1174">
                  <c:v>62</c:v>
                </c:pt>
                <c:pt idx="1175">
                  <c:v>62</c:v>
                </c:pt>
                <c:pt idx="1176">
                  <c:v>62</c:v>
                </c:pt>
                <c:pt idx="1177">
                  <c:v>62</c:v>
                </c:pt>
                <c:pt idx="1178">
                  <c:v>62</c:v>
                </c:pt>
                <c:pt idx="1179">
                  <c:v>62</c:v>
                </c:pt>
                <c:pt idx="1180">
                  <c:v>62</c:v>
                </c:pt>
                <c:pt idx="1181">
                  <c:v>62</c:v>
                </c:pt>
                <c:pt idx="1182">
                  <c:v>62</c:v>
                </c:pt>
                <c:pt idx="1183">
                  <c:v>62</c:v>
                </c:pt>
                <c:pt idx="1184">
                  <c:v>62</c:v>
                </c:pt>
                <c:pt idx="1185">
                  <c:v>62</c:v>
                </c:pt>
                <c:pt idx="1186">
                  <c:v>62</c:v>
                </c:pt>
                <c:pt idx="1187">
                  <c:v>62</c:v>
                </c:pt>
                <c:pt idx="1188">
                  <c:v>62</c:v>
                </c:pt>
                <c:pt idx="1189">
                  <c:v>62</c:v>
                </c:pt>
                <c:pt idx="1190">
                  <c:v>62</c:v>
                </c:pt>
                <c:pt idx="1191">
                  <c:v>62</c:v>
                </c:pt>
                <c:pt idx="1192">
                  <c:v>62</c:v>
                </c:pt>
                <c:pt idx="1193">
                  <c:v>62</c:v>
                </c:pt>
                <c:pt idx="1194">
                  <c:v>62</c:v>
                </c:pt>
                <c:pt idx="1195">
                  <c:v>62</c:v>
                </c:pt>
                <c:pt idx="1196">
                  <c:v>62</c:v>
                </c:pt>
                <c:pt idx="1197">
                  <c:v>62</c:v>
                </c:pt>
                <c:pt idx="1198">
                  <c:v>62</c:v>
                </c:pt>
                <c:pt idx="1199">
                  <c:v>62</c:v>
                </c:pt>
                <c:pt idx="1200">
                  <c:v>62</c:v>
                </c:pt>
                <c:pt idx="1201">
                  <c:v>62</c:v>
                </c:pt>
                <c:pt idx="1202">
                  <c:v>62</c:v>
                </c:pt>
                <c:pt idx="1203">
                  <c:v>62</c:v>
                </c:pt>
                <c:pt idx="1204">
                  <c:v>62</c:v>
                </c:pt>
                <c:pt idx="1205">
                  <c:v>62</c:v>
                </c:pt>
                <c:pt idx="1206">
                  <c:v>62</c:v>
                </c:pt>
                <c:pt idx="1207">
                  <c:v>62</c:v>
                </c:pt>
                <c:pt idx="1208">
                  <c:v>62</c:v>
                </c:pt>
                <c:pt idx="1209">
                  <c:v>62</c:v>
                </c:pt>
                <c:pt idx="1210">
                  <c:v>62</c:v>
                </c:pt>
                <c:pt idx="1211">
                  <c:v>62</c:v>
                </c:pt>
                <c:pt idx="1212">
                  <c:v>62</c:v>
                </c:pt>
                <c:pt idx="1213">
                  <c:v>62</c:v>
                </c:pt>
                <c:pt idx="1214">
                  <c:v>62</c:v>
                </c:pt>
                <c:pt idx="1215">
                  <c:v>62</c:v>
                </c:pt>
                <c:pt idx="1216">
                  <c:v>62</c:v>
                </c:pt>
                <c:pt idx="1217">
                  <c:v>62</c:v>
                </c:pt>
                <c:pt idx="1218">
                  <c:v>62</c:v>
                </c:pt>
                <c:pt idx="1219">
                  <c:v>62</c:v>
                </c:pt>
                <c:pt idx="1220">
                  <c:v>62</c:v>
                </c:pt>
                <c:pt idx="1221">
                  <c:v>62</c:v>
                </c:pt>
                <c:pt idx="1222">
                  <c:v>62</c:v>
                </c:pt>
                <c:pt idx="1223">
                  <c:v>62</c:v>
                </c:pt>
                <c:pt idx="1224">
                  <c:v>62</c:v>
                </c:pt>
                <c:pt idx="1225">
                  <c:v>62</c:v>
                </c:pt>
                <c:pt idx="1226">
                  <c:v>62</c:v>
                </c:pt>
                <c:pt idx="1227">
                  <c:v>62</c:v>
                </c:pt>
                <c:pt idx="1228">
                  <c:v>62</c:v>
                </c:pt>
                <c:pt idx="1229">
                  <c:v>62</c:v>
                </c:pt>
                <c:pt idx="1230">
                  <c:v>62</c:v>
                </c:pt>
                <c:pt idx="1231">
                  <c:v>62</c:v>
                </c:pt>
                <c:pt idx="1232">
                  <c:v>62</c:v>
                </c:pt>
                <c:pt idx="1233">
                  <c:v>62</c:v>
                </c:pt>
                <c:pt idx="1234">
                  <c:v>62</c:v>
                </c:pt>
                <c:pt idx="1235">
                  <c:v>62</c:v>
                </c:pt>
                <c:pt idx="1236">
                  <c:v>62.1</c:v>
                </c:pt>
                <c:pt idx="1237">
                  <c:v>62.1</c:v>
                </c:pt>
                <c:pt idx="1238">
                  <c:v>62.2</c:v>
                </c:pt>
                <c:pt idx="1239">
                  <c:v>62.2</c:v>
                </c:pt>
                <c:pt idx="1240">
                  <c:v>62.3</c:v>
                </c:pt>
                <c:pt idx="1241">
                  <c:v>62.3</c:v>
                </c:pt>
                <c:pt idx="1242">
                  <c:v>62.3</c:v>
                </c:pt>
                <c:pt idx="1243">
                  <c:v>62.3</c:v>
                </c:pt>
                <c:pt idx="1244">
                  <c:v>62.4</c:v>
                </c:pt>
                <c:pt idx="1245">
                  <c:v>62.5</c:v>
                </c:pt>
                <c:pt idx="1246">
                  <c:v>62.5</c:v>
                </c:pt>
                <c:pt idx="1247">
                  <c:v>62.5</c:v>
                </c:pt>
                <c:pt idx="1248">
                  <c:v>62.5</c:v>
                </c:pt>
                <c:pt idx="1249">
                  <c:v>62.5</c:v>
                </c:pt>
                <c:pt idx="1250">
                  <c:v>62.5</c:v>
                </c:pt>
                <c:pt idx="1251">
                  <c:v>62.5</c:v>
                </c:pt>
                <c:pt idx="1252">
                  <c:v>62.5</c:v>
                </c:pt>
                <c:pt idx="1253">
                  <c:v>62.5</c:v>
                </c:pt>
                <c:pt idx="1254">
                  <c:v>62.5</c:v>
                </c:pt>
                <c:pt idx="1255">
                  <c:v>62.6</c:v>
                </c:pt>
                <c:pt idx="1256">
                  <c:v>62.6</c:v>
                </c:pt>
                <c:pt idx="1257">
                  <c:v>62.6</c:v>
                </c:pt>
                <c:pt idx="1258">
                  <c:v>62.6</c:v>
                </c:pt>
                <c:pt idx="1259">
                  <c:v>62.6</c:v>
                </c:pt>
                <c:pt idx="1260">
                  <c:v>62.7</c:v>
                </c:pt>
                <c:pt idx="1261">
                  <c:v>62.7</c:v>
                </c:pt>
                <c:pt idx="1262">
                  <c:v>62.7</c:v>
                </c:pt>
                <c:pt idx="1263">
                  <c:v>62.7</c:v>
                </c:pt>
                <c:pt idx="1264">
                  <c:v>62.799999237000002</c:v>
                </c:pt>
                <c:pt idx="1265">
                  <c:v>62.8</c:v>
                </c:pt>
                <c:pt idx="1266">
                  <c:v>62.8</c:v>
                </c:pt>
                <c:pt idx="1267">
                  <c:v>62.8</c:v>
                </c:pt>
                <c:pt idx="1268">
                  <c:v>62.9</c:v>
                </c:pt>
                <c:pt idx="1269">
                  <c:v>62.9</c:v>
                </c:pt>
                <c:pt idx="1270">
                  <c:v>63</c:v>
                </c:pt>
                <c:pt idx="1271">
                  <c:v>63</c:v>
                </c:pt>
                <c:pt idx="1272">
                  <c:v>63</c:v>
                </c:pt>
                <c:pt idx="1273">
                  <c:v>63</c:v>
                </c:pt>
                <c:pt idx="1274">
                  <c:v>63</c:v>
                </c:pt>
                <c:pt idx="1275">
                  <c:v>63</c:v>
                </c:pt>
                <c:pt idx="1276">
                  <c:v>63</c:v>
                </c:pt>
                <c:pt idx="1277">
                  <c:v>63</c:v>
                </c:pt>
                <c:pt idx="1278">
                  <c:v>63</c:v>
                </c:pt>
                <c:pt idx="1279">
                  <c:v>63</c:v>
                </c:pt>
                <c:pt idx="1280">
                  <c:v>63</c:v>
                </c:pt>
                <c:pt idx="1281">
                  <c:v>63</c:v>
                </c:pt>
                <c:pt idx="1282">
                  <c:v>63</c:v>
                </c:pt>
                <c:pt idx="1283">
                  <c:v>63</c:v>
                </c:pt>
                <c:pt idx="1284">
                  <c:v>63</c:v>
                </c:pt>
                <c:pt idx="1285">
                  <c:v>63</c:v>
                </c:pt>
                <c:pt idx="1286">
                  <c:v>63</c:v>
                </c:pt>
                <c:pt idx="1287">
                  <c:v>63</c:v>
                </c:pt>
                <c:pt idx="1288">
                  <c:v>63</c:v>
                </c:pt>
                <c:pt idx="1289">
                  <c:v>63</c:v>
                </c:pt>
                <c:pt idx="1290">
                  <c:v>63</c:v>
                </c:pt>
                <c:pt idx="1291">
                  <c:v>63</c:v>
                </c:pt>
                <c:pt idx="1292">
                  <c:v>63</c:v>
                </c:pt>
                <c:pt idx="1293">
                  <c:v>63</c:v>
                </c:pt>
                <c:pt idx="1294">
                  <c:v>63</c:v>
                </c:pt>
                <c:pt idx="1295">
                  <c:v>63</c:v>
                </c:pt>
                <c:pt idx="1296">
                  <c:v>63</c:v>
                </c:pt>
                <c:pt idx="1297">
                  <c:v>63</c:v>
                </c:pt>
                <c:pt idx="1298">
                  <c:v>63</c:v>
                </c:pt>
                <c:pt idx="1299">
                  <c:v>63</c:v>
                </c:pt>
                <c:pt idx="1300">
                  <c:v>63</c:v>
                </c:pt>
                <c:pt idx="1301">
                  <c:v>63</c:v>
                </c:pt>
                <c:pt idx="1302">
                  <c:v>63</c:v>
                </c:pt>
                <c:pt idx="1303">
                  <c:v>63</c:v>
                </c:pt>
                <c:pt idx="1304">
                  <c:v>63</c:v>
                </c:pt>
                <c:pt idx="1305">
                  <c:v>63</c:v>
                </c:pt>
                <c:pt idx="1306">
                  <c:v>63</c:v>
                </c:pt>
                <c:pt idx="1307">
                  <c:v>63</c:v>
                </c:pt>
                <c:pt idx="1308">
                  <c:v>63</c:v>
                </c:pt>
                <c:pt idx="1309">
                  <c:v>63</c:v>
                </c:pt>
                <c:pt idx="1310">
                  <c:v>63</c:v>
                </c:pt>
                <c:pt idx="1311">
                  <c:v>63</c:v>
                </c:pt>
                <c:pt idx="1312">
                  <c:v>63</c:v>
                </c:pt>
                <c:pt idx="1313">
                  <c:v>63</c:v>
                </c:pt>
                <c:pt idx="1314">
                  <c:v>63</c:v>
                </c:pt>
                <c:pt idx="1315">
                  <c:v>63</c:v>
                </c:pt>
                <c:pt idx="1316">
                  <c:v>63</c:v>
                </c:pt>
                <c:pt idx="1317">
                  <c:v>63</c:v>
                </c:pt>
                <c:pt idx="1318">
                  <c:v>63</c:v>
                </c:pt>
                <c:pt idx="1319">
                  <c:v>63</c:v>
                </c:pt>
                <c:pt idx="1320">
                  <c:v>63</c:v>
                </c:pt>
                <c:pt idx="1321">
                  <c:v>63</c:v>
                </c:pt>
                <c:pt idx="1322">
                  <c:v>63</c:v>
                </c:pt>
                <c:pt idx="1323">
                  <c:v>63</c:v>
                </c:pt>
                <c:pt idx="1324">
                  <c:v>63</c:v>
                </c:pt>
                <c:pt idx="1325">
                  <c:v>63.1</c:v>
                </c:pt>
                <c:pt idx="1326">
                  <c:v>63.2</c:v>
                </c:pt>
                <c:pt idx="1327">
                  <c:v>63.2</c:v>
                </c:pt>
                <c:pt idx="1328">
                  <c:v>63.3</c:v>
                </c:pt>
                <c:pt idx="1329">
                  <c:v>63.3</c:v>
                </c:pt>
                <c:pt idx="1330">
                  <c:v>63.3</c:v>
                </c:pt>
                <c:pt idx="1331">
                  <c:v>63.4</c:v>
                </c:pt>
                <c:pt idx="1332">
                  <c:v>63.4</c:v>
                </c:pt>
                <c:pt idx="1333">
                  <c:v>63.4</c:v>
                </c:pt>
                <c:pt idx="1334">
                  <c:v>63.400001525999997</c:v>
                </c:pt>
                <c:pt idx="1335">
                  <c:v>63.5</c:v>
                </c:pt>
                <c:pt idx="1336">
                  <c:v>63.5</c:v>
                </c:pt>
                <c:pt idx="1337">
                  <c:v>63.5</c:v>
                </c:pt>
                <c:pt idx="1338">
                  <c:v>63.5</c:v>
                </c:pt>
                <c:pt idx="1339">
                  <c:v>63.5</c:v>
                </c:pt>
                <c:pt idx="1340">
                  <c:v>63.5</c:v>
                </c:pt>
                <c:pt idx="1341">
                  <c:v>63.5</c:v>
                </c:pt>
                <c:pt idx="1342">
                  <c:v>63.5</c:v>
                </c:pt>
                <c:pt idx="1343">
                  <c:v>63.5</c:v>
                </c:pt>
                <c:pt idx="1344">
                  <c:v>63.5</c:v>
                </c:pt>
                <c:pt idx="1345">
                  <c:v>63.5</c:v>
                </c:pt>
                <c:pt idx="1346">
                  <c:v>63.5</c:v>
                </c:pt>
                <c:pt idx="1347">
                  <c:v>63.6</c:v>
                </c:pt>
                <c:pt idx="1348">
                  <c:v>63.6</c:v>
                </c:pt>
                <c:pt idx="1349">
                  <c:v>63.6</c:v>
                </c:pt>
                <c:pt idx="1350">
                  <c:v>63.6</c:v>
                </c:pt>
                <c:pt idx="1351">
                  <c:v>63.6</c:v>
                </c:pt>
                <c:pt idx="1352">
                  <c:v>63.7</c:v>
                </c:pt>
                <c:pt idx="1353">
                  <c:v>63.7</c:v>
                </c:pt>
                <c:pt idx="1354">
                  <c:v>63.7</c:v>
                </c:pt>
                <c:pt idx="1355">
                  <c:v>63.7</c:v>
                </c:pt>
                <c:pt idx="1356">
                  <c:v>63.7</c:v>
                </c:pt>
                <c:pt idx="1357">
                  <c:v>63.8</c:v>
                </c:pt>
                <c:pt idx="1358">
                  <c:v>63.8</c:v>
                </c:pt>
                <c:pt idx="1359">
                  <c:v>63.9</c:v>
                </c:pt>
                <c:pt idx="1360">
                  <c:v>63.9</c:v>
                </c:pt>
                <c:pt idx="1361">
                  <c:v>63.9</c:v>
                </c:pt>
                <c:pt idx="1362">
                  <c:v>64</c:v>
                </c:pt>
                <c:pt idx="1363">
                  <c:v>64</c:v>
                </c:pt>
                <c:pt idx="1364">
                  <c:v>64</c:v>
                </c:pt>
                <c:pt idx="1365">
                  <c:v>64</c:v>
                </c:pt>
                <c:pt idx="1366">
                  <c:v>64</c:v>
                </c:pt>
                <c:pt idx="1367">
                  <c:v>64</c:v>
                </c:pt>
                <c:pt idx="1368">
                  <c:v>64</c:v>
                </c:pt>
                <c:pt idx="1369">
                  <c:v>64</c:v>
                </c:pt>
                <c:pt idx="1370">
                  <c:v>64</c:v>
                </c:pt>
                <c:pt idx="1371">
                  <c:v>64</c:v>
                </c:pt>
                <c:pt idx="1372">
                  <c:v>64</c:v>
                </c:pt>
                <c:pt idx="1373">
                  <c:v>64</c:v>
                </c:pt>
                <c:pt idx="1374">
                  <c:v>64</c:v>
                </c:pt>
                <c:pt idx="1375">
                  <c:v>64</c:v>
                </c:pt>
                <c:pt idx="1376">
                  <c:v>64</c:v>
                </c:pt>
                <c:pt idx="1377">
                  <c:v>64</c:v>
                </c:pt>
                <c:pt idx="1378">
                  <c:v>64</c:v>
                </c:pt>
                <c:pt idx="1379">
                  <c:v>64</c:v>
                </c:pt>
                <c:pt idx="1380">
                  <c:v>64</c:v>
                </c:pt>
                <c:pt idx="1381">
                  <c:v>64</c:v>
                </c:pt>
                <c:pt idx="1382">
                  <c:v>64</c:v>
                </c:pt>
                <c:pt idx="1383">
                  <c:v>64</c:v>
                </c:pt>
                <c:pt idx="1384">
                  <c:v>64</c:v>
                </c:pt>
                <c:pt idx="1385">
                  <c:v>64</c:v>
                </c:pt>
                <c:pt idx="1386">
                  <c:v>64</c:v>
                </c:pt>
                <c:pt idx="1387">
                  <c:v>64</c:v>
                </c:pt>
                <c:pt idx="1388">
                  <c:v>64</c:v>
                </c:pt>
                <c:pt idx="1389">
                  <c:v>64</c:v>
                </c:pt>
                <c:pt idx="1390">
                  <c:v>64</c:v>
                </c:pt>
                <c:pt idx="1391">
                  <c:v>64</c:v>
                </c:pt>
                <c:pt idx="1392">
                  <c:v>64</c:v>
                </c:pt>
                <c:pt idx="1393">
                  <c:v>64</c:v>
                </c:pt>
                <c:pt idx="1394">
                  <c:v>64</c:v>
                </c:pt>
                <c:pt idx="1395">
                  <c:v>64</c:v>
                </c:pt>
                <c:pt idx="1396">
                  <c:v>64</c:v>
                </c:pt>
                <c:pt idx="1397">
                  <c:v>64</c:v>
                </c:pt>
                <c:pt idx="1398">
                  <c:v>64</c:v>
                </c:pt>
                <c:pt idx="1399">
                  <c:v>64</c:v>
                </c:pt>
                <c:pt idx="1400">
                  <c:v>64</c:v>
                </c:pt>
                <c:pt idx="1401">
                  <c:v>64</c:v>
                </c:pt>
                <c:pt idx="1402">
                  <c:v>64</c:v>
                </c:pt>
                <c:pt idx="1403">
                  <c:v>64</c:v>
                </c:pt>
                <c:pt idx="1404">
                  <c:v>64</c:v>
                </c:pt>
                <c:pt idx="1405">
                  <c:v>64</c:v>
                </c:pt>
                <c:pt idx="1406">
                  <c:v>64</c:v>
                </c:pt>
                <c:pt idx="1407">
                  <c:v>64</c:v>
                </c:pt>
                <c:pt idx="1408">
                  <c:v>64</c:v>
                </c:pt>
                <c:pt idx="1409">
                  <c:v>64</c:v>
                </c:pt>
                <c:pt idx="1410">
                  <c:v>64</c:v>
                </c:pt>
                <c:pt idx="1411">
                  <c:v>64</c:v>
                </c:pt>
                <c:pt idx="1412">
                  <c:v>64</c:v>
                </c:pt>
                <c:pt idx="1413">
                  <c:v>64</c:v>
                </c:pt>
                <c:pt idx="1414">
                  <c:v>64</c:v>
                </c:pt>
                <c:pt idx="1415">
                  <c:v>64</c:v>
                </c:pt>
                <c:pt idx="1416">
                  <c:v>64</c:v>
                </c:pt>
                <c:pt idx="1417">
                  <c:v>64</c:v>
                </c:pt>
                <c:pt idx="1418">
                  <c:v>64.199996948000006</c:v>
                </c:pt>
                <c:pt idx="1419">
                  <c:v>64.2</c:v>
                </c:pt>
                <c:pt idx="1420">
                  <c:v>64.3</c:v>
                </c:pt>
                <c:pt idx="1421">
                  <c:v>64.3</c:v>
                </c:pt>
                <c:pt idx="1422">
                  <c:v>64.300003051999994</c:v>
                </c:pt>
                <c:pt idx="1423">
                  <c:v>64.400000000000006</c:v>
                </c:pt>
                <c:pt idx="1424">
                  <c:v>64.400000000000006</c:v>
                </c:pt>
                <c:pt idx="1425">
                  <c:v>64.5</c:v>
                </c:pt>
                <c:pt idx="1426">
                  <c:v>64.5</c:v>
                </c:pt>
                <c:pt idx="1427">
                  <c:v>64.5</c:v>
                </c:pt>
                <c:pt idx="1428">
                  <c:v>64.5</c:v>
                </c:pt>
                <c:pt idx="1429">
                  <c:v>64.5</c:v>
                </c:pt>
                <c:pt idx="1430">
                  <c:v>64.5</c:v>
                </c:pt>
                <c:pt idx="1431">
                  <c:v>64.5</c:v>
                </c:pt>
                <c:pt idx="1432">
                  <c:v>64.5</c:v>
                </c:pt>
                <c:pt idx="1433">
                  <c:v>64.5</c:v>
                </c:pt>
                <c:pt idx="1434">
                  <c:v>64.5</c:v>
                </c:pt>
                <c:pt idx="1435">
                  <c:v>64.599999999999994</c:v>
                </c:pt>
                <c:pt idx="1436">
                  <c:v>64.599999999999994</c:v>
                </c:pt>
                <c:pt idx="1437">
                  <c:v>64.599999999999994</c:v>
                </c:pt>
                <c:pt idx="1438">
                  <c:v>64.7</c:v>
                </c:pt>
                <c:pt idx="1439">
                  <c:v>64.8</c:v>
                </c:pt>
                <c:pt idx="1440">
                  <c:v>64.8</c:v>
                </c:pt>
                <c:pt idx="1441">
                  <c:v>64.900000000000006</c:v>
                </c:pt>
                <c:pt idx="1442">
                  <c:v>64.900000000000006</c:v>
                </c:pt>
                <c:pt idx="1443">
                  <c:v>64.900000000000006</c:v>
                </c:pt>
                <c:pt idx="1444">
                  <c:v>64.900001525999997</c:v>
                </c:pt>
                <c:pt idx="1445">
                  <c:v>65</c:v>
                </c:pt>
                <c:pt idx="1446">
                  <c:v>65</c:v>
                </c:pt>
                <c:pt idx="1447">
                  <c:v>65</c:v>
                </c:pt>
                <c:pt idx="1448">
                  <c:v>65</c:v>
                </c:pt>
                <c:pt idx="1449">
                  <c:v>65</c:v>
                </c:pt>
                <c:pt idx="1450">
                  <c:v>65</c:v>
                </c:pt>
                <c:pt idx="1451">
                  <c:v>65</c:v>
                </c:pt>
                <c:pt idx="1452">
                  <c:v>65</c:v>
                </c:pt>
                <c:pt idx="1453">
                  <c:v>65</c:v>
                </c:pt>
                <c:pt idx="1454">
                  <c:v>65</c:v>
                </c:pt>
                <c:pt idx="1455">
                  <c:v>65</c:v>
                </c:pt>
                <c:pt idx="1456">
                  <c:v>65</c:v>
                </c:pt>
                <c:pt idx="1457">
                  <c:v>65</c:v>
                </c:pt>
                <c:pt idx="1458">
                  <c:v>65</c:v>
                </c:pt>
                <c:pt idx="1459">
                  <c:v>65</c:v>
                </c:pt>
                <c:pt idx="1460">
                  <c:v>65</c:v>
                </c:pt>
                <c:pt idx="1461">
                  <c:v>65</c:v>
                </c:pt>
                <c:pt idx="1462">
                  <c:v>65</c:v>
                </c:pt>
                <c:pt idx="1463">
                  <c:v>65</c:v>
                </c:pt>
                <c:pt idx="1464">
                  <c:v>65</c:v>
                </c:pt>
                <c:pt idx="1465">
                  <c:v>65</c:v>
                </c:pt>
                <c:pt idx="1466">
                  <c:v>65</c:v>
                </c:pt>
                <c:pt idx="1467">
                  <c:v>65</c:v>
                </c:pt>
                <c:pt idx="1468">
                  <c:v>65</c:v>
                </c:pt>
                <c:pt idx="1469">
                  <c:v>65</c:v>
                </c:pt>
                <c:pt idx="1470">
                  <c:v>65</c:v>
                </c:pt>
                <c:pt idx="1471">
                  <c:v>65</c:v>
                </c:pt>
                <c:pt idx="1472">
                  <c:v>65</c:v>
                </c:pt>
                <c:pt idx="1473">
                  <c:v>65</c:v>
                </c:pt>
                <c:pt idx="1474">
                  <c:v>65</c:v>
                </c:pt>
                <c:pt idx="1475">
                  <c:v>65</c:v>
                </c:pt>
                <c:pt idx="1476">
                  <c:v>65</c:v>
                </c:pt>
                <c:pt idx="1477">
                  <c:v>65</c:v>
                </c:pt>
                <c:pt idx="1478">
                  <c:v>65</c:v>
                </c:pt>
                <c:pt idx="1479">
                  <c:v>65</c:v>
                </c:pt>
                <c:pt idx="1480">
                  <c:v>65</c:v>
                </c:pt>
                <c:pt idx="1481">
                  <c:v>65</c:v>
                </c:pt>
                <c:pt idx="1482">
                  <c:v>65</c:v>
                </c:pt>
                <c:pt idx="1483">
                  <c:v>65</c:v>
                </c:pt>
                <c:pt idx="1484">
                  <c:v>65</c:v>
                </c:pt>
                <c:pt idx="1485">
                  <c:v>65</c:v>
                </c:pt>
                <c:pt idx="1486">
                  <c:v>65</c:v>
                </c:pt>
                <c:pt idx="1487">
                  <c:v>65</c:v>
                </c:pt>
                <c:pt idx="1488">
                  <c:v>65</c:v>
                </c:pt>
                <c:pt idx="1489">
                  <c:v>65</c:v>
                </c:pt>
                <c:pt idx="1490">
                  <c:v>65</c:v>
                </c:pt>
                <c:pt idx="1491">
                  <c:v>65</c:v>
                </c:pt>
                <c:pt idx="1492">
                  <c:v>65</c:v>
                </c:pt>
                <c:pt idx="1493">
                  <c:v>65</c:v>
                </c:pt>
                <c:pt idx="1494">
                  <c:v>65</c:v>
                </c:pt>
                <c:pt idx="1495">
                  <c:v>65</c:v>
                </c:pt>
                <c:pt idx="1496">
                  <c:v>65</c:v>
                </c:pt>
                <c:pt idx="1497">
                  <c:v>65</c:v>
                </c:pt>
                <c:pt idx="1498">
                  <c:v>65</c:v>
                </c:pt>
                <c:pt idx="1499">
                  <c:v>65</c:v>
                </c:pt>
                <c:pt idx="1500">
                  <c:v>65</c:v>
                </c:pt>
                <c:pt idx="1501">
                  <c:v>65</c:v>
                </c:pt>
                <c:pt idx="1502">
                  <c:v>65</c:v>
                </c:pt>
                <c:pt idx="1503">
                  <c:v>65</c:v>
                </c:pt>
                <c:pt idx="1504">
                  <c:v>65</c:v>
                </c:pt>
                <c:pt idx="1505">
                  <c:v>65</c:v>
                </c:pt>
                <c:pt idx="1506">
                  <c:v>65</c:v>
                </c:pt>
                <c:pt idx="1507">
                  <c:v>65</c:v>
                </c:pt>
                <c:pt idx="1508">
                  <c:v>65</c:v>
                </c:pt>
                <c:pt idx="1509">
                  <c:v>65</c:v>
                </c:pt>
                <c:pt idx="1510">
                  <c:v>65</c:v>
                </c:pt>
                <c:pt idx="1511">
                  <c:v>65</c:v>
                </c:pt>
                <c:pt idx="1512">
                  <c:v>65</c:v>
                </c:pt>
                <c:pt idx="1513">
                  <c:v>65</c:v>
                </c:pt>
                <c:pt idx="1514">
                  <c:v>65</c:v>
                </c:pt>
                <c:pt idx="1515">
                  <c:v>65</c:v>
                </c:pt>
                <c:pt idx="1516">
                  <c:v>65</c:v>
                </c:pt>
                <c:pt idx="1517">
                  <c:v>65</c:v>
                </c:pt>
                <c:pt idx="1518">
                  <c:v>65</c:v>
                </c:pt>
                <c:pt idx="1519">
                  <c:v>65</c:v>
                </c:pt>
                <c:pt idx="1520">
                  <c:v>65</c:v>
                </c:pt>
                <c:pt idx="1521">
                  <c:v>65</c:v>
                </c:pt>
                <c:pt idx="1522">
                  <c:v>65</c:v>
                </c:pt>
                <c:pt idx="1523">
                  <c:v>65</c:v>
                </c:pt>
                <c:pt idx="1524">
                  <c:v>65</c:v>
                </c:pt>
                <c:pt idx="1525">
                  <c:v>65</c:v>
                </c:pt>
                <c:pt idx="1526">
                  <c:v>65</c:v>
                </c:pt>
                <c:pt idx="1527">
                  <c:v>65</c:v>
                </c:pt>
                <c:pt idx="1528">
                  <c:v>65</c:v>
                </c:pt>
                <c:pt idx="1529">
                  <c:v>65</c:v>
                </c:pt>
                <c:pt idx="1530">
                  <c:v>65.099999999999994</c:v>
                </c:pt>
                <c:pt idx="1531">
                  <c:v>65.099999999999994</c:v>
                </c:pt>
                <c:pt idx="1532">
                  <c:v>65.099999999999994</c:v>
                </c:pt>
                <c:pt idx="1533">
                  <c:v>65.199996948000006</c:v>
                </c:pt>
                <c:pt idx="1534">
                  <c:v>65.2</c:v>
                </c:pt>
                <c:pt idx="1535">
                  <c:v>65.2</c:v>
                </c:pt>
                <c:pt idx="1536">
                  <c:v>65.2</c:v>
                </c:pt>
                <c:pt idx="1537">
                  <c:v>65.2</c:v>
                </c:pt>
                <c:pt idx="1538">
                  <c:v>65.2</c:v>
                </c:pt>
                <c:pt idx="1539">
                  <c:v>65.3</c:v>
                </c:pt>
                <c:pt idx="1540">
                  <c:v>65.3</c:v>
                </c:pt>
                <c:pt idx="1541">
                  <c:v>65.3</c:v>
                </c:pt>
                <c:pt idx="1542">
                  <c:v>65.3</c:v>
                </c:pt>
                <c:pt idx="1543">
                  <c:v>65.3</c:v>
                </c:pt>
                <c:pt idx="1544">
                  <c:v>65.300003051999994</c:v>
                </c:pt>
                <c:pt idx="1545">
                  <c:v>65.400000000000006</c:v>
                </c:pt>
                <c:pt idx="1546">
                  <c:v>65.400000000000006</c:v>
                </c:pt>
                <c:pt idx="1547">
                  <c:v>65.400000000000006</c:v>
                </c:pt>
                <c:pt idx="1548">
                  <c:v>65.400000000000006</c:v>
                </c:pt>
                <c:pt idx="1549">
                  <c:v>65.400000000000006</c:v>
                </c:pt>
                <c:pt idx="1550">
                  <c:v>65.5</c:v>
                </c:pt>
                <c:pt idx="1551">
                  <c:v>65.5</c:v>
                </c:pt>
                <c:pt idx="1552">
                  <c:v>65.5</c:v>
                </c:pt>
                <c:pt idx="1553">
                  <c:v>65.5</c:v>
                </c:pt>
                <c:pt idx="1554">
                  <c:v>65.5</c:v>
                </c:pt>
                <c:pt idx="1555">
                  <c:v>65.5</c:v>
                </c:pt>
                <c:pt idx="1556">
                  <c:v>65.5</c:v>
                </c:pt>
                <c:pt idx="1557">
                  <c:v>65.5</c:v>
                </c:pt>
                <c:pt idx="1558">
                  <c:v>65.5</c:v>
                </c:pt>
                <c:pt idx="1559">
                  <c:v>65.5</c:v>
                </c:pt>
                <c:pt idx="1560">
                  <c:v>65.599999999999994</c:v>
                </c:pt>
                <c:pt idx="1561">
                  <c:v>65.7</c:v>
                </c:pt>
                <c:pt idx="1562">
                  <c:v>65.7</c:v>
                </c:pt>
                <c:pt idx="1563">
                  <c:v>65.7</c:v>
                </c:pt>
                <c:pt idx="1564">
                  <c:v>65.7</c:v>
                </c:pt>
                <c:pt idx="1565">
                  <c:v>65.8</c:v>
                </c:pt>
                <c:pt idx="1566">
                  <c:v>65.8</c:v>
                </c:pt>
                <c:pt idx="1567">
                  <c:v>65.900000000000006</c:v>
                </c:pt>
                <c:pt idx="1568">
                  <c:v>65.900000000000006</c:v>
                </c:pt>
                <c:pt idx="1569">
                  <c:v>65.900000000000006</c:v>
                </c:pt>
                <c:pt idx="1570">
                  <c:v>65.900000000000006</c:v>
                </c:pt>
                <c:pt idx="1571">
                  <c:v>66</c:v>
                </c:pt>
                <c:pt idx="1572">
                  <c:v>66</c:v>
                </c:pt>
                <c:pt idx="1573">
                  <c:v>66</c:v>
                </c:pt>
                <c:pt idx="1574">
                  <c:v>66</c:v>
                </c:pt>
                <c:pt idx="1575">
                  <c:v>66</c:v>
                </c:pt>
                <c:pt idx="1576">
                  <c:v>66</c:v>
                </c:pt>
                <c:pt idx="1577">
                  <c:v>66</c:v>
                </c:pt>
                <c:pt idx="1578">
                  <c:v>66</c:v>
                </c:pt>
                <c:pt idx="1579">
                  <c:v>66</c:v>
                </c:pt>
                <c:pt idx="1580">
                  <c:v>66</c:v>
                </c:pt>
                <c:pt idx="1581">
                  <c:v>66</c:v>
                </c:pt>
                <c:pt idx="1582">
                  <c:v>66</c:v>
                </c:pt>
                <c:pt idx="1583">
                  <c:v>66</c:v>
                </c:pt>
                <c:pt idx="1584">
                  <c:v>66</c:v>
                </c:pt>
                <c:pt idx="1585">
                  <c:v>66</c:v>
                </c:pt>
                <c:pt idx="1586">
                  <c:v>66</c:v>
                </c:pt>
                <c:pt idx="1587">
                  <c:v>66</c:v>
                </c:pt>
                <c:pt idx="1588">
                  <c:v>66</c:v>
                </c:pt>
                <c:pt idx="1589">
                  <c:v>66</c:v>
                </c:pt>
                <c:pt idx="1590">
                  <c:v>66</c:v>
                </c:pt>
                <c:pt idx="1591">
                  <c:v>66</c:v>
                </c:pt>
                <c:pt idx="1592">
                  <c:v>66</c:v>
                </c:pt>
                <c:pt idx="1593">
                  <c:v>66</c:v>
                </c:pt>
                <c:pt idx="1594">
                  <c:v>66</c:v>
                </c:pt>
                <c:pt idx="1595">
                  <c:v>66</c:v>
                </c:pt>
                <c:pt idx="1596">
                  <c:v>66</c:v>
                </c:pt>
                <c:pt idx="1597">
                  <c:v>66</c:v>
                </c:pt>
                <c:pt idx="1598">
                  <c:v>66</c:v>
                </c:pt>
                <c:pt idx="1599">
                  <c:v>66</c:v>
                </c:pt>
                <c:pt idx="1600">
                  <c:v>66</c:v>
                </c:pt>
                <c:pt idx="1601">
                  <c:v>66</c:v>
                </c:pt>
                <c:pt idx="1602">
                  <c:v>66</c:v>
                </c:pt>
                <c:pt idx="1603">
                  <c:v>66</c:v>
                </c:pt>
                <c:pt idx="1604">
                  <c:v>66</c:v>
                </c:pt>
                <c:pt idx="1605">
                  <c:v>66</c:v>
                </c:pt>
                <c:pt idx="1606">
                  <c:v>66</c:v>
                </c:pt>
                <c:pt idx="1607">
                  <c:v>66</c:v>
                </c:pt>
                <c:pt idx="1608">
                  <c:v>66</c:v>
                </c:pt>
                <c:pt idx="1609">
                  <c:v>66.099999999999994</c:v>
                </c:pt>
                <c:pt idx="1610">
                  <c:v>66.099999999999994</c:v>
                </c:pt>
                <c:pt idx="1611">
                  <c:v>66.199996948000006</c:v>
                </c:pt>
                <c:pt idx="1612">
                  <c:v>66.2</c:v>
                </c:pt>
                <c:pt idx="1613">
                  <c:v>66.3</c:v>
                </c:pt>
                <c:pt idx="1614">
                  <c:v>66.3</c:v>
                </c:pt>
                <c:pt idx="1615">
                  <c:v>66.3</c:v>
                </c:pt>
                <c:pt idx="1616">
                  <c:v>66.400000000000006</c:v>
                </c:pt>
                <c:pt idx="1617">
                  <c:v>66.400000000000006</c:v>
                </c:pt>
                <c:pt idx="1618">
                  <c:v>66.400000000000006</c:v>
                </c:pt>
                <c:pt idx="1619">
                  <c:v>66.400000000000006</c:v>
                </c:pt>
                <c:pt idx="1620">
                  <c:v>66.5</c:v>
                </c:pt>
                <c:pt idx="1621">
                  <c:v>66.5</c:v>
                </c:pt>
                <c:pt idx="1622">
                  <c:v>66.5</c:v>
                </c:pt>
                <c:pt idx="1623">
                  <c:v>66.5</c:v>
                </c:pt>
                <c:pt idx="1624">
                  <c:v>66.5</c:v>
                </c:pt>
                <c:pt idx="1625">
                  <c:v>66.5</c:v>
                </c:pt>
                <c:pt idx="1626">
                  <c:v>66.5</c:v>
                </c:pt>
                <c:pt idx="1627">
                  <c:v>66.5</c:v>
                </c:pt>
                <c:pt idx="1628">
                  <c:v>66.5</c:v>
                </c:pt>
                <c:pt idx="1629">
                  <c:v>66.5</c:v>
                </c:pt>
                <c:pt idx="1630">
                  <c:v>66.5</c:v>
                </c:pt>
                <c:pt idx="1631">
                  <c:v>66.5</c:v>
                </c:pt>
                <c:pt idx="1632">
                  <c:v>66.5</c:v>
                </c:pt>
                <c:pt idx="1633">
                  <c:v>66.5</c:v>
                </c:pt>
                <c:pt idx="1634">
                  <c:v>66.7</c:v>
                </c:pt>
                <c:pt idx="1635">
                  <c:v>66.7</c:v>
                </c:pt>
                <c:pt idx="1636">
                  <c:v>66.7</c:v>
                </c:pt>
                <c:pt idx="1637">
                  <c:v>66.7</c:v>
                </c:pt>
                <c:pt idx="1638">
                  <c:v>66.7</c:v>
                </c:pt>
                <c:pt idx="1639">
                  <c:v>66.7</c:v>
                </c:pt>
                <c:pt idx="1640">
                  <c:v>66.7</c:v>
                </c:pt>
                <c:pt idx="1641">
                  <c:v>66.7</c:v>
                </c:pt>
                <c:pt idx="1642">
                  <c:v>66.8</c:v>
                </c:pt>
                <c:pt idx="1643">
                  <c:v>66.8</c:v>
                </c:pt>
                <c:pt idx="1644">
                  <c:v>66.8</c:v>
                </c:pt>
                <c:pt idx="1645">
                  <c:v>66.8</c:v>
                </c:pt>
                <c:pt idx="1646">
                  <c:v>66.8</c:v>
                </c:pt>
                <c:pt idx="1647">
                  <c:v>66.900000000000006</c:v>
                </c:pt>
                <c:pt idx="1648">
                  <c:v>66.900000000000006</c:v>
                </c:pt>
                <c:pt idx="1649">
                  <c:v>66.900000000000006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67.2</c:v>
                </c:pt>
                <c:pt idx="1714">
                  <c:v>67.2</c:v>
                </c:pt>
                <c:pt idx="1715">
                  <c:v>67.2</c:v>
                </c:pt>
                <c:pt idx="1716">
                  <c:v>67.2</c:v>
                </c:pt>
                <c:pt idx="1717">
                  <c:v>67.3</c:v>
                </c:pt>
                <c:pt idx="1718">
                  <c:v>67.3</c:v>
                </c:pt>
                <c:pt idx="1719">
                  <c:v>67.3</c:v>
                </c:pt>
                <c:pt idx="1720">
                  <c:v>67.400000000000006</c:v>
                </c:pt>
                <c:pt idx="1721">
                  <c:v>67.400000000000006</c:v>
                </c:pt>
                <c:pt idx="1722">
                  <c:v>67.400000000000006</c:v>
                </c:pt>
                <c:pt idx="1723">
                  <c:v>67.400000000000006</c:v>
                </c:pt>
                <c:pt idx="1724">
                  <c:v>67.400000000000006</c:v>
                </c:pt>
                <c:pt idx="1725">
                  <c:v>67.5</c:v>
                </c:pt>
                <c:pt idx="1726">
                  <c:v>67.5</c:v>
                </c:pt>
                <c:pt idx="1727">
                  <c:v>67.5</c:v>
                </c:pt>
                <c:pt idx="1728">
                  <c:v>67.5</c:v>
                </c:pt>
                <c:pt idx="1729">
                  <c:v>67.5</c:v>
                </c:pt>
                <c:pt idx="1730">
                  <c:v>67.5</c:v>
                </c:pt>
                <c:pt idx="1731">
                  <c:v>67.5</c:v>
                </c:pt>
                <c:pt idx="1732">
                  <c:v>67.599999999999994</c:v>
                </c:pt>
                <c:pt idx="1733">
                  <c:v>67.599999999999994</c:v>
                </c:pt>
                <c:pt idx="1734">
                  <c:v>67.599999999999994</c:v>
                </c:pt>
                <c:pt idx="1735">
                  <c:v>67.599999999999994</c:v>
                </c:pt>
                <c:pt idx="1736">
                  <c:v>67.7</c:v>
                </c:pt>
                <c:pt idx="1737">
                  <c:v>67.7</c:v>
                </c:pt>
                <c:pt idx="1738">
                  <c:v>67.7</c:v>
                </c:pt>
                <c:pt idx="1739">
                  <c:v>67.7</c:v>
                </c:pt>
                <c:pt idx="1740">
                  <c:v>67.8</c:v>
                </c:pt>
                <c:pt idx="1741">
                  <c:v>67.8</c:v>
                </c:pt>
                <c:pt idx="1742">
                  <c:v>67.8</c:v>
                </c:pt>
                <c:pt idx="1743">
                  <c:v>67.8</c:v>
                </c:pt>
                <c:pt idx="1744">
                  <c:v>67.800003051999994</c:v>
                </c:pt>
                <c:pt idx="1745">
                  <c:v>67.900000000000006</c:v>
                </c:pt>
                <c:pt idx="1746">
                  <c:v>67.900000000000006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68.099999999999994</c:v>
                </c:pt>
                <c:pt idx="1807">
                  <c:v>68.099999999999994</c:v>
                </c:pt>
                <c:pt idx="1808">
                  <c:v>68.099999999999994</c:v>
                </c:pt>
                <c:pt idx="1809">
                  <c:v>68.099999999999994</c:v>
                </c:pt>
                <c:pt idx="1810">
                  <c:v>68.2</c:v>
                </c:pt>
                <c:pt idx="1811">
                  <c:v>68.2</c:v>
                </c:pt>
                <c:pt idx="1812">
                  <c:v>68.2</c:v>
                </c:pt>
                <c:pt idx="1813">
                  <c:v>68.2</c:v>
                </c:pt>
                <c:pt idx="1814">
                  <c:v>68.2</c:v>
                </c:pt>
                <c:pt idx="1815">
                  <c:v>68.2</c:v>
                </c:pt>
                <c:pt idx="1816">
                  <c:v>68.3</c:v>
                </c:pt>
                <c:pt idx="1817">
                  <c:v>68.3</c:v>
                </c:pt>
                <c:pt idx="1818">
                  <c:v>68.400000000000006</c:v>
                </c:pt>
                <c:pt idx="1819">
                  <c:v>68.400000000000006</c:v>
                </c:pt>
                <c:pt idx="1820">
                  <c:v>68.400000000000006</c:v>
                </c:pt>
                <c:pt idx="1821">
                  <c:v>68.400000000000006</c:v>
                </c:pt>
                <c:pt idx="1822">
                  <c:v>68.5</c:v>
                </c:pt>
                <c:pt idx="1823">
                  <c:v>68.5</c:v>
                </c:pt>
                <c:pt idx="1824">
                  <c:v>68.5</c:v>
                </c:pt>
                <c:pt idx="1825">
                  <c:v>68.5</c:v>
                </c:pt>
                <c:pt idx="1826">
                  <c:v>68.5</c:v>
                </c:pt>
                <c:pt idx="1827">
                  <c:v>68.5</c:v>
                </c:pt>
                <c:pt idx="1828">
                  <c:v>68.599999999999994</c:v>
                </c:pt>
                <c:pt idx="1829">
                  <c:v>68.599999999999994</c:v>
                </c:pt>
                <c:pt idx="1830">
                  <c:v>68.699996948000006</c:v>
                </c:pt>
                <c:pt idx="1831">
                  <c:v>68.7</c:v>
                </c:pt>
                <c:pt idx="1832">
                  <c:v>68.7</c:v>
                </c:pt>
                <c:pt idx="1833">
                  <c:v>68.8</c:v>
                </c:pt>
                <c:pt idx="1834">
                  <c:v>68.8</c:v>
                </c:pt>
                <c:pt idx="1835">
                  <c:v>68.900000000000006</c:v>
                </c:pt>
                <c:pt idx="1836">
                  <c:v>68.900000000000006</c:v>
                </c:pt>
                <c:pt idx="1837">
                  <c:v>68.900000000000006</c:v>
                </c:pt>
                <c:pt idx="1838">
                  <c:v>68.900000000000006</c:v>
                </c:pt>
                <c:pt idx="1839">
                  <c:v>69</c:v>
                </c:pt>
                <c:pt idx="1840">
                  <c:v>69</c:v>
                </c:pt>
                <c:pt idx="1841">
                  <c:v>69</c:v>
                </c:pt>
                <c:pt idx="1842">
                  <c:v>69</c:v>
                </c:pt>
                <c:pt idx="1843">
                  <c:v>69</c:v>
                </c:pt>
                <c:pt idx="1844">
                  <c:v>69</c:v>
                </c:pt>
                <c:pt idx="1845">
                  <c:v>69</c:v>
                </c:pt>
                <c:pt idx="1846">
                  <c:v>69</c:v>
                </c:pt>
                <c:pt idx="1847">
                  <c:v>69</c:v>
                </c:pt>
                <c:pt idx="1848">
                  <c:v>69</c:v>
                </c:pt>
                <c:pt idx="1849">
                  <c:v>69</c:v>
                </c:pt>
                <c:pt idx="1850">
                  <c:v>69</c:v>
                </c:pt>
                <c:pt idx="1851">
                  <c:v>69</c:v>
                </c:pt>
                <c:pt idx="1852">
                  <c:v>69</c:v>
                </c:pt>
                <c:pt idx="1853">
                  <c:v>69</c:v>
                </c:pt>
                <c:pt idx="1854">
                  <c:v>69</c:v>
                </c:pt>
                <c:pt idx="1855">
                  <c:v>69</c:v>
                </c:pt>
                <c:pt idx="1856">
                  <c:v>69</c:v>
                </c:pt>
                <c:pt idx="1857">
                  <c:v>69</c:v>
                </c:pt>
                <c:pt idx="1858">
                  <c:v>69</c:v>
                </c:pt>
                <c:pt idx="1859">
                  <c:v>69</c:v>
                </c:pt>
                <c:pt idx="1860">
                  <c:v>69</c:v>
                </c:pt>
                <c:pt idx="1861">
                  <c:v>69</c:v>
                </c:pt>
                <c:pt idx="1862">
                  <c:v>69</c:v>
                </c:pt>
                <c:pt idx="1863">
                  <c:v>69</c:v>
                </c:pt>
                <c:pt idx="1864">
                  <c:v>69</c:v>
                </c:pt>
                <c:pt idx="1865">
                  <c:v>69</c:v>
                </c:pt>
                <c:pt idx="1866">
                  <c:v>69</c:v>
                </c:pt>
                <c:pt idx="1867">
                  <c:v>69</c:v>
                </c:pt>
                <c:pt idx="1868">
                  <c:v>69</c:v>
                </c:pt>
                <c:pt idx="1869">
                  <c:v>69</c:v>
                </c:pt>
                <c:pt idx="1870">
                  <c:v>69</c:v>
                </c:pt>
                <c:pt idx="1871">
                  <c:v>69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69</c:v>
                </c:pt>
                <c:pt idx="1877">
                  <c:v>69</c:v>
                </c:pt>
                <c:pt idx="1878">
                  <c:v>69</c:v>
                </c:pt>
                <c:pt idx="1879">
                  <c:v>69</c:v>
                </c:pt>
                <c:pt idx="1880">
                  <c:v>69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69</c:v>
                </c:pt>
                <c:pt idx="1887">
                  <c:v>69</c:v>
                </c:pt>
                <c:pt idx="1888">
                  <c:v>69</c:v>
                </c:pt>
                <c:pt idx="1889">
                  <c:v>69</c:v>
                </c:pt>
                <c:pt idx="1890">
                  <c:v>69</c:v>
                </c:pt>
                <c:pt idx="1891">
                  <c:v>69</c:v>
                </c:pt>
                <c:pt idx="1892">
                  <c:v>69</c:v>
                </c:pt>
                <c:pt idx="1893">
                  <c:v>69</c:v>
                </c:pt>
                <c:pt idx="1894">
                  <c:v>69</c:v>
                </c:pt>
                <c:pt idx="1895">
                  <c:v>69</c:v>
                </c:pt>
                <c:pt idx="1896">
                  <c:v>69</c:v>
                </c:pt>
                <c:pt idx="1897">
                  <c:v>69.099999999999994</c:v>
                </c:pt>
                <c:pt idx="1898">
                  <c:v>69.099999999999994</c:v>
                </c:pt>
                <c:pt idx="1899">
                  <c:v>69.099999999999994</c:v>
                </c:pt>
                <c:pt idx="1900">
                  <c:v>69.099999999999994</c:v>
                </c:pt>
                <c:pt idx="1901">
                  <c:v>69.099999999999994</c:v>
                </c:pt>
                <c:pt idx="1902">
                  <c:v>69.2</c:v>
                </c:pt>
                <c:pt idx="1903">
                  <c:v>69.2</c:v>
                </c:pt>
                <c:pt idx="1904">
                  <c:v>69.2</c:v>
                </c:pt>
                <c:pt idx="1905">
                  <c:v>69.2</c:v>
                </c:pt>
                <c:pt idx="1906">
                  <c:v>69.3</c:v>
                </c:pt>
                <c:pt idx="1907">
                  <c:v>69.3</c:v>
                </c:pt>
                <c:pt idx="1908">
                  <c:v>69.3</c:v>
                </c:pt>
                <c:pt idx="1909">
                  <c:v>69.3</c:v>
                </c:pt>
                <c:pt idx="1910">
                  <c:v>69.3</c:v>
                </c:pt>
                <c:pt idx="1911">
                  <c:v>69.400000000000006</c:v>
                </c:pt>
                <c:pt idx="1912">
                  <c:v>69.400000000000006</c:v>
                </c:pt>
                <c:pt idx="1913">
                  <c:v>69.400000000000006</c:v>
                </c:pt>
                <c:pt idx="1914">
                  <c:v>69.400000000000006</c:v>
                </c:pt>
                <c:pt idx="1915">
                  <c:v>69.400001525999997</c:v>
                </c:pt>
                <c:pt idx="1916">
                  <c:v>69.5</c:v>
                </c:pt>
                <c:pt idx="1917">
                  <c:v>69.5</c:v>
                </c:pt>
                <c:pt idx="1918">
                  <c:v>69.5</c:v>
                </c:pt>
                <c:pt idx="1919">
                  <c:v>69.5</c:v>
                </c:pt>
                <c:pt idx="1920">
                  <c:v>69.5</c:v>
                </c:pt>
                <c:pt idx="1921">
                  <c:v>69.5</c:v>
                </c:pt>
                <c:pt idx="1922">
                  <c:v>69.5</c:v>
                </c:pt>
                <c:pt idx="1923">
                  <c:v>69.5</c:v>
                </c:pt>
                <c:pt idx="1924">
                  <c:v>69.5</c:v>
                </c:pt>
                <c:pt idx="1925">
                  <c:v>69.599999999999994</c:v>
                </c:pt>
                <c:pt idx="1926">
                  <c:v>69.599999999999994</c:v>
                </c:pt>
                <c:pt idx="1927">
                  <c:v>69.7</c:v>
                </c:pt>
                <c:pt idx="1928">
                  <c:v>69.8</c:v>
                </c:pt>
                <c:pt idx="1929">
                  <c:v>69.8</c:v>
                </c:pt>
                <c:pt idx="1930">
                  <c:v>69.8</c:v>
                </c:pt>
                <c:pt idx="1931">
                  <c:v>69.900000000000006</c:v>
                </c:pt>
                <c:pt idx="1932">
                  <c:v>69.900000000000006</c:v>
                </c:pt>
                <c:pt idx="1933">
                  <c:v>69.900000000000006</c:v>
                </c:pt>
                <c:pt idx="1934">
                  <c:v>69.900000000000006</c:v>
                </c:pt>
                <c:pt idx="1935">
                  <c:v>69.900001525999997</c:v>
                </c:pt>
                <c:pt idx="1936">
                  <c:v>70</c:v>
                </c:pt>
                <c:pt idx="1937">
                  <c:v>70</c:v>
                </c:pt>
                <c:pt idx="1938">
                  <c:v>70</c:v>
                </c:pt>
                <c:pt idx="1939">
                  <c:v>70</c:v>
                </c:pt>
                <c:pt idx="1940">
                  <c:v>70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70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70</c:v>
                </c:pt>
                <c:pt idx="1955">
                  <c:v>70</c:v>
                </c:pt>
                <c:pt idx="1956">
                  <c:v>70</c:v>
                </c:pt>
                <c:pt idx="1957">
                  <c:v>70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70</c:v>
                </c:pt>
                <c:pt idx="1962">
                  <c:v>70</c:v>
                </c:pt>
                <c:pt idx="1963">
                  <c:v>70</c:v>
                </c:pt>
                <c:pt idx="1964">
                  <c:v>70</c:v>
                </c:pt>
                <c:pt idx="1965">
                  <c:v>70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70</c:v>
                </c:pt>
                <c:pt idx="1981">
                  <c:v>70</c:v>
                </c:pt>
                <c:pt idx="1982">
                  <c:v>70</c:v>
                </c:pt>
                <c:pt idx="1983">
                  <c:v>70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70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70</c:v>
                </c:pt>
                <c:pt idx="1999">
                  <c:v>70</c:v>
                </c:pt>
                <c:pt idx="2000">
                  <c:v>70</c:v>
                </c:pt>
                <c:pt idx="2001">
                  <c:v>70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70</c:v>
                </c:pt>
                <c:pt idx="2010">
                  <c:v>70</c:v>
                </c:pt>
                <c:pt idx="2011">
                  <c:v>70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70.099999999999994</c:v>
                </c:pt>
                <c:pt idx="2023">
                  <c:v>70.2</c:v>
                </c:pt>
                <c:pt idx="2024">
                  <c:v>70.2</c:v>
                </c:pt>
                <c:pt idx="2025">
                  <c:v>70.2</c:v>
                </c:pt>
                <c:pt idx="2026">
                  <c:v>70.3</c:v>
                </c:pt>
                <c:pt idx="2027">
                  <c:v>70.3</c:v>
                </c:pt>
                <c:pt idx="2028">
                  <c:v>70.3</c:v>
                </c:pt>
                <c:pt idx="2029">
                  <c:v>70.400000000000006</c:v>
                </c:pt>
                <c:pt idx="2030">
                  <c:v>70.400000000000006</c:v>
                </c:pt>
                <c:pt idx="2031">
                  <c:v>70.400000000000006</c:v>
                </c:pt>
                <c:pt idx="2032">
                  <c:v>70.400000000000006</c:v>
                </c:pt>
                <c:pt idx="2033">
                  <c:v>70.400001525999997</c:v>
                </c:pt>
                <c:pt idx="2034">
                  <c:v>70.400001525999997</c:v>
                </c:pt>
                <c:pt idx="2035">
                  <c:v>70.5</c:v>
                </c:pt>
                <c:pt idx="2036">
                  <c:v>70.5</c:v>
                </c:pt>
                <c:pt idx="2037">
                  <c:v>70.5</c:v>
                </c:pt>
                <c:pt idx="2038">
                  <c:v>70.5</c:v>
                </c:pt>
                <c:pt idx="2039">
                  <c:v>70.5</c:v>
                </c:pt>
                <c:pt idx="2040">
                  <c:v>70.5</c:v>
                </c:pt>
                <c:pt idx="2041">
                  <c:v>70.5</c:v>
                </c:pt>
                <c:pt idx="2042">
                  <c:v>70.5</c:v>
                </c:pt>
                <c:pt idx="2043">
                  <c:v>70.5</c:v>
                </c:pt>
                <c:pt idx="2044">
                  <c:v>70.7</c:v>
                </c:pt>
                <c:pt idx="2045">
                  <c:v>70.7</c:v>
                </c:pt>
                <c:pt idx="2046">
                  <c:v>70.7</c:v>
                </c:pt>
                <c:pt idx="2047">
                  <c:v>70.8</c:v>
                </c:pt>
                <c:pt idx="2048">
                  <c:v>70.8</c:v>
                </c:pt>
                <c:pt idx="2049">
                  <c:v>70.8</c:v>
                </c:pt>
                <c:pt idx="2050">
                  <c:v>70.900000000000006</c:v>
                </c:pt>
                <c:pt idx="2051">
                  <c:v>70.900000000000006</c:v>
                </c:pt>
                <c:pt idx="2052">
                  <c:v>71</c:v>
                </c:pt>
                <c:pt idx="2053">
                  <c:v>71</c:v>
                </c:pt>
                <c:pt idx="2054">
                  <c:v>71</c:v>
                </c:pt>
                <c:pt idx="2055">
                  <c:v>71</c:v>
                </c:pt>
                <c:pt idx="2056">
                  <c:v>71</c:v>
                </c:pt>
                <c:pt idx="2057">
                  <c:v>71</c:v>
                </c:pt>
                <c:pt idx="2058">
                  <c:v>71</c:v>
                </c:pt>
                <c:pt idx="2059">
                  <c:v>71</c:v>
                </c:pt>
                <c:pt idx="2060">
                  <c:v>71</c:v>
                </c:pt>
                <c:pt idx="2061">
                  <c:v>71</c:v>
                </c:pt>
                <c:pt idx="2062">
                  <c:v>71</c:v>
                </c:pt>
                <c:pt idx="2063">
                  <c:v>71</c:v>
                </c:pt>
                <c:pt idx="2064">
                  <c:v>71</c:v>
                </c:pt>
                <c:pt idx="2065">
                  <c:v>71</c:v>
                </c:pt>
                <c:pt idx="2066">
                  <c:v>71</c:v>
                </c:pt>
                <c:pt idx="2067">
                  <c:v>71</c:v>
                </c:pt>
                <c:pt idx="2068">
                  <c:v>71</c:v>
                </c:pt>
                <c:pt idx="2069">
                  <c:v>71</c:v>
                </c:pt>
                <c:pt idx="2070">
                  <c:v>71</c:v>
                </c:pt>
                <c:pt idx="2071">
                  <c:v>71</c:v>
                </c:pt>
                <c:pt idx="2072">
                  <c:v>71</c:v>
                </c:pt>
                <c:pt idx="2073">
                  <c:v>71</c:v>
                </c:pt>
                <c:pt idx="2074">
                  <c:v>71</c:v>
                </c:pt>
                <c:pt idx="2075">
                  <c:v>71</c:v>
                </c:pt>
                <c:pt idx="2076">
                  <c:v>71</c:v>
                </c:pt>
                <c:pt idx="2077">
                  <c:v>71</c:v>
                </c:pt>
                <c:pt idx="2078">
                  <c:v>71</c:v>
                </c:pt>
                <c:pt idx="2079">
                  <c:v>71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71</c:v>
                </c:pt>
                <c:pt idx="2084">
                  <c:v>71</c:v>
                </c:pt>
                <c:pt idx="2085">
                  <c:v>71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71</c:v>
                </c:pt>
                <c:pt idx="2094">
                  <c:v>71</c:v>
                </c:pt>
                <c:pt idx="2095">
                  <c:v>71</c:v>
                </c:pt>
                <c:pt idx="2096">
                  <c:v>71</c:v>
                </c:pt>
                <c:pt idx="2097">
                  <c:v>71</c:v>
                </c:pt>
                <c:pt idx="2098">
                  <c:v>71</c:v>
                </c:pt>
                <c:pt idx="2099">
                  <c:v>71</c:v>
                </c:pt>
                <c:pt idx="2100">
                  <c:v>71</c:v>
                </c:pt>
                <c:pt idx="2101">
                  <c:v>71</c:v>
                </c:pt>
                <c:pt idx="2102">
                  <c:v>71</c:v>
                </c:pt>
                <c:pt idx="2103">
                  <c:v>71</c:v>
                </c:pt>
                <c:pt idx="2104">
                  <c:v>71</c:v>
                </c:pt>
                <c:pt idx="2105">
                  <c:v>71</c:v>
                </c:pt>
                <c:pt idx="2106">
                  <c:v>71.099999999999994</c:v>
                </c:pt>
                <c:pt idx="2107">
                  <c:v>71.099999999999994</c:v>
                </c:pt>
                <c:pt idx="2108">
                  <c:v>71.099999999999994</c:v>
                </c:pt>
                <c:pt idx="2109">
                  <c:v>71.2</c:v>
                </c:pt>
                <c:pt idx="2110">
                  <c:v>71.2</c:v>
                </c:pt>
                <c:pt idx="2111">
                  <c:v>71.2</c:v>
                </c:pt>
                <c:pt idx="2112">
                  <c:v>71.2</c:v>
                </c:pt>
                <c:pt idx="2113">
                  <c:v>71.3</c:v>
                </c:pt>
                <c:pt idx="2114">
                  <c:v>71.3</c:v>
                </c:pt>
                <c:pt idx="2115">
                  <c:v>71.400000000000006</c:v>
                </c:pt>
                <c:pt idx="2116">
                  <c:v>71.400000000000006</c:v>
                </c:pt>
                <c:pt idx="2117">
                  <c:v>71.5</c:v>
                </c:pt>
                <c:pt idx="2118">
                  <c:v>71.5</c:v>
                </c:pt>
                <c:pt idx="2119">
                  <c:v>71.5</c:v>
                </c:pt>
                <c:pt idx="2120">
                  <c:v>71.5</c:v>
                </c:pt>
                <c:pt idx="2121">
                  <c:v>71.5</c:v>
                </c:pt>
                <c:pt idx="2122">
                  <c:v>71.5</c:v>
                </c:pt>
                <c:pt idx="2123">
                  <c:v>71.5</c:v>
                </c:pt>
                <c:pt idx="2124">
                  <c:v>71.5</c:v>
                </c:pt>
                <c:pt idx="2125">
                  <c:v>71.5</c:v>
                </c:pt>
                <c:pt idx="2126">
                  <c:v>71.5</c:v>
                </c:pt>
                <c:pt idx="2127">
                  <c:v>71.5</c:v>
                </c:pt>
                <c:pt idx="2128">
                  <c:v>71.5</c:v>
                </c:pt>
                <c:pt idx="2129">
                  <c:v>71.5</c:v>
                </c:pt>
                <c:pt idx="2130">
                  <c:v>71.599999999999994</c:v>
                </c:pt>
                <c:pt idx="2131">
                  <c:v>71.599999999999994</c:v>
                </c:pt>
                <c:pt idx="2132">
                  <c:v>71.7</c:v>
                </c:pt>
                <c:pt idx="2133">
                  <c:v>71.7</c:v>
                </c:pt>
                <c:pt idx="2134">
                  <c:v>71.7</c:v>
                </c:pt>
                <c:pt idx="2135">
                  <c:v>71.7</c:v>
                </c:pt>
                <c:pt idx="2136">
                  <c:v>71.7</c:v>
                </c:pt>
                <c:pt idx="2137">
                  <c:v>71.8</c:v>
                </c:pt>
                <c:pt idx="2138">
                  <c:v>71.8</c:v>
                </c:pt>
                <c:pt idx="2139">
                  <c:v>71.800003051999994</c:v>
                </c:pt>
                <c:pt idx="2140">
                  <c:v>71.900000000000006</c:v>
                </c:pt>
                <c:pt idx="2141">
                  <c:v>71.900000000000006</c:v>
                </c:pt>
                <c:pt idx="2142">
                  <c:v>72</c:v>
                </c:pt>
                <c:pt idx="2143">
                  <c:v>72</c:v>
                </c:pt>
                <c:pt idx="2144">
                  <c:v>72</c:v>
                </c:pt>
                <c:pt idx="2145">
                  <c:v>72</c:v>
                </c:pt>
                <c:pt idx="2146">
                  <c:v>72</c:v>
                </c:pt>
                <c:pt idx="2147">
                  <c:v>72</c:v>
                </c:pt>
                <c:pt idx="2148">
                  <c:v>72</c:v>
                </c:pt>
                <c:pt idx="2149">
                  <c:v>72</c:v>
                </c:pt>
                <c:pt idx="2150">
                  <c:v>72</c:v>
                </c:pt>
                <c:pt idx="2151">
                  <c:v>72</c:v>
                </c:pt>
                <c:pt idx="2152">
                  <c:v>72</c:v>
                </c:pt>
                <c:pt idx="2153">
                  <c:v>72</c:v>
                </c:pt>
                <c:pt idx="2154">
                  <c:v>72</c:v>
                </c:pt>
                <c:pt idx="2155">
                  <c:v>72</c:v>
                </c:pt>
                <c:pt idx="2156">
                  <c:v>72</c:v>
                </c:pt>
                <c:pt idx="2157">
                  <c:v>72</c:v>
                </c:pt>
                <c:pt idx="2158">
                  <c:v>72</c:v>
                </c:pt>
                <c:pt idx="2159">
                  <c:v>72</c:v>
                </c:pt>
                <c:pt idx="2160">
                  <c:v>72</c:v>
                </c:pt>
                <c:pt idx="2161">
                  <c:v>72</c:v>
                </c:pt>
                <c:pt idx="2162">
                  <c:v>72</c:v>
                </c:pt>
                <c:pt idx="2163">
                  <c:v>72</c:v>
                </c:pt>
                <c:pt idx="2164">
                  <c:v>72</c:v>
                </c:pt>
                <c:pt idx="2165">
                  <c:v>72</c:v>
                </c:pt>
                <c:pt idx="2166">
                  <c:v>72</c:v>
                </c:pt>
                <c:pt idx="2167">
                  <c:v>72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72</c:v>
                </c:pt>
                <c:pt idx="2174">
                  <c:v>72</c:v>
                </c:pt>
                <c:pt idx="2175">
                  <c:v>72</c:v>
                </c:pt>
                <c:pt idx="2176">
                  <c:v>72</c:v>
                </c:pt>
                <c:pt idx="2177">
                  <c:v>72</c:v>
                </c:pt>
                <c:pt idx="2178">
                  <c:v>72</c:v>
                </c:pt>
                <c:pt idx="2179">
                  <c:v>72</c:v>
                </c:pt>
                <c:pt idx="2180">
                  <c:v>72</c:v>
                </c:pt>
                <c:pt idx="2181">
                  <c:v>72</c:v>
                </c:pt>
                <c:pt idx="2182">
                  <c:v>72</c:v>
                </c:pt>
                <c:pt idx="2183">
                  <c:v>72</c:v>
                </c:pt>
                <c:pt idx="2184">
                  <c:v>72</c:v>
                </c:pt>
                <c:pt idx="2185">
                  <c:v>72</c:v>
                </c:pt>
                <c:pt idx="2186">
                  <c:v>72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72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72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72</c:v>
                </c:pt>
                <c:pt idx="2203">
                  <c:v>72</c:v>
                </c:pt>
                <c:pt idx="2204">
                  <c:v>72</c:v>
                </c:pt>
                <c:pt idx="2205">
                  <c:v>72</c:v>
                </c:pt>
                <c:pt idx="2206">
                  <c:v>72</c:v>
                </c:pt>
                <c:pt idx="2207">
                  <c:v>72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72.099999999999994</c:v>
                </c:pt>
                <c:pt idx="2220">
                  <c:v>72.099999999999994</c:v>
                </c:pt>
                <c:pt idx="2221">
                  <c:v>72.099999999999994</c:v>
                </c:pt>
                <c:pt idx="2222">
                  <c:v>72.2</c:v>
                </c:pt>
                <c:pt idx="2223">
                  <c:v>72.2</c:v>
                </c:pt>
                <c:pt idx="2224">
                  <c:v>72.2</c:v>
                </c:pt>
                <c:pt idx="2225">
                  <c:v>72.2</c:v>
                </c:pt>
                <c:pt idx="2226">
                  <c:v>72.2</c:v>
                </c:pt>
                <c:pt idx="2227">
                  <c:v>72.3</c:v>
                </c:pt>
                <c:pt idx="2228">
                  <c:v>72.3</c:v>
                </c:pt>
                <c:pt idx="2229">
                  <c:v>72.3</c:v>
                </c:pt>
                <c:pt idx="2230">
                  <c:v>72.3</c:v>
                </c:pt>
                <c:pt idx="2231">
                  <c:v>72.300003051999994</c:v>
                </c:pt>
                <c:pt idx="2232">
                  <c:v>72.400000000000006</c:v>
                </c:pt>
                <c:pt idx="2233">
                  <c:v>72.400000000000006</c:v>
                </c:pt>
                <c:pt idx="2234">
                  <c:v>72.400000000000006</c:v>
                </c:pt>
                <c:pt idx="2235">
                  <c:v>72.400000000000006</c:v>
                </c:pt>
                <c:pt idx="2236">
                  <c:v>72.400000000000006</c:v>
                </c:pt>
                <c:pt idx="2237">
                  <c:v>72.400000000000006</c:v>
                </c:pt>
                <c:pt idx="2238">
                  <c:v>72.400000000000006</c:v>
                </c:pt>
                <c:pt idx="2239">
                  <c:v>72.400000000000006</c:v>
                </c:pt>
                <c:pt idx="2240">
                  <c:v>72.5</c:v>
                </c:pt>
                <c:pt idx="2241">
                  <c:v>72.5</c:v>
                </c:pt>
                <c:pt idx="2242">
                  <c:v>72.5</c:v>
                </c:pt>
                <c:pt idx="2243">
                  <c:v>72.5</c:v>
                </c:pt>
                <c:pt idx="2244">
                  <c:v>72.5</c:v>
                </c:pt>
                <c:pt idx="2245">
                  <c:v>72.5</c:v>
                </c:pt>
                <c:pt idx="2246">
                  <c:v>72.5</c:v>
                </c:pt>
                <c:pt idx="2247">
                  <c:v>72.5</c:v>
                </c:pt>
                <c:pt idx="2248">
                  <c:v>72.599999999999994</c:v>
                </c:pt>
                <c:pt idx="2249">
                  <c:v>72.599999999999994</c:v>
                </c:pt>
                <c:pt idx="2250">
                  <c:v>72.599999999999994</c:v>
                </c:pt>
                <c:pt idx="2251">
                  <c:v>72.599999999999994</c:v>
                </c:pt>
                <c:pt idx="2252">
                  <c:v>72.7</c:v>
                </c:pt>
                <c:pt idx="2253">
                  <c:v>72.7</c:v>
                </c:pt>
                <c:pt idx="2254">
                  <c:v>72.7</c:v>
                </c:pt>
                <c:pt idx="2255">
                  <c:v>72.7</c:v>
                </c:pt>
                <c:pt idx="2256">
                  <c:v>72.8</c:v>
                </c:pt>
                <c:pt idx="2257">
                  <c:v>72.8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73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73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73</c:v>
                </c:pt>
                <c:pt idx="2280">
                  <c:v>73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73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73</c:v>
                </c:pt>
                <c:pt idx="2292">
                  <c:v>73</c:v>
                </c:pt>
                <c:pt idx="2293">
                  <c:v>73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73</c:v>
                </c:pt>
                <c:pt idx="2298">
                  <c:v>73</c:v>
                </c:pt>
                <c:pt idx="2299">
                  <c:v>73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73</c:v>
                </c:pt>
                <c:pt idx="2304">
                  <c:v>73</c:v>
                </c:pt>
                <c:pt idx="2305">
                  <c:v>73</c:v>
                </c:pt>
                <c:pt idx="2306">
                  <c:v>73</c:v>
                </c:pt>
                <c:pt idx="2307">
                  <c:v>73</c:v>
                </c:pt>
                <c:pt idx="2308">
                  <c:v>73</c:v>
                </c:pt>
                <c:pt idx="2309">
                  <c:v>73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73</c:v>
                </c:pt>
                <c:pt idx="2315">
                  <c:v>73</c:v>
                </c:pt>
                <c:pt idx="2316">
                  <c:v>73</c:v>
                </c:pt>
                <c:pt idx="2317">
                  <c:v>73</c:v>
                </c:pt>
                <c:pt idx="2318">
                  <c:v>73</c:v>
                </c:pt>
                <c:pt idx="2319">
                  <c:v>73</c:v>
                </c:pt>
                <c:pt idx="2320">
                  <c:v>73.099999999999994</c:v>
                </c:pt>
                <c:pt idx="2321">
                  <c:v>73.2</c:v>
                </c:pt>
                <c:pt idx="2322">
                  <c:v>73.2</c:v>
                </c:pt>
                <c:pt idx="2323">
                  <c:v>73.2</c:v>
                </c:pt>
                <c:pt idx="2324">
                  <c:v>73.2</c:v>
                </c:pt>
                <c:pt idx="2325">
                  <c:v>73.2</c:v>
                </c:pt>
                <c:pt idx="2326">
                  <c:v>73.3</c:v>
                </c:pt>
                <c:pt idx="2327">
                  <c:v>73.3</c:v>
                </c:pt>
                <c:pt idx="2328">
                  <c:v>73.3</c:v>
                </c:pt>
                <c:pt idx="2329">
                  <c:v>73.3</c:v>
                </c:pt>
                <c:pt idx="2330">
                  <c:v>73.400000000000006</c:v>
                </c:pt>
                <c:pt idx="2331">
                  <c:v>73.400000000000006</c:v>
                </c:pt>
                <c:pt idx="2332">
                  <c:v>73.400000000000006</c:v>
                </c:pt>
                <c:pt idx="2333">
                  <c:v>73.5</c:v>
                </c:pt>
                <c:pt idx="2334">
                  <c:v>73.5</c:v>
                </c:pt>
                <c:pt idx="2335">
                  <c:v>73.5</c:v>
                </c:pt>
                <c:pt idx="2336">
                  <c:v>73.5</c:v>
                </c:pt>
                <c:pt idx="2337">
                  <c:v>73.5</c:v>
                </c:pt>
                <c:pt idx="2338">
                  <c:v>73.5</c:v>
                </c:pt>
                <c:pt idx="2339">
                  <c:v>73.5</c:v>
                </c:pt>
                <c:pt idx="2340">
                  <c:v>73.5</c:v>
                </c:pt>
                <c:pt idx="2341">
                  <c:v>73.5</c:v>
                </c:pt>
                <c:pt idx="2342">
                  <c:v>73.599999999999994</c:v>
                </c:pt>
                <c:pt idx="2343">
                  <c:v>73.599999999999994</c:v>
                </c:pt>
                <c:pt idx="2344">
                  <c:v>73.599999999999994</c:v>
                </c:pt>
                <c:pt idx="2345">
                  <c:v>73.599999999999994</c:v>
                </c:pt>
                <c:pt idx="2346">
                  <c:v>73.599999999999994</c:v>
                </c:pt>
                <c:pt idx="2347">
                  <c:v>73.599999999999994</c:v>
                </c:pt>
                <c:pt idx="2348">
                  <c:v>73.7</c:v>
                </c:pt>
                <c:pt idx="2349">
                  <c:v>73.7</c:v>
                </c:pt>
                <c:pt idx="2350">
                  <c:v>73.7</c:v>
                </c:pt>
                <c:pt idx="2351">
                  <c:v>73.7</c:v>
                </c:pt>
                <c:pt idx="2352">
                  <c:v>73.8</c:v>
                </c:pt>
                <c:pt idx="2353">
                  <c:v>73.8</c:v>
                </c:pt>
                <c:pt idx="2354">
                  <c:v>73.900000000000006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74.099999999999994</c:v>
                </c:pt>
                <c:pt idx="2413">
                  <c:v>74.099999999999994</c:v>
                </c:pt>
                <c:pt idx="2414">
                  <c:v>74.099999999999994</c:v>
                </c:pt>
                <c:pt idx="2415">
                  <c:v>74.2</c:v>
                </c:pt>
                <c:pt idx="2416">
                  <c:v>74.2</c:v>
                </c:pt>
                <c:pt idx="2417">
                  <c:v>74.2</c:v>
                </c:pt>
                <c:pt idx="2418">
                  <c:v>74.3</c:v>
                </c:pt>
                <c:pt idx="2419">
                  <c:v>74.3</c:v>
                </c:pt>
                <c:pt idx="2420">
                  <c:v>74.3</c:v>
                </c:pt>
                <c:pt idx="2421">
                  <c:v>74.400000000000006</c:v>
                </c:pt>
                <c:pt idx="2422">
                  <c:v>74.400000000000006</c:v>
                </c:pt>
                <c:pt idx="2423">
                  <c:v>74.400000000000006</c:v>
                </c:pt>
                <c:pt idx="2424">
                  <c:v>74.400000000000006</c:v>
                </c:pt>
                <c:pt idx="2425">
                  <c:v>74.400001525999997</c:v>
                </c:pt>
                <c:pt idx="2426">
                  <c:v>74.5</c:v>
                </c:pt>
                <c:pt idx="2427">
                  <c:v>74.5</c:v>
                </c:pt>
                <c:pt idx="2428">
                  <c:v>74.5</c:v>
                </c:pt>
                <c:pt idx="2429">
                  <c:v>74.5</c:v>
                </c:pt>
                <c:pt idx="2430">
                  <c:v>74.5</c:v>
                </c:pt>
                <c:pt idx="2431">
                  <c:v>74.5</c:v>
                </c:pt>
                <c:pt idx="2432">
                  <c:v>74.5</c:v>
                </c:pt>
                <c:pt idx="2433">
                  <c:v>74.5</c:v>
                </c:pt>
                <c:pt idx="2434">
                  <c:v>74.5</c:v>
                </c:pt>
                <c:pt idx="2435">
                  <c:v>74.5</c:v>
                </c:pt>
                <c:pt idx="2436">
                  <c:v>74.5</c:v>
                </c:pt>
                <c:pt idx="2437">
                  <c:v>74.5</c:v>
                </c:pt>
                <c:pt idx="2438">
                  <c:v>74.5</c:v>
                </c:pt>
                <c:pt idx="2439">
                  <c:v>74.5</c:v>
                </c:pt>
                <c:pt idx="2440">
                  <c:v>74.5</c:v>
                </c:pt>
                <c:pt idx="2441">
                  <c:v>74.5</c:v>
                </c:pt>
                <c:pt idx="2442">
                  <c:v>74.599999999999994</c:v>
                </c:pt>
                <c:pt idx="2443">
                  <c:v>74.599999999999994</c:v>
                </c:pt>
                <c:pt idx="2444">
                  <c:v>74.599999999999994</c:v>
                </c:pt>
                <c:pt idx="2445">
                  <c:v>74.7</c:v>
                </c:pt>
                <c:pt idx="2446">
                  <c:v>74.7</c:v>
                </c:pt>
                <c:pt idx="2447">
                  <c:v>74.7</c:v>
                </c:pt>
                <c:pt idx="2448">
                  <c:v>74.7</c:v>
                </c:pt>
                <c:pt idx="2449">
                  <c:v>74.7</c:v>
                </c:pt>
                <c:pt idx="2450">
                  <c:v>74.7</c:v>
                </c:pt>
                <c:pt idx="2451">
                  <c:v>74.7</c:v>
                </c:pt>
                <c:pt idx="2452">
                  <c:v>74.8</c:v>
                </c:pt>
                <c:pt idx="2453">
                  <c:v>74.8</c:v>
                </c:pt>
                <c:pt idx="2454">
                  <c:v>74.8</c:v>
                </c:pt>
                <c:pt idx="2455">
                  <c:v>74.8</c:v>
                </c:pt>
                <c:pt idx="2456">
                  <c:v>74.8</c:v>
                </c:pt>
                <c:pt idx="2457">
                  <c:v>74.8</c:v>
                </c:pt>
                <c:pt idx="2458">
                  <c:v>74.900000000000006</c:v>
                </c:pt>
                <c:pt idx="2459">
                  <c:v>74.900000000000006</c:v>
                </c:pt>
                <c:pt idx="2460">
                  <c:v>75</c:v>
                </c:pt>
                <c:pt idx="2461">
                  <c:v>75</c:v>
                </c:pt>
                <c:pt idx="2462">
                  <c:v>75</c:v>
                </c:pt>
                <c:pt idx="2463">
                  <c:v>75</c:v>
                </c:pt>
                <c:pt idx="2464">
                  <c:v>75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75</c:v>
                </c:pt>
                <c:pt idx="2472">
                  <c:v>75</c:v>
                </c:pt>
                <c:pt idx="2473">
                  <c:v>75</c:v>
                </c:pt>
                <c:pt idx="2474">
                  <c:v>75</c:v>
                </c:pt>
                <c:pt idx="2475">
                  <c:v>75</c:v>
                </c:pt>
                <c:pt idx="2476">
                  <c:v>75</c:v>
                </c:pt>
                <c:pt idx="2477">
                  <c:v>75</c:v>
                </c:pt>
                <c:pt idx="2478">
                  <c:v>75</c:v>
                </c:pt>
                <c:pt idx="2479">
                  <c:v>75</c:v>
                </c:pt>
                <c:pt idx="2480">
                  <c:v>75</c:v>
                </c:pt>
                <c:pt idx="2481">
                  <c:v>75</c:v>
                </c:pt>
                <c:pt idx="2482">
                  <c:v>75</c:v>
                </c:pt>
                <c:pt idx="2483">
                  <c:v>75</c:v>
                </c:pt>
                <c:pt idx="2484">
                  <c:v>75</c:v>
                </c:pt>
                <c:pt idx="2485">
                  <c:v>75</c:v>
                </c:pt>
                <c:pt idx="2486">
                  <c:v>75</c:v>
                </c:pt>
                <c:pt idx="2487">
                  <c:v>75</c:v>
                </c:pt>
                <c:pt idx="2488">
                  <c:v>75</c:v>
                </c:pt>
                <c:pt idx="2489">
                  <c:v>75</c:v>
                </c:pt>
                <c:pt idx="2490">
                  <c:v>75</c:v>
                </c:pt>
                <c:pt idx="2491">
                  <c:v>75</c:v>
                </c:pt>
                <c:pt idx="2492">
                  <c:v>75</c:v>
                </c:pt>
                <c:pt idx="2493">
                  <c:v>75</c:v>
                </c:pt>
                <c:pt idx="2494">
                  <c:v>75</c:v>
                </c:pt>
                <c:pt idx="2495">
                  <c:v>75</c:v>
                </c:pt>
                <c:pt idx="2496">
                  <c:v>75</c:v>
                </c:pt>
                <c:pt idx="2497">
                  <c:v>75</c:v>
                </c:pt>
                <c:pt idx="2498">
                  <c:v>75</c:v>
                </c:pt>
                <c:pt idx="2499">
                  <c:v>75</c:v>
                </c:pt>
                <c:pt idx="2500">
                  <c:v>75</c:v>
                </c:pt>
                <c:pt idx="2501">
                  <c:v>75</c:v>
                </c:pt>
                <c:pt idx="2502">
                  <c:v>75</c:v>
                </c:pt>
                <c:pt idx="2503">
                  <c:v>75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75</c:v>
                </c:pt>
                <c:pt idx="2508">
                  <c:v>75</c:v>
                </c:pt>
                <c:pt idx="2509">
                  <c:v>75</c:v>
                </c:pt>
                <c:pt idx="2510">
                  <c:v>75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75</c:v>
                </c:pt>
                <c:pt idx="2516">
                  <c:v>75</c:v>
                </c:pt>
                <c:pt idx="2517">
                  <c:v>75</c:v>
                </c:pt>
                <c:pt idx="2518">
                  <c:v>75</c:v>
                </c:pt>
                <c:pt idx="2519">
                  <c:v>75</c:v>
                </c:pt>
                <c:pt idx="2520">
                  <c:v>75</c:v>
                </c:pt>
                <c:pt idx="2521">
                  <c:v>75</c:v>
                </c:pt>
                <c:pt idx="2522">
                  <c:v>75</c:v>
                </c:pt>
                <c:pt idx="2523">
                  <c:v>75</c:v>
                </c:pt>
                <c:pt idx="2524">
                  <c:v>75</c:v>
                </c:pt>
                <c:pt idx="2525">
                  <c:v>75</c:v>
                </c:pt>
                <c:pt idx="2526">
                  <c:v>75</c:v>
                </c:pt>
                <c:pt idx="2527">
                  <c:v>75</c:v>
                </c:pt>
                <c:pt idx="2528">
                  <c:v>75</c:v>
                </c:pt>
                <c:pt idx="2529">
                  <c:v>75</c:v>
                </c:pt>
                <c:pt idx="2530">
                  <c:v>75</c:v>
                </c:pt>
                <c:pt idx="2531">
                  <c:v>75</c:v>
                </c:pt>
                <c:pt idx="2532">
                  <c:v>75</c:v>
                </c:pt>
                <c:pt idx="2533">
                  <c:v>75</c:v>
                </c:pt>
                <c:pt idx="2534">
                  <c:v>75</c:v>
                </c:pt>
                <c:pt idx="2535">
                  <c:v>75</c:v>
                </c:pt>
                <c:pt idx="2536">
                  <c:v>75</c:v>
                </c:pt>
                <c:pt idx="2537">
                  <c:v>75</c:v>
                </c:pt>
                <c:pt idx="2538">
                  <c:v>75.099999999999994</c:v>
                </c:pt>
                <c:pt idx="2539">
                  <c:v>75.099999999999994</c:v>
                </c:pt>
                <c:pt idx="2540">
                  <c:v>75.099999999999994</c:v>
                </c:pt>
                <c:pt idx="2541">
                  <c:v>75.199996948000006</c:v>
                </c:pt>
                <c:pt idx="2542">
                  <c:v>75.2</c:v>
                </c:pt>
                <c:pt idx="2543">
                  <c:v>75.3</c:v>
                </c:pt>
                <c:pt idx="2544">
                  <c:v>75.3</c:v>
                </c:pt>
                <c:pt idx="2545">
                  <c:v>75.3</c:v>
                </c:pt>
                <c:pt idx="2546">
                  <c:v>75.3</c:v>
                </c:pt>
                <c:pt idx="2547">
                  <c:v>75.3</c:v>
                </c:pt>
                <c:pt idx="2548">
                  <c:v>75.3</c:v>
                </c:pt>
                <c:pt idx="2549">
                  <c:v>75.3</c:v>
                </c:pt>
                <c:pt idx="2550">
                  <c:v>75.400000000000006</c:v>
                </c:pt>
                <c:pt idx="2551">
                  <c:v>75.400000000000006</c:v>
                </c:pt>
                <c:pt idx="2552">
                  <c:v>75.400000000000006</c:v>
                </c:pt>
                <c:pt idx="2553">
                  <c:v>75.400000000000006</c:v>
                </c:pt>
                <c:pt idx="2554">
                  <c:v>75.5</c:v>
                </c:pt>
                <c:pt idx="2555">
                  <c:v>75.5</c:v>
                </c:pt>
                <c:pt idx="2556">
                  <c:v>75.5</c:v>
                </c:pt>
                <c:pt idx="2557">
                  <c:v>75.5</c:v>
                </c:pt>
                <c:pt idx="2558">
                  <c:v>75.5</c:v>
                </c:pt>
                <c:pt idx="2559">
                  <c:v>75.5</c:v>
                </c:pt>
                <c:pt idx="2560">
                  <c:v>75.5</c:v>
                </c:pt>
                <c:pt idx="2561">
                  <c:v>75.5</c:v>
                </c:pt>
                <c:pt idx="2562">
                  <c:v>75.5</c:v>
                </c:pt>
                <c:pt idx="2563">
                  <c:v>75.599999999999994</c:v>
                </c:pt>
                <c:pt idx="2564">
                  <c:v>75.599999999999994</c:v>
                </c:pt>
                <c:pt idx="2565">
                  <c:v>75.599999999999994</c:v>
                </c:pt>
                <c:pt idx="2566">
                  <c:v>75.599999999999994</c:v>
                </c:pt>
                <c:pt idx="2567">
                  <c:v>75.599999999999994</c:v>
                </c:pt>
                <c:pt idx="2568">
                  <c:v>75.7</c:v>
                </c:pt>
                <c:pt idx="2569">
                  <c:v>75.7</c:v>
                </c:pt>
                <c:pt idx="2570">
                  <c:v>75.7</c:v>
                </c:pt>
                <c:pt idx="2571">
                  <c:v>75.7</c:v>
                </c:pt>
                <c:pt idx="2572">
                  <c:v>75.7</c:v>
                </c:pt>
                <c:pt idx="2573">
                  <c:v>75.7</c:v>
                </c:pt>
                <c:pt idx="2574">
                  <c:v>75.8</c:v>
                </c:pt>
                <c:pt idx="2575">
                  <c:v>75.8</c:v>
                </c:pt>
                <c:pt idx="2576">
                  <c:v>75.8</c:v>
                </c:pt>
                <c:pt idx="2577">
                  <c:v>75.8</c:v>
                </c:pt>
                <c:pt idx="2578">
                  <c:v>75.8</c:v>
                </c:pt>
                <c:pt idx="2579">
                  <c:v>75.8</c:v>
                </c:pt>
                <c:pt idx="2580">
                  <c:v>75.8</c:v>
                </c:pt>
                <c:pt idx="2581">
                  <c:v>75.900000000000006</c:v>
                </c:pt>
                <c:pt idx="2582">
                  <c:v>75.900000000000006</c:v>
                </c:pt>
                <c:pt idx="2583">
                  <c:v>75.900000000000006</c:v>
                </c:pt>
                <c:pt idx="2584">
                  <c:v>75.900000000000006</c:v>
                </c:pt>
                <c:pt idx="2585">
                  <c:v>75.900000000000006</c:v>
                </c:pt>
                <c:pt idx="2586">
                  <c:v>75.900000000000006</c:v>
                </c:pt>
                <c:pt idx="2587">
                  <c:v>75.900000000000006</c:v>
                </c:pt>
                <c:pt idx="2588">
                  <c:v>75.900000000000006</c:v>
                </c:pt>
                <c:pt idx="2589">
                  <c:v>75.900000000000006</c:v>
                </c:pt>
                <c:pt idx="2590">
                  <c:v>76</c:v>
                </c:pt>
                <c:pt idx="2591">
                  <c:v>76</c:v>
                </c:pt>
                <c:pt idx="2592">
                  <c:v>76</c:v>
                </c:pt>
                <c:pt idx="2593">
                  <c:v>76</c:v>
                </c:pt>
                <c:pt idx="2594">
                  <c:v>76</c:v>
                </c:pt>
                <c:pt idx="2595">
                  <c:v>76</c:v>
                </c:pt>
                <c:pt idx="2596">
                  <c:v>76</c:v>
                </c:pt>
                <c:pt idx="2597">
                  <c:v>76</c:v>
                </c:pt>
                <c:pt idx="2598">
                  <c:v>76</c:v>
                </c:pt>
                <c:pt idx="2599">
                  <c:v>76</c:v>
                </c:pt>
                <c:pt idx="2600">
                  <c:v>76</c:v>
                </c:pt>
                <c:pt idx="2601">
                  <c:v>76</c:v>
                </c:pt>
                <c:pt idx="2602">
                  <c:v>76</c:v>
                </c:pt>
                <c:pt idx="2603">
                  <c:v>76</c:v>
                </c:pt>
                <c:pt idx="2604">
                  <c:v>76</c:v>
                </c:pt>
                <c:pt idx="2605">
                  <c:v>76</c:v>
                </c:pt>
                <c:pt idx="2606">
                  <c:v>76</c:v>
                </c:pt>
                <c:pt idx="2607">
                  <c:v>76</c:v>
                </c:pt>
                <c:pt idx="2608">
                  <c:v>76</c:v>
                </c:pt>
                <c:pt idx="2609">
                  <c:v>76</c:v>
                </c:pt>
                <c:pt idx="2610">
                  <c:v>76</c:v>
                </c:pt>
                <c:pt idx="2611">
                  <c:v>76</c:v>
                </c:pt>
                <c:pt idx="2612">
                  <c:v>76</c:v>
                </c:pt>
                <c:pt idx="2613">
                  <c:v>76</c:v>
                </c:pt>
                <c:pt idx="2614">
                  <c:v>76</c:v>
                </c:pt>
                <c:pt idx="2615">
                  <c:v>76</c:v>
                </c:pt>
                <c:pt idx="2616">
                  <c:v>76</c:v>
                </c:pt>
                <c:pt idx="2617">
                  <c:v>76</c:v>
                </c:pt>
                <c:pt idx="2618">
                  <c:v>76</c:v>
                </c:pt>
                <c:pt idx="2619">
                  <c:v>76</c:v>
                </c:pt>
                <c:pt idx="2620">
                  <c:v>76</c:v>
                </c:pt>
                <c:pt idx="2621">
                  <c:v>76</c:v>
                </c:pt>
                <c:pt idx="2622">
                  <c:v>76</c:v>
                </c:pt>
                <c:pt idx="2623">
                  <c:v>76</c:v>
                </c:pt>
                <c:pt idx="2624">
                  <c:v>76</c:v>
                </c:pt>
                <c:pt idx="2625">
                  <c:v>76</c:v>
                </c:pt>
                <c:pt idx="2626">
                  <c:v>76</c:v>
                </c:pt>
                <c:pt idx="2627">
                  <c:v>76</c:v>
                </c:pt>
                <c:pt idx="2628">
                  <c:v>76</c:v>
                </c:pt>
                <c:pt idx="2629">
                  <c:v>76</c:v>
                </c:pt>
                <c:pt idx="2630">
                  <c:v>76</c:v>
                </c:pt>
                <c:pt idx="2631">
                  <c:v>76</c:v>
                </c:pt>
                <c:pt idx="2632">
                  <c:v>76</c:v>
                </c:pt>
                <c:pt idx="2633">
                  <c:v>76</c:v>
                </c:pt>
                <c:pt idx="2634">
                  <c:v>76</c:v>
                </c:pt>
                <c:pt idx="2635">
                  <c:v>76</c:v>
                </c:pt>
                <c:pt idx="2636">
                  <c:v>76</c:v>
                </c:pt>
                <c:pt idx="2637">
                  <c:v>76</c:v>
                </c:pt>
                <c:pt idx="2638">
                  <c:v>76</c:v>
                </c:pt>
                <c:pt idx="2639">
                  <c:v>76</c:v>
                </c:pt>
                <c:pt idx="2640">
                  <c:v>76</c:v>
                </c:pt>
                <c:pt idx="2641">
                  <c:v>76</c:v>
                </c:pt>
                <c:pt idx="2642">
                  <c:v>76</c:v>
                </c:pt>
                <c:pt idx="2643">
                  <c:v>76</c:v>
                </c:pt>
                <c:pt idx="2644">
                  <c:v>76</c:v>
                </c:pt>
                <c:pt idx="2645">
                  <c:v>76</c:v>
                </c:pt>
                <c:pt idx="2646">
                  <c:v>76</c:v>
                </c:pt>
                <c:pt idx="2647">
                  <c:v>76</c:v>
                </c:pt>
                <c:pt idx="2648">
                  <c:v>76</c:v>
                </c:pt>
                <c:pt idx="2649">
                  <c:v>76</c:v>
                </c:pt>
                <c:pt idx="2650">
                  <c:v>76</c:v>
                </c:pt>
                <c:pt idx="2651">
                  <c:v>76</c:v>
                </c:pt>
                <c:pt idx="2652">
                  <c:v>76.099999999999994</c:v>
                </c:pt>
                <c:pt idx="2653">
                  <c:v>76.099999999999994</c:v>
                </c:pt>
                <c:pt idx="2654">
                  <c:v>76.099999999999994</c:v>
                </c:pt>
                <c:pt idx="2655">
                  <c:v>76.2</c:v>
                </c:pt>
                <c:pt idx="2656">
                  <c:v>76.2</c:v>
                </c:pt>
                <c:pt idx="2657">
                  <c:v>76.2</c:v>
                </c:pt>
                <c:pt idx="2658">
                  <c:v>76.2</c:v>
                </c:pt>
                <c:pt idx="2659">
                  <c:v>76.2</c:v>
                </c:pt>
                <c:pt idx="2660">
                  <c:v>76.2</c:v>
                </c:pt>
                <c:pt idx="2661">
                  <c:v>76.2</c:v>
                </c:pt>
                <c:pt idx="2662">
                  <c:v>76.2</c:v>
                </c:pt>
                <c:pt idx="2663">
                  <c:v>76.2</c:v>
                </c:pt>
                <c:pt idx="2664">
                  <c:v>76.2</c:v>
                </c:pt>
                <c:pt idx="2665">
                  <c:v>76.3</c:v>
                </c:pt>
                <c:pt idx="2666">
                  <c:v>76.3</c:v>
                </c:pt>
                <c:pt idx="2667">
                  <c:v>76.3</c:v>
                </c:pt>
                <c:pt idx="2668">
                  <c:v>76.3</c:v>
                </c:pt>
                <c:pt idx="2669">
                  <c:v>76.400000000000006</c:v>
                </c:pt>
                <c:pt idx="2670">
                  <c:v>76.400000000000006</c:v>
                </c:pt>
                <c:pt idx="2671">
                  <c:v>76.5</c:v>
                </c:pt>
                <c:pt idx="2672">
                  <c:v>76.5</c:v>
                </c:pt>
                <c:pt idx="2673">
                  <c:v>76.5</c:v>
                </c:pt>
                <c:pt idx="2674">
                  <c:v>76.5</c:v>
                </c:pt>
                <c:pt idx="2675">
                  <c:v>76.5</c:v>
                </c:pt>
                <c:pt idx="2676">
                  <c:v>76.5</c:v>
                </c:pt>
                <c:pt idx="2677">
                  <c:v>76.5</c:v>
                </c:pt>
                <c:pt idx="2678">
                  <c:v>76.5</c:v>
                </c:pt>
                <c:pt idx="2679">
                  <c:v>76.5</c:v>
                </c:pt>
                <c:pt idx="2680">
                  <c:v>76.599998474000003</c:v>
                </c:pt>
                <c:pt idx="2681">
                  <c:v>76.599998474000003</c:v>
                </c:pt>
                <c:pt idx="2682">
                  <c:v>76.599998474000003</c:v>
                </c:pt>
                <c:pt idx="2683">
                  <c:v>76.599998474000003</c:v>
                </c:pt>
                <c:pt idx="2684">
                  <c:v>76.599999999999994</c:v>
                </c:pt>
                <c:pt idx="2685">
                  <c:v>76.599999999999994</c:v>
                </c:pt>
                <c:pt idx="2686">
                  <c:v>76.599999999999994</c:v>
                </c:pt>
                <c:pt idx="2687">
                  <c:v>76.599999999999994</c:v>
                </c:pt>
                <c:pt idx="2688">
                  <c:v>76.599999999999994</c:v>
                </c:pt>
                <c:pt idx="2689">
                  <c:v>76.699996948000006</c:v>
                </c:pt>
                <c:pt idx="2690">
                  <c:v>76.8</c:v>
                </c:pt>
                <c:pt idx="2691">
                  <c:v>76.8</c:v>
                </c:pt>
                <c:pt idx="2692">
                  <c:v>76.8</c:v>
                </c:pt>
                <c:pt idx="2693">
                  <c:v>76.8</c:v>
                </c:pt>
                <c:pt idx="2694">
                  <c:v>76.8</c:v>
                </c:pt>
                <c:pt idx="2695">
                  <c:v>76.900000000000006</c:v>
                </c:pt>
                <c:pt idx="2696">
                  <c:v>76.900000000000006</c:v>
                </c:pt>
                <c:pt idx="2697">
                  <c:v>77</c:v>
                </c:pt>
                <c:pt idx="2698">
                  <c:v>77</c:v>
                </c:pt>
                <c:pt idx="2699">
                  <c:v>77</c:v>
                </c:pt>
                <c:pt idx="2700">
                  <c:v>77</c:v>
                </c:pt>
                <c:pt idx="2701">
                  <c:v>77</c:v>
                </c:pt>
                <c:pt idx="2702">
                  <c:v>77</c:v>
                </c:pt>
                <c:pt idx="2703">
                  <c:v>77</c:v>
                </c:pt>
                <c:pt idx="2704">
                  <c:v>77</c:v>
                </c:pt>
                <c:pt idx="2705">
                  <c:v>77</c:v>
                </c:pt>
                <c:pt idx="2706">
                  <c:v>77</c:v>
                </c:pt>
                <c:pt idx="2707">
                  <c:v>77</c:v>
                </c:pt>
                <c:pt idx="2708">
                  <c:v>77</c:v>
                </c:pt>
                <c:pt idx="2709">
                  <c:v>77</c:v>
                </c:pt>
                <c:pt idx="2710">
                  <c:v>77</c:v>
                </c:pt>
                <c:pt idx="2711">
                  <c:v>77</c:v>
                </c:pt>
                <c:pt idx="2712">
                  <c:v>77</c:v>
                </c:pt>
                <c:pt idx="2713">
                  <c:v>77</c:v>
                </c:pt>
                <c:pt idx="2714">
                  <c:v>77</c:v>
                </c:pt>
                <c:pt idx="2715">
                  <c:v>77</c:v>
                </c:pt>
                <c:pt idx="2716">
                  <c:v>77</c:v>
                </c:pt>
                <c:pt idx="2717">
                  <c:v>77</c:v>
                </c:pt>
                <c:pt idx="2718">
                  <c:v>77</c:v>
                </c:pt>
                <c:pt idx="2719">
                  <c:v>77</c:v>
                </c:pt>
                <c:pt idx="2720">
                  <c:v>77</c:v>
                </c:pt>
                <c:pt idx="2721">
                  <c:v>77</c:v>
                </c:pt>
                <c:pt idx="2722">
                  <c:v>77</c:v>
                </c:pt>
                <c:pt idx="2723">
                  <c:v>77</c:v>
                </c:pt>
                <c:pt idx="2724">
                  <c:v>77</c:v>
                </c:pt>
                <c:pt idx="2725">
                  <c:v>77</c:v>
                </c:pt>
                <c:pt idx="2726">
                  <c:v>77</c:v>
                </c:pt>
                <c:pt idx="2727">
                  <c:v>77</c:v>
                </c:pt>
                <c:pt idx="2728">
                  <c:v>77</c:v>
                </c:pt>
                <c:pt idx="2729">
                  <c:v>77</c:v>
                </c:pt>
                <c:pt idx="2730">
                  <c:v>77</c:v>
                </c:pt>
                <c:pt idx="2731">
                  <c:v>77</c:v>
                </c:pt>
                <c:pt idx="2732">
                  <c:v>77</c:v>
                </c:pt>
                <c:pt idx="2733">
                  <c:v>77</c:v>
                </c:pt>
                <c:pt idx="2734">
                  <c:v>77</c:v>
                </c:pt>
                <c:pt idx="2735">
                  <c:v>77</c:v>
                </c:pt>
                <c:pt idx="2736">
                  <c:v>77</c:v>
                </c:pt>
                <c:pt idx="2737">
                  <c:v>77</c:v>
                </c:pt>
                <c:pt idx="2738">
                  <c:v>77</c:v>
                </c:pt>
                <c:pt idx="2739">
                  <c:v>77</c:v>
                </c:pt>
                <c:pt idx="2740">
                  <c:v>77</c:v>
                </c:pt>
                <c:pt idx="2741">
                  <c:v>77</c:v>
                </c:pt>
                <c:pt idx="2742">
                  <c:v>77</c:v>
                </c:pt>
                <c:pt idx="2743">
                  <c:v>77</c:v>
                </c:pt>
                <c:pt idx="2744">
                  <c:v>77</c:v>
                </c:pt>
                <c:pt idx="2745">
                  <c:v>77</c:v>
                </c:pt>
                <c:pt idx="2746">
                  <c:v>77</c:v>
                </c:pt>
                <c:pt idx="2747">
                  <c:v>77</c:v>
                </c:pt>
                <c:pt idx="2748">
                  <c:v>77</c:v>
                </c:pt>
                <c:pt idx="2749">
                  <c:v>77</c:v>
                </c:pt>
                <c:pt idx="2750">
                  <c:v>77</c:v>
                </c:pt>
                <c:pt idx="2751">
                  <c:v>77</c:v>
                </c:pt>
                <c:pt idx="2752">
                  <c:v>77</c:v>
                </c:pt>
                <c:pt idx="2753">
                  <c:v>77</c:v>
                </c:pt>
                <c:pt idx="2754">
                  <c:v>77</c:v>
                </c:pt>
                <c:pt idx="2755">
                  <c:v>77</c:v>
                </c:pt>
                <c:pt idx="2756">
                  <c:v>77</c:v>
                </c:pt>
                <c:pt idx="2757">
                  <c:v>77</c:v>
                </c:pt>
                <c:pt idx="2758">
                  <c:v>77</c:v>
                </c:pt>
                <c:pt idx="2759">
                  <c:v>77</c:v>
                </c:pt>
                <c:pt idx="2760">
                  <c:v>77</c:v>
                </c:pt>
                <c:pt idx="2761">
                  <c:v>77</c:v>
                </c:pt>
                <c:pt idx="2762">
                  <c:v>77.099999999999994</c:v>
                </c:pt>
                <c:pt idx="2763">
                  <c:v>77.099999999999994</c:v>
                </c:pt>
                <c:pt idx="2764">
                  <c:v>77.099999999999994</c:v>
                </c:pt>
                <c:pt idx="2765">
                  <c:v>77.199996948000006</c:v>
                </c:pt>
                <c:pt idx="2766">
                  <c:v>77.2</c:v>
                </c:pt>
                <c:pt idx="2767">
                  <c:v>77.2</c:v>
                </c:pt>
                <c:pt idx="2768">
                  <c:v>77.3</c:v>
                </c:pt>
                <c:pt idx="2769">
                  <c:v>77.3</c:v>
                </c:pt>
                <c:pt idx="2770">
                  <c:v>77.3</c:v>
                </c:pt>
                <c:pt idx="2771">
                  <c:v>77.400000000000006</c:v>
                </c:pt>
                <c:pt idx="2772">
                  <c:v>77.400000000000006</c:v>
                </c:pt>
                <c:pt idx="2773">
                  <c:v>77.400000000000006</c:v>
                </c:pt>
                <c:pt idx="2774">
                  <c:v>77.400000000000006</c:v>
                </c:pt>
                <c:pt idx="2775">
                  <c:v>77.400001525999997</c:v>
                </c:pt>
                <c:pt idx="2776">
                  <c:v>77.5</c:v>
                </c:pt>
                <c:pt idx="2777">
                  <c:v>77.5</c:v>
                </c:pt>
                <c:pt idx="2778">
                  <c:v>77.5</c:v>
                </c:pt>
                <c:pt idx="2779">
                  <c:v>77.5</c:v>
                </c:pt>
                <c:pt idx="2780">
                  <c:v>77.5</c:v>
                </c:pt>
                <c:pt idx="2781">
                  <c:v>77.5</c:v>
                </c:pt>
                <c:pt idx="2782">
                  <c:v>77.5</c:v>
                </c:pt>
                <c:pt idx="2783">
                  <c:v>77.5</c:v>
                </c:pt>
                <c:pt idx="2784">
                  <c:v>77.5</c:v>
                </c:pt>
                <c:pt idx="2785">
                  <c:v>77.5</c:v>
                </c:pt>
                <c:pt idx="2786">
                  <c:v>77.5</c:v>
                </c:pt>
                <c:pt idx="2787">
                  <c:v>77.5</c:v>
                </c:pt>
                <c:pt idx="2788">
                  <c:v>77.5</c:v>
                </c:pt>
                <c:pt idx="2789">
                  <c:v>77.599999999999994</c:v>
                </c:pt>
                <c:pt idx="2790">
                  <c:v>77.599999999999994</c:v>
                </c:pt>
                <c:pt idx="2791">
                  <c:v>77.599999999999994</c:v>
                </c:pt>
                <c:pt idx="2792">
                  <c:v>77.599999999999994</c:v>
                </c:pt>
                <c:pt idx="2793">
                  <c:v>77.599999999999994</c:v>
                </c:pt>
                <c:pt idx="2794">
                  <c:v>77.599999999999994</c:v>
                </c:pt>
                <c:pt idx="2795">
                  <c:v>77.599999999999994</c:v>
                </c:pt>
                <c:pt idx="2796">
                  <c:v>77.7</c:v>
                </c:pt>
                <c:pt idx="2797">
                  <c:v>77.7</c:v>
                </c:pt>
                <c:pt idx="2798">
                  <c:v>77.7</c:v>
                </c:pt>
                <c:pt idx="2799">
                  <c:v>77.7</c:v>
                </c:pt>
                <c:pt idx="2800">
                  <c:v>77.8</c:v>
                </c:pt>
                <c:pt idx="2801">
                  <c:v>77.900000000000006</c:v>
                </c:pt>
                <c:pt idx="2802">
                  <c:v>77.900000000000006</c:v>
                </c:pt>
                <c:pt idx="2803">
                  <c:v>77.900000000000006</c:v>
                </c:pt>
                <c:pt idx="2804">
                  <c:v>77.900000000000006</c:v>
                </c:pt>
                <c:pt idx="2805">
                  <c:v>78</c:v>
                </c:pt>
                <c:pt idx="2806">
                  <c:v>78</c:v>
                </c:pt>
                <c:pt idx="2807">
                  <c:v>78</c:v>
                </c:pt>
                <c:pt idx="2808">
                  <c:v>78</c:v>
                </c:pt>
                <c:pt idx="2809">
                  <c:v>78</c:v>
                </c:pt>
                <c:pt idx="2810">
                  <c:v>78</c:v>
                </c:pt>
                <c:pt idx="2811">
                  <c:v>78</c:v>
                </c:pt>
                <c:pt idx="2812">
                  <c:v>78</c:v>
                </c:pt>
                <c:pt idx="2813">
                  <c:v>78</c:v>
                </c:pt>
                <c:pt idx="2814">
                  <c:v>78</c:v>
                </c:pt>
                <c:pt idx="2815">
                  <c:v>78</c:v>
                </c:pt>
                <c:pt idx="2816">
                  <c:v>78</c:v>
                </c:pt>
                <c:pt idx="2817">
                  <c:v>78</c:v>
                </c:pt>
                <c:pt idx="2818">
                  <c:v>78</c:v>
                </c:pt>
                <c:pt idx="2819">
                  <c:v>78</c:v>
                </c:pt>
                <c:pt idx="2820">
                  <c:v>78</c:v>
                </c:pt>
                <c:pt idx="2821">
                  <c:v>78</c:v>
                </c:pt>
                <c:pt idx="2822">
                  <c:v>78</c:v>
                </c:pt>
                <c:pt idx="2823">
                  <c:v>78</c:v>
                </c:pt>
                <c:pt idx="2824">
                  <c:v>78</c:v>
                </c:pt>
                <c:pt idx="2825">
                  <c:v>78</c:v>
                </c:pt>
                <c:pt idx="2826">
                  <c:v>78</c:v>
                </c:pt>
                <c:pt idx="2827">
                  <c:v>78</c:v>
                </c:pt>
                <c:pt idx="2828">
                  <c:v>78</c:v>
                </c:pt>
                <c:pt idx="2829">
                  <c:v>78</c:v>
                </c:pt>
                <c:pt idx="2830">
                  <c:v>78</c:v>
                </c:pt>
                <c:pt idx="2831">
                  <c:v>78</c:v>
                </c:pt>
                <c:pt idx="2832">
                  <c:v>78</c:v>
                </c:pt>
                <c:pt idx="2833">
                  <c:v>78</c:v>
                </c:pt>
                <c:pt idx="2834">
                  <c:v>78</c:v>
                </c:pt>
                <c:pt idx="2835">
                  <c:v>78</c:v>
                </c:pt>
                <c:pt idx="2836">
                  <c:v>78</c:v>
                </c:pt>
                <c:pt idx="2837">
                  <c:v>78</c:v>
                </c:pt>
                <c:pt idx="2838">
                  <c:v>78</c:v>
                </c:pt>
                <c:pt idx="2839">
                  <c:v>78</c:v>
                </c:pt>
                <c:pt idx="2840">
                  <c:v>78</c:v>
                </c:pt>
                <c:pt idx="2841">
                  <c:v>78</c:v>
                </c:pt>
                <c:pt idx="2842">
                  <c:v>78</c:v>
                </c:pt>
                <c:pt idx="2843">
                  <c:v>78</c:v>
                </c:pt>
                <c:pt idx="2844">
                  <c:v>78</c:v>
                </c:pt>
                <c:pt idx="2845">
                  <c:v>78</c:v>
                </c:pt>
                <c:pt idx="2846">
                  <c:v>78</c:v>
                </c:pt>
                <c:pt idx="2847">
                  <c:v>78</c:v>
                </c:pt>
                <c:pt idx="2848">
                  <c:v>78</c:v>
                </c:pt>
                <c:pt idx="2849">
                  <c:v>78</c:v>
                </c:pt>
                <c:pt idx="2850">
                  <c:v>78</c:v>
                </c:pt>
                <c:pt idx="2851">
                  <c:v>78</c:v>
                </c:pt>
                <c:pt idx="2852">
                  <c:v>78</c:v>
                </c:pt>
                <c:pt idx="2853">
                  <c:v>78</c:v>
                </c:pt>
                <c:pt idx="2854">
                  <c:v>78</c:v>
                </c:pt>
                <c:pt idx="2855">
                  <c:v>78</c:v>
                </c:pt>
                <c:pt idx="2856">
                  <c:v>78</c:v>
                </c:pt>
                <c:pt idx="2857">
                  <c:v>78</c:v>
                </c:pt>
                <c:pt idx="2858">
                  <c:v>78</c:v>
                </c:pt>
                <c:pt idx="2859">
                  <c:v>78</c:v>
                </c:pt>
                <c:pt idx="2860">
                  <c:v>78</c:v>
                </c:pt>
                <c:pt idx="2861">
                  <c:v>78</c:v>
                </c:pt>
                <c:pt idx="2862">
                  <c:v>78</c:v>
                </c:pt>
                <c:pt idx="2863">
                  <c:v>78</c:v>
                </c:pt>
                <c:pt idx="2864">
                  <c:v>78</c:v>
                </c:pt>
                <c:pt idx="2865">
                  <c:v>78</c:v>
                </c:pt>
                <c:pt idx="2866">
                  <c:v>78</c:v>
                </c:pt>
                <c:pt idx="2867">
                  <c:v>78</c:v>
                </c:pt>
                <c:pt idx="2868">
                  <c:v>78</c:v>
                </c:pt>
                <c:pt idx="2869">
                  <c:v>78</c:v>
                </c:pt>
                <c:pt idx="2870">
                  <c:v>78</c:v>
                </c:pt>
                <c:pt idx="2871">
                  <c:v>78</c:v>
                </c:pt>
                <c:pt idx="2872">
                  <c:v>78</c:v>
                </c:pt>
                <c:pt idx="2873">
                  <c:v>78</c:v>
                </c:pt>
                <c:pt idx="2874">
                  <c:v>78</c:v>
                </c:pt>
                <c:pt idx="2875">
                  <c:v>78</c:v>
                </c:pt>
                <c:pt idx="2876">
                  <c:v>78</c:v>
                </c:pt>
                <c:pt idx="2877">
                  <c:v>78.099998474000003</c:v>
                </c:pt>
                <c:pt idx="2878">
                  <c:v>78.099998474000003</c:v>
                </c:pt>
                <c:pt idx="2879">
                  <c:v>78.099999999999994</c:v>
                </c:pt>
                <c:pt idx="2880">
                  <c:v>78.2</c:v>
                </c:pt>
                <c:pt idx="2881">
                  <c:v>78.2</c:v>
                </c:pt>
                <c:pt idx="2882">
                  <c:v>78.2</c:v>
                </c:pt>
                <c:pt idx="2883">
                  <c:v>78.2</c:v>
                </c:pt>
                <c:pt idx="2884">
                  <c:v>78.2</c:v>
                </c:pt>
                <c:pt idx="2885">
                  <c:v>78.2</c:v>
                </c:pt>
                <c:pt idx="2886">
                  <c:v>78.2</c:v>
                </c:pt>
                <c:pt idx="2887">
                  <c:v>78.2</c:v>
                </c:pt>
                <c:pt idx="2888">
                  <c:v>78.3</c:v>
                </c:pt>
                <c:pt idx="2889">
                  <c:v>78.3</c:v>
                </c:pt>
                <c:pt idx="2890">
                  <c:v>78.3</c:v>
                </c:pt>
                <c:pt idx="2891">
                  <c:v>78.3</c:v>
                </c:pt>
                <c:pt idx="2892">
                  <c:v>78.3</c:v>
                </c:pt>
                <c:pt idx="2893">
                  <c:v>78.400000000000006</c:v>
                </c:pt>
                <c:pt idx="2894">
                  <c:v>78.400000000000006</c:v>
                </c:pt>
                <c:pt idx="2895">
                  <c:v>78.400000000000006</c:v>
                </c:pt>
                <c:pt idx="2896">
                  <c:v>78.400000000000006</c:v>
                </c:pt>
                <c:pt idx="2897">
                  <c:v>78.400000000000006</c:v>
                </c:pt>
                <c:pt idx="2898">
                  <c:v>78.5</c:v>
                </c:pt>
                <c:pt idx="2899">
                  <c:v>78.5</c:v>
                </c:pt>
                <c:pt idx="2900">
                  <c:v>78.5</c:v>
                </c:pt>
                <c:pt idx="2901">
                  <c:v>78.5</c:v>
                </c:pt>
                <c:pt idx="2902">
                  <c:v>78.5</c:v>
                </c:pt>
                <c:pt idx="2903">
                  <c:v>78.5</c:v>
                </c:pt>
                <c:pt idx="2904">
                  <c:v>78.5</c:v>
                </c:pt>
                <c:pt idx="2905">
                  <c:v>78.5</c:v>
                </c:pt>
                <c:pt idx="2906">
                  <c:v>78.599999999999994</c:v>
                </c:pt>
                <c:pt idx="2907">
                  <c:v>78.599999999999994</c:v>
                </c:pt>
                <c:pt idx="2908">
                  <c:v>78.599999999999994</c:v>
                </c:pt>
                <c:pt idx="2909">
                  <c:v>78.699996948000006</c:v>
                </c:pt>
                <c:pt idx="2910">
                  <c:v>78.699996948000006</c:v>
                </c:pt>
                <c:pt idx="2911">
                  <c:v>78.7</c:v>
                </c:pt>
                <c:pt idx="2912">
                  <c:v>78.7</c:v>
                </c:pt>
                <c:pt idx="2913">
                  <c:v>78.8</c:v>
                </c:pt>
                <c:pt idx="2914">
                  <c:v>78.8</c:v>
                </c:pt>
                <c:pt idx="2915">
                  <c:v>78.8</c:v>
                </c:pt>
                <c:pt idx="2916">
                  <c:v>78.8</c:v>
                </c:pt>
                <c:pt idx="2917">
                  <c:v>78.900000000000006</c:v>
                </c:pt>
                <c:pt idx="2918">
                  <c:v>78.900000000000006</c:v>
                </c:pt>
                <c:pt idx="2919">
                  <c:v>79</c:v>
                </c:pt>
                <c:pt idx="2920">
                  <c:v>79</c:v>
                </c:pt>
                <c:pt idx="2921">
                  <c:v>79</c:v>
                </c:pt>
                <c:pt idx="2922">
                  <c:v>79</c:v>
                </c:pt>
                <c:pt idx="2923">
                  <c:v>79</c:v>
                </c:pt>
                <c:pt idx="2924">
                  <c:v>79</c:v>
                </c:pt>
                <c:pt idx="2925">
                  <c:v>79</c:v>
                </c:pt>
                <c:pt idx="2926">
                  <c:v>79</c:v>
                </c:pt>
                <c:pt idx="2927">
                  <c:v>79</c:v>
                </c:pt>
                <c:pt idx="2928">
                  <c:v>79</c:v>
                </c:pt>
                <c:pt idx="2929">
                  <c:v>79</c:v>
                </c:pt>
                <c:pt idx="2930">
                  <c:v>79</c:v>
                </c:pt>
                <c:pt idx="2931">
                  <c:v>79</c:v>
                </c:pt>
                <c:pt idx="2932">
                  <c:v>79</c:v>
                </c:pt>
                <c:pt idx="2933">
                  <c:v>79</c:v>
                </c:pt>
                <c:pt idx="2934">
                  <c:v>79</c:v>
                </c:pt>
                <c:pt idx="2935">
                  <c:v>79</c:v>
                </c:pt>
                <c:pt idx="2936">
                  <c:v>79</c:v>
                </c:pt>
                <c:pt idx="2937">
                  <c:v>79</c:v>
                </c:pt>
                <c:pt idx="2938">
                  <c:v>79</c:v>
                </c:pt>
                <c:pt idx="2939">
                  <c:v>79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79</c:v>
                </c:pt>
                <c:pt idx="2944">
                  <c:v>79</c:v>
                </c:pt>
                <c:pt idx="2945">
                  <c:v>79</c:v>
                </c:pt>
                <c:pt idx="2946">
                  <c:v>79</c:v>
                </c:pt>
                <c:pt idx="2947">
                  <c:v>79</c:v>
                </c:pt>
                <c:pt idx="2948">
                  <c:v>79</c:v>
                </c:pt>
                <c:pt idx="2949">
                  <c:v>79</c:v>
                </c:pt>
                <c:pt idx="2950">
                  <c:v>79</c:v>
                </c:pt>
                <c:pt idx="2951">
                  <c:v>79</c:v>
                </c:pt>
                <c:pt idx="2952">
                  <c:v>79</c:v>
                </c:pt>
                <c:pt idx="2953">
                  <c:v>79</c:v>
                </c:pt>
                <c:pt idx="2954">
                  <c:v>79</c:v>
                </c:pt>
                <c:pt idx="2955">
                  <c:v>79</c:v>
                </c:pt>
                <c:pt idx="2956">
                  <c:v>79</c:v>
                </c:pt>
                <c:pt idx="2957">
                  <c:v>79</c:v>
                </c:pt>
                <c:pt idx="2958">
                  <c:v>79</c:v>
                </c:pt>
                <c:pt idx="2959">
                  <c:v>79</c:v>
                </c:pt>
                <c:pt idx="2960">
                  <c:v>79</c:v>
                </c:pt>
                <c:pt idx="2961">
                  <c:v>79</c:v>
                </c:pt>
                <c:pt idx="2962">
                  <c:v>79</c:v>
                </c:pt>
                <c:pt idx="2963">
                  <c:v>79</c:v>
                </c:pt>
                <c:pt idx="2964">
                  <c:v>79</c:v>
                </c:pt>
                <c:pt idx="2965">
                  <c:v>79</c:v>
                </c:pt>
                <c:pt idx="2966">
                  <c:v>79.099999999999994</c:v>
                </c:pt>
                <c:pt idx="2967">
                  <c:v>79.099999999999994</c:v>
                </c:pt>
                <c:pt idx="2968">
                  <c:v>79.099999999999994</c:v>
                </c:pt>
                <c:pt idx="2969">
                  <c:v>79.099999999999994</c:v>
                </c:pt>
                <c:pt idx="2970">
                  <c:v>79.2</c:v>
                </c:pt>
                <c:pt idx="2971">
                  <c:v>79.2</c:v>
                </c:pt>
                <c:pt idx="2972">
                  <c:v>79.2</c:v>
                </c:pt>
                <c:pt idx="2973">
                  <c:v>79.2</c:v>
                </c:pt>
                <c:pt idx="2974">
                  <c:v>79.2</c:v>
                </c:pt>
                <c:pt idx="2975">
                  <c:v>79.3</c:v>
                </c:pt>
                <c:pt idx="2976">
                  <c:v>79.3</c:v>
                </c:pt>
                <c:pt idx="2977">
                  <c:v>79.3</c:v>
                </c:pt>
                <c:pt idx="2978">
                  <c:v>79.3</c:v>
                </c:pt>
                <c:pt idx="2979">
                  <c:v>79.300003051999994</c:v>
                </c:pt>
                <c:pt idx="2980">
                  <c:v>79.400000000000006</c:v>
                </c:pt>
                <c:pt idx="2981">
                  <c:v>79.400000000000006</c:v>
                </c:pt>
                <c:pt idx="2982">
                  <c:v>79.400000000000006</c:v>
                </c:pt>
                <c:pt idx="2983">
                  <c:v>79.400000000000006</c:v>
                </c:pt>
                <c:pt idx="2984">
                  <c:v>79.400000000000006</c:v>
                </c:pt>
                <c:pt idx="2985">
                  <c:v>79.400000000000006</c:v>
                </c:pt>
                <c:pt idx="2986">
                  <c:v>79.400001525999997</c:v>
                </c:pt>
                <c:pt idx="2987">
                  <c:v>79.5</c:v>
                </c:pt>
                <c:pt idx="2988">
                  <c:v>79.5</c:v>
                </c:pt>
                <c:pt idx="2989">
                  <c:v>79.5</c:v>
                </c:pt>
                <c:pt idx="2990">
                  <c:v>79.5</c:v>
                </c:pt>
                <c:pt idx="2991">
                  <c:v>79.5</c:v>
                </c:pt>
                <c:pt idx="2992">
                  <c:v>79.5</c:v>
                </c:pt>
                <c:pt idx="2993">
                  <c:v>79.5</c:v>
                </c:pt>
                <c:pt idx="2994">
                  <c:v>79.5</c:v>
                </c:pt>
                <c:pt idx="2995">
                  <c:v>79.5</c:v>
                </c:pt>
                <c:pt idx="2996">
                  <c:v>79.5</c:v>
                </c:pt>
                <c:pt idx="2997">
                  <c:v>79.5</c:v>
                </c:pt>
                <c:pt idx="2998">
                  <c:v>79.599999999999994</c:v>
                </c:pt>
                <c:pt idx="2999">
                  <c:v>79.599999999999994</c:v>
                </c:pt>
                <c:pt idx="3000">
                  <c:v>79.599999999999994</c:v>
                </c:pt>
                <c:pt idx="3001">
                  <c:v>79.599999999999994</c:v>
                </c:pt>
                <c:pt idx="3002">
                  <c:v>79.599999999999994</c:v>
                </c:pt>
                <c:pt idx="3003">
                  <c:v>79.599999999999994</c:v>
                </c:pt>
                <c:pt idx="3004">
                  <c:v>79.599999999999994</c:v>
                </c:pt>
                <c:pt idx="3005">
                  <c:v>79.599999999999994</c:v>
                </c:pt>
                <c:pt idx="3006">
                  <c:v>79.7</c:v>
                </c:pt>
                <c:pt idx="3007">
                  <c:v>79.7</c:v>
                </c:pt>
                <c:pt idx="3008">
                  <c:v>79.7</c:v>
                </c:pt>
                <c:pt idx="3009">
                  <c:v>79.7</c:v>
                </c:pt>
                <c:pt idx="3010">
                  <c:v>79.8</c:v>
                </c:pt>
                <c:pt idx="3011">
                  <c:v>79.8</c:v>
                </c:pt>
                <c:pt idx="3012">
                  <c:v>79.8</c:v>
                </c:pt>
                <c:pt idx="3013">
                  <c:v>79.8</c:v>
                </c:pt>
                <c:pt idx="3014">
                  <c:v>79.8</c:v>
                </c:pt>
                <c:pt idx="3015">
                  <c:v>79.900000000000006</c:v>
                </c:pt>
                <c:pt idx="3016">
                  <c:v>79.900000000000006</c:v>
                </c:pt>
                <c:pt idx="3017">
                  <c:v>79.900000000000006</c:v>
                </c:pt>
                <c:pt idx="3018">
                  <c:v>80</c:v>
                </c:pt>
                <c:pt idx="3019">
                  <c:v>80</c:v>
                </c:pt>
                <c:pt idx="3020">
                  <c:v>80</c:v>
                </c:pt>
                <c:pt idx="3021">
                  <c:v>80</c:v>
                </c:pt>
                <c:pt idx="3022">
                  <c:v>80</c:v>
                </c:pt>
                <c:pt idx="3023">
                  <c:v>80</c:v>
                </c:pt>
                <c:pt idx="3024">
                  <c:v>80</c:v>
                </c:pt>
                <c:pt idx="3025">
                  <c:v>80</c:v>
                </c:pt>
                <c:pt idx="3026">
                  <c:v>80</c:v>
                </c:pt>
                <c:pt idx="3027">
                  <c:v>80</c:v>
                </c:pt>
                <c:pt idx="3028">
                  <c:v>80</c:v>
                </c:pt>
                <c:pt idx="3029">
                  <c:v>80</c:v>
                </c:pt>
                <c:pt idx="3030">
                  <c:v>80</c:v>
                </c:pt>
                <c:pt idx="3031">
                  <c:v>80</c:v>
                </c:pt>
                <c:pt idx="3032">
                  <c:v>80</c:v>
                </c:pt>
                <c:pt idx="3033">
                  <c:v>80</c:v>
                </c:pt>
                <c:pt idx="3034">
                  <c:v>80</c:v>
                </c:pt>
                <c:pt idx="3035">
                  <c:v>80</c:v>
                </c:pt>
                <c:pt idx="3036">
                  <c:v>80</c:v>
                </c:pt>
                <c:pt idx="3037">
                  <c:v>80</c:v>
                </c:pt>
                <c:pt idx="3038">
                  <c:v>80</c:v>
                </c:pt>
                <c:pt idx="3039">
                  <c:v>80</c:v>
                </c:pt>
                <c:pt idx="3040">
                  <c:v>80</c:v>
                </c:pt>
                <c:pt idx="3041">
                  <c:v>80</c:v>
                </c:pt>
                <c:pt idx="3042">
                  <c:v>80</c:v>
                </c:pt>
                <c:pt idx="3043">
                  <c:v>80</c:v>
                </c:pt>
                <c:pt idx="3044">
                  <c:v>80</c:v>
                </c:pt>
                <c:pt idx="3045">
                  <c:v>80</c:v>
                </c:pt>
                <c:pt idx="3046">
                  <c:v>80</c:v>
                </c:pt>
                <c:pt idx="3047">
                  <c:v>80</c:v>
                </c:pt>
                <c:pt idx="3048">
                  <c:v>80</c:v>
                </c:pt>
                <c:pt idx="3049">
                  <c:v>80</c:v>
                </c:pt>
                <c:pt idx="3050">
                  <c:v>80</c:v>
                </c:pt>
                <c:pt idx="3051">
                  <c:v>80</c:v>
                </c:pt>
                <c:pt idx="3052">
                  <c:v>80</c:v>
                </c:pt>
                <c:pt idx="3053">
                  <c:v>80</c:v>
                </c:pt>
                <c:pt idx="3054">
                  <c:v>80</c:v>
                </c:pt>
                <c:pt idx="3055">
                  <c:v>80</c:v>
                </c:pt>
                <c:pt idx="3056">
                  <c:v>80</c:v>
                </c:pt>
                <c:pt idx="3057">
                  <c:v>80</c:v>
                </c:pt>
                <c:pt idx="3058">
                  <c:v>80</c:v>
                </c:pt>
                <c:pt idx="3059">
                  <c:v>80</c:v>
                </c:pt>
                <c:pt idx="3060">
                  <c:v>80</c:v>
                </c:pt>
                <c:pt idx="3061">
                  <c:v>80</c:v>
                </c:pt>
                <c:pt idx="3062">
                  <c:v>80</c:v>
                </c:pt>
                <c:pt idx="3063">
                  <c:v>80</c:v>
                </c:pt>
                <c:pt idx="3064">
                  <c:v>80</c:v>
                </c:pt>
                <c:pt idx="3065">
                  <c:v>80</c:v>
                </c:pt>
                <c:pt idx="3066">
                  <c:v>80</c:v>
                </c:pt>
                <c:pt idx="3067">
                  <c:v>80</c:v>
                </c:pt>
                <c:pt idx="3068">
                  <c:v>80</c:v>
                </c:pt>
                <c:pt idx="3069">
                  <c:v>80</c:v>
                </c:pt>
                <c:pt idx="3070">
                  <c:v>80</c:v>
                </c:pt>
                <c:pt idx="3071">
                  <c:v>80</c:v>
                </c:pt>
                <c:pt idx="3072">
                  <c:v>80</c:v>
                </c:pt>
                <c:pt idx="3073">
                  <c:v>80</c:v>
                </c:pt>
                <c:pt idx="3074">
                  <c:v>80</c:v>
                </c:pt>
                <c:pt idx="3075">
                  <c:v>80</c:v>
                </c:pt>
                <c:pt idx="3076">
                  <c:v>80</c:v>
                </c:pt>
                <c:pt idx="3077">
                  <c:v>80</c:v>
                </c:pt>
                <c:pt idx="3078">
                  <c:v>80</c:v>
                </c:pt>
                <c:pt idx="3079">
                  <c:v>80</c:v>
                </c:pt>
                <c:pt idx="3080">
                  <c:v>80</c:v>
                </c:pt>
                <c:pt idx="3081">
                  <c:v>80</c:v>
                </c:pt>
                <c:pt idx="3082">
                  <c:v>80</c:v>
                </c:pt>
                <c:pt idx="3083">
                  <c:v>80</c:v>
                </c:pt>
                <c:pt idx="3084">
                  <c:v>80</c:v>
                </c:pt>
                <c:pt idx="3085">
                  <c:v>80</c:v>
                </c:pt>
                <c:pt idx="3086">
                  <c:v>80</c:v>
                </c:pt>
                <c:pt idx="3087">
                  <c:v>80</c:v>
                </c:pt>
                <c:pt idx="3088">
                  <c:v>80</c:v>
                </c:pt>
                <c:pt idx="3089">
                  <c:v>80</c:v>
                </c:pt>
                <c:pt idx="3090">
                  <c:v>80</c:v>
                </c:pt>
                <c:pt idx="3091">
                  <c:v>80</c:v>
                </c:pt>
                <c:pt idx="3092">
                  <c:v>80</c:v>
                </c:pt>
                <c:pt idx="3093">
                  <c:v>80</c:v>
                </c:pt>
                <c:pt idx="3094">
                  <c:v>80</c:v>
                </c:pt>
                <c:pt idx="3095">
                  <c:v>80</c:v>
                </c:pt>
                <c:pt idx="3096">
                  <c:v>80</c:v>
                </c:pt>
                <c:pt idx="3097">
                  <c:v>80</c:v>
                </c:pt>
                <c:pt idx="3098">
                  <c:v>80</c:v>
                </c:pt>
                <c:pt idx="3099">
                  <c:v>80</c:v>
                </c:pt>
                <c:pt idx="3100">
                  <c:v>80.099999999999994</c:v>
                </c:pt>
                <c:pt idx="3101">
                  <c:v>80.099999999999994</c:v>
                </c:pt>
                <c:pt idx="3102">
                  <c:v>80.099999999999994</c:v>
                </c:pt>
                <c:pt idx="3103">
                  <c:v>80.099999999999994</c:v>
                </c:pt>
                <c:pt idx="3104">
                  <c:v>80.099999999999994</c:v>
                </c:pt>
                <c:pt idx="3105">
                  <c:v>80.2</c:v>
                </c:pt>
                <c:pt idx="3106">
                  <c:v>80.2</c:v>
                </c:pt>
                <c:pt idx="3107">
                  <c:v>80.2</c:v>
                </c:pt>
                <c:pt idx="3108">
                  <c:v>80.3</c:v>
                </c:pt>
                <c:pt idx="3109">
                  <c:v>80.3</c:v>
                </c:pt>
                <c:pt idx="3110">
                  <c:v>80.3</c:v>
                </c:pt>
                <c:pt idx="3111">
                  <c:v>80.3</c:v>
                </c:pt>
                <c:pt idx="3112">
                  <c:v>80.3</c:v>
                </c:pt>
                <c:pt idx="3113">
                  <c:v>80.3</c:v>
                </c:pt>
                <c:pt idx="3114">
                  <c:v>80.400000000000006</c:v>
                </c:pt>
                <c:pt idx="3115">
                  <c:v>80.400000000000006</c:v>
                </c:pt>
                <c:pt idx="3116">
                  <c:v>80.400000000000006</c:v>
                </c:pt>
                <c:pt idx="3117">
                  <c:v>80.400000000000006</c:v>
                </c:pt>
                <c:pt idx="3118">
                  <c:v>80.400000000000006</c:v>
                </c:pt>
                <c:pt idx="3119">
                  <c:v>80.400001525999997</c:v>
                </c:pt>
                <c:pt idx="3120">
                  <c:v>80.5</c:v>
                </c:pt>
                <c:pt idx="3121">
                  <c:v>80.5</c:v>
                </c:pt>
                <c:pt idx="3122">
                  <c:v>80.5</c:v>
                </c:pt>
                <c:pt idx="3123">
                  <c:v>80.5</c:v>
                </c:pt>
                <c:pt idx="3124">
                  <c:v>80.5</c:v>
                </c:pt>
                <c:pt idx="3125">
                  <c:v>80.5</c:v>
                </c:pt>
                <c:pt idx="3126">
                  <c:v>80.5</c:v>
                </c:pt>
                <c:pt idx="3127">
                  <c:v>80.5</c:v>
                </c:pt>
                <c:pt idx="3128">
                  <c:v>80.599999999999994</c:v>
                </c:pt>
                <c:pt idx="3129">
                  <c:v>80.599999999999994</c:v>
                </c:pt>
                <c:pt idx="3130">
                  <c:v>80.7</c:v>
                </c:pt>
                <c:pt idx="3131">
                  <c:v>80.7</c:v>
                </c:pt>
                <c:pt idx="3132">
                  <c:v>80.900000000000006</c:v>
                </c:pt>
                <c:pt idx="3133">
                  <c:v>80.900000000000006</c:v>
                </c:pt>
                <c:pt idx="3134">
                  <c:v>80.900000000000006</c:v>
                </c:pt>
                <c:pt idx="3135">
                  <c:v>81</c:v>
                </c:pt>
                <c:pt idx="3136">
                  <c:v>81</c:v>
                </c:pt>
                <c:pt idx="3137">
                  <c:v>81</c:v>
                </c:pt>
                <c:pt idx="3138">
                  <c:v>81</c:v>
                </c:pt>
                <c:pt idx="3139">
                  <c:v>81</c:v>
                </c:pt>
                <c:pt idx="3140">
                  <c:v>81</c:v>
                </c:pt>
                <c:pt idx="3141">
                  <c:v>81</c:v>
                </c:pt>
                <c:pt idx="3142">
                  <c:v>81</c:v>
                </c:pt>
                <c:pt idx="3143">
                  <c:v>81</c:v>
                </c:pt>
                <c:pt idx="3144">
                  <c:v>81</c:v>
                </c:pt>
                <c:pt idx="3145">
                  <c:v>81</c:v>
                </c:pt>
                <c:pt idx="3146">
                  <c:v>81</c:v>
                </c:pt>
                <c:pt idx="3147">
                  <c:v>81</c:v>
                </c:pt>
                <c:pt idx="3148">
                  <c:v>81</c:v>
                </c:pt>
                <c:pt idx="3149">
                  <c:v>81</c:v>
                </c:pt>
                <c:pt idx="3150">
                  <c:v>81</c:v>
                </c:pt>
                <c:pt idx="3151">
                  <c:v>81</c:v>
                </c:pt>
                <c:pt idx="3152">
                  <c:v>81</c:v>
                </c:pt>
                <c:pt idx="3153">
                  <c:v>81</c:v>
                </c:pt>
                <c:pt idx="3154">
                  <c:v>81</c:v>
                </c:pt>
                <c:pt idx="3155">
                  <c:v>81</c:v>
                </c:pt>
                <c:pt idx="3156">
                  <c:v>81</c:v>
                </c:pt>
                <c:pt idx="3157">
                  <c:v>81</c:v>
                </c:pt>
                <c:pt idx="3158">
                  <c:v>81</c:v>
                </c:pt>
                <c:pt idx="3159">
                  <c:v>81</c:v>
                </c:pt>
                <c:pt idx="3160">
                  <c:v>81</c:v>
                </c:pt>
                <c:pt idx="3161">
                  <c:v>81</c:v>
                </c:pt>
                <c:pt idx="3162">
                  <c:v>81</c:v>
                </c:pt>
                <c:pt idx="3163">
                  <c:v>81</c:v>
                </c:pt>
                <c:pt idx="3164">
                  <c:v>81</c:v>
                </c:pt>
                <c:pt idx="3165">
                  <c:v>81</c:v>
                </c:pt>
                <c:pt idx="3166">
                  <c:v>81</c:v>
                </c:pt>
                <c:pt idx="3167">
                  <c:v>81</c:v>
                </c:pt>
                <c:pt idx="3168">
                  <c:v>81</c:v>
                </c:pt>
                <c:pt idx="3169">
                  <c:v>81</c:v>
                </c:pt>
                <c:pt idx="3170">
                  <c:v>81</c:v>
                </c:pt>
                <c:pt idx="3171">
                  <c:v>81.099999999999994</c:v>
                </c:pt>
                <c:pt idx="3172">
                  <c:v>81.099999999999994</c:v>
                </c:pt>
                <c:pt idx="3173">
                  <c:v>81.099999999999994</c:v>
                </c:pt>
                <c:pt idx="3174">
                  <c:v>81.099999999999994</c:v>
                </c:pt>
                <c:pt idx="3175">
                  <c:v>81.2</c:v>
                </c:pt>
                <c:pt idx="3176">
                  <c:v>81.2</c:v>
                </c:pt>
                <c:pt idx="3177">
                  <c:v>81.2</c:v>
                </c:pt>
                <c:pt idx="3178">
                  <c:v>81.3</c:v>
                </c:pt>
                <c:pt idx="3179">
                  <c:v>81.3</c:v>
                </c:pt>
                <c:pt idx="3180">
                  <c:v>81.3</c:v>
                </c:pt>
                <c:pt idx="3181">
                  <c:v>81.3</c:v>
                </c:pt>
                <c:pt idx="3182">
                  <c:v>81.400000000000006</c:v>
                </c:pt>
                <c:pt idx="3183">
                  <c:v>81.400000000000006</c:v>
                </c:pt>
                <c:pt idx="3184">
                  <c:v>81.400000000000006</c:v>
                </c:pt>
                <c:pt idx="3185">
                  <c:v>81.400000000000006</c:v>
                </c:pt>
                <c:pt idx="3186">
                  <c:v>81.400000000000006</c:v>
                </c:pt>
                <c:pt idx="3187">
                  <c:v>81.5</c:v>
                </c:pt>
                <c:pt idx="3188">
                  <c:v>81.5</c:v>
                </c:pt>
                <c:pt idx="3189">
                  <c:v>81.5</c:v>
                </c:pt>
                <c:pt idx="3190">
                  <c:v>81.5</c:v>
                </c:pt>
                <c:pt idx="3191">
                  <c:v>81.5</c:v>
                </c:pt>
                <c:pt idx="3192">
                  <c:v>81.5</c:v>
                </c:pt>
                <c:pt idx="3193">
                  <c:v>81.5</c:v>
                </c:pt>
                <c:pt idx="3194">
                  <c:v>81.5</c:v>
                </c:pt>
                <c:pt idx="3195">
                  <c:v>81.5</c:v>
                </c:pt>
                <c:pt idx="3196">
                  <c:v>81.5</c:v>
                </c:pt>
                <c:pt idx="3197">
                  <c:v>81.5</c:v>
                </c:pt>
                <c:pt idx="3198">
                  <c:v>81.5</c:v>
                </c:pt>
                <c:pt idx="3199">
                  <c:v>81.599999999999994</c:v>
                </c:pt>
                <c:pt idx="3200">
                  <c:v>81.7</c:v>
                </c:pt>
                <c:pt idx="3201">
                  <c:v>81.7</c:v>
                </c:pt>
                <c:pt idx="3202">
                  <c:v>81.8</c:v>
                </c:pt>
                <c:pt idx="3203">
                  <c:v>81.8</c:v>
                </c:pt>
                <c:pt idx="3204">
                  <c:v>81.8</c:v>
                </c:pt>
                <c:pt idx="3205">
                  <c:v>81.900000000000006</c:v>
                </c:pt>
                <c:pt idx="3206">
                  <c:v>82</c:v>
                </c:pt>
                <c:pt idx="3207">
                  <c:v>82</c:v>
                </c:pt>
                <c:pt idx="3208">
                  <c:v>82</c:v>
                </c:pt>
                <c:pt idx="3209">
                  <c:v>82</c:v>
                </c:pt>
                <c:pt idx="3210">
                  <c:v>82</c:v>
                </c:pt>
                <c:pt idx="3211">
                  <c:v>82</c:v>
                </c:pt>
                <c:pt idx="3212">
                  <c:v>82</c:v>
                </c:pt>
                <c:pt idx="3213">
                  <c:v>82</c:v>
                </c:pt>
                <c:pt idx="3214">
                  <c:v>82</c:v>
                </c:pt>
                <c:pt idx="3215">
                  <c:v>82</c:v>
                </c:pt>
                <c:pt idx="3216">
                  <c:v>82</c:v>
                </c:pt>
                <c:pt idx="3217">
                  <c:v>82</c:v>
                </c:pt>
                <c:pt idx="3218">
                  <c:v>82</c:v>
                </c:pt>
                <c:pt idx="3219">
                  <c:v>82</c:v>
                </c:pt>
                <c:pt idx="3220">
                  <c:v>82</c:v>
                </c:pt>
                <c:pt idx="3221">
                  <c:v>82</c:v>
                </c:pt>
                <c:pt idx="3222">
                  <c:v>82</c:v>
                </c:pt>
                <c:pt idx="3223">
                  <c:v>82</c:v>
                </c:pt>
                <c:pt idx="3224">
                  <c:v>82</c:v>
                </c:pt>
                <c:pt idx="3225">
                  <c:v>82</c:v>
                </c:pt>
                <c:pt idx="3226">
                  <c:v>82</c:v>
                </c:pt>
                <c:pt idx="3227">
                  <c:v>82</c:v>
                </c:pt>
                <c:pt idx="3228">
                  <c:v>82</c:v>
                </c:pt>
                <c:pt idx="3229">
                  <c:v>82</c:v>
                </c:pt>
                <c:pt idx="3230">
                  <c:v>82</c:v>
                </c:pt>
                <c:pt idx="3231">
                  <c:v>82</c:v>
                </c:pt>
                <c:pt idx="3232">
                  <c:v>82</c:v>
                </c:pt>
                <c:pt idx="3233">
                  <c:v>82</c:v>
                </c:pt>
                <c:pt idx="3234">
                  <c:v>82</c:v>
                </c:pt>
                <c:pt idx="3235">
                  <c:v>82</c:v>
                </c:pt>
                <c:pt idx="3236">
                  <c:v>82</c:v>
                </c:pt>
                <c:pt idx="3237">
                  <c:v>82</c:v>
                </c:pt>
                <c:pt idx="3238">
                  <c:v>82</c:v>
                </c:pt>
                <c:pt idx="3239">
                  <c:v>82</c:v>
                </c:pt>
                <c:pt idx="3240">
                  <c:v>82</c:v>
                </c:pt>
                <c:pt idx="3241">
                  <c:v>82</c:v>
                </c:pt>
                <c:pt idx="3242">
                  <c:v>82</c:v>
                </c:pt>
                <c:pt idx="3243">
                  <c:v>82</c:v>
                </c:pt>
                <c:pt idx="3244">
                  <c:v>82</c:v>
                </c:pt>
                <c:pt idx="3245">
                  <c:v>82</c:v>
                </c:pt>
                <c:pt idx="3246">
                  <c:v>82</c:v>
                </c:pt>
                <c:pt idx="3247">
                  <c:v>82</c:v>
                </c:pt>
                <c:pt idx="3248">
                  <c:v>82</c:v>
                </c:pt>
                <c:pt idx="3249">
                  <c:v>82</c:v>
                </c:pt>
                <c:pt idx="3250">
                  <c:v>82</c:v>
                </c:pt>
                <c:pt idx="3251">
                  <c:v>82</c:v>
                </c:pt>
                <c:pt idx="3252">
                  <c:v>82</c:v>
                </c:pt>
                <c:pt idx="3253">
                  <c:v>82</c:v>
                </c:pt>
                <c:pt idx="3254">
                  <c:v>82</c:v>
                </c:pt>
                <c:pt idx="3255">
                  <c:v>82</c:v>
                </c:pt>
                <c:pt idx="3256">
                  <c:v>82</c:v>
                </c:pt>
                <c:pt idx="3257">
                  <c:v>82</c:v>
                </c:pt>
                <c:pt idx="3258">
                  <c:v>82</c:v>
                </c:pt>
                <c:pt idx="3259">
                  <c:v>82</c:v>
                </c:pt>
                <c:pt idx="3260">
                  <c:v>82</c:v>
                </c:pt>
                <c:pt idx="3261">
                  <c:v>82</c:v>
                </c:pt>
                <c:pt idx="3262">
                  <c:v>82.099998474000003</c:v>
                </c:pt>
                <c:pt idx="3263">
                  <c:v>82.1</c:v>
                </c:pt>
                <c:pt idx="3264">
                  <c:v>82.1</c:v>
                </c:pt>
                <c:pt idx="3265">
                  <c:v>82.2</c:v>
                </c:pt>
                <c:pt idx="3266">
                  <c:v>82.2</c:v>
                </c:pt>
                <c:pt idx="3267">
                  <c:v>82.2</c:v>
                </c:pt>
                <c:pt idx="3268">
                  <c:v>82.2</c:v>
                </c:pt>
                <c:pt idx="3269">
                  <c:v>82.2</c:v>
                </c:pt>
                <c:pt idx="3270">
                  <c:v>82.3</c:v>
                </c:pt>
                <c:pt idx="3271">
                  <c:v>82.3</c:v>
                </c:pt>
                <c:pt idx="3272">
                  <c:v>82.4</c:v>
                </c:pt>
                <c:pt idx="3273">
                  <c:v>82.5</c:v>
                </c:pt>
                <c:pt idx="3274">
                  <c:v>82.5</c:v>
                </c:pt>
                <c:pt idx="3275">
                  <c:v>82.5</c:v>
                </c:pt>
                <c:pt idx="3276">
                  <c:v>82.5</c:v>
                </c:pt>
                <c:pt idx="3277">
                  <c:v>82.5</c:v>
                </c:pt>
                <c:pt idx="3278">
                  <c:v>82.5</c:v>
                </c:pt>
                <c:pt idx="3279">
                  <c:v>82.5</c:v>
                </c:pt>
                <c:pt idx="3280">
                  <c:v>82.6</c:v>
                </c:pt>
                <c:pt idx="3281">
                  <c:v>82.6</c:v>
                </c:pt>
                <c:pt idx="3282">
                  <c:v>82.6</c:v>
                </c:pt>
                <c:pt idx="3283">
                  <c:v>82.6</c:v>
                </c:pt>
                <c:pt idx="3284">
                  <c:v>82.6</c:v>
                </c:pt>
                <c:pt idx="3285">
                  <c:v>82.6</c:v>
                </c:pt>
                <c:pt idx="3286">
                  <c:v>82.6</c:v>
                </c:pt>
                <c:pt idx="3287">
                  <c:v>82.7</c:v>
                </c:pt>
                <c:pt idx="3288">
                  <c:v>82.7</c:v>
                </c:pt>
                <c:pt idx="3289">
                  <c:v>82.7</c:v>
                </c:pt>
                <c:pt idx="3290">
                  <c:v>82.8</c:v>
                </c:pt>
                <c:pt idx="3291">
                  <c:v>82.8</c:v>
                </c:pt>
                <c:pt idx="3292">
                  <c:v>82.9</c:v>
                </c:pt>
                <c:pt idx="3293">
                  <c:v>82.9</c:v>
                </c:pt>
                <c:pt idx="3294">
                  <c:v>82.9</c:v>
                </c:pt>
                <c:pt idx="3295">
                  <c:v>83</c:v>
                </c:pt>
                <c:pt idx="3296">
                  <c:v>83</c:v>
                </c:pt>
                <c:pt idx="3297">
                  <c:v>83</c:v>
                </c:pt>
                <c:pt idx="3298">
                  <c:v>83</c:v>
                </c:pt>
                <c:pt idx="3299">
                  <c:v>83</c:v>
                </c:pt>
                <c:pt idx="3300">
                  <c:v>83</c:v>
                </c:pt>
                <c:pt idx="3301">
                  <c:v>83</c:v>
                </c:pt>
                <c:pt idx="3302">
                  <c:v>83</c:v>
                </c:pt>
                <c:pt idx="3303">
                  <c:v>83</c:v>
                </c:pt>
                <c:pt idx="3304">
                  <c:v>83</c:v>
                </c:pt>
                <c:pt idx="3305">
                  <c:v>83</c:v>
                </c:pt>
                <c:pt idx="3306">
                  <c:v>83</c:v>
                </c:pt>
                <c:pt idx="3307">
                  <c:v>83</c:v>
                </c:pt>
                <c:pt idx="3308">
                  <c:v>83</c:v>
                </c:pt>
                <c:pt idx="3309">
                  <c:v>83</c:v>
                </c:pt>
                <c:pt idx="3310">
                  <c:v>83</c:v>
                </c:pt>
                <c:pt idx="3311">
                  <c:v>83</c:v>
                </c:pt>
                <c:pt idx="3312">
                  <c:v>83</c:v>
                </c:pt>
                <c:pt idx="3313">
                  <c:v>83</c:v>
                </c:pt>
                <c:pt idx="3314">
                  <c:v>83</c:v>
                </c:pt>
                <c:pt idx="3315">
                  <c:v>83</c:v>
                </c:pt>
                <c:pt idx="3316">
                  <c:v>83</c:v>
                </c:pt>
                <c:pt idx="3317">
                  <c:v>83</c:v>
                </c:pt>
                <c:pt idx="3318">
                  <c:v>83</c:v>
                </c:pt>
                <c:pt idx="3319">
                  <c:v>83</c:v>
                </c:pt>
                <c:pt idx="3320">
                  <c:v>83</c:v>
                </c:pt>
                <c:pt idx="3321">
                  <c:v>83</c:v>
                </c:pt>
                <c:pt idx="3322">
                  <c:v>83</c:v>
                </c:pt>
                <c:pt idx="3323">
                  <c:v>83</c:v>
                </c:pt>
                <c:pt idx="3324">
                  <c:v>83</c:v>
                </c:pt>
                <c:pt idx="3325">
                  <c:v>83</c:v>
                </c:pt>
                <c:pt idx="3326">
                  <c:v>83</c:v>
                </c:pt>
                <c:pt idx="3327">
                  <c:v>83</c:v>
                </c:pt>
                <c:pt idx="3328">
                  <c:v>83</c:v>
                </c:pt>
                <c:pt idx="3329">
                  <c:v>83</c:v>
                </c:pt>
                <c:pt idx="3330">
                  <c:v>83</c:v>
                </c:pt>
                <c:pt idx="3331">
                  <c:v>83</c:v>
                </c:pt>
                <c:pt idx="3332">
                  <c:v>83</c:v>
                </c:pt>
                <c:pt idx="3333">
                  <c:v>83</c:v>
                </c:pt>
                <c:pt idx="3334">
                  <c:v>83</c:v>
                </c:pt>
                <c:pt idx="3335">
                  <c:v>83</c:v>
                </c:pt>
                <c:pt idx="3336">
                  <c:v>83</c:v>
                </c:pt>
                <c:pt idx="3337">
                  <c:v>83</c:v>
                </c:pt>
                <c:pt idx="3338">
                  <c:v>83</c:v>
                </c:pt>
                <c:pt idx="3339">
                  <c:v>83</c:v>
                </c:pt>
                <c:pt idx="3340">
                  <c:v>83</c:v>
                </c:pt>
                <c:pt idx="3341">
                  <c:v>83</c:v>
                </c:pt>
                <c:pt idx="3342">
                  <c:v>83</c:v>
                </c:pt>
                <c:pt idx="3343">
                  <c:v>83</c:v>
                </c:pt>
                <c:pt idx="3344">
                  <c:v>83</c:v>
                </c:pt>
                <c:pt idx="3345">
                  <c:v>83</c:v>
                </c:pt>
                <c:pt idx="3346">
                  <c:v>83.1</c:v>
                </c:pt>
                <c:pt idx="3347">
                  <c:v>83.1</c:v>
                </c:pt>
                <c:pt idx="3348">
                  <c:v>83.1</c:v>
                </c:pt>
                <c:pt idx="3349">
                  <c:v>83.1</c:v>
                </c:pt>
                <c:pt idx="3350">
                  <c:v>83.2</c:v>
                </c:pt>
                <c:pt idx="3351">
                  <c:v>83.2</c:v>
                </c:pt>
                <c:pt idx="3352">
                  <c:v>83.2</c:v>
                </c:pt>
                <c:pt idx="3353">
                  <c:v>83.2</c:v>
                </c:pt>
                <c:pt idx="3354">
                  <c:v>83.3</c:v>
                </c:pt>
                <c:pt idx="3355">
                  <c:v>83.3</c:v>
                </c:pt>
                <c:pt idx="3356">
                  <c:v>83.3</c:v>
                </c:pt>
                <c:pt idx="3357">
                  <c:v>83.3</c:v>
                </c:pt>
                <c:pt idx="3358">
                  <c:v>83.3</c:v>
                </c:pt>
                <c:pt idx="3359">
                  <c:v>83.4</c:v>
                </c:pt>
                <c:pt idx="3360">
                  <c:v>83.4</c:v>
                </c:pt>
                <c:pt idx="3361">
                  <c:v>83.5</c:v>
                </c:pt>
                <c:pt idx="3362">
                  <c:v>83.5</c:v>
                </c:pt>
                <c:pt idx="3363">
                  <c:v>83.5</c:v>
                </c:pt>
                <c:pt idx="3364">
                  <c:v>83.5</c:v>
                </c:pt>
                <c:pt idx="3365">
                  <c:v>83.5</c:v>
                </c:pt>
                <c:pt idx="3366">
                  <c:v>83.5</c:v>
                </c:pt>
                <c:pt idx="3367">
                  <c:v>83.5</c:v>
                </c:pt>
                <c:pt idx="3368">
                  <c:v>83.5</c:v>
                </c:pt>
                <c:pt idx="3369">
                  <c:v>83.5</c:v>
                </c:pt>
                <c:pt idx="3370">
                  <c:v>83.5</c:v>
                </c:pt>
                <c:pt idx="3371">
                  <c:v>83.599998474000003</c:v>
                </c:pt>
                <c:pt idx="3372">
                  <c:v>83.6</c:v>
                </c:pt>
                <c:pt idx="3373">
                  <c:v>83.6</c:v>
                </c:pt>
                <c:pt idx="3374">
                  <c:v>83.6</c:v>
                </c:pt>
                <c:pt idx="3375">
                  <c:v>83.6</c:v>
                </c:pt>
                <c:pt idx="3376">
                  <c:v>83.6</c:v>
                </c:pt>
                <c:pt idx="3377">
                  <c:v>83.6</c:v>
                </c:pt>
                <c:pt idx="3378">
                  <c:v>83.6</c:v>
                </c:pt>
                <c:pt idx="3379">
                  <c:v>83.7</c:v>
                </c:pt>
                <c:pt idx="3380">
                  <c:v>83.7</c:v>
                </c:pt>
                <c:pt idx="3381">
                  <c:v>83.8</c:v>
                </c:pt>
                <c:pt idx="3382">
                  <c:v>83.8</c:v>
                </c:pt>
                <c:pt idx="3383">
                  <c:v>83.8</c:v>
                </c:pt>
                <c:pt idx="3384">
                  <c:v>83.8</c:v>
                </c:pt>
                <c:pt idx="3385">
                  <c:v>83.8</c:v>
                </c:pt>
                <c:pt idx="3386">
                  <c:v>83.8</c:v>
                </c:pt>
                <c:pt idx="3387">
                  <c:v>83.9</c:v>
                </c:pt>
                <c:pt idx="3388">
                  <c:v>83.9</c:v>
                </c:pt>
                <c:pt idx="3389">
                  <c:v>83.9</c:v>
                </c:pt>
                <c:pt idx="3390">
                  <c:v>83.9</c:v>
                </c:pt>
                <c:pt idx="3391">
                  <c:v>84</c:v>
                </c:pt>
                <c:pt idx="3392">
                  <c:v>84</c:v>
                </c:pt>
                <c:pt idx="3393">
                  <c:v>84</c:v>
                </c:pt>
                <c:pt idx="3394">
                  <c:v>84</c:v>
                </c:pt>
                <c:pt idx="3395">
                  <c:v>84</c:v>
                </c:pt>
                <c:pt idx="3396">
                  <c:v>84</c:v>
                </c:pt>
                <c:pt idx="3397">
                  <c:v>84</c:v>
                </c:pt>
                <c:pt idx="3398">
                  <c:v>84</c:v>
                </c:pt>
                <c:pt idx="3399">
                  <c:v>84</c:v>
                </c:pt>
                <c:pt idx="3400">
                  <c:v>84</c:v>
                </c:pt>
                <c:pt idx="3401">
                  <c:v>84</c:v>
                </c:pt>
                <c:pt idx="3402">
                  <c:v>84</c:v>
                </c:pt>
                <c:pt idx="3403">
                  <c:v>84</c:v>
                </c:pt>
                <c:pt idx="3404">
                  <c:v>84</c:v>
                </c:pt>
                <c:pt idx="3405">
                  <c:v>84</c:v>
                </c:pt>
                <c:pt idx="3406">
                  <c:v>84</c:v>
                </c:pt>
                <c:pt idx="3407">
                  <c:v>84</c:v>
                </c:pt>
                <c:pt idx="3408">
                  <c:v>84</c:v>
                </c:pt>
                <c:pt idx="3409">
                  <c:v>84</c:v>
                </c:pt>
                <c:pt idx="3410">
                  <c:v>84</c:v>
                </c:pt>
                <c:pt idx="3411">
                  <c:v>84</c:v>
                </c:pt>
                <c:pt idx="3412">
                  <c:v>84</c:v>
                </c:pt>
                <c:pt idx="3413">
                  <c:v>84</c:v>
                </c:pt>
                <c:pt idx="3414">
                  <c:v>84</c:v>
                </c:pt>
                <c:pt idx="3415">
                  <c:v>84</c:v>
                </c:pt>
                <c:pt idx="3416">
                  <c:v>84</c:v>
                </c:pt>
                <c:pt idx="3417">
                  <c:v>84</c:v>
                </c:pt>
                <c:pt idx="3418">
                  <c:v>84</c:v>
                </c:pt>
                <c:pt idx="3419">
                  <c:v>84</c:v>
                </c:pt>
                <c:pt idx="3420">
                  <c:v>84</c:v>
                </c:pt>
                <c:pt idx="3421">
                  <c:v>84</c:v>
                </c:pt>
                <c:pt idx="3422">
                  <c:v>84</c:v>
                </c:pt>
                <c:pt idx="3423">
                  <c:v>84</c:v>
                </c:pt>
                <c:pt idx="3424">
                  <c:v>84</c:v>
                </c:pt>
                <c:pt idx="3425">
                  <c:v>84</c:v>
                </c:pt>
                <c:pt idx="3426">
                  <c:v>84</c:v>
                </c:pt>
                <c:pt idx="3427">
                  <c:v>84</c:v>
                </c:pt>
                <c:pt idx="3428">
                  <c:v>84</c:v>
                </c:pt>
                <c:pt idx="3429">
                  <c:v>84</c:v>
                </c:pt>
                <c:pt idx="3430">
                  <c:v>84</c:v>
                </c:pt>
                <c:pt idx="3431">
                  <c:v>84</c:v>
                </c:pt>
                <c:pt idx="3432">
                  <c:v>84</c:v>
                </c:pt>
                <c:pt idx="3433">
                  <c:v>84</c:v>
                </c:pt>
                <c:pt idx="3434">
                  <c:v>84</c:v>
                </c:pt>
                <c:pt idx="3435">
                  <c:v>84</c:v>
                </c:pt>
                <c:pt idx="3436">
                  <c:v>84</c:v>
                </c:pt>
                <c:pt idx="3437">
                  <c:v>84.199996948000006</c:v>
                </c:pt>
                <c:pt idx="3438">
                  <c:v>84.2</c:v>
                </c:pt>
                <c:pt idx="3439">
                  <c:v>84.2</c:v>
                </c:pt>
                <c:pt idx="3440">
                  <c:v>84.2</c:v>
                </c:pt>
                <c:pt idx="3441">
                  <c:v>84.2</c:v>
                </c:pt>
                <c:pt idx="3442">
                  <c:v>84.3</c:v>
                </c:pt>
                <c:pt idx="3443">
                  <c:v>84.3</c:v>
                </c:pt>
                <c:pt idx="3444">
                  <c:v>84.4</c:v>
                </c:pt>
                <c:pt idx="3445">
                  <c:v>84.4</c:v>
                </c:pt>
                <c:pt idx="3446">
                  <c:v>84.4</c:v>
                </c:pt>
                <c:pt idx="3447">
                  <c:v>84.400001525999997</c:v>
                </c:pt>
                <c:pt idx="3448">
                  <c:v>84.5</c:v>
                </c:pt>
                <c:pt idx="3449">
                  <c:v>84.5</c:v>
                </c:pt>
                <c:pt idx="3450">
                  <c:v>84.5</c:v>
                </c:pt>
                <c:pt idx="3451">
                  <c:v>84.5</c:v>
                </c:pt>
                <c:pt idx="3452">
                  <c:v>84.5</c:v>
                </c:pt>
                <c:pt idx="3453">
                  <c:v>84.5</c:v>
                </c:pt>
                <c:pt idx="3454">
                  <c:v>84.5</c:v>
                </c:pt>
                <c:pt idx="3455">
                  <c:v>84.6</c:v>
                </c:pt>
                <c:pt idx="3456">
                  <c:v>84.699996948000006</c:v>
                </c:pt>
                <c:pt idx="3457">
                  <c:v>84.7</c:v>
                </c:pt>
                <c:pt idx="3458">
                  <c:v>84.7</c:v>
                </c:pt>
                <c:pt idx="3459">
                  <c:v>84.7</c:v>
                </c:pt>
                <c:pt idx="3460">
                  <c:v>84.8</c:v>
                </c:pt>
                <c:pt idx="3461">
                  <c:v>84.8</c:v>
                </c:pt>
                <c:pt idx="3462">
                  <c:v>84.9</c:v>
                </c:pt>
                <c:pt idx="3463">
                  <c:v>84.9</c:v>
                </c:pt>
                <c:pt idx="3464">
                  <c:v>84.9</c:v>
                </c:pt>
                <c:pt idx="3465">
                  <c:v>84.9</c:v>
                </c:pt>
                <c:pt idx="3466">
                  <c:v>84.9</c:v>
                </c:pt>
                <c:pt idx="3467">
                  <c:v>84.900001525999997</c:v>
                </c:pt>
                <c:pt idx="3468">
                  <c:v>85</c:v>
                </c:pt>
                <c:pt idx="3469">
                  <c:v>85</c:v>
                </c:pt>
                <c:pt idx="3470">
                  <c:v>85</c:v>
                </c:pt>
                <c:pt idx="3471">
                  <c:v>85</c:v>
                </c:pt>
                <c:pt idx="3472">
                  <c:v>85</c:v>
                </c:pt>
                <c:pt idx="3473">
                  <c:v>85</c:v>
                </c:pt>
                <c:pt idx="3474">
                  <c:v>85</c:v>
                </c:pt>
                <c:pt idx="3475">
                  <c:v>85</c:v>
                </c:pt>
                <c:pt idx="3476">
                  <c:v>85</c:v>
                </c:pt>
                <c:pt idx="3477">
                  <c:v>85</c:v>
                </c:pt>
                <c:pt idx="3478">
                  <c:v>85</c:v>
                </c:pt>
                <c:pt idx="3479">
                  <c:v>85</c:v>
                </c:pt>
                <c:pt idx="3480">
                  <c:v>85</c:v>
                </c:pt>
                <c:pt idx="3481">
                  <c:v>85</c:v>
                </c:pt>
                <c:pt idx="3482">
                  <c:v>85</c:v>
                </c:pt>
                <c:pt idx="3483">
                  <c:v>85</c:v>
                </c:pt>
                <c:pt idx="3484">
                  <c:v>85</c:v>
                </c:pt>
                <c:pt idx="3485">
                  <c:v>85</c:v>
                </c:pt>
                <c:pt idx="3486">
                  <c:v>85</c:v>
                </c:pt>
                <c:pt idx="3487">
                  <c:v>85</c:v>
                </c:pt>
                <c:pt idx="3488">
                  <c:v>85</c:v>
                </c:pt>
                <c:pt idx="3489">
                  <c:v>85</c:v>
                </c:pt>
                <c:pt idx="3490">
                  <c:v>85</c:v>
                </c:pt>
                <c:pt idx="3491">
                  <c:v>85</c:v>
                </c:pt>
                <c:pt idx="3492">
                  <c:v>85</c:v>
                </c:pt>
                <c:pt idx="3493">
                  <c:v>85</c:v>
                </c:pt>
                <c:pt idx="3494">
                  <c:v>85</c:v>
                </c:pt>
                <c:pt idx="3495">
                  <c:v>85</c:v>
                </c:pt>
                <c:pt idx="3496">
                  <c:v>85</c:v>
                </c:pt>
                <c:pt idx="3497">
                  <c:v>85</c:v>
                </c:pt>
                <c:pt idx="3498">
                  <c:v>85</c:v>
                </c:pt>
                <c:pt idx="3499">
                  <c:v>85</c:v>
                </c:pt>
                <c:pt idx="3500">
                  <c:v>85</c:v>
                </c:pt>
                <c:pt idx="3501">
                  <c:v>85</c:v>
                </c:pt>
                <c:pt idx="3502">
                  <c:v>85</c:v>
                </c:pt>
                <c:pt idx="3503">
                  <c:v>85</c:v>
                </c:pt>
                <c:pt idx="3504">
                  <c:v>85</c:v>
                </c:pt>
                <c:pt idx="3505">
                  <c:v>85</c:v>
                </c:pt>
                <c:pt idx="3506">
                  <c:v>85</c:v>
                </c:pt>
                <c:pt idx="3507">
                  <c:v>85</c:v>
                </c:pt>
                <c:pt idx="3508">
                  <c:v>85</c:v>
                </c:pt>
                <c:pt idx="3509">
                  <c:v>85</c:v>
                </c:pt>
                <c:pt idx="3510">
                  <c:v>85</c:v>
                </c:pt>
                <c:pt idx="3511">
                  <c:v>85</c:v>
                </c:pt>
                <c:pt idx="3512">
                  <c:v>85</c:v>
                </c:pt>
                <c:pt idx="3513">
                  <c:v>85</c:v>
                </c:pt>
                <c:pt idx="3514">
                  <c:v>85</c:v>
                </c:pt>
                <c:pt idx="3515">
                  <c:v>85</c:v>
                </c:pt>
                <c:pt idx="3516">
                  <c:v>85</c:v>
                </c:pt>
                <c:pt idx="3517">
                  <c:v>85</c:v>
                </c:pt>
                <c:pt idx="3518">
                  <c:v>85</c:v>
                </c:pt>
                <c:pt idx="3519">
                  <c:v>85</c:v>
                </c:pt>
                <c:pt idx="3520">
                  <c:v>85</c:v>
                </c:pt>
                <c:pt idx="3521">
                  <c:v>85</c:v>
                </c:pt>
                <c:pt idx="3522">
                  <c:v>85</c:v>
                </c:pt>
                <c:pt idx="3523">
                  <c:v>85</c:v>
                </c:pt>
                <c:pt idx="3524">
                  <c:v>85</c:v>
                </c:pt>
                <c:pt idx="3525">
                  <c:v>85</c:v>
                </c:pt>
                <c:pt idx="3526">
                  <c:v>85</c:v>
                </c:pt>
                <c:pt idx="3527">
                  <c:v>85</c:v>
                </c:pt>
                <c:pt idx="3528">
                  <c:v>85.1</c:v>
                </c:pt>
                <c:pt idx="3529">
                  <c:v>85.1</c:v>
                </c:pt>
                <c:pt idx="3530">
                  <c:v>85.1</c:v>
                </c:pt>
                <c:pt idx="3531">
                  <c:v>85.1</c:v>
                </c:pt>
                <c:pt idx="3532">
                  <c:v>85.2</c:v>
                </c:pt>
                <c:pt idx="3533">
                  <c:v>85.2</c:v>
                </c:pt>
                <c:pt idx="3534">
                  <c:v>85.3</c:v>
                </c:pt>
                <c:pt idx="3535">
                  <c:v>85.3</c:v>
                </c:pt>
                <c:pt idx="3536">
                  <c:v>85.3</c:v>
                </c:pt>
                <c:pt idx="3537">
                  <c:v>85.4</c:v>
                </c:pt>
                <c:pt idx="3538">
                  <c:v>85.5</c:v>
                </c:pt>
                <c:pt idx="3539">
                  <c:v>85.5</c:v>
                </c:pt>
                <c:pt idx="3540">
                  <c:v>85.5</c:v>
                </c:pt>
                <c:pt idx="3541">
                  <c:v>85.5</c:v>
                </c:pt>
                <c:pt idx="3542">
                  <c:v>85.5</c:v>
                </c:pt>
                <c:pt idx="3543">
                  <c:v>85.5</c:v>
                </c:pt>
                <c:pt idx="3544">
                  <c:v>85.5</c:v>
                </c:pt>
                <c:pt idx="3545">
                  <c:v>85.5</c:v>
                </c:pt>
                <c:pt idx="3546">
                  <c:v>85.6</c:v>
                </c:pt>
                <c:pt idx="3547">
                  <c:v>85.6</c:v>
                </c:pt>
                <c:pt idx="3548">
                  <c:v>85.6</c:v>
                </c:pt>
                <c:pt idx="3549">
                  <c:v>85.7</c:v>
                </c:pt>
                <c:pt idx="3550">
                  <c:v>85.7</c:v>
                </c:pt>
                <c:pt idx="3551">
                  <c:v>85.8</c:v>
                </c:pt>
                <c:pt idx="3552">
                  <c:v>85.8</c:v>
                </c:pt>
                <c:pt idx="3553">
                  <c:v>85.8</c:v>
                </c:pt>
                <c:pt idx="3554">
                  <c:v>85.9</c:v>
                </c:pt>
                <c:pt idx="3555">
                  <c:v>86</c:v>
                </c:pt>
                <c:pt idx="3556">
                  <c:v>86</c:v>
                </c:pt>
                <c:pt idx="3557">
                  <c:v>86</c:v>
                </c:pt>
                <c:pt idx="3558">
                  <c:v>86</c:v>
                </c:pt>
                <c:pt idx="3559">
                  <c:v>86</c:v>
                </c:pt>
                <c:pt idx="3560">
                  <c:v>86</c:v>
                </c:pt>
                <c:pt idx="3561">
                  <c:v>86</c:v>
                </c:pt>
                <c:pt idx="3562">
                  <c:v>86</c:v>
                </c:pt>
                <c:pt idx="3563">
                  <c:v>86</c:v>
                </c:pt>
                <c:pt idx="3564">
                  <c:v>86</c:v>
                </c:pt>
                <c:pt idx="3565">
                  <c:v>86</c:v>
                </c:pt>
                <c:pt idx="3566">
                  <c:v>86</c:v>
                </c:pt>
                <c:pt idx="3567">
                  <c:v>86</c:v>
                </c:pt>
                <c:pt idx="3568">
                  <c:v>86</c:v>
                </c:pt>
                <c:pt idx="3569">
                  <c:v>86</c:v>
                </c:pt>
                <c:pt idx="3570">
                  <c:v>86</c:v>
                </c:pt>
                <c:pt idx="3571">
                  <c:v>86</c:v>
                </c:pt>
                <c:pt idx="3572">
                  <c:v>86</c:v>
                </c:pt>
                <c:pt idx="3573">
                  <c:v>86</c:v>
                </c:pt>
                <c:pt idx="3574">
                  <c:v>86</c:v>
                </c:pt>
                <c:pt idx="3575">
                  <c:v>86</c:v>
                </c:pt>
                <c:pt idx="3576">
                  <c:v>86</c:v>
                </c:pt>
                <c:pt idx="3577">
                  <c:v>86</c:v>
                </c:pt>
                <c:pt idx="3578">
                  <c:v>86</c:v>
                </c:pt>
                <c:pt idx="3579">
                  <c:v>86</c:v>
                </c:pt>
                <c:pt idx="3580">
                  <c:v>86</c:v>
                </c:pt>
                <c:pt idx="3581">
                  <c:v>86</c:v>
                </c:pt>
                <c:pt idx="3582">
                  <c:v>86</c:v>
                </c:pt>
                <c:pt idx="3583">
                  <c:v>86</c:v>
                </c:pt>
                <c:pt idx="3584">
                  <c:v>86</c:v>
                </c:pt>
                <c:pt idx="3585">
                  <c:v>86</c:v>
                </c:pt>
                <c:pt idx="3586">
                  <c:v>86</c:v>
                </c:pt>
                <c:pt idx="3587">
                  <c:v>86</c:v>
                </c:pt>
                <c:pt idx="3588">
                  <c:v>86</c:v>
                </c:pt>
                <c:pt idx="3589">
                  <c:v>86</c:v>
                </c:pt>
                <c:pt idx="3590">
                  <c:v>86</c:v>
                </c:pt>
                <c:pt idx="3591">
                  <c:v>86</c:v>
                </c:pt>
                <c:pt idx="3592">
                  <c:v>86</c:v>
                </c:pt>
                <c:pt idx="3593">
                  <c:v>86</c:v>
                </c:pt>
                <c:pt idx="3594">
                  <c:v>86</c:v>
                </c:pt>
                <c:pt idx="3595">
                  <c:v>86</c:v>
                </c:pt>
                <c:pt idx="3596">
                  <c:v>86.1</c:v>
                </c:pt>
                <c:pt idx="3597">
                  <c:v>86.1</c:v>
                </c:pt>
                <c:pt idx="3598">
                  <c:v>86.1</c:v>
                </c:pt>
                <c:pt idx="3599">
                  <c:v>86.1</c:v>
                </c:pt>
                <c:pt idx="3600">
                  <c:v>86.2</c:v>
                </c:pt>
                <c:pt idx="3601">
                  <c:v>86.3</c:v>
                </c:pt>
                <c:pt idx="3602">
                  <c:v>86.3</c:v>
                </c:pt>
                <c:pt idx="3603">
                  <c:v>86.3</c:v>
                </c:pt>
                <c:pt idx="3604">
                  <c:v>86.4</c:v>
                </c:pt>
                <c:pt idx="3605">
                  <c:v>86.5</c:v>
                </c:pt>
                <c:pt idx="3606">
                  <c:v>86.5</c:v>
                </c:pt>
                <c:pt idx="3607">
                  <c:v>86.5</c:v>
                </c:pt>
                <c:pt idx="3608">
                  <c:v>86.5</c:v>
                </c:pt>
                <c:pt idx="3609">
                  <c:v>86.5</c:v>
                </c:pt>
                <c:pt idx="3610">
                  <c:v>86.5</c:v>
                </c:pt>
                <c:pt idx="3611">
                  <c:v>86.5</c:v>
                </c:pt>
                <c:pt idx="3612">
                  <c:v>86.599998474000003</c:v>
                </c:pt>
                <c:pt idx="3613">
                  <c:v>86.6</c:v>
                </c:pt>
                <c:pt idx="3614">
                  <c:v>86.6</c:v>
                </c:pt>
                <c:pt idx="3615">
                  <c:v>86.6</c:v>
                </c:pt>
                <c:pt idx="3616">
                  <c:v>86.7</c:v>
                </c:pt>
                <c:pt idx="3617">
                  <c:v>86.8</c:v>
                </c:pt>
                <c:pt idx="3618">
                  <c:v>86.8</c:v>
                </c:pt>
                <c:pt idx="3619">
                  <c:v>86.8</c:v>
                </c:pt>
                <c:pt idx="3620">
                  <c:v>86.8</c:v>
                </c:pt>
                <c:pt idx="3621">
                  <c:v>86.9</c:v>
                </c:pt>
                <c:pt idx="3622">
                  <c:v>86.9</c:v>
                </c:pt>
                <c:pt idx="3623">
                  <c:v>86.9</c:v>
                </c:pt>
                <c:pt idx="3624">
                  <c:v>87</c:v>
                </c:pt>
                <c:pt idx="3625">
                  <c:v>87</c:v>
                </c:pt>
                <c:pt idx="3626">
                  <c:v>87</c:v>
                </c:pt>
                <c:pt idx="3627">
                  <c:v>87</c:v>
                </c:pt>
                <c:pt idx="3628">
                  <c:v>87</c:v>
                </c:pt>
                <c:pt idx="3629">
                  <c:v>87</c:v>
                </c:pt>
                <c:pt idx="3630">
                  <c:v>87</c:v>
                </c:pt>
                <c:pt idx="3631">
                  <c:v>87</c:v>
                </c:pt>
                <c:pt idx="3632">
                  <c:v>87</c:v>
                </c:pt>
                <c:pt idx="3633">
                  <c:v>87</c:v>
                </c:pt>
                <c:pt idx="3634">
                  <c:v>87</c:v>
                </c:pt>
                <c:pt idx="3635">
                  <c:v>87</c:v>
                </c:pt>
                <c:pt idx="3636">
                  <c:v>87</c:v>
                </c:pt>
                <c:pt idx="3637">
                  <c:v>87</c:v>
                </c:pt>
                <c:pt idx="3638">
                  <c:v>87</c:v>
                </c:pt>
                <c:pt idx="3639">
                  <c:v>87</c:v>
                </c:pt>
                <c:pt idx="3640">
                  <c:v>87</c:v>
                </c:pt>
                <c:pt idx="3641">
                  <c:v>87</c:v>
                </c:pt>
                <c:pt idx="3642">
                  <c:v>87</c:v>
                </c:pt>
                <c:pt idx="3643">
                  <c:v>87</c:v>
                </c:pt>
                <c:pt idx="3644">
                  <c:v>87</c:v>
                </c:pt>
                <c:pt idx="3645">
                  <c:v>87</c:v>
                </c:pt>
                <c:pt idx="3646">
                  <c:v>87</c:v>
                </c:pt>
                <c:pt idx="3647">
                  <c:v>87</c:v>
                </c:pt>
                <c:pt idx="3648">
                  <c:v>87</c:v>
                </c:pt>
                <c:pt idx="3649">
                  <c:v>87</c:v>
                </c:pt>
                <c:pt idx="3650">
                  <c:v>87</c:v>
                </c:pt>
                <c:pt idx="3651">
                  <c:v>87</c:v>
                </c:pt>
                <c:pt idx="3652">
                  <c:v>87</c:v>
                </c:pt>
                <c:pt idx="3653">
                  <c:v>87</c:v>
                </c:pt>
                <c:pt idx="3654">
                  <c:v>87</c:v>
                </c:pt>
                <c:pt idx="3655">
                  <c:v>87</c:v>
                </c:pt>
                <c:pt idx="3656">
                  <c:v>87</c:v>
                </c:pt>
                <c:pt idx="3657">
                  <c:v>87</c:v>
                </c:pt>
                <c:pt idx="3658">
                  <c:v>87</c:v>
                </c:pt>
                <c:pt idx="3659">
                  <c:v>87</c:v>
                </c:pt>
                <c:pt idx="3660">
                  <c:v>87</c:v>
                </c:pt>
                <c:pt idx="3661">
                  <c:v>87</c:v>
                </c:pt>
                <c:pt idx="3662">
                  <c:v>87.1</c:v>
                </c:pt>
                <c:pt idx="3663">
                  <c:v>87.1</c:v>
                </c:pt>
                <c:pt idx="3664">
                  <c:v>87.2</c:v>
                </c:pt>
                <c:pt idx="3665">
                  <c:v>87.2</c:v>
                </c:pt>
                <c:pt idx="3666">
                  <c:v>87.2</c:v>
                </c:pt>
                <c:pt idx="3667">
                  <c:v>87.2</c:v>
                </c:pt>
                <c:pt idx="3668">
                  <c:v>87.3</c:v>
                </c:pt>
                <c:pt idx="3669">
                  <c:v>87.3</c:v>
                </c:pt>
                <c:pt idx="3670">
                  <c:v>87.4</c:v>
                </c:pt>
                <c:pt idx="3671">
                  <c:v>87.4</c:v>
                </c:pt>
                <c:pt idx="3672">
                  <c:v>87.5</c:v>
                </c:pt>
                <c:pt idx="3673">
                  <c:v>87.5</c:v>
                </c:pt>
                <c:pt idx="3674">
                  <c:v>87.5</c:v>
                </c:pt>
                <c:pt idx="3675">
                  <c:v>87.5</c:v>
                </c:pt>
                <c:pt idx="3676">
                  <c:v>87.5</c:v>
                </c:pt>
                <c:pt idx="3677">
                  <c:v>87.5</c:v>
                </c:pt>
                <c:pt idx="3678">
                  <c:v>87.599998474000003</c:v>
                </c:pt>
                <c:pt idx="3679">
                  <c:v>87.6</c:v>
                </c:pt>
                <c:pt idx="3680">
                  <c:v>87.6</c:v>
                </c:pt>
                <c:pt idx="3681">
                  <c:v>87.6</c:v>
                </c:pt>
                <c:pt idx="3682">
                  <c:v>87.6</c:v>
                </c:pt>
                <c:pt idx="3683">
                  <c:v>87.7</c:v>
                </c:pt>
                <c:pt idx="3684">
                  <c:v>87.7</c:v>
                </c:pt>
                <c:pt idx="3685">
                  <c:v>87.7</c:v>
                </c:pt>
                <c:pt idx="3686">
                  <c:v>87.7</c:v>
                </c:pt>
                <c:pt idx="3687">
                  <c:v>87.8</c:v>
                </c:pt>
                <c:pt idx="3688">
                  <c:v>87.8</c:v>
                </c:pt>
                <c:pt idx="3689">
                  <c:v>87.800003051999994</c:v>
                </c:pt>
                <c:pt idx="3690">
                  <c:v>87.9</c:v>
                </c:pt>
                <c:pt idx="3691">
                  <c:v>88</c:v>
                </c:pt>
                <c:pt idx="3692">
                  <c:v>88</c:v>
                </c:pt>
                <c:pt idx="3693">
                  <c:v>88</c:v>
                </c:pt>
                <c:pt idx="3694">
                  <c:v>88</c:v>
                </c:pt>
                <c:pt idx="3695">
                  <c:v>88</c:v>
                </c:pt>
                <c:pt idx="3696">
                  <c:v>88</c:v>
                </c:pt>
                <c:pt idx="3697">
                  <c:v>88</c:v>
                </c:pt>
                <c:pt idx="3698">
                  <c:v>88</c:v>
                </c:pt>
                <c:pt idx="3699">
                  <c:v>88</c:v>
                </c:pt>
                <c:pt idx="3700">
                  <c:v>88</c:v>
                </c:pt>
                <c:pt idx="3701">
                  <c:v>88</c:v>
                </c:pt>
                <c:pt idx="3702">
                  <c:v>88</c:v>
                </c:pt>
                <c:pt idx="3703">
                  <c:v>88</c:v>
                </c:pt>
                <c:pt idx="3704">
                  <c:v>88</c:v>
                </c:pt>
                <c:pt idx="3705">
                  <c:v>88</c:v>
                </c:pt>
                <c:pt idx="3706">
                  <c:v>88</c:v>
                </c:pt>
                <c:pt idx="3707">
                  <c:v>88</c:v>
                </c:pt>
                <c:pt idx="3708">
                  <c:v>88</c:v>
                </c:pt>
                <c:pt idx="3709">
                  <c:v>88</c:v>
                </c:pt>
                <c:pt idx="3710">
                  <c:v>88</c:v>
                </c:pt>
                <c:pt idx="3711">
                  <c:v>88</c:v>
                </c:pt>
                <c:pt idx="3712">
                  <c:v>88</c:v>
                </c:pt>
                <c:pt idx="3713">
                  <c:v>88</c:v>
                </c:pt>
                <c:pt idx="3714">
                  <c:v>88</c:v>
                </c:pt>
                <c:pt idx="3715">
                  <c:v>88</c:v>
                </c:pt>
                <c:pt idx="3716">
                  <c:v>88</c:v>
                </c:pt>
                <c:pt idx="3717">
                  <c:v>88</c:v>
                </c:pt>
                <c:pt idx="3718">
                  <c:v>88</c:v>
                </c:pt>
                <c:pt idx="3719">
                  <c:v>88</c:v>
                </c:pt>
                <c:pt idx="3720">
                  <c:v>88</c:v>
                </c:pt>
                <c:pt idx="3721">
                  <c:v>88</c:v>
                </c:pt>
                <c:pt idx="3722">
                  <c:v>88</c:v>
                </c:pt>
                <c:pt idx="3723">
                  <c:v>88</c:v>
                </c:pt>
                <c:pt idx="3724">
                  <c:v>88</c:v>
                </c:pt>
                <c:pt idx="3725">
                  <c:v>88</c:v>
                </c:pt>
                <c:pt idx="3726">
                  <c:v>88</c:v>
                </c:pt>
                <c:pt idx="3727">
                  <c:v>88</c:v>
                </c:pt>
                <c:pt idx="3728">
                  <c:v>88</c:v>
                </c:pt>
                <c:pt idx="3729">
                  <c:v>88</c:v>
                </c:pt>
                <c:pt idx="3730">
                  <c:v>88</c:v>
                </c:pt>
                <c:pt idx="3731">
                  <c:v>88</c:v>
                </c:pt>
                <c:pt idx="3732">
                  <c:v>88</c:v>
                </c:pt>
                <c:pt idx="3733">
                  <c:v>88</c:v>
                </c:pt>
                <c:pt idx="3734">
                  <c:v>88</c:v>
                </c:pt>
                <c:pt idx="3735">
                  <c:v>88</c:v>
                </c:pt>
                <c:pt idx="3736">
                  <c:v>88</c:v>
                </c:pt>
                <c:pt idx="3737">
                  <c:v>88</c:v>
                </c:pt>
                <c:pt idx="3738">
                  <c:v>88.099998474000003</c:v>
                </c:pt>
                <c:pt idx="3739">
                  <c:v>88.1</c:v>
                </c:pt>
                <c:pt idx="3740">
                  <c:v>88.1</c:v>
                </c:pt>
                <c:pt idx="3741">
                  <c:v>88.2</c:v>
                </c:pt>
                <c:pt idx="3742">
                  <c:v>88.3</c:v>
                </c:pt>
                <c:pt idx="3743">
                  <c:v>88.300003051999994</c:v>
                </c:pt>
                <c:pt idx="3744">
                  <c:v>88.4</c:v>
                </c:pt>
                <c:pt idx="3745">
                  <c:v>88.4</c:v>
                </c:pt>
                <c:pt idx="3746">
                  <c:v>88.4</c:v>
                </c:pt>
                <c:pt idx="3747">
                  <c:v>88.4</c:v>
                </c:pt>
                <c:pt idx="3748">
                  <c:v>88.5</c:v>
                </c:pt>
                <c:pt idx="3749">
                  <c:v>88.5</c:v>
                </c:pt>
                <c:pt idx="3750">
                  <c:v>88.5</c:v>
                </c:pt>
                <c:pt idx="3751">
                  <c:v>88.5</c:v>
                </c:pt>
                <c:pt idx="3752">
                  <c:v>88.6</c:v>
                </c:pt>
                <c:pt idx="3753">
                  <c:v>88.6</c:v>
                </c:pt>
                <c:pt idx="3754">
                  <c:v>88.6</c:v>
                </c:pt>
                <c:pt idx="3755">
                  <c:v>88.6</c:v>
                </c:pt>
                <c:pt idx="3756">
                  <c:v>88.6</c:v>
                </c:pt>
                <c:pt idx="3757">
                  <c:v>88.7</c:v>
                </c:pt>
                <c:pt idx="3758">
                  <c:v>88.8</c:v>
                </c:pt>
                <c:pt idx="3759">
                  <c:v>88.8</c:v>
                </c:pt>
                <c:pt idx="3760">
                  <c:v>88.9</c:v>
                </c:pt>
                <c:pt idx="3761">
                  <c:v>88.9</c:v>
                </c:pt>
                <c:pt idx="3762">
                  <c:v>88.9</c:v>
                </c:pt>
                <c:pt idx="3763">
                  <c:v>88.9</c:v>
                </c:pt>
                <c:pt idx="3764">
                  <c:v>88.9</c:v>
                </c:pt>
                <c:pt idx="3765">
                  <c:v>89</c:v>
                </c:pt>
                <c:pt idx="3766">
                  <c:v>89</c:v>
                </c:pt>
                <c:pt idx="3767">
                  <c:v>89</c:v>
                </c:pt>
                <c:pt idx="3768">
                  <c:v>89</c:v>
                </c:pt>
                <c:pt idx="3769">
                  <c:v>89</c:v>
                </c:pt>
                <c:pt idx="3770">
                  <c:v>89</c:v>
                </c:pt>
                <c:pt idx="3771">
                  <c:v>89</c:v>
                </c:pt>
                <c:pt idx="3772">
                  <c:v>89</c:v>
                </c:pt>
                <c:pt idx="3773">
                  <c:v>89</c:v>
                </c:pt>
                <c:pt idx="3774">
                  <c:v>89</c:v>
                </c:pt>
                <c:pt idx="3775">
                  <c:v>89</c:v>
                </c:pt>
                <c:pt idx="3776">
                  <c:v>89</c:v>
                </c:pt>
                <c:pt idx="3777">
                  <c:v>89</c:v>
                </c:pt>
                <c:pt idx="3778">
                  <c:v>89</c:v>
                </c:pt>
                <c:pt idx="3779">
                  <c:v>89</c:v>
                </c:pt>
                <c:pt idx="3780">
                  <c:v>89</c:v>
                </c:pt>
                <c:pt idx="3781">
                  <c:v>89</c:v>
                </c:pt>
                <c:pt idx="3782">
                  <c:v>89</c:v>
                </c:pt>
                <c:pt idx="3783">
                  <c:v>89</c:v>
                </c:pt>
                <c:pt idx="3784">
                  <c:v>89</c:v>
                </c:pt>
                <c:pt idx="3785">
                  <c:v>89</c:v>
                </c:pt>
                <c:pt idx="3786">
                  <c:v>89</c:v>
                </c:pt>
                <c:pt idx="3787">
                  <c:v>89</c:v>
                </c:pt>
                <c:pt idx="3788">
                  <c:v>89</c:v>
                </c:pt>
                <c:pt idx="3789">
                  <c:v>89</c:v>
                </c:pt>
                <c:pt idx="3790">
                  <c:v>89</c:v>
                </c:pt>
                <c:pt idx="3791">
                  <c:v>89</c:v>
                </c:pt>
                <c:pt idx="3792">
                  <c:v>89</c:v>
                </c:pt>
                <c:pt idx="3793">
                  <c:v>89</c:v>
                </c:pt>
                <c:pt idx="3794">
                  <c:v>89</c:v>
                </c:pt>
                <c:pt idx="3795">
                  <c:v>89</c:v>
                </c:pt>
                <c:pt idx="3796">
                  <c:v>89</c:v>
                </c:pt>
                <c:pt idx="3797">
                  <c:v>89</c:v>
                </c:pt>
                <c:pt idx="3798">
                  <c:v>89</c:v>
                </c:pt>
                <c:pt idx="3799">
                  <c:v>89</c:v>
                </c:pt>
                <c:pt idx="3800">
                  <c:v>89</c:v>
                </c:pt>
                <c:pt idx="3801">
                  <c:v>89</c:v>
                </c:pt>
                <c:pt idx="3802">
                  <c:v>89.1</c:v>
                </c:pt>
                <c:pt idx="3803">
                  <c:v>89.1</c:v>
                </c:pt>
                <c:pt idx="3804">
                  <c:v>89.1</c:v>
                </c:pt>
                <c:pt idx="3805">
                  <c:v>89.1</c:v>
                </c:pt>
                <c:pt idx="3806">
                  <c:v>89.2</c:v>
                </c:pt>
                <c:pt idx="3807">
                  <c:v>89.2</c:v>
                </c:pt>
                <c:pt idx="3808">
                  <c:v>89.2</c:v>
                </c:pt>
                <c:pt idx="3809">
                  <c:v>89.3</c:v>
                </c:pt>
                <c:pt idx="3810">
                  <c:v>89.3</c:v>
                </c:pt>
                <c:pt idx="3811">
                  <c:v>89.300003051999994</c:v>
                </c:pt>
                <c:pt idx="3812">
                  <c:v>89.4</c:v>
                </c:pt>
                <c:pt idx="3813">
                  <c:v>89.4</c:v>
                </c:pt>
                <c:pt idx="3814">
                  <c:v>89.5</c:v>
                </c:pt>
                <c:pt idx="3815">
                  <c:v>89.5</c:v>
                </c:pt>
                <c:pt idx="3816">
                  <c:v>89.5</c:v>
                </c:pt>
                <c:pt idx="3817">
                  <c:v>89.5</c:v>
                </c:pt>
                <c:pt idx="3818">
                  <c:v>89.5</c:v>
                </c:pt>
                <c:pt idx="3819">
                  <c:v>89.5</c:v>
                </c:pt>
                <c:pt idx="3820">
                  <c:v>89.5</c:v>
                </c:pt>
                <c:pt idx="3821">
                  <c:v>89.6</c:v>
                </c:pt>
                <c:pt idx="3822">
                  <c:v>89.7</c:v>
                </c:pt>
                <c:pt idx="3823">
                  <c:v>89.8</c:v>
                </c:pt>
                <c:pt idx="3824">
                  <c:v>89.8</c:v>
                </c:pt>
                <c:pt idx="3825">
                  <c:v>89.9</c:v>
                </c:pt>
                <c:pt idx="3826">
                  <c:v>89.9</c:v>
                </c:pt>
                <c:pt idx="3827">
                  <c:v>90</c:v>
                </c:pt>
                <c:pt idx="3828">
                  <c:v>90</c:v>
                </c:pt>
                <c:pt idx="3829">
                  <c:v>90</c:v>
                </c:pt>
                <c:pt idx="3830">
                  <c:v>90</c:v>
                </c:pt>
                <c:pt idx="3831">
                  <c:v>90</c:v>
                </c:pt>
                <c:pt idx="3832">
                  <c:v>90</c:v>
                </c:pt>
                <c:pt idx="3833">
                  <c:v>90</c:v>
                </c:pt>
                <c:pt idx="3834">
                  <c:v>90</c:v>
                </c:pt>
                <c:pt idx="3835">
                  <c:v>90</c:v>
                </c:pt>
                <c:pt idx="3836">
                  <c:v>90</c:v>
                </c:pt>
                <c:pt idx="3837">
                  <c:v>90</c:v>
                </c:pt>
                <c:pt idx="3838">
                  <c:v>90</c:v>
                </c:pt>
                <c:pt idx="3839">
                  <c:v>90</c:v>
                </c:pt>
                <c:pt idx="3840">
                  <c:v>90</c:v>
                </c:pt>
                <c:pt idx="3841">
                  <c:v>90</c:v>
                </c:pt>
                <c:pt idx="3842">
                  <c:v>90</c:v>
                </c:pt>
                <c:pt idx="3843">
                  <c:v>90</c:v>
                </c:pt>
                <c:pt idx="3844">
                  <c:v>90</c:v>
                </c:pt>
                <c:pt idx="3845">
                  <c:v>90</c:v>
                </c:pt>
                <c:pt idx="3846">
                  <c:v>90</c:v>
                </c:pt>
                <c:pt idx="3847">
                  <c:v>90</c:v>
                </c:pt>
                <c:pt idx="3848">
                  <c:v>90</c:v>
                </c:pt>
                <c:pt idx="3849">
                  <c:v>90</c:v>
                </c:pt>
                <c:pt idx="3850">
                  <c:v>90</c:v>
                </c:pt>
                <c:pt idx="3851">
                  <c:v>90</c:v>
                </c:pt>
                <c:pt idx="3852">
                  <c:v>90</c:v>
                </c:pt>
                <c:pt idx="3853">
                  <c:v>90</c:v>
                </c:pt>
                <c:pt idx="3854">
                  <c:v>90</c:v>
                </c:pt>
                <c:pt idx="3855">
                  <c:v>90</c:v>
                </c:pt>
                <c:pt idx="3856">
                  <c:v>90</c:v>
                </c:pt>
                <c:pt idx="3857">
                  <c:v>90</c:v>
                </c:pt>
                <c:pt idx="3858">
                  <c:v>90</c:v>
                </c:pt>
                <c:pt idx="3859">
                  <c:v>90</c:v>
                </c:pt>
                <c:pt idx="3860">
                  <c:v>90</c:v>
                </c:pt>
                <c:pt idx="3861">
                  <c:v>90</c:v>
                </c:pt>
                <c:pt idx="3862">
                  <c:v>90</c:v>
                </c:pt>
                <c:pt idx="3863">
                  <c:v>90</c:v>
                </c:pt>
                <c:pt idx="3864">
                  <c:v>90</c:v>
                </c:pt>
                <c:pt idx="3865">
                  <c:v>90</c:v>
                </c:pt>
                <c:pt idx="3866">
                  <c:v>90</c:v>
                </c:pt>
                <c:pt idx="3867">
                  <c:v>90</c:v>
                </c:pt>
                <c:pt idx="3868">
                  <c:v>90</c:v>
                </c:pt>
                <c:pt idx="3869">
                  <c:v>90</c:v>
                </c:pt>
                <c:pt idx="3870">
                  <c:v>90</c:v>
                </c:pt>
                <c:pt idx="3871">
                  <c:v>90</c:v>
                </c:pt>
                <c:pt idx="3872">
                  <c:v>90</c:v>
                </c:pt>
                <c:pt idx="3873">
                  <c:v>90</c:v>
                </c:pt>
                <c:pt idx="3874">
                  <c:v>90</c:v>
                </c:pt>
                <c:pt idx="3875">
                  <c:v>90</c:v>
                </c:pt>
                <c:pt idx="3876">
                  <c:v>90</c:v>
                </c:pt>
                <c:pt idx="3877">
                  <c:v>90</c:v>
                </c:pt>
                <c:pt idx="3878">
                  <c:v>90</c:v>
                </c:pt>
                <c:pt idx="3879">
                  <c:v>90</c:v>
                </c:pt>
                <c:pt idx="3880">
                  <c:v>90.1</c:v>
                </c:pt>
                <c:pt idx="3881">
                  <c:v>90.1</c:v>
                </c:pt>
                <c:pt idx="3882">
                  <c:v>90.2</c:v>
                </c:pt>
                <c:pt idx="3883">
                  <c:v>90.2</c:v>
                </c:pt>
                <c:pt idx="3884">
                  <c:v>90.2</c:v>
                </c:pt>
                <c:pt idx="3885">
                  <c:v>90.3</c:v>
                </c:pt>
                <c:pt idx="3886">
                  <c:v>90.3</c:v>
                </c:pt>
                <c:pt idx="3887">
                  <c:v>90.3</c:v>
                </c:pt>
                <c:pt idx="3888">
                  <c:v>90.300003051999994</c:v>
                </c:pt>
                <c:pt idx="3889">
                  <c:v>90.4</c:v>
                </c:pt>
                <c:pt idx="3890">
                  <c:v>90.4</c:v>
                </c:pt>
                <c:pt idx="3891">
                  <c:v>90.4</c:v>
                </c:pt>
                <c:pt idx="3892">
                  <c:v>90.4</c:v>
                </c:pt>
                <c:pt idx="3893">
                  <c:v>90.5</c:v>
                </c:pt>
                <c:pt idx="3894">
                  <c:v>90.5</c:v>
                </c:pt>
                <c:pt idx="3895">
                  <c:v>90.5</c:v>
                </c:pt>
                <c:pt idx="3896">
                  <c:v>90.5</c:v>
                </c:pt>
                <c:pt idx="3897">
                  <c:v>90.5</c:v>
                </c:pt>
                <c:pt idx="3898">
                  <c:v>90.6</c:v>
                </c:pt>
                <c:pt idx="3899">
                  <c:v>90.6</c:v>
                </c:pt>
                <c:pt idx="3900">
                  <c:v>90.699996948000006</c:v>
                </c:pt>
                <c:pt idx="3901">
                  <c:v>90.699996948000006</c:v>
                </c:pt>
                <c:pt idx="3902">
                  <c:v>90.7</c:v>
                </c:pt>
                <c:pt idx="3903">
                  <c:v>90.7</c:v>
                </c:pt>
                <c:pt idx="3904">
                  <c:v>90.7</c:v>
                </c:pt>
                <c:pt idx="3905">
                  <c:v>90.8</c:v>
                </c:pt>
                <c:pt idx="3906">
                  <c:v>90.8</c:v>
                </c:pt>
                <c:pt idx="3907">
                  <c:v>90.8</c:v>
                </c:pt>
                <c:pt idx="3908">
                  <c:v>90.9</c:v>
                </c:pt>
                <c:pt idx="3909">
                  <c:v>90.9</c:v>
                </c:pt>
                <c:pt idx="3910">
                  <c:v>91</c:v>
                </c:pt>
                <c:pt idx="3911">
                  <c:v>91</c:v>
                </c:pt>
                <c:pt idx="3912">
                  <c:v>91</c:v>
                </c:pt>
                <c:pt idx="3913">
                  <c:v>91</c:v>
                </c:pt>
                <c:pt idx="3914">
                  <c:v>91</c:v>
                </c:pt>
                <c:pt idx="3915">
                  <c:v>91</c:v>
                </c:pt>
                <c:pt idx="3916">
                  <c:v>91</c:v>
                </c:pt>
                <c:pt idx="3917">
                  <c:v>91</c:v>
                </c:pt>
                <c:pt idx="3918">
                  <c:v>91</c:v>
                </c:pt>
                <c:pt idx="3919">
                  <c:v>91</c:v>
                </c:pt>
                <c:pt idx="3920">
                  <c:v>91</c:v>
                </c:pt>
                <c:pt idx="3921">
                  <c:v>91</c:v>
                </c:pt>
                <c:pt idx="3922">
                  <c:v>91</c:v>
                </c:pt>
                <c:pt idx="3923">
                  <c:v>91</c:v>
                </c:pt>
                <c:pt idx="3924">
                  <c:v>91</c:v>
                </c:pt>
                <c:pt idx="3925">
                  <c:v>91</c:v>
                </c:pt>
                <c:pt idx="3926">
                  <c:v>91</c:v>
                </c:pt>
                <c:pt idx="3927">
                  <c:v>91</c:v>
                </c:pt>
                <c:pt idx="3928">
                  <c:v>91</c:v>
                </c:pt>
                <c:pt idx="3929">
                  <c:v>91</c:v>
                </c:pt>
                <c:pt idx="3930">
                  <c:v>91</c:v>
                </c:pt>
                <c:pt idx="3931">
                  <c:v>91.1</c:v>
                </c:pt>
                <c:pt idx="3932">
                  <c:v>91.1</c:v>
                </c:pt>
                <c:pt idx="3933">
                  <c:v>91.1</c:v>
                </c:pt>
                <c:pt idx="3934">
                  <c:v>91.1</c:v>
                </c:pt>
                <c:pt idx="3935">
                  <c:v>91.2</c:v>
                </c:pt>
                <c:pt idx="3936">
                  <c:v>91.2</c:v>
                </c:pt>
                <c:pt idx="3937">
                  <c:v>91.2</c:v>
                </c:pt>
                <c:pt idx="3938">
                  <c:v>91.3</c:v>
                </c:pt>
                <c:pt idx="3939">
                  <c:v>91.4</c:v>
                </c:pt>
                <c:pt idx="3940">
                  <c:v>91.4</c:v>
                </c:pt>
                <c:pt idx="3941">
                  <c:v>91.4</c:v>
                </c:pt>
                <c:pt idx="3942">
                  <c:v>91.5</c:v>
                </c:pt>
                <c:pt idx="3943">
                  <c:v>91.5</c:v>
                </c:pt>
                <c:pt idx="3944">
                  <c:v>91.5</c:v>
                </c:pt>
                <c:pt idx="3945">
                  <c:v>91.5</c:v>
                </c:pt>
                <c:pt idx="3946">
                  <c:v>91.6</c:v>
                </c:pt>
                <c:pt idx="3947">
                  <c:v>91.6</c:v>
                </c:pt>
                <c:pt idx="3948">
                  <c:v>91.7</c:v>
                </c:pt>
                <c:pt idx="3949">
                  <c:v>91.8</c:v>
                </c:pt>
                <c:pt idx="3950">
                  <c:v>91.8</c:v>
                </c:pt>
                <c:pt idx="3951">
                  <c:v>91.8</c:v>
                </c:pt>
                <c:pt idx="3952">
                  <c:v>91.8</c:v>
                </c:pt>
                <c:pt idx="3953">
                  <c:v>91.8</c:v>
                </c:pt>
                <c:pt idx="3954">
                  <c:v>91.8</c:v>
                </c:pt>
                <c:pt idx="3955">
                  <c:v>92</c:v>
                </c:pt>
                <c:pt idx="3956">
                  <c:v>92</c:v>
                </c:pt>
                <c:pt idx="3957">
                  <c:v>92</c:v>
                </c:pt>
                <c:pt idx="3958">
                  <c:v>92</c:v>
                </c:pt>
                <c:pt idx="3959">
                  <c:v>92</c:v>
                </c:pt>
                <c:pt idx="3960">
                  <c:v>92</c:v>
                </c:pt>
                <c:pt idx="3961">
                  <c:v>92</c:v>
                </c:pt>
                <c:pt idx="3962">
                  <c:v>92</c:v>
                </c:pt>
                <c:pt idx="3963">
                  <c:v>92</c:v>
                </c:pt>
                <c:pt idx="3964">
                  <c:v>92</c:v>
                </c:pt>
                <c:pt idx="3965">
                  <c:v>92</c:v>
                </c:pt>
                <c:pt idx="3966">
                  <c:v>92</c:v>
                </c:pt>
                <c:pt idx="3967">
                  <c:v>92</c:v>
                </c:pt>
                <c:pt idx="3968">
                  <c:v>92</c:v>
                </c:pt>
                <c:pt idx="3969">
                  <c:v>92</c:v>
                </c:pt>
                <c:pt idx="3970">
                  <c:v>92</c:v>
                </c:pt>
                <c:pt idx="3971">
                  <c:v>92</c:v>
                </c:pt>
                <c:pt idx="3972">
                  <c:v>92</c:v>
                </c:pt>
                <c:pt idx="3973">
                  <c:v>92</c:v>
                </c:pt>
                <c:pt idx="3974">
                  <c:v>92</c:v>
                </c:pt>
                <c:pt idx="3975">
                  <c:v>92</c:v>
                </c:pt>
                <c:pt idx="3976">
                  <c:v>92</c:v>
                </c:pt>
                <c:pt idx="3977">
                  <c:v>92</c:v>
                </c:pt>
                <c:pt idx="3978">
                  <c:v>92</c:v>
                </c:pt>
                <c:pt idx="3979">
                  <c:v>92</c:v>
                </c:pt>
                <c:pt idx="3980">
                  <c:v>92</c:v>
                </c:pt>
                <c:pt idx="3981">
                  <c:v>92</c:v>
                </c:pt>
                <c:pt idx="3982">
                  <c:v>92</c:v>
                </c:pt>
                <c:pt idx="3983">
                  <c:v>92</c:v>
                </c:pt>
                <c:pt idx="3984">
                  <c:v>92</c:v>
                </c:pt>
                <c:pt idx="3985">
                  <c:v>92</c:v>
                </c:pt>
                <c:pt idx="3986">
                  <c:v>92</c:v>
                </c:pt>
                <c:pt idx="3987">
                  <c:v>92.1</c:v>
                </c:pt>
                <c:pt idx="3988">
                  <c:v>92.1</c:v>
                </c:pt>
                <c:pt idx="3989">
                  <c:v>92.1</c:v>
                </c:pt>
                <c:pt idx="3990">
                  <c:v>92.2</c:v>
                </c:pt>
                <c:pt idx="3991">
                  <c:v>92.3</c:v>
                </c:pt>
                <c:pt idx="3992">
                  <c:v>92.300003051999994</c:v>
                </c:pt>
                <c:pt idx="3993">
                  <c:v>92.4</c:v>
                </c:pt>
                <c:pt idx="3994">
                  <c:v>92.4</c:v>
                </c:pt>
                <c:pt idx="3995">
                  <c:v>92.400001525999997</c:v>
                </c:pt>
                <c:pt idx="3996">
                  <c:v>92.5</c:v>
                </c:pt>
                <c:pt idx="3997">
                  <c:v>92.5</c:v>
                </c:pt>
                <c:pt idx="3998">
                  <c:v>92.5</c:v>
                </c:pt>
                <c:pt idx="3999">
                  <c:v>92.5</c:v>
                </c:pt>
                <c:pt idx="4000">
                  <c:v>92.5</c:v>
                </c:pt>
                <c:pt idx="4001">
                  <c:v>92.5</c:v>
                </c:pt>
                <c:pt idx="4002">
                  <c:v>92.6</c:v>
                </c:pt>
                <c:pt idx="4003">
                  <c:v>92.6</c:v>
                </c:pt>
                <c:pt idx="4004">
                  <c:v>92.6</c:v>
                </c:pt>
                <c:pt idx="4005">
                  <c:v>92.6</c:v>
                </c:pt>
                <c:pt idx="4006">
                  <c:v>92.7</c:v>
                </c:pt>
                <c:pt idx="4007">
                  <c:v>92.7</c:v>
                </c:pt>
                <c:pt idx="4008">
                  <c:v>92.7</c:v>
                </c:pt>
                <c:pt idx="4009">
                  <c:v>92.8</c:v>
                </c:pt>
                <c:pt idx="4010">
                  <c:v>92.8</c:v>
                </c:pt>
                <c:pt idx="4011">
                  <c:v>92.8</c:v>
                </c:pt>
                <c:pt idx="4012">
                  <c:v>92.8</c:v>
                </c:pt>
                <c:pt idx="4013">
                  <c:v>92.9</c:v>
                </c:pt>
                <c:pt idx="4014">
                  <c:v>92.9</c:v>
                </c:pt>
                <c:pt idx="4015">
                  <c:v>92.9</c:v>
                </c:pt>
                <c:pt idx="4016">
                  <c:v>92.9</c:v>
                </c:pt>
                <c:pt idx="4017">
                  <c:v>93</c:v>
                </c:pt>
                <c:pt idx="4018">
                  <c:v>93</c:v>
                </c:pt>
                <c:pt idx="4019">
                  <c:v>93</c:v>
                </c:pt>
                <c:pt idx="4020">
                  <c:v>93</c:v>
                </c:pt>
                <c:pt idx="4021">
                  <c:v>93</c:v>
                </c:pt>
                <c:pt idx="4022">
                  <c:v>93</c:v>
                </c:pt>
                <c:pt idx="4023">
                  <c:v>93</c:v>
                </c:pt>
                <c:pt idx="4024">
                  <c:v>93</c:v>
                </c:pt>
                <c:pt idx="4025">
                  <c:v>93</c:v>
                </c:pt>
                <c:pt idx="4026">
                  <c:v>93</c:v>
                </c:pt>
                <c:pt idx="4027">
                  <c:v>93</c:v>
                </c:pt>
                <c:pt idx="4028">
                  <c:v>93</c:v>
                </c:pt>
                <c:pt idx="4029">
                  <c:v>93</c:v>
                </c:pt>
                <c:pt idx="4030">
                  <c:v>93</c:v>
                </c:pt>
                <c:pt idx="4031">
                  <c:v>93</c:v>
                </c:pt>
                <c:pt idx="4032">
                  <c:v>93</c:v>
                </c:pt>
                <c:pt idx="4033">
                  <c:v>93</c:v>
                </c:pt>
                <c:pt idx="4034">
                  <c:v>93</c:v>
                </c:pt>
                <c:pt idx="4035">
                  <c:v>93</c:v>
                </c:pt>
                <c:pt idx="4036">
                  <c:v>93</c:v>
                </c:pt>
                <c:pt idx="4037">
                  <c:v>93</c:v>
                </c:pt>
                <c:pt idx="4038">
                  <c:v>93</c:v>
                </c:pt>
                <c:pt idx="4039">
                  <c:v>93</c:v>
                </c:pt>
                <c:pt idx="4040">
                  <c:v>93</c:v>
                </c:pt>
                <c:pt idx="4041">
                  <c:v>93</c:v>
                </c:pt>
                <c:pt idx="4042">
                  <c:v>93</c:v>
                </c:pt>
                <c:pt idx="4043">
                  <c:v>93.1</c:v>
                </c:pt>
                <c:pt idx="4044">
                  <c:v>93.2</c:v>
                </c:pt>
                <c:pt idx="4045">
                  <c:v>93.2</c:v>
                </c:pt>
                <c:pt idx="4046">
                  <c:v>93.300003051999994</c:v>
                </c:pt>
                <c:pt idx="4047">
                  <c:v>93.4</c:v>
                </c:pt>
                <c:pt idx="4048">
                  <c:v>93.5</c:v>
                </c:pt>
                <c:pt idx="4049">
                  <c:v>93.5</c:v>
                </c:pt>
                <c:pt idx="4050">
                  <c:v>93.5</c:v>
                </c:pt>
                <c:pt idx="4051">
                  <c:v>93.5</c:v>
                </c:pt>
                <c:pt idx="4052">
                  <c:v>93.5</c:v>
                </c:pt>
                <c:pt idx="4053">
                  <c:v>93.5</c:v>
                </c:pt>
                <c:pt idx="4054">
                  <c:v>93.7</c:v>
                </c:pt>
                <c:pt idx="4055">
                  <c:v>93.7</c:v>
                </c:pt>
                <c:pt idx="4056">
                  <c:v>93.8</c:v>
                </c:pt>
                <c:pt idx="4057">
                  <c:v>93.9</c:v>
                </c:pt>
                <c:pt idx="4058">
                  <c:v>94</c:v>
                </c:pt>
                <c:pt idx="4059">
                  <c:v>94</c:v>
                </c:pt>
                <c:pt idx="4060">
                  <c:v>94</c:v>
                </c:pt>
                <c:pt idx="4061">
                  <c:v>94</c:v>
                </c:pt>
                <c:pt idx="4062">
                  <c:v>94</c:v>
                </c:pt>
                <c:pt idx="4063">
                  <c:v>94</c:v>
                </c:pt>
                <c:pt idx="4064">
                  <c:v>94</c:v>
                </c:pt>
                <c:pt idx="4065">
                  <c:v>94</c:v>
                </c:pt>
                <c:pt idx="4066">
                  <c:v>94</c:v>
                </c:pt>
                <c:pt idx="4067">
                  <c:v>94</c:v>
                </c:pt>
                <c:pt idx="4068">
                  <c:v>94</c:v>
                </c:pt>
                <c:pt idx="4069">
                  <c:v>94</c:v>
                </c:pt>
                <c:pt idx="4070">
                  <c:v>94</c:v>
                </c:pt>
                <c:pt idx="4071">
                  <c:v>94</c:v>
                </c:pt>
                <c:pt idx="4072">
                  <c:v>94</c:v>
                </c:pt>
                <c:pt idx="4073">
                  <c:v>94</c:v>
                </c:pt>
                <c:pt idx="4074">
                  <c:v>94</c:v>
                </c:pt>
                <c:pt idx="4075">
                  <c:v>94</c:v>
                </c:pt>
                <c:pt idx="4076">
                  <c:v>94</c:v>
                </c:pt>
                <c:pt idx="4077">
                  <c:v>94</c:v>
                </c:pt>
                <c:pt idx="4078">
                  <c:v>94</c:v>
                </c:pt>
                <c:pt idx="4079">
                  <c:v>94</c:v>
                </c:pt>
                <c:pt idx="4080">
                  <c:v>94</c:v>
                </c:pt>
                <c:pt idx="4081">
                  <c:v>94.2</c:v>
                </c:pt>
                <c:pt idx="4082">
                  <c:v>94.3</c:v>
                </c:pt>
                <c:pt idx="4083">
                  <c:v>94.3</c:v>
                </c:pt>
                <c:pt idx="4084">
                  <c:v>94.4</c:v>
                </c:pt>
                <c:pt idx="4085">
                  <c:v>94.5</c:v>
                </c:pt>
                <c:pt idx="4086">
                  <c:v>94.5</c:v>
                </c:pt>
                <c:pt idx="4087">
                  <c:v>94.6</c:v>
                </c:pt>
                <c:pt idx="4088">
                  <c:v>94.6</c:v>
                </c:pt>
                <c:pt idx="4089">
                  <c:v>94.6</c:v>
                </c:pt>
                <c:pt idx="4090">
                  <c:v>94.8</c:v>
                </c:pt>
                <c:pt idx="4091">
                  <c:v>94.8</c:v>
                </c:pt>
                <c:pt idx="4092">
                  <c:v>94.8</c:v>
                </c:pt>
                <c:pt idx="4093">
                  <c:v>94.9</c:v>
                </c:pt>
                <c:pt idx="4094">
                  <c:v>94.9</c:v>
                </c:pt>
                <c:pt idx="4095">
                  <c:v>95</c:v>
                </c:pt>
                <c:pt idx="4096">
                  <c:v>95</c:v>
                </c:pt>
                <c:pt idx="4097">
                  <c:v>95</c:v>
                </c:pt>
                <c:pt idx="4098">
                  <c:v>95</c:v>
                </c:pt>
                <c:pt idx="4099">
                  <c:v>95</c:v>
                </c:pt>
                <c:pt idx="4100">
                  <c:v>95</c:v>
                </c:pt>
                <c:pt idx="4101">
                  <c:v>95</c:v>
                </c:pt>
                <c:pt idx="4102">
                  <c:v>95</c:v>
                </c:pt>
                <c:pt idx="4103">
                  <c:v>95</c:v>
                </c:pt>
                <c:pt idx="4104">
                  <c:v>95</c:v>
                </c:pt>
                <c:pt idx="4105">
                  <c:v>95</c:v>
                </c:pt>
                <c:pt idx="4106">
                  <c:v>95</c:v>
                </c:pt>
                <c:pt idx="4107">
                  <c:v>95</c:v>
                </c:pt>
                <c:pt idx="4108">
                  <c:v>95</c:v>
                </c:pt>
                <c:pt idx="4109">
                  <c:v>95</c:v>
                </c:pt>
                <c:pt idx="4110">
                  <c:v>95</c:v>
                </c:pt>
                <c:pt idx="4111">
                  <c:v>95</c:v>
                </c:pt>
                <c:pt idx="4112">
                  <c:v>95</c:v>
                </c:pt>
                <c:pt idx="4113">
                  <c:v>95</c:v>
                </c:pt>
                <c:pt idx="4114">
                  <c:v>95</c:v>
                </c:pt>
                <c:pt idx="4115">
                  <c:v>95</c:v>
                </c:pt>
                <c:pt idx="4116">
                  <c:v>95</c:v>
                </c:pt>
                <c:pt idx="4117">
                  <c:v>95</c:v>
                </c:pt>
                <c:pt idx="4118">
                  <c:v>95</c:v>
                </c:pt>
                <c:pt idx="4119">
                  <c:v>95</c:v>
                </c:pt>
                <c:pt idx="4120">
                  <c:v>95</c:v>
                </c:pt>
                <c:pt idx="4121">
                  <c:v>95</c:v>
                </c:pt>
                <c:pt idx="4122">
                  <c:v>95</c:v>
                </c:pt>
                <c:pt idx="4123">
                  <c:v>95</c:v>
                </c:pt>
                <c:pt idx="4124">
                  <c:v>95</c:v>
                </c:pt>
                <c:pt idx="4125">
                  <c:v>95.1</c:v>
                </c:pt>
                <c:pt idx="4126">
                  <c:v>95.2</c:v>
                </c:pt>
                <c:pt idx="4127">
                  <c:v>95.2</c:v>
                </c:pt>
                <c:pt idx="4128">
                  <c:v>95.2</c:v>
                </c:pt>
                <c:pt idx="4129">
                  <c:v>95.3</c:v>
                </c:pt>
                <c:pt idx="4130">
                  <c:v>95.3</c:v>
                </c:pt>
                <c:pt idx="4131">
                  <c:v>95.3</c:v>
                </c:pt>
                <c:pt idx="4132">
                  <c:v>95.4</c:v>
                </c:pt>
                <c:pt idx="4133">
                  <c:v>95.5</c:v>
                </c:pt>
                <c:pt idx="4134">
                  <c:v>95.5</c:v>
                </c:pt>
                <c:pt idx="4135">
                  <c:v>95.5</c:v>
                </c:pt>
                <c:pt idx="4136">
                  <c:v>95.6</c:v>
                </c:pt>
                <c:pt idx="4137">
                  <c:v>95.6</c:v>
                </c:pt>
                <c:pt idx="4138">
                  <c:v>95.6</c:v>
                </c:pt>
                <c:pt idx="4139">
                  <c:v>95.6</c:v>
                </c:pt>
                <c:pt idx="4140">
                  <c:v>95.7</c:v>
                </c:pt>
                <c:pt idx="4141">
                  <c:v>95.8</c:v>
                </c:pt>
                <c:pt idx="4142">
                  <c:v>96</c:v>
                </c:pt>
                <c:pt idx="4143">
                  <c:v>96</c:v>
                </c:pt>
                <c:pt idx="4144">
                  <c:v>96</c:v>
                </c:pt>
                <c:pt idx="4145">
                  <c:v>96</c:v>
                </c:pt>
                <c:pt idx="4146">
                  <c:v>96</c:v>
                </c:pt>
                <c:pt idx="4147">
                  <c:v>96</c:v>
                </c:pt>
                <c:pt idx="4148">
                  <c:v>96</c:v>
                </c:pt>
                <c:pt idx="4149">
                  <c:v>96</c:v>
                </c:pt>
                <c:pt idx="4150">
                  <c:v>96</c:v>
                </c:pt>
                <c:pt idx="4151">
                  <c:v>96</c:v>
                </c:pt>
                <c:pt idx="4152">
                  <c:v>96</c:v>
                </c:pt>
                <c:pt idx="4153">
                  <c:v>96</c:v>
                </c:pt>
                <c:pt idx="4154">
                  <c:v>96</c:v>
                </c:pt>
                <c:pt idx="4155">
                  <c:v>96</c:v>
                </c:pt>
                <c:pt idx="4156">
                  <c:v>96</c:v>
                </c:pt>
                <c:pt idx="4157">
                  <c:v>96</c:v>
                </c:pt>
                <c:pt idx="4158">
                  <c:v>96</c:v>
                </c:pt>
                <c:pt idx="4159">
                  <c:v>96</c:v>
                </c:pt>
                <c:pt idx="4160">
                  <c:v>96</c:v>
                </c:pt>
                <c:pt idx="4161">
                  <c:v>96</c:v>
                </c:pt>
                <c:pt idx="4162">
                  <c:v>96</c:v>
                </c:pt>
                <c:pt idx="4163">
                  <c:v>96</c:v>
                </c:pt>
                <c:pt idx="4164">
                  <c:v>96</c:v>
                </c:pt>
                <c:pt idx="4165">
                  <c:v>96</c:v>
                </c:pt>
                <c:pt idx="4166">
                  <c:v>96</c:v>
                </c:pt>
                <c:pt idx="4167">
                  <c:v>96.1</c:v>
                </c:pt>
                <c:pt idx="4168">
                  <c:v>96.1</c:v>
                </c:pt>
                <c:pt idx="4169">
                  <c:v>96.2</c:v>
                </c:pt>
                <c:pt idx="4170">
                  <c:v>96.2</c:v>
                </c:pt>
                <c:pt idx="4171">
                  <c:v>96.2</c:v>
                </c:pt>
                <c:pt idx="4172">
                  <c:v>96.3</c:v>
                </c:pt>
                <c:pt idx="4173">
                  <c:v>96.5</c:v>
                </c:pt>
                <c:pt idx="4174">
                  <c:v>96.5</c:v>
                </c:pt>
                <c:pt idx="4175">
                  <c:v>96.5</c:v>
                </c:pt>
                <c:pt idx="4176">
                  <c:v>96.6</c:v>
                </c:pt>
                <c:pt idx="4177">
                  <c:v>96.6</c:v>
                </c:pt>
                <c:pt idx="4178">
                  <c:v>96.7</c:v>
                </c:pt>
                <c:pt idx="4179">
                  <c:v>96.8</c:v>
                </c:pt>
                <c:pt idx="4180">
                  <c:v>96.9</c:v>
                </c:pt>
                <c:pt idx="4181">
                  <c:v>96.9</c:v>
                </c:pt>
                <c:pt idx="4182">
                  <c:v>97</c:v>
                </c:pt>
                <c:pt idx="4183">
                  <c:v>97</c:v>
                </c:pt>
                <c:pt idx="4184">
                  <c:v>97</c:v>
                </c:pt>
                <c:pt idx="4185">
                  <c:v>97</c:v>
                </c:pt>
                <c:pt idx="4186">
                  <c:v>97</c:v>
                </c:pt>
                <c:pt idx="4187">
                  <c:v>97</c:v>
                </c:pt>
                <c:pt idx="4188">
                  <c:v>97</c:v>
                </c:pt>
                <c:pt idx="4189">
                  <c:v>97</c:v>
                </c:pt>
                <c:pt idx="4190">
                  <c:v>97</c:v>
                </c:pt>
                <c:pt idx="4191">
                  <c:v>97</c:v>
                </c:pt>
                <c:pt idx="4192">
                  <c:v>97</c:v>
                </c:pt>
                <c:pt idx="4193">
                  <c:v>97</c:v>
                </c:pt>
                <c:pt idx="4194">
                  <c:v>97</c:v>
                </c:pt>
                <c:pt idx="4195">
                  <c:v>97</c:v>
                </c:pt>
                <c:pt idx="4196">
                  <c:v>97</c:v>
                </c:pt>
                <c:pt idx="4197">
                  <c:v>97</c:v>
                </c:pt>
                <c:pt idx="4198">
                  <c:v>97</c:v>
                </c:pt>
                <c:pt idx="4199">
                  <c:v>97</c:v>
                </c:pt>
                <c:pt idx="4200">
                  <c:v>97</c:v>
                </c:pt>
                <c:pt idx="4201">
                  <c:v>97.2</c:v>
                </c:pt>
                <c:pt idx="4202">
                  <c:v>97.2</c:v>
                </c:pt>
                <c:pt idx="4203">
                  <c:v>97.4</c:v>
                </c:pt>
                <c:pt idx="4204">
                  <c:v>97.4</c:v>
                </c:pt>
                <c:pt idx="4205">
                  <c:v>97.4</c:v>
                </c:pt>
                <c:pt idx="4206">
                  <c:v>97.5</c:v>
                </c:pt>
                <c:pt idx="4207">
                  <c:v>97.5</c:v>
                </c:pt>
                <c:pt idx="4208">
                  <c:v>97.5</c:v>
                </c:pt>
                <c:pt idx="4209">
                  <c:v>97.5</c:v>
                </c:pt>
                <c:pt idx="4210">
                  <c:v>97.6</c:v>
                </c:pt>
                <c:pt idx="4211">
                  <c:v>97.7</c:v>
                </c:pt>
                <c:pt idx="4212">
                  <c:v>97.8</c:v>
                </c:pt>
                <c:pt idx="4213">
                  <c:v>97.8</c:v>
                </c:pt>
                <c:pt idx="4214">
                  <c:v>97.9</c:v>
                </c:pt>
                <c:pt idx="4215">
                  <c:v>98</c:v>
                </c:pt>
                <c:pt idx="4216">
                  <c:v>98</c:v>
                </c:pt>
                <c:pt idx="4217">
                  <c:v>98</c:v>
                </c:pt>
                <c:pt idx="4218">
                  <c:v>98</c:v>
                </c:pt>
                <c:pt idx="4219">
                  <c:v>98</c:v>
                </c:pt>
                <c:pt idx="4220">
                  <c:v>98</c:v>
                </c:pt>
                <c:pt idx="4221">
                  <c:v>98</c:v>
                </c:pt>
                <c:pt idx="4222">
                  <c:v>98</c:v>
                </c:pt>
                <c:pt idx="4223">
                  <c:v>98</c:v>
                </c:pt>
                <c:pt idx="4224">
                  <c:v>98</c:v>
                </c:pt>
                <c:pt idx="4225">
                  <c:v>98</c:v>
                </c:pt>
                <c:pt idx="4226">
                  <c:v>98</c:v>
                </c:pt>
                <c:pt idx="4227">
                  <c:v>98</c:v>
                </c:pt>
                <c:pt idx="4228">
                  <c:v>98</c:v>
                </c:pt>
                <c:pt idx="4229">
                  <c:v>98</c:v>
                </c:pt>
                <c:pt idx="4230">
                  <c:v>98</c:v>
                </c:pt>
                <c:pt idx="4231">
                  <c:v>98</c:v>
                </c:pt>
                <c:pt idx="4232">
                  <c:v>98</c:v>
                </c:pt>
                <c:pt idx="4233">
                  <c:v>98</c:v>
                </c:pt>
                <c:pt idx="4234">
                  <c:v>98</c:v>
                </c:pt>
                <c:pt idx="4235">
                  <c:v>98</c:v>
                </c:pt>
                <c:pt idx="4236">
                  <c:v>98</c:v>
                </c:pt>
                <c:pt idx="4237">
                  <c:v>98</c:v>
                </c:pt>
                <c:pt idx="4238">
                  <c:v>98</c:v>
                </c:pt>
                <c:pt idx="4239">
                  <c:v>98</c:v>
                </c:pt>
                <c:pt idx="4240">
                  <c:v>98</c:v>
                </c:pt>
                <c:pt idx="4241">
                  <c:v>98</c:v>
                </c:pt>
                <c:pt idx="4242">
                  <c:v>98.2</c:v>
                </c:pt>
                <c:pt idx="4243">
                  <c:v>98.2</c:v>
                </c:pt>
                <c:pt idx="4244">
                  <c:v>98.2</c:v>
                </c:pt>
                <c:pt idx="4245">
                  <c:v>98.3</c:v>
                </c:pt>
                <c:pt idx="4246">
                  <c:v>98.3</c:v>
                </c:pt>
                <c:pt idx="4247">
                  <c:v>98.4</c:v>
                </c:pt>
                <c:pt idx="4248">
                  <c:v>98.4</c:v>
                </c:pt>
                <c:pt idx="4249">
                  <c:v>98.400001525999997</c:v>
                </c:pt>
                <c:pt idx="4250">
                  <c:v>98.5</c:v>
                </c:pt>
                <c:pt idx="4251">
                  <c:v>98.5</c:v>
                </c:pt>
                <c:pt idx="4252">
                  <c:v>98.5</c:v>
                </c:pt>
                <c:pt idx="4253">
                  <c:v>98.5</c:v>
                </c:pt>
                <c:pt idx="4254">
                  <c:v>98.5</c:v>
                </c:pt>
                <c:pt idx="4255">
                  <c:v>98.5</c:v>
                </c:pt>
                <c:pt idx="4256">
                  <c:v>98.6</c:v>
                </c:pt>
                <c:pt idx="4257">
                  <c:v>98.6</c:v>
                </c:pt>
                <c:pt idx="4258">
                  <c:v>98.7</c:v>
                </c:pt>
                <c:pt idx="4259">
                  <c:v>98.8</c:v>
                </c:pt>
                <c:pt idx="4260">
                  <c:v>98.8</c:v>
                </c:pt>
                <c:pt idx="4261">
                  <c:v>98.8</c:v>
                </c:pt>
                <c:pt idx="4262">
                  <c:v>98.8</c:v>
                </c:pt>
                <c:pt idx="4263">
                  <c:v>99</c:v>
                </c:pt>
                <c:pt idx="4264">
                  <c:v>99</c:v>
                </c:pt>
                <c:pt idx="4265">
                  <c:v>99</c:v>
                </c:pt>
                <c:pt idx="4266">
                  <c:v>99</c:v>
                </c:pt>
                <c:pt idx="4267">
                  <c:v>99</c:v>
                </c:pt>
                <c:pt idx="4268">
                  <c:v>99</c:v>
                </c:pt>
                <c:pt idx="4269">
                  <c:v>99</c:v>
                </c:pt>
                <c:pt idx="4270">
                  <c:v>99</c:v>
                </c:pt>
                <c:pt idx="4271">
                  <c:v>99</c:v>
                </c:pt>
                <c:pt idx="4272">
                  <c:v>99</c:v>
                </c:pt>
                <c:pt idx="4273">
                  <c:v>99</c:v>
                </c:pt>
                <c:pt idx="4274">
                  <c:v>99</c:v>
                </c:pt>
                <c:pt idx="4275">
                  <c:v>99</c:v>
                </c:pt>
                <c:pt idx="4276">
                  <c:v>99</c:v>
                </c:pt>
                <c:pt idx="4277">
                  <c:v>99</c:v>
                </c:pt>
                <c:pt idx="4278">
                  <c:v>99</c:v>
                </c:pt>
                <c:pt idx="4279">
                  <c:v>99</c:v>
                </c:pt>
                <c:pt idx="4280">
                  <c:v>99</c:v>
                </c:pt>
                <c:pt idx="4281">
                  <c:v>99.2</c:v>
                </c:pt>
                <c:pt idx="4282">
                  <c:v>99.3</c:v>
                </c:pt>
                <c:pt idx="4283">
                  <c:v>99.3</c:v>
                </c:pt>
                <c:pt idx="4284">
                  <c:v>99.4</c:v>
                </c:pt>
                <c:pt idx="4285">
                  <c:v>99.4</c:v>
                </c:pt>
                <c:pt idx="4286">
                  <c:v>99.5</c:v>
                </c:pt>
                <c:pt idx="4287">
                  <c:v>99.6</c:v>
                </c:pt>
                <c:pt idx="4288">
                  <c:v>99.6</c:v>
                </c:pt>
                <c:pt idx="4289">
                  <c:v>99.6</c:v>
                </c:pt>
                <c:pt idx="4290">
                  <c:v>99.7</c:v>
                </c:pt>
                <c:pt idx="4291">
                  <c:v>99.7</c:v>
                </c:pt>
                <c:pt idx="4292">
                  <c:v>99.7</c:v>
                </c:pt>
                <c:pt idx="4293">
                  <c:v>99.7</c:v>
                </c:pt>
                <c:pt idx="4294">
                  <c:v>99.8</c:v>
                </c:pt>
                <c:pt idx="4295">
                  <c:v>99.9</c:v>
                </c:pt>
                <c:pt idx="4296">
                  <c:v>100</c:v>
                </c:pt>
                <c:pt idx="4297">
                  <c:v>100</c:v>
                </c:pt>
                <c:pt idx="4298">
                  <c:v>100</c:v>
                </c:pt>
                <c:pt idx="4299">
                  <c:v>100</c:v>
                </c:pt>
                <c:pt idx="4300">
                  <c:v>100</c:v>
                </c:pt>
                <c:pt idx="4301">
                  <c:v>100</c:v>
                </c:pt>
                <c:pt idx="4302">
                  <c:v>100</c:v>
                </c:pt>
                <c:pt idx="4303">
                  <c:v>100</c:v>
                </c:pt>
                <c:pt idx="4304">
                  <c:v>100</c:v>
                </c:pt>
                <c:pt idx="4305">
                  <c:v>100</c:v>
                </c:pt>
                <c:pt idx="4306">
                  <c:v>100</c:v>
                </c:pt>
                <c:pt idx="4307">
                  <c:v>100</c:v>
                </c:pt>
                <c:pt idx="4308">
                  <c:v>100</c:v>
                </c:pt>
                <c:pt idx="4309">
                  <c:v>100</c:v>
                </c:pt>
                <c:pt idx="4310">
                  <c:v>100</c:v>
                </c:pt>
                <c:pt idx="4311">
                  <c:v>100</c:v>
                </c:pt>
                <c:pt idx="4312">
                  <c:v>100</c:v>
                </c:pt>
                <c:pt idx="4313">
                  <c:v>100</c:v>
                </c:pt>
                <c:pt idx="4314">
                  <c:v>100</c:v>
                </c:pt>
                <c:pt idx="4315">
                  <c:v>100</c:v>
                </c:pt>
                <c:pt idx="4316">
                  <c:v>100</c:v>
                </c:pt>
                <c:pt idx="4317">
                  <c:v>100</c:v>
                </c:pt>
                <c:pt idx="4318">
                  <c:v>100</c:v>
                </c:pt>
                <c:pt idx="4319">
                  <c:v>100.2</c:v>
                </c:pt>
                <c:pt idx="4320">
                  <c:v>100.2</c:v>
                </c:pt>
                <c:pt idx="4321">
                  <c:v>100.2</c:v>
                </c:pt>
                <c:pt idx="4322">
                  <c:v>100.3</c:v>
                </c:pt>
                <c:pt idx="4323">
                  <c:v>100.4</c:v>
                </c:pt>
                <c:pt idx="4324">
                  <c:v>100.400001526</c:v>
                </c:pt>
                <c:pt idx="4325">
                  <c:v>100.5</c:v>
                </c:pt>
                <c:pt idx="4326">
                  <c:v>100.5</c:v>
                </c:pt>
                <c:pt idx="4327">
                  <c:v>100.5</c:v>
                </c:pt>
                <c:pt idx="4328">
                  <c:v>100.5</c:v>
                </c:pt>
                <c:pt idx="4329">
                  <c:v>100.69999694800001</c:v>
                </c:pt>
                <c:pt idx="4330">
                  <c:v>100.7</c:v>
                </c:pt>
                <c:pt idx="4331">
                  <c:v>100.8</c:v>
                </c:pt>
                <c:pt idx="4332">
                  <c:v>100.9</c:v>
                </c:pt>
                <c:pt idx="4333">
                  <c:v>101</c:v>
                </c:pt>
                <c:pt idx="4334">
                  <c:v>101</c:v>
                </c:pt>
                <c:pt idx="4335">
                  <c:v>101</c:v>
                </c:pt>
                <c:pt idx="4336">
                  <c:v>101</c:v>
                </c:pt>
                <c:pt idx="4337">
                  <c:v>101</c:v>
                </c:pt>
                <c:pt idx="4338">
                  <c:v>101</c:v>
                </c:pt>
                <c:pt idx="4339">
                  <c:v>101</c:v>
                </c:pt>
                <c:pt idx="4340">
                  <c:v>101</c:v>
                </c:pt>
                <c:pt idx="4341">
                  <c:v>101</c:v>
                </c:pt>
                <c:pt idx="4342">
                  <c:v>101</c:v>
                </c:pt>
                <c:pt idx="4343">
                  <c:v>101</c:v>
                </c:pt>
                <c:pt idx="4344">
                  <c:v>101</c:v>
                </c:pt>
                <c:pt idx="4345">
                  <c:v>101</c:v>
                </c:pt>
                <c:pt idx="4346">
                  <c:v>101</c:v>
                </c:pt>
                <c:pt idx="4347">
                  <c:v>101</c:v>
                </c:pt>
                <c:pt idx="4348">
                  <c:v>101</c:v>
                </c:pt>
                <c:pt idx="4349">
                  <c:v>101</c:v>
                </c:pt>
                <c:pt idx="4350">
                  <c:v>101</c:v>
                </c:pt>
                <c:pt idx="4351">
                  <c:v>101</c:v>
                </c:pt>
                <c:pt idx="4352">
                  <c:v>101</c:v>
                </c:pt>
                <c:pt idx="4353">
                  <c:v>101</c:v>
                </c:pt>
                <c:pt idx="4354">
                  <c:v>101</c:v>
                </c:pt>
                <c:pt idx="4355">
                  <c:v>101</c:v>
                </c:pt>
                <c:pt idx="4356">
                  <c:v>101.1</c:v>
                </c:pt>
                <c:pt idx="4357">
                  <c:v>101.2</c:v>
                </c:pt>
                <c:pt idx="4358">
                  <c:v>101.3</c:v>
                </c:pt>
                <c:pt idx="4359">
                  <c:v>101.4</c:v>
                </c:pt>
                <c:pt idx="4360">
                  <c:v>101.4</c:v>
                </c:pt>
                <c:pt idx="4361">
                  <c:v>101.5</c:v>
                </c:pt>
                <c:pt idx="4362">
                  <c:v>101.5</c:v>
                </c:pt>
                <c:pt idx="4363">
                  <c:v>101.5</c:v>
                </c:pt>
                <c:pt idx="4364">
                  <c:v>101.5</c:v>
                </c:pt>
                <c:pt idx="4365">
                  <c:v>101.6</c:v>
                </c:pt>
                <c:pt idx="4366">
                  <c:v>101.6</c:v>
                </c:pt>
                <c:pt idx="4367">
                  <c:v>101.6</c:v>
                </c:pt>
                <c:pt idx="4368">
                  <c:v>101.6</c:v>
                </c:pt>
                <c:pt idx="4369">
                  <c:v>101.8</c:v>
                </c:pt>
                <c:pt idx="4370">
                  <c:v>101.9</c:v>
                </c:pt>
                <c:pt idx="4371">
                  <c:v>101.9</c:v>
                </c:pt>
                <c:pt idx="4372">
                  <c:v>102</c:v>
                </c:pt>
                <c:pt idx="4373">
                  <c:v>102</c:v>
                </c:pt>
                <c:pt idx="4374">
                  <c:v>102</c:v>
                </c:pt>
                <c:pt idx="4375">
                  <c:v>102</c:v>
                </c:pt>
                <c:pt idx="4376">
                  <c:v>102</c:v>
                </c:pt>
                <c:pt idx="4377">
                  <c:v>102</c:v>
                </c:pt>
                <c:pt idx="4378">
                  <c:v>102</c:v>
                </c:pt>
                <c:pt idx="4379">
                  <c:v>102</c:v>
                </c:pt>
                <c:pt idx="4380">
                  <c:v>102.1</c:v>
                </c:pt>
                <c:pt idx="4381">
                  <c:v>102.1</c:v>
                </c:pt>
                <c:pt idx="4382">
                  <c:v>102.3</c:v>
                </c:pt>
                <c:pt idx="4383">
                  <c:v>102.3</c:v>
                </c:pt>
                <c:pt idx="4384">
                  <c:v>102.5</c:v>
                </c:pt>
                <c:pt idx="4385">
                  <c:v>102.5</c:v>
                </c:pt>
                <c:pt idx="4386">
                  <c:v>102.5</c:v>
                </c:pt>
                <c:pt idx="4387">
                  <c:v>102.5</c:v>
                </c:pt>
                <c:pt idx="4388">
                  <c:v>102.8</c:v>
                </c:pt>
                <c:pt idx="4389">
                  <c:v>102.9</c:v>
                </c:pt>
                <c:pt idx="4390">
                  <c:v>102.9</c:v>
                </c:pt>
                <c:pt idx="4391">
                  <c:v>103</c:v>
                </c:pt>
                <c:pt idx="4392">
                  <c:v>103</c:v>
                </c:pt>
                <c:pt idx="4393">
                  <c:v>103</c:v>
                </c:pt>
                <c:pt idx="4394">
                  <c:v>103</c:v>
                </c:pt>
                <c:pt idx="4395">
                  <c:v>103</c:v>
                </c:pt>
                <c:pt idx="4396">
                  <c:v>103</c:v>
                </c:pt>
                <c:pt idx="4397">
                  <c:v>103</c:v>
                </c:pt>
                <c:pt idx="4398">
                  <c:v>103</c:v>
                </c:pt>
                <c:pt idx="4399">
                  <c:v>103</c:v>
                </c:pt>
                <c:pt idx="4400">
                  <c:v>103</c:v>
                </c:pt>
                <c:pt idx="4401">
                  <c:v>103</c:v>
                </c:pt>
                <c:pt idx="4402">
                  <c:v>103</c:v>
                </c:pt>
                <c:pt idx="4403">
                  <c:v>103.1</c:v>
                </c:pt>
                <c:pt idx="4404">
                  <c:v>103.1</c:v>
                </c:pt>
                <c:pt idx="4405">
                  <c:v>103.2</c:v>
                </c:pt>
                <c:pt idx="4406">
                  <c:v>103.2</c:v>
                </c:pt>
                <c:pt idx="4407">
                  <c:v>103.3</c:v>
                </c:pt>
                <c:pt idx="4408">
                  <c:v>103.3</c:v>
                </c:pt>
                <c:pt idx="4409">
                  <c:v>103.5</c:v>
                </c:pt>
                <c:pt idx="4410">
                  <c:v>103.5</c:v>
                </c:pt>
                <c:pt idx="4411">
                  <c:v>103.7</c:v>
                </c:pt>
                <c:pt idx="4412">
                  <c:v>103.7</c:v>
                </c:pt>
                <c:pt idx="4413">
                  <c:v>103.9</c:v>
                </c:pt>
                <c:pt idx="4414">
                  <c:v>104</c:v>
                </c:pt>
                <c:pt idx="4415">
                  <c:v>104</c:v>
                </c:pt>
                <c:pt idx="4416">
                  <c:v>104</c:v>
                </c:pt>
                <c:pt idx="4417">
                  <c:v>104</c:v>
                </c:pt>
                <c:pt idx="4418">
                  <c:v>104</c:v>
                </c:pt>
                <c:pt idx="4419">
                  <c:v>104</c:v>
                </c:pt>
                <c:pt idx="4420">
                  <c:v>104</c:v>
                </c:pt>
                <c:pt idx="4421">
                  <c:v>104</c:v>
                </c:pt>
                <c:pt idx="4422">
                  <c:v>104</c:v>
                </c:pt>
                <c:pt idx="4423">
                  <c:v>104</c:v>
                </c:pt>
                <c:pt idx="4424">
                  <c:v>104</c:v>
                </c:pt>
                <c:pt idx="4425">
                  <c:v>104</c:v>
                </c:pt>
                <c:pt idx="4426">
                  <c:v>104.1</c:v>
                </c:pt>
                <c:pt idx="4427">
                  <c:v>104.2</c:v>
                </c:pt>
                <c:pt idx="4428">
                  <c:v>104.2</c:v>
                </c:pt>
                <c:pt idx="4429">
                  <c:v>104.2</c:v>
                </c:pt>
                <c:pt idx="4430">
                  <c:v>104.30000305199999</c:v>
                </c:pt>
                <c:pt idx="4431">
                  <c:v>104.5</c:v>
                </c:pt>
                <c:pt idx="4432">
                  <c:v>104.5</c:v>
                </c:pt>
                <c:pt idx="4433">
                  <c:v>104.5</c:v>
                </c:pt>
                <c:pt idx="4434">
                  <c:v>104.5</c:v>
                </c:pt>
                <c:pt idx="4435">
                  <c:v>104.5</c:v>
                </c:pt>
                <c:pt idx="4436">
                  <c:v>104.7</c:v>
                </c:pt>
                <c:pt idx="4437">
                  <c:v>105</c:v>
                </c:pt>
                <c:pt idx="4438">
                  <c:v>105</c:v>
                </c:pt>
                <c:pt idx="4439">
                  <c:v>105</c:v>
                </c:pt>
                <c:pt idx="4440">
                  <c:v>105</c:v>
                </c:pt>
                <c:pt idx="4441">
                  <c:v>105</c:v>
                </c:pt>
                <c:pt idx="4442">
                  <c:v>105</c:v>
                </c:pt>
                <c:pt idx="4443">
                  <c:v>105</c:v>
                </c:pt>
                <c:pt idx="4444">
                  <c:v>105</c:v>
                </c:pt>
                <c:pt idx="4445">
                  <c:v>105</c:v>
                </c:pt>
                <c:pt idx="4446">
                  <c:v>105</c:v>
                </c:pt>
                <c:pt idx="4447">
                  <c:v>105</c:v>
                </c:pt>
                <c:pt idx="4448">
                  <c:v>105</c:v>
                </c:pt>
                <c:pt idx="4449">
                  <c:v>105</c:v>
                </c:pt>
                <c:pt idx="4450">
                  <c:v>105</c:v>
                </c:pt>
                <c:pt idx="4451">
                  <c:v>105</c:v>
                </c:pt>
                <c:pt idx="4452">
                  <c:v>105.1</c:v>
                </c:pt>
                <c:pt idx="4453">
                  <c:v>105.3</c:v>
                </c:pt>
                <c:pt idx="4454">
                  <c:v>105.4</c:v>
                </c:pt>
                <c:pt idx="4455">
                  <c:v>105.5</c:v>
                </c:pt>
                <c:pt idx="4456">
                  <c:v>105.5</c:v>
                </c:pt>
                <c:pt idx="4457">
                  <c:v>105.5</c:v>
                </c:pt>
                <c:pt idx="4458">
                  <c:v>105.6</c:v>
                </c:pt>
                <c:pt idx="4459">
                  <c:v>105.6</c:v>
                </c:pt>
                <c:pt idx="4460">
                  <c:v>105.6</c:v>
                </c:pt>
                <c:pt idx="4461">
                  <c:v>105.7</c:v>
                </c:pt>
                <c:pt idx="4462">
                  <c:v>105.8</c:v>
                </c:pt>
                <c:pt idx="4463">
                  <c:v>105.9</c:v>
                </c:pt>
                <c:pt idx="4464">
                  <c:v>105.9</c:v>
                </c:pt>
                <c:pt idx="4465">
                  <c:v>106</c:v>
                </c:pt>
                <c:pt idx="4466">
                  <c:v>106</c:v>
                </c:pt>
                <c:pt idx="4467">
                  <c:v>106</c:v>
                </c:pt>
                <c:pt idx="4468">
                  <c:v>106</c:v>
                </c:pt>
                <c:pt idx="4469">
                  <c:v>106</c:v>
                </c:pt>
                <c:pt idx="4470">
                  <c:v>106</c:v>
                </c:pt>
                <c:pt idx="4471">
                  <c:v>106</c:v>
                </c:pt>
                <c:pt idx="4472">
                  <c:v>106</c:v>
                </c:pt>
                <c:pt idx="4473">
                  <c:v>106</c:v>
                </c:pt>
                <c:pt idx="4474">
                  <c:v>106.1</c:v>
                </c:pt>
                <c:pt idx="4475">
                  <c:v>106.2</c:v>
                </c:pt>
                <c:pt idx="4476">
                  <c:v>106.4</c:v>
                </c:pt>
                <c:pt idx="4477">
                  <c:v>106.5</c:v>
                </c:pt>
                <c:pt idx="4478">
                  <c:v>106.5</c:v>
                </c:pt>
                <c:pt idx="4479">
                  <c:v>106.8</c:v>
                </c:pt>
                <c:pt idx="4480">
                  <c:v>106.8</c:v>
                </c:pt>
                <c:pt idx="4481">
                  <c:v>107</c:v>
                </c:pt>
                <c:pt idx="4482">
                  <c:v>107</c:v>
                </c:pt>
                <c:pt idx="4483">
                  <c:v>107</c:v>
                </c:pt>
                <c:pt idx="4484">
                  <c:v>107</c:v>
                </c:pt>
                <c:pt idx="4485">
                  <c:v>107</c:v>
                </c:pt>
                <c:pt idx="4486">
                  <c:v>107</c:v>
                </c:pt>
                <c:pt idx="4487">
                  <c:v>107</c:v>
                </c:pt>
                <c:pt idx="4488">
                  <c:v>107</c:v>
                </c:pt>
                <c:pt idx="4489">
                  <c:v>107</c:v>
                </c:pt>
                <c:pt idx="4490">
                  <c:v>107</c:v>
                </c:pt>
                <c:pt idx="4491">
                  <c:v>107</c:v>
                </c:pt>
                <c:pt idx="4492">
                  <c:v>107</c:v>
                </c:pt>
                <c:pt idx="4493">
                  <c:v>107.1</c:v>
                </c:pt>
                <c:pt idx="4494">
                  <c:v>107.1</c:v>
                </c:pt>
                <c:pt idx="4495">
                  <c:v>107.1</c:v>
                </c:pt>
                <c:pt idx="4496">
                  <c:v>107.2</c:v>
                </c:pt>
                <c:pt idx="4497">
                  <c:v>107.4</c:v>
                </c:pt>
                <c:pt idx="4498">
                  <c:v>107.4</c:v>
                </c:pt>
                <c:pt idx="4499">
                  <c:v>107.5</c:v>
                </c:pt>
                <c:pt idx="4500">
                  <c:v>108</c:v>
                </c:pt>
                <c:pt idx="4501">
                  <c:v>108</c:v>
                </c:pt>
                <c:pt idx="4502">
                  <c:v>108</c:v>
                </c:pt>
                <c:pt idx="4503">
                  <c:v>108</c:v>
                </c:pt>
                <c:pt idx="4504">
                  <c:v>108</c:v>
                </c:pt>
                <c:pt idx="4505">
                  <c:v>108</c:v>
                </c:pt>
                <c:pt idx="4506">
                  <c:v>108</c:v>
                </c:pt>
                <c:pt idx="4507">
                  <c:v>108</c:v>
                </c:pt>
                <c:pt idx="4508">
                  <c:v>108</c:v>
                </c:pt>
                <c:pt idx="4509">
                  <c:v>108</c:v>
                </c:pt>
                <c:pt idx="4510">
                  <c:v>108</c:v>
                </c:pt>
                <c:pt idx="4511">
                  <c:v>108</c:v>
                </c:pt>
                <c:pt idx="4512">
                  <c:v>108</c:v>
                </c:pt>
                <c:pt idx="4513">
                  <c:v>108</c:v>
                </c:pt>
                <c:pt idx="4514">
                  <c:v>108</c:v>
                </c:pt>
                <c:pt idx="4515">
                  <c:v>108</c:v>
                </c:pt>
                <c:pt idx="4516">
                  <c:v>108</c:v>
                </c:pt>
                <c:pt idx="4517">
                  <c:v>108</c:v>
                </c:pt>
                <c:pt idx="4518">
                  <c:v>108</c:v>
                </c:pt>
                <c:pt idx="4519">
                  <c:v>108</c:v>
                </c:pt>
                <c:pt idx="4520">
                  <c:v>108</c:v>
                </c:pt>
                <c:pt idx="4521">
                  <c:v>108</c:v>
                </c:pt>
                <c:pt idx="4522">
                  <c:v>108.1</c:v>
                </c:pt>
                <c:pt idx="4523">
                  <c:v>108.3</c:v>
                </c:pt>
                <c:pt idx="4524">
                  <c:v>108.3</c:v>
                </c:pt>
                <c:pt idx="4525">
                  <c:v>108.4</c:v>
                </c:pt>
                <c:pt idx="4526">
                  <c:v>108.5</c:v>
                </c:pt>
                <c:pt idx="4527">
                  <c:v>108.6</c:v>
                </c:pt>
                <c:pt idx="4528">
                  <c:v>108.6</c:v>
                </c:pt>
                <c:pt idx="4529">
                  <c:v>108.7</c:v>
                </c:pt>
                <c:pt idx="4530">
                  <c:v>108.7</c:v>
                </c:pt>
                <c:pt idx="4531">
                  <c:v>108.8</c:v>
                </c:pt>
                <c:pt idx="4532">
                  <c:v>108.9</c:v>
                </c:pt>
                <c:pt idx="4533">
                  <c:v>109</c:v>
                </c:pt>
                <c:pt idx="4534">
                  <c:v>109</c:v>
                </c:pt>
                <c:pt idx="4535">
                  <c:v>109</c:v>
                </c:pt>
                <c:pt idx="4536">
                  <c:v>109</c:v>
                </c:pt>
                <c:pt idx="4537">
                  <c:v>109</c:v>
                </c:pt>
                <c:pt idx="4538">
                  <c:v>109</c:v>
                </c:pt>
                <c:pt idx="4539">
                  <c:v>109</c:v>
                </c:pt>
                <c:pt idx="4540">
                  <c:v>109.2</c:v>
                </c:pt>
                <c:pt idx="4541">
                  <c:v>109.3</c:v>
                </c:pt>
                <c:pt idx="4542">
                  <c:v>109.5</c:v>
                </c:pt>
                <c:pt idx="4543">
                  <c:v>109.5</c:v>
                </c:pt>
                <c:pt idx="4544">
                  <c:v>109.6</c:v>
                </c:pt>
                <c:pt idx="4545">
                  <c:v>109.7</c:v>
                </c:pt>
                <c:pt idx="4546">
                  <c:v>109.8</c:v>
                </c:pt>
                <c:pt idx="4547">
                  <c:v>109.8</c:v>
                </c:pt>
                <c:pt idx="4548">
                  <c:v>109.8</c:v>
                </c:pt>
                <c:pt idx="4549">
                  <c:v>109.8</c:v>
                </c:pt>
                <c:pt idx="4550">
                  <c:v>109.9</c:v>
                </c:pt>
                <c:pt idx="4551">
                  <c:v>109.9</c:v>
                </c:pt>
                <c:pt idx="4552">
                  <c:v>110</c:v>
                </c:pt>
                <c:pt idx="4553">
                  <c:v>110</c:v>
                </c:pt>
                <c:pt idx="4554">
                  <c:v>110</c:v>
                </c:pt>
                <c:pt idx="4555">
                  <c:v>110</c:v>
                </c:pt>
                <c:pt idx="4556">
                  <c:v>110</c:v>
                </c:pt>
                <c:pt idx="4557">
                  <c:v>110</c:v>
                </c:pt>
                <c:pt idx="4558">
                  <c:v>110</c:v>
                </c:pt>
                <c:pt idx="4559">
                  <c:v>110</c:v>
                </c:pt>
                <c:pt idx="4560">
                  <c:v>110</c:v>
                </c:pt>
                <c:pt idx="4561">
                  <c:v>110</c:v>
                </c:pt>
                <c:pt idx="4562">
                  <c:v>110</c:v>
                </c:pt>
                <c:pt idx="4563">
                  <c:v>110</c:v>
                </c:pt>
                <c:pt idx="4564">
                  <c:v>110.4</c:v>
                </c:pt>
                <c:pt idx="4565">
                  <c:v>110.6</c:v>
                </c:pt>
                <c:pt idx="4566">
                  <c:v>110.7</c:v>
                </c:pt>
                <c:pt idx="4567">
                  <c:v>111</c:v>
                </c:pt>
                <c:pt idx="4568">
                  <c:v>111</c:v>
                </c:pt>
                <c:pt idx="4569">
                  <c:v>111.1</c:v>
                </c:pt>
                <c:pt idx="4570">
                  <c:v>111.4</c:v>
                </c:pt>
                <c:pt idx="4571">
                  <c:v>111.6</c:v>
                </c:pt>
                <c:pt idx="4572">
                  <c:v>111.6</c:v>
                </c:pt>
                <c:pt idx="4573">
                  <c:v>111.8</c:v>
                </c:pt>
                <c:pt idx="4574">
                  <c:v>111.8</c:v>
                </c:pt>
                <c:pt idx="4575">
                  <c:v>111.9</c:v>
                </c:pt>
                <c:pt idx="4576">
                  <c:v>112</c:v>
                </c:pt>
                <c:pt idx="4577">
                  <c:v>112</c:v>
                </c:pt>
                <c:pt idx="4578">
                  <c:v>112</c:v>
                </c:pt>
                <c:pt idx="4579">
                  <c:v>112</c:v>
                </c:pt>
                <c:pt idx="4580">
                  <c:v>112</c:v>
                </c:pt>
                <c:pt idx="4581">
                  <c:v>112</c:v>
                </c:pt>
                <c:pt idx="4582">
                  <c:v>112</c:v>
                </c:pt>
                <c:pt idx="4583">
                  <c:v>112</c:v>
                </c:pt>
                <c:pt idx="4584">
                  <c:v>112</c:v>
                </c:pt>
                <c:pt idx="4585">
                  <c:v>112.3</c:v>
                </c:pt>
                <c:pt idx="4586">
                  <c:v>112.4</c:v>
                </c:pt>
                <c:pt idx="4587">
                  <c:v>112.5</c:v>
                </c:pt>
                <c:pt idx="4588">
                  <c:v>112.7</c:v>
                </c:pt>
                <c:pt idx="4589">
                  <c:v>113</c:v>
                </c:pt>
                <c:pt idx="4590">
                  <c:v>113</c:v>
                </c:pt>
                <c:pt idx="4591">
                  <c:v>113</c:v>
                </c:pt>
                <c:pt idx="4592">
                  <c:v>113</c:v>
                </c:pt>
                <c:pt idx="4593">
                  <c:v>113</c:v>
                </c:pt>
                <c:pt idx="4594">
                  <c:v>113.5</c:v>
                </c:pt>
                <c:pt idx="4595">
                  <c:v>113.9</c:v>
                </c:pt>
                <c:pt idx="4596">
                  <c:v>114</c:v>
                </c:pt>
                <c:pt idx="4597">
                  <c:v>114</c:v>
                </c:pt>
                <c:pt idx="4598">
                  <c:v>114</c:v>
                </c:pt>
                <c:pt idx="4599">
                  <c:v>114</c:v>
                </c:pt>
                <c:pt idx="4600">
                  <c:v>114</c:v>
                </c:pt>
                <c:pt idx="4601">
                  <c:v>114</c:v>
                </c:pt>
                <c:pt idx="4602">
                  <c:v>114</c:v>
                </c:pt>
                <c:pt idx="4603">
                  <c:v>114.3</c:v>
                </c:pt>
                <c:pt idx="4604">
                  <c:v>114.8</c:v>
                </c:pt>
                <c:pt idx="4605">
                  <c:v>115</c:v>
                </c:pt>
                <c:pt idx="4606">
                  <c:v>115</c:v>
                </c:pt>
                <c:pt idx="4607">
                  <c:v>115</c:v>
                </c:pt>
                <c:pt idx="4608">
                  <c:v>115</c:v>
                </c:pt>
                <c:pt idx="4609">
                  <c:v>115</c:v>
                </c:pt>
                <c:pt idx="4610">
                  <c:v>115</c:v>
                </c:pt>
                <c:pt idx="4611">
                  <c:v>115</c:v>
                </c:pt>
                <c:pt idx="4612">
                  <c:v>115</c:v>
                </c:pt>
                <c:pt idx="4613">
                  <c:v>115</c:v>
                </c:pt>
                <c:pt idx="4614">
                  <c:v>115.4</c:v>
                </c:pt>
                <c:pt idx="4615">
                  <c:v>115.5</c:v>
                </c:pt>
                <c:pt idx="4616">
                  <c:v>115.5</c:v>
                </c:pt>
                <c:pt idx="4617">
                  <c:v>115.6</c:v>
                </c:pt>
                <c:pt idx="4618">
                  <c:v>115.7</c:v>
                </c:pt>
                <c:pt idx="4619">
                  <c:v>115.8</c:v>
                </c:pt>
                <c:pt idx="4620">
                  <c:v>116</c:v>
                </c:pt>
                <c:pt idx="4621">
                  <c:v>116</c:v>
                </c:pt>
                <c:pt idx="4622">
                  <c:v>116</c:v>
                </c:pt>
                <c:pt idx="4623">
                  <c:v>116.3</c:v>
                </c:pt>
                <c:pt idx="4624">
                  <c:v>116.4</c:v>
                </c:pt>
                <c:pt idx="4625">
                  <c:v>116.5</c:v>
                </c:pt>
                <c:pt idx="4626">
                  <c:v>117</c:v>
                </c:pt>
                <c:pt idx="4627">
                  <c:v>117</c:v>
                </c:pt>
                <c:pt idx="4628">
                  <c:v>117</c:v>
                </c:pt>
                <c:pt idx="4629">
                  <c:v>117</c:v>
                </c:pt>
                <c:pt idx="4630">
                  <c:v>117</c:v>
                </c:pt>
                <c:pt idx="4631">
                  <c:v>117.1</c:v>
                </c:pt>
                <c:pt idx="4632">
                  <c:v>117.2</c:v>
                </c:pt>
                <c:pt idx="4633">
                  <c:v>117.3</c:v>
                </c:pt>
                <c:pt idx="4634">
                  <c:v>117.4</c:v>
                </c:pt>
                <c:pt idx="4635">
                  <c:v>117.5</c:v>
                </c:pt>
                <c:pt idx="4636">
                  <c:v>117.5</c:v>
                </c:pt>
                <c:pt idx="4637">
                  <c:v>118</c:v>
                </c:pt>
                <c:pt idx="4638">
                  <c:v>118</c:v>
                </c:pt>
                <c:pt idx="4639">
                  <c:v>118</c:v>
                </c:pt>
                <c:pt idx="4640">
                  <c:v>118</c:v>
                </c:pt>
                <c:pt idx="4641">
                  <c:v>118.2</c:v>
                </c:pt>
                <c:pt idx="4642">
                  <c:v>118.5</c:v>
                </c:pt>
                <c:pt idx="4643">
                  <c:v>118.7</c:v>
                </c:pt>
                <c:pt idx="4644">
                  <c:v>118.8</c:v>
                </c:pt>
                <c:pt idx="4645">
                  <c:v>118.9</c:v>
                </c:pt>
                <c:pt idx="4646">
                  <c:v>119</c:v>
                </c:pt>
                <c:pt idx="4647">
                  <c:v>119</c:v>
                </c:pt>
                <c:pt idx="4648">
                  <c:v>119.3</c:v>
                </c:pt>
                <c:pt idx="4649">
                  <c:v>119.7</c:v>
                </c:pt>
                <c:pt idx="4650">
                  <c:v>119.7</c:v>
                </c:pt>
                <c:pt idx="4651">
                  <c:v>119.8</c:v>
                </c:pt>
                <c:pt idx="4652">
                  <c:v>120</c:v>
                </c:pt>
                <c:pt idx="4653">
                  <c:v>120</c:v>
                </c:pt>
                <c:pt idx="4654">
                  <c:v>120</c:v>
                </c:pt>
                <c:pt idx="4655">
                  <c:v>120</c:v>
                </c:pt>
                <c:pt idx="4656">
                  <c:v>120</c:v>
                </c:pt>
                <c:pt idx="4657">
                  <c:v>120.2</c:v>
                </c:pt>
                <c:pt idx="4658">
                  <c:v>120.5</c:v>
                </c:pt>
                <c:pt idx="4659">
                  <c:v>120.5</c:v>
                </c:pt>
                <c:pt idx="4660">
                  <c:v>120.7</c:v>
                </c:pt>
                <c:pt idx="4661">
                  <c:v>121</c:v>
                </c:pt>
                <c:pt idx="4662">
                  <c:v>121</c:v>
                </c:pt>
                <c:pt idx="4663">
                  <c:v>121.1</c:v>
                </c:pt>
                <c:pt idx="4664">
                  <c:v>121.3</c:v>
                </c:pt>
                <c:pt idx="4665">
                  <c:v>121.4</c:v>
                </c:pt>
                <c:pt idx="4666">
                  <c:v>121.5</c:v>
                </c:pt>
                <c:pt idx="4667">
                  <c:v>121.7</c:v>
                </c:pt>
                <c:pt idx="4668">
                  <c:v>122</c:v>
                </c:pt>
                <c:pt idx="4669">
                  <c:v>122</c:v>
                </c:pt>
                <c:pt idx="4670">
                  <c:v>122</c:v>
                </c:pt>
                <c:pt idx="4671">
                  <c:v>122.3</c:v>
                </c:pt>
                <c:pt idx="4672">
                  <c:v>122.3</c:v>
                </c:pt>
                <c:pt idx="4673">
                  <c:v>122.5</c:v>
                </c:pt>
                <c:pt idx="4674">
                  <c:v>123</c:v>
                </c:pt>
                <c:pt idx="4675">
                  <c:v>123</c:v>
                </c:pt>
                <c:pt idx="4676">
                  <c:v>123.2</c:v>
                </c:pt>
                <c:pt idx="4677">
                  <c:v>123.5</c:v>
                </c:pt>
                <c:pt idx="4678">
                  <c:v>123.5</c:v>
                </c:pt>
                <c:pt idx="4679">
                  <c:v>123.5</c:v>
                </c:pt>
                <c:pt idx="4680">
                  <c:v>123.9</c:v>
                </c:pt>
                <c:pt idx="4681">
                  <c:v>124</c:v>
                </c:pt>
                <c:pt idx="4682">
                  <c:v>124</c:v>
                </c:pt>
                <c:pt idx="4683">
                  <c:v>124</c:v>
                </c:pt>
                <c:pt idx="4684">
                  <c:v>124</c:v>
                </c:pt>
                <c:pt idx="4685">
                  <c:v>125</c:v>
                </c:pt>
                <c:pt idx="4686">
                  <c:v>125</c:v>
                </c:pt>
                <c:pt idx="4687">
                  <c:v>125</c:v>
                </c:pt>
                <c:pt idx="4688">
                  <c:v>125.7</c:v>
                </c:pt>
                <c:pt idx="4689">
                  <c:v>126</c:v>
                </c:pt>
                <c:pt idx="4690">
                  <c:v>126</c:v>
                </c:pt>
                <c:pt idx="4691">
                  <c:v>126.2</c:v>
                </c:pt>
                <c:pt idx="4692">
                  <c:v>126.8</c:v>
                </c:pt>
                <c:pt idx="4693">
                  <c:v>127.5</c:v>
                </c:pt>
                <c:pt idx="4694">
                  <c:v>128</c:v>
                </c:pt>
                <c:pt idx="4695">
                  <c:v>128</c:v>
                </c:pt>
                <c:pt idx="4696">
                  <c:v>128</c:v>
                </c:pt>
                <c:pt idx="4697">
                  <c:v>128</c:v>
                </c:pt>
                <c:pt idx="4698">
                  <c:v>128.4</c:v>
                </c:pt>
                <c:pt idx="4699">
                  <c:v>128.4</c:v>
                </c:pt>
                <c:pt idx="4700">
                  <c:v>128.6</c:v>
                </c:pt>
                <c:pt idx="4701">
                  <c:v>130</c:v>
                </c:pt>
                <c:pt idx="4702">
                  <c:v>130</c:v>
                </c:pt>
                <c:pt idx="4703">
                  <c:v>130.5</c:v>
                </c:pt>
                <c:pt idx="4704">
                  <c:v>132</c:v>
                </c:pt>
                <c:pt idx="4705">
                  <c:v>132</c:v>
                </c:pt>
                <c:pt idx="4706">
                  <c:v>132.19999999999999</c:v>
                </c:pt>
                <c:pt idx="4707">
                  <c:v>132.19999999999999</c:v>
                </c:pt>
                <c:pt idx="4708">
                  <c:v>132.5</c:v>
                </c:pt>
                <c:pt idx="4709">
                  <c:v>134</c:v>
                </c:pt>
                <c:pt idx="4710">
                  <c:v>134.69999999999999</c:v>
                </c:pt>
                <c:pt idx="4711">
                  <c:v>135</c:v>
                </c:pt>
                <c:pt idx="4712">
                  <c:v>135</c:v>
                </c:pt>
                <c:pt idx="4713">
                  <c:v>135</c:v>
                </c:pt>
                <c:pt idx="4714">
                  <c:v>135.4</c:v>
                </c:pt>
                <c:pt idx="4715">
                  <c:v>136.5</c:v>
                </c:pt>
                <c:pt idx="4716">
                  <c:v>138.69999999999999</c:v>
                </c:pt>
                <c:pt idx="4717">
                  <c:v>140</c:v>
                </c:pt>
                <c:pt idx="4718">
                  <c:v>140</c:v>
                </c:pt>
                <c:pt idx="4719">
                  <c:v>140.30000000000001</c:v>
                </c:pt>
                <c:pt idx="4720">
                  <c:v>145</c:v>
                </c:pt>
                <c:pt idx="4721">
                  <c:v>148.5</c:v>
                </c:pt>
                <c:pt idx="4722">
                  <c:v>149.5</c:v>
                </c:pt>
                <c:pt idx="4723">
                  <c:v>156</c:v>
                </c:pt>
                <c:pt idx="4724">
                  <c:v>160</c:v>
                </c:pt>
                <c:pt idx="4725">
                  <c:v>162</c:v>
                </c:pt>
                <c:pt idx="4726">
                  <c:v>166</c:v>
                </c:pt>
                <c:pt idx="4727">
                  <c:v>184.1</c:v>
                </c:pt>
              </c:numCache>
            </c:numRef>
          </c:xVal>
          <c:yVal>
            <c:numRef>
              <c:f>P30_EKFC_Wt_CG!$F$2:$F$4729</c:f>
              <c:numCache>
                <c:formatCode>General</c:formatCode>
                <c:ptCount val="4728"/>
                <c:pt idx="0">
                  <c:v>0.52368446179296457</c:v>
                </c:pt>
                <c:pt idx="1">
                  <c:v>0.50730584335712114</c:v>
                </c:pt>
                <c:pt idx="2">
                  <c:v>0.50730584335712114</c:v>
                </c:pt>
                <c:pt idx="3">
                  <c:v>0.50897180646490847</c:v>
                </c:pt>
                <c:pt idx="4">
                  <c:v>0.51051093108358103</c:v>
                </c:pt>
                <c:pt idx="5">
                  <c:v>0.51267212085998959</c:v>
                </c:pt>
                <c:pt idx="6">
                  <c:v>0.51383564619215694</c:v>
                </c:pt>
                <c:pt idx="7">
                  <c:v>0.51383564619215694</c:v>
                </c:pt>
                <c:pt idx="8">
                  <c:v>0.51383564619215694</c:v>
                </c:pt>
                <c:pt idx="9">
                  <c:v>0.51383564619215694</c:v>
                </c:pt>
                <c:pt idx="10">
                  <c:v>0.51643066664971649</c:v>
                </c:pt>
                <c:pt idx="11">
                  <c:v>0.51643066664971649</c:v>
                </c:pt>
                <c:pt idx="12">
                  <c:v>0.51713335648279524</c:v>
                </c:pt>
                <c:pt idx="13">
                  <c:v>0.52015012275054251</c:v>
                </c:pt>
                <c:pt idx="14">
                  <c:v>0.52095419406141563</c:v>
                </c:pt>
                <c:pt idx="15">
                  <c:v>0.52095419406141563</c:v>
                </c:pt>
                <c:pt idx="16">
                  <c:v>0.52095419406141563</c:v>
                </c:pt>
                <c:pt idx="17">
                  <c:v>0.52095419406141563</c:v>
                </c:pt>
                <c:pt idx="18">
                  <c:v>0.52525760918049547</c:v>
                </c:pt>
                <c:pt idx="19">
                  <c:v>0.52525760918049547</c:v>
                </c:pt>
                <c:pt idx="20">
                  <c:v>0.52525760918049547</c:v>
                </c:pt>
                <c:pt idx="21">
                  <c:v>0.52571293129185703</c:v>
                </c:pt>
                <c:pt idx="22">
                  <c:v>0.52902054767456275</c:v>
                </c:pt>
                <c:pt idx="23">
                  <c:v>0.53000305209251364</c:v>
                </c:pt>
                <c:pt idx="24">
                  <c:v>0.53000305209251364</c:v>
                </c:pt>
                <c:pt idx="25">
                  <c:v>0.53000305209251364</c:v>
                </c:pt>
                <c:pt idx="26">
                  <c:v>0.53000305209251364</c:v>
                </c:pt>
                <c:pt idx="27">
                  <c:v>0.53000305209251364</c:v>
                </c:pt>
                <c:pt idx="28">
                  <c:v>0.53514997304994982</c:v>
                </c:pt>
                <c:pt idx="29">
                  <c:v>0.53514997304994982</c:v>
                </c:pt>
                <c:pt idx="30">
                  <c:v>0.53514997304994982</c:v>
                </c:pt>
                <c:pt idx="31">
                  <c:v>0.53514997304994982</c:v>
                </c:pt>
                <c:pt idx="32">
                  <c:v>0.53514997304994982</c:v>
                </c:pt>
                <c:pt idx="33">
                  <c:v>0.53514997304994982</c:v>
                </c:pt>
                <c:pt idx="34">
                  <c:v>0.53514997304994982</c:v>
                </c:pt>
                <c:pt idx="35">
                  <c:v>0.53514997304994982</c:v>
                </c:pt>
                <c:pt idx="36">
                  <c:v>0.53514997304994982</c:v>
                </c:pt>
                <c:pt idx="37">
                  <c:v>0.54065782230528292</c:v>
                </c:pt>
                <c:pt idx="38">
                  <c:v>0.54065782230528292</c:v>
                </c:pt>
                <c:pt idx="39">
                  <c:v>0.54065782230528292</c:v>
                </c:pt>
                <c:pt idx="40">
                  <c:v>0.54065782230528292</c:v>
                </c:pt>
                <c:pt idx="41">
                  <c:v>0.54065782230528292</c:v>
                </c:pt>
                <c:pt idx="42">
                  <c:v>0.54065782230528292</c:v>
                </c:pt>
                <c:pt idx="43">
                  <c:v>0.54065782230528292</c:v>
                </c:pt>
                <c:pt idx="44">
                  <c:v>0.54065782230528292</c:v>
                </c:pt>
                <c:pt idx="45">
                  <c:v>0.54179913517432232</c:v>
                </c:pt>
                <c:pt idx="46">
                  <c:v>0.54353442324856693</c:v>
                </c:pt>
                <c:pt idx="47">
                  <c:v>0.54648605011099116</c:v>
                </c:pt>
                <c:pt idx="48">
                  <c:v>0.54648605011099116</c:v>
                </c:pt>
                <c:pt idx="49">
                  <c:v>0.54648605011099116</c:v>
                </c:pt>
                <c:pt idx="50">
                  <c:v>0.54648605011099116</c:v>
                </c:pt>
                <c:pt idx="51">
                  <c:v>0.54648605011099116</c:v>
                </c:pt>
                <c:pt idx="52">
                  <c:v>0.54648605011099116</c:v>
                </c:pt>
                <c:pt idx="53">
                  <c:v>0.54648605011099116</c:v>
                </c:pt>
                <c:pt idx="54">
                  <c:v>0.54648605011099116</c:v>
                </c:pt>
                <c:pt idx="55">
                  <c:v>0.54648605011099116</c:v>
                </c:pt>
                <c:pt idx="56">
                  <c:v>0.54648605011099116</c:v>
                </c:pt>
                <c:pt idx="57">
                  <c:v>0.54648605011099116</c:v>
                </c:pt>
                <c:pt idx="58">
                  <c:v>0.54648605011099116</c:v>
                </c:pt>
                <c:pt idx="59">
                  <c:v>0.54648605011099116</c:v>
                </c:pt>
                <c:pt idx="60">
                  <c:v>0.54648605011099116</c:v>
                </c:pt>
                <c:pt idx="61">
                  <c:v>0.54648605011099116</c:v>
                </c:pt>
                <c:pt idx="62">
                  <c:v>0.54648605011099116</c:v>
                </c:pt>
                <c:pt idx="63">
                  <c:v>0.54648605011099116</c:v>
                </c:pt>
                <c:pt idx="64">
                  <c:v>0.54648605011099116</c:v>
                </c:pt>
                <c:pt idx="65">
                  <c:v>0.54768657272040233</c:v>
                </c:pt>
                <c:pt idx="66">
                  <c:v>0.5495076341741425</c:v>
                </c:pt>
                <c:pt idx="67">
                  <c:v>0.5495076341741425</c:v>
                </c:pt>
                <c:pt idx="68">
                  <c:v>0.55011989980363329</c:v>
                </c:pt>
                <c:pt idx="69">
                  <c:v>0.55135205548150101</c:v>
                </c:pt>
                <c:pt idx="70">
                  <c:v>0.55197186443037993</c:v>
                </c:pt>
                <c:pt idx="71">
                  <c:v>0.55259410671955222</c:v>
                </c:pt>
                <c:pt idx="72">
                  <c:v>0.55259410671955222</c:v>
                </c:pt>
                <c:pt idx="73">
                  <c:v>0.55259410671955222</c:v>
                </c:pt>
                <c:pt idx="74">
                  <c:v>0.55259410671955222</c:v>
                </c:pt>
                <c:pt idx="75">
                  <c:v>0.55259410671955222</c:v>
                </c:pt>
                <c:pt idx="76">
                  <c:v>0.55259410671955222</c:v>
                </c:pt>
                <c:pt idx="77">
                  <c:v>0.55259410671955222</c:v>
                </c:pt>
                <c:pt idx="78">
                  <c:v>0.55259410671955222</c:v>
                </c:pt>
                <c:pt idx="79">
                  <c:v>0.55259410671955222</c:v>
                </c:pt>
                <c:pt idx="80">
                  <c:v>0.55259410671955222</c:v>
                </c:pt>
                <c:pt idx="81">
                  <c:v>0.55384572911983199</c:v>
                </c:pt>
                <c:pt idx="82">
                  <c:v>0.55574039902880989</c:v>
                </c:pt>
                <c:pt idx="83">
                  <c:v>0.55574039902880989</c:v>
                </c:pt>
                <c:pt idx="84">
                  <c:v>0.55574039902880989</c:v>
                </c:pt>
                <c:pt idx="85">
                  <c:v>0.55574039902880989</c:v>
                </c:pt>
                <c:pt idx="86">
                  <c:v>0.55894144238344745</c:v>
                </c:pt>
                <c:pt idx="87">
                  <c:v>0.55894144238344745</c:v>
                </c:pt>
                <c:pt idx="88">
                  <c:v>0.55894144238344745</c:v>
                </c:pt>
                <c:pt idx="89">
                  <c:v>0.55894144238344745</c:v>
                </c:pt>
                <c:pt idx="90">
                  <c:v>0.55894144238344745</c:v>
                </c:pt>
                <c:pt idx="91">
                  <c:v>0.55894144238344745</c:v>
                </c:pt>
                <c:pt idx="92">
                  <c:v>0.55894144238344745</c:v>
                </c:pt>
                <c:pt idx="93">
                  <c:v>0.55894144238344745</c:v>
                </c:pt>
                <c:pt idx="94">
                  <c:v>0.55894144238344745</c:v>
                </c:pt>
                <c:pt idx="95">
                  <c:v>0.55894144238344745</c:v>
                </c:pt>
                <c:pt idx="96">
                  <c:v>0.55894144238344745</c:v>
                </c:pt>
                <c:pt idx="97">
                  <c:v>0.56219216806505146</c:v>
                </c:pt>
                <c:pt idx="98">
                  <c:v>0.56219216806505146</c:v>
                </c:pt>
                <c:pt idx="99">
                  <c:v>0.56219216806505146</c:v>
                </c:pt>
                <c:pt idx="100">
                  <c:v>0.56219216806505146</c:v>
                </c:pt>
                <c:pt idx="101">
                  <c:v>0.56548750735515418</c:v>
                </c:pt>
                <c:pt idx="102">
                  <c:v>0.56548750735515418</c:v>
                </c:pt>
                <c:pt idx="103">
                  <c:v>0.56548750735515418</c:v>
                </c:pt>
                <c:pt idx="104">
                  <c:v>0.56548750735515418</c:v>
                </c:pt>
                <c:pt idx="105">
                  <c:v>0.56548750735515418</c:v>
                </c:pt>
                <c:pt idx="106">
                  <c:v>0.56548750735515418</c:v>
                </c:pt>
                <c:pt idx="107">
                  <c:v>0.56548750735515418</c:v>
                </c:pt>
                <c:pt idx="108">
                  <c:v>0.56548750735515418</c:v>
                </c:pt>
                <c:pt idx="109">
                  <c:v>0.56548750735515418</c:v>
                </c:pt>
                <c:pt idx="110">
                  <c:v>0.56548750735515418</c:v>
                </c:pt>
                <c:pt idx="111">
                  <c:v>0.56548750735515418</c:v>
                </c:pt>
                <c:pt idx="112">
                  <c:v>0.56548750735515418</c:v>
                </c:pt>
                <c:pt idx="113">
                  <c:v>0.56548750735515418</c:v>
                </c:pt>
                <c:pt idx="114">
                  <c:v>0.56681699948865705</c:v>
                </c:pt>
                <c:pt idx="115">
                  <c:v>0.56882239153534309</c:v>
                </c:pt>
                <c:pt idx="116">
                  <c:v>0.56882239153534309</c:v>
                </c:pt>
                <c:pt idx="117">
                  <c:v>0.57016628238370515</c:v>
                </c:pt>
                <c:pt idx="118">
                  <c:v>0.57219175188715121</c:v>
                </c:pt>
                <c:pt idx="119">
                  <c:v>0.57219175188715121</c:v>
                </c:pt>
                <c:pt idx="120">
                  <c:v>0.57219175188715121</c:v>
                </c:pt>
                <c:pt idx="121">
                  <c:v>0.57219175188715121</c:v>
                </c:pt>
                <c:pt idx="122">
                  <c:v>0.57219175188715121</c:v>
                </c:pt>
                <c:pt idx="123">
                  <c:v>0.57219175188715121</c:v>
                </c:pt>
                <c:pt idx="124">
                  <c:v>0.57219175188715121</c:v>
                </c:pt>
                <c:pt idx="125">
                  <c:v>0.57219175188715121</c:v>
                </c:pt>
                <c:pt idx="126">
                  <c:v>0.57219175188715121</c:v>
                </c:pt>
                <c:pt idx="127">
                  <c:v>0.57219175188715121</c:v>
                </c:pt>
                <c:pt idx="128">
                  <c:v>0.57219175188715121</c:v>
                </c:pt>
                <c:pt idx="129">
                  <c:v>0.57219175188715121</c:v>
                </c:pt>
                <c:pt idx="130">
                  <c:v>0.57219175188715121</c:v>
                </c:pt>
                <c:pt idx="131">
                  <c:v>0.57219175188715121</c:v>
                </c:pt>
                <c:pt idx="132">
                  <c:v>0.57219175188715121</c:v>
                </c:pt>
                <c:pt idx="133">
                  <c:v>0.57219175188715121</c:v>
                </c:pt>
                <c:pt idx="134">
                  <c:v>0.57219175188715121</c:v>
                </c:pt>
                <c:pt idx="135">
                  <c:v>0.57286931505089345</c:v>
                </c:pt>
                <c:pt idx="136">
                  <c:v>0.57559051969216413</c:v>
                </c:pt>
                <c:pt idx="137">
                  <c:v>0.57627335610032615</c:v>
                </c:pt>
                <c:pt idx="138">
                  <c:v>0.5769571307287481</c:v>
                </c:pt>
                <c:pt idx="139">
                  <c:v>0.57764178736582961</c:v>
                </c:pt>
                <c:pt idx="140">
                  <c:v>0.57832731159091066</c:v>
                </c:pt>
                <c:pt idx="141">
                  <c:v>0.57901362623191766</c:v>
                </c:pt>
                <c:pt idx="142">
                  <c:v>0.57901362623191766</c:v>
                </c:pt>
                <c:pt idx="143">
                  <c:v>0.57901362623191766</c:v>
                </c:pt>
                <c:pt idx="144">
                  <c:v>0.57901362623191766</c:v>
                </c:pt>
                <c:pt idx="145">
                  <c:v>0.57901362623191766</c:v>
                </c:pt>
                <c:pt idx="146">
                  <c:v>0.57901362623191766</c:v>
                </c:pt>
                <c:pt idx="147">
                  <c:v>0.57901362623191766</c:v>
                </c:pt>
                <c:pt idx="148">
                  <c:v>0.57901362623191766</c:v>
                </c:pt>
                <c:pt idx="149">
                  <c:v>0.57901362623191766</c:v>
                </c:pt>
                <c:pt idx="150">
                  <c:v>0.57901362623191766</c:v>
                </c:pt>
                <c:pt idx="151">
                  <c:v>0.57901362623191766</c:v>
                </c:pt>
                <c:pt idx="152">
                  <c:v>0.57901362623191766</c:v>
                </c:pt>
                <c:pt idx="153">
                  <c:v>0.57901362623191766</c:v>
                </c:pt>
                <c:pt idx="154">
                  <c:v>0.57901362623191766</c:v>
                </c:pt>
                <c:pt idx="155">
                  <c:v>0.57901362623191766</c:v>
                </c:pt>
                <c:pt idx="156">
                  <c:v>0.57901362623191766</c:v>
                </c:pt>
                <c:pt idx="157">
                  <c:v>0.57901362623191766</c:v>
                </c:pt>
                <c:pt idx="158">
                  <c:v>0.57901362623191766</c:v>
                </c:pt>
                <c:pt idx="159">
                  <c:v>0.57901362623191766</c:v>
                </c:pt>
                <c:pt idx="160">
                  <c:v>0.57901362623191766</c:v>
                </c:pt>
                <c:pt idx="161">
                  <c:v>0.57901362623191766</c:v>
                </c:pt>
                <c:pt idx="162">
                  <c:v>0.57901362623191766</c:v>
                </c:pt>
                <c:pt idx="163">
                  <c:v>0.57901362623191766</c:v>
                </c:pt>
                <c:pt idx="164">
                  <c:v>0.58038854830062725</c:v>
                </c:pt>
                <c:pt idx="165">
                  <c:v>0.5817662291739607</c:v>
                </c:pt>
                <c:pt idx="166">
                  <c:v>0.5817662291739607</c:v>
                </c:pt>
                <c:pt idx="167">
                  <c:v>0.58245600278799514</c:v>
                </c:pt>
                <c:pt idx="168">
                  <c:v>0.58314634445394364</c:v>
                </c:pt>
                <c:pt idx="169">
                  <c:v>0.58522038282591093</c:v>
                </c:pt>
                <c:pt idx="170">
                  <c:v>0.58591258064193052</c:v>
                </c:pt>
                <c:pt idx="171">
                  <c:v>0.58591258064193052</c:v>
                </c:pt>
                <c:pt idx="172">
                  <c:v>0.58591258064193052</c:v>
                </c:pt>
                <c:pt idx="173">
                  <c:v>0.58591258064193052</c:v>
                </c:pt>
                <c:pt idx="174">
                  <c:v>0.58591258064193052</c:v>
                </c:pt>
                <c:pt idx="175">
                  <c:v>0.58591258064193052</c:v>
                </c:pt>
                <c:pt idx="176">
                  <c:v>0.58591258064193052</c:v>
                </c:pt>
                <c:pt idx="177">
                  <c:v>0.58591258064193052</c:v>
                </c:pt>
                <c:pt idx="178">
                  <c:v>0.58591258064193052</c:v>
                </c:pt>
                <c:pt idx="179">
                  <c:v>0.58591258064193052</c:v>
                </c:pt>
                <c:pt idx="180">
                  <c:v>0.58591258064193052</c:v>
                </c:pt>
                <c:pt idx="181">
                  <c:v>0.58591258064193052</c:v>
                </c:pt>
                <c:pt idx="182">
                  <c:v>0.58591258064193052</c:v>
                </c:pt>
                <c:pt idx="183">
                  <c:v>0.58591258064193052</c:v>
                </c:pt>
                <c:pt idx="184">
                  <c:v>0.58591258064193052</c:v>
                </c:pt>
                <c:pt idx="185">
                  <c:v>0.58591258064193052</c:v>
                </c:pt>
                <c:pt idx="186">
                  <c:v>0.58591258064193052</c:v>
                </c:pt>
                <c:pt idx="187">
                  <c:v>0.58591258064193052</c:v>
                </c:pt>
                <c:pt idx="188">
                  <c:v>0.58591258064193052</c:v>
                </c:pt>
                <c:pt idx="189">
                  <c:v>0.58591258064193052</c:v>
                </c:pt>
                <c:pt idx="190">
                  <c:v>0.58591258064193052</c:v>
                </c:pt>
                <c:pt idx="191">
                  <c:v>0.5879912353904112</c:v>
                </c:pt>
                <c:pt idx="192">
                  <c:v>0.58868466168076805</c:v>
                </c:pt>
                <c:pt idx="193">
                  <c:v>0.58868466168076805</c:v>
                </c:pt>
                <c:pt idx="194">
                  <c:v>0.58868466168076805</c:v>
                </c:pt>
                <c:pt idx="195">
                  <c:v>0.5893782910753127</c:v>
                </c:pt>
                <c:pt idx="196">
                  <c:v>0.5893782910753127</c:v>
                </c:pt>
                <c:pt idx="197">
                  <c:v>0.59007208302429581</c:v>
                </c:pt>
                <c:pt idx="198">
                  <c:v>0.5907659969779725</c:v>
                </c:pt>
                <c:pt idx="199">
                  <c:v>0.5921540287004099</c:v>
                </c:pt>
                <c:pt idx="200">
                  <c:v>0.5921540287004099</c:v>
                </c:pt>
                <c:pt idx="201">
                  <c:v>0.59284806536967138</c:v>
                </c:pt>
                <c:pt idx="202">
                  <c:v>0.59284806536967138</c:v>
                </c:pt>
                <c:pt idx="203">
                  <c:v>0.59284806536967138</c:v>
                </c:pt>
                <c:pt idx="204">
                  <c:v>0.59284806536967138</c:v>
                </c:pt>
                <c:pt idx="205">
                  <c:v>0.59284806536967138</c:v>
                </c:pt>
                <c:pt idx="206">
                  <c:v>0.59284806536967138</c:v>
                </c:pt>
                <c:pt idx="207">
                  <c:v>0.59284806536967138</c:v>
                </c:pt>
                <c:pt idx="208">
                  <c:v>0.59284806536967138</c:v>
                </c:pt>
                <c:pt idx="209">
                  <c:v>0.59284806536967138</c:v>
                </c:pt>
                <c:pt idx="210">
                  <c:v>0.59284806536967138</c:v>
                </c:pt>
                <c:pt idx="211">
                  <c:v>0.59284806536967138</c:v>
                </c:pt>
                <c:pt idx="212">
                  <c:v>0.59284806536967138</c:v>
                </c:pt>
                <c:pt idx="213">
                  <c:v>0.59284806536967138</c:v>
                </c:pt>
                <c:pt idx="214">
                  <c:v>0.59284806536967138</c:v>
                </c:pt>
                <c:pt idx="215">
                  <c:v>0.59284806536967138</c:v>
                </c:pt>
                <c:pt idx="216">
                  <c:v>0.59284806536967138</c:v>
                </c:pt>
                <c:pt idx="217">
                  <c:v>0.59284806536967138</c:v>
                </c:pt>
                <c:pt idx="218">
                  <c:v>0.59284806536967138</c:v>
                </c:pt>
                <c:pt idx="219">
                  <c:v>0.59284806536967138</c:v>
                </c:pt>
                <c:pt idx="220">
                  <c:v>0.59284806536967138</c:v>
                </c:pt>
                <c:pt idx="221">
                  <c:v>0.59284806536967138</c:v>
                </c:pt>
                <c:pt idx="222">
                  <c:v>0.59423597757557189</c:v>
                </c:pt>
                <c:pt idx="223">
                  <c:v>0.59631683480659581</c:v>
                </c:pt>
                <c:pt idx="224">
                  <c:v>0.59631683480659581</c:v>
                </c:pt>
                <c:pt idx="225">
                  <c:v>0.59631683480659581</c:v>
                </c:pt>
                <c:pt idx="226">
                  <c:v>0.59631683480659581</c:v>
                </c:pt>
                <c:pt idx="227">
                  <c:v>0.59701002206386278</c:v>
                </c:pt>
                <c:pt idx="228">
                  <c:v>0.59735651191706196</c:v>
                </c:pt>
                <c:pt idx="229">
                  <c:v>0.59770292582834661</c:v>
                </c:pt>
                <c:pt idx="230">
                  <c:v>0.59770293111401795</c:v>
                </c:pt>
                <c:pt idx="231">
                  <c:v>0.59908772067997573</c:v>
                </c:pt>
                <c:pt idx="232">
                  <c:v>0.59908772067997573</c:v>
                </c:pt>
                <c:pt idx="233">
                  <c:v>0.59977953066761869</c:v>
                </c:pt>
                <c:pt idx="234">
                  <c:v>0.59977953066761869</c:v>
                </c:pt>
                <c:pt idx="235">
                  <c:v>0.59977953066761869</c:v>
                </c:pt>
                <c:pt idx="236">
                  <c:v>0.59977953066761869</c:v>
                </c:pt>
                <c:pt idx="237">
                  <c:v>0.59977953066761869</c:v>
                </c:pt>
                <c:pt idx="238">
                  <c:v>0.59977953066761869</c:v>
                </c:pt>
                <c:pt idx="239">
                  <c:v>0.59977953066761869</c:v>
                </c:pt>
                <c:pt idx="240">
                  <c:v>0.59977953066761869</c:v>
                </c:pt>
                <c:pt idx="241">
                  <c:v>0.59977953066761869</c:v>
                </c:pt>
                <c:pt idx="242">
                  <c:v>0.59977953066761869</c:v>
                </c:pt>
                <c:pt idx="243">
                  <c:v>0.59977953066761869</c:v>
                </c:pt>
                <c:pt idx="244">
                  <c:v>0.59977953066761869</c:v>
                </c:pt>
                <c:pt idx="245">
                  <c:v>0.59977953066761869</c:v>
                </c:pt>
                <c:pt idx="246">
                  <c:v>0.59977953066761869</c:v>
                </c:pt>
                <c:pt idx="247">
                  <c:v>0.59977953066761869</c:v>
                </c:pt>
                <c:pt idx="248">
                  <c:v>0.59977953066761869</c:v>
                </c:pt>
                <c:pt idx="249">
                  <c:v>0.59977953066761869</c:v>
                </c:pt>
                <c:pt idx="250">
                  <c:v>0.59977953066761869</c:v>
                </c:pt>
                <c:pt idx="251">
                  <c:v>0.59977953066761869</c:v>
                </c:pt>
                <c:pt idx="252">
                  <c:v>0.59977953066761869</c:v>
                </c:pt>
                <c:pt idx="253">
                  <c:v>0.59977953066761869</c:v>
                </c:pt>
                <c:pt idx="254">
                  <c:v>0.59977953066761869</c:v>
                </c:pt>
                <c:pt idx="255">
                  <c:v>0.59977953066761869</c:v>
                </c:pt>
                <c:pt idx="256">
                  <c:v>0.59977953066761869</c:v>
                </c:pt>
                <c:pt idx="257">
                  <c:v>0.59977953066761869</c:v>
                </c:pt>
                <c:pt idx="258">
                  <c:v>0.59977953066761869</c:v>
                </c:pt>
                <c:pt idx="259">
                  <c:v>0.60047089496350081</c:v>
                </c:pt>
                <c:pt idx="260">
                  <c:v>0.60116177301785723</c:v>
                </c:pt>
                <c:pt idx="261">
                  <c:v>0.60116177301785723</c:v>
                </c:pt>
                <c:pt idx="262">
                  <c:v>0.60116177301785723</c:v>
                </c:pt>
                <c:pt idx="263">
                  <c:v>0.60254190820301601</c:v>
                </c:pt>
                <c:pt idx="264">
                  <c:v>0.6032310842343247</c:v>
                </c:pt>
                <c:pt idx="265">
                  <c:v>0.6032310842343247</c:v>
                </c:pt>
                <c:pt idx="266">
                  <c:v>0.6032310842343247</c:v>
                </c:pt>
                <c:pt idx="267">
                  <c:v>0.6032310842343247</c:v>
                </c:pt>
                <c:pt idx="268">
                  <c:v>0.6032310842343247</c:v>
                </c:pt>
                <c:pt idx="269">
                  <c:v>0.6032310842343247</c:v>
                </c:pt>
                <c:pt idx="270">
                  <c:v>0.60529455948619559</c:v>
                </c:pt>
                <c:pt idx="271">
                  <c:v>0.60529455948619559</c:v>
                </c:pt>
                <c:pt idx="272">
                  <c:v>0.60529455948619559</c:v>
                </c:pt>
                <c:pt idx="273">
                  <c:v>0.60529455948619559</c:v>
                </c:pt>
                <c:pt idx="274">
                  <c:v>0.60529455948619559</c:v>
                </c:pt>
                <c:pt idx="275">
                  <c:v>0.60529455948619559</c:v>
                </c:pt>
                <c:pt idx="276">
                  <c:v>0.60529455948619559</c:v>
                </c:pt>
                <c:pt idx="277">
                  <c:v>0.60529455948619559</c:v>
                </c:pt>
                <c:pt idx="278">
                  <c:v>0.60529455948619559</c:v>
                </c:pt>
                <c:pt idx="279">
                  <c:v>0.60598089845697689</c:v>
                </c:pt>
                <c:pt idx="280">
                  <c:v>0.60598089845697689</c:v>
                </c:pt>
                <c:pt idx="281">
                  <c:v>0.60666642678825</c:v>
                </c:pt>
                <c:pt idx="282">
                  <c:v>0.60666642678825</c:v>
                </c:pt>
                <c:pt idx="283">
                  <c:v>0.60666642678825</c:v>
                </c:pt>
                <c:pt idx="284">
                  <c:v>0.60666642678825</c:v>
                </c:pt>
                <c:pt idx="285">
                  <c:v>0.60666642678825</c:v>
                </c:pt>
                <c:pt idx="286">
                  <c:v>0.60666642678825</c:v>
                </c:pt>
                <c:pt idx="287">
                  <c:v>0.60666642678825</c:v>
                </c:pt>
                <c:pt idx="288">
                  <c:v>0.60666642678825</c:v>
                </c:pt>
                <c:pt idx="289">
                  <c:v>0.60666642678825</c:v>
                </c:pt>
                <c:pt idx="290">
                  <c:v>0.60666642678825</c:v>
                </c:pt>
                <c:pt idx="291">
                  <c:v>0.60666642678825</c:v>
                </c:pt>
                <c:pt idx="292">
                  <c:v>0.60666642678825</c:v>
                </c:pt>
                <c:pt idx="293">
                  <c:v>0.60666642678825</c:v>
                </c:pt>
                <c:pt idx="294">
                  <c:v>0.60666642678825</c:v>
                </c:pt>
                <c:pt idx="295">
                  <c:v>0.60666642678825</c:v>
                </c:pt>
                <c:pt idx="296">
                  <c:v>0.60666642678825</c:v>
                </c:pt>
                <c:pt idx="297">
                  <c:v>0.60666642678825</c:v>
                </c:pt>
                <c:pt idx="298">
                  <c:v>0.60666642678825</c:v>
                </c:pt>
                <c:pt idx="299">
                  <c:v>0.60666642678825</c:v>
                </c:pt>
                <c:pt idx="300">
                  <c:v>0.60666642678825</c:v>
                </c:pt>
                <c:pt idx="301">
                  <c:v>0.60666642678825</c:v>
                </c:pt>
                <c:pt idx="302">
                  <c:v>0.60666642678825</c:v>
                </c:pt>
                <c:pt idx="303">
                  <c:v>0.60666642678825</c:v>
                </c:pt>
                <c:pt idx="304">
                  <c:v>0.60666642678825</c:v>
                </c:pt>
                <c:pt idx="305">
                  <c:v>0.60666642678825</c:v>
                </c:pt>
                <c:pt idx="306">
                  <c:v>0.60666642678825</c:v>
                </c:pt>
                <c:pt idx="307">
                  <c:v>0.60735110393028668</c:v>
                </c:pt>
                <c:pt idx="308">
                  <c:v>0.60803488933332317</c:v>
                </c:pt>
                <c:pt idx="309">
                  <c:v>0.60803488933332317</c:v>
                </c:pt>
                <c:pt idx="310">
                  <c:v>0.60939962272341408</c:v>
                </c:pt>
                <c:pt idx="311">
                  <c:v>0.61008048961097749</c:v>
                </c:pt>
                <c:pt idx="312">
                  <c:v>0.61008048961097749</c:v>
                </c:pt>
                <c:pt idx="313">
                  <c:v>0.61008048961097749</c:v>
                </c:pt>
                <c:pt idx="314">
                  <c:v>0.61008048961097749</c:v>
                </c:pt>
                <c:pt idx="315">
                  <c:v>0.61008048961097749</c:v>
                </c:pt>
                <c:pt idx="316">
                  <c:v>0.61076030256055414</c:v>
                </c:pt>
                <c:pt idx="317">
                  <c:v>0.61076030256055414</c:v>
                </c:pt>
                <c:pt idx="318">
                  <c:v>0.61143902102239722</c:v>
                </c:pt>
                <c:pt idx="319">
                  <c:v>0.61211660444675875</c:v>
                </c:pt>
                <c:pt idx="320">
                  <c:v>0.61211660444675875</c:v>
                </c:pt>
                <c:pt idx="321">
                  <c:v>0.61279301228389282</c:v>
                </c:pt>
                <c:pt idx="322">
                  <c:v>0.61279301228389282</c:v>
                </c:pt>
                <c:pt idx="323">
                  <c:v>0.61346820398404467</c:v>
                </c:pt>
                <c:pt idx="324">
                  <c:v>0.61346820398404467</c:v>
                </c:pt>
                <c:pt idx="325">
                  <c:v>0.61346820398404467</c:v>
                </c:pt>
                <c:pt idx="326">
                  <c:v>0.61346820398404467</c:v>
                </c:pt>
                <c:pt idx="327">
                  <c:v>0.61346820398404467</c:v>
                </c:pt>
                <c:pt idx="328">
                  <c:v>0.61346820398404467</c:v>
                </c:pt>
                <c:pt idx="329">
                  <c:v>0.61346820398404467</c:v>
                </c:pt>
                <c:pt idx="330">
                  <c:v>0.61346820398404467</c:v>
                </c:pt>
                <c:pt idx="331">
                  <c:v>0.61346820398404467</c:v>
                </c:pt>
                <c:pt idx="332">
                  <c:v>0.61346820398404467</c:v>
                </c:pt>
                <c:pt idx="333">
                  <c:v>0.61346820398404467</c:v>
                </c:pt>
                <c:pt idx="334">
                  <c:v>0.61346820398404467</c:v>
                </c:pt>
                <c:pt idx="335">
                  <c:v>0.61346820398404467</c:v>
                </c:pt>
                <c:pt idx="336">
                  <c:v>0.61346820398404467</c:v>
                </c:pt>
                <c:pt idx="337">
                  <c:v>0.61346820398404467</c:v>
                </c:pt>
                <c:pt idx="338">
                  <c:v>0.61346820398404467</c:v>
                </c:pt>
                <c:pt idx="339">
                  <c:v>0.61346820398404467</c:v>
                </c:pt>
                <c:pt idx="340">
                  <c:v>0.61346820398404467</c:v>
                </c:pt>
                <c:pt idx="341">
                  <c:v>0.61346820398404467</c:v>
                </c:pt>
                <c:pt idx="342">
                  <c:v>0.61346820398404467</c:v>
                </c:pt>
                <c:pt idx="343">
                  <c:v>0.61346820398404467</c:v>
                </c:pt>
                <c:pt idx="344">
                  <c:v>0.61346820398404467</c:v>
                </c:pt>
                <c:pt idx="345">
                  <c:v>0.61346820398404467</c:v>
                </c:pt>
                <c:pt idx="346">
                  <c:v>0.61346820398404467</c:v>
                </c:pt>
                <c:pt idx="347">
                  <c:v>0.61346820398404467</c:v>
                </c:pt>
                <c:pt idx="348">
                  <c:v>0.61346820398404467</c:v>
                </c:pt>
                <c:pt idx="349">
                  <c:v>0.61346820398404467</c:v>
                </c:pt>
                <c:pt idx="350">
                  <c:v>0.61346820398404467</c:v>
                </c:pt>
                <c:pt idx="351">
                  <c:v>0.61346820398404467</c:v>
                </c:pt>
                <c:pt idx="352">
                  <c:v>0.61346820398404467</c:v>
                </c:pt>
                <c:pt idx="353">
                  <c:v>0.61346820398404467</c:v>
                </c:pt>
                <c:pt idx="354">
                  <c:v>0.61346820398404467</c:v>
                </c:pt>
                <c:pt idx="355">
                  <c:v>0.61346820398404467</c:v>
                </c:pt>
                <c:pt idx="356">
                  <c:v>0.61346820398404467</c:v>
                </c:pt>
                <c:pt idx="357">
                  <c:v>0.61346820398404467</c:v>
                </c:pt>
                <c:pt idx="358">
                  <c:v>0.61346820398404467</c:v>
                </c:pt>
                <c:pt idx="359">
                  <c:v>0.61346820398404467</c:v>
                </c:pt>
                <c:pt idx="360">
                  <c:v>0.61346820398404467</c:v>
                </c:pt>
                <c:pt idx="361">
                  <c:v>0.61346820398404467</c:v>
                </c:pt>
                <c:pt idx="362">
                  <c:v>0.61346820398404467</c:v>
                </c:pt>
                <c:pt idx="363">
                  <c:v>0.61346820398404467</c:v>
                </c:pt>
                <c:pt idx="364">
                  <c:v>0.61346820398404467</c:v>
                </c:pt>
                <c:pt idx="365">
                  <c:v>0.6141421389974836</c:v>
                </c:pt>
                <c:pt idx="366">
                  <c:v>0.6141421389974836</c:v>
                </c:pt>
                <c:pt idx="367">
                  <c:v>0.61481477677444618</c:v>
                </c:pt>
                <c:pt idx="368">
                  <c:v>0.61481477677444618</c:v>
                </c:pt>
                <c:pt idx="369">
                  <c:v>0.61481477677444618</c:v>
                </c:pt>
                <c:pt idx="370">
                  <c:v>0.61548607164837787</c:v>
                </c:pt>
                <c:pt idx="371">
                  <c:v>0.61548607676519018</c:v>
                </c:pt>
                <c:pt idx="372">
                  <c:v>0.61615599841996815</c:v>
                </c:pt>
                <c:pt idx="373">
                  <c:v>0.61615599841996815</c:v>
                </c:pt>
                <c:pt idx="374">
                  <c:v>0.61615600863224984</c:v>
                </c:pt>
                <c:pt idx="375">
                  <c:v>0.61682450118903243</c:v>
                </c:pt>
                <c:pt idx="376">
                  <c:v>0.61682450118903243</c:v>
                </c:pt>
                <c:pt idx="377">
                  <c:v>0.61682450118903243</c:v>
                </c:pt>
                <c:pt idx="378">
                  <c:v>0.61815708787103052</c:v>
                </c:pt>
                <c:pt idx="379">
                  <c:v>0.61815708787103052</c:v>
                </c:pt>
                <c:pt idx="380">
                  <c:v>0.61882109068446844</c:v>
                </c:pt>
                <c:pt idx="381">
                  <c:v>0.61948351241320287</c:v>
                </c:pt>
                <c:pt idx="382">
                  <c:v>0.61948351241320287</c:v>
                </c:pt>
                <c:pt idx="383">
                  <c:v>0.62014431250748114</c:v>
                </c:pt>
                <c:pt idx="384">
                  <c:v>0.62014431250748114</c:v>
                </c:pt>
                <c:pt idx="385">
                  <c:v>0.62014431250748114</c:v>
                </c:pt>
                <c:pt idx="386">
                  <c:v>0.62014431250748114</c:v>
                </c:pt>
                <c:pt idx="387">
                  <c:v>0.62014431250748114</c:v>
                </c:pt>
                <c:pt idx="388">
                  <c:v>0.62014431250748114</c:v>
                </c:pt>
                <c:pt idx="389">
                  <c:v>0.62014431250748114</c:v>
                </c:pt>
                <c:pt idx="390">
                  <c:v>0.62014431250748114</c:v>
                </c:pt>
                <c:pt idx="391">
                  <c:v>0.62014431250748114</c:v>
                </c:pt>
                <c:pt idx="392">
                  <c:v>0.62014431250748114</c:v>
                </c:pt>
                <c:pt idx="393">
                  <c:v>0.62014431250748114</c:v>
                </c:pt>
                <c:pt idx="394">
                  <c:v>0.62014431250748114</c:v>
                </c:pt>
                <c:pt idx="395">
                  <c:v>0.62014431250748114</c:v>
                </c:pt>
                <c:pt idx="396">
                  <c:v>0.62014431250748114</c:v>
                </c:pt>
                <c:pt idx="397">
                  <c:v>0.62014431250748114</c:v>
                </c:pt>
                <c:pt idx="398">
                  <c:v>0.62014431250748114</c:v>
                </c:pt>
                <c:pt idx="399">
                  <c:v>0.62014431250748114</c:v>
                </c:pt>
                <c:pt idx="400">
                  <c:v>0.62014431250748114</c:v>
                </c:pt>
                <c:pt idx="401">
                  <c:v>0.62014431250748114</c:v>
                </c:pt>
                <c:pt idx="402">
                  <c:v>0.62014431250748114</c:v>
                </c:pt>
                <c:pt idx="403">
                  <c:v>0.62014431250748114</c:v>
                </c:pt>
                <c:pt idx="404">
                  <c:v>0.62014431250748114</c:v>
                </c:pt>
                <c:pt idx="405">
                  <c:v>0.62014431250748114</c:v>
                </c:pt>
                <c:pt idx="406">
                  <c:v>0.62014431250748114</c:v>
                </c:pt>
                <c:pt idx="407">
                  <c:v>0.62014431250748114</c:v>
                </c:pt>
                <c:pt idx="408">
                  <c:v>0.62014431250748114</c:v>
                </c:pt>
                <c:pt idx="409">
                  <c:v>0.62014431250748114</c:v>
                </c:pt>
                <c:pt idx="410">
                  <c:v>0.62014431250748114</c:v>
                </c:pt>
                <c:pt idx="411">
                  <c:v>0.62014431250748114</c:v>
                </c:pt>
                <c:pt idx="412">
                  <c:v>0.62014431250748114</c:v>
                </c:pt>
                <c:pt idx="413">
                  <c:v>0.62014431250748114</c:v>
                </c:pt>
                <c:pt idx="414">
                  <c:v>0.62014431250748114</c:v>
                </c:pt>
                <c:pt idx="415">
                  <c:v>0.62014431250748114</c:v>
                </c:pt>
                <c:pt idx="416">
                  <c:v>0.62014431250748114</c:v>
                </c:pt>
                <c:pt idx="417">
                  <c:v>0.62014431250748114</c:v>
                </c:pt>
                <c:pt idx="418">
                  <c:v>0.62014431250748114</c:v>
                </c:pt>
                <c:pt idx="419">
                  <c:v>0.62080345041757012</c:v>
                </c:pt>
                <c:pt idx="420">
                  <c:v>0.62146089060333931</c:v>
                </c:pt>
                <c:pt idx="421">
                  <c:v>0.62211657248997698</c:v>
                </c:pt>
                <c:pt idx="422">
                  <c:v>0.62211657748615234</c:v>
                </c:pt>
                <c:pt idx="423">
                  <c:v>0.62277048554515557</c:v>
                </c:pt>
                <c:pt idx="424">
                  <c:v>0.62277048554515557</c:v>
                </c:pt>
                <c:pt idx="425">
                  <c:v>0.62342256922096906</c:v>
                </c:pt>
                <c:pt idx="426">
                  <c:v>0.62407278796384669</c:v>
                </c:pt>
                <c:pt idx="427">
                  <c:v>0.62472110122404045</c:v>
                </c:pt>
                <c:pt idx="428">
                  <c:v>0.62472110122404045</c:v>
                </c:pt>
                <c:pt idx="429">
                  <c:v>0.62536746845180236</c:v>
                </c:pt>
                <c:pt idx="430">
                  <c:v>0.62536746845180236</c:v>
                </c:pt>
                <c:pt idx="431">
                  <c:v>0.62536746845180236</c:v>
                </c:pt>
                <c:pt idx="432">
                  <c:v>0.62665420261103899</c:v>
                </c:pt>
                <c:pt idx="433">
                  <c:v>0.62665420261103899</c:v>
                </c:pt>
                <c:pt idx="434">
                  <c:v>0.62665420261103899</c:v>
                </c:pt>
                <c:pt idx="435">
                  <c:v>0.62665420261103899</c:v>
                </c:pt>
                <c:pt idx="436">
                  <c:v>0.62665420261103899</c:v>
                </c:pt>
                <c:pt idx="437">
                  <c:v>0.62665420261103899</c:v>
                </c:pt>
                <c:pt idx="438">
                  <c:v>0.62665420261103899</c:v>
                </c:pt>
                <c:pt idx="439">
                  <c:v>0.62665420261103899</c:v>
                </c:pt>
                <c:pt idx="440">
                  <c:v>0.62665420261103899</c:v>
                </c:pt>
                <c:pt idx="441">
                  <c:v>0.62665420261103899</c:v>
                </c:pt>
                <c:pt idx="442">
                  <c:v>0.62665420261103899</c:v>
                </c:pt>
                <c:pt idx="443">
                  <c:v>0.62665420261103899</c:v>
                </c:pt>
                <c:pt idx="444">
                  <c:v>0.62665420261103899</c:v>
                </c:pt>
                <c:pt idx="445">
                  <c:v>0.62665420261103899</c:v>
                </c:pt>
                <c:pt idx="446">
                  <c:v>0.62665420261103899</c:v>
                </c:pt>
                <c:pt idx="447">
                  <c:v>0.62665420261103899</c:v>
                </c:pt>
                <c:pt idx="448">
                  <c:v>0.62665420261103899</c:v>
                </c:pt>
                <c:pt idx="449">
                  <c:v>0.62665420261103899</c:v>
                </c:pt>
                <c:pt idx="450">
                  <c:v>0.62665420261103899</c:v>
                </c:pt>
                <c:pt idx="451">
                  <c:v>0.62665420261103899</c:v>
                </c:pt>
                <c:pt idx="452">
                  <c:v>0.62665420261103899</c:v>
                </c:pt>
                <c:pt idx="453">
                  <c:v>0.62665420261103899</c:v>
                </c:pt>
                <c:pt idx="454">
                  <c:v>0.62665420261103899</c:v>
                </c:pt>
                <c:pt idx="455">
                  <c:v>0.62665420261103899</c:v>
                </c:pt>
                <c:pt idx="456">
                  <c:v>0.62665420261103899</c:v>
                </c:pt>
                <c:pt idx="457">
                  <c:v>0.62665420261103899</c:v>
                </c:pt>
                <c:pt idx="458">
                  <c:v>0.62665420261103899</c:v>
                </c:pt>
                <c:pt idx="459">
                  <c:v>0.62665420261103899</c:v>
                </c:pt>
                <c:pt idx="460">
                  <c:v>0.62665420261103899</c:v>
                </c:pt>
                <c:pt idx="461">
                  <c:v>0.62665420261103899</c:v>
                </c:pt>
                <c:pt idx="462">
                  <c:v>0.62665420261103899</c:v>
                </c:pt>
                <c:pt idx="463">
                  <c:v>0.62665420261103899</c:v>
                </c:pt>
                <c:pt idx="464">
                  <c:v>0.62665420261103899</c:v>
                </c:pt>
                <c:pt idx="465">
                  <c:v>0.62665420261103899</c:v>
                </c:pt>
                <c:pt idx="466">
                  <c:v>0.62665420261103899</c:v>
                </c:pt>
                <c:pt idx="467">
                  <c:v>0.62665420261103899</c:v>
                </c:pt>
                <c:pt idx="468">
                  <c:v>0.62665420261103899</c:v>
                </c:pt>
                <c:pt idx="469">
                  <c:v>0.62665420261103899</c:v>
                </c:pt>
                <c:pt idx="470">
                  <c:v>0.62665420261103899</c:v>
                </c:pt>
                <c:pt idx="471">
                  <c:v>0.62665420261103899</c:v>
                </c:pt>
                <c:pt idx="472">
                  <c:v>0.62665420261103899</c:v>
                </c:pt>
                <c:pt idx="473">
                  <c:v>0.62665420261103899</c:v>
                </c:pt>
                <c:pt idx="474">
                  <c:v>0.62665420261103899</c:v>
                </c:pt>
                <c:pt idx="475">
                  <c:v>0.62665420261103899</c:v>
                </c:pt>
                <c:pt idx="476">
                  <c:v>0.62665420261103899</c:v>
                </c:pt>
                <c:pt idx="477">
                  <c:v>0.62665420261103899</c:v>
                </c:pt>
                <c:pt idx="478">
                  <c:v>0.62665420261103899</c:v>
                </c:pt>
                <c:pt idx="479">
                  <c:v>0.62665420261103899</c:v>
                </c:pt>
                <c:pt idx="480">
                  <c:v>0.62665420261103899</c:v>
                </c:pt>
                <c:pt idx="481">
                  <c:v>0.62665420261103899</c:v>
                </c:pt>
                <c:pt idx="482">
                  <c:v>0.62729448844302538</c:v>
                </c:pt>
                <c:pt idx="483">
                  <c:v>0.62729448844302538</c:v>
                </c:pt>
                <c:pt idx="484">
                  <c:v>0.62729448844302538</c:v>
                </c:pt>
                <c:pt idx="485">
                  <c:v>0.62793266604358666</c:v>
                </c:pt>
                <c:pt idx="486">
                  <c:v>0.62825095158528865</c:v>
                </c:pt>
                <c:pt idx="487">
                  <c:v>0.6285686948629795</c:v>
                </c:pt>
                <c:pt idx="488">
                  <c:v>0.6285686948629795</c:v>
                </c:pt>
                <c:pt idx="489">
                  <c:v>0.62983414395926618</c:v>
                </c:pt>
                <c:pt idx="490">
                  <c:v>0.62983414395926618</c:v>
                </c:pt>
                <c:pt idx="491">
                  <c:v>0.62983414395926618</c:v>
                </c:pt>
                <c:pt idx="492">
                  <c:v>0.63046348313666611</c:v>
                </c:pt>
                <c:pt idx="493">
                  <c:v>0.63046348313666611</c:v>
                </c:pt>
                <c:pt idx="494">
                  <c:v>0.63046348313666611</c:v>
                </c:pt>
                <c:pt idx="495">
                  <c:v>0.63109051133390737</c:v>
                </c:pt>
                <c:pt idx="496">
                  <c:v>0.63171518800124138</c:v>
                </c:pt>
                <c:pt idx="497">
                  <c:v>0.63171518800124138</c:v>
                </c:pt>
                <c:pt idx="498">
                  <c:v>0.63171518800124138</c:v>
                </c:pt>
                <c:pt idx="499">
                  <c:v>0.63171518800124138</c:v>
                </c:pt>
                <c:pt idx="500">
                  <c:v>0.63233747258892126</c:v>
                </c:pt>
                <c:pt idx="501">
                  <c:v>0.63233747258892126</c:v>
                </c:pt>
                <c:pt idx="502">
                  <c:v>0.63295732454719533</c:v>
                </c:pt>
                <c:pt idx="503">
                  <c:v>0.63295732454719533</c:v>
                </c:pt>
                <c:pt idx="504">
                  <c:v>0.63295732454719533</c:v>
                </c:pt>
                <c:pt idx="505">
                  <c:v>0.63295732454719533</c:v>
                </c:pt>
                <c:pt idx="506">
                  <c:v>0.63295732454719533</c:v>
                </c:pt>
                <c:pt idx="507">
                  <c:v>0.63295732454719533</c:v>
                </c:pt>
                <c:pt idx="508">
                  <c:v>0.63295732454719533</c:v>
                </c:pt>
                <c:pt idx="509">
                  <c:v>0.63295732454719533</c:v>
                </c:pt>
                <c:pt idx="510">
                  <c:v>0.63295732454719533</c:v>
                </c:pt>
                <c:pt idx="511">
                  <c:v>0.63295732454719533</c:v>
                </c:pt>
                <c:pt idx="512">
                  <c:v>0.63295732454719533</c:v>
                </c:pt>
                <c:pt idx="513">
                  <c:v>0.63295732454719533</c:v>
                </c:pt>
                <c:pt idx="514">
                  <c:v>0.63295732454719533</c:v>
                </c:pt>
                <c:pt idx="515">
                  <c:v>0.63295732454719533</c:v>
                </c:pt>
                <c:pt idx="516">
                  <c:v>0.63295732454719533</c:v>
                </c:pt>
                <c:pt idx="517">
                  <c:v>0.63295732454719533</c:v>
                </c:pt>
                <c:pt idx="518">
                  <c:v>0.63295732454719533</c:v>
                </c:pt>
                <c:pt idx="519">
                  <c:v>0.63295732454719533</c:v>
                </c:pt>
                <c:pt idx="520">
                  <c:v>0.63295732454719533</c:v>
                </c:pt>
                <c:pt idx="521">
                  <c:v>0.63295732454719533</c:v>
                </c:pt>
                <c:pt idx="522">
                  <c:v>0.63295732454719533</c:v>
                </c:pt>
                <c:pt idx="523">
                  <c:v>0.63295732454719533</c:v>
                </c:pt>
                <c:pt idx="524">
                  <c:v>0.63295732454719533</c:v>
                </c:pt>
                <c:pt idx="525">
                  <c:v>0.63295732454719533</c:v>
                </c:pt>
                <c:pt idx="526">
                  <c:v>0.63295732454719533</c:v>
                </c:pt>
                <c:pt idx="527">
                  <c:v>0.63295732454719533</c:v>
                </c:pt>
                <c:pt idx="528">
                  <c:v>0.63295732454719533</c:v>
                </c:pt>
                <c:pt idx="529">
                  <c:v>0.63295732454719533</c:v>
                </c:pt>
                <c:pt idx="530">
                  <c:v>0.63295732454719533</c:v>
                </c:pt>
                <c:pt idx="531">
                  <c:v>0.63295732454719533</c:v>
                </c:pt>
                <c:pt idx="532">
                  <c:v>0.63295732454719533</c:v>
                </c:pt>
                <c:pt idx="533">
                  <c:v>0.63295732454719533</c:v>
                </c:pt>
                <c:pt idx="534">
                  <c:v>0.63295732454719533</c:v>
                </c:pt>
                <c:pt idx="535">
                  <c:v>0.63295732454719533</c:v>
                </c:pt>
                <c:pt idx="536">
                  <c:v>0.63357470332632881</c:v>
                </c:pt>
                <c:pt idx="537">
                  <c:v>0.63418956837656038</c:v>
                </c:pt>
                <c:pt idx="538">
                  <c:v>0.63418956837656038</c:v>
                </c:pt>
                <c:pt idx="539">
                  <c:v>0.63541159509134504</c:v>
                </c:pt>
                <c:pt idx="540">
                  <c:v>0.63541159509134504</c:v>
                </c:pt>
                <c:pt idx="541">
                  <c:v>0.63601867565640169</c:v>
                </c:pt>
                <c:pt idx="542">
                  <c:v>0.63601867565640169</c:v>
                </c:pt>
                <c:pt idx="543">
                  <c:v>0.63601867565640169</c:v>
                </c:pt>
                <c:pt idx="544">
                  <c:v>0.63722476845310805</c:v>
                </c:pt>
                <c:pt idx="545">
                  <c:v>0.63782369958526153</c:v>
                </c:pt>
                <c:pt idx="546">
                  <c:v>0.63782369958526153</c:v>
                </c:pt>
                <c:pt idx="547">
                  <c:v>0.63841983314028639</c:v>
                </c:pt>
                <c:pt idx="548">
                  <c:v>0.63901312856843084</c:v>
                </c:pt>
                <c:pt idx="549">
                  <c:v>0.63901312856843084</c:v>
                </c:pt>
                <c:pt idx="550">
                  <c:v>0.63901312856843084</c:v>
                </c:pt>
                <c:pt idx="551">
                  <c:v>0.63901312856843084</c:v>
                </c:pt>
                <c:pt idx="552">
                  <c:v>0.63901312856843084</c:v>
                </c:pt>
                <c:pt idx="553">
                  <c:v>0.63901312856843084</c:v>
                </c:pt>
                <c:pt idx="554">
                  <c:v>0.63901312856843084</c:v>
                </c:pt>
                <c:pt idx="555">
                  <c:v>0.63901312856843084</c:v>
                </c:pt>
                <c:pt idx="556">
                  <c:v>0.63901312856843084</c:v>
                </c:pt>
                <c:pt idx="557">
                  <c:v>0.63901312856843084</c:v>
                </c:pt>
                <c:pt idx="558">
                  <c:v>0.63901312856843084</c:v>
                </c:pt>
                <c:pt idx="559">
                  <c:v>0.63901312856843084</c:v>
                </c:pt>
                <c:pt idx="560">
                  <c:v>0.63901312856843084</c:v>
                </c:pt>
                <c:pt idx="561">
                  <c:v>0.63901312856843084</c:v>
                </c:pt>
                <c:pt idx="562">
                  <c:v>0.63901312856843084</c:v>
                </c:pt>
                <c:pt idx="563">
                  <c:v>0.63901312856843084</c:v>
                </c:pt>
                <c:pt idx="564">
                  <c:v>0.63901312856843084</c:v>
                </c:pt>
                <c:pt idx="565">
                  <c:v>0.63901312856843084</c:v>
                </c:pt>
                <c:pt idx="566">
                  <c:v>0.63901312856843084</c:v>
                </c:pt>
                <c:pt idx="567">
                  <c:v>0.63901312856843084</c:v>
                </c:pt>
                <c:pt idx="568">
                  <c:v>0.63901312856843084</c:v>
                </c:pt>
                <c:pt idx="569">
                  <c:v>0.63901312856843084</c:v>
                </c:pt>
                <c:pt idx="570">
                  <c:v>0.63901312856843084</c:v>
                </c:pt>
                <c:pt idx="571">
                  <c:v>0.63901312856843084</c:v>
                </c:pt>
                <c:pt idx="572">
                  <c:v>0.63901312856843084</c:v>
                </c:pt>
                <c:pt idx="573">
                  <c:v>0.63901312856843084</c:v>
                </c:pt>
                <c:pt idx="574">
                  <c:v>0.63901312856843084</c:v>
                </c:pt>
                <c:pt idx="575">
                  <c:v>0.63901312856843084</c:v>
                </c:pt>
                <c:pt idx="576">
                  <c:v>0.63901312856843084</c:v>
                </c:pt>
                <c:pt idx="577">
                  <c:v>0.63901312856843084</c:v>
                </c:pt>
                <c:pt idx="578">
                  <c:v>0.63901312856843084</c:v>
                </c:pt>
                <c:pt idx="579">
                  <c:v>0.63901312856843084</c:v>
                </c:pt>
                <c:pt idx="580">
                  <c:v>0.63901312856843084</c:v>
                </c:pt>
                <c:pt idx="581">
                  <c:v>0.63901312856843084</c:v>
                </c:pt>
                <c:pt idx="582">
                  <c:v>0.63901312856843084</c:v>
                </c:pt>
                <c:pt idx="583">
                  <c:v>0.63901312856843084</c:v>
                </c:pt>
                <c:pt idx="584">
                  <c:v>0.63901312856843084</c:v>
                </c:pt>
                <c:pt idx="585">
                  <c:v>0.63901312856843084</c:v>
                </c:pt>
                <c:pt idx="586">
                  <c:v>0.63901312856843084</c:v>
                </c:pt>
                <c:pt idx="587">
                  <c:v>0.63901312856843084</c:v>
                </c:pt>
                <c:pt idx="588">
                  <c:v>0.63960354531995778</c:v>
                </c:pt>
                <c:pt idx="589">
                  <c:v>0.64019104284510875</c:v>
                </c:pt>
                <c:pt idx="590">
                  <c:v>0.64019104284510875</c:v>
                </c:pt>
                <c:pt idx="591">
                  <c:v>0.64077558059414064</c:v>
                </c:pt>
                <c:pt idx="592">
                  <c:v>0.64135711801730433</c:v>
                </c:pt>
                <c:pt idx="593">
                  <c:v>0.64135711801730433</c:v>
                </c:pt>
                <c:pt idx="594">
                  <c:v>0.64193561456485537</c:v>
                </c:pt>
                <c:pt idx="595">
                  <c:v>0.64193561456485537</c:v>
                </c:pt>
                <c:pt idx="596">
                  <c:v>0.64193561456485537</c:v>
                </c:pt>
                <c:pt idx="597">
                  <c:v>0.64193561456485537</c:v>
                </c:pt>
                <c:pt idx="598">
                  <c:v>0.64193561456485537</c:v>
                </c:pt>
                <c:pt idx="599">
                  <c:v>0.64193561456485537</c:v>
                </c:pt>
                <c:pt idx="600">
                  <c:v>0.64251102968704421</c:v>
                </c:pt>
                <c:pt idx="601">
                  <c:v>0.64251102968704421</c:v>
                </c:pt>
                <c:pt idx="602">
                  <c:v>0.64308332283412284</c:v>
                </c:pt>
                <c:pt idx="603">
                  <c:v>0.64365245345634414</c:v>
                </c:pt>
                <c:pt idx="604">
                  <c:v>0.644218381003961</c:v>
                </c:pt>
                <c:pt idx="605">
                  <c:v>0.64478106492722165</c:v>
                </c:pt>
                <c:pt idx="606">
                  <c:v>0.64478106492722165</c:v>
                </c:pt>
                <c:pt idx="607">
                  <c:v>0.64478106492722165</c:v>
                </c:pt>
                <c:pt idx="608">
                  <c:v>0.64478106492722165</c:v>
                </c:pt>
                <c:pt idx="609">
                  <c:v>0.64478106492722165</c:v>
                </c:pt>
                <c:pt idx="610">
                  <c:v>0.64478106492722165</c:v>
                </c:pt>
                <c:pt idx="611">
                  <c:v>0.64478106492722165</c:v>
                </c:pt>
                <c:pt idx="612">
                  <c:v>0.64478106492722165</c:v>
                </c:pt>
                <c:pt idx="613">
                  <c:v>0.64478106492722165</c:v>
                </c:pt>
                <c:pt idx="614">
                  <c:v>0.64478106492722165</c:v>
                </c:pt>
                <c:pt idx="615">
                  <c:v>0.64478106492722165</c:v>
                </c:pt>
                <c:pt idx="616">
                  <c:v>0.64478106492722165</c:v>
                </c:pt>
                <c:pt idx="617">
                  <c:v>0.64478106492722165</c:v>
                </c:pt>
                <c:pt idx="618">
                  <c:v>0.64478106492722165</c:v>
                </c:pt>
                <c:pt idx="619">
                  <c:v>0.64478106492722165</c:v>
                </c:pt>
                <c:pt idx="620">
                  <c:v>0.64478106492722165</c:v>
                </c:pt>
                <c:pt idx="621">
                  <c:v>0.64478106492722165</c:v>
                </c:pt>
                <c:pt idx="622">
                  <c:v>0.64478106492722165</c:v>
                </c:pt>
                <c:pt idx="623">
                  <c:v>0.64478106492722165</c:v>
                </c:pt>
                <c:pt idx="624">
                  <c:v>0.64478106492722165</c:v>
                </c:pt>
                <c:pt idx="625">
                  <c:v>0.64478106492722165</c:v>
                </c:pt>
                <c:pt idx="626">
                  <c:v>0.64478106492722165</c:v>
                </c:pt>
                <c:pt idx="627">
                  <c:v>0.64478106492722165</c:v>
                </c:pt>
                <c:pt idx="628">
                  <c:v>0.64478106492722165</c:v>
                </c:pt>
                <c:pt idx="629">
                  <c:v>0.64478106492722165</c:v>
                </c:pt>
                <c:pt idx="630">
                  <c:v>0.64478106492722165</c:v>
                </c:pt>
                <c:pt idx="631">
                  <c:v>0.64478106492722165</c:v>
                </c:pt>
                <c:pt idx="632">
                  <c:v>0.64478106492722165</c:v>
                </c:pt>
                <c:pt idx="633">
                  <c:v>0.64478106492722165</c:v>
                </c:pt>
                <c:pt idx="634">
                  <c:v>0.64478106492722165</c:v>
                </c:pt>
                <c:pt idx="635">
                  <c:v>0.64478106492722165</c:v>
                </c:pt>
                <c:pt idx="636">
                  <c:v>0.64478106492722165</c:v>
                </c:pt>
                <c:pt idx="637">
                  <c:v>0.64478106492722165</c:v>
                </c:pt>
                <c:pt idx="638">
                  <c:v>0.64478106492722165</c:v>
                </c:pt>
                <c:pt idx="639">
                  <c:v>0.64478106492722165</c:v>
                </c:pt>
                <c:pt idx="640">
                  <c:v>0.64478106492722165</c:v>
                </c:pt>
                <c:pt idx="641">
                  <c:v>0.64478106492722165</c:v>
                </c:pt>
                <c:pt idx="642">
                  <c:v>0.64478106492722165</c:v>
                </c:pt>
                <c:pt idx="643">
                  <c:v>0.64478106492722165</c:v>
                </c:pt>
                <c:pt idx="644">
                  <c:v>0.64478106492722165</c:v>
                </c:pt>
                <c:pt idx="645">
                  <c:v>0.64478106492722165</c:v>
                </c:pt>
                <c:pt idx="646">
                  <c:v>0.64478106492722165</c:v>
                </c:pt>
                <c:pt idx="647">
                  <c:v>0.64478106492722165</c:v>
                </c:pt>
                <c:pt idx="648">
                  <c:v>0.64478106492722165</c:v>
                </c:pt>
                <c:pt idx="649">
                  <c:v>0.64478106492722165</c:v>
                </c:pt>
                <c:pt idx="650">
                  <c:v>0.64478106492722165</c:v>
                </c:pt>
                <c:pt idx="651">
                  <c:v>0.64478106492722165</c:v>
                </c:pt>
                <c:pt idx="652">
                  <c:v>0.64478106492722165</c:v>
                </c:pt>
                <c:pt idx="653">
                  <c:v>0.64478106492722165</c:v>
                </c:pt>
                <c:pt idx="654">
                  <c:v>0.64478106492722165</c:v>
                </c:pt>
                <c:pt idx="655">
                  <c:v>0.64478106492722165</c:v>
                </c:pt>
                <c:pt idx="656">
                  <c:v>0.64589653970170957</c:v>
                </c:pt>
                <c:pt idx="657">
                  <c:v>0.64589653970170957</c:v>
                </c:pt>
                <c:pt idx="658">
                  <c:v>0.64644924945343285</c:v>
                </c:pt>
                <c:pt idx="659">
                  <c:v>0.64644924945343285</c:v>
                </c:pt>
                <c:pt idx="660">
                  <c:v>0.64699855338181367</c:v>
                </c:pt>
                <c:pt idx="661">
                  <c:v>0.64699855338181367</c:v>
                </c:pt>
                <c:pt idx="662">
                  <c:v>0.64754441093710535</c:v>
                </c:pt>
                <c:pt idx="663">
                  <c:v>0.64754441093710535</c:v>
                </c:pt>
                <c:pt idx="664">
                  <c:v>0.64754441093710535</c:v>
                </c:pt>
                <c:pt idx="665">
                  <c:v>0.64754441093710535</c:v>
                </c:pt>
                <c:pt idx="666">
                  <c:v>0.64754441093710535</c:v>
                </c:pt>
                <c:pt idx="667">
                  <c:v>0.64808678156955923</c:v>
                </c:pt>
                <c:pt idx="668">
                  <c:v>0.6486256247294282</c:v>
                </c:pt>
                <c:pt idx="669">
                  <c:v>0.64916089986696712</c:v>
                </c:pt>
                <c:pt idx="670">
                  <c:v>0.64916089986696712</c:v>
                </c:pt>
                <c:pt idx="671">
                  <c:v>0.64916089986696712</c:v>
                </c:pt>
                <c:pt idx="672">
                  <c:v>0.64916089986696712</c:v>
                </c:pt>
                <c:pt idx="673">
                  <c:v>0.64916089986696712</c:v>
                </c:pt>
                <c:pt idx="674">
                  <c:v>0.64916089986696712</c:v>
                </c:pt>
                <c:pt idx="675">
                  <c:v>0.64969256643242423</c:v>
                </c:pt>
                <c:pt idx="676">
                  <c:v>0.64969256643242423</c:v>
                </c:pt>
                <c:pt idx="677">
                  <c:v>0.64969256643242423</c:v>
                </c:pt>
                <c:pt idx="678">
                  <c:v>0.65022058387604975</c:v>
                </c:pt>
                <c:pt idx="679">
                  <c:v>0.65022058387604975</c:v>
                </c:pt>
                <c:pt idx="680">
                  <c:v>0.65022058387604975</c:v>
                </c:pt>
                <c:pt idx="681">
                  <c:v>0.65022058387604975</c:v>
                </c:pt>
                <c:pt idx="682">
                  <c:v>0.65022058387604975</c:v>
                </c:pt>
                <c:pt idx="683">
                  <c:v>0.65022058387604975</c:v>
                </c:pt>
                <c:pt idx="684">
                  <c:v>0.65022058387604975</c:v>
                </c:pt>
                <c:pt idx="685">
                  <c:v>0.65022058387604975</c:v>
                </c:pt>
                <c:pt idx="686">
                  <c:v>0.65022058387604975</c:v>
                </c:pt>
                <c:pt idx="687">
                  <c:v>0.65022058387604975</c:v>
                </c:pt>
                <c:pt idx="688">
                  <c:v>0.65022058387604975</c:v>
                </c:pt>
                <c:pt idx="689">
                  <c:v>0.65022058387604975</c:v>
                </c:pt>
                <c:pt idx="690">
                  <c:v>0.65022058387604975</c:v>
                </c:pt>
                <c:pt idx="691">
                  <c:v>0.65022058387604975</c:v>
                </c:pt>
                <c:pt idx="692">
                  <c:v>0.65022058387604975</c:v>
                </c:pt>
                <c:pt idx="693">
                  <c:v>0.65022058387604975</c:v>
                </c:pt>
                <c:pt idx="694">
                  <c:v>0.65022058387604975</c:v>
                </c:pt>
                <c:pt idx="695">
                  <c:v>0.65022058387604975</c:v>
                </c:pt>
                <c:pt idx="696">
                  <c:v>0.65022058387604975</c:v>
                </c:pt>
                <c:pt idx="697">
                  <c:v>0.65022058387604975</c:v>
                </c:pt>
                <c:pt idx="698">
                  <c:v>0.65022058387604975</c:v>
                </c:pt>
                <c:pt idx="699">
                  <c:v>0.65022058387604975</c:v>
                </c:pt>
                <c:pt idx="700">
                  <c:v>0.65022058387604975</c:v>
                </c:pt>
                <c:pt idx="701">
                  <c:v>0.65022058387604975</c:v>
                </c:pt>
                <c:pt idx="702">
                  <c:v>0.65022058387604975</c:v>
                </c:pt>
                <c:pt idx="703">
                  <c:v>0.65022058387604975</c:v>
                </c:pt>
                <c:pt idx="704">
                  <c:v>0.65022058387604975</c:v>
                </c:pt>
                <c:pt idx="705">
                  <c:v>0.65022058387604975</c:v>
                </c:pt>
                <c:pt idx="706">
                  <c:v>0.65022058387604975</c:v>
                </c:pt>
                <c:pt idx="707">
                  <c:v>0.65022058387604975</c:v>
                </c:pt>
                <c:pt idx="708">
                  <c:v>0.65022058387604975</c:v>
                </c:pt>
                <c:pt idx="709">
                  <c:v>0.65022058387604975</c:v>
                </c:pt>
                <c:pt idx="710">
                  <c:v>0.65022058387604975</c:v>
                </c:pt>
                <c:pt idx="711">
                  <c:v>0.65022058387604975</c:v>
                </c:pt>
                <c:pt idx="712">
                  <c:v>0.65022058387604975</c:v>
                </c:pt>
                <c:pt idx="713">
                  <c:v>0.65022058387604975</c:v>
                </c:pt>
                <c:pt idx="714">
                  <c:v>0.65022058387604975</c:v>
                </c:pt>
                <c:pt idx="715">
                  <c:v>0.65022058387604975</c:v>
                </c:pt>
                <c:pt idx="716">
                  <c:v>0.65022058387604975</c:v>
                </c:pt>
                <c:pt idx="717">
                  <c:v>0.65022058387604975</c:v>
                </c:pt>
                <c:pt idx="718">
                  <c:v>0.65022058387604975</c:v>
                </c:pt>
                <c:pt idx="719">
                  <c:v>0.65074491164810921</c:v>
                </c:pt>
                <c:pt idx="720">
                  <c:v>0.65126550919884219</c:v>
                </c:pt>
                <c:pt idx="721">
                  <c:v>0.65126550919884219</c:v>
                </c:pt>
                <c:pt idx="722">
                  <c:v>0.65178233597850466</c:v>
                </c:pt>
                <c:pt idx="723">
                  <c:v>0.65178233597850466</c:v>
                </c:pt>
                <c:pt idx="724">
                  <c:v>0.65229535143735062</c:v>
                </c:pt>
                <c:pt idx="725">
                  <c:v>0.65229535143735062</c:v>
                </c:pt>
                <c:pt idx="726">
                  <c:v>0.65280451502563097</c:v>
                </c:pt>
                <c:pt idx="727">
                  <c:v>0.65280451502563097</c:v>
                </c:pt>
                <c:pt idx="728">
                  <c:v>0.65280451502563097</c:v>
                </c:pt>
                <c:pt idx="729">
                  <c:v>0.65280451502563097</c:v>
                </c:pt>
                <c:pt idx="730">
                  <c:v>0.65280451502563097</c:v>
                </c:pt>
                <c:pt idx="731">
                  <c:v>0.65280451502563097</c:v>
                </c:pt>
                <c:pt idx="732">
                  <c:v>0.65381112439150724</c:v>
                </c:pt>
                <c:pt idx="733">
                  <c:v>0.65381112439150724</c:v>
                </c:pt>
                <c:pt idx="734">
                  <c:v>0.65381112439150724</c:v>
                </c:pt>
                <c:pt idx="735">
                  <c:v>0.65381112439150724</c:v>
                </c:pt>
                <c:pt idx="736">
                  <c:v>0.65430848906960803</c:v>
                </c:pt>
                <c:pt idx="737">
                  <c:v>0.65430848906960803</c:v>
                </c:pt>
                <c:pt idx="738">
                  <c:v>0.65430848906960803</c:v>
                </c:pt>
                <c:pt idx="739">
                  <c:v>0.65480183967815386</c:v>
                </c:pt>
                <c:pt idx="740">
                  <c:v>0.65529113566739317</c:v>
                </c:pt>
                <c:pt idx="741">
                  <c:v>0.65529113566739317</c:v>
                </c:pt>
                <c:pt idx="742">
                  <c:v>0.65529113566739317</c:v>
                </c:pt>
                <c:pt idx="743">
                  <c:v>0.65529113566739317</c:v>
                </c:pt>
                <c:pt idx="744">
                  <c:v>0.65529113566739317</c:v>
                </c:pt>
                <c:pt idx="745">
                  <c:v>0.65529113566739317</c:v>
                </c:pt>
                <c:pt idx="746">
                  <c:v>0.65529113566739317</c:v>
                </c:pt>
                <c:pt idx="747">
                  <c:v>0.65529113566739317</c:v>
                </c:pt>
                <c:pt idx="748">
                  <c:v>0.65529113566739317</c:v>
                </c:pt>
                <c:pt idx="749">
                  <c:v>0.65529113566739317</c:v>
                </c:pt>
                <c:pt idx="750">
                  <c:v>0.65529113566739317</c:v>
                </c:pt>
                <c:pt idx="751">
                  <c:v>0.65529113566739317</c:v>
                </c:pt>
                <c:pt idx="752">
                  <c:v>0.65529113566739317</c:v>
                </c:pt>
                <c:pt idx="753">
                  <c:v>0.65529113566739317</c:v>
                </c:pt>
                <c:pt idx="754">
                  <c:v>0.65529113566739317</c:v>
                </c:pt>
                <c:pt idx="755">
                  <c:v>0.65529113566739317</c:v>
                </c:pt>
                <c:pt idx="756">
                  <c:v>0.65529113566739317</c:v>
                </c:pt>
                <c:pt idx="757">
                  <c:v>0.65529113566739317</c:v>
                </c:pt>
                <c:pt idx="758">
                  <c:v>0.65529113566739317</c:v>
                </c:pt>
                <c:pt idx="759">
                  <c:v>0.65529113566739317</c:v>
                </c:pt>
                <c:pt idx="760">
                  <c:v>0.65529113566739317</c:v>
                </c:pt>
                <c:pt idx="761">
                  <c:v>0.65529113566739317</c:v>
                </c:pt>
                <c:pt idx="762">
                  <c:v>0.65529113566739317</c:v>
                </c:pt>
                <c:pt idx="763">
                  <c:v>0.65529113566739317</c:v>
                </c:pt>
                <c:pt idx="764">
                  <c:v>0.65529113566739317</c:v>
                </c:pt>
                <c:pt idx="765">
                  <c:v>0.65529113566739317</c:v>
                </c:pt>
                <c:pt idx="766">
                  <c:v>0.65529113566739317</c:v>
                </c:pt>
                <c:pt idx="767">
                  <c:v>0.65529113566739317</c:v>
                </c:pt>
                <c:pt idx="768">
                  <c:v>0.65529113566739317</c:v>
                </c:pt>
                <c:pt idx="769">
                  <c:v>0.65529113566739317</c:v>
                </c:pt>
                <c:pt idx="770">
                  <c:v>0.65529113566739317</c:v>
                </c:pt>
                <c:pt idx="771">
                  <c:v>0.65529113566739317</c:v>
                </c:pt>
                <c:pt idx="772">
                  <c:v>0.65529113566739317</c:v>
                </c:pt>
                <c:pt idx="773">
                  <c:v>0.65529113566739317</c:v>
                </c:pt>
                <c:pt idx="774">
                  <c:v>0.65529113566739317</c:v>
                </c:pt>
                <c:pt idx="775">
                  <c:v>0.65529113566739317</c:v>
                </c:pt>
                <c:pt idx="776">
                  <c:v>0.65529113566739317</c:v>
                </c:pt>
                <c:pt idx="777">
                  <c:v>0.65529113566739317</c:v>
                </c:pt>
                <c:pt idx="778">
                  <c:v>0.65529113566739317</c:v>
                </c:pt>
                <c:pt idx="779">
                  <c:v>0.65529113566739317</c:v>
                </c:pt>
                <c:pt idx="780">
                  <c:v>0.65529113566739317</c:v>
                </c:pt>
                <c:pt idx="781">
                  <c:v>0.65577633648758993</c:v>
                </c:pt>
                <c:pt idx="782">
                  <c:v>0.65577633648758993</c:v>
                </c:pt>
                <c:pt idx="783">
                  <c:v>0.65625740158898482</c:v>
                </c:pt>
                <c:pt idx="784">
                  <c:v>0.65625740158898482</c:v>
                </c:pt>
                <c:pt idx="785">
                  <c:v>0.65625740158898482</c:v>
                </c:pt>
                <c:pt idx="786">
                  <c:v>0.65625740158898482</c:v>
                </c:pt>
                <c:pt idx="787">
                  <c:v>0.65625740158898482</c:v>
                </c:pt>
                <c:pt idx="788">
                  <c:v>0.65625740158898482</c:v>
                </c:pt>
                <c:pt idx="789">
                  <c:v>0.65625740158898482</c:v>
                </c:pt>
                <c:pt idx="790">
                  <c:v>0.65625740158898482</c:v>
                </c:pt>
                <c:pt idx="791">
                  <c:v>0.65625740158898482</c:v>
                </c:pt>
                <c:pt idx="792">
                  <c:v>0.65625740158898482</c:v>
                </c:pt>
                <c:pt idx="793">
                  <c:v>0.65625740158898482</c:v>
                </c:pt>
                <c:pt idx="794">
                  <c:v>0.65625740158898482</c:v>
                </c:pt>
                <c:pt idx="795">
                  <c:v>0.65625740158898482</c:v>
                </c:pt>
                <c:pt idx="796">
                  <c:v>0.65625740524363096</c:v>
                </c:pt>
                <c:pt idx="797">
                  <c:v>0.65649637057333821</c:v>
                </c:pt>
                <c:pt idx="798">
                  <c:v>0.65673429042183473</c:v>
                </c:pt>
                <c:pt idx="799">
                  <c:v>0.65673429042183473</c:v>
                </c:pt>
                <c:pt idx="800">
                  <c:v>0.65673429042183473</c:v>
                </c:pt>
                <c:pt idx="801">
                  <c:v>0.65673429042183473</c:v>
                </c:pt>
                <c:pt idx="802">
                  <c:v>0.65720696243639298</c:v>
                </c:pt>
                <c:pt idx="803">
                  <c:v>0.65720696243639298</c:v>
                </c:pt>
                <c:pt idx="804">
                  <c:v>0.65767537708291068</c:v>
                </c:pt>
                <c:pt idx="805">
                  <c:v>0.65767537708291068</c:v>
                </c:pt>
                <c:pt idx="806">
                  <c:v>0.65767537708291068</c:v>
                </c:pt>
                <c:pt idx="807">
                  <c:v>0.65767537708291068</c:v>
                </c:pt>
                <c:pt idx="808">
                  <c:v>0.65767537708291068</c:v>
                </c:pt>
                <c:pt idx="809">
                  <c:v>0.6581394938116405</c:v>
                </c:pt>
                <c:pt idx="810">
                  <c:v>0.6581394938116405</c:v>
                </c:pt>
                <c:pt idx="811">
                  <c:v>0.65859927207283508</c:v>
                </c:pt>
                <c:pt idx="812">
                  <c:v>0.65859927207283508</c:v>
                </c:pt>
                <c:pt idx="813">
                  <c:v>0.65859927207283508</c:v>
                </c:pt>
                <c:pt idx="814">
                  <c:v>0.65859927556428799</c:v>
                </c:pt>
                <c:pt idx="815">
                  <c:v>0.65905466785885958</c:v>
                </c:pt>
                <c:pt idx="816">
                  <c:v>0.65905467131674711</c:v>
                </c:pt>
                <c:pt idx="817">
                  <c:v>0.65905467131674711</c:v>
                </c:pt>
                <c:pt idx="818">
                  <c:v>0.65905467131674711</c:v>
                </c:pt>
                <c:pt idx="819">
                  <c:v>0.65995217055372901</c:v>
                </c:pt>
                <c:pt idx="820">
                  <c:v>0.65995217055372901</c:v>
                </c:pt>
                <c:pt idx="821">
                  <c:v>0.65995217055372901</c:v>
                </c:pt>
                <c:pt idx="822">
                  <c:v>0.65995217055372901</c:v>
                </c:pt>
                <c:pt idx="823">
                  <c:v>0.65995217055372901</c:v>
                </c:pt>
                <c:pt idx="824">
                  <c:v>0.65995217055372901</c:v>
                </c:pt>
                <c:pt idx="825">
                  <c:v>0.65995217055372901</c:v>
                </c:pt>
                <c:pt idx="826">
                  <c:v>0.65995217055372901</c:v>
                </c:pt>
                <c:pt idx="827">
                  <c:v>0.65995217055372901</c:v>
                </c:pt>
                <c:pt idx="828">
                  <c:v>0.65995217055372901</c:v>
                </c:pt>
                <c:pt idx="829">
                  <c:v>0.65995217055372901</c:v>
                </c:pt>
                <c:pt idx="830">
                  <c:v>0.65995217055372901</c:v>
                </c:pt>
                <c:pt idx="831">
                  <c:v>0.65995217055372901</c:v>
                </c:pt>
                <c:pt idx="832">
                  <c:v>0.65995217055372901</c:v>
                </c:pt>
                <c:pt idx="833">
                  <c:v>0.65995217055372901</c:v>
                </c:pt>
                <c:pt idx="834">
                  <c:v>0.65995217055372901</c:v>
                </c:pt>
                <c:pt idx="835">
                  <c:v>0.65995217055372901</c:v>
                </c:pt>
                <c:pt idx="836">
                  <c:v>0.65995217055372901</c:v>
                </c:pt>
                <c:pt idx="837">
                  <c:v>0.65995217055372901</c:v>
                </c:pt>
                <c:pt idx="838">
                  <c:v>0.65995217055372901</c:v>
                </c:pt>
                <c:pt idx="839">
                  <c:v>0.65995217055372901</c:v>
                </c:pt>
                <c:pt idx="840">
                  <c:v>0.65995217055372901</c:v>
                </c:pt>
                <c:pt idx="841">
                  <c:v>0.65995217055372901</c:v>
                </c:pt>
                <c:pt idx="842">
                  <c:v>0.65995217055372901</c:v>
                </c:pt>
                <c:pt idx="843">
                  <c:v>0.65995217055372901</c:v>
                </c:pt>
                <c:pt idx="844">
                  <c:v>0.65995217055372901</c:v>
                </c:pt>
                <c:pt idx="845">
                  <c:v>0.65995217055372901</c:v>
                </c:pt>
                <c:pt idx="846">
                  <c:v>0.65995217055372901</c:v>
                </c:pt>
                <c:pt idx="847">
                  <c:v>0.65995217055372901</c:v>
                </c:pt>
                <c:pt idx="848">
                  <c:v>0.65995217055372901</c:v>
                </c:pt>
                <c:pt idx="849">
                  <c:v>0.65995217055372901</c:v>
                </c:pt>
                <c:pt idx="850">
                  <c:v>0.65995217055372901</c:v>
                </c:pt>
                <c:pt idx="851">
                  <c:v>0.65995217055372901</c:v>
                </c:pt>
                <c:pt idx="852">
                  <c:v>0.65995217055372901</c:v>
                </c:pt>
                <c:pt idx="853">
                  <c:v>0.65995217055372901</c:v>
                </c:pt>
                <c:pt idx="854">
                  <c:v>0.65995217055372901</c:v>
                </c:pt>
                <c:pt idx="855">
                  <c:v>0.65995217055372901</c:v>
                </c:pt>
                <c:pt idx="856">
                  <c:v>0.65995217055372901</c:v>
                </c:pt>
                <c:pt idx="857">
                  <c:v>0.65995217055372901</c:v>
                </c:pt>
                <c:pt idx="858">
                  <c:v>0.65995217055372901</c:v>
                </c:pt>
                <c:pt idx="859">
                  <c:v>0.65995217055372901</c:v>
                </c:pt>
                <c:pt idx="860">
                  <c:v>0.65995217055372901</c:v>
                </c:pt>
                <c:pt idx="861">
                  <c:v>0.65995217055372901</c:v>
                </c:pt>
                <c:pt idx="862">
                  <c:v>0.65995217055372901</c:v>
                </c:pt>
                <c:pt idx="863">
                  <c:v>0.65995217055372901</c:v>
                </c:pt>
                <c:pt idx="864">
                  <c:v>0.65995217055372901</c:v>
                </c:pt>
                <c:pt idx="865">
                  <c:v>0.65995217055372901</c:v>
                </c:pt>
                <c:pt idx="866">
                  <c:v>0.65995217055372901</c:v>
                </c:pt>
                <c:pt idx="867">
                  <c:v>0.65995217055372901</c:v>
                </c:pt>
                <c:pt idx="868">
                  <c:v>0.65995217055372901</c:v>
                </c:pt>
                <c:pt idx="869">
                  <c:v>0.65995217055372901</c:v>
                </c:pt>
                <c:pt idx="870">
                  <c:v>0.65995217055372901</c:v>
                </c:pt>
                <c:pt idx="871">
                  <c:v>0.65995217055372901</c:v>
                </c:pt>
                <c:pt idx="872">
                  <c:v>0.65995217055372901</c:v>
                </c:pt>
                <c:pt idx="873">
                  <c:v>0.65995217055372901</c:v>
                </c:pt>
                <c:pt idx="874">
                  <c:v>0.66039418944731176</c:v>
                </c:pt>
                <c:pt idx="875">
                  <c:v>0.66039418944731176</c:v>
                </c:pt>
                <c:pt idx="876">
                  <c:v>0.66039418944731176</c:v>
                </c:pt>
                <c:pt idx="877">
                  <c:v>0.66083166712461772</c:v>
                </c:pt>
                <c:pt idx="878">
                  <c:v>0.66083166712461772</c:v>
                </c:pt>
                <c:pt idx="879">
                  <c:v>0.66169283663142076</c:v>
                </c:pt>
                <c:pt idx="880">
                  <c:v>0.66169284313140087</c:v>
                </c:pt>
                <c:pt idx="881">
                  <c:v>0.66211644736142361</c:v>
                </c:pt>
                <c:pt idx="882">
                  <c:v>0.66211644736142361</c:v>
                </c:pt>
                <c:pt idx="883">
                  <c:v>0.66211644736142361</c:v>
                </c:pt>
                <c:pt idx="884">
                  <c:v>0.66211644736142361</c:v>
                </c:pt>
                <c:pt idx="885">
                  <c:v>0.66211644736142361</c:v>
                </c:pt>
                <c:pt idx="886">
                  <c:v>0.66211644736142361</c:v>
                </c:pt>
                <c:pt idx="887">
                  <c:v>0.6625353546761632</c:v>
                </c:pt>
                <c:pt idx="888">
                  <c:v>0.66294951802589219</c:v>
                </c:pt>
                <c:pt idx="889">
                  <c:v>0.66294951802589219</c:v>
                </c:pt>
                <c:pt idx="890">
                  <c:v>0.66294951802589219</c:v>
                </c:pt>
                <c:pt idx="891">
                  <c:v>0.66294951802589219</c:v>
                </c:pt>
                <c:pt idx="892">
                  <c:v>0.66335889686086325</c:v>
                </c:pt>
                <c:pt idx="893">
                  <c:v>0.66416313878753797</c:v>
                </c:pt>
                <c:pt idx="894">
                  <c:v>0.66416313878753797</c:v>
                </c:pt>
                <c:pt idx="895">
                  <c:v>0.66416313878753797</c:v>
                </c:pt>
                <c:pt idx="896">
                  <c:v>0.66416313878753797</c:v>
                </c:pt>
                <c:pt idx="897">
                  <c:v>0.66416313878753797</c:v>
                </c:pt>
                <c:pt idx="898">
                  <c:v>0.66416313878753797</c:v>
                </c:pt>
                <c:pt idx="899">
                  <c:v>0.66416313878753797</c:v>
                </c:pt>
                <c:pt idx="900">
                  <c:v>0.66416313878753797</c:v>
                </c:pt>
                <c:pt idx="901">
                  <c:v>0.66416313878753797</c:v>
                </c:pt>
                <c:pt idx="902">
                  <c:v>0.66416313878753797</c:v>
                </c:pt>
                <c:pt idx="903">
                  <c:v>0.66416313878753797</c:v>
                </c:pt>
                <c:pt idx="904">
                  <c:v>0.66416313878753797</c:v>
                </c:pt>
                <c:pt idx="905">
                  <c:v>0.66416313878753797</c:v>
                </c:pt>
                <c:pt idx="906">
                  <c:v>0.66416313878753797</c:v>
                </c:pt>
                <c:pt idx="907">
                  <c:v>0.66416313878753797</c:v>
                </c:pt>
                <c:pt idx="908">
                  <c:v>0.66416313878753797</c:v>
                </c:pt>
                <c:pt idx="909">
                  <c:v>0.66416313878753797</c:v>
                </c:pt>
                <c:pt idx="910">
                  <c:v>0.66416313878753797</c:v>
                </c:pt>
                <c:pt idx="911">
                  <c:v>0.66416313878753797</c:v>
                </c:pt>
                <c:pt idx="912">
                  <c:v>0.66416313878753797</c:v>
                </c:pt>
                <c:pt idx="913">
                  <c:v>0.66416313878753797</c:v>
                </c:pt>
                <c:pt idx="914">
                  <c:v>0.66416313878753797</c:v>
                </c:pt>
                <c:pt idx="915">
                  <c:v>0.66416313878753797</c:v>
                </c:pt>
                <c:pt idx="916">
                  <c:v>0.66416313878753797</c:v>
                </c:pt>
                <c:pt idx="917">
                  <c:v>0.66416313878753797</c:v>
                </c:pt>
                <c:pt idx="918">
                  <c:v>0.66416313878753797</c:v>
                </c:pt>
                <c:pt idx="919">
                  <c:v>0.66416313878753797</c:v>
                </c:pt>
                <c:pt idx="920">
                  <c:v>0.66416313878753797</c:v>
                </c:pt>
                <c:pt idx="921">
                  <c:v>0.66416313878753797</c:v>
                </c:pt>
                <c:pt idx="922">
                  <c:v>0.66416313878753797</c:v>
                </c:pt>
                <c:pt idx="923">
                  <c:v>0.66416313878753797</c:v>
                </c:pt>
                <c:pt idx="924">
                  <c:v>0.66416313878753797</c:v>
                </c:pt>
                <c:pt idx="925">
                  <c:v>0.66416313878753797</c:v>
                </c:pt>
                <c:pt idx="926">
                  <c:v>0.66416313878753797</c:v>
                </c:pt>
                <c:pt idx="927">
                  <c:v>0.66416313878753797</c:v>
                </c:pt>
                <c:pt idx="928">
                  <c:v>0.66416313878753797</c:v>
                </c:pt>
                <c:pt idx="929">
                  <c:v>0.66416313878753797</c:v>
                </c:pt>
                <c:pt idx="930">
                  <c:v>0.66416313878753797</c:v>
                </c:pt>
                <c:pt idx="931">
                  <c:v>0.66416313878753797</c:v>
                </c:pt>
                <c:pt idx="932">
                  <c:v>0.66416313878753797</c:v>
                </c:pt>
                <c:pt idx="933">
                  <c:v>0.66416313878753797</c:v>
                </c:pt>
                <c:pt idx="934">
                  <c:v>0.66416313878753797</c:v>
                </c:pt>
                <c:pt idx="935">
                  <c:v>0.66416313878753797</c:v>
                </c:pt>
                <c:pt idx="936">
                  <c:v>0.66416313878753797</c:v>
                </c:pt>
                <c:pt idx="937">
                  <c:v>0.66416313878753797</c:v>
                </c:pt>
                <c:pt idx="938">
                  <c:v>0.66416313878753797</c:v>
                </c:pt>
                <c:pt idx="939">
                  <c:v>0.66455792077975384</c:v>
                </c:pt>
                <c:pt idx="940">
                  <c:v>0.66455792077975384</c:v>
                </c:pt>
                <c:pt idx="941">
                  <c:v>0.66455792077975384</c:v>
                </c:pt>
                <c:pt idx="942">
                  <c:v>0.66533260407318662</c:v>
                </c:pt>
                <c:pt idx="943">
                  <c:v>0.66533260407318662</c:v>
                </c:pt>
                <c:pt idx="944">
                  <c:v>0.66533260407318662</c:v>
                </c:pt>
                <c:pt idx="945">
                  <c:v>0.6657124242749124</c:v>
                </c:pt>
                <c:pt idx="946">
                  <c:v>0.6657124242749124</c:v>
                </c:pt>
                <c:pt idx="947">
                  <c:v>0.66608717611364754</c:v>
                </c:pt>
                <c:pt idx="948">
                  <c:v>0.66608717611364754</c:v>
                </c:pt>
                <c:pt idx="949">
                  <c:v>0.66608717611364754</c:v>
                </c:pt>
                <c:pt idx="950">
                  <c:v>0.66608717611364754</c:v>
                </c:pt>
                <c:pt idx="951">
                  <c:v>0.66608717611364754</c:v>
                </c:pt>
                <c:pt idx="952">
                  <c:v>0.66645681903964493</c:v>
                </c:pt>
                <c:pt idx="953">
                  <c:v>0.66645681903964493</c:v>
                </c:pt>
                <c:pt idx="954">
                  <c:v>0.66682131250315613</c:v>
                </c:pt>
                <c:pt idx="955">
                  <c:v>0.66682131250315613</c:v>
                </c:pt>
                <c:pt idx="956">
                  <c:v>0.66682131250315613</c:v>
                </c:pt>
                <c:pt idx="957">
                  <c:v>0.66682131250315613</c:v>
                </c:pt>
                <c:pt idx="958">
                  <c:v>0.66682131250315613</c:v>
                </c:pt>
                <c:pt idx="959">
                  <c:v>0.66718061595443445</c:v>
                </c:pt>
                <c:pt idx="960">
                  <c:v>0.66718061595443445</c:v>
                </c:pt>
                <c:pt idx="961">
                  <c:v>0.66718061595443445</c:v>
                </c:pt>
                <c:pt idx="962">
                  <c:v>0.66753468884373213</c:v>
                </c:pt>
                <c:pt idx="963">
                  <c:v>0.66753468884373213</c:v>
                </c:pt>
                <c:pt idx="964">
                  <c:v>0.66753468884373213</c:v>
                </c:pt>
                <c:pt idx="965">
                  <c:v>0.66788349062129782</c:v>
                </c:pt>
                <c:pt idx="966">
                  <c:v>0.66788349062129782</c:v>
                </c:pt>
                <c:pt idx="967">
                  <c:v>0.66788349062129782</c:v>
                </c:pt>
                <c:pt idx="968">
                  <c:v>0.66788349062129782</c:v>
                </c:pt>
                <c:pt idx="969">
                  <c:v>0.66788349062129782</c:v>
                </c:pt>
                <c:pt idx="970">
                  <c:v>0.66788349062129782</c:v>
                </c:pt>
                <c:pt idx="971">
                  <c:v>0.66788349062129782</c:v>
                </c:pt>
                <c:pt idx="972">
                  <c:v>0.66788349062129782</c:v>
                </c:pt>
                <c:pt idx="973">
                  <c:v>0.66788349062129782</c:v>
                </c:pt>
                <c:pt idx="974">
                  <c:v>0.66788349062129782</c:v>
                </c:pt>
                <c:pt idx="975">
                  <c:v>0.66788349062129782</c:v>
                </c:pt>
                <c:pt idx="976">
                  <c:v>0.66788349062129782</c:v>
                </c:pt>
                <c:pt idx="977">
                  <c:v>0.66788349062129782</c:v>
                </c:pt>
                <c:pt idx="978">
                  <c:v>0.66788349062129782</c:v>
                </c:pt>
                <c:pt idx="979">
                  <c:v>0.66788349062129782</c:v>
                </c:pt>
                <c:pt idx="980">
                  <c:v>0.66788349062129782</c:v>
                </c:pt>
                <c:pt idx="981">
                  <c:v>0.66788349062129782</c:v>
                </c:pt>
                <c:pt idx="982">
                  <c:v>0.66788349062129782</c:v>
                </c:pt>
                <c:pt idx="983">
                  <c:v>0.66788349062129782</c:v>
                </c:pt>
                <c:pt idx="984">
                  <c:v>0.66788349062129782</c:v>
                </c:pt>
                <c:pt idx="985">
                  <c:v>0.66788349062129782</c:v>
                </c:pt>
                <c:pt idx="986">
                  <c:v>0.66788349062129782</c:v>
                </c:pt>
                <c:pt idx="987">
                  <c:v>0.66788349062129782</c:v>
                </c:pt>
                <c:pt idx="988">
                  <c:v>0.66788349062129782</c:v>
                </c:pt>
                <c:pt idx="989">
                  <c:v>0.66788349062129782</c:v>
                </c:pt>
                <c:pt idx="990">
                  <c:v>0.66788349062129782</c:v>
                </c:pt>
                <c:pt idx="991">
                  <c:v>0.66788349062129782</c:v>
                </c:pt>
                <c:pt idx="992">
                  <c:v>0.66788349062129782</c:v>
                </c:pt>
                <c:pt idx="993">
                  <c:v>0.66788349062129782</c:v>
                </c:pt>
                <c:pt idx="994">
                  <c:v>0.66788349062129782</c:v>
                </c:pt>
                <c:pt idx="995">
                  <c:v>0.66788349062129782</c:v>
                </c:pt>
                <c:pt idx="996">
                  <c:v>0.66788349062129782</c:v>
                </c:pt>
                <c:pt idx="997">
                  <c:v>0.66788349062129782</c:v>
                </c:pt>
                <c:pt idx="998">
                  <c:v>0.66788349062129782</c:v>
                </c:pt>
                <c:pt idx="999">
                  <c:v>0.66788349062129782</c:v>
                </c:pt>
                <c:pt idx="1000">
                  <c:v>0.66788349062129782</c:v>
                </c:pt>
                <c:pt idx="1001">
                  <c:v>0.66788349062129782</c:v>
                </c:pt>
                <c:pt idx="1002">
                  <c:v>0.66788349062129782</c:v>
                </c:pt>
                <c:pt idx="1003">
                  <c:v>0.66788349062129782</c:v>
                </c:pt>
                <c:pt idx="1004">
                  <c:v>0.66788349062129782</c:v>
                </c:pt>
                <c:pt idx="1005">
                  <c:v>0.66788349062129782</c:v>
                </c:pt>
                <c:pt idx="1006">
                  <c:v>0.66788349062129782</c:v>
                </c:pt>
                <c:pt idx="1007">
                  <c:v>0.66788349062129782</c:v>
                </c:pt>
                <c:pt idx="1008">
                  <c:v>0.66788349062129782</c:v>
                </c:pt>
                <c:pt idx="1009">
                  <c:v>0.66788349062129782</c:v>
                </c:pt>
                <c:pt idx="1010">
                  <c:v>0.66788349062129782</c:v>
                </c:pt>
                <c:pt idx="1011">
                  <c:v>0.66788349062129782</c:v>
                </c:pt>
                <c:pt idx="1012">
                  <c:v>0.66788349062129782</c:v>
                </c:pt>
                <c:pt idx="1013">
                  <c:v>0.66788349062129782</c:v>
                </c:pt>
                <c:pt idx="1014">
                  <c:v>0.66788349062129782</c:v>
                </c:pt>
                <c:pt idx="1015">
                  <c:v>0.66788349062129782</c:v>
                </c:pt>
                <c:pt idx="1016">
                  <c:v>0.66788349062129782</c:v>
                </c:pt>
                <c:pt idx="1017">
                  <c:v>0.66788349062129782</c:v>
                </c:pt>
                <c:pt idx="1018">
                  <c:v>0.66788349062129782</c:v>
                </c:pt>
                <c:pt idx="1019">
                  <c:v>0.66788349062129782</c:v>
                </c:pt>
                <c:pt idx="1020">
                  <c:v>0.66788349062129782</c:v>
                </c:pt>
                <c:pt idx="1021">
                  <c:v>0.66788349062129782</c:v>
                </c:pt>
                <c:pt idx="1022">
                  <c:v>0.66788349062129782</c:v>
                </c:pt>
                <c:pt idx="1023">
                  <c:v>0.66788349062129782</c:v>
                </c:pt>
                <c:pt idx="1024">
                  <c:v>0.66788349062129782</c:v>
                </c:pt>
                <c:pt idx="1025">
                  <c:v>0.66788349062129782</c:v>
                </c:pt>
                <c:pt idx="1026">
                  <c:v>0.66788349062129782</c:v>
                </c:pt>
                <c:pt idx="1027">
                  <c:v>0.66788349062129782</c:v>
                </c:pt>
                <c:pt idx="1028">
                  <c:v>0.66788349062129782</c:v>
                </c:pt>
                <c:pt idx="1029">
                  <c:v>0.66788349062129782</c:v>
                </c:pt>
                <c:pt idx="1030">
                  <c:v>0.66788349062129782</c:v>
                </c:pt>
                <c:pt idx="1031">
                  <c:v>0.66788349062129782</c:v>
                </c:pt>
                <c:pt idx="1032">
                  <c:v>0.66788349062129782</c:v>
                </c:pt>
                <c:pt idx="1033">
                  <c:v>0.66788349062129782</c:v>
                </c:pt>
                <c:pt idx="1034">
                  <c:v>0.66788349062129782</c:v>
                </c:pt>
                <c:pt idx="1035">
                  <c:v>0.66788349062129782</c:v>
                </c:pt>
                <c:pt idx="1036">
                  <c:v>0.66788349062129782</c:v>
                </c:pt>
                <c:pt idx="1037">
                  <c:v>0.66788349062129782</c:v>
                </c:pt>
                <c:pt idx="1038">
                  <c:v>0.66788349062129782</c:v>
                </c:pt>
                <c:pt idx="1039">
                  <c:v>0.66788349062129782</c:v>
                </c:pt>
                <c:pt idx="1040">
                  <c:v>0.66788349062129782</c:v>
                </c:pt>
                <c:pt idx="1041">
                  <c:v>0.66788349062129782</c:v>
                </c:pt>
                <c:pt idx="1042">
                  <c:v>0.66788349062129782</c:v>
                </c:pt>
                <c:pt idx="1043">
                  <c:v>0.66822698073739484</c:v>
                </c:pt>
                <c:pt idx="1044">
                  <c:v>0.66822698073739484</c:v>
                </c:pt>
                <c:pt idx="1045">
                  <c:v>0.66822698073739484</c:v>
                </c:pt>
                <c:pt idx="1046">
                  <c:v>0.66856511864226564</c:v>
                </c:pt>
                <c:pt idx="1047">
                  <c:v>0.66856511864226564</c:v>
                </c:pt>
                <c:pt idx="1048">
                  <c:v>0.66856511864226564</c:v>
                </c:pt>
                <c:pt idx="1049">
                  <c:v>0.66889786378616534</c:v>
                </c:pt>
                <c:pt idx="1050">
                  <c:v>0.66922517561934658</c:v>
                </c:pt>
                <c:pt idx="1051">
                  <c:v>0.66922517561934658</c:v>
                </c:pt>
                <c:pt idx="1052">
                  <c:v>0.66922517561934658</c:v>
                </c:pt>
                <c:pt idx="1053">
                  <c:v>0.66922517561934658</c:v>
                </c:pt>
                <c:pt idx="1054">
                  <c:v>0.6692251805724625</c:v>
                </c:pt>
                <c:pt idx="1055">
                  <c:v>0.6695470135920627</c:v>
                </c:pt>
                <c:pt idx="1056">
                  <c:v>0.6695470135920627</c:v>
                </c:pt>
                <c:pt idx="1057">
                  <c:v>0.6695470135920627</c:v>
                </c:pt>
                <c:pt idx="1058">
                  <c:v>0.6695470135920627</c:v>
                </c:pt>
                <c:pt idx="1059">
                  <c:v>0.6695470135920627</c:v>
                </c:pt>
                <c:pt idx="1060">
                  <c:v>0.6695470135920627</c:v>
                </c:pt>
                <c:pt idx="1061">
                  <c:v>0.66986333715456503</c:v>
                </c:pt>
                <c:pt idx="1062">
                  <c:v>0.66986333715456503</c:v>
                </c:pt>
                <c:pt idx="1063">
                  <c:v>0.66986333715456503</c:v>
                </c:pt>
                <c:pt idx="1064">
                  <c:v>0.66986333715456503</c:v>
                </c:pt>
                <c:pt idx="1065">
                  <c:v>0.66986333715456503</c:v>
                </c:pt>
                <c:pt idx="1066">
                  <c:v>0.67017410575710645</c:v>
                </c:pt>
                <c:pt idx="1067">
                  <c:v>0.67017410575710645</c:v>
                </c:pt>
                <c:pt idx="1068">
                  <c:v>0.67017410575710645</c:v>
                </c:pt>
                <c:pt idx="1069">
                  <c:v>0.67017410575710645</c:v>
                </c:pt>
                <c:pt idx="1070">
                  <c:v>0.67017410575710645</c:v>
                </c:pt>
                <c:pt idx="1071">
                  <c:v>0.67047927884994007</c:v>
                </c:pt>
                <c:pt idx="1072">
                  <c:v>0.67047927884994007</c:v>
                </c:pt>
                <c:pt idx="1073">
                  <c:v>0.67047927884994007</c:v>
                </c:pt>
                <c:pt idx="1074">
                  <c:v>0.67047927884994007</c:v>
                </c:pt>
                <c:pt idx="1075">
                  <c:v>0.67047927884994007</c:v>
                </c:pt>
                <c:pt idx="1076">
                  <c:v>0.67077881588331723</c:v>
                </c:pt>
                <c:pt idx="1077">
                  <c:v>0.67077881588331723</c:v>
                </c:pt>
                <c:pt idx="1078">
                  <c:v>0.67077881588331723</c:v>
                </c:pt>
                <c:pt idx="1079">
                  <c:v>0.67107267630748813</c:v>
                </c:pt>
                <c:pt idx="1080">
                  <c:v>0.67107267630748813</c:v>
                </c:pt>
                <c:pt idx="1081">
                  <c:v>0.67107267630748813</c:v>
                </c:pt>
                <c:pt idx="1082">
                  <c:v>0.67107267630748813</c:v>
                </c:pt>
                <c:pt idx="1083">
                  <c:v>0.67107267630748813</c:v>
                </c:pt>
                <c:pt idx="1084">
                  <c:v>0.67107267630748813</c:v>
                </c:pt>
                <c:pt idx="1085">
                  <c:v>0.67107267630748813</c:v>
                </c:pt>
                <c:pt idx="1086">
                  <c:v>0.67107267630748813</c:v>
                </c:pt>
                <c:pt idx="1087">
                  <c:v>0.67107267630748813</c:v>
                </c:pt>
                <c:pt idx="1088">
                  <c:v>0.67107267630748813</c:v>
                </c:pt>
                <c:pt idx="1089">
                  <c:v>0.67107267630748813</c:v>
                </c:pt>
                <c:pt idx="1090">
                  <c:v>0.67107267630748813</c:v>
                </c:pt>
                <c:pt idx="1091">
                  <c:v>0.67107267630748813</c:v>
                </c:pt>
                <c:pt idx="1092">
                  <c:v>0.67107267630748813</c:v>
                </c:pt>
                <c:pt idx="1093">
                  <c:v>0.67107267630748813</c:v>
                </c:pt>
                <c:pt idx="1094">
                  <c:v>0.67107267630748813</c:v>
                </c:pt>
                <c:pt idx="1095">
                  <c:v>0.67107267630748813</c:v>
                </c:pt>
                <c:pt idx="1096">
                  <c:v>0.67107267630748813</c:v>
                </c:pt>
                <c:pt idx="1097">
                  <c:v>0.67107267630748813</c:v>
                </c:pt>
                <c:pt idx="1098">
                  <c:v>0.67107267630748813</c:v>
                </c:pt>
                <c:pt idx="1099">
                  <c:v>0.67107267630748813</c:v>
                </c:pt>
                <c:pt idx="1100">
                  <c:v>0.67107267630748813</c:v>
                </c:pt>
                <c:pt idx="1101">
                  <c:v>0.67107267630748813</c:v>
                </c:pt>
                <c:pt idx="1102">
                  <c:v>0.67107267630748813</c:v>
                </c:pt>
                <c:pt idx="1103">
                  <c:v>0.67107267630748813</c:v>
                </c:pt>
                <c:pt idx="1104">
                  <c:v>0.67107267630748813</c:v>
                </c:pt>
                <c:pt idx="1105">
                  <c:v>0.67107267630748813</c:v>
                </c:pt>
                <c:pt idx="1106">
                  <c:v>0.67107267630748813</c:v>
                </c:pt>
                <c:pt idx="1107">
                  <c:v>0.67107267630748813</c:v>
                </c:pt>
                <c:pt idx="1108">
                  <c:v>0.67107267630748813</c:v>
                </c:pt>
                <c:pt idx="1109">
                  <c:v>0.67107267630748813</c:v>
                </c:pt>
                <c:pt idx="1110">
                  <c:v>0.67107267630748813</c:v>
                </c:pt>
                <c:pt idx="1111">
                  <c:v>0.67107267630748813</c:v>
                </c:pt>
                <c:pt idx="1112">
                  <c:v>0.67107267630748813</c:v>
                </c:pt>
                <c:pt idx="1113">
                  <c:v>0.67107267630748813</c:v>
                </c:pt>
                <c:pt idx="1114">
                  <c:v>0.67107267630748813</c:v>
                </c:pt>
                <c:pt idx="1115">
                  <c:v>0.67107267630748813</c:v>
                </c:pt>
                <c:pt idx="1116">
                  <c:v>0.67107267630748813</c:v>
                </c:pt>
                <c:pt idx="1117">
                  <c:v>0.67107267630748813</c:v>
                </c:pt>
                <c:pt idx="1118">
                  <c:v>0.67107267630748813</c:v>
                </c:pt>
                <c:pt idx="1119">
                  <c:v>0.67107267630748813</c:v>
                </c:pt>
                <c:pt idx="1120">
                  <c:v>0.67107267630748813</c:v>
                </c:pt>
                <c:pt idx="1121">
                  <c:v>0.67136081957271454</c:v>
                </c:pt>
                <c:pt idx="1122">
                  <c:v>0.67136081957271454</c:v>
                </c:pt>
                <c:pt idx="1123">
                  <c:v>0.67136081957271454</c:v>
                </c:pt>
                <c:pt idx="1124">
                  <c:v>0.67164320512923825</c:v>
                </c:pt>
                <c:pt idx="1125">
                  <c:v>0.67164320512923825</c:v>
                </c:pt>
                <c:pt idx="1126">
                  <c:v>0.67164320512923825</c:v>
                </c:pt>
                <c:pt idx="1127">
                  <c:v>0.67164320512923825</c:v>
                </c:pt>
                <c:pt idx="1128">
                  <c:v>0.67164320512923825</c:v>
                </c:pt>
                <c:pt idx="1129">
                  <c:v>0.67191979242731659</c:v>
                </c:pt>
                <c:pt idx="1130">
                  <c:v>0.67219054091720265</c:v>
                </c:pt>
                <c:pt idx="1131">
                  <c:v>0.67219054091720265</c:v>
                </c:pt>
                <c:pt idx="1132">
                  <c:v>0.67219054091720265</c:v>
                </c:pt>
                <c:pt idx="1133">
                  <c:v>0.67219054091720265</c:v>
                </c:pt>
                <c:pt idx="1134">
                  <c:v>0.67219054091720265</c:v>
                </c:pt>
                <c:pt idx="1135">
                  <c:v>0.67219054091720265</c:v>
                </c:pt>
                <c:pt idx="1136">
                  <c:v>0.67219054091720265</c:v>
                </c:pt>
                <c:pt idx="1137">
                  <c:v>0.67219054500406705</c:v>
                </c:pt>
                <c:pt idx="1138">
                  <c:v>0.67245541004914666</c:v>
                </c:pt>
                <c:pt idx="1139">
                  <c:v>0.67245541004914666</c:v>
                </c:pt>
                <c:pt idx="1140">
                  <c:v>0.67245541004914666</c:v>
                </c:pt>
                <c:pt idx="1141">
                  <c:v>0.67245541004914666</c:v>
                </c:pt>
                <c:pt idx="1142">
                  <c:v>0.67245541004914666</c:v>
                </c:pt>
                <c:pt idx="1143">
                  <c:v>0.67245541004914666</c:v>
                </c:pt>
                <c:pt idx="1144">
                  <c:v>0.67245541004914666</c:v>
                </c:pt>
                <c:pt idx="1145">
                  <c:v>0.67245541004914666</c:v>
                </c:pt>
                <c:pt idx="1146">
                  <c:v>0.67245541004914666</c:v>
                </c:pt>
                <c:pt idx="1147">
                  <c:v>0.67245541004914666</c:v>
                </c:pt>
                <c:pt idx="1148">
                  <c:v>0.67245541004914666</c:v>
                </c:pt>
                <c:pt idx="1149">
                  <c:v>0.67245541004914666</c:v>
                </c:pt>
                <c:pt idx="1150">
                  <c:v>0.67271435927340262</c:v>
                </c:pt>
                <c:pt idx="1151">
                  <c:v>0.67271435927340262</c:v>
                </c:pt>
                <c:pt idx="1152">
                  <c:v>0.67271435927340262</c:v>
                </c:pt>
                <c:pt idx="1153">
                  <c:v>0.67271435927340262</c:v>
                </c:pt>
                <c:pt idx="1154">
                  <c:v>0.67296734804022229</c:v>
                </c:pt>
                <c:pt idx="1155">
                  <c:v>0.67296734804022229</c:v>
                </c:pt>
                <c:pt idx="1156">
                  <c:v>0.67296734804022229</c:v>
                </c:pt>
                <c:pt idx="1157">
                  <c:v>0.67296734994768426</c:v>
                </c:pt>
                <c:pt idx="1158">
                  <c:v>0.67321433393833852</c:v>
                </c:pt>
                <c:pt idx="1159">
                  <c:v>0.67321433393833852</c:v>
                </c:pt>
                <c:pt idx="1160">
                  <c:v>0.67321433579985768</c:v>
                </c:pt>
                <c:pt idx="1161">
                  <c:v>0.67321433579985768</c:v>
                </c:pt>
                <c:pt idx="1162">
                  <c:v>0.67321433579985768</c:v>
                </c:pt>
                <c:pt idx="1163">
                  <c:v>0.67321433579985768</c:v>
                </c:pt>
                <c:pt idx="1164">
                  <c:v>0.67321433579985768</c:v>
                </c:pt>
                <c:pt idx="1165">
                  <c:v>0.67321433579985768</c:v>
                </c:pt>
                <c:pt idx="1166">
                  <c:v>0.67345528200256277</c:v>
                </c:pt>
                <c:pt idx="1167">
                  <c:v>0.67345528200256277</c:v>
                </c:pt>
                <c:pt idx="1168">
                  <c:v>0.67369014609858668</c:v>
                </c:pt>
                <c:pt idx="1169">
                  <c:v>0.67369014609858668</c:v>
                </c:pt>
                <c:pt idx="1170">
                  <c:v>0.67369014609858668</c:v>
                </c:pt>
                <c:pt idx="1171">
                  <c:v>0.67369014609858668</c:v>
                </c:pt>
                <c:pt idx="1172">
                  <c:v>0.67369014609858668</c:v>
                </c:pt>
                <c:pt idx="1173">
                  <c:v>0.67369014609858668</c:v>
                </c:pt>
                <c:pt idx="1174">
                  <c:v>0.67369014609858668</c:v>
                </c:pt>
                <c:pt idx="1175">
                  <c:v>0.67369014609858668</c:v>
                </c:pt>
                <c:pt idx="1176">
                  <c:v>0.67369014609858668</c:v>
                </c:pt>
                <c:pt idx="1177">
                  <c:v>0.67369014609858668</c:v>
                </c:pt>
                <c:pt idx="1178">
                  <c:v>0.67369014609858668</c:v>
                </c:pt>
                <c:pt idx="1179">
                  <c:v>0.67369014609858668</c:v>
                </c:pt>
                <c:pt idx="1180">
                  <c:v>0.67369014609858668</c:v>
                </c:pt>
                <c:pt idx="1181">
                  <c:v>0.67369014609858668</c:v>
                </c:pt>
                <c:pt idx="1182">
                  <c:v>0.67369014609858668</c:v>
                </c:pt>
                <c:pt idx="1183">
                  <c:v>0.67369014609858668</c:v>
                </c:pt>
                <c:pt idx="1184">
                  <c:v>0.67369014609858668</c:v>
                </c:pt>
                <c:pt idx="1185">
                  <c:v>0.67369014609858668</c:v>
                </c:pt>
                <c:pt idx="1186">
                  <c:v>0.67369014609858668</c:v>
                </c:pt>
                <c:pt idx="1187">
                  <c:v>0.67369014609858668</c:v>
                </c:pt>
                <c:pt idx="1188">
                  <c:v>0.67369014609858668</c:v>
                </c:pt>
                <c:pt idx="1189">
                  <c:v>0.67369014609858668</c:v>
                </c:pt>
                <c:pt idx="1190">
                  <c:v>0.67369014609858668</c:v>
                </c:pt>
                <c:pt idx="1191">
                  <c:v>0.67369014609858668</c:v>
                </c:pt>
                <c:pt idx="1192">
                  <c:v>0.67369014609858668</c:v>
                </c:pt>
                <c:pt idx="1193">
                  <c:v>0.67369014609858668</c:v>
                </c:pt>
                <c:pt idx="1194">
                  <c:v>0.67369014609858668</c:v>
                </c:pt>
                <c:pt idx="1195">
                  <c:v>0.67369014609858668</c:v>
                </c:pt>
                <c:pt idx="1196">
                  <c:v>0.67369014609858668</c:v>
                </c:pt>
                <c:pt idx="1197">
                  <c:v>0.67369014609858668</c:v>
                </c:pt>
                <c:pt idx="1198">
                  <c:v>0.67369014609858668</c:v>
                </c:pt>
                <c:pt idx="1199">
                  <c:v>0.67369014609858668</c:v>
                </c:pt>
                <c:pt idx="1200">
                  <c:v>0.67369014609858668</c:v>
                </c:pt>
                <c:pt idx="1201">
                  <c:v>0.67369014609858668</c:v>
                </c:pt>
                <c:pt idx="1202">
                  <c:v>0.67369014609858668</c:v>
                </c:pt>
                <c:pt idx="1203">
                  <c:v>0.67369014609858668</c:v>
                </c:pt>
                <c:pt idx="1204">
                  <c:v>0.67369014609858668</c:v>
                </c:pt>
                <c:pt idx="1205">
                  <c:v>0.67369014609858668</c:v>
                </c:pt>
                <c:pt idx="1206">
                  <c:v>0.67369014609858668</c:v>
                </c:pt>
                <c:pt idx="1207">
                  <c:v>0.67369014609858668</c:v>
                </c:pt>
                <c:pt idx="1208">
                  <c:v>0.67369014609858668</c:v>
                </c:pt>
                <c:pt idx="1209">
                  <c:v>0.67369014609858668</c:v>
                </c:pt>
                <c:pt idx="1210">
                  <c:v>0.67369014609858668</c:v>
                </c:pt>
                <c:pt idx="1211">
                  <c:v>0.67369014609858668</c:v>
                </c:pt>
                <c:pt idx="1212">
                  <c:v>0.67369014609858668</c:v>
                </c:pt>
                <c:pt idx="1213">
                  <c:v>0.67369014609858668</c:v>
                </c:pt>
                <c:pt idx="1214">
                  <c:v>0.67369014609858668</c:v>
                </c:pt>
                <c:pt idx="1215">
                  <c:v>0.67369014609858668</c:v>
                </c:pt>
                <c:pt idx="1216">
                  <c:v>0.67369014609858668</c:v>
                </c:pt>
                <c:pt idx="1217">
                  <c:v>0.67369014609858668</c:v>
                </c:pt>
                <c:pt idx="1218">
                  <c:v>0.67369014609858668</c:v>
                </c:pt>
                <c:pt idx="1219">
                  <c:v>0.67369014609858668</c:v>
                </c:pt>
                <c:pt idx="1220">
                  <c:v>0.67369014609858668</c:v>
                </c:pt>
                <c:pt idx="1221">
                  <c:v>0.67369014609858668</c:v>
                </c:pt>
                <c:pt idx="1222">
                  <c:v>0.67369014609858668</c:v>
                </c:pt>
                <c:pt idx="1223">
                  <c:v>0.67369014609858668</c:v>
                </c:pt>
                <c:pt idx="1224">
                  <c:v>0.67369014609858668</c:v>
                </c:pt>
                <c:pt idx="1225">
                  <c:v>0.67369014609858668</c:v>
                </c:pt>
                <c:pt idx="1226">
                  <c:v>0.67369014609858668</c:v>
                </c:pt>
                <c:pt idx="1227">
                  <c:v>0.67369014609858668</c:v>
                </c:pt>
                <c:pt idx="1228">
                  <c:v>0.67369014609858668</c:v>
                </c:pt>
                <c:pt idx="1229">
                  <c:v>0.67369014609858668</c:v>
                </c:pt>
                <c:pt idx="1230">
                  <c:v>0.67369014609858668</c:v>
                </c:pt>
                <c:pt idx="1231">
                  <c:v>0.67369014609858668</c:v>
                </c:pt>
                <c:pt idx="1232">
                  <c:v>0.67369014609858668</c:v>
                </c:pt>
                <c:pt idx="1233">
                  <c:v>0.67369014609858668</c:v>
                </c:pt>
                <c:pt idx="1234">
                  <c:v>0.67369014609858668</c:v>
                </c:pt>
                <c:pt idx="1235">
                  <c:v>0.67369014609858668</c:v>
                </c:pt>
                <c:pt idx="1236">
                  <c:v>0.67391888753819029</c:v>
                </c:pt>
                <c:pt idx="1237">
                  <c:v>0.67391888753819029</c:v>
                </c:pt>
                <c:pt idx="1238">
                  <c:v>0.67414146577161627</c:v>
                </c:pt>
                <c:pt idx="1239">
                  <c:v>0.67414146577161627</c:v>
                </c:pt>
                <c:pt idx="1240">
                  <c:v>0.67435784024912171</c:v>
                </c:pt>
                <c:pt idx="1241">
                  <c:v>0.67435784024912171</c:v>
                </c:pt>
                <c:pt idx="1242">
                  <c:v>0.67435784024912171</c:v>
                </c:pt>
                <c:pt idx="1243">
                  <c:v>0.67435784024912171</c:v>
                </c:pt>
                <c:pt idx="1244">
                  <c:v>0.67456797042095817</c:v>
                </c:pt>
                <c:pt idx="1245">
                  <c:v>0.67477181573737943</c:v>
                </c:pt>
                <c:pt idx="1246">
                  <c:v>0.67477181573737943</c:v>
                </c:pt>
                <c:pt idx="1247">
                  <c:v>0.67477181573737943</c:v>
                </c:pt>
                <c:pt idx="1248">
                  <c:v>0.67477181573737943</c:v>
                </c:pt>
                <c:pt idx="1249">
                  <c:v>0.67477181573737943</c:v>
                </c:pt>
                <c:pt idx="1250">
                  <c:v>0.67477181573737943</c:v>
                </c:pt>
                <c:pt idx="1251">
                  <c:v>0.67477181573737943</c:v>
                </c:pt>
                <c:pt idx="1252">
                  <c:v>0.67477181573737943</c:v>
                </c:pt>
                <c:pt idx="1253">
                  <c:v>0.67477181573737943</c:v>
                </c:pt>
                <c:pt idx="1254">
                  <c:v>0.67477181573737943</c:v>
                </c:pt>
                <c:pt idx="1255">
                  <c:v>0.67496933564863615</c:v>
                </c:pt>
                <c:pt idx="1256">
                  <c:v>0.67496933564863615</c:v>
                </c:pt>
                <c:pt idx="1257">
                  <c:v>0.67496933564863615</c:v>
                </c:pt>
                <c:pt idx="1258">
                  <c:v>0.67496933564863615</c:v>
                </c:pt>
                <c:pt idx="1259">
                  <c:v>0.67496933564863615</c:v>
                </c:pt>
                <c:pt idx="1260">
                  <c:v>0.67516048960498143</c:v>
                </c:pt>
                <c:pt idx="1261">
                  <c:v>0.67516048960498143</c:v>
                </c:pt>
                <c:pt idx="1262">
                  <c:v>0.67516048960498143</c:v>
                </c:pt>
                <c:pt idx="1263">
                  <c:v>0.67516048960498143</c:v>
                </c:pt>
                <c:pt idx="1264">
                  <c:v>0.67534523567158922</c:v>
                </c:pt>
                <c:pt idx="1265">
                  <c:v>0.67534523705666838</c:v>
                </c:pt>
                <c:pt idx="1266">
                  <c:v>0.67534523705666838</c:v>
                </c:pt>
                <c:pt idx="1267">
                  <c:v>0.67534523705666838</c:v>
                </c:pt>
                <c:pt idx="1268">
                  <c:v>0.67552353745394877</c:v>
                </c:pt>
                <c:pt idx="1269">
                  <c:v>0.67552353745394877</c:v>
                </c:pt>
                <c:pt idx="1270">
                  <c:v>0.67569535024707283</c:v>
                </c:pt>
                <c:pt idx="1271">
                  <c:v>0.67569535024707283</c:v>
                </c:pt>
                <c:pt idx="1272">
                  <c:v>0.67569535024707283</c:v>
                </c:pt>
                <c:pt idx="1273">
                  <c:v>0.67569535024707283</c:v>
                </c:pt>
                <c:pt idx="1274">
                  <c:v>0.67569535024707283</c:v>
                </c:pt>
                <c:pt idx="1275">
                  <c:v>0.67569535024707283</c:v>
                </c:pt>
                <c:pt idx="1276">
                  <c:v>0.67569535024707283</c:v>
                </c:pt>
                <c:pt idx="1277">
                  <c:v>0.67569535024707283</c:v>
                </c:pt>
                <c:pt idx="1278">
                  <c:v>0.67569535024707283</c:v>
                </c:pt>
                <c:pt idx="1279">
                  <c:v>0.67569535024707283</c:v>
                </c:pt>
                <c:pt idx="1280">
                  <c:v>0.67569535024707283</c:v>
                </c:pt>
                <c:pt idx="1281">
                  <c:v>0.67569535024707283</c:v>
                </c:pt>
                <c:pt idx="1282">
                  <c:v>0.67569535024707283</c:v>
                </c:pt>
                <c:pt idx="1283">
                  <c:v>0.67569535024707283</c:v>
                </c:pt>
                <c:pt idx="1284">
                  <c:v>0.67569535024707283</c:v>
                </c:pt>
                <c:pt idx="1285">
                  <c:v>0.67569535024707283</c:v>
                </c:pt>
                <c:pt idx="1286">
                  <c:v>0.67569535024707283</c:v>
                </c:pt>
                <c:pt idx="1287">
                  <c:v>0.67569535024707283</c:v>
                </c:pt>
                <c:pt idx="1288">
                  <c:v>0.67569535024707283</c:v>
                </c:pt>
                <c:pt idx="1289">
                  <c:v>0.67569535024707283</c:v>
                </c:pt>
                <c:pt idx="1290">
                  <c:v>0.67569535024707283</c:v>
                </c:pt>
                <c:pt idx="1291">
                  <c:v>0.67569535024707283</c:v>
                </c:pt>
                <c:pt idx="1292">
                  <c:v>0.67569535024707283</c:v>
                </c:pt>
                <c:pt idx="1293">
                  <c:v>0.67569535024707283</c:v>
                </c:pt>
                <c:pt idx="1294">
                  <c:v>0.67569535024707283</c:v>
                </c:pt>
                <c:pt idx="1295">
                  <c:v>0.67569535024707283</c:v>
                </c:pt>
                <c:pt idx="1296">
                  <c:v>0.67569535024707283</c:v>
                </c:pt>
                <c:pt idx="1297">
                  <c:v>0.67569535024707283</c:v>
                </c:pt>
                <c:pt idx="1298">
                  <c:v>0.67569535024707283</c:v>
                </c:pt>
                <c:pt idx="1299">
                  <c:v>0.67569535024707283</c:v>
                </c:pt>
                <c:pt idx="1300">
                  <c:v>0.67569535024707283</c:v>
                </c:pt>
                <c:pt idx="1301">
                  <c:v>0.67569535024707283</c:v>
                </c:pt>
                <c:pt idx="1302">
                  <c:v>0.67569535024707283</c:v>
                </c:pt>
                <c:pt idx="1303">
                  <c:v>0.67569535024707283</c:v>
                </c:pt>
                <c:pt idx="1304">
                  <c:v>0.67569535024707283</c:v>
                </c:pt>
                <c:pt idx="1305">
                  <c:v>0.67569535024707283</c:v>
                </c:pt>
                <c:pt idx="1306">
                  <c:v>0.67569535024707283</c:v>
                </c:pt>
                <c:pt idx="1307">
                  <c:v>0.67569535024707283</c:v>
                </c:pt>
                <c:pt idx="1308">
                  <c:v>0.67569535024707283</c:v>
                </c:pt>
                <c:pt idx="1309">
                  <c:v>0.67569535024707283</c:v>
                </c:pt>
                <c:pt idx="1310">
                  <c:v>0.67569535024707283</c:v>
                </c:pt>
                <c:pt idx="1311">
                  <c:v>0.67569535024707283</c:v>
                </c:pt>
                <c:pt idx="1312">
                  <c:v>0.67569535024707283</c:v>
                </c:pt>
                <c:pt idx="1313">
                  <c:v>0.67569535024707283</c:v>
                </c:pt>
                <c:pt idx="1314">
                  <c:v>0.67569535024707283</c:v>
                </c:pt>
                <c:pt idx="1315">
                  <c:v>0.67569535024707283</c:v>
                </c:pt>
                <c:pt idx="1316">
                  <c:v>0.67569535024707283</c:v>
                </c:pt>
                <c:pt idx="1317">
                  <c:v>0.67569535024707283</c:v>
                </c:pt>
                <c:pt idx="1318">
                  <c:v>0.67569535024707283</c:v>
                </c:pt>
                <c:pt idx="1319">
                  <c:v>0.67569535024707283</c:v>
                </c:pt>
                <c:pt idx="1320">
                  <c:v>0.67569535024707283</c:v>
                </c:pt>
                <c:pt idx="1321">
                  <c:v>0.67569535024707283</c:v>
                </c:pt>
                <c:pt idx="1322">
                  <c:v>0.67569535024707283</c:v>
                </c:pt>
                <c:pt idx="1323">
                  <c:v>0.67569535024707283</c:v>
                </c:pt>
                <c:pt idx="1324">
                  <c:v>0.67569535024707283</c:v>
                </c:pt>
                <c:pt idx="1325">
                  <c:v>0.67586063488630055</c:v>
                </c:pt>
                <c:pt idx="1326">
                  <c:v>0.67601935082187725</c:v>
                </c:pt>
                <c:pt idx="1327">
                  <c:v>0.67601935082187725</c:v>
                </c:pt>
                <c:pt idx="1328">
                  <c:v>0.6761714575040576</c:v>
                </c:pt>
                <c:pt idx="1329">
                  <c:v>0.6761714575040576</c:v>
                </c:pt>
                <c:pt idx="1330">
                  <c:v>0.6761714575040576</c:v>
                </c:pt>
                <c:pt idx="1331">
                  <c:v>0.67631691438309405</c:v>
                </c:pt>
                <c:pt idx="1332">
                  <c:v>0.67631691438309405</c:v>
                </c:pt>
                <c:pt idx="1333">
                  <c:v>0.67631691438309405</c:v>
                </c:pt>
                <c:pt idx="1334">
                  <c:v>0.67631691655182125</c:v>
                </c:pt>
                <c:pt idx="1335">
                  <c:v>0.67645568090923902</c:v>
                </c:pt>
                <c:pt idx="1336">
                  <c:v>0.67645568090923902</c:v>
                </c:pt>
                <c:pt idx="1337">
                  <c:v>0.67645568090923902</c:v>
                </c:pt>
                <c:pt idx="1338">
                  <c:v>0.67645568090923902</c:v>
                </c:pt>
                <c:pt idx="1339">
                  <c:v>0.67645568090923902</c:v>
                </c:pt>
                <c:pt idx="1340">
                  <c:v>0.67645568090923902</c:v>
                </c:pt>
                <c:pt idx="1341">
                  <c:v>0.67645568090923902</c:v>
                </c:pt>
                <c:pt idx="1342">
                  <c:v>0.67645568090923902</c:v>
                </c:pt>
                <c:pt idx="1343">
                  <c:v>0.67645568090923902</c:v>
                </c:pt>
                <c:pt idx="1344">
                  <c:v>0.67645568090923902</c:v>
                </c:pt>
                <c:pt idx="1345">
                  <c:v>0.67645568090923902</c:v>
                </c:pt>
                <c:pt idx="1346">
                  <c:v>0.67645568090923902</c:v>
                </c:pt>
                <c:pt idx="1347">
                  <c:v>0.67658771653274408</c:v>
                </c:pt>
                <c:pt idx="1348">
                  <c:v>0.67658771653274408</c:v>
                </c:pt>
                <c:pt idx="1349">
                  <c:v>0.67658771653274408</c:v>
                </c:pt>
                <c:pt idx="1350">
                  <c:v>0.67658771653274408</c:v>
                </c:pt>
                <c:pt idx="1351">
                  <c:v>0.67658771653274408</c:v>
                </c:pt>
                <c:pt idx="1352">
                  <c:v>0.67671298070386432</c:v>
                </c:pt>
                <c:pt idx="1353">
                  <c:v>0.67671298070386432</c:v>
                </c:pt>
                <c:pt idx="1354">
                  <c:v>0.67671298070386432</c:v>
                </c:pt>
                <c:pt idx="1355">
                  <c:v>0.67671298070386432</c:v>
                </c:pt>
                <c:pt idx="1356">
                  <c:v>0.67671298070386432</c:v>
                </c:pt>
                <c:pt idx="1357">
                  <c:v>0.67683143287284886</c:v>
                </c:pt>
                <c:pt idx="1358">
                  <c:v>0.67683143287284886</c:v>
                </c:pt>
                <c:pt idx="1359">
                  <c:v>0.67694303248995302</c:v>
                </c:pt>
                <c:pt idx="1360">
                  <c:v>0.67694303248995302</c:v>
                </c:pt>
                <c:pt idx="1361">
                  <c:v>0.67694303248995302</c:v>
                </c:pt>
                <c:pt idx="1362">
                  <c:v>0.67704773900542481</c:v>
                </c:pt>
                <c:pt idx="1363">
                  <c:v>0.67704773900542481</c:v>
                </c:pt>
                <c:pt idx="1364">
                  <c:v>0.67704773900542481</c:v>
                </c:pt>
                <c:pt idx="1365">
                  <c:v>0.67704773900542481</c:v>
                </c:pt>
                <c:pt idx="1366">
                  <c:v>0.67704773900542481</c:v>
                </c:pt>
                <c:pt idx="1367">
                  <c:v>0.67704773900542481</c:v>
                </c:pt>
                <c:pt idx="1368">
                  <c:v>0.67704773900542481</c:v>
                </c:pt>
                <c:pt idx="1369">
                  <c:v>0.67704773900542481</c:v>
                </c:pt>
                <c:pt idx="1370">
                  <c:v>0.67704773900542481</c:v>
                </c:pt>
                <c:pt idx="1371">
                  <c:v>0.67704773900542481</c:v>
                </c:pt>
                <c:pt idx="1372">
                  <c:v>0.67704773900542481</c:v>
                </c:pt>
                <c:pt idx="1373">
                  <c:v>0.67704773900542481</c:v>
                </c:pt>
                <c:pt idx="1374">
                  <c:v>0.67704773900542481</c:v>
                </c:pt>
                <c:pt idx="1375">
                  <c:v>0.67704773900542481</c:v>
                </c:pt>
                <c:pt idx="1376">
                  <c:v>0.67704773900542481</c:v>
                </c:pt>
                <c:pt idx="1377">
                  <c:v>0.67704773900542481</c:v>
                </c:pt>
                <c:pt idx="1378">
                  <c:v>0.67704773900542481</c:v>
                </c:pt>
                <c:pt idx="1379">
                  <c:v>0.67704773900542481</c:v>
                </c:pt>
                <c:pt idx="1380">
                  <c:v>0.67704773900542481</c:v>
                </c:pt>
                <c:pt idx="1381">
                  <c:v>0.67704773900542481</c:v>
                </c:pt>
                <c:pt idx="1382">
                  <c:v>0.67704773900542481</c:v>
                </c:pt>
                <c:pt idx="1383">
                  <c:v>0.67704773900542481</c:v>
                </c:pt>
                <c:pt idx="1384">
                  <c:v>0.67704773900542481</c:v>
                </c:pt>
                <c:pt idx="1385">
                  <c:v>0.67704773900542481</c:v>
                </c:pt>
                <c:pt idx="1386">
                  <c:v>0.67704773900542481</c:v>
                </c:pt>
                <c:pt idx="1387">
                  <c:v>0.67704773900542481</c:v>
                </c:pt>
                <c:pt idx="1388">
                  <c:v>0.67704773900542481</c:v>
                </c:pt>
                <c:pt idx="1389">
                  <c:v>0.67704773900542481</c:v>
                </c:pt>
                <c:pt idx="1390">
                  <c:v>0.67704773900542481</c:v>
                </c:pt>
                <c:pt idx="1391">
                  <c:v>0.67704773900542481</c:v>
                </c:pt>
                <c:pt idx="1392">
                  <c:v>0.67704773900542481</c:v>
                </c:pt>
                <c:pt idx="1393">
                  <c:v>0.67704773900542481</c:v>
                </c:pt>
                <c:pt idx="1394">
                  <c:v>0.67704773900542481</c:v>
                </c:pt>
                <c:pt idx="1395">
                  <c:v>0.67704773900542481</c:v>
                </c:pt>
                <c:pt idx="1396">
                  <c:v>0.67704773900542481</c:v>
                </c:pt>
                <c:pt idx="1397">
                  <c:v>0.67704773900542481</c:v>
                </c:pt>
                <c:pt idx="1398">
                  <c:v>0.67704773900542481</c:v>
                </c:pt>
                <c:pt idx="1399">
                  <c:v>0.67704773900542481</c:v>
                </c:pt>
                <c:pt idx="1400">
                  <c:v>0.67704773900542481</c:v>
                </c:pt>
                <c:pt idx="1401">
                  <c:v>0.67704773900542481</c:v>
                </c:pt>
                <c:pt idx="1402">
                  <c:v>0.67704773900542481</c:v>
                </c:pt>
                <c:pt idx="1403">
                  <c:v>0.67704773900542481</c:v>
                </c:pt>
                <c:pt idx="1404">
                  <c:v>0.67704773900542481</c:v>
                </c:pt>
                <c:pt idx="1405">
                  <c:v>0.67704773900542481</c:v>
                </c:pt>
                <c:pt idx="1406">
                  <c:v>0.67704773900542481</c:v>
                </c:pt>
                <c:pt idx="1407">
                  <c:v>0.67704773900542481</c:v>
                </c:pt>
                <c:pt idx="1408">
                  <c:v>0.67704773900542481</c:v>
                </c:pt>
                <c:pt idx="1409">
                  <c:v>0.67704773900542481</c:v>
                </c:pt>
                <c:pt idx="1410">
                  <c:v>0.67704773900542481</c:v>
                </c:pt>
                <c:pt idx="1411">
                  <c:v>0.67704773900542481</c:v>
                </c:pt>
                <c:pt idx="1412">
                  <c:v>0.67704773900542481</c:v>
                </c:pt>
                <c:pt idx="1413">
                  <c:v>0.67704773900542481</c:v>
                </c:pt>
                <c:pt idx="1414">
                  <c:v>0.67704773900542481</c:v>
                </c:pt>
                <c:pt idx="1415">
                  <c:v>0.67704773900542481</c:v>
                </c:pt>
                <c:pt idx="1416">
                  <c:v>0.67704773900542481</c:v>
                </c:pt>
                <c:pt idx="1417">
                  <c:v>0.67704773900542481</c:v>
                </c:pt>
                <c:pt idx="1418">
                  <c:v>0.67723630786815958</c:v>
                </c:pt>
                <c:pt idx="1419">
                  <c:v>0.67723631053249989</c:v>
                </c:pt>
                <c:pt idx="1420">
                  <c:v>0.67732009444460339</c:v>
                </c:pt>
                <c:pt idx="1421">
                  <c:v>0.67732009444460339</c:v>
                </c:pt>
                <c:pt idx="1422">
                  <c:v>0.67732009689422745</c:v>
                </c:pt>
                <c:pt idx="1423">
                  <c:v>0.67739682305608651</c:v>
                </c:pt>
                <c:pt idx="1424">
                  <c:v>0.67739682305608651</c:v>
                </c:pt>
                <c:pt idx="1425">
                  <c:v>0.67746645581720322</c:v>
                </c:pt>
                <c:pt idx="1426">
                  <c:v>0.67746645581720322</c:v>
                </c:pt>
                <c:pt idx="1427">
                  <c:v>0.67746645581720322</c:v>
                </c:pt>
                <c:pt idx="1428">
                  <c:v>0.67746645581720322</c:v>
                </c:pt>
                <c:pt idx="1429">
                  <c:v>0.67746645581720322</c:v>
                </c:pt>
                <c:pt idx="1430">
                  <c:v>0.67746645581720322</c:v>
                </c:pt>
                <c:pt idx="1431">
                  <c:v>0.67746645581720322</c:v>
                </c:pt>
                <c:pt idx="1432">
                  <c:v>0.67746645581720322</c:v>
                </c:pt>
                <c:pt idx="1433">
                  <c:v>0.67746645581720322</c:v>
                </c:pt>
                <c:pt idx="1434">
                  <c:v>0.67746645581720322</c:v>
                </c:pt>
                <c:pt idx="1435">
                  <c:v>0.67752895217820597</c:v>
                </c:pt>
                <c:pt idx="1436">
                  <c:v>0.67752895217820597</c:v>
                </c:pt>
                <c:pt idx="1437">
                  <c:v>0.67752895217820597</c:v>
                </c:pt>
                <c:pt idx="1438">
                  <c:v>0.67758427158934653</c:v>
                </c:pt>
                <c:pt idx="1439">
                  <c:v>0.67763237350087979</c:v>
                </c:pt>
                <c:pt idx="1440">
                  <c:v>0.67763237350087979</c:v>
                </c:pt>
                <c:pt idx="1441">
                  <c:v>0.67767321736305464</c:v>
                </c:pt>
                <c:pt idx="1442">
                  <c:v>0.67767321736305464</c:v>
                </c:pt>
                <c:pt idx="1443">
                  <c:v>0.67767321736305464</c:v>
                </c:pt>
                <c:pt idx="1444">
                  <c:v>0.67767321793074586</c:v>
                </c:pt>
                <c:pt idx="1445">
                  <c:v>0.67770676262612328</c:v>
                </c:pt>
                <c:pt idx="1446">
                  <c:v>0.67770676262612328</c:v>
                </c:pt>
                <c:pt idx="1447">
                  <c:v>0.67770676262612328</c:v>
                </c:pt>
                <c:pt idx="1448">
                  <c:v>0.67770676262612328</c:v>
                </c:pt>
                <c:pt idx="1449">
                  <c:v>0.67770676262612328</c:v>
                </c:pt>
                <c:pt idx="1450">
                  <c:v>0.67770676262612328</c:v>
                </c:pt>
                <c:pt idx="1451">
                  <c:v>0.67770676262612328</c:v>
                </c:pt>
                <c:pt idx="1452">
                  <c:v>0.67770676262612328</c:v>
                </c:pt>
                <c:pt idx="1453">
                  <c:v>0.67770676262612328</c:v>
                </c:pt>
                <c:pt idx="1454">
                  <c:v>0.67770676262612328</c:v>
                </c:pt>
                <c:pt idx="1455">
                  <c:v>0.67770676262612328</c:v>
                </c:pt>
                <c:pt idx="1456">
                  <c:v>0.67770676262612328</c:v>
                </c:pt>
                <c:pt idx="1457">
                  <c:v>0.67770676262612328</c:v>
                </c:pt>
                <c:pt idx="1458">
                  <c:v>0.67770676262612328</c:v>
                </c:pt>
                <c:pt idx="1459">
                  <c:v>0.67770676262612328</c:v>
                </c:pt>
                <c:pt idx="1460">
                  <c:v>0.67770676262612328</c:v>
                </c:pt>
                <c:pt idx="1461">
                  <c:v>0.67770676262612328</c:v>
                </c:pt>
                <c:pt idx="1462">
                  <c:v>0.67770676262612328</c:v>
                </c:pt>
                <c:pt idx="1463">
                  <c:v>0.67770676262612328</c:v>
                </c:pt>
                <c:pt idx="1464">
                  <c:v>0.67770676262612328</c:v>
                </c:pt>
                <c:pt idx="1465">
                  <c:v>0.67770676262612328</c:v>
                </c:pt>
                <c:pt idx="1466">
                  <c:v>0.67770676262612328</c:v>
                </c:pt>
                <c:pt idx="1467">
                  <c:v>0.67770676262612328</c:v>
                </c:pt>
                <c:pt idx="1468">
                  <c:v>0.67770676262612328</c:v>
                </c:pt>
                <c:pt idx="1469">
                  <c:v>0.67770676262612328</c:v>
                </c:pt>
                <c:pt idx="1470">
                  <c:v>0.67770676262612328</c:v>
                </c:pt>
                <c:pt idx="1471">
                  <c:v>0.67770676262612328</c:v>
                </c:pt>
                <c:pt idx="1472">
                  <c:v>0.67770676262612328</c:v>
                </c:pt>
                <c:pt idx="1473">
                  <c:v>0.67770676262612328</c:v>
                </c:pt>
                <c:pt idx="1474">
                  <c:v>0.67770676262612328</c:v>
                </c:pt>
                <c:pt idx="1475">
                  <c:v>0.67770676262612328</c:v>
                </c:pt>
                <c:pt idx="1476">
                  <c:v>0.67770676262612328</c:v>
                </c:pt>
                <c:pt idx="1477">
                  <c:v>0.67770676262612328</c:v>
                </c:pt>
                <c:pt idx="1478">
                  <c:v>0.67770676262612328</c:v>
                </c:pt>
                <c:pt idx="1479">
                  <c:v>0.67770676262612328</c:v>
                </c:pt>
                <c:pt idx="1480">
                  <c:v>0.67770676262612328</c:v>
                </c:pt>
                <c:pt idx="1481">
                  <c:v>0.67770676262612328</c:v>
                </c:pt>
                <c:pt idx="1482">
                  <c:v>0.67770676262612328</c:v>
                </c:pt>
                <c:pt idx="1483">
                  <c:v>0.67770676262612328</c:v>
                </c:pt>
                <c:pt idx="1484">
                  <c:v>0.67770676262612328</c:v>
                </c:pt>
                <c:pt idx="1485">
                  <c:v>0.67770676262612328</c:v>
                </c:pt>
                <c:pt idx="1486">
                  <c:v>0.67770676262612328</c:v>
                </c:pt>
                <c:pt idx="1487">
                  <c:v>0.67770676262612328</c:v>
                </c:pt>
                <c:pt idx="1488">
                  <c:v>0.67770676262612328</c:v>
                </c:pt>
                <c:pt idx="1489">
                  <c:v>0.67770676262612328</c:v>
                </c:pt>
                <c:pt idx="1490">
                  <c:v>0.67770676262612328</c:v>
                </c:pt>
                <c:pt idx="1491">
                  <c:v>0.67770676262612328</c:v>
                </c:pt>
                <c:pt idx="1492">
                  <c:v>0.67770676262612328</c:v>
                </c:pt>
                <c:pt idx="1493">
                  <c:v>0.67770676262612328</c:v>
                </c:pt>
                <c:pt idx="1494">
                  <c:v>0.67770676262612328</c:v>
                </c:pt>
                <c:pt idx="1495">
                  <c:v>0.67770676262612328</c:v>
                </c:pt>
                <c:pt idx="1496">
                  <c:v>0.67770676262612328</c:v>
                </c:pt>
                <c:pt idx="1497">
                  <c:v>0.67770676262612328</c:v>
                </c:pt>
                <c:pt idx="1498">
                  <c:v>0.67770676262612328</c:v>
                </c:pt>
                <c:pt idx="1499">
                  <c:v>0.67770676262612328</c:v>
                </c:pt>
                <c:pt idx="1500">
                  <c:v>0.67770676262612328</c:v>
                </c:pt>
                <c:pt idx="1501">
                  <c:v>0.67770676262612328</c:v>
                </c:pt>
                <c:pt idx="1502">
                  <c:v>0.67770676262612328</c:v>
                </c:pt>
                <c:pt idx="1503">
                  <c:v>0.67770676262612328</c:v>
                </c:pt>
                <c:pt idx="1504">
                  <c:v>0.67770676262612328</c:v>
                </c:pt>
                <c:pt idx="1505">
                  <c:v>0.67770676262612328</c:v>
                </c:pt>
                <c:pt idx="1506">
                  <c:v>0.67770676262612328</c:v>
                </c:pt>
                <c:pt idx="1507">
                  <c:v>0.67770676262612328</c:v>
                </c:pt>
                <c:pt idx="1508">
                  <c:v>0.67770676262612328</c:v>
                </c:pt>
                <c:pt idx="1509">
                  <c:v>0.67770676262612328</c:v>
                </c:pt>
                <c:pt idx="1510">
                  <c:v>0.67770676262612328</c:v>
                </c:pt>
                <c:pt idx="1511">
                  <c:v>0.67770676262612328</c:v>
                </c:pt>
                <c:pt idx="1512">
                  <c:v>0.67770676262612328</c:v>
                </c:pt>
                <c:pt idx="1513">
                  <c:v>0.67770676262612328</c:v>
                </c:pt>
                <c:pt idx="1514">
                  <c:v>0.67770676262612328</c:v>
                </c:pt>
                <c:pt idx="1515">
                  <c:v>0.67770676262612328</c:v>
                </c:pt>
                <c:pt idx="1516">
                  <c:v>0.67770676262612328</c:v>
                </c:pt>
                <c:pt idx="1517">
                  <c:v>0.67770676262612328</c:v>
                </c:pt>
                <c:pt idx="1518">
                  <c:v>0.67770676262612328</c:v>
                </c:pt>
                <c:pt idx="1519">
                  <c:v>0.67770676262612328</c:v>
                </c:pt>
                <c:pt idx="1520">
                  <c:v>0.67770676262612328</c:v>
                </c:pt>
                <c:pt idx="1521">
                  <c:v>0.67770676262612328</c:v>
                </c:pt>
                <c:pt idx="1522">
                  <c:v>0.67770676262612328</c:v>
                </c:pt>
                <c:pt idx="1523">
                  <c:v>0.67770676262612328</c:v>
                </c:pt>
                <c:pt idx="1524">
                  <c:v>0.67770676262612328</c:v>
                </c:pt>
                <c:pt idx="1525">
                  <c:v>0.67770676262612328</c:v>
                </c:pt>
                <c:pt idx="1526">
                  <c:v>0.67770676262612328</c:v>
                </c:pt>
                <c:pt idx="1527">
                  <c:v>0.67770676262612328</c:v>
                </c:pt>
                <c:pt idx="1528">
                  <c:v>0.67770676262612328</c:v>
                </c:pt>
                <c:pt idx="1529">
                  <c:v>0.67770676262612328</c:v>
                </c:pt>
                <c:pt idx="1530">
                  <c:v>0.67773296874034372</c:v>
                </c:pt>
                <c:pt idx="1531">
                  <c:v>0.67773296874034372</c:v>
                </c:pt>
                <c:pt idx="1532">
                  <c:v>0.67773296874034372</c:v>
                </c:pt>
                <c:pt idx="1533">
                  <c:v>0.67775179469440516</c:v>
                </c:pt>
                <c:pt idx="1534">
                  <c:v>0.6777517951559644</c:v>
                </c:pt>
                <c:pt idx="1535">
                  <c:v>0.6777517951559644</c:v>
                </c:pt>
                <c:pt idx="1536">
                  <c:v>0.6777517951559644</c:v>
                </c:pt>
                <c:pt idx="1537">
                  <c:v>0.6777517951559644</c:v>
                </c:pt>
                <c:pt idx="1538">
                  <c:v>0.6777517951559644</c:v>
                </c:pt>
                <c:pt idx="1539">
                  <c:v>0.67776320132323731</c:v>
                </c:pt>
                <c:pt idx="1540">
                  <c:v>0.67776320132323731</c:v>
                </c:pt>
                <c:pt idx="1541">
                  <c:v>0.67776320132323731</c:v>
                </c:pt>
                <c:pt idx="1542">
                  <c:v>0.67776320132323731</c:v>
                </c:pt>
                <c:pt idx="1543">
                  <c:v>0.67776320132323731</c:v>
                </c:pt>
                <c:pt idx="1544">
                  <c:v>0.67776320155770464</c:v>
                </c:pt>
                <c:pt idx="1545">
                  <c:v>0.67776714669241667</c:v>
                </c:pt>
                <c:pt idx="1546">
                  <c:v>0.67776714669241667</c:v>
                </c:pt>
                <c:pt idx="1547">
                  <c:v>0.67776714669241667</c:v>
                </c:pt>
                <c:pt idx="1548">
                  <c:v>0.67776714669241667</c:v>
                </c:pt>
                <c:pt idx="1549">
                  <c:v>0.67776714669241667</c:v>
                </c:pt>
                <c:pt idx="1550">
                  <c:v>0.67776359071375358</c:v>
                </c:pt>
                <c:pt idx="1551">
                  <c:v>0.67776359071375358</c:v>
                </c:pt>
                <c:pt idx="1552">
                  <c:v>0.67776359071375358</c:v>
                </c:pt>
                <c:pt idx="1553">
                  <c:v>0.67776359071375358</c:v>
                </c:pt>
                <c:pt idx="1554">
                  <c:v>0.67776359071375358</c:v>
                </c:pt>
                <c:pt idx="1555">
                  <c:v>0.67776359071375358</c:v>
                </c:pt>
                <c:pt idx="1556">
                  <c:v>0.67776359071375358</c:v>
                </c:pt>
                <c:pt idx="1557">
                  <c:v>0.67776359071375358</c:v>
                </c:pt>
                <c:pt idx="1558">
                  <c:v>0.67776359071375358</c:v>
                </c:pt>
                <c:pt idx="1559">
                  <c:v>0.67776359071375358</c:v>
                </c:pt>
                <c:pt idx="1560">
                  <c:v>0.67775249283750072</c:v>
                </c:pt>
                <c:pt idx="1561">
                  <c:v>0.67773381251391118</c:v>
                </c:pt>
                <c:pt idx="1562">
                  <c:v>0.67773381251391118</c:v>
                </c:pt>
                <c:pt idx="1563">
                  <c:v>0.67773381251391118</c:v>
                </c:pt>
                <c:pt idx="1564">
                  <c:v>0.67773381251391118</c:v>
                </c:pt>
                <c:pt idx="1565">
                  <c:v>0.67770750919323741</c:v>
                </c:pt>
                <c:pt idx="1566">
                  <c:v>0.67770750919323741</c:v>
                </c:pt>
                <c:pt idx="1567">
                  <c:v>0.67767354232573163</c:v>
                </c:pt>
                <c:pt idx="1568">
                  <c:v>0.67767354232573163</c:v>
                </c:pt>
                <c:pt idx="1569">
                  <c:v>0.67767354232573163</c:v>
                </c:pt>
                <c:pt idx="1570">
                  <c:v>0.67767354232573163</c:v>
                </c:pt>
                <c:pt idx="1571">
                  <c:v>0.67763187136164404</c:v>
                </c:pt>
                <c:pt idx="1572">
                  <c:v>0.67763187136164404</c:v>
                </c:pt>
                <c:pt idx="1573">
                  <c:v>0.67763187136164404</c:v>
                </c:pt>
                <c:pt idx="1574">
                  <c:v>0.67763187136164404</c:v>
                </c:pt>
                <c:pt idx="1575">
                  <c:v>0.67763187136164404</c:v>
                </c:pt>
                <c:pt idx="1576">
                  <c:v>0.67763187136164404</c:v>
                </c:pt>
                <c:pt idx="1577">
                  <c:v>0.67763187136164404</c:v>
                </c:pt>
                <c:pt idx="1578">
                  <c:v>0.67763187136164404</c:v>
                </c:pt>
                <c:pt idx="1579">
                  <c:v>0.67763187136164404</c:v>
                </c:pt>
                <c:pt idx="1580">
                  <c:v>0.67763187136164404</c:v>
                </c:pt>
                <c:pt idx="1581">
                  <c:v>0.67763187136164404</c:v>
                </c:pt>
                <c:pt idx="1582">
                  <c:v>0.67763187136164404</c:v>
                </c:pt>
                <c:pt idx="1583">
                  <c:v>0.67763187136164404</c:v>
                </c:pt>
                <c:pt idx="1584">
                  <c:v>0.67763187136164404</c:v>
                </c:pt>
                <c:pt idx="1585">
                  <c:v>0.67763187136164404</c:v>
                </c:pt>
                <c:pt idx="1586">
                  <c:v>0.67763187136164404</c:v>
                </c:pt>
                <c:pt idx="1587">
                  <c:v>0.67763187136164404</c:v>
                </c:pt>
                <c:pt idx="1588">
                  <c:v>0.67763187136164404</c:v>
                </c:pt>
                <c:pt idx="1589">
                  <c:v>0.67763187136164404</c:v>
                </c:pt>
                <c:pt idx="1590">
                  <c:v>0.67763187136164404</c:v>
                </c:pt>
                <c:pt idx="1591">
                  <c:v>0.67763187136164404</c:v>
                </c:pt>
                <c:pt idx="1592">
                  <c:v>0.67763187136164404</c:v>
                </c:pt>
                <c:pt idx="1593">
                  <c:v>0.67763187136164404</c:v>
                </c:pt>
                <c:pt idx="1594">
                  <c:v>0.67763187136164404</c:v>
                </c:pt>
                <c:pt idx="1595">
                  <c:v>0.67763187136164404</c:v>
                </c:pt>
                <c:pt idx="1596">
                  <c:v>0.67763187136164404</c:v>
                </c:pt>
                <c:pt idx="1597">
                  <c:v>0.67763187136164404</c:v>
                </c:pt>
                <c:pt idx="1598">
                  <c:v>0.67763187136164404</c:v>
                </c:pt>
                <c:pt idx="1599">
                  <c:v>0.67763187136164404</c:v>
                </c:pt>
                <c:pt idx="1600">
                  <c:v>0.67763187136164404</c:v>
                </c:pt>
                <c:pt idx="1601">
                  <c:v>0.67763187136164404</c:v>
                </c:pt>
                <c:pt idx="1602">
                  <c:v>0.67763187136164404</c:v>
                </c:pt>
                <c:pt idx="1603">
                  <c:v>0.67763187136164404</c:v>
                </c:pt>
                <c:pt idx="1604">
                  <c:v>0.67763187136164404</c:v>
                </c:pt>
                <c:pt idx="1605">
                  <c:v>0.67763187136164404</c:v>
                </c:pt>
                <c:pt idx="1606">
                  <c:v>0.67763187136164404</c:v>
                </c:pt>
                <c:pt idx="1607">
                  <c:v>0.67763187136164404</c:v>
                </c:pt>
                <c:pt idx="1608">
                  <c:v>0.67763187136164404</c:v>
                </c:pt>
                <c:pt idx="1609">
                  <c:v>0.67758246962182378</c:v>
                </c:pt>
                <c:pt idx="1610">
                  <c:v>0.67758246962182378</c:v>
                </c:pt>
                <c:pt idx="1611">
                  <c:v>0.67752536776936245</c:v>
                </c:pt>
                <c:pt idx="1612">
                  <c:v>0.67752536590946244</c:v>
                </c:pt>
                <c:pt idx="1613">
                  <c:v>0.6774606028983523</c:v>
                </c:pt>
                <c:pt idx="1614">
                  <c:v>0.6774606028983523</c:v>
                </c:pt>
                <c:pt idx="1615">
                  <c:v>0.6774606028983523</c:v>
                </c:pt>
                <c:pt idx="1616">
                  <c:v>0.67738822326228054</c:v>
                </c:pt>
                <c:pt idx="1617">
                  <c:v>0.67738822326228054</c:v>
                </c:pt>
                <c:pt idx="1618">
                  <c:v>0.67738822326228054</c:v>
                </c:pt>
                <c:pt idx="1619">
                  <c:v>0.67738822326228054</c:v>
                </c:pt>
                <c:pt idx="1620">
                  <c:v>0.67730826967503655</c:v>
                </c:pt>
                <c:pt idx="1621">
                  <c:v>0.67730826967503655</c:v>
                </c:pt>
                <c:pt idx="1622">
                  <c:v>0.67730826967503655</c:v>
                </c:pt>
                <c:pt idx="1623">
                  <c:v>0.67730826967503655</c:v>
                </c:pt>
                <c:pt idx="1624">
                  <c:v>0.67730826967503655</c:v>
                </c:pt>
                <c:pt idx="1625">
                  <c:v>0.67730826967503655</c:v>
                </c:pt>
                <c:pt idx="1626">
                  <c:v>0.67730826967503655</c:v>
                </c:pt>
                <c:pt idx="1627">
                  <c:v>0.67730826967503655</c:v>
                </c:pt>
                <c:pt idx="1628">
                  <c:v>0.67730826967503655</c:v>
                </c:pt>
                <c:pt idx="1629">
                  <c:v>0.67730826967503655</c:v>
                </c:pt>
                <c:pt idx="1630">
                  <c:v>0.67730826967503655</c:v>
                </c:pt>
                <c:pt idx="1631">
                  <c:v>0.67730826967503655</c:v>
                </c:pt>
                <c:pt idx="1632">
                  <c:v>0.67730826967503655</c:v>
                </c:pt>
                <c:pt idx="1633">
                  <c:v>0.67730826967503655</c:v>
                </c:pt>
                <c:pt idx="1634">
                  <c:v>0.67712581134218763</c:v>
                </c:pt>
                <c:pt idx="1635">
                  <c:v>0.67712581134218763</c:v>
                </c:pt>
                <c:pt idx="1636">
                  <c:v>0.67712581134218763</c:v>
                </c:pt>
                <c:pt idx="1637">
                  <c:v>0.67712581134218763</c:v>
                </c:pt>
                <c:pt idx="1638">
                  <c:v>0.67712581134218763</c:v>
                </c:pt>
                <c:pt idx="1639">
                  <c:v>0.67712581134218763</c:v>
                </c:pt>
                <c:pt idx="1640">
                  <c:v>0.67712581134218763</c:v>
                </c:pt>
                <c:pt idx="1641">
                  <c:v>0.67712581134218763</c:v>
                </c:pt>
                <c:pt idx="1642">
                  <c:v>0.67702339194415906</c:v>
                </c:pt>
                <c:pt idx="1643">
                  <c:v>0.67702339194415906</c:v>
                </c:pt>
                <c:pt idx="1644">
                  <c:v>0.67702339194415906</c:v>
                </c:pt>
                <c:pt idx="1645">
                  <c:v>0.67702339194415906</c:v>
                </c:pt>
                <c:pt idx="1646">
                  <c:v>0.67702339194415906</c:v>
                </c:pt>
                <c:pt idx="1647">
                  <c:v>0.67691356929011315</c:v>
                </c:pt>
                <c:pt idx="1648">
                  <c:v>0.67691356929011315</c:v>
                </c:pt>
                <c:pt idx="1649">
                  <c:v>0.67691356929011315</c:v>
                </c:pt>
                <c:pt idx="1650">
                  <c:v>0.67679638605383596</c:v>
                </c:pt>
                <c:pt idx="1651">
                  <c:v>0.67679638605383596</c:v>
                </c:pt>
                <c:pt idx="1652">
                  <c:v>0.67679638605383596</c:v>
                </c:pt>
                <c:pt idx="1653">
                  <c:v>0.67679638605383596</c:v>
                </c:pt>
                <c:pt idx="1654">
                  <c:v>0.67679638605383596</c:v>
                </c:pt>
                <c:pt idx="1655">
                  <c:v>0.67679638605383596</c:v>
                </c:pt>
                <c:pt idx="1656">
                  <c:v>0.67679638605383596</c:v>
                </c:pt>
                <c:pt idx="1657">
                  <c:v>0.67679638605383596</c:v>
                </c:pt>
                <c:pt idx="1658">
                  <c:v>0.67679638605383596</c:v>
                </c:pt>
                <c:pt idx="1659">
                  <c:v>0.67679638605383596</c:v>
                </c:pt>
                <c:pt idx="1660">
                  <c:v>0.67679638605383596</c:v>
                </c:pt>
                <c:pt idx="1661">
                  <c:v>0.67679638605383596</c:v>
                </c:pt>
                <c:pt idx="1662">
                  <c:v>0.67679638605383596</c:v>
                </c:pt>
                <c:pt idx="1663">
                  <c:v>0.67679638605383596</c:v>
                </c:pt>
                <c:pt idx="1664">
                  <c:v>0.67679638605383596</c:v>
                </c:pt>
                <c:pt idx="1665">
                  <c:v>0.67679638605383596</c:v>
                </c:pt>
                <c:pt idx="1666">
                  <c:v>0.67679638605383596</c:v>
                </c:pt>
                <c:pt idx="1667">
                  <c:v>0.67679638605383596</c:v>
                </c:pt>
                <c:pt idx="1668">
                  <c:v>0.67679638605383596</c:v>
                </c:pt>
                <c:pt idx="1669">
                  <c:v>0.67679638605383596</c:v>
                </c:pt>
                <c:pt idx="1670">
                  <c:v>0.67679638605383596</c:v>
                </c:pt>
                <c:pt idx="1671">
                  <c:v>0.67679638605383596</c:v>
                </c:pt>
                <c:pt idx="1672">
                  <c:v>0.67679638605383596</c:v>
                </c:pt>
                <c:pt idx="1673">
                  <c:v>0.67679638605383596</c:v>
                </c:pt>
                <c:pt idx="1674">
                  <c:v>0.67679638605383596</c:v>
                </c:pt>
                <c:pt idx="1675">
                  <c:v>0.67679638605383596</c:v>
                </c:pt>
                <c:pt idx="1676">
                  <c:v>0.67679638605383596</c:v>
                </c:pt>
                <c:pt idx="1677">
                  <c:v>0.67679638605383596</c:v>
                </c:pt>
                <c:pt idx="1678">
                  <c:v>0.67679638605383596</c:v>
                </c:pt>
                <c:pt idx="1679">
                  <c:v>0.67679638605383596</c:v>
                </c:pt>
                <c:pt idx="1680">
                  <c:v>0.67679638605383596</c:v>
                </c:pt>
                <c:pt idx="1681">
                  <c:v>0.67679638605383596</c:v>
                </c:pt>
                <c:pt idx="1682">
                  <c:v>0.67679638605383596</c:v>
                </c:pt>
                <c:pt idx="1683">
                  <c:v>0.67679638605383596</c:v>
                </c:pt>
                <c:pt idx="1684">
                  <c:v>0.67679638605383596</c:v>
                </c:pt>
                <c:pt idx="1685">
                  <c:v>0.67679638605383596</c:v>
                </c:pt>
                <c:pt idx="1686">
                  <c:v>0.67679638605383596</c:v>
                </c:pt>
                <c:pt idx="1687">
                  <c:v>0.67679638605383596</c:v>
                </c:pt>
                <c:pt idx="1688">
                  <c:v>0.67679638605383596</c:v>
                </c:pt>
                <c:pt idx="1689">
                  <c:v>0.67679638605383596</c:v>
                </c:pt>
                <c:pt idx="1690">
                  <c:v>0.67679638605383596</c:v>
                </c:pt>
                <c:pt idx="1691">
                  <c:v>0.67679638605383596</c:v>
                </c:pt>
                <c:pt idx="1692">
                  <c:v>0.67679638605383596</c:v>
                </c:pt>
                <c:pt idx="1693">
                  <c:v>0.67679638605383596</c:v>
                </c:pt>
                <c:pt idx="1694">
                  <c:v>0.67679638605383596</c:v>
                </c:pt>
                <c:pt idx="1695">
                  <c:v>0.67679638605383596</c:v>
                </c:pt>
                <c:pt idx="1696">
                  <c:v>0.67679638605383596</c:v>
                </c:pt>
                <c:pt idx="1697">
                  <c:v>0.67679638605383596</c:v>
                </c:pt>
                <c:pt idx="1698">
                  <c:v>0.67679638605383596</c:v>
                </c:pt>
                <c:pt idx="1699">
                  <c:v>0.67679638605383596</c:v>
                </c:pt>
                <c:pt idx="1700">
                  <c:v>0.67679638605383596</c:v>
                </c:pt>
                <c:pt idx="1701">
                  <c:v>0.67679638605383596</c:v>
                </c:pt>
                <c:pt idx="1702">
                  <c:v>0.67679638605383596</c:v>
                </c:pt>
                <c:pt idx="1703">
                  <c:v>0.67679638605383596</c:v>
                </c:pt>
                <c:pt idx="1704">
                  <c:v>0.67679638605383596</c:v>
                </c:pt>
                <c:pt idx="1705">
                  <c:v>0.67679638605383596</c:v>
                </c:pt>
                <c:pt idx="1706">
                  <c:v>0.67679638605383596</c:v>
                </c:pt>
                <c:pt idx="1707">
                  <c:v>0.67679638605383596</c:v>
                </c:pt>
                <c:pt idx="1708">
                  <c:v>0.67679638605383596</c:v>
                </c:pt>
                <c:pt idx="1709">
                  <c:v>0.67679638605383596</c:v>
                </c:pt>
                <c:pt idx="1710">
                  <c:v>0.67679638605383596</c:v>
                </c:pt>
                <c:pt idx="1711">
                  <c:v>0.67679638605383596</c:v>
                </c:pt>
                <c:pt idx="1712">
                  <c:v>0.67679638605383596</c:v>
                </c:pt>
                <c:pt idx="1713">
                  <c:v>0.6765401085297571</c:v>
                </c:pt>
                <c:pt idx="1714">
                  <c:v>0.6765401085297571</c:v>
                </c:pt>
                <c:pt idx="1715">
                  <c:v>0.6765401085297571</c:v>
                </c:pt>
                <c:pt idx="1716">
                  <c:v>0.6765401085297571</c:v>
                </c:pt>
                <c:pt idx="1717">
                  <c:v>0.67640109958952832</c:v>
                </c:pt>
                <c:pt idx="1718">
                  <c:v>0.67640109958952832</c:v>
                </c:pt>
                <c:pt idx="1719">
                  <c:v>0.67640109958952832</c:v>
                </c:pt>
                <c:pt idx="1720">
                  <c:v>0.6762549007622245</c:v>
                </c:pt>
                <c:pt idx="1721">
                  <c:v>0.6762549007622245</c:v>
                </c:pt>
                <c:pt idx="1722">
                  <c:v>0.6762549007622245</c:v>
                </c:pt>
                <c:pt idx="1723">
                  <c:v>0.6762549007622245</c:v>
                </c:pt>
                <c:pt idx="1724">
                  <c:v>0.6762549007622245</c:v>
                </c:pt>
                <c:pt idx="1725">
                  <c:v>0.67610155472163624</c:v>
                </c:pt>
                <c:pt idx="1726">
                  <c:v>0.67610155472163624</c:v>
                </c:pt>
                <c:pt idx="1727">
                  <c:v>0.67610155472163624</c:v>
                </c:pt>
                <c:pt idx="1728">
                  <c:v>0.67610155472163624</c:v>
                </c:pt>
                <c:pt idx="1729">
                  <c:v>0.67610155472163624</c:v>
                </c:pt>
                <c:pt idx="1730">
                  <c:v>0.67610155472163624</c:v>
                </c:pt>
                <c:pt idx="1731">
                  <c:v>0.67610155472163624</c:v>
                </c:pt>
                <c:pt idx="1732">
                  <c:v>0.67594110414154984</c:v>
                </c:pt>
                <c:pt idx="1733">
                  <c:v>0.67594110414154984</c:v>
                </c:pt>
                <c:pt idx="1734">
                  <c:v>0.67594110414154984</c:v>
                </c:pt>
                <c:pt idx="1735">
                  <c:v>0.67594110414154984</c:v>
                </c:pt>
                <c:pt idx="1736">
                  <c:v>0.67577359169575657</c:v>
                </c:pt>
                <c:pt idx="1737">
                  <c:v>0.67577359169575657</c:v>
                </c:pt>
                <c:pt idx="1738">
                  <c:v>0.67577359169575657</c:v>
                </c:pt>
                <c:pt idx="1739">
                  <c:v>0.67577359169575657</c:v>
                </c:pt>
                <c:pt idx="1740">
                  <c:v>0.67559906005804327</c:v>
                </c:pt>
                <c:pt idx="1741">
                  <c:v>0.67559906005804327</c:v>
                </c:pt>
                <c:pt idx="1742">
                  <c:v>0.67559906005804327</c:v>
                </c:pt>
                <c:pt idx="1743">
                  <c:v>0.67559906005804327</c:v>
                </c:pt>
                <c:pt idx="1744">
                  <c:v>0.67559905462465608</c:v>
                </c:pt>
                <c:pt idx="1745">
                  <c:v>0.67541755190220054</c:v>
                </c:pt>
                <c:pt idx="1746">
                  <c:v>0.67541755190220054</c:v>
                </c:pt>
                <c:pt idx="1747">
                  <c:v>0.67522910990201279</c:v>
                </c:pt>
                <c:pt idx="1748">
                  <c:v>0.67522910990201279</c:v>
                </c:pt>
                <c:pt idx="1749">
                  <c:v>0.67522910990201279</c:v>
                </c:pt>
                <c:pt idx="1750">
                  <c:v>0.67522910990201279</c:v>
                </c:pt>
                <c:pt idx="1751">
                  <c:v>0.67522910990201279</c:v>
                </c:pt>
                <c:pt idx="1752">
                  <c:v>0.67522910990201279</c:v>
                </c:pt>
                <c:pt idx="1753">
                  <c:v>0.67522910990201279</c:v>
                </c:pt>
                <c:pt idx="1754">
                  <c:v>0.67522910990201279</c:v>
                </c:pt>
                <c:pt idx="1755">
                  <c:v>0.67522910990201279</c:v>
                </c:pt>
                <c:pt idx="1756">
                  <c:v>0.67522910990201279</c:v>
                </c:pt>
                <c:pt idx="1757">
                  <c:v>0.67522910990201279</c:v>
                </c:pt>
                <c:pt idx="1758">
                  <c:v>0.67522910990201279</c:v>
                </c:pt>
                <c:pt idx="1759">
                  <c:v>0.67522910990201279</c:v>
                </c:pt>
                <c:pt idx="1760">
                  <c:v>0.67522910990201279</c:v>
                </c:pt>
                <c:pt idx="1761">
                  <c:v>0.67522910990201279</c:v>
                </c:pt>
                <c:pt idx="1762">
                  <c:v>0.67522910990201279</c:v>
                </c:pt>
                <c:pt idx="1763">
                  <c:v>0.67522910990201279</c:v>
                </c:pt>
                <c:pt idx="1764">
                  <c:v>0.67522910990201279</c:v>
                </c:pt>
                <c:pt idx="1765">
                  <c:v>0.67522910990201279</c:v>
                </c:pt>
                <c:pt idx="1766">
                  <c:v>0.67522910990201279</c:v>
                </c:pt>
                <c:pt idx="1767">
                  <c:v>0.67522910990201279</c:v>
                </c:pt>
                <c:pt idx="1768">
                  <c:v>0.67522910990201279</c:v>
                </c:pt>
                <c:pt idx="1769">
                  <c:v>0.67522910990201279</c:v>
                </c:pt>
                <c:pt idx="1770">
                  <c:v>0.67522910990201279</c:v>
                </c:pt>
                <c:pt idx="1771">
                  <c:v>0.67522910990201279</c:v>
                </c:pt>
                <c:pt idx="1772">
                  <c:v>0.67522910990201279</c:v>
                </c:pt>
                <c:pt idx="1773">
                  <c:v>0.67522910990201279</c:v>
                </c:pt>
                <c:pt idx="1774">
                  <c:v>0.67522910990201279</c:v>
                </c:pt>
                <c:pt idx="1775">
                  <c:v>0.67522910990201279</c:v>
                </c:pt>
                <c:pt idx="1776">
                  <c:v>0.67522910990201279</c:v>
                </c:pt>
                <c:pt idx="1777">
                  <c:v>0.67522910990201279</c:v>
                </c:pt>
                <c:pt idx="1778">
                  <c:v>0.67522910990201279</c:v>
                </c:pt>
                <c:pt idx="1779">
                  <c:v>0.67522910990201279</c:v>
                </c:pt>
                <c:pt idx="1780">
                  <c:v>0.67522910990201279</c:v>
                </c:pt>
                <c:pt idx="1781">
                  <c:v>0.67522910990201279</c:v>
                </c:pt>
                <c:pt idx="1782">
                  <c:v>0.67522910990201279</c:v>
                </c:pt>
                <c:pt idx="1783">
                  <c:v>0.67522910990201279</c:v>
                </c:pt>
                <c:pt idx="1784">
                  <c:v>0.67522910990201279</c:v>
                </c:pt>
                <c:pt idx="1785">
                  <c:v>0.67522910990201279</c:v>
                </c:pt>
                <c:pt idx="1786">
                  <c:v>0.67522910990201279</c:v>
                </c:pt>
                <c:pt idx="1787">
                  <c:v>0.67522910990201279</c:v>
                </c:pt>
                <c:pt idx="1788">
                  <c:v>0.67522910990201279</c:v>
                </c:pt>
                <c:pt idx="1789">
                  <c:v>0.67522910990201279</c:v>
                </c:pt>
                <c:pt idx="1790">
                  <c:v>0.67522910990201279</c:v>
                </c:pt>
                <c:pt idx="1791">
                  <c:v>0.67522910990201279</c:v>
                </c:pt>
                <c:pt idx="1792">
                  <c:v>0.67522910990201279</c:v>
                </c:pt>
                <c:pt idx="1793">
                  <c:v>0.67522910990201279</c:v>
                </c:pt>
                <c:pt idx="1794">
                  <c:v>0.67522910990201279</c:v>
                </c:pt>
                <c:pt idx="1795">
                  <c:v>0.67522910990201279</c:v>
                </c:pt>
                <c:pt idx="1796">
                  <c:v>0.67522910990201279</c:v>
                </c:pt>
                <c:pt idx="1797">
                  <c:v>0.67522910990201279</c:v>
                </c:pt>
                <c:pt idx="1798">
                  <c:v>0.67522910990201279</c:v>
                </c:pt>
                <c:pt idx="1799">
                  <c:v>0.67522910990201279</c:v>
                </c:pt>
                <c:pt idx="1800">
                  <c:v>0.67522910990201279</c:v>
                </c:pt>
                <c:pt idx="1801">
                  <c:v>0.67522910990201279</c:v>
                </c:pt>
                <c:pt idx="1802">
                  <c:v>0.67522910990201279</c:v>
                </c:pt>
                <c:pt idx="1803">
                  <c:v>0.67522910990201279</c:v>
                </c:pt>
                <c:pt idx="1804">
                  <c:v>0.67522910990201279</c:v>
                </c:pt>
                <c:pt idx="1805">
                  <c:v>0.67522910990201279</c:v>
                </c:pt>
                <c:pt idx="1806">
                  <c:v>0.67503377673127596</c:v>
                </c:pt>
                <c:pt idx="1807">
                  <c:v>0.67503377673127596</c:v>
                </c:pt>
                <c:pt idx="1808">
                  <c:v>0.67503377673127596</c:v>
                </c:pt>
                <c:pt idx="1809">
                  <c:v>0.67503377673127596</c:v>
                </c:pt>
                <c:pt idx="1810">
                  <c:v>0.67483159506377233</c:v>
                </c:pt>
                <c:pt idx="1811">
                  <c:v>0.67483159506377233</c:v>
                </c:pt>
                <c:pt idx="1812">
                  <c:v>0.67483159506377233</c:v>
                </c:pt>
                <c:pt idx="1813">
                  <c:v>0.67483159506377233</c:v>
                </c:pt>
                <c:pt idx="1814">
                  <c:v>0.67483159506377233</c:v>
                </c:pt>
                <c:pt idx="1815">
                  <c:v>0.67483159506377233</c:v>
                </c:pt>
                <c:pt idx="1816">
                  <c:v>0.6746226075732924</c:v>
                </c:pt>
                <c:pt idx="1817">
                  <c:v>0.6746226075732924</c:v>
                </c:pt>
                <c:pt idx="1818">
                  <c:v>0.67440685693362579</c:v>
                </c:pt>
                <c:pt idx="1819">
                  <c:v>0.67440685693362579</c:v>
                </c:pt>
                <c:pt idx="1820">
                  <c:v>0.67440685693362579</c:v>
                </c:pt>
                <c:pt idx="1821">
                  <c:v>0.67440685693362579</c:v>
                </c:pt>
                <c:pt idx="1822">
                  <c:v>0.67418438581856099</c:v>
                </c:pt>
                <c:pt idx="1823">
                  <c:v>0.67418438581856099</c:v>
                </c:pt>
                <c:pt idx="1824">
                  <c:v>0.67418438581856099</c:v>
                </c:pt>
                <c:pt idx="1825">
                  <c:v>0.67418438581856099</c:v>
                </c:pt>
                <c:pt idx="1826">
                  <c:v>0.67418438581856099</c:v>
                </c:pt>
                <c:pt idx="1827">
                  <c:v>0.67418438581856099</c:v>
                </c:pt>
                <c:pt idx="1828">
                  <c:v>0.67395523690188541</c:v>
                </c:pt>
                <c:pt idx="1829">
                  <c:v>0.67395523690188541</c:v>
                </c:pt>
                <c:pt idx="1830">
                  <c:v>0.67371946015433248</c:v>
                </c:pt>
                <c:pt idx="1831">
                  <c:v>0.67371945285738899</c:v>
                </c:pt>
                <c:pt idx="1832">
                  <c:v>0.67371945285738899</c:v>
                </c:pt>
                <c:pt idx="1833">
                  <c:v>0.67347707635885989</c:v>
                </c:pt>
                <c:pt idx="1834">
                  <c:v>0.67347707635885989</c:v>
                </c:pt>
                <c:pt idx="1835">
                  <c:v>0.6732281500800873</c:v>
                </c:pt>
                <c:pt idx="1836">
                  <c:v>0.6732281500800873</c:v>
                </c:pt>
                <c:pt idx="1837">
                  <c:v>0.6732281500800873</c:v>
                </c:pt>
                <c:pt idx="1838">
                  <c:v>0.6732281500800873</c:v>
                </c:pt>
                <c:pt idx="1839">
                  <c:v>0.67297271669485748</c:v>
                </c:pt>
                <c:pt idx="1840">
                  <c:v>0.67297271669485748</c:v>
                </c:pt>
                <c:pt idx="1841">
                  <c:v>0.67297271669485748</c:v>
                </c:pt>
                <c:pt idx="1842">
                  <c:v>0.67297271669485748</c:v>
                </c:pt>
                <c:pt idx="1843">
                  <c:v>0.67297271669485748</c:v>
                </c:pt>
                <c:pt idx="1844">
                  <c:v>0.67297271669485748</c:v>
                </c:pt>
                <c:pt idx="1845">
                  <c:v>0.67297271669485748</c:v>
                </c:pt>
                <c:pt idx="1846">
                  <c:v>0.67297271669485748</c:v>
                </c:pt>
                <c:pt idx="1847">
                  <c:v>0.67297271669485748</c:v>
                </c:pt>
                <c:pt idx="1848">
                  <c:v>0.67297271669485748</c:v>
                </c:pt>
                <c:pt idx="1849">
                  <c:v>0.67297271669485748</c:v>
                </c:pt>
                <c:pt idx="1850">
                  <c:v>0.67297271669485748</c:v>
                </c:pt>
                <c:pt idx="1851">
                  <c:v>0.67297271669485748</c:v>
                </c:pt>
                <c:pt idx="1852">
                  <c:v>0.67297271669485748</c:v>
                </c:pt>
                <c:pt idx="1853">
                  <c:v>0.67297271669485748</c:v>
                </c:pt>
                <c:pt idx="1854">
                  <c:v>0.67297271669485748</c:v>
                </c:pt>
                <c:pt idx="1855">
                  <c:v>0.67297271669485748</c:v>
                </c:pt>
                <c:pt idx="1856">
                  <c:v>0.67297271669485748</c:v>
                </c:pt>
                <c:pt idx="1857">
                  <c:v>0.67297271669485748</c:v>
                </c:pt>
                <c:pt idx="1858">
                  <c:v>0.67297271669485748</c:v>
                </c:pt>
                <c:pt idx="1859">
                  <c:v>0.67297271669485748</c:v>
                </c:pt>
                <c:pt idx="1860">
                  <c:v>0.67297271669485748</c:v>
                </c:pt>
                <c:pt idx="1861">
                  <c:v>0.67297271669485748</c:v>
                </c:pt>
                <c:pt idx="1862">
                  <c:v>0.67297271669485748</c:v>
                </c:pt>
                <c:pt idx="1863">
                  <c:v>0.67297271669485748</c:v>
                </c:pt>
                <c:pt idx="1864">
                  <c:v>0.67297271669485748</c:v>
                </c:pt>
                <c:pt idx="1865">
                  <c:v>0.67297271669485748</c:v>
                </c:pt>
                <c:pt idx="1866">
                  <c:v>0.67297271669485748</c:v>
                </c:pt>
                <c:pt idx="1867">
                  <c:v>0.67297271669485748</c:v>
                </c:pt>
                <c:pt idx="1868">
                  <c:v>0.67297271669485748</c:v>
                </c:pt>
                <c:pt idx="1869">
                  <c:v>0.67297271669485748</c:v>
                </c:pt>
                <c:pt idx="1870">
                  <c:v>0.67297271669485748</c:v>
                </c:pt>
                <c:pt idx="1871">
                  <c:v>0.67297271669485748</c:v>
                </c:pt>
                <c:pt idx="1872">
                  <c:v>0.67297271669485748</c:v>
                </c:pt>
                <c:pt idx="1873">
                  <c:v>0.67297271669485748</c:v>
                </c:pt>
                <c:pt idx="1874">
                  <c:v>0.67297271669485748</c:v>
                </c:pt>
                <c:pt idx="1875">
                  <c:v>0.67297271669485748</c:v>
                </c:pt>
                <c:pt idx="1876">
                  <c:v>0.67297271669485748</c:v>
                </c:pt>
                <c:pt idx="1877">
                  <c:v>0.67297271669485748</c:v>
                </c:pt>
                <c:pt idx="1878">
                  <c:v>0.67297271669485748</c:v>
                </c:pt>
                <c:pt idx="1879">
                  <c:v>0.67297271669485748</c:v>
                </c:pt>
                <c:pt idx="1880">
                  <c:v>0.67297271669485748</c:v>
                </c:pt>
                <c:pt idx="1881">
                  <c:v>0.67297271669485748</c:v>
                </c:pt>
                <c:pt idx="1882">
                  <c:v>0.67297271669485748</c:v>
                </c:pt>
                <c:pt idx="1883">
                  <c:v>0.67297271669485748</c:v>
                </c:pt>
                <c:pt idx="1884">
                  <c:v>0.67297271669485748</c:v>
                </c:pt>
                <c:pt idx="1885">
                  <c:v>0.67297271669485748</c:v>
                </c:pt>
                <c:pt idx="1886">
                  <c:v>0.67297271669485748</c:v>
                </c:pt>
                <c:pt idx="1887">
                  <c:v>0.67297271669485748</c:v>
                </c:pt>
                <c:pt idx="1888">
                  <c:v>0.67297271669485748</c:v>
                </c:pt>
                <c:pt idx="1889">
                  <c:v>0.67297271669485748</c:v>
                </c:pt>
                <c:pt idx="1890">
                  <c:v>0.67297271669485748</c:v>
                </c:pt>
                <c:pt idx="1891">
                  <c:v>0.67297271669485748</c:v>
                </c:pt>
                <c:pt idx="1892">
                  <c:v>0.67297271669485748</c:v>
                </c:pt>
                <c:pt idx="1893">
                  <c:v>0.67297271669485748</c:v>
                </c:pt>
                <c:pt idx="1894">
                  <c:v>0.67297271669485748</c:v>
                </c:pt>
                <c:pt idx="1895">
                  <c:v>0.67297271669485748</c:v>
                </c:pt>
                <c:pt idx="1896">
                  <c:v>0.67297271669485748</c:v>
                </c:pt>
                <c:pt idx="1897">
                  <c:v>0.67271081887696504</c:v>
                </c:pt>
                <c:pt idx="1898">
                  <c:v>0.67271081887696504</c:v>
                </c:pt>
                <c:pt idx="1899">
                  <c:v>0.67271081887696504</c:v>
                </c:pt>
                <c:pt idx="1900">
                  <c:v>0.67271081887696504</c:v>
                </c:pt>
                <c:pt idx="1901">
                  <c:v>0.67271081887696504</c:v>
                </c:pt>
                <c:pt idx="1902">
                  <c:v>0.6724424993001914</c:v>
                </c:pt>
                <c:pt idx="1903">
                  <c:v>0.6724424993001914</c:v>
                </c:pt>
                <c:pt idx="1904">
                  <c:v>0.6724424993001914</c:v>
                </c:pt>
                <c:pt idx="1905">
                  <c:v>0.6724424993001914</c:v>
                </c:pt>
                <c:pt idx="1906">
                  <c:v>0.67216780063833048</c:v>
                </c:pt>
                <c:pt idx="1907">
                  <c:v>0.67216780063833048</c:v>
                </c:pt>
                <c:pt idx="1908">
                  <c:v>0.67216780063833048</c:v>
                </c:pt>
                <c:pt idx="1909">
                  <c:v>0.67216780063833048</c:v>
                </c:pt>
                <c:pt idx="1910">
                  <c:v>0.67216780063833048</c:v>
                </c:pt>
                <c:pt idx="1911">
                  <c:v>0.67188676556516802</c:v>
                </c:pt>
                <c:pt idx="1912">
                  <c:v>0.67188676556516802</c:v>
                </c:pt>
                <c:pt idx="1913">
                  <c:v>0.67188676556516802</c:v>
                </c:pt>
                <c:pt idx="1914">
                  <c:v>0.67188676556516802</c:v>
                </c:pt>
                <c:pt idx="1915">
                  <c:v>0.67188676122844249</c:v>
                </c:pt>
                <c:pt idx="1916">
                  <c:v>0.67159943675449463</c:v>
                </c:pt>
                <c:pt idx="1917">
                  <c:v>0.67159943675449463</c:v>
                </c:pt>
                <c:pt idx="1918">
                  <c:v>0.67159943675449463</c:v>
                </c:pt>
                <c:pt idx="1919">
                  <c:v>0.67159943675449463</c:v>
                </c:pt>
                <c:pt idx="1920">
                  <c:v>0.67159943675449463</c:v>
                </c:pt>
                <c:pt idx="1921">
                  <c:v>0.67159943675449463</c:v>
                </c:pt>
                <c:pt idx="1922">
                  <c:v>0.67159943675449463</c:v>
                </c:pt>
                <c:pt idx="1923">
                  <c:v>0.67159943675449463</c:v>
                </c:pt>
                <c:pt idx="1924">
                  <c:v>0.67159943675449463</c:v>
                </c:pt>
                <c:pt idx="1925">
                  <c:v>0.67130585688009603</c:v>
                </c:pt>
                <c:pt idx="1926">
                  <c:v>0.67130585688009603</c:v>
                </c:pt>
                <c:pt idx="1927">
                  <c:v>0.67100606861576662</c:v>
                </c:pt>
                <c:pt idx="1928">
                  <c:v>0.67070011463528878</c:v>
                </c:pt>
                <c:pt idx="1929">
                  <c:v>0.67070011463528878</c:v>
                </c:pt>
                <c:pt idx="1930">
                  <c:v>0.67070011463528878</c:v>
                </c:pt>
                <c:pt idx="1931">
                  <c:v>0.67038803761245425</c:v>
                </c:pt>
                <c:pt idx="1932">
                  <c:v>0.67038803761245425</c:v>
                </c:pt>
                <c:pt idx="1933">
                  <c:v>0.67038803761245425</c:v>
                </c:pt>
                <c:pt idx="1934">
                  <c:v>0.67038803761245425</c:v>
                </c:pt>
                <c:pt idx="1935">
                  <c:v>0.67038803280365644</c:v>
                </c:pt>
                <c:pt idx="1936">
                  <c:v>0.67006988022105074</c:v>
                </c:pt>
                <c:pt idx="1937">
                  <c:v>0.67006988022105074</c:v>
                </c:pt>
                <c:pt idx="1938">
                  <c:v>0.67006988022105074</c:v>
                </c:pt>
                <c:pt idx="1939">
                  <c:v>0.67006988022105074</c:v>
                </c:pt>
                <c:pt idx="1940">
                  <c:v>0.67006988022105074</c:v>
                </c:pt>
                <c:pt idx="1941">
                  <c:v>0.67006988022105074</c:v>
                </c:pt>
                <c:pt idx="1942">
                  <c:v>0.67006988022105074</c:v>
                </c:pt>
                <c:pt idx="1943">
                  <c:v>0.67006988022105074</c:v>
                </c:pt>
                <c:pt idx="1944">
                  <c:v>0.67006988022105074</c:v>
                </c:pt>
                <c:pt idx="1945">
                  <c:v>0.67006988022105074</c:v>
                </c:pt>
                <c:pt idx="1946">
                  <c:v>0.67006988022105074</c:v>
                </c:pt>
                <c:pt idx="1947">
                  <c:v>0.67006988022105074</c:v>
                </c:pt>
                <c:pt idx="1948">
                  <c:v>0.67006988022105074</c:v>
                </c:pt>
                <c:pt idx="1949">
                  <c:v>0.67006988022105074</c:v>
                </c:pt>
                <c:pt idx="1950">
                  <c:v>0.67006988022105074</c:v>
                </c:pt>
                <c:pt idx="1951">
                  <c:v>0.67006988022105074</c:v>
                </c:pt>
                <c:pt idx="1952">
                  <c:v>0.67006988022105074</c:v>
                </c:pt>
                <c:pt idx="1953">
                  <c:v>0.67006988022105074</c:v>
                </c:pt>
                <c:pt idx="1954">
                  <c:v>0.67006988022105074</c:v>
                </c:pt>
                <c:pt idx="1955">
                  <c:v>0.67006988022105074</c:v>
                </c:pt>
                <c:pt idx="1956">
                  <c:v>0.67006988022105074</c:v>
                </c:pt>
                <c:pt idx="1957">
                  <c:v>0.67006988022105074</c:v>
                </c:pt>
                <c:pt idx="1958">
                  <c:v>0.67006988022105074</c:v>
                </c:pt>
                <c:pt idx="1959">
                  <c:v>0.67006988022105074</c:v>
                </c:pt>
                <c:pt idx="1960">
                  <c:v>0.67006988022105074</c:v>
                </c:pt>
                <c:pt idx="1961">
                  <c:v>0.67006988022105074</c:v>
                </c:pt>
                <c:pt idx="1962">
                  <c:v>0.67006988022105074</c:v>
                </c:pt>
                <c:pt idx="1963">
                  <c:v>0.67006988022105074</c:v>
                </c:pt>
                <c:pt idx="1964">
                  <c:v>0.67006988022105074</c:v>
                </c:pt>
                <c:pt idx="1965">
                  <c:v>0.67006988022105074</c:v>
                </c:pt>
                <c:pt idx="1966">
                  <c:v>0.67006988022105074</c:v>
                </c:pt>
                <c:pt idx="1967">
                  <c:v>0.67006988022105074</c:v>
                </c:pt>
                <c:pt idx="1968">
                  <c:v>0.67006988022105074</c:v>
                </c:pt>
                <c:pt idx="1969">
                  <c:v>0.67006988022105074</c:v>
                </c:pt>
                <c:pt idx="1970">
                  <c:v>0.67006988022105074</c:v>
                </c:pt>
                <c:pt idx="1971">
                  <c:v>0.67006988022105074</c:v>
                </c:pt>
                <c:pt idx="1972">
                  <c:v>0.67006988022105074</c:v>
                </c:pt>
                <c:pt idx="1973">
                  <c:v>0.67006988022105074</c:v>
                </c:pt>
                <c:pt idx="1974">
                  <c:v>0.67006988022105074</c:v>
                </c:pt>
                <c:pt idx="1975">
                  <c:v>0.67006988022105074</c:v>
                </c:pt>
                <c:pt idx="1976">
                  <c:v>0.67006988022105074</c:v>
                </c:pt>
                <c:pt idx="1977">
                  <c:v>0.67006988022105074</c:v>
                </c:pt>
                <c:pt idx="1978">
                  <c:v>0.67006988022105074</c:v>
                </c:pt>
                <c:pt idx="1979">
                  <c:v>0.67006988022105074</c:v>
                </c:pt>
                <c:pt idx="1980">
                  <c:v>0.67006988022105074</c:v>
                </c:pt>
                <c:pt idx="1981">
                  <c:v>0.67006988022105074</c:v>
                </c:pt>
                <c:pt idx="1982">
                  <c:v>0.67006988022105074</c:v>
                </c:pt>
                <c:pt idx="1983">
                  <c:v>0.67006988022105074</c:v>
                </c:pt>
                <c:pt idx="1984">
                  <c:v>0.67006988022105074</c:v>
                </c:pt>
                <c:pt idx="1985">
                  <c:v>0.67006988022105074</c:v>
                </c:pt>
                <c:pt idx="1986">
                  <c:v>0.67006988022105074</c:v>
                </c:pt>
                <c:pt idx="1987">
                  <c:v>0.67006988022105074</c:v>
                </c:pt>
                <c:pt idx="1988">
                  <c:v>0.67006988022105074</c:v>
                </c:pt>
                <c:pt idx="1989">
                  <c:v>0.67006988022105074</c:v>
                </c:pt>
                <c:pt idx="1990">
                  <c:v>0.67006988022105074</c:v>
                </c:pt>
                <c:pt idx="1991">
                  <c:v>0.67006988022105074</c:v>
                </c:pt>
                <c:pt idx="1992">
                  <c:v>0.67006988022105074</c:v>
                </c:pt>
                <c:pt idx="1993">
                  <c:v>0.67006988022105074</c:v>
                </c:pt>
                <c:pt idx="1994">
                  <c:v>0.67006988022105074</c:v>
                </c:pt>
                <c:pt idx="1995">
                  <c:v>0.67006988022105074</c:v>
                </c:pt>
                <c:pt idx="1996">
                  <c:v>0.67006988022105074</c:v>
                </c:pt>
                <c:pt idx="1997">
                  <c:v>0.67006988022105074</c:v>
                </c:pt>
                <c:pt idx="1998">
                  <c:v>0.67006988022105074</c:v>
                </c:pt>
                <c:pt idx="1999">
                  <c:v>0.67006988022105074</c:v>
                </c:pt>
                <c:pt idx="2000">
                  <c:v>0.67006988022105074</c:v>
                </c:pt>
                <c:pt idx="2001">
                  <c:v>0.67006988022105074</c:v>
                </c:pt>
                <c:pt idx="2002">
                  <c:v>0.67006988022105074</c:v>
                </c:pt>
                <c:pt idx="2003">
                  <c:v>0.67006988022105074</c:v>
                </c:pt>
                <c:pt idx="2004">
                  <c:v>0.67006988022105074</c:v>
                </c:pt>
                <c:pt idx="2005">
                  <c:v>0.67006988022105074</c:v>
                </c:pt>
                <c:pt idx="2006">
                  <c:v>0.67006988022105074</c:v>
                </c:pt>
                <c:pt idx="2007">
                  <c:v>0.67006988022105074</c:v>
                </c:pt>
                <c:pt idx="2008">
                  <c:v>0.67006988022105074</c:v>
                </c:pt>
                <c:pt idx="2009">
                  <c:v>0.67006988022105074</c:v>
                </c:pt>
                <c:pt idx="2010">
                  <c:v>0.67006988022105074</c:v>
                </c:pt>
                <c:pt idx="2011">
                  <c:v>0.67006988022105074</c:v>
                </c:pt>
                <c:pt idx="2012">
                  <c:v>0.67006988022105074</c:v>
                </c:pt>
                <c:pt idx="2013">
                  <c:v>0.67006988022105074</c:v>
                </c:pt>
                <c:pt idx="2014">
                  <c:v>0.67006988022105074</c:v>
                </c:pt>
                <c:pt idx="2015">
                  <c:v>0.67006988022105074</c:v>
                </c:pt>
                <c:pt idx="2016">
                  <c:v>0.67006988022105074</c:v>
                </c:pt>
                <c:pt idx="2017">
                  <c:v>0.67006988022105074</c:v>
                </c:pt>
                <c:pt idx="2018">
                  <c:v>0.67006988022105074</c:v>
                </c:pt>
                <c:pt idx="2019">
                  <c:v>0.67006988022105074</c:v>
                </c:pt>
                <c:pt idx="2020">
                  <c:v>0.67006988022105074</c:v>
                </c:pt>
                <c:pt idx="2021">
                  <c:v>0.67006988022105074</c:v>
                </c:pt>
                <c:pt idx="2022">
                  <c:v>0.66974568513487021</c:v>
                </c:pt>
                <c:pt idx="2023">
                  <c:v>0.66941549502769715</c:v>
                </c:pt>
                <c:pt idx="2024">
                  <c:v>0.66941549502769715</c:v>
                </c:pt>
                <c:pt idx="2025">
                  <c:v>0.66941549502769715</c:v>
                </c:pt>
                <c:pt idx="2026">
                  <c:v>0.66907935257332141</c:v>
                </c:pt>
                <c:pt idx="2027">
                  <c:v>0.66907935257332141</c:v>
                </c:pt>
                <c:pt idx="2028">
                  <c:v>0.66907935257332141</c:v>
                </c:pt>
                <c:pt idx="2029">
                  <c:v>0.66873730044553226</c:v>
                </c:pt>
                <c:pt idx="2030">
                  <c:v>0.66873730044553226</c:v>
                </c:pt>
                <c:pt idx="2031">
                  <c:v>0.66873730044553226</c:v>
                </c:pt>
                <c:pt idx="2032">
                  <c:v>0.66873730044553226</c:v>
                </c:pt>
                <c:pt idx="2033">
                  <c:v>0.66873729518094227</c:v>
                </c:pt>
                <c:pt idx="2034">
                  <c:v>0.66873729518094227</c:v>
                </c:pt>
                <c:pt idx="2035">
                  <c:v>0.66838938131811876</c:v>
                </c:pt>
                <c:pt idx="2036">
                  <c:v>0.66838938131811876</c:v>
                </c:pt>
                <c:pt idx="2037">
                  <c:v>0.66838938131811876</c:v>
                </c:pt>
                <c:pt idx="2038">
                  <c:v>0.66838938131811876</c:v>
                </c:pt>
                <c:pt idx="2039">
                  <c:v>0.66838938131811876</c:v>
                </c:pt>
                <c:pt idx="2040">
                  <c:v>0.66838938131811876</c:v>
                </c:pt>
                <c:pt idx="2041">
                  <c:v>0.66838938131811876</c:v>
                </c:pt>
                <c:pt idx="2042">
                  <c:v>0.66838938131811876</c:v>
                </c:pt>
                <c:pt idx="2043">
                  <c:v>0.66838938131811876</c:v>
                </c:pt>
                <c:pt idx="2044">
                  <c:v>0.66767611275956973</c:v>
                </c:pt>
                <c:pt idx="2045">
                  <c:v>0.66767611275956973</c:v>
                </c:pt>
                <c:pt idx="2046">
                  <c:v>0.66767611275956973</c:v>
                </c:pt>
                <c:pt idx="2047">
                  <c:v>0.66731084867601287</c:v>
                </c:pt>
                <c:pt idx="2048">
                  <c:v>0.66731084867601287</c:v>
                </c:pt>
                <c:pt idx="2049">
                  <c:v>0.66731084867601287</c:v>
                </c:pt>
                <c:pt idx="2050">
                  <c:v>0.66693988828798567</c:v>
                </c:pt>
                <c:pt idx="2051">
                  <c:v>0.66693988828798567</c:v>
                </c:pt>
                <c:pt idx="2052">
                  <c:v>0.66656327426927686</c:v>
                </c:pt>
                <c:pt idx="2053">
                  <c:v>0.66656327426927686</c:v>
                </c:pt>
                <c:pt idx="2054">
                  <c:v>0.66656327426927686</c:v>
                </c:pt>
                <c:pt idx="2055">
                  <c:v>0.66656327426927686</c:v>
                </c:pt>
                <c:pt idx="2056">
                  <c:v>0.66656327426927686</c:v>
                </c:pt>
                <c:pt idx="2057">
                  <c:v>0.66656327426927686</c:v>
                </c:pt>
                <c:pt idx="2058">
                  <c:v>0.66656327426927686</c:v>
                </c:pt>
                <c:pt idx="2059">
                  <c:v>0.66656327426927686</c:v>
                </c:pt>
                <c:pt idx="2060">
                  <c:v>0.66656327426927686</c:v>
                </c:pt>
                <c:pt idx="2061">
                  <c:v>0.66656327426927686</c:v>
                </c:pt>
                <c:pt idx="2062">
                  <c:v>0.66656327426927686</c:v>
                </c:pt>
                <c:pt idx="2063">
                  <c:v>0.66656327426927686</c:v>
                </c:pt>
                <c:pt idx="2064">
                  <c:v>0.66656327426927686</c:v>
                </c:pt>
                <c:pt idx="2065">
                  <c:v>0.66656327426927686</c:v>
                </c:pt>
                <c:pt idx="2066">
                  <c:v>0.66656327426927686</c:v>
                </c:pt>
                <c:pt idx="2067">
                  <c:v>0.66656327426927686</c:v>
                </c:pt>
                <c:pt idx="2068">
                  <c:v>0.66656327426927686</c:v>
                </c:pt>
                <c:pt idx="2069">
                  <c:v>0.66656327426927686</c:v>
                </c:pt>
                <c:pt idx="2070">
                  <c:v>0.66656327426927686</c:v>
                </c:pt>
                <c:pt idx="2071">
                  <c:v>0.66656327426927686</c:v>
                </c:pt>
                <c:pt idx="2072">
                  <c:v>0.66656327426927686</c:v>
                </c:pt>
                <c:pt idx="2073">
                  <c:v>0.66656327426927686</c:v>
                </c:pt>
                <c:pt idx="2074">
                  <c:v>0.66656327426927686</c:v>
                </c:pt>
                <c:pt idx="2075">
                  <c:v>0.66656327426927686</c:v>
                </c:pt>
                <c:pt idx="2076">
                  <c:v>0.66656327426927686</c:v>
                </c:pt>
                <c:pt idx="2077">
                  <c:v>0.66656327426927686</c:v>
                </c:pt>
                <c:pt idx="2078">
                  <c:v>0.66656327426927686</c:v>
                </c:pt>
                <c:pt idx="2079">
                  <c:v>0.66656327426927686</c:v>
                </c:pt>
                <c:pt idx="2080">
                  <c:v>0.66656327426927686</c:v>
                </c:pt>
                <c:pt idx="2081">
                  <c:v>0.66656327426927686</c:v>
                </c:pt>
                <c:pt idx="2082">
                  <c:v>0.66656327426927686</c:v>
                </c:pt>
                <c:pt idx="2083">
                  <c:v>0.66656327426927686</c:v>
                </c:pt>
                <c:pt idx="2084">
                  <c:v>0.66656327426927686</c:v>
                </c:pt>
                <c:pt idx="2085">
                  <c:v>0.66656327426927686</c:v>
                </c:pt>
                <c:pt idx="2086">
                  <c:v>0.66656327426927686</c:v>
                </c:pt>
                <c:pt idx="2087">
                  <c:v>0.66656327426927686</c:v>
                </c:pt>
                <c:pt idx="2088">
                  <c:v>0.66656327426927686</c:v>
                </c:pt>
                <c:pt idx="2089">
                  <c:v>0.66656327426927686</c:v>
                </c:pt>
                <c:pt idx="2090">
                  <c:v>0.66656327426927686</c:v>
                </c:pt>
                <c:pt idx="2091">
                  <c:v>0.66656327426927686</c:v>
                </c:pt>
                <c:pt idx="2092">
                  <c:v>0.66656327426927686</c:v>
                </c:pt>
                <c:pt idx="2093">
                  <c:v>0.66656327426927686</c:v>
                </c:pt>
                <c:pt idx="2094">
                  <c:v>0.66656327426927686</c:v>
                </c:pt>
                <c:pt idx="2095">
                  <c:v>0.66656327426927686</c:v>
                </c:pt>
                <c:pt idx="2096">
                  <c:v>0.66656327426927686</c:v>
                </c:pt>
                <c:pt idx="2097">
                  <c:v>0.66656327426927686</c:v>
                </c:pt>
                <c:pt idx="2098">
                  <c:v>0.66656327426927686</c:v>
                </c:pt>
                <c:pt idx="2099">
                  <c:v>0.66656327426927686</c:v>
                </c:pt>
                <c:pt idx="2100">
                  <c:v>0.66656327426927686</c:v>
                </c:pt>
                <c:pt idx="2101">
                  <c:v>0.66656327426927686</c:v>
                </c:pt>
                <c:pt idx="2102">
                  <c:v>0.66656327426927686</c:v>
                </c:pt>
                <c:pt idx="2103">
                  <c:v>0.66656327426927686</c:v>
                </c:pt>
                <c:pt idx="2104">
                  <c:v>0.66656327426927686</c:v>
                </c:pt>
                <c:pt idx="2105">
                  <c:v>0.66656327426927686</c:v>
                </c:pt>
                <c:pt idx="2106">
                  <c:v>0.66618104929367616</c:v>
                </c:pt>
                <c:pt idx="2107">
                  <c:v>0.66618104929367616</c:v>
                </c:pt>
                <c:pt idx="2108">
                  <c:v>0.66618104929367616</c:v>
                </c:pt>
                <c:pt idx="2109">
                  <c:v>0.66579325603497097</c:v>
                </c:pt>
                <c:pt idx="2110">
                  <c:v>0.66579325603497097</c:v>
                </c:pt>
                <c:pt idx="2111">
                  <c:v>0.66579325603497097</c:v>
                </c:pt>
                <c:pt idx="2112">
                  <c:v>0.66579325603497097</c:v>
                </c:pt>
                <c:pt idx="2113">
                  <c:v>0.66539993716694978</c:v>
                </c:pt>
                <c:pt idx="2114">
                  <c:v>0.66539993716694978</c:v>
                </c:pt>
                <c:pt idx="2115">
                  <c:v>0.66500113536340244</c:v>
                </c:pt>
                <c:pt idx="2116">
                  <c:v>0.66500113536340244</c:v>
                </c:pt>
                <c:pt idx="2117">
                  <c:v>0.66459689329811544</c:v>
                </c:pt>
                <c:pt idx="2118">
                  <c:v>0.66459689329811544</c:v>
                </c:pt>
                <c:pt idx="2119">
                  <c:v>0.66459689329811544</c:v>
                </c:pt>
                <c:pt idx="2120">
                  <c:v>0.66459689329811544</c:v>
                </c:pt>
                <c:pt idx="2121">
                  <c:v>0.66459689329811544</c:v>
                </c:pt>
                <c:pt idx="2122">
                  <c:v>0.66459689329811544</c:v>
                </c:pt>
                <c:pt idx="2123">
                  <c:v>0.66459689329811544</c:v>
                </c:pt>
                <c:pt idx="2124">
                  <c:v>0.66459689329811544</c:v>
                </c:pt>
                <c:pt idx="2125">
                  <c:v>0.66459689329811544</c:v>
                </c:pt>
                <c:pt idx="2126">
                  <c:v>0.66459689329811544</c:v>
                </c:pt>
                <c:pt idx="2127">
                  <c:v>0.66459689329811544</c:v>
                </c:pt>
                <c:pt idx="2128">
                  <c:v>0.66459689329811544</c:v>
                </c:pt>
                <c:pt idx="2129">
                  <c:v>0.66459689329811544</c:v>
                </c:pt>
                <c:pt idx="2130">
                  <c:v>0.66418725364488118</c:v>
                </c:pt>
                <c:pt idx="2131">
                  <c:v>0.66418725364488118</c:v>
                </c:pt>
                <c:pt idx="2132">
                  <c:v>0.66377225907748483</c:v>
                </c:pt>
                <c:pt idx="2133">
                  <c:v>0.66377225907748483</c:v>
                </c:pt>
                <c:pt idx="2134">
                  <c:v>0.66377225907748483</c:v>
                </c:pt>
                <c:pt idx="2135">
                  <c:v>0.66377225907748483</c:v>
                </c:pt>
                <c:pt idx="2136">
                  <c:v>0.66377225907748483</c:v>
                </c:pt>
                <c:pt idx="2137">
                  <c:v>0.66335195226971577</c:v>
                </c:pt>
                <c:pt idx="2138">
                  <c:v>0.66335195226971577</c:v>
                </c:pt>
                <c:pt idx="2139">
                  <c:v>0.66335193936131986</c:v>
                </c:pt>
                <c:pt idx="2140">
                  <c:v>0.66292637589536441</c:v>
                </c:pt>
                <c:pt idx="2141">
                  <c:v>0.66292637589536441</c:v>
                </c:pt>
                <c:pt idx="2142">
                  <c:v>0.6624955726282169</c:v>
                </c:pt>
                <c:pt idx="2143">
                  <c:v>0.6624955726282169</c:v>
                </c:pt>
                <c:pt idx="2144">
                  <c:v>0.6624955726282169</c:v>
                </c:pt>
                <c:pt idx="2145">
                  <c:v>0.6624955726282169</c:v>
                </c:pt>
                <c:pt idx="2146">
                  <c:v>0.6624955726282169</c:v>
                </c:pt>
                <c:pt idx="2147">
                  <c:v>0.6624955726282169</c:v>
                </c:pt>
                <c:pt idx="2148">
                  <c:v>0.6624955726282169</c:v>
                </c:pt>
                <c:pt idx="2149">
                  <c:v>0.6624955726282169</c:v>
                </c:pt>
                <c:pt idx="2150">
                  <c:v>0.6624955726282169</c:v>
                </c:pt>
                <c:pt idx="2151">
                  <c:v>0.6624955726282169</c:v>
                </c:pt>
                <c:pt idx="2152">
                  <c:v>0.6624955726282169</c:v>
                </c:pt>
                <c:pt idx="2153">
                  <c:v>0.6624955726282169</c:v>
                </c:pt>
                <c:pt idx="2154">
                  <c:v>0.6624955726282169</c:v>
                </c:pt>
                <c:pt idx="2155">
                  <c:v>0.6624955726282169</c:v>
                </c:pt>
                <c:pt idx="2156">
                  <c:v>0.6624955726282169</c:v>
                </c:pt>
                <c:pt idx="2157">
                  <c:v>0.6624955726282169</c:v>
                </c:pt>
                <c:pt idx="2158">
                  <c:v>0.6624955726282169</c:v>
                </c:pt>
                <c:pt idx="2159">
                  <c:v>0.6624955726282169</c:v>
                </c:pt>
                <c:pt idx="2160">
                  <c:v>0.6624955726282169</c:v>
                </c:pt>
                <c:pt idx="2161">
                  <c:v>0.6624955726282169</c:v>
                </c:pt>
                <c:pt idx="2162">
                  <c:v>0.6624955726282169</c:v>
                </c:pt>
                <c:pt idx="2163">
                  <c:v>0.6624955726282169</c:v>
                </c:pt>
                <c:pt idx="2164">
                  <c:v>0.6624955726282169</c:v>
                </c:pt>
                <c:pt idx="2165">
                  <c:v>0.6624955726282169</c:v>
                </c:pt>
                <c:pt idx="2166">
                  <c:v>0.6624955726282169</c:v>
                </c:pt>
                <c:pt idx="2167">
                  <c:v>0.6624955726282169</c:v>
                </c:pt>
                <c:pt idx="2168">
                  <c:v>0.6624955726282169</c:v>
                </c:pt>
                <c:pt idx="2169">
                  <c:v>0.6624955726282169</c:v>
                </c:pt>
                <c:pt idx="2170">
                  <c:v>0.6624955726282169</c:v>
                </c:pt>
                <c:pt idx="2171">
                  <c:v>0.6624955726282169</c:v>
                </c:pt>
                <c:pt idx="2172">
                  <c:v>0.6624955726282169</c:v>
                </c:pt>
                <c:pt idx="2173">
                  <c:v>0.6624955726282169</c:v>
                </c:pt>
                <c:pt idx="2174">
                  <c:v>0.6624955726282169</c:v>
                </c:pt>
                <c:pt idx="2175">
                  <c:v>0.6624955726282169</c:v>
                </c:pt>
                <c:pt idx="2176">
                  <c:v>0.6624955726282169</c:v>
                </c:pt>
                <c:pt idx="2177">
                  <c:v>0.6624955726282169</c:v>
                </c:pt>
                <c:pt idx="2178">
                  <c:v>0.6624955726282169</c:v>
                </c:pt>
                <c:pt idx="2179">
                  <c:v>0.6624955726282169</c:v>
                </c:pt>
                <c:pt idx="2180">
                  <c:v>0.6624955726282169</c:v>
                </c:pt>
                <c:pt idx="2181">
                  <c:v>0.6624955726282169</c:v>
                </c:pt>
                <c:pt idx="2182">
                  <c:v>0.6624955726282169</c:v>
                </c:pt>
                <c:pt idx="2183">
                  <c:v>0.6624955726282169</c:v>
                </c:pt>
                <c:pt idx="2184">
                  <c:v>0.6624955726282169</c:v>
                </c:pt>
                <c:pt idx="2185">
                  <c:v>0.6624955726282169</c:v>
                </c:pt>
                <c:pt idx="2186">
                  <c:v>0.6624955726282169</c:v>
                </c:pt>
                <c:pt idx="2187">
                  <c:v>0.6624955726282169</c:v>
                </c:pt>
                <c:pt idx="2188">
                  <c:v>0.6624955726282169</c:v>
                </c:pt>
                <c:pt idx="2189">
                  <c:v>0.6624955726282169</c:v>
                </c:pt>
                <c:pt idx="2190">
                  <c:v>0.6624955726282169</c:v>
                </c:pt>
                <c:pt idx="2191">
                  <c:v>0.6624955726282169</c:v>
                </c:pt>
                <c:pt idx="2192">
                  <c:v>0.6624955726282169</c:v>
                </c:pt>
                <c:pt idx="2193">
                  <c:v>0.6624955726282169</c:v>
                </c:pt>
                <c:pt idx="2194">
                  <c:v>0.6624955726282169</c:v>
                </c:pt>
                <c:pt idx="2195">
                  <c:v>0.6624955726282169</c:v>
                </c:pt>
                <c:pt idx="2196">
                  <c:v>0.6624955726282169</c:v>
                </c:pt>
                <c:pt idx="2197">
                  <c:v>0.6624955726282169</c:v>
                </c:pt>
                <c:pt idx="2198">
                  <c:v>0.6624955726282169</c:v>
                </c:pt>
                <c:pt idx="2199">
                  <c:v>0.6624955726282169</c:v>
                </c:pt>
                <c:pt idx="2200">
                  <c:v>0.6624955726282169</c:v>
                </c:pt>
                <c:pt idx="2201">
                  <c:v>0.6624955726282169</c:v>
                </c:pt>
                <c:pt idx="2202">
                  <c:v>0.6624955726282169</c:v>
                </c:pt>
                <c:pt idx="2203">
                  <c:v>0.6624955726282169</c:v>
                </c:pt>
                <c:pt idx="2204">
                  <c:v>0.6624955726282169</c:v>
                </c:pt>
                <c:pt idx="2205">
                  <c:v>0.6624955726282169</c:v>
                </c:pt>
                <c:pt idx="2206">
                  <c:v>0.6624955726282169</c:v>
                </c:pt>
                <c:pt idx="2207">
                  <c:v>0.6624955726282169</c:v>
                </c:pt>
                <c:pt idx="2208">
                  <c:v>0.6624955726282169</c:v>
                </c:pt>
                <c:pt idx="2209">
                  <c:v>0.6624955726282169</c:v>
                </c:pt>
                <c:pt idx="2210">
                  <c:v>0.6624955726282169</c:v>
                </c:pt>
                <c:pt idx="2211">
                  <c:v>0.6624955726282169</c:v>
                </c:pt>
                <c:pt idx="2212">
                  <c:v>0.6624955726282169</c:v>
                </c:pt>
                <c:pt idx="2213">
                  <c:v>0.6624955726282169</c:v>
                </c:pt>
                <c:pt idx="2214">
                  <c:v>0.6624955726282169</c:v>
                </c:pt>
                <c:pt idx="2215">
                  <c:v>0.6624955726282169</c:v>
                </c:pt>
                <c:pt idx="2216">
                  <c:v>0.6624955726282169</c:v>
                </c:pt>
                <c:pt idx="2217">
                  <c:v>0.6624955726282169</c:v>
                </c:pt>
                <c:pt idx="2218">
                  <c:v>0.6624955726282169</c:v>
                </c:pt>
                <c:pt idx="2219">
                  <c:v>0.66205958514206564</c:v>
                </c:pt>
                <c:pt idx="2220">
                  <c:v>0.66205958514206564</c:v>
                </c:pt>
                <c:pt idx="2221">
                  <c:v>0.66205958514206564</c:v>
                </c:pt>
                <c:pt idx="2222">
                  <c:v>0.66161845611069592</c:v>
                </c:pt>
                <c:pt idx="2223">
                  <c:v>0.66161845611069592</c:v>
                </c:pt>
                <c:pt idx="2224">
                  <c:v>0.66161845611069592</c:v>
                </c:pt>
                <c:pt idx="2225">
                  <c:v>0.66161845611069592</c:v>
                </c:pt>
                <c:pt idx="2226">
                  <c:v>0.66161845611069592</c:v>
                </c:pt>
                <c:pt idx="2227">
                  <c:v>0.66117222820789756</c:v>
                </c:pt>
                <c:pt idx="2228">
                  <c:v>0.66117222820789756</c:v>
                </c:pt>
                <c:pt idx="2229">
                  <c:v>0.66117222820789756</c:v>
                </c:pt>
                <c:pt idx="2230">
                  <c:v>0.66117222820789756</c:v>
                </c:pt>
                <c:pt idx="2231">
                  <c:v>0.66117221451164465</c:v>
                </c:pt>
                <c:pt idx="2232">
                  <c:v>0.66072094410745907</c:v>
                </c:pt>
                <c:pt idx="2233">
                  <c:v>0.66072094410745907</c:v>
                </c:pt>
                <c:pt idx="2234">
                  <c:v>0.66072094410745907</c:v>
                </c:pt>
                <c:pt idx="2235">
                  <c:v>0.66072094410745907</c:v>
                </c:pt>
                <c:pt idx="2236">
                  <c:v>0.66072094410745907</c:v>
                </c:pt>
                <c:pt idx="2237">
                  <c:v>0.66072094410745907</c:v>
                </c:pt>
                <c:pt idx="2238">
                  <c:v>0.66072094410745907</c:v>
                </c:pt>
                <c:pt idx="2239">
                  <c:v>0.66072094410745907</c:v>
                </c:pt>
                <c:pt idx="2240">
                  <c:v>0.66026464648316874</c:v>
                </c:pt>
                <c:pt idx="2241">
                  <c:v>0.66026464648316874</c:v>
                </c:pt>
                <c:pt idx="2242">
                  <c:v>0.66026464648316874</c:v>
                </c:pt>
                <c:pt idx="2243">
                  <c:v>0.66026464648316874</c:v>
                </c:pt>
                <c:pt idx="2244">
                  <c:v>0.66026464648316874</c:v>
                </c:pt>
                <c:pt idx="2245">
                  <c:v>0.66026464648316874</c:v>
                </c:pt>
                <c:pt idx="2246">
                  <c:v>0.66026464648316874</c:v>
                </c:pt>
                <c:pt idx="2247">
                  <c:v>0.66026464648316874</c:v>
                </c:pt>
                <c:pt idx="2248">
                  <c:v>0.65980337800881661</c:v>
                </c:pt>
                <c:pt idx="2249">
                  <c:v>0.65980337800881661</c:v>
                </c:pt>
                <c:pt idx="2250">
                  <c:v>0.65980337800881661</c:v>
                </c:pt>
                <c:pt idx="2251">
                  <c:v>0.65980337800881661</c:v>
                </c:pt>
                <c:pt idx="2252">
                  <c:v>0.65933718135819008</c:v>
                </c:pt>
                <c:pt idx="2253">
                  <c:v>0.65933718135819008</c:v>
                </c:pt>
                <c:pt idx="2254">
                  <c:v>0.65933718135819008</c:v>
                </c:pt>
                <c:pt idx="2255">
                  <c:v>0.65933718135819008</c:v>
                </c:pt>
                <c:pt idx="2256">
                  <c:v>0.65886609920507877</c:v>
                </c:pt>
                <c:pt idx="2257">
                  <c:v>0.65886609920507877</c:v>
                </c:pt>
                <c:pt idx="2258">
                  <c:v>0.6579094490865538</c:v>
                </c:pt>
                <c:pt idx="2259">
                  <c:v>0.6579094490865538</c:v>
                </c:pt>
                <c:pt idx="2260">
                  <c:v>0.6579094490865538</c:v>
                </c:pt>
                <c:pt idx="2261">
                  <c:v>0.6579094490865538</c:v>
                </c:pt>
                <c:pt idx="2262">
                  <c:v>0.6579094490865538</c:v>
                </c:pt>
                <c:pt idx="2263">
                  <c:v>0.6579094490865538</c:v>
                </c:pt>
                <c:pt idx="2264">
                  <c:v>0.6579094490865538</c:v>
                </c:pt>
                <c:pt idx="2265">
                  <c:v>0.6579094490865538</c:v>
                </c:pt>
                <c:pt idx="2266">
                  <c:v>0.6579094490865538</c:v>
                </c:pt>
                <c:pt idx="2267">
                  <c:v>0.6579094490865538</c:v>
                </c:pt>
                <c:pt idx="2268">
                  <c:v>0.6579094490865538</c:v>
                </c:pt>
                <c:pt idx="2269">
                  <c:v>0.6579094490865538</c:v>
                </c:pt>
                <c:pt idx="2270">
                  <c:v>0.6579094490865538</c:v>
                </c:pt>
                <c:pt idx="2271">
                  <c:v>0.6579094490865538</c:v>
                </c:pt>
                <c:pt idx="2272">
                  <c:v>0.6579094490865538</c:v>
                </c:pt>
                <c:pt idx="2273">
                  <c:v>0.6579094490865538</c:v>
                </c:pt>
                <c:pt idx="2274">
                  <c:v>0.6579094490865538</c:v>
                </c:pt>
                <c:pt idx="2275">
                  <c:v>0.6579094490865538</c:v>
                </c:pt>
                <c:pt idx="2276">
                  <c:v>0.6579094490865538</c:v>
                </c:pt>
                <c:pt idx="2277">
                  <c:v>0.6579094490865538</c:v>
                </c:pt>
                <c:pt idx="2278">
                  <c:v>0.6579094490865538</c:v>
                </c:pt>
                <c:pt idx="2279">
                  <c:v>0.6579094490865538</c:v>
                </c:pt>
                <c:pt idx="2280">
                  <c:v>0.6579094490865538</c:v>
                </c:pt>
                <c:pt idx="2281">
                  <c:v>0.6579094490865538</c:v>
                </c:pt>
                <c:pt idx="2282">
                  <c:v>0.6579094490865538</c:v>
                </c:pt>
                <c:pt idx="2283">
                  <c:v>0.6579094490865538</c:v>
                </c:pt>
                <c:pt idx="2284">
                  <c:v>0.6579094490865538</c:v>
                </c:pt>
                <c:pt idx="2285">
                  <c:v>0.6579094490865538</c:v>
                </c:pt>
                <c:pt idx="2286">
                  <c:v>0.6579094490865538</c:v>
                </c:pt>
                <c:pt idx="2287">
                  <c:v>0.6579094490865538</c:v>
                </c:pt>
                <c:pt idx="2288">
                  <c:v>0.6579094490865538</c:v>
                </c:pt>
                <c:pt idx="2289">
                  <c:v>0.6579094490865538</c:v>
                </c:pt>
                <c:pt idx="2290">
                  <c:v>0.6579094490865538</c:v>
                </c:pt>
                <c:pt idx="2291">
                  <c:v>0.6579094490865538</c:v>
                </c:pt>
                <c:pt idx="2292">
                  <c:v>0.6579094490865538</c:v>
                </c:pt>
                <c:pt idx="2293">
                  <c:v>0.6579094490865538</c:v>
                </c:pt>
                <c:pt idx="2294">
                  <c:v>0.6579094490865538</c:v>
                </c:pt>
                <c:pt idx="2295">
                  <c:v>0.6579094490865538</c:v>
                </c:pt>
                <c:pt idx="2296">
                  <c:v>0.6579094490865538</c:v>
                </c:pt>
                <c:pt idx="2297">
                  <c:v>0.6579094490865538</c:v>
                </c:pt>
                <c:pt idx="2298">
                  <c:v>0.6579094490865538</c:v>
                </c:pt>
                <c:pt idx="2299">
                  <c:v>0.6579094490865538</c:v>
                </c:pt>
                <c:pt idx="2300">
                  <c:v>0.6579094490865538</c:v>
                </c:pt>
                <c:pt idx="2301">
                  <c:v>0.6579094490865538</c:v>
                </c:pt>
                <c:pt idx="2302">
                  <c:v>0.6579094490865538</c:v>
                </c:pt>
                <c:pt idx="2303">
                  <c:v>0.6579094490865538</c:v>
                </c:pt>
                <c:pt idx="2304">
                  <c:v>0.6579094490865538</c:v>
                </c:pt>
                <c:pt idx="2305">
                  <c:v>0.6579094490865538</c:v>
                </c:pt>
                <c:pt idx="2306">
                  <c:v>0.6579094490865538</c:v>
                </c:pt>
                <c:pt idx="2307">
                  <c:v>0.6579094490865538</c:v>
                </c:pt>
                <c:pt idx="2308">
                  <c:v>0.6579094490865538</c:v>
                </c:pt>
                <c:pt idx="2309">
                  <c:v>0.6579094490865538</c:v>
                </c:pt>
                <c:pt idx="2310">
                  <c:v>0.6579094490865538</c:v>
                </c:pt>
                <c:pt idx="2311">
                  <c:v>0.6579094490865538</c:v>
                </c:pt>
                <c:pt idx="2312">
                  <c:v>0.6579094490865538</c:v>
                </c:pt>
                <c:pt idx="2313">
                  <c:v>0.6579094490865538</c:v>
                </c:pt>
                <c:pt idx="2314">
                  <c:v>0.6579094490865538</c:v>
                </c:pt>
                <c:pt idx="2315">
                  <c:v>0.6579094490865538</c:v>
                </c:pt>
                <c:pt idx="2316">
                  <c:v>0.6579094490865538</c:v>
                </c:pt>
                <c:pt idx="2317">
                  <c:v>0.6579094490865538</c:v>
                </c:pt>
                <c:pt idx="2318">
                  <c:v>0.6579094490865538</c:v>
                </c:pt>
                <c:pt idx="2319">
                  <c:v>0.6579094490865538</c:v>
                </c:pt>
                <c:pt idx="2320">
                  <c:v>0.65742396646871848</c:v>
                </c:pt>
                <c:pt idx="2321">
                  <c:v>0.65693376904355416</c:v>
                </c:pt>
                <c:pt idx="2322">
                  <c:v>0.65693376904355416</c:v>
                </c:pt>
                <c:pt idx="2323">
                  <c:v>0.65693376904355416</c:v>
                </c:pt>
                <c:pt idx="2324">
                  <c:v>0.65693376904355416</c:v>
                </c:pt>
                <c:pt idx="2325">
                  <c:v>0.65693376904355416</c:v>
                </c:pt>
                <c:pt idx="2326">
                  <c:v>0.65643889948484657</c:v>
                </c:pt>
                <c:pt idx="2327">
                  <c:v>0.65643889948484657</c:v>
                </c:pt>
                <c:pt idx="2328">
                  <c:v>0.65643889948484657</c:v>
                </c:pt>
                <c:pt idx="2329">
                  <c:v>0.65643889948484657</c:v>
                </c:pt>
                <c:pt idx="2330">
                  <c:v>0.65593940046638566</c:v>
                </c:pt>
                <c:pt idx="2331">
                  <c:v>0.65593940046638566</c:v>
                </c:pt>
                <c:pt idx="2332">
                  <c:v>0.65593940046638566</c:v>
                </c:pt>
                <c:pt idx="2333">
                  <c:v>0.65543531466196026</c:v>
                </c:pt>
                <c:pt idx="2334">
                  <c:v>0.65543531466196026</c:v>
                </c:pt>
                <c:pt idx="2335">
                  <c:v>0.65543531466196026</c:v>
                </c:pt>
                <c:pt idx="2336">
                  <c:v>0.65543531466196026</c:v>
                </c:pt>
                <c:pt idx="2337">
                  <c:v>0.65543531466196026</c:v>
                </c:pt>
                <c:pt idx="2338">
                  <c:v>0.65543531466196026</c:v>
                </c:pt>
                <c:pt idx="2339">
                  <c:v>0.65543531466196026</c:v>
                </c:pt>
                <c:pt idx="2340">
                  <c:v>0.65543531466196026</c:v>
                </c:pt>
                <c:pt idx="2341">
                  <c:v>0.65543531466196026</c:v>
                </c:pt>
                <c:pt idx="2342">
                  <c:v>0.65492668474536009</c:v>
                </c:pt>
                <c:pt idx="2343">
                  <c:v>0.65492668474536009</c:v>
                </c:pt>
                <c:pt idx="2344">
                  <c:v>0.65492668474536009</c:v>
                </c:pt>
                <c:pt idx="2345">
                  <c:v>0.65492668474536009</c:v>
                </c:pt>
                <c:pt idx="2346">
                  <c:v>0.65492668474536009</c:v>
                </c:pt>
                <c:pt idx="2347">
                  <c:v>0.65492668474536009</c:v>
                </c:pt>
                <c:pt idx="2348">
                  <c:v>0.65441355339037188</c:v>
                </c:pt>
                <c:pt idx="2349">
                  <c:v>0.65441355339037188</c:v>
                </c:pt>
                <c:pt idx="2350">
                  <c:v>0.65441355339037188</c:v>
                </c:pt>
                <c:pt idx="2351">
                  <c:v>0.65441355339037188</c:v>
                </c:pt>
                <c:pt idx="2352">
                  <c:v>0.65389596327078525</c:v>
                </c:pt>
                <c:pt idx="2353">
                  <c:v>0.65389596327078525</c:v>
                </c:pt>
                <c:pt idx="2354">
                  <c:v>0.6533739570603887</c:v>
                </c:pt>
                <c:pt idx="2355">
                  <c:v>0.65284757743297028</c:v>
                </c:pt>
                <c:pt idx="2356">
                  <c:v>0.65284757743297028</c:v>
                </c:pt>
                <c:pt idx="2357">
                  <c:v>0.65284757743297028</c:v>
                </c:pt>
                <c:pt idx="2358">
                  <c:v>0.65284757743297028</c:v>
                </c:pt>
                <c:pt idx="2359">
                  <c:v>0.65284757743297028</c:v>
                </c:pt>
                <c:pt idx="2360">
                  <c:v>0.65284757743297028</c:v>
                </c:pt>
                <c:pt idx="2361">
                  <c:v>0.65284757743297028</c:v>
                </c:pt>
                <c:pt idx="2362">
                  <c:v>0.65284757743297028</c:v>
                </c:pt>
                <c:pt idx="2363">
                  <c:v>0.65284757743297028</c:v>
                </c:pt>
                <c:pt idx="2364">
                  <c:v>0.65284757743297028</c:v>
                </c:pt>
                <c:pt idx="2365">
                  <c:v>0.65284757743297028</c:v>
                </c:pt>
                <c:pt idx="2366">
                  <c:v>0.65284757743297028</c:v>
                </c:pt>
                <c:pt idx="2367">
                  <c:v>0.65284757743297028</c:v>
                </c:pt>
                <c:pt idx="2368">
                  <c:v>0.65284757743297028</c:v>
                </c:pt>
                <c:pt idx="2369">
                  <c:v>0.65284757743297028</c:v>
                </c:pt>
                <c:pt idx="2370">
                  <c:v>0.65284757743297028</c:v>
                </c:pt>
                <c:pt idx="2371">
                  <c:v>0.65284757743297028</c:v>
                </c:pt>
                <c:pt idx="2372">
                  <c:v>0.65284757743297028</c:v>
                </c:pt>
                <c:pt idx="2373">
                  <c:v>0.65284757743297028</c:v>
                </c:pt>
                <c:pt idx="2374">
                  <c:v>0.65284757743297028</c:v>
                </c:pt>
                <c:pt idx="2375">
                  <c:v>0.65284757743297028</c:v>
                </c:pt>
                <c:pt idx="2376">
                  <c:v>0.65284757743297028</c:v>
                </c:pt>
                <c:pt idx="2377">
                  <c:v>0.65284757743297028</c:v>
                </c:pt>
                <c:pt idx="2378">
                  <c:v>0.65284757743297028</c:v>
                </c:pt>
                <c:pt idx="2379">
                  <c:v>0.65284757743297028</c:v>
                </c:pt>
                <c:pt idx="2380">
                  <c:v>0.65284757743297028</c:v>
                </c:pt>
                <c:pt idx="2381">
                  <c:v>0.65284757743297028</c:v>
                </c:pt>
                <c:pt idx="2382">
                  <c:v>0.65284757743297028</c:v>
                </c:pt>
                <c:pt idx="2383">
                  <c:v>0.65284757743297028</c:v>
                </c:pt>
                <c:pt idx="2384">
                  <c:v>0.65284757743297028</c:v>
                </c:pt>
                <c:pt idx="2385">
                  <c:v>0.65284757743297028</c:v>
                </c:pt>
                <c:pt idx="2386">
                  <c:v>0.65284757743297028</c:v>
                </c:pt>
                <c:pt idx="2387">
                  <c:v>0.65284757743297028</c:v>
                </c:pt>
                <c:pt idx="2388">
                  <c:v>0.65284757743297028</c:v>
                </c:pt>
                <c:pt idx="2389">
                  <c:v>0.65284757743297028</c:v>
                </c:pt>
                <c:pt idx="2390">
                  <c:v>0.65284757743297028</c:v>
                </c:pt>
                <c:pt idx="2391">
                  <c:v>0.65284757743297028</c:v>
                </c:pt>
                <c:pt idx="2392">
                  <c:v>0.65284757743297028</c:v>
                </c:pt>
                <c:pt idx="2393">
                  <c:v>0.65284757743297028</c:v>
                </c:pt>
                <c:pt idx="2394">
                  <c:v>0.65284757743297028</c:v>
                </c:pt>
                <c:pt idx="2395">
                  <c:v>0.65284757743297028</c:v>
                </c:pt>
                <c:pt idx="2396">
                  <c:v>0.65284757743297028</c:v>
                </c:pt>
                <c:pt idx="2397">
                  <c:v>0.65284757743297028</c:v>
                </c:pt>
                <c:pt idx="2398">
                  <c:v>0.65284757743297028</c:v>
                </c:pt>
                <c:pt idx="2399">
                  <c:v>0.65284757743297028</c:v>
                </c:pt>
                <c:pt idx="2400">
                  <c:v>0.65284757743297028</c:v>
                </c:pt>
                <c:pt idx="2401">
                  <c:v>0.65284757743297028</c:v>
                </c:pt>
                <c:pt idx="2402">
                  <c:v>0.65284757743297028</c:v>
                </c:pt>
                <c:pt idx="2403">
                  <c:v>0.65284757743297028</c:v>
                </c:pt>
                <c:pt idx="2404">
                  <c:v>0.65284757743297028</c:v>
                </c:pt>
                <c:pt idx="2405">
                  <c:v>0.65284757743297028</c:v>
                </c:pt>
                <c:pt idx="2406">
                  <c:v>0.65284757743297028</c:v>
                </c:pt>
                <c:pt idx="2407">
                  <c:v>0.65284757743297028</c:v>
                </c:pt>
                <c:pt idx="2408">
                  <c:v>0.65284757743297028</c:v>
                </c:pt>
                <c:pt idx="2409">
                  <c:v>0.65284757743297028</c:v>
                </c:pt>
                <c:pt idx="2410">
                  <c:v>0.65284757743297028</c:v>
                </c:pt>
                <c:pt idx="2411">
                  <c:v>0.65284757743297028</c:v>
                </c:pt>
                <c:pt idx="2412">
                  <c:v>0.65231686706232139</c:v>
                </c:pt>
                <c:pt idx="2413">
                  <c:v>0.65231686706232139</c:v>
                </c:pt>
                <c:pt idx="2414">
                  <c:v>0.65231686706232139</c:v>
                </c:pt>
                <c:pt idx="2415">
                  <c:v>0.65178186862222887</c:v>
                </c:pt>
                <c:pt idx="2416">
                  <c:v>0.65178186862222887</c:v>
                </c:pt>
                <c:pt idx="2417">
                  <c:v>0.65178186862222887</c:v>
                </c:pt>
                <c:pt idx="2418">
                  <c:v>0.65124262478648043</c:v>
                </c:pt>
                <c:pt idx="2419">
                  <c:v>0.65124262478648043</c:v>
                </c:pt>
                <c:pt idx="2420">
                  <c:v>0.65124262478648043</c:v>
                </c:pt>
                <c:pt idx="2421">
                  <c:v>0.65069917822886469</c:v>
                </c:pt>
                <c:pt idx="2422">
                  <c:v>0.65069917822886469</c:v>
                </c:pt>
                <c:pt idx="2423">
                  <c:v>0.65069917822886469</c:v>
                </c:pt>
                <c:pt idx="2424">
                  <c:v>0.65069917822886469</c:v>
                </c:pt>
                <c:pt idx="2425">
                  <c:v>0.65069916990401966</c:v>
                </c:pt>
                <c:pt idx="2426">
                  <c:v>0.65015157162317161</c:v>
                </c:pt>
                <c:pt idx="2427">
                  <c:v>0.65015157162317161</c:v>
                </c:pt>
                <c:pt idx="2428">
                  <c:v>0.65015157162317161</c:v>
                </c:pt>
                <c:pt idx="2429">
                  <c:v>0.65015157162317161</c:v>
                </c:pt>
                <c:pt idx="2430">
                  <c:v>0.65015157162317161</c:v>
                </c:pt>
                <c:pt idx="2431">
                  <c:v>0.65015157162317161</c:v>
                </c:pt>
                <c:pt idx="2432">
                  <c:v>0.65015157162317161</c:v>
                </c:pt>
                <c:pt idx="2433">
                  <c:v>0.65015157162317161</c:v>
                </c:pt>
                <c:pt idx="2434">
                  <c:v>0.65015157162317161</c:v>
                </c:pt>
                <c:pt idx="2435">
                  <c:v>0.65015157162317161</c:v>
                </c:pt>
                <c:pt idx="2436">
                  <c:v>0.65015157162317161</c:v>
                </c:pt>
                <c:pt idx="2437">
                  <c:v>0.65015157162317161</c:v>
                </c:pt>
                <c:pt idx="2438">
                  <c:v>0.65015157162317161</c:v>
                </c:pt>
                <c:pt idx="2439">
                  <c:v>0.65015157162317161</c:v>
                </c:pt>
                <c:pt idx="2440">
                  <c:v>0.65015157162317161</c:v>
                </c:pt>
                <c:pt idx="2441">
                  <c:v>0.65015157162317161</c:v>
                </c:pt>
                <c:pt idx="2442">
                  <c:v>0.64959984764319134</c:v>
                </c:pt>
                <c:pt idx="2443">
                  <c:v>0.64959984764319134</c:v>
                </c:pt>
                <c:pt idx="2444">
                  <c:v>0.64959984764319134</c:v>
                </c:pt>
                <c:pt idx="2445">
                  <c:v>0.64904404896270873</c:v>
                </c:pt>
                <c:pt idx="2446">
                  <c:v>0.64904404896270873</c:v>
                </c:pt>
                <c:pt idx="2447">
                  <c:v>0.64904404896270873</c:v>
                </c:pt>
                <c:pt idx="2448">
                  <c:v>0.64904404896270873</c:v>
                </c:pt>
                <c:pt idx="2449">
                  <c:v>0.64904404896270873</c:v>
                </c:pt>
                <c:pt idx="2450">
                  <c:v>0.64904404896270873</c:v>
                </c:pt>
                <c:pt idx="2451">
                  <c:v>0.64904404896270873</c:v>
                </c:pt>
                <c:pt idx="2452">
                  <c:v>0.64848421825551539</c:v>
                </c:pt>
                <c:pt idx="2453">
                  <c:v>0.64848421825551539</c:v>
                </c:pt>
                <c:pt idx="2454">
                  <c:v>0.64848421825551539</c:v>
                </c:pt>
                <c:pt idx="2455">
                  <c:v>0.64848421825551539</c:v>
                </c:pt>
                <c:pt idx="2456">
                  <c:v>0.64848421825551539</c:v>
                </c:pt>
                <c:pt idx="2457">
                  <c:v>0.64848421825551539</c:v>
                </c:pt>
                <c:pt idx="2458">
                  <c:v>0.64792039819539937</c:v>
                </c:pt>
                <c:pt idx="2459">
                  <c:v>0.64792039819539937</c:v>
                </c:pt>
                <c:pt idx="2460">
                  <c:v>0.64735263145614819</c:v>
                </c:pt>
                <c:pt idx="2461">
                  <c:v>0.64735263145614819</c:v>
                </c:pt>
                <c:pt idx="2462">
                  <c:v>0.64735263145614819</c:v>
                </c:pt>
                <c:pt idx="2463">
                  <c:v>0.64735263145614819</c:v>
                </c:pt>
                <c:pt idx="2464">
                  <c:v>0.64735263145614819</c:v>
                </c:pt>
                <c:pt idx="2465">
                  <c:v>0.64735263145614819</c:v>
                </c:pt>
                <c:pt idx="2466">
                  <c:v>0.64735263145614819</c:v>
                </c:pt>
                <c:pt idx="2467">
                  <c:v>0.64735263145614819</c:v>
                </c:pt>
                <c:pt idx="2468">
                  <c:v>0.64735263145614819</c:v>
                </c:pt>
                <c:pt idx="2469">
                  <c:v>0.64735263145614819</c:v>
                </c:pt>
                <c:pt idx="2470">
                  <c:v>0.64735263145614819</c:v>
                </c:pt>
                <c:pt idx="2471">
                  <c:v>0.64735263145614819</c:v>
                </c:pt>
                <c:pt idx="2472">
                  <c:v>0.64735263145614819</c:v>
                </c:pt>
                <c:pt idx="2473">
                  <c:v>0.64735263145614819</c:v>
                </c:pt>
                <c:pt idx="2474">
                  <c:v>0.64735263145614819</c:v>
                </c:pt>
                <c:pt idx="2475">
                  <c:v>0.64735263145614819</c:v>
                </c:pt>
                <c:pt idx="2476">
                  <c:v>0.64735263145614819</c:v>
                </c:pt>
                <c:pt idx="2477">
                  <c:v>0.64735263145614819</c:v>
                </c:pt>
                <c:pt idx="2478">
                  <c:v>0.64735263145614819</c:v>
                </c:pt>
                <c:pt idx="2479">
                  <c:v>0.64735263145614819</c:v>
                </c:pt>
                <c:pt idx="2480">
                  <c:v>0.64735263145614819</c:v>
                </c:pt>
                <c:pt idx="2481">
                  <c:v>0.64735263145614819</c:v>
                </c:pt>
                <c:pt idx="2482">
                  <c:v>0.64735263145614819</c:v>
                </c:pt>
                <c:pt idx="2483">
                  <c:v>0.64735263145614819</c:v>
                </c:pt>
                <c:pt idx="2484">
                  <c:v>0.64735263145614819</c:v>
                </c:pt>
                <c:pt idx="2485">
                  <c:v>0.64735263145614819</c:v>
                </c:pt>
                <c:pt idx="2486">
                  <c:v>0.64735263145614819</c:v>
                </c:pt>
                <c:pt idx="2487">
                  <c:v>0.64735263145614819</c:v>
                </c:pt>
                <c:pt idx="2488">
                  <c:v>0.64735263145614819</c:v>
                </c:pt>
                <c:pt idx="2489">
                  <c:v>0.64735263145614819</c:v>
                </c:pt>
                <c:pt idx="2490">
                  <c:v>0.64735263145614819</c:v>
                </c:pt>
                <c:pt idx="2491">
                  <c:v>0.64735263145614819</c:v>
                </c:pt>
                <c:pt idx="2492">
                  <c:v>0.64735263145614819</c:v>
                </c:pt>
                <c:pt idx="2493">
                  <c:v>0.64735263145614819</c:v>
                </c:pt>
                <c:pt idx="2494">
                  <c:v>0.64735263145614819</c:v>
                </c:pt>
                <c:pt idx="2495">
                  <c:v>0.64735263145614819</c:v>
                </c:pt>
                <c:pt idx="2496">
                  <c:v>0.64735263145614819</c:v>
                </c:pt>
                <c:pt idx="2497">
                  <c:v>0.64735263145614819</c:v>
                </c:pt>
                <c:pt idx="2498">
                  <c:v>0.64735263145614819</c:v>
                </c:pt>
                <c:pt idx="2499">
                  <c:v>0.64735263145614819</c:v>
                </c:pt>
                <c:pt idx="2500">
                  <c:v>0.64735263145614819</c:v>
                </c:pt>
                <c:pt idx="2501">
                  <c:v>0.64735263145614819</c:v>
                </c:pt>
                <c:pt idx="2502">
                  <c:v>0.64735263145614819</c:v>
                </c:pt>
                <c:pt idx="2503">
                  <c:v>0.64735263145614819</c:v>
                </c:pt>
                <c:pt idx="2504">
                  <c:v>0.64735263145614819</c:v>
                </c:pt>
                <c:pt idx="2505">
                  <c:v>0.64735263145614819</c:v>
                </c:pt>
                <c:pt idx="2506">
                  <c:v>0.64735263145614819</c:v>
                </c:pt>
                <c:pt idx="2507">
                  <c:v>0.64735263145614819</c:v>
                </c:pt>
                <c:pt idx="2508">
                  <c:v>0.64735263145614819</c:v>
                </c:pt>
                <c:pt idx="2509">
                  <c:v>0.64735263145614819</c:v>
                </c:pt>
                <c:pt idx="2510">
                  <c:v>0.64735263145614819</c:v>
                </c:pt>
                <c:pt idx="2511">
                  <c:v>0.64735263145614819</c:v>
                </c:pt>
                <c:pt idx="2512">
                  <c:v>0.64735263145614819</c:v>
                </c:pt>
                <c:pt idx="2513">
                  <c:v>0.64735263145614819</c:v>
                </c:pt>
                <c:pt idx="2514">
                  <c:v>0.64735263145614819</c:v>
                </c:pt>
                <c:pt idx="2515">
                  <c:v>0.64735263145614819</c:v>
                </c:pt>
                <c:pt idx="2516">
                  <c:v>0.64735263145614819</c:v>
                </c:pt>
                <c:pt idx="2517">
                  <c:v>0.64735263145614819</c:v>
                </c:pt>
                <c:pt idx="2518">
                  <c:v>0.64735263145614819</c:v>
                </c:pt>
                <c:pt idx="2519">
                  <c:v>0.64735263145614819</c:v>
                </c:pt>
                <c:pt idx="2520">
                  <c:v>0.64735263145614819</c:v>
                </c:pt>
                <c:pt idx="2521">
                  <c:v>0.64735263145614819</c:v>
                </c:pt>
                <c:pt idx="2522">
                  <c:v>0.64735263145614819</c:v>
                </c:pt>
                <c:pt idx="2523">
                  <c:v>0.64735263145614819</c:v>
                </c:pt>
                <c:pt idx="2524">
                  <c:v>0.64735263145614819</c:v>
                </c:pt>
                <c:pt idx="2525">
                  <c:v>0.64735263145614819</c:v>
                </c:pt>
                <c:pt idx="2526">
                  <c:v>0.64735263145614819</c:v>
                </c:pt>
                <c:pt idx="2527">
                  <c:v>0.64735263145614819</c:v>
                </c:pt>
                <c:pt idx="2528">
                  <c:v>0.64735263145614819</c:v>
                </c:pt>
                <c:pt idx="2529">
                  <c:v>0.64735263145614819</c:v>
                </c:pt>
                <c:pt idx="2530">
                  <c:v>0.64735263145614819</c:v>
                </c:pt>
                <c:pt idx="2531">
                  <c:v>0.64735263145614819</c:v>
                </c:pt>
                <c:pt idx="2532">
                  <c:v>0.64735263145614819</c:v>
                </c:pt>
                <c:pt idx="2533">
                  <c:v>0.64735263145614819</c:v>
                </c:pt>
                <c:pt idx="2534">
                  <c:v>0.64735263145614819</c:v>
                </c:pt>
                <c:pt idx="2535">
                  <c:v>0.64735263145614819</c:v>
                </c:pt>
                <c:pt idx="2536">
                  <c:v>0.64735263145614819</c:v>
                </c:pt>
                <c:pt idx="2537">
                  <c:v>0.64735263145614819</c:v>
                </c:pt>
                <c:pt idx="2538">
                  <c:v>0.64678096071155311</c:v>
                </c:pt>
                <c:pt idx="2539">
                  <c:v>0.64678096071155311</c:v>
                </c:pt>
                <c:pt idx="2540">
                  <c:v>0.64678096071155311</c:v>
                </c:pt>
                <c:pt idx="2541">
                  <c:v>0.64620544625912713</c:v>
                </c:pt>
                <c:pt idx="2542">
                  <c:v>0.64620542863539976</c:v>
                </c:pt>
                <c:pt idx="2543">
                  <c:v>0.64562607790147841</c:v>
                </c:pt>
                <c:pt idx="2544">
                  <c:v>0.64562607790147841</c:v>
                </c:pt>
                <c:pt idx="2545">
                  <c:v>0.64562607790147841</c:v>
                </c:pt>
                <c:pt idx="2546">
                  <c:v>0.64562607790147841</c:v>
                </c:pt>
                <c:pt idx="2547">
                  <c:v>0.64562607790147841</c:v>
                </c:pt>
                <c:pt idx="2548">
                  <c:v>0.64562607790147841</c:v>
                </c:pt>
                <c:pt idx="2549">
                  <c:v>0.64562607790147841</c:v>
                </c:pt>
                <c:pt idx="2550">
                  <c:v>0.64504295118357802</c:v>
                </c:pt>
                <c:pt idx="2551">
                  <c:v>0.64504295118357802</c:v>
                </c:pt>
                <c:pt idx="2552">
                  <c:v>0.64504295118357802</c:v>
                </c:pt>
                <c:pt idx="2553">
                  <c:v>0.64504295118357802</c:v>
                </c:pt>
                <c:pt idx="2554">
                  <c:v>0.64445609115548663</c:v>
                </c:pt>
                <c:pt idx="2555">
                  <c:v>0.64445609115548663</c:v>
                </c:pt>
                <c:pt idx="2556">
                  <c:v>0.64445609115548663</c:v>
                </c:pt>
                <c:pt idx="2557">
                  <c:v>0.64445609115548663</c:v>
                </c:pt>
                <c:pt idx="2558">
                  <c:v>0.64445609115548663</c:v>
                </c:pt>
                <c:pt idx="2559">
                  <c:v>0.64445609115548663</c:v>
                </c:pt>
                <c:pt idx="2560">
                  <c:v>0.64445609115548663</c:v>
                </c:pt>
                <c:pt idx="2561">
                  <c:v>0.64445609115548663</c:v>
                </c:pt>
                <c:pt idx="2562">
                  <c:v>0.64445609115548663</c:v>
                </c:pt>
                <c:pt idx="2563">
                  <c:v>0.6438655404909932</c:v>
                </c:pt>
                <c:pt idx="2564">
                  <c:v>0.6438655404909932</c:v>
                </c:pt>
                <c:pt idx="2565">
                  <c:v>0.6438655404909932</c:v>
                </c:pt>
                <c:pt idx="2566">
                  <c:v>0.6438655404909932</c:v>
                </c:pt>
                <c:pt idx="2567">
                  <c:v>0.6438655404909932</c:v>
                </c:pt>
                <c:pt idx="2568">
                  <c:v>0.64327134186388624</c:v>
                </c:pt>
                <c:pt idx="2569">
                  <c:v>0.64327134186388624</c:v>
                </c:pt>
                <c:pt idx="2570">
                  <c:v>0.64327134186388624</c:v>
                </c:pt>
                <c:pt idx="2571">
                  <c:v>0.64327134186388624</c:v>
                </c:pt>
                <c:pt idx="2572">
                  <c:v>0.64327134186388624</c:v>
                </c:pt>
                <c:pt idx="2573">
                  <c:v>0.64327134186388624</c:v>
                </c:pt>
                <c:pt idx="2574">
                  <c:v>0.64267353794795379</c:v>
                </c:pt>
                <c:pt idx="2575">
                  <c:v>0.64267353794795379</c:v>
                </c:pt>
                <c:pt idx="2576">
                  <c:v>0.64267353794795379</c:v>
                </c:pt>
                <c:pt idx="2577">
                  <c:v>0.64267353794795379</c:v>
                </c:pt>
                <c:pt idx="2578">
                  <c:v>0.64267353794795379</c:v>
                </c:pt>
                <c:pt idx="2579">
                  <c:v>0.64267353794795379</c:v>
                </c:pt>
                <c:pt idx="2580">
                  <c:v>0.64267353794795379</c:v>
                </c:pt>
                <c:pt idx="2581">
                  <c:v>0.64207217141698614</c:v>
                </c:pt>
                <c:pt idx="2582">
                  <c:v>0.64207217141698614</c:v>
                </c:pt>
                <c:pt idx="2583">
                  <c:v>0.64207217141698614</c:v>
                </c:pt>
                <c:pt idx="2584">
                  <c:v>0.64207217141698614</c:v>
                </c:pt>
                <c:pt idx="2585">
                  <c:v>0.64207217141698614</c:v>
                </c:pt>
                <c:pt idx="2586">
                  <c:v>0.64207217141698614</c:v>
                </c:pt>
                <c:pt idx="2587">
                  <c:v>0.64207217141698614</c:v>
                </c:pt>
                <c:pt idx="2588">
                  <c:v>0.64207217141698614</c:v>
                </c:pt>
                <c:pt idx="2589">
                  <c:v>0.64207217141698614</c:v>
                </c:pt>
                <c:pt idx="2590">
                  <c:v>0.64146728494477068</c:v>
                </c:pt>
                <c:pt idx="2591">
                  <c:v>0.64146728494477068</c:v>
                </c:pt>
                <c:pt idx="2592">
                  <c:v>0.64146728494477068</c:v>
                </c:pt>
                <c:pt idx="2593">
                  <c:v>0.64146728494477068</c:v>
                </c:pt>
                <c:pt idx="2594">
                  <c:v>0.64146728494477068</c:v>
                </c:pt>
                <c:pt idx="2595">
                  <c:v>0.64146728494477068</c:v>
                </c:pt>
                <c:pt idx="2596">
                  <c:v>0.64146728494477068</c:v>
                </c:pt>
                <c:pt idx="2597">
                  <c:v>0.64146728494477068</c:v>
                </c:pt>
                <c:pt idx="2598">
                  <c:v>0.64146728494477068</c:v>
                </c:pt>
                <c:pt idx="2599">
                  <c:v>0.64146728494477068</c:v>
                </c:pt>
                <c:pt idx="2600">
                  <c:v>0.64146728494477068</c:v>
                </c:pt>
                <c:pt idx="2601">
                  <c:v>0.64146728494477068</c:v>
                </c:pt>
                <c:pt idx="2602">
                  <c:v>0.64146728494477068</c:v>
                </c:pt>
                <c:pt idx="2603">
                  <c:v>0.64146728494477068</c:v>
                </c:pt>
                <c:pt idx="2604">
                  <c:v>0.64146728494477068</c:v>
                </c:pt>
                <c:pt idx="2605">
                  <c:v>0.64146728494477068</c:v>
                </c:pt>
                <c:pt idx="2606">
                  <c:v>0.64146728494477068</c:v>
                </c:pt>
                <c:pt idx="2607">
                  <c:v>0.64146728494477068</c:v>
                </c:pt>
                <c:pt idx="2608">
                  <c:v>0.64146728494477068</c:v>
                </c:pt>
                <c:pt idx="2609">
                  <c:v>0.64146728494477068</c:v>
                </c:pt>
                <c:pt idx="2610">
                  <c:v>0.64146728494477068</c:v>
                </c:pt>
                <c:pt idx="2611">
                  <c:v>0.64146728494477068</c:v>
                </c:pt>
                <c:pt idx="2612">
                  <c:v>0.64146728494477068</c:v>
                </c:pt>
                <c:pt idx="2613">
                  <c:v>0.64146728494477068</c:v>
                </c:pt>
                <c:pt idx="2614">
                  <c:v>0.64146728494477068</c:v>
                </c:pt>
                <c:pt idx="2615">
                  <c:v>0.64146728494477068</c:v>
                </c:pt>
                <c:pt idx="2616">
                  <c:v>0.64146728494477068</c:v>
                </c:pt>
                <c:pt idx="2617">
                  <c:v>0.64146728494477068</c:v>
                </c:pt>
                <c:pt idx="2618">
                  <c:v>0.64146728494477068</c:v>
                </c:pt>
                <c:pt idx="2619">
                  <c:v>0.64146728494477068</c:v>
                </c:pt>
                <c:pt idx="2620">
                  <c:v>0.64146728494477068</c:v>
                </c:pt>
                <c:pt idx="2621">
                  <c:v>0.64146728494477068</c:v>
                </c:pt>
                <c:pt idx="2622">
                  <c:v>0.64146728494477068</c:v>
                </c:pt>
                <c:pt idx="2623">
                  <c:v>0.64146728494477068</c:v>
                </c:pt>
                <c:pt idx="2624">
                  <c:v>0.64146728494477068</c:v>
                </c:pt>
                <c:pt idx="2625">
                  <c:v>0.64146728494477068</c:v>
                </c:pt>
                <c:pt idx="2626">
                  <c:v>0.64146728494477068</c:v>
                </c:pt>
                <c:pt idx="2627">
                  <c:v>0.64146728494477068</c:v>
                </c:pt>
                <c:pt idx="2628">
                  <c:v>0.64146728494477068</c:v>
                </c:pt>
                <c:pt idx="2629">
                  <c:v>0.64146728494477068</c:v>
                </c:pt>
                <c:pt idx="2630">
                  <c:v>0.64146728494477068</c:v>
                </c:pt>
                <c:pt idx="2631">
                  <c:v>0.64146728494477068</c:v>
                </c:pt>
                <c:pt idx="2632">
                  <c:v>0.64146728494477068</c:v>
                </c:pt>
                <c:pt idx="2633">
                  <c:v>0.64146728494477068</c:v>
                </c:pt>
                <c:pt idx="2634">
                  <c:v>0.64146728494477068</c:v>
                </c:pt>
                <c:pt idx="2635">
                  <c:v>0.64146728494477068</c:v>
                </c:pt>
                <c:pt idx="2636">
                  <c:v>0.64146728494477068</c:v>
                </c:pt>
                <c:pt idx="2637">
                  <c:v>0.64146728494477068</c:v>
                </c:pt>
                <c:pt idx="2638">
                  <c:v>0.64146728494477068</c:v>
                </c:pt>
                <c:pt idx="2639">
                  <c:v>0.64146728494477068</c:v>
                </c:pt>
                <c:pt idx="2640">
                  <c:v>0.64146728494477068</c:v>
                </c:pt>
                <c:pt idx="2641">
                  <c:v>0.64146728494477068</c:v>
                </c:pt>
                <c:pt idx="2642">
                  <c:v>0.64146728494477068</c:v>
                </c:pt>
                <c:pt idx="2643">
                  <c:v>0.64146728494477068</c:v>
                </c:pt>
                <c:pt idx="2644">
                  <c:v>0.64146728494477068</c:v>
                </c:pt>
                <c:pt idx="2645">
                  <c:v>0.64146728494477068</c:v>
                </c:pt>
                <c:pt idx="2646">
                  <c:v>0.64146728494477068</c:v>
                </c:pt>
                <c:pt idx="2647">
                  <c:v>0.64146728494477068</c:v>
                </c:pt>
                <c:pt idx="2648">
                  <c:v>0.64146728494477068</c:v>
                </c:pt>
                <c:pt idx="2649">
                  <c:v>0.64146728494477068</c:v>
                </c:pt>
                <c:pt idx="2650">
                  <c:v>0.64146728494477068</c:v>
                </c:pt>
                <c:pt idx="2651">
                  <c:v>0.64146728494477068</c:v>
                </c:pt>
                <c:pt idx="2652">
                  <c:v>0.6408589212050968</c:v>
                </c:pt>
                <c:pt idx="2653">
                  <c:v>0.6408589212050968</c:v>
                </c:pt>
                <c:pt idx="2654">
                  <c:v>0.6408589212050968</c:v>
                </c:pt>
                <c:pt idx="2655">
                  <c:v>0.64024712287175212</c:v>
                </c:pt>
                <c:pt idx="2656">
                  <c:v>0.64024712287175212</c:v>
                </c:pt>
                <c:pt idx="2657">
                  <c:v>0.64024712287175212</c:v>
                </c:pt>
                <c:pt idx="2658">
                  <c:v>0.64024712287175212</c:v>
                </c:pt>
                <c:pt idx="2659">
                  <c:v>0.64024712287175212</c:v>
                </c:pt>
                <c:pt idx="2660">
                  <c:v>0.64024712287175212</c:v>
                </c:pt>
                <c:pt idx="2661">
                  <c:v>0.64024712287175212</c:v>
                </c:pt>
                <c:pt idx="2662">
                  <c:v>0.64024712287175212</c:v>
                </c:pt>
                <c:pt idx="2663">
                  <c:v>0.64024712287175212</c:v>
                </c:pt>
                <c:pt idx="2664">
                  <c:v>0.64024712287175212</c:v>
                </c:pt>
                <c:pt idx="2665">
                  <c:v>0.63963193261852658</c:v>
                </c:pt>
                <c:pt idx="2666">
                  <c:v>0.63963193261852658</c:v>
                </c:pt>
                <c:pt idx="2667">
                  <c:v>0.63963193261852658</c:v>
                </c:pt>
                <c:pt idx="2668">
                  <c:v>0.63963193261852658</c:v>
                </c:pt>
                <c:pt idx="2669">
                  <c:v>0.63901339311920813</c:v>
                </c:pt>
                <c:pt idx="2670">
                  <c:v>0.63901339311920813</c:v>
                </c:pt>
                <c:pt idx="2671">
                  <c:v>0.63839154704758605</c:v>
                </c:pt>
                <c:pt idx="2672">
                  <c:v>0.63839154704758605</c:v>
                </c:pt>
                <c:pt idx="2673">
                  <c:v>0.63839154704758605</c:v>
                </c:pt>
                <c:pt idx="2674">
                  <c:v>0.63839154704758605</c:v>
                </c:pt>
                <c:pt idx="2675">
                  <c:v>0.63839154704758605</c:v>
                </c:pt>
                <c:pt idx="2676">
                  <c:v>0.63839154704758605</c:v>
                </c:pt>
                <c:pt idx="2677">
                  <c:v>0.63839154704758605</c:v>
                </c:pt>
                <c:pt idx="2678">
                  <c:v>0.63839154704758605</c:v>
                </c:pt>
                <c:pt idx="2679">
                  <c:v>0.63839154704758605</c:v>
                </c:pt>
                <c:pt idx="2680">
                  <c:v>0.63776644664131288</c:v>
                </c:pt>
                <c:pt idx="2681">
                  <c:v>0.63776644664131288</c:v>
                </c:pt>
                <c:pt idx="2682">
                  <c:v>0.63776644664131288</c:v>
                </c:pt>
                <c:pt idx="2683">
                  <c:v>0.63776644664131288</c:v>
                </c:pt>
                <c:pt idx="2684">
                  <c:v>0.63776643707744829</c:v>
                </c:pt>
                <c:pt idx="2685">
                  <c:v>0.63776643707744829</c:v>
                </c:pt>
                <c:pt idx="2686">
                  <c:v>0.63776643707744829</c:v>
                </c:pt>
                <c:pt idx="2687">
                  <c:v>0.63776643707744829</c:v>
                </c:pt>
                <c:pt idx="2688">
                  <c:v>0.63776643707744829</c:v>
                </c:pt>
                <c:pt idx="2689">
                  <c:v>0.63713812510797263</c:v>
                </c:pt>
                <c:pt idx="2690">
                  <c:v>0.63650659613678084</c:v>
                </c:pt>
                <c:pt idx="2691">
                  <c:v>0.63650659613678084</c:v>
                </c:pt>
                <c:pt idx="2692">
                  <c:v>0.63650659613678084</c:v>
                </c:pt>
                <c:pt idx="2693">
                  <c:v>0.63650659613678084</c:v>
                </c:pt>
                <c:pt idx="2694">
                  <c:v>0.63650659613678084</c:v>
                </c:pt>
                <c:pt idx="2695">
                  <c:v>0.63587195051383039</c:v>
                </c:pt>
                <c:pt idx="2696">
                  <c:v>0.63587195051383039</c:v>
                </c:pt>
                <c:pt idx="2697">
                  <c:v>0.6352342116875177</c:v>
                </c:pt>
                <c:pt idx="2698">
                  <c:v>0.6352342116875177</c:v>
                </c:pt>
                <c:pt idx="2699">
                  <c:v>0.6352342116875177</c:v>
                </c:pt>
                <c:pt idx="2700">
                  <c:v>0.6352342116875177</c:v>
                </c:pt>
                <c:pt idx="2701">
                  <c:v>0.6352342116875177</c:v>
                </c:pt>
                <c:pt idx="2702">
                  <c:v>0.6352342116875177</c:v>
                </c:pt>
                <c:pt idx="2703">
                  <c:v>0.6352342116875177</c:v>
                </c:pt>
                <c:pt idx="2704">
                  <c:v>0.6352342116875177</c:v>
                </c:pt>
                <c:pt idx="2705">
                  <c:v>0.6352342116875177</c:v>
                </c:pt>
                <c:pt idx="2706">
                  <c:v>0.6352342116875177</c:v>
                </c:pt>
                <c:pt idx="2707">
                  <c:v>0.6352342116875177</c:v>
                </c:pt>
                <c:pt idx="2708">
                  <c:v>0.6352342116875177</c:v>
                </c:pt>
                <c:pt idx="2709">
                  <c:v>0.6352342116875177</c:v>
                </c:pt>
                <c:pt idx="2710">
                  <c:v>0.6352342116875177</c:v>
                </c:pt>
                <c:pt idx="2711">
                  <c:v>0.6352342116875177</c:v>
                </c:pt>
                <c:pt idx="2712">
                  <c:v>0.6352342116875177</c:v>
                </c:pt>
                <c:pt idx="2713">
                  <c:v>0.6352342116875177</c:v>
                </c:pt>
                <c:pt idx="2714">
                  <c:v>0.6352342116875177</c:v>
                </c:pt>
                <c:pt idx="2715">
                  <c:v>0.6352342116875177</c:v>
                </c:pt>
                <c:pt idx="2716">
                  <c:v>0.6352342116875177</c:v>
                </c:pt>
                <c:pt idx="2717">
                  <c:v>0.6352342116875177</c:v>
                </c:pt>
                <c:pt idx="2718">
                  <c:v>0.6352342116875177</c:v>
                </c:pt>
                <c:pt idx="2719">
                  <c:v>0.6352342116875177</c:v>
                </c:pt>
                <c:pt idx="2720">
                  <c:v>0.6352342116875177</c:v>
                </c:pt>
                <c:pt idx="2721">
                  <c:v>0.6352342116875177</c:v>
                </c:pt>
                <c:pt idx="2722">
                  <c:v>0.6352342116875177</c:v>
                </c:pt>
                <c:pt idx="2723">
                  <c:v>0.6352342116875177</c:v>
                </c:pt>
                <c:pt idx="2724">
                  <c:v>0.6352342116875177</c:v>
                </c:pt>
                <c:pt idx="2725">
                  <c:v>0.6352342116875177</c:v>
                </c:pt>
                <c:pt idx="2726">
                  <c:v>0.6352342116875177</c:v>
                </c:pt>
                <c:pt idx="2727">
                  <c:v>0.6352342116875177</c:v>
                </c:pt>
                <c:pt idx="2728">
                  <c:v>0.6352342116875177</c:v>
                </c:pt>
                <c:pt idx="2729">
                  <c:v>0.6352342116875177</c:v>
                </c:pt>
                <c:pt idx="2730">
                  <c:v>0.6352342116875177</c:v>
                </c:pt>
                <c:pt idx="2731">
                  <c:v>0.6352342116875177</c:v>
                </c:pt>
                <c:pt idx="2732">
                  <c:v>0.6352342116875177</c:v>
                </c:pt>
                <c:pt idx="2733">
                  <c:v>0.6352342116875177</c:v>
                </c:pt>
                <c:pt idx="2734">
                  <c:v>0.6352342116875177</c:v>
                </c:pt>
                <c:pt idx="2735">
                  <c:v>0.6352342116875177</c:v>
                </c:pt>
                <c:pt idx="2736">
                  <c:v>0.6352342116875177</c:v>
                </c:pt>
                <c:pt idx="2737">
                  <c:v>0.6352342116875177</c:v>
                </c:pt>
                <c:pt idx="2738">
                  <c:v>0.6352342116875177</c:v>
                </c:pt>
                <c:pt idx="2739">
                  <c:v>0.6352342116875177</c:v>
                </c:pt>
                <c:pt idx="2740">
                  <c:v>0.6352342116875177</c:v>
                </c:pt>
                <c:pt idx="2741">
                  <c:v>0.6352342116875177</c:v>
                </c:pt>
                <c:pt idx="2742">
                  <c:v>0.6352342116875177</c:v>
                </c:pt>
                <c:pt idx="2743">
                  <c:v>0.6352342116875177</c:v>
                </c:pt>
                <c:pt idx="2744">
                  <c:v>0.6352342116875177</c:v>
                </c:pt>
                <c:pt idx="2745">
                  <c:v>0.6352342116875177</c:v>
                </c:pt>
                <c:pt idx="2746">
                  <c:v>0.6352342116875177</c:v>
                </c:pt>
                <c:pt idx="2747">
                  <c:v>0.6352342116875177</c:v>
                </c:pt>
                <c:pt idx="2748">
                  <c:v>0.6352342116875177</c:v>
                </c:pt>
                <c:pt idx="2749">
                  <c:v>0.6352342116875177</c:v>
                </c:pt>
                <c:pt idx="2750">
                  <c:v>0.6352342116875177</c:v>
                </c:pt>
                <c:pt idx="2751">
                  <c:v>0.6352342116875177</c:v>
                </c:pt>
                <c:pt idx="2752">
                  <c:v>0.6352342116875177</c:v>
                </c:pt>
                <c:pt idx="2753">
                  <c:v>0.6352342116875177</c:v>
                </c:pt>
                <c:pt idx="2754">
                  <c:v>0.6352342116875177</c:v>
                </c:pt>
                <c:pt idx="2755">
                  <c:v>0.6352342116875177</c:v>
                </c:pt>
                <c:pt idx="2756">
                  <c:v>0.6352342116875177</c:v>
                </c:pt>
                <c:pt idx="2757">
                  <c:v>0.6352342116875177</c:v>
                </c:pt>
                <c:pt idx="2758">
                  <c:v>0.6352342116875177</c:v>
                </c:pt>
                <c:pt idx="2759">
                  <c:v>0.6352342116875177</c:v>
                </c:pt>
                <c:pt idx="2760">
                  <c:v>0.6352342116875177</c:v>
                </c:pt>
                <c:pt idx="2761">
                  <c:v>0.6352342116875177</c:v>
                </c:pt>
                <c:pt idx="2762">
                  <c:v>0.63459342233163385</c:v>
                </c:pt>
                <c:pt idx="2763">
                  <c:v>0.63459342233163385</c:v>
                </c:pt>
                <c:pt idx="2764">
                  <c:v>0.63459342233163385</c:v>
                </c:pt>
                <c:pt idx="2765">
                  <c:v>0.63394964481412219</c:v>
                </c:pt>
                <c:pt idx="2766">
                  <c:v>0.63394962511996611</c:v>
                </c:pt>
                <c:pt idx="2767">
                  <c:v>0.63394962511996611</c:v>
                </c:pt>
                <c:pt idx="2768">
                  <c:v>0.63330286272630576</c:v>
                </c:pt>
                <c:pt idx="2769">
                  <c:v>0.63330286272630576</c:v>
                </c:pt>
                <c:pt idx="2770">
                  <c:v>0.63330286272630576</c:v>
                </c:pt>
                <c:pt idx="2771">
                  <c:v>0.63265317782443797</c:v>
                </c:pt>
                <c:pt idx="2772">
                  <c:v>0.63265317782443797</c:v>
                </c:pt>
                <c:pt idx="2773">
                  <c:v>0.63265317782443797</c:v>
                </c:pt>
                <c:pt idx="2774">
                  <c:v>0.63265317782443797</c:v>
                </c:pt>
                <c:pt idx="2775">
                  <c:v>0.63265316788816395</c:v>
                </c:pt>
                <c:pt idx="2776">
                  <c:v>0.63200061308815303</c:v>
                </c:pt>
                <c:pt idx="2777">
                  <c:v>0.63200061308815303</c:v>
                </c:pt>
                <c:pt idx="2778">
                  <c:v>0.63200061308815303</c:v>
                </c:pt>
                <c:pt idx="2779">
                  <c:v>0.63200061308815303</c:v>
                </c:pt>
                <c:pt idx="2780">
                  <c:v>0.63200061308815303</c:v>
                </c:pt>
                <c:pt idx="2781">
                  <c:v>0.63200061308815303</c:v>
                </c:pt>
                <c:pt idx="2782">
                  <c:v>0.63200061308815303</c:v>
                </c:pt>
                <c:pt idx="2783">
                  <c:v>0.63200061308815303</c:v>
                </c:pt>
                <c:pt idx="2784">
                  <c:v>0.63200061308815303</c:v>
                </c:pt>
                <c:pt idx="2785">
                  <c:v>0.63200061308815303</c:v>
                </c:pt>
                <c:pt idx="2786">
                  <c:v>0.63200061308815303</c:v>
                </c:pt>
                <c:pt idx="2787">
                  <c:v>0.63200061308815303</c:v>
                </c:pt>
                <c:pt idx="2788">
                  <c:v>0.63200061308815303</c:v>
                </c:pt>
                <c:pt idx="2789">
                  <c:v>0.63134521119123976</c:v>
                </c:pt>
                <c:pt idx="2790">
                  <c:v>0.63134521119123976</c:v>
                </c:pt>
                <c:pt idx="2791">
                  <c:v>0.63134521119123976</c:v>
                </c:pt>
                <c:pt idx="2792">
                  <c:v>0.63134521119123976</c:v>
                </c:pt>
                <c:pt idx="2793">
                  <c:v>0.63134521119123976</c:v>
                </c:pt>
                <c:pt idx="2794">
                  <c:v>0.63134521119123976</c:v>
                </c:pt>
                <c:pt idx="2795">
                  <c:v>0.63134521119123976</c:v>
                </c:pt>
                <c:pt idx="2796">
                  <c:v>0.63068701480748723</c:v>
                </c:pt>
                <c:pt idx="2797">
                  <c:v>0.63068701480748723</c:v>
                </c:pt>
                <c:pt idx="2798">
                  <c:v>0.63068701480748723</c:v>
                </c:pt>
                <c:pt idx="2799">
                  <c:v>0.63068701480748723</c:v>
                </c:pt>
                <c:pt idx="2800">
                  <c:v>0.63002606661068161</c:v>
                </c:pt>
                <c:pt idx="2801">
                  <c:v>0.62936240927461617</c:v>
                </c:pt>
                <c:pt idx="2802">
                  <c:v>0.62936240927461617</c:v>
                </c:pt>
                <c:pt idx="2803">
                  <c:v>0.62936240927461617</c:v>
                </c:pt>
                <c:pt idx="2804">
                  <c:v>0.62936240927461617</c:v>
                </c:pt>
                <c:pt idx="2805">
                  <c:v>0.62869608547307509</c:v>
                </c:pt>
                <c:pt idx="2806">
                  <c:v>0.62869608547307509</c:v>
                </c:pt>
                <c:pt idx="2807">
                  <c:v>0.62869608547307509</c:v>
                </c:pt>
                <c:pt idx="2808">
                  <c:v>0.62869608547307509</c:v>
                </c:pt>
                <c:pt idx="2809">
                  <c:v>0.62869608547307509</c:v>
                </c:pt>
                <c:pt idx="2810">
                  <c:v>0.62869608547307509</c:v>
                </c:pt>
                <c:pt idx="2811">
                  <c:v>0.62869608547307509</c:v>
                </c:pt>
                <c:pt idx="2812">
                  <c:v>0.62869608547307509</c:v>
                </c:pt>
                <c:pt idx="2813">
                  <c:v>0.62869608547307509</c:v>
                </c:pt>
                <c:pt idx="2814">
                  <c:v>0.62869608547307509</c:v>
                </c:pt>
                <c:pt idx="2815">
                  <c:v>0.62869608547307509</c:v>
                </c:pt>
                <c:pt idx="2816">
                  <c:v>0.62869608547307509</c:v>
                </c:pt>
                <c:pt idx="2817">
                  <c:v>0.62869608547307509</c:v>
                </c:pt>
                <c:pt idx="2818">
                  <c:v>0.62869608547307509</c:v>
                </c:pt>
                <c:pt idx="2819">
                  <c:v>0.62869608547307509</c:v>
                </c:pt>
                <c:pt idx="2820">
                  <c:v>0.62869608547307509</c:v>
                </c:pt>
                <c:pt idx="2821">
                  <c:v>0.62869608547307509</c:v>
                </c:pt>
                <c:pt idx="2822">
                  <c:v>0.62869608547307509</c:v>
                </c:pt>
                <c:pt idx="2823">
                  <c:v>0.62869608547307509</c:v>
                </c:pt>
                <c:pt idx="2824">
                  <c:v>0.62869608547307509</c:v>
                </c:pt>
                <c:pt idx="2825">
                  <c:v>0.62869608547307509</c:v>
                </c:pt>
                <c:pt idx="2826">
                  <c:v>0.62869608547307509</c:v>
                </c:pt>
                <c:pt idx="2827">
                  <c:v>0.62869608547307509</c:v>
                </c:pt>
                <c:pt idx="2828">
                  <c:v>0.62869608547307509</c:v>
                </c:pt>
                <c:pt idx="2829">
                  <c:v>0.62869608547307509</c:v>
                </c:pt>
                <c:pt idx="2830">
                  <c:v>0.62869608547307509</c:v>
                </c:pt>
                <c:pt idx="2831">
                  <c:v>0.62869608547307509</c:v>
                </c:pt>
                <c:pt idx="2832">
                  <c:v>0.62869608547307509</c:v>
                </c:pt>
                <c:pt idx="2833">
                  <c:v>0.62869608547307509</c:v>
                </c:pt>
                <c:pt idx="2834">
                  <c:v>0.62869608547307509</c:v>
                </c:pt>
                <c:pt idx="2835">
                  <c:v>0.62869608547307509</c:v>
                </c:pt>
                <c:pt idx="2836">
                  <c:v>0.62869608547307509</c:v>
                </c:pt>
                <c:pt idx="2837">
                  <c:v>0.62869608547307509</c:v>
                </c:pt>
                <c:pt idx="2838">
                  <c:v>0.62869608547307509</c:v>
                </c:pt>
                <c:pt idx="2839">
                  <c:v>0.62869608547307509</c:v>
                </c:pt>
                <c:pt idx="2840">
                  <c:v>0.62869608547307509</c:v>
                </c:pt>
                <c:pt idx="2841">
                  <c:v>0.62869608547307509</c:v>
                </c:pt>
                <c:pt idx="2842">
                  <c:v>0.62869608547307509</c:v>
                </c:pt>
                <c:pt idx="2843">
                  <c:v>0.62869608547307509</c:v>
                </c:pt>
                <c:pt idx="2844">
                  <c:v>0.62869608547307509</c:v>
                </c:pt>
                <c:pt idx="2845">
                  <c:v>0.62869608547307509</c:v>
                </c:pt>
                <c:pt idx="2846">
                  <c:v>0.62869608547307509</c:v>
                </c:pt>
                <c:pt idx="2847">
                  <c:v>0.62869608547307509</c:v>
                </c:pt>
                <c:pt idx="2848">
                  <c:v>0.62869608547307509</c:v>
                </c:pt>
                <c:pt idx="2849">
                  <c:v>0.62869608547307509</c:v>
                </c:pt>
                <c:pt idx="2850">
                  <c:v>0.62869608547307509</c:v>
                </c:pt>
                <c:pt idx="2851">
                  <c:v>0.62869608547307509</c:v>
                </c:pt>
                <c:pt idx="2852">
                  <c:v>0.62869608547307509</c:v>
                </c:pt>
                <c:pt idx="2853">
                  <c:v>0.62869608547307509</c:v>
                </c:pt>
                <c:pt idx="2854">
                  <c:v>0.62869608547307509</c:v>
                </c:pt>
                <c:pt idx="2855">
                  <c:v>0.62869608547307509</c:v>
                </c:pt>
                <c:pt idx="2856">
                  <c:v>0.62869608547307509</c:v>
                </c:pt>
                <c:pt idx="2857">
                  <c:v>0.62869608547307509</c:v>
                </c:pt>
                <c:pt idx="2858">
                  <c:v>0.62869608547307509</c:v>
                </c:pt>
                <c:pt idx="2859">
                  <c:v>0.62869608547307509</c:v>
                </c:pt>
                <c:pt idx="2860">
                  <c:v>0.62869608547307509</c:v>
                </c:pt>
                <c:pt idx="2861">
                  <c:v>0.62869608547307509</c:v>
                </c:pt>
                <c:pt idx="2862">
                  <c:v>0.62869608547307509</c:v>
                </c:pt>
                <c:pt idx="2863">
                  <c:v>0.62869608547307509</c:v>
                </c:pt>
                <c:pt idx="2864">
                  <c:v>0.62869608547307509</c:v>
                </c:pt>
                <c:pt idx="2865">
                  <c:v>0.62869608547307509</c:v>
                </c:pt>
                <c:pt idx="2866">
                  <c:v>0.62869608547307509</c:v>
                </c:pt>
                <c:pt idx="2867">
                  <c:v>0.62869608547307509</c:v>
                </c:pt>
                <c:pt idx="2868">
                  <c:v>0.62869608547307509</c:v>
                </c:pt>
                <c:pt idx="2869">
                  <c:v>0.62869608547307509</c:v>
                </c:pt>
                <c:pt idx="2870">
                  <c:v>0.62869608547307509</c:v>
                </c:pt>
                <c:pt idx="2871">
                  <c:v>0.62869608547307509</c:v>
                </c:pt>
                <c:pt idx="2872">
                  <c:v>0.62869608547307509</c:v>
                </c:pt>
                <c:pt idx="2873">
                  <c:v>0.62869608547307509</c:v>
                </c:pt>
                <c:pt idx="2874">
                  <c:v>0.62869608547307509</c:v>
                </c:pt>
                <c:pt idx="2875">
                  <c:v>0.62869608547307509</c:v>
                </c:pt>
                <c:pt idx="2876">
                  <c:v>0.62869608547307509</c:v>
                </c:pt>
                <c:pt idx="2877">
                  <c:v>0.62802714810779159</c:v>
                </c:pt>
                <c:pt idx="2878">
                  <c:v>0.62802714810779159</c:v>
                </c:pt>
                <c:pt idx="2879">
                  <c:v>0.62802713787984965</c:v>
                </c:pt>
                <c:pt idx="2880">
                  <c:v>0.6273556091687269</c:v>
                </c:pt>
                <c:pt idx="2881">
                  <c:v>0.6273556091687269</c:v>
                </c:pt>
                <c:pt idx="2882">
                  <c:v>0.6273556091687269</c:v>
                </c:pt>
                <c:pt idx="2883">
                  <c:v>0.6273556091687269</c:v>
                </c:pt>
                <c:pt idx="2884">
                  <c:v>0.6273556091687269</c:v>
                </c:pt>
                <c:pt idx="2885">
                  <c:v>0.6273556091687269</c:v>
                </c:pt>
                <c:pt idx="2886">
                  <c:v>0.6273556091687269</c:v>
                </c:pt>
                <c:pt idx="2887">
                  <c:v>0.6273556091687269</c:v>
                </c:pt>
                <c:pt idx="2888">
                  <c:v>0.62668154201349791</c:v>
                </c:pt>
                <c:pt idx="2889">
                  <c:v>0.62668154201349791</c:v>
                </c:pt>
                <c:pt idx="2890">
                  <c:v>0.62668154201349791</c:v>
                </c:pt>
                <c:pt idx="2891">
                  <c:v>0.62668154201349791</c:v>
                </c:pt>
                <c:pt idx="2892">
                  <c:v>0.62668154201349791</c:v>
                </c:pt>
                <c:pt idx="2893">
                  <c:v>0.62600497908794872</c:v>
                </c:pt>
                <c:pt idx="2894">
                  <c:v>0.62600497908794872</c:v>
                </c:pt>
                <c:pt idx="2895">
                  <c:v>0.62600497908794872</c:v>
                </c:pt>
                <c:pt idx="2896">
                  <c:v>0.62600497908794872</c:v>
                </c:pt>
                <c:pt idx="2897">
                  <c:v>0.62600497908794872</c:v>
                </c:pt>
                <c:pt idx="2898">
                  <c:v>0.62532596306586985</c:v>
                </c:pt>
                <c:pt idx="2899">
                  <c:v>0.62532596306586985</c:v>
                </c:pt>
                <c:pt idx="2900">
                  <c:v>0.62532596306586985</c:v>
                </c:pt>
                <c:pt idx="2901">
                  <c:v>0.62532596306586985</c:v>
                </c:pt>
                <c:pt idx="2902">
                  <c:v>0.62532596306586985</c:v>
                </c:pt>
                <c:pt idx="2903">
                  <c:v>0.62532596306586985</c:v>
                </c:pt>
                <c:pt idx="2904">
                  <c:v>0.62532596306586985</c:v>
                </c:pt>
                <c:pt idx="2905">
                  <c:v>0.62532596306586985</c:v>
                </c:pt>
                <c:pt idx="2906">
                  <c:v>0.62464453662104891</c:v>
                </c:pt>
                <c:pt idx="2907">
                  <c:v>0.62464453662104891</c:v>
                </c:pt>
                <c:pt idx="2908">
                  <c:v>0.62464453662104891</c:v>
                </c:pt>
                <c:pt idx="2909">
                  <c:v>0.62396076333237083</c:v>
                </c:pt>
                <c:pt idx="2910">
                  <c:v>0.62396076333237083</c:v>
                </c:pt>
                <c:pt idx="2911">
                  <c:v>0.62396074242727462</c:v>
                </c:pt>
                <c:pt idx="2912">
                  <c:v>0.62396074242727462</c:v>
                </c:pt>
                <c:pt idx="2913">
                  <c:v>0.62327462315833659</c:v>
                </c:pt>
                <c:pt idx="2914">
                  <c:v>0.62327462315833659</c:v>
                </c:pt>
                <c:pt idx="2915">
                  <c:v>0.62327462315833659</c:v>
                </c:pt>
                <c:pt idx="2916">
                  <c:v>0.62327462315833659</c:v>
                </c:pt>
                <c:pt idx="2917">
                  <c:v>0.62258622148802245</c:v>
                </c:pt>
                <c:pt idx="2918">
                  <c:v>0.62258622148802245</c:v>
                </c:pt>
                <c:pt idx="2919">
                  <c:v>0.62189558009012269</c:v>
                </c:pt>
                <c:pt idx="2920">
                  <c:v>0.62189558009012269</c:v>
                </c:pt>
                <c:pt idx="2921">
                  <c:v>0.62189558009012269</c:v>
                </c:pt>
                <c:pt idx="2922">
                  <c:v>0.62189558009012269</c:v>
                </c:pt>
                <c:pt idx="2923">
                  <c:v>0.62189558009012269</c:v>
                </c:pt>
                <c:pt idx="2924">
                  <c:v>0.62189558009012269</c:v>
                </c:pt>
                <c:pt idx="2925">
                  <c:v>0.62189558009012269</c:v>
                </c:pt>
                <c:pt idx="2926">
                  <c:v>0.62189558009012269</c:v>
                </c:pt>
                <c:pt idx="2927">
                  <c:v>0.62189558009012269</c:v>
                </c:pt>
                <c:pt idx="2928">
                  <c:v>0.62189558009012269</c:v>
                </c:pt>
                <c:pt idx="2929">
                  <c:v>0.62189558009012269</c:v>
                </c:pt>
                <c:pt idx="2930">
                  <c:v>0.62189558009012269</c:v>
                </c:pt>
                <c:pt idx="2931">
                  <c:v>0.62189558009012269</c:v>
                </c:pt>
                <c:pt idx="2932">
                  <c:v>0.62189558009012269</c:v>
                </c:pt>
                <c:pt idx="2933">
                  <c:v>0.62189558009012269</c:v>
                </c:pt>
                <c:pt idx="2934">
                  <c:v>0.62189558009012269</c:v>
                </c:pt>
                <c:pt idx="2935">
                  <c:v>0.62189558009012269</c:v>
                </c:pt>
                <c:pt idx="2936">
                  <c:v>0.62189558009012269</c:v>
                </c:pt>
                <c:pt idx="2937">
                  <c:v>0.62189558009012269</c:v>
                </c:pt>
                <c:pt idx="2938">
                  <c:v>0.62189558009012269</c:v>
                </c:pt>
                <c:pt idx="2939">
                  <c:v>0.62189558009012269</c:v>
                </c:pt>
                <c:pt idx="2940">
                  <c:v>0.62189558009012269</c:v>
                </c:pt>
                <c:pt idx="2941">
                  <c:v>0.62189558009012269</c:v>
                </c:pt>
                <c:pt idx="2942">
                  <c:v>0.62189558009012269</c:v>
                </c:pt>
                <c:pt idx="2943">
                  <c:v>0.62189558009012269</c:v>
                </c:pt>
                <c:pt idx="2944">
                  <c:v>0.62189558009012269</c:v>
                </c:pt>
                <c:pt idx="2945">
                  <c:v>0.62189558009012269</c:v>
                </c:pt>
                <c:pt idx="2946">
                  <c:v>0.62189558009012269</c:v>
                </c:pt>
                <c:pt idx="2947">
                  <c:v>0.62189558009012269</c:v>
                </c:pt>
                <c:pt idx="2948">
                  <c:v>0.62189558009012269</c:v>
                </c:pt>
                <c:pt idx="2949">
                  <c:v>0.62189558009012269</c:v>
                </c:pt>
                <c:pt idx="2950">
                  <c:v>0.62189558009012269</c:v>
                </c:pt>
                <c:pt idx="2951">
                  <c:v>0.62189558009012269</c:v>
                </c:pt>
                <c:pt idx="2952">
                  <c:v>0.62189558009012269</c:v>
                </c:pt>
                <c:pt idx="2953">
                  <c:v>0.62189558009012269</c:v>
                </c:pt>
                <c:pt idx="2954">
                  <c:v>0.62189558009012269</c:v>
                </c:pt>
                <c:pt idx="2955">
                  <c:v>0.62189558009012269</c:v>
                </c:pt>
                <c:pt idx="2956">
                  <c:v>0.62189558009012269</c:v>
                </c:pt>
                <c:pt idx="2957">
                  <c:v>0.62189558009012269</c:v>
                </c:pt>
                <c:pt idx="2958">
                  <c:v>0.62189558009012269</c:v>
                </c:pt>
                <c:pt idx="2959">
                  <c:v>0.62189558009012269</c:v>
                </c:pt>
                <c:pt idx="2960">
                  <c:v>0.62189558009012269</c:v>
                </c:pt>
                <c:pt idx="2961">
                  <c:v>0.62189558009012269</c:v>
                </c:pt>
                <c:pt idx="2962">
                  <c:v>0.62189558009012269</c:v>
                </c:pt>
                <c:pt idx="2963">
                  <c:v>0.62189558009012269</c:v>
                </c:pt>
                <c:pt idx="2964">
                  <c:v>0.62189558009012269</c:v>
                </c:pt>
                <c:pt idx="2965">
                  <c:v>0.62189558009012269</c:v>
                </c:pt>
                <c:pt idx="2966">
                  <c:v>0.62120274163842282</c:v>
                </c:pt>
                <c:pt idx="2967">
                  <c:v>0.62120274163842282</c:v>
                </c:pt>
                <c:pt idx="2968">
                  <c:v>0.62120274163842282</c:v>
                </c:pt>
                <c:pt idx="2969">
                  <c:v>0.62120274163842282</c:v>
                </c:pt>
                <c:pt idx="2970">
                  <c:v>0.62050774880671411</c:v>
                </c:pt>
                <c:pt idx="2971">
                  <c:v>0.62050774880671411</c:v>
                </c:pt>
                <c:pt idx="2972">
                  <c:v>0.62050774880671411</c:v>
                </c:pt>
                <c:pt idx="2973">
                  <c:v>0.62050774880671411</c:v>
                </c:pt>
                <c:pt idx="2974">
                  <c:v>0.62050774880671411</c:v>
                </c:pt>
                <c:pt idx="2975">
                  <c:v>0.61981064426878485</c:v>
                </c:pt>
                <c:pt idx="2976">
                  <c:v>0.61981064426878485</c:v>
                </c:pt>
                <c:pt idx="2977">
                  <c:v>0.61981064426878485</c:v>
                </c:pt>
                <c:pt idx="2978">
                  <c:v>0.61981064426878485</c:v>
                </c:pt>
                <c:pt idx="2979">
                  <c:v>0.61981062296136324</c:v>
                </c:pt>
                <c:pt idx="2980">
                  <c:v>0.61911147069842332</c:v>
                </c:pt>
                <c:pt idx="2981">
                  <c:v>0.61911147069842332</c:v>
                </c:pt>
                <c:pt idx="2982">
                  <c:v>0.61911147069842332</c:v>
                </c:pt>
                <c:pt idx="2983">
                  <c:v>0.61911147069842332</c:v>
                </c:pt>
                <c:pt idx="2984">
                  <c:v>0.61911147069842332</c:v>
                </c:pt>
                <c:pt idx="2985">
                  <c:v>0.61911147069842332</c:v>
                </c:pt>
                <c:pt idx="2986">
                  <c:v>0.61911146001346484</c:v>
                </c:pt>
                <c:pt idx="2987">
                  <c:v>0.61841027076941779</c:v>
                </c:pt>
                <c:pt idx="2988">
                  <c:v>0.61841027076941779</c:v>
                </c:pt>
                <c:pt idx="2989">
                  <c:v>0.61841027076941779</c:v>
                </c:pt>
                <c:pt idx="2990">
                  <c:v>0.61841027076941779</c:v>
                </c:pt>
                <c:pt idx="2991">
                  <c:v>0.61841027076941779</c:v>
                </c:pt>
                <c:pt idx="2992">
                  <c:v>0.61841027076941779</c:v>
                </c:pt>
                <c:pt idx="2993">
                  <c:v>0.61841027076941779</c:v>
                </c:pt>
                <c:pt idx="2994">
                  <c:v>0.61841027076941779</c:v>
                </c:pt>
                <c:pt idx="2995">
                  <c:v>0.61841027076941779</c:v>
                </c:pt>
                <c:pt idx="2996">
                  <c:v>0.61841027076941779</c:v>
                </c:pt>
                <c:pt idx="2997">
                  <c:v>0.61841027076941779</c:v>
                </c:pt>
                <c:pt idx="2998">
                  <c:v>0.61770708715555855</c:v>
                </c:pt>
                <c:pt idx="2999">
                  <c:v>0.61770708715555855</c:v>
                </c:pt>
                <c:pt idx="3000">
                  <c:v>0.61770708715555855</c:v>
                </c:pt>
                <c:pt idx="3001">
                  <c:v>0.61770708715555855</c:v>
                </c:pt>
                <c:pt idx="3002">
                  <c:v>0.61770708715555855</c:v>
                </c:pt>
                <c:pt idx="3003">
                  <c:v>0.61770708715555855</c:v>
                </c:pt>
                <c:pt idx="3004">
                  <c:v>0.61770708715555855</c:v>
                </c:pt>
                <c:pt idx="3005">
                  <c:v>0.61770708715555855</c:v>
                </c:pt>
                <c:pt idx="3006">
                  <c:v>0.61700196253063155</c:v>
                </c:pt>
                <c:pt idx="3007">
                  <c:v>0.61700196253063155</c:v>
                </c:pt>
                <c:pt idx="3008">
                  <c:v>0.61700196253063155</c:v>
                </c:pt>
                <c:pt idx="3009">
                  <c:v>0.61700196253063155</c:v>
                </c:pt>
                <c:pt idx="3010">
                  <c:v>0.61629493956842807</c:v>
                </c:pt>
                <c:pt idx="3011">
                  <c:v>0.61629493956842807</c:v>
                </c:pt>
                <c:pt idx="3012">
                  <c:v>0.61629493956842807</c:v>
                </c:pt>
                <c:pt idx="3013">
                  <c:v>0.61629493956842807</c:v>
                </c:pt>
                <c:pt idx="3014">
                  <c:v>0.61629493956842807</c:v>
                </c:pt>
                <c:pt idx="3015">
                  <c:v>0.61558606094273549</c:v>
                </c:pt>
                <c:pt idx="3016">
                  <c:v>0.61558606094273549</c:v>
                </c:pt>
                <c:pt idx="3017">
                  <c:v>0.61558606094273549</c:v>
                </c:pt>
                <c:pt idx="3018">
                  <c:v>0.61487536932734344</c:v>
                </c:pt>
                <c:pt idx="3019">
                  <c:v>0.61487536932734344</c:v>
                </c:pt>
                <c:pt idx="3020">
                  <c:v>0.61487536932734344</c:v>
                </c:pt>
                <c:pt idx="3021">
                  <c:v>0.61487536932734344</c:v>
                </c:pt>
                <c:pt idx="3022">
                  <c:v>0.61487536932734344</c:v>
                </c:pt>
                <c:pt idx="3023">
                  <c:v>0.61487536932734344</c:v>
                </c:pt>
                <c:pt idx="3024">
                  <c:v>0.61487536932734344</c:v>
                </c:pt>
                <c:pt idx="3025">
                  <c:v>0.61487536932734344</c:v>
                </c:pt>
                <c:pt idx="3026">
                  <c:v>0.61487536932734344</c:v>
                </c:pt>
                <c:pt idx="3027">
                  <c:v>0.61487536932734344</c:v>
                </c:pt>
                <c:pt idx="3028">
                  <c:v>0.61487536932734344</c:v>
                </c:pt>
                <c:pt idx="3029">
                  <c:v>0.61487536932734344</c:v>
                </c:pt>
                <c:pt idx="3030">
                  <c:v>0.61487536932734344</c:v>
                </c:pt>
                <c:pt idx="3031">
                  <c:v>0.61487536932734344</c:v>
                </c:pt>
                <c:pt idx="3032">
                  <c:v>0.61487536932734344</c:v>
                </c:pt>
                <c:pt idx="3033">
                  <c:v>0.61487536932734344</c:v>
                </c:pt>
                <c:pt idx="3034">
                  <c:v>0.61487536932734344</c:v>
                </c:pt>
                <c:pt idx="3035">
                  <c:v>0.61487536932734344</c:v>
                </c:pt>
                <c:pt idx="3036">
                  <c:v>0.61487536932734344</c:v>
                </c:pt>
                <c:pt idx="3037">
                  <c:v>0.61487536932734344</c:v>
                </c:pt>
                <c:pt idx="3038">
                  <c:v>0.61487536932734344</c:v>
                </c:pt>
                <c:pt idx="3039">
                  <c:v>0.61487536932734344</c:v>
                </c:pt>
                <c:pt idx="3040">
                  <c:v>0.61487536932734344</c:v>
                </c:pt>
                <c:pt idx="3041">
                  <c:v>0.61487536932734344</c:v>
                </c:pt>
                <c:pt idx="3042">
                  <c:v>0.61487536932734344</c:v>
                </c:pt>
                <c:pt idx="3043">
                  <c:v>0.61487536932734344</c:v>
                </c:pt>
                <c:pt idx="3044">
                  <c:v>0.61487536932734344</c:v>
                </c:pt>
                <c:pt idx="3045">
                  <c:v>0.61487536932734344</c:v>
                </c:pt>
                <c:pt idx="3046">
                  <c:v>0.61487536932734344</c:v>
                </c:pt>
                <c:pt idx="3047">
                  <c:v>0.61487536932734344</c:v>
                </c:pt>
                <c:pt idx="3048">
                  <c:v>0.61487536932734344</c:v>
                </c:pt>
                <c:pt idx="3049">
                  <c:v>0.61487536932734344</c:v>
                </c:pt>
                <c:pt idx="3050">
                  <c:v>0.61487536932734344</c:v>
                </c:pt>
                <c:pt idx="3051">
                  <c:v>0.61487536932734344</c:v>
                </c:pt>
                <c:pt idx="3052">
                  <c:v>0.61487536932734344</c:v>
                </c:pt>
                <c:pt idx="3053">
                  <c:v>0.61487536932734344</c:v>
                </c:pt>
                <c:pt idx="3054">
                  <c:v>0.61487536932734344</c:v>
                </c:pt>
                <c:pt idx="3055">
                  <c:v>0.61487536932734344</c:v>
                </c:pt>
                <c:pt idx="3056">
                  <c:v>0.61487536932734344</c:v>
                </c:pt>
                <c:pt idx="3057">
                  <c:v>0.61487536932734344</c:v>
                </c:pt>
                <c:pt idx="3058">
                  <c:v>0.61487536932734344</c:v>
                </c:pt>
                <c:pt idx="3059">
                  <c:v>0.61487536932734344</c:v>
                </c:pt>
                <c:pt idx="3060">
                  <c:v>0.61487536932734344</c:v>
                </c:pt>
                <c:pt idx="3061">
                  <c:v>0.61487536932734344</c:v>
                </c:pt>
                <c:pt idx="3062">
                  <c:v>0.61487536932734344</c:v>
                </c:pt>
                <c:pt idx="3063">
                  <c:v>0.61487536932734344</c:v>
                </c:pt>
                <c:pt idx="3064">
                  <c:v>0.61487536932734344</c:v>
                </c:pt>
                <c:pt idx="3065">
                  <c:v>0.61487536932734344</c:v>
                </c:pt>
                <c:pt idx="3066">
                  <c:v>0.61487536932734344</c:v>
                </c:pt>
                <c:pt idx="3067">
                  <c:v>0.61487536932734344</c:v>
                </c:pt>
                <c:pt idx="3068">
                  <c:v>0.61487536932734344</c:v>
                </c:pt>
                <c:pt idx="3069">
                  <c:v>0.61487536932734344</c:v>
                </c:pt>
                <c:pt idx="3070">
                  <c:v>0.61487536932734344</c:v>
                </c:pt>
                <c:pt idx="3071">
                  <c:v>0.61487536932734344</c:v>
                </c:pt>
                <c:pt idx="3072">
                  <c:v>0.61487536932734344</c:v>
                </c:pt>
                <c:pt idx="3073">
                  <c:v>0.61487536932734344</c:v>
                </c:pt>
                <c:pt idx="3074">
                  <c:v>0.61487536932734344</c:v>
                </c:pt>
                <c:pt idx="3075">
                  <c:v>0.61487536932734344</c:v>
                </c:pt>
                <c:pt idx="3076">
                  <c:v>0.61487536932734344</c:v>
                </c:pt>
                <c:pt idx="3077">
                  <c:v>0.61487536932734344</c:v>
                </c:pt>
                <c:pt idx="3078">
                  <c:v>0.61487536932734344</c:v>
                </c:pt>
                <c:pt idx="3079">
                  <c:v>0.61487536932734344</c:v>
                </c:pt>
                <c:pt idx="3080">
                  <c:v>0.61487536932734344</c:v>
                </c:pt>
                <c:pt idx="3081">
                  <c:v>0.61487536932734344</c:v>
                </c:pt>
                <c:pt idx="3082">
                  <c:v>0.61487536932734344</c:v>
                </c:pt>
                <c:pt idx="3083">
                  <c:v>0.61487536932734344</c:v>
                </c:pt>
                <c:pt idx="3084">
                  <c:v>0.61487536932734344</c:v>
                </c:pt>
                <c:pt idx="3085">
                  <c:v>0.61487536932734344</c:v>
                </c:pt>
                <c:pt idx="3086">
                  <c:v>0.61487536932734344</c:v>
                </c:pt>
                <c:pt idx="3087">
                  <c:v>0.61487536932734344</c:v>
                </c:pt>
                <c:pt idx="3088">
                  <c:v>0.61487536932734344</c:v>
                </c:pt>
                <c:pt idx="3089">
                  <c:v>0.61487536932734344</c:v>
                </c:pt>
                <c:pt idx="3090">
                  <c:v>0.61487536932734344</c:v>
                </c:pt>
                <c:pt idx="3091">
                  <c:v>0.61487536932734344</c:v>
                </c:pt>
                <c:pt idx="3092">
                  <c:v>0.61487536932734344</c:v>
                </c:pt>
                <c:pt idx="3093">
                  <c:v>0.61487536932734344</c:v>
                </c:pt>
                <c:pt idx="3094">
                  <c:v>0.61487536932734344</c:v>
                </c:pt>
                <c:pt idx="3095">
                  <c:v>0.61487536932734344</c:v>
                </c:pt>
                <c:pt idx="3096">
                  <c:v>0.61487536932734344</c:v>
                </c:pt>
                <c:pt idx="3097">
                  <c:v>0.61487536932734344</c:v>
                </c:pt>
                <c:pt idx="3098">
                  <c:v>0.61487536932734344</c:v>
                </c:pt>
                <c:pt idx="3099">
                  <c:v>0.61487536932734344</c:v>
                </c:pt>
                <c:pt idx="3100">
                  <c:v>0.61416290739603885</c:v>
                </c:pt>
                <c:pt idx="3101">
                  <c:v>0.61416290739603885</c:v>
                </c:pt>
                <c:pt idx="3102">
                  <c:v>0.61416290739603885</c:v>
                </c:pt>
                <c:pt idx="3103">
                  <c:v>0.61416290739603885</c:v>
                </c:pt>
                <c:pt idx="3104">
                  <c:v>0.61416290739603885</c:v>
                </c:pt>
                <c:pt idx="3105">
                  <c:v>0.61344871782261268</c:v>
                </c:pt>
                <c:pt idx="3106">
                  <c:v>0.61344871782261268</c:v>
                </c:pt>
                <c:pt idx="3107">
                  <c:v>0.61344871782261268</c:v>
                </c:pt>
                <c:pt idx="3108">
                  <c:v>0.61273284328085109</c:v>
                </c:pt>
                <c:pt idx="3109">
                  <c:v>0.61273284328085109</c:v>
                </c:pt>
                <c:pt idx="3110">
                  <c:v>0.61273284328085109</c:v>
                </c:pt>
                <c:pt idx="3111">
                  <c:v>0.61273284328085109</c:v>
                </c:pt>
                <c:pt idx="3112">
                  <c:v>0.61273284328085109</c:v>
                </c:pt>
                <c:pt idx="3113">
                  <c:v>0.61273284328085109</c:v>
                </c:pt>
                <c:pt idx="3114">
                  <c:v>0.61201532644454537</c:v>
                </c:pt>
                <c:pt idx="3115">
                  <c:v>0.61201532644454537</c:v>
                </c:pt>
                <c:pt idx="3116">
                  <c:v>0.61201532644454537</c:v>
                </c:pt>
                <c:pt idx="3117">
                  <c:v>0.61201532644454537</c:v>
                </c:pt>
                <c:pt idx="3118">
                  <c:v>0.61201532644454537</c:v>
                </c:pt>
                <c:pt idx="3119">
                  <c:v>0.61201531548292454</c:v>
                </c:pt>
                <c:pt idx="3120">
                  <c:v>0.61129620998748124</c:v>
                </c:pt>
                <c:pt idx="3121">
                  <c:v>0.61129620998748124</c:v>
                </c:pt>
                <c:pt idx="3122">
                  <c:v>0.61129620998748124</c:v>
                </c:pt>
                <c:pt idx="3123">
                  <c:v>0.61129620998748124</c:v>
                </c:pt>
                <c:pt idx="3124">
                  <c:v>0.61129620998748124</c:v>
                </c:pt>
                <c:pt idx="3125">
                  <c:v>0.61129620998748124</c:v>
                </c:pt>
                <c:pt idx="3126">
                  <c:v>0.61129620998748124</c:v>
                </c:pt>
                <c:pt idx="3127">
                  <c:v>0.61129620998748124</c:v>
                </c:pt>
                <c:pt idx="3128">
                  <c:v>0.61057553658345065</c:v>
                </c:pt>
                <c:pt idx="3129">
                  <c:v>0.61057553658345065</c:v>
                </c:pt>
                <c:pt idx="3130">
                  <c:v>0.60985334890623988</c:v>
                </c:pt>
                <c:pt idx="3131">
                  <c:v>0.60985334890623988</c:v>
                </c:pt>
                <c:pt idx="3132">
                  <c:v>0.60840460142743646</c:v>
                </c:pt>
                <c:pt idx="3133">
                  <c:v>0.60840460142743646</c:v>
                </c:pt>
                <c:pt idx="3134">
                  <c:v>0.60840460142743646</c:v>
                </c:pt>
                <c:pt idx="3135">
                  <c:v>0.60767812697342038</c:v>
                </c:pt>
                <c:pt idx="3136">
                  <c:v>0.60767812697342038</c:v>
                </c:pt>
                <c:pt idx="3137">
                  <c:v>0.60767812697342038</c:v>
                </c:pt>
                <c:pt idx="3138">
                  <c:v>0.60767812697342038</c:v>
                </c:pt>
                <c:pt idx="3139">
                  <c:v>0.60767812697342038</c:v>
                </c:pt>
                <c:pt idx="3140">
                  <c:v>0.60767812697342038</c:v>
                </c:pt>
                <c:pt idx="3141">
                  <c:v>0.60767812697342038</c:v>
                </c:pt>
                <c:pt idx="3142">
                  <c:v>0.60767812697342038</c:v>
                </c:pt>
                <c:pt idx="3143">
                  <c:v>0.60767812697342038</c:v>
                </c:pt>
                <c:pt idx="3144">
                  <c:v>0.60767812697342038</c:v>
                </c:pt>
                <c:pt idx="3145">
                  <c:v>0.60767812697342038</c:v>
                </c:pt>
                <c:pt idx="3146">
                  <c:v>0.60767812697342038</c:v>
                </c:pt>
                <c:pt idx="3147">
                  <c:v>0.60767812697342038</c:v>
                </c:pt>
                <c:pt idx="3148">
                  <c:v>0.60767812697342038</c:v>
                </c:pt>
                <c:pt idx="3149">
                  <c:v>0.60767812697342038</c:v>
                </c:pt>
                <c:pt idx="3150">
                  <c:v>0.60767812697342038</c:v>
                </c:pt>
                <c:pt idx="3151">
                  <c:v>0.60767812697342038</c:v>
                </c:pt>
                <c:pt idx="3152">
                  <c:v>0.60767812697342038</c:v>
                </c:pt>
                <c:pt idx="3153">
                  <c:v>0.60767812697342038</c:v>
                </c:pt>
                <c:pt idx="3154">
                  <c:v>0.60767812697342038</c:v>
                </c:pt>
                <c:pt idx="3155">
                  <c:v>0.60767812697342038</c:v>
                </c:pt>
                <c:pt idx="3156">
                  <c:v>0.60767812697342038</c:v>
                </c:pt>
                <c:pt idx="3157">
                  <c:v>0.60767812697342038</c:v>
                </c:pt>
                <c:pt idx="3158">
                  <c:v>0.60767812697342038</c:v>
                </c:pt>
                <c:pt idx="3159">
                  <c:v>0.60767812697342038</c:v>
                </c:pt>
                <c:pt idx="3160">
                  <c:v>0.60767812697342038</c:v>
                </c:pt>
                <c:pt idx="3161">
                  <c:v>0.60767812697342038</c:v>
                </c:pt>
                <c:pt idx="3162">
                  <c:v>0.60767812697342038</c:v>
                </c:pt>
                <c:pt idx="3163">
                  <c:v>0.60767812697342038</c:v>
                </c:pt>
                <c:pt idx="3164">
                  <c:v>0.60767812697342038</c:v>
                </c:pt>
                <c:pt idx="3165">
                  <c:v>0.60767812697342038</c:v>
                </c:pt>
                <c:pt idx="3166">
                  <c:v>0.60767812697342038</c:v>
                </c:pt>
                <c:pt idx="3167">
                  <c:v>0.60767812697342038</c:v>
                </c:pt>
                <c:pt idx="3168">
                  <c:v>0.60767812697342038</c:v>
                </c:pt>
                <c:pt idx="3169">
                  <c:v>0.60767812697342038</c:v>
                </c:pt>
                <c:pt idx="3170">
                  <c:v>0.60767812697342038</c:v>
                </c:pt>
                <c:pt idx="3171">
                  <c:v>0.60695030260619087</c:v>
                </c:pt>
                <c:pt idx="3172">
                  <c:v>0.60695030260619087</c:v>
                </c:pt>
                <c:pt idx="3173">
                  <c:v>0.60695030260619087</c:v>
                </c:pt>
                <c:pt idx="3174">
                  <c:v>0.60695030260619087</c:v>
                </c:pt>
                <c:pt idx="3175">
                  <c:v>0.60622113932360455</c:v>
                </c:pt>
                <c:pt idx="3176">
                  <c:v>0.60622113932360455</c:v>
                </c:pt>
                <c:pt idx="3177">
                  <c:v>0.60622113932360455</c:v>
                </c:pt>
                <c:pt idx="3178">
                  <c:v>0.60549064178832834</c:v>
                </c:pt>
                <c:pt idx="3179">
                  <c:v>0.60549064178832834</c:v>
                </c:pt>
                <c:pt idx="3180">
                  <c:v>0.60549064178832834</c:v>
                </c:pt>
                <c:pt idx="3181">
                  <c:v>0.60549064178832834</c:v>
                </c:pt>
                <c:pt idx="3182">
                  <c:v>0.60475881466302328</c:v>
                </c:pt>
                <c:pt idx="3183">
                  <c:v>0.60475881466302328</c:v>
                </c:pt>
                <c:pt idx="3184">
                  <c:v>0.60475881466302328</c:v>
                </c:pt>
                <c:pt idx="3185">
                  <c:v>0.60475881466302328</c:v>
                </c:pt>
                <c:pt idx="3186">
                  <c:v>0.60475881466302328</c:v>
                </c:pt>
                <c:pt idx="3187">
                  <c:v>0.60402566261036006</c:v>
                </c:pt>
                <c:pt idx="3188">
                  <c:v>0.60402566261036006</c:v>
                </c:pt>
                <c:pt idx="3189">
                  <c:v>0.60402566261036006</c:v>
                </c:pt>
                <c:pt idx="3190">
                  <c:v>0.60402566261036006</c:v>
                </c:pt>
                <c:pt idx="3191">
                  <c:v>0.60402566261036006</c:v>
                </c:pt>
                <c:pt idx="3192">
                  <c:v>0.60402566261036006</c:v>
                </c:pt>
                <c:pt idx="3193">
                  <c:v>0.60402566261036006</c:v>
                </c:pt>
                <c:pt idx="3194">
                  <c:v>0.60402566261036006</c:v>
                </c:pt>
                <c:pt idx="3195">
                  <c:v>0.60402566261036006</c:v>
                </c:pt>
                <c:pt idx="3196">
                  <c:v>0.60402566261036006</c:v>
                </c:pt>
                <c:pt idx="3197">
                  <c:v>0.60402566261036006</c:v>
                </c:pt>
                <c:pt idx="3198">
                  <c:v>0.60402566261036006</c:v>
                </c:pt>
                <c:pt idx="3199">
                  <c:v>0.60329119029300438</c:v>
                </c:pt>
                <c:pt idx="3200">
                  <c:v>0.60255540237362171</c:v>
                </c:pt>
                <c:pt idx="3201">
                  <c:v>0.60255540237362171</c:v>
                </c:pt>
                <c:pt idx="3202">
                  <c:v>0.6018183035148803</c:v>
                </c:pt>
                <c:pt idx="3203">
                  <c:v>0.6018183035148803</c:v>
                </c:pt>
                <c:pt idx="3204">
                  <c:v>0.6018183035148803</c:v>
                </c:pt>
                <c:pt idx="3205">
                  <c:v>0.60107989837944342</c:v>
                </c:pt>
                <c:pt idx="3206">
                  <c:v>0.60034019162998131</c:v>
                </c:pt>
                <c:pt idx="3207">
                  <c:v>0.60034019162998131</c:v>
                </c:pt>
                <c:pt idx="3208">
                  <c:v>0.60034019162998131</c:v>
                </c:pt>
                <c:pt idx="3209">
                  <c:v>0.60034019162998131</c:v>
                </c:pt>
                <c:pt idx="3210">
                  <c:v>0.60034019162998131</c:v>
                </c:pt>
                <c:pt idx="3211">
                  <c:v>0.60034019162998131</c:v>
                </c:pt>
                <c:pt idx="3212">
                  <c:v>0.60034019162998131</c:v>
                </c:pt>
                <c:pt idx="3213">
                  <c:v>0.60034019162998131</c:v>
                </c:pt>
                <c:pt idx="3214">
                  <c:v>0.60034019162998131</c:v>
                </c:pt>
                <c:pt idx="3215">
                  <c:v>0.60034019162998131</c:v>
                </c:pt>
                <c:pt idx="3216">
                  <c:v>0.60034019162998131</c:v>
                </c:pt>
                <c:pt idx="3217">
                  <c:v>0.60034019162998131</c:v>
                </c:pt>
                <c:pt idx="3218">
                  <c:v>0.60034019162998131</c:v>
                </c:pt>
                <c:pt idx="3219">
                  <c:v>0.60034019162998131</c:v>
                </c:pt>
                <c:pt idx="3220">
                  <c:v>0.60034019162998131</c:v>
                </c:pt>
                <c:pt idx="3221">
                  <c:v>0.60034019162998131</c:v>
                </c:pt>
                <c:pt idx="3222">
                  <c:v>0.60034019162998131</c:v>
                </c:pt>
                <c:pt idx="3223">
                  <c:v>0.60034019162998131</c:v>
                </c:pt>
                <c:pt idx="3224">
                  <c:v>0.60034019162998131</c:v>
                </c:pt>
                <c:pt idx="3225">
                  <c:v>0.60034019162998131</c:v>
                </c:pt>
                <c:pt idx="3226">
                  <c:v>0.60034019162998131</c:v>
                </c:pt>
                <c:pt idx="3227">
                  <c:v>0.60034019162998131</c:v>
                </c:pt>
                <c:pt idx="3228">
                  <c:v>0.60034019162998131</c:v>
                </c:pt>
                <c:pt idx="3229">
                  <c:v>0.60034019162998131</c:v>
                </c:pt>
                <c:pt idx="3230">
                  <c:v>0.60034019162998131</c:v>
                </c:pt>
                <c:pt idx="3231">
                  <c:v>0.60034019162998131</c:v>
                </c:pt>
                <c:pt idx="3232">
                  <c:v>0.60034019162998131</c:v>
                </c:pt>
                <c:pt idx="3233">
                  <c:v>0.60034019162998131</c:v>
                </c:pt>
                <c:pt idx="3234">
                  <c:v>0.60034019162998131</c:v>
                </c:pt>
                <c:pt idx="3235">
                  <c:v>0.60034019162998131</c:v>
                </c:pt>
                <c:pt idx="3236">
                  <c:v>0.60034019162998131</c:v>
                </c:pt>
                <c:pt idx="3237">
                  <c:v>0.60034019162998131</c:v>
                </c:pt>
                <c:pt idx="3238">
                  <c:v>0.60034019162998131</c:v>
                </c:pt>
                <c:pt idx="3239">
                  <c:v>0.60034019162998131</c:v>
                </c:pt>
                <c:pt idx="3240">
                  <c:v>0.60034019162998131</c:v>
                </c:pt>
                <c:pt idx="3241">
                  <c:v>0.60034019162998131</c:v>
                </c:pt>
                <c:pt idx="3242">
                  <c:v>0.60034019162998131</c:v>
                </c:pt>
                <c:pt idx="3243">
                  <c:v>0.60034019162998131</c:v>
                </c:pt>
                <c:pt idx="3244">
                  <c:v>0.60034019162998131</c:v>
                </c:pt>
                <c:pt idx="3245">
                  <c:v>0.60034019162998131</c:v>
                </c:pt>
                <c:pt idx="3246">
                  <c:v>0.60034019162998131</c:v>
                </c:pt>
                <c:pt idx="3247">
                  <c:v>0.60034019162998131</c:v>
                </c:pt>
                <c:pt idx="3248">
                  <c:v>0.60034019162998131</c:v>
                </c:pt>
                <c:pt idx="3249">
                  <c:v>0.60034019162998131</c:v>
                </c:pt>
                <c:pt idx="3250">
                  <c:v>0.60034019162998131</c:v>
                </c:pt>
                <c:pt idx="3251">
                  <c:v>0.60034019162998131</c:v>
                </c:pt>
                <c:pt idx="3252">
                  <c:v>0.60034019162998131</c:v>
                </c:pt>
                <c:pt idx="3253">
                  <c:v>0.60034019162998131</c:v>
                </c:pt>
                <c:pt idx="3254">
                  <c:v>0.60034019162998131</c:v>
                </c:pt>
                <c:pt idx="3255">
                  <c:v>0.60034019162998131</c:v>
                </c:pt>
                <c:pt idx="3256">
                  <c:v>0.60034019162998131</c:v>
                </c:pt>
                <c:pt idx="3257">
                  <c:v>0.60034019162998131</c:v>
                </c:pt>
                <c:pt idx="3258">
                  <c:v>0.60034019162998131</c:v>
                </c:pt>
                <c:pt idx="3259">
                  <c:v>0.60034019162998131</c:v>
                </c:pt>
                <c:pt idx="3260">
                  <c:v>0.60034019162998131</c:v>
                </c:pt>
                <c:pt idx="3261">
                  <c:v>0.60034019162998131</c:v>
                </c:pt>
                <c:pt idx="3262">
                  <c:v>0.59959919924674365</c:v>
                </c:pt>
                <c:pt idx="3263">
                  <c:v>0.59959918792915612</c:v>
                </c:pt>
                <c:pt idx="3264">
                  <c:v>0.59959918792915612</c:v>
                </c:pt>
                <c:pt idx="3265">
                  <c:v>0.59885689193963654</c:v>
                </c:pt>
                <c:pt idx="3266">
                  <c:v>0.59885689193963654</c:v>
                </c:pt>
                <c:pt idx="3267">
                  <c:v>0.59885689193963654</c:v>
                </c:pt>
                <c:pt idx="3268">
                  <c:v>0.59885689193963654</c:v>
                </c:pt>
                <c:pt idx="3269">
                  <c:v>0.59885689193963654</c:v>
                </c:pt>
                <c:pt idx="3270">
                  <c:v>0.59811330832408882</c:v>
                </c:pt>
                <c:pt idx="3271">
                  <c:v>0.59811330832408882</c:v>
                </c:pt>
                <c:pt idx="3272">
                  <c:v>0.59736844174518056</c:v>
                </c:pt>
                <c:pt idx="3273">
                  <c:v>0.59662229686557544</c:v>
                </c:pt>
                <c:pt idx="3274">
                  <c:v>0.59662229686557544</c:v>
                </c:pt>
                <c:pt idx="3275">
                  <c:v>0.59662229686557544</c:v>
                </c:pt>
                <c:pt idx="3276">
                  <c:v>0.59662229686557544</c:v>
                </c:pt>
                <c:pt idx="3277">
                  <c:v>0.59662229686557544</c:v>
                </c:pt>
                <c:pt idx="3278">
                  <c:v>0.59662229686557544</c:v>
                </c:pt>
                <c:pt idx="3279">
                  <c:v>0.59662229686557544</c:v>
                </c:pt>
                <c:pt idx="3280">
                  <c:v>0.59587487834794195</c:v>
                </c:pt>
                <c:pt idx="3281">
                  <c:v>0.59587487834794195</c:v>
                </c:pt>
                <c:pt idx="3282">
                  <c:v>0.59587487834794195</c:v>
                </c:pt>
                <c:pt idx="3283">
                  <c:v>0.59587487834794195</c:v>
                </c:pt>
                <c:pt idx="3284">
                  <c:v>0.59587487834794195</c:v>
                </c:pt>
                <c:pt idx="3285">
                  <c:v>0.59587487834794195</c:v>
                </c:pt>
                <c:pt idx="3286">
                  <c:v>0.59587487834794195</c:v>
                </c:pt>
                <c:pt idx="3287">
                  <c:v>0.59512619085494511</c:v>
                </c:pt>
                <c:pt idx="3288">
                  <c:v>0.59512619085494511</c:v>
                </c:pt>
                <c:pt idx="3289">
                  <c:v>0.59512619085494511</c:v>
                </c:pt>
                <c:pt idx="3290">
                  <c:v>0.59437623904925108</c:v>
                </c:pt>
                <c:pt idx="3291">
                  <c:v>0.59437623904925108</c:v>
                </c:pt>
                <c:pt idx="3292">
                  <c:v>0.59362502759352842</c:v>
                </c:pt>
                <c:pt idx="3293">
                  <c:v>0.59362502759352842</c:v>
                </c:pt>
                <c:pt idx="3294">
                  <c:v>0.59362502759352842</c:v>
                </c:pt>
                <c:pt idx="3295">
                  <c:v>0.5928725611504424</c:v>
                </c:pt>
                <c:pt idx="3296">
                  <c:v>0.5928725611504424</c:v>
                </c:pt>
                <c:pt idx="3297">
                  <c:v>0.5928725611504424</c:v>
                </c:pt>
                <c:pt idx="3298">
                  <c:v>0.5928725611504424</c:v>
                </c:pt>
                <c:pt idx="3299">
                  <c:v>0.5928725611504424</c:v>
                </c:pt>
                <c:pt idx="3300">
                  <c:v>0.5928725611504424</c:v>
                </c:pt>
                <c:pt idx="3301">
                  <c:v>0.5928725611504424</c:v>
                </c:pt>
                <c:pt idx="3302">
                  <c:v>0.5928725611504424</c:v>
                </c:pt>
                <c:pt idx="3303">
                  <c:v>0.5928725611504424</c:v>
                </c:pt>
                <c:pt idx="3304">
                  <c:v>0.5928725611504424</c:v>
                </c:pt>
                <c:pt idx="3305">
                  <c:v>0.5928725611504424</c:v>
                </c:pt>
                <c:pt idx="3306">
                  <c:v>0.5928725611504424</c:v>
                </c:pt>
                <c:pt idx="3307">
                  <c:v>0.5928725611504424</c:v>
                </c:pt>
                <c:pt idx="3308">
                  <c:v>0.5928725611504424</c:v>
                </c:pt>
                <c:pt idx="3309">
                  <c:v>0.5928725611504424</c:v>
                </c:pt>
                <c:pt idx="3310">
                  <c:v>0.5928725611504424</c:v>
                </c:pt>
                <c:pt idx="3311">
                  <c:v>0.5928725611504424</c:v>
                </c:pt>
                <c:pt idx="3312">
                  <c:v>0.5928725611504424</c:v>
                </c:pt>
                <c:pt idx="3313">
                  <c:v>0.5928725611504424</c:v>
                </c:pt>
                <c:pt idx="3314">
                  <c:v>0.5928725611504424</c:v>
                </c:pt>
                <c:pt idx="3315">
                  <c:v>0.5928725611504424</c:v>
                </c:pt>
                <c:pt idx="3316">
                  <c:v>0.5928725611504424</c:v>
                </c:pt>
                <c:pt idx="3317">
                  <c:v>0.5928725611504424</c:v>
                </c:pt>
                <c:pt idx="3318">
                  <c:v>0.5928725611504424</c:v>
                </c:pt>
                <c:pt idx="3319">
                  <c:v>0.5928725611504424</c:v>
                </c:pt>
                <c:pt idx="3320">
                  <c:v>0.5928725611504424</c:v>
                </c:pt>
                <c:pt idx="3321">
                  <c:v>0.5928725611504424</c:v>
                </c:pt>
                <c:pt idx="3322">
                  <c:v>0.5928725611504424</c:v>
                </c:pt>
                <c:pt idx="3323">
                  <c:v>0.5928725611504424</c:v>
                </c:pt>
                <c:pt idx="3324">
                  <c:v>0.5928725611504424</c:v>
                </c:pt>
                <c:pt idx="3325">
                  <c:v>0.5928725611504424</c:v>
                </c:pt>
                <c:pt idx="3326">
                  <c:v>0.5928725611504424</c:v>
                </c:pt>
                <c:pt idx="3327">
                  <c:v>0.5928725611504424</c:v>
                </c:pt>
                <c:pt idx="3328">
                  <c:v>0.5928725611504424</c:v>
                </c:pt>
                <c:pt idx="3329">
                  <c:v>0.5928725611504424</c:v>
                </c:pt>
                <c:pt idx="3330">
                  <c:v>0.5928725611504424</c:v>
                </c:pt>
                <c:pt idx="3331">
                  <c:v>0.5928725611504424</c:v>
                </c:pt>
                <c:pt idx="3332">
                  <c:v>0.5928725611504424</c:v>
                </c:pt>
                <c:pt idx="3333">
                  <c:v>0.5928725611504424</c:v>
                </c:pt>
                <c:pt idx="3334">
                  <c:v>0.5928725611504424</c:v>
                </c:pt>
                <c:pt idx="3335">
                  <c:v>0.5928725611504424</c:v>
                </c:pt>
                <c:pt idx="3336">
                  <c:v>0.5928725611504424</c:v>
                </c:pt>
                <c:pt idx="3337">
                  <c:v>0.5928725611504424</c:v>
                </c:pt>
                <c:pt idx="3338">
                  <c:v>0.5928725611504424</c:v>
                </c:pt>
                <c:pt idx="3339">
                  <c:v>0.5928725611504424</c:v>
                </c:pt>
                <c:pt idx="3340">
                  <c:v>0.5928725611504424</c:v>
                </c:pt>
                <c:pt idx="3341">
                  <c:v>0.5928725611504424</c:v>
                </c:pt>
                <c:pt idx="3342">
                  <c:v>0.5928725611504424</c:v>
                </c:pt>
                <c:pt idx="3343">
                  <c:v>0.5928725611504424</c:v>
                </c:pt>
                <c:pt idx="3344">
                  <c:v>0.5928725611504424</c:v>
                </c:pt>
                <c:pt idx="3345">
                  <c:v>0.5928725611504424</c:v>
                </c:pt>
                <c:pt idx="3346">
                  <c:v>0.59211884438265638</c:v>
                </c:pt>
                <c:pt idx="3347">
                  <c:v>0.59211884438265638</c:v>
                </c:pt>
                <c:pt idx="3348">
                  <c:v>0.59211884438265638</c:v>
                </c:pt>
                <c:pt idx="3349">
                  <c:v>0.59211884438265638</c:v>
                </c:pt>
                <c:pt idx="3350">
                  <c:v>0.59136388195284062</c:v>
                </c:pt>
                <c:pt idx="3351">
                  <c:v>0.59136388195284062</c:v>
                </c:pt>
                <c:pt idx="3352">
                  <c:v>0.59136388195284062</c:v>
                </c:pt>
                <c:pt idx="3353">
                  <c:v>0.59136388195284062</c:v>
                </c:pt>
                <c:pt idx="3354">
                  <c:v>0.59060767852366047</c:v>
                </c:pt>
                <c:pt idx="3355">
                  <c:v>0.59060767852366047</c:v>
                </c:pt>
                <c:pt idx="3356">
                  <c:v>0.59060767852366047</c:v>
                </c:pt>
                <c:pt idx="3357">
                  <c:v>0.59060767852366047</c:v>
                </c:pt>
                <c:pt idx="3358">
                  <c:v>0.59060767852366047</c:v>
                </c:pt>
                <c:pt idx="3359">
                  <c:v>0.58985023875778153</c:v>
                </c:pt>
                <c:pt idx="3360">
                  <c:v>0.58985023875778153</c:v>
                </c:pt>
                <c:pt idx="3361">
                  <c:v>0.5890915673178726</c:v>
                </c:pt>
                <c:pt idx="3362">
                  <c:v>0.5890915673178726</c:v>
                </c:pt>
                <c:pt idx="3363">
                  <c:v>0.5890915673178726</c:v>
                </c:pt>
                <c:pt idx="3364">
                  <c:v>0.5890915673178726</c:v>
                </c:pt>
                <c:pt idx="3365">
                  <c:v>0.5890915673178726</c:v>
                </c:pt>
                <c:pt idx="3366">
                  <c:v>0.5890915673178726</c:v>
                </c:pt>
                <c:pt idx="3367">
                  <c:v>0.5890915673178726</c:v>
                </c:pt>
                <c:pt idx="3368">
                  <c:v>0.5890915673178726</c:v>
                </c:pt>
                <c:pt idx="3369">
                  <c:v>0.5890915673178726</c:v>
                </c:pt>
                <c:pt idx="3370">
                  <c:v>0.5890915673178726</c:v>
                </c:pt>
                <c:pt idx="3371">
                  <c:v>0.58833168047198392</c:v>
                </c:pt>
                <c:pt idx="3372">
                  <c:v>0.58833166886659538</c:v>
                </c:pt>
                <c:pt idx="3373">
                  <c:v>0.58833166886659538</c:v>
                </c:pt>
                <c:pt idx="3374">
                  <c:v>0.58833166886659538</c:v>
                </c:pt>
                <c:pt idx="3375">
                  <c:v>0.58833166886659538</c:v>
                </c:pt>
                <c:pt idx="3376">
                  <c:v>0.58833166886659538</c:v>
                </c:pt>
                <c:pt idx="3377">
                  <c:v>0.58833166886659538</c:v>
                </c:pt>
                <c:pt idx="3378">
                  <c:v>0.58833166886659538</c:v>
                </c:pt>
                <c:pt idx="3379">
                  <c:v>0.5875705480666209</c:v>
                </c:pt>
                <c:pt idx="3380">
                  <c:v>0.5875705480666209</c:v>
                </c:pt>
                <c:pt idx="3381">
                  <c:v>0.58680820958061053</c:v>
                </c:pt>
                <c:pt idx="3382">
                  <c:v>0.58680820958061053</c:v>
                </c:pt>
                <c:pt idx="3383">
                  <c:v>0.58680820958061053</c:v>
                </c:pt>
                <c:pt idx="3384">
                  <c:v>0.58680820958061053</c:v>
                </c:pt>
                <c:pt idx="3385">
                  <c:v>0.58680820958061053</c:v>
                </c:pt>
                <c:pt idx="3386">
                  <c:v>0.58680820958061053</c:v>
                </c:pt>
                <c:pt idx="3387">
                  <c:v>0.58604465807123551</c:v>
                </c:pt>
                <c:pt idx="3388">
                  <c:v>0.58604465807123551</c:v>
                </c:pt>
                <c:pt idx="3389">
                  <c:v>0.58604465807123551</c:v>
                </c:pt>
                <c:pt idx="3390">
                  <c:v>0.58604465807123551</c:v>
                </c:pt>
                <c:pt idx="3391">
                  <c:v>0.58527989820116311</c:v>
                </c:pt>
                <c:pt idx="3392">
                  <c:v>0.58527989820116311</c:v>
                </c:pt>
                <c:pt idx="3393">
                  <c:v>0.58527989820116311</c:v>
                </c:pt>
                <c:pt idx="3394">
                  <c:v>0.58527989820116311</c:v>
                </c:pt>
                <c:pt idx="3395">
                  <c:v>0.58527989820116311</c:v>
                </c:pt>
                <c:pt idx="3396">
                  <c:v>0.58527989820116311</c:v>
                </c:pt>
                <c:pt idx="3397">
                  <c:v>0.58527989820116311</c:v>
                </c:pt>
                <c:pt idx="3398">
                  <c:v>0.58527989820116311</c:v>
                </c:pt>
                <c:pt idx="3399">
                  <c:v>0.58527989820116311</c:v>
                </c:pt>
                <c:pt idx="3400">
                  <c:v>0.58527989820116311</c:v>
                </c:pt>
                <c:pt idx="3401">
                  <c:v>0.58527989820116311</c:v>
                </c:pt>
                <c:pt idx="3402">
                  <c:v>0.58527989820116311</c:v>
                </c:pt>
                <c:pt idx="3403">
                  <c:v>0.58527989820116311</c:v>
                </c:pt>
                <c:pt idx="3404">
                  <c:v>0.58527989820116311</c:v>
                </c:pt>
                <c:pt idx="3405">
                  <c:v>0.58527989820116311</c:v>
                </c:pt>
                <c:pt idx="3406">
                  <c:v>0.58527989820116311</c:v>
                </c:pt>
                <c:pt idx="3407">
                  <c:v>0.58527989820116311</c:v>
                </c:pt>
                <c:pt idx="3408">
                  <c:v>0.58527989820116311</c:v>
                </c:pt>
                <c:pt idx="3409">
                  <c:v>0.58527989820116311</c:v>
                </c:pt>
                <c:pt idx="3410">
                  <c:v>0.58527989820116311</c:v>
                </c:pt>
                <c:pt idx="3411">
                  <c:v>0.58527989820116311</c:v>
                </c:pt>
                <c:pt idx="3412">
                  <c:v>0.58527989820116311</c:v>
                </c:pt>
                <c:pt idx="3413">
                  <c:v>0.58527989820116311</c:v>
                </c:pt>
                <c:pt idx="3414">
                  <c:v>0.58527989820116311</c:v>
                </c:pt>
                <c:pt idx="3415">
                  <c:v>0.58527989820116311</c:v>
                </c:pt>
                <c:pt idx="3416">
                  <c:v>0.58527989820116311</c:v>
                </c:pt>
                <c:pt idx="3417">
                  <c:v>0.58527989820116311</c:v>
                </c:pt>
                <c:pt idx="3418">
                  <c:v>0.58527989820116311</c:v>
                </c:pt>
                <c:pt idx="3419">
                  <c:v>0.58527989820116311</c:v>
                </c:pt>
                <c:pt idx="3420">
                  <c:v>0.58527989820116311</c:v>
                </c:pt>
                <c:pt idx="3421">
                  <c:v>0.58527989820116311</c:v>
                </c:pt>
                <c:pt idx="3422">
                  <c:v>0.58527989820116311</c:v>
                </c:pt>
                <c:pt idx="3423">
                  <c:v>0.58527989820116311</c:v>
                </c:pt>
                <c:pt idx="3424">
                  <c:v>0.58527989820116311</c:v>
                </c:pt>
                <c:pt idx="3425">
                  <c:v>0.58527989820116311</c:v>
                </c:pt>
                <c:pt idx="3426">
                  <c:v>0.58527989820116311</c:v>
                </c:pt>
                <c:pt idx="3427">
                  <c:v>0.58527989820116311</c:v>
                </c:pt>
                <c:pt idx="3428">
                  <c:v>0.58527989820116311</c:v>
                </c:pt>
                <c:pt idx="3429">
                  <c:v>0.58527989820116311</c:v>
                </c:pt>
                <c:pt idx="3430">
                  <c:v>0.58527989820116311</c:v>
                </c:pt>
                <c:pt idx="3431">
                  <c:v>0.58527989820116311</c:v>
                </c:pt>
                <c:pt idx="3432">
                  <c:v>0.58527989820116311</c:v>
                </c:pt>
                <c:pt idx="3433">
                  <c:v>0.58527989820116311</c:v>
                </c:pt>
                <c:pt idx="3434">
                  <c:v>0.58527989820116311</c:v>
                </c:pt>
                <c:pt idx="3435">
                  <c:v>0.58527989820116311</c:v>
                </c:pt>
                <c:pt idx="3436">
                  <c:v>0.58527989820116311</c:v>
                </c:pt>
                <c:pt idx="3437">
                  <c:v>0.58374679546162844</c:v>
                </c:pt>
                <c:pt idx="3438">
                  <c:v>0.58374677202957703</c:v>
                </c:pt>
                <c:pt idx="3439">
                  <c:v>0.58374677202957703</c:v>
                </c:pt>
                <c:pt idx="3440">
                  <c:v>0.58374677202957703</c:v>
                </c:pt>
                <c:pt idx="3441">
                  <c:v>0.58374677202957703</c:v>
                </c:pt>
                <c:pt idx="3442">
                  <c:v>0.58297841505340076</c:v>
                </c:pt>
                <c:pt idx="3443">
                  <c:v>0.58297841505340076</c:v>
                </c:pt>
                <c:pt idx="3444">
                  <c:v>0.58220886836718888</c:v>
                </c:pt>
                <c:pt idx="3445">
                  <c:v>0.58220886836718888</c:v>
                </c:pt>
                <c:pt idx="3446">
                  <c:v>0.58220886836718888</c:v>
                </c:pt>
                <c:pt idx="3447">
                  <c:v>0.58220885661485189</c:v>
                </c:pt>
                <c:pt idx="3448">
                  <c:v>0.58143813663360921</c:v>
                </c:pt>
                <c:pt idx="3449">
                  <c:v>0.58143813663360921</c:v>
                </c:pt>
                <c:pt idx="3450">
                  <c:v>0.58143813663360921</c:v>
                </c:pt>
                <c:pt idx="3451">
                  <c:v>0.58143813663360921</c:v>
                </c:pt>
                <c:pt idx="3452">
                  <c:v>0.58143813663360921</c:v>
                </c:pt>
                <c:pt idx="3453">
                  <c:v>0.58143813663360921</c:v>
                </c:pt>
                <c:pt idx="3454">
                  <c:v>0.58143813663360921</c:v>
                </c:pt>
                <c:pt idx="3455">
                  <c:v>0.58066622451532512</c:v>
                </c:pt>
                <c:pt idx="3456">
                  <c:v>0.57989316028754234</c:v>
                </c:pt>
                <c:pt idx="3457">
                  <c:v>0.57989313667500864</c:v>
                </c:pt>
                <c:pt idx="3458">
                  <c:v>0.57989313667500864</c:v>
                </c:pt>
                <c:pt idx="3459">
                  <c:v>0.57989313667500864</c:v>
                </c:pt>
                <c:pt idx="3460">
                  <c:v>0.57911887777532178</c:v>
                </c:pt>
                <c:pt idx="3461">
                  <c:v>0.57911887777532178</c:v>
                </c:pt>
                <c:pt idx="3462">
                  <c:v>0.5783434524789326</c:v>
                </c:pt>
                <c:pt idx="3463">
                  <c:v>0.5783434524789326</c:v>
                </c:pt>
                <c:pt idx="3464">
                  <c:v>0.5783434524789326</c:v>
                </c:pt>
                <c:pt idx="3465">
                  <c:v>0.5783434524789326</c:v>
                </c:pt>
                <c:pt idx="3466">
                  <c:v>0.5783434524789326</c:v>
                </c:pt>
                <c:pt idx="3467">
                  <c:v>0.578343440637066</c:v>
                </c:pt>
                <c:pt idx="3468">
                  <c:v>0.57756686544850755</c:v>
                </c:pt>
                <c:pt idx="3469">
                  <c:v>0.57756686544850755</c:v>
                </c:pt>
                <c:pt idx="3470">
                  <c:v>0.57756686544850755</c:v>
                </c:pt>
                <c:pt idx="3471">
                  <c:v>0.57756686544850755</c:v>
                </c:pt>
                <c:pt idx="3472">
                  <c:v>0.57756686544850755</c:v>
                </c:pt>
                <c:pt idx="3473">
                  <c:v>0.57756686544850755</c:v>
                </c:pt>
                <c:pt idx="3474">
                  <c:v>0.57756686544850755</c:v>
                </c:pt>
                <c:pt idx="3475">
                  <c:v>0.57756686544850755</c:v>
                </c:pt>
                <c:pt idx="3476">
                  <c:v>0.57756686544850755</c:v>
                </c:pt>
                <c:pt idx="3477">
                  <c:v>0.57756686544850755</c:v>
                </c:pt>
                <c:pt idx="3478">
                  <c:v>0.57756686544850755</c:v>
                </c:pt>
                <c:pt idx="3479">
                  <c:v>0.57756686544850755</c:v>
                </c:pt>
                <c:pt idx="3480">
                  <c:v>0.57756686544850755</c:v>
                </c:pt>
                <c:pt idx="3481">
                  <c:v>0.57756686544850755</c:v>
                </c:pt>
                <c:pt idx="3482">
                  <c:v>0.57756686544850755</c:v>
                </c:pt>
                <c:pt idx="3483">
                  <c:v>0.57756686544850755</c:v>
                </c:pt>
                <c:pt idx="3484">
                  <c:v>0.57756686544850755</c:v>
                </c:pt>
                <c:pt idx="3485">
                  <c:v>0.57756686544850755</c:v>
                </c:pt>
                <c:pt idx="3486">
                  <c:v>0.57756686544850755</c:v>
                </c:pt>
                <c:pt idx="3487">
                  <c:v>0.57756686544850755</c:v>
                </c:pt>
                <c:pt idx="3488">
                  <c:v>0.57756686544850755</c:v>
                </c:pt>
                <c:pt idx="3489">
                  <c:v>0.57756686544850755</c:v>
                </c:pt>
                <c:pt idx="3490">
                  <c:v>0.57756686544850755</c:v>
                </c:pt>
                <c:pt idx="3491">
                  <c:v>0.57756686544850755</c:v>
                </c:pt>
                <c:pt idx="3492">
                  <c:v>0.57756686544850755</c:v>
                </c:pt>
                <c:pt idx="3493">
                  <c:v>0.57756686544850755</c:v>
                </c:pt>
                <c:pt idx="3494">
                  <c:v>0.57756686544850755</c:v>
                </c:pt>
                <c:pt idx="3495">
                  <c:v>0.57756686544850755</c:v>
                </c:pt>
                <c:pt idx="3496">
                  <c:v>0.57756686544850755</c:v>
                </c:pt>
                <c:pt idx="3497">
                  <c:v>0.57756686544850755</c:v>
                </c:pt>
                <c:pt idx="3498">
                  <c:v>0.57756686544850755</c:v>
                </c:pt>
                <c:pt idx="3499">
                  <c:v>0.57756686544850755</c:v>
                </c:pt>
                <c:pt idx="3500">
                  <c:v>0.57756686544850755</c:v>
                </c:pt>
                <c:pt idx="3501">
                  <c:v>0.57756686544850755</c:v>
                </c:pt>
                <c:pt idx="3502">
                  <c:v>0.57756686544850755</c:v>
                </c:pt>
                <c:pt idx="3503">
                  <c:v>0.57756686544850755</c:v>
                </c:pt>
                <c:pt idx="3504">
                  <c:v>0.57756686544850755</c:v>
                </c:pt>
                <c:pt idx="3505">
                  <c:v>0.57756686544850755</c:v>
                </c:pt>
                <c:pt idx="3506">
                  <c:v>0.57756686544850755</c:v>
                </c:pt>
                <c:pt idx="3507">
                  <c:v>0.57756686544850755</c:v>
                </c:pt>
                <c:pt idx="3508">
                  <c:v>0.57756686544850755</c:v>
                </c:pt>
                <c:pt idx="3509">
                  <c:v>0.57756686544850755</c:v>
                </c:pt>
                <c:pt idx="3510">
                  <c:v>0.57756686544850755</c:v>
                </c:pt>
                <c:pt idx="3511">
                  <c:v>0.57756686544850755</c:v>
                </c:pt>
                <c:pt idx="3512">
                  <c:v>0.57756686544850755</c:v>
                </c:pt>
                <c:pt idx="3513">
                  <c:v>0.57756686544850755</c:v>
                </c:pt>
                <c:pt idx="3514">
                  <c:v>0.57756686544850755</c:v>
                </c:pt>
                <c:pt idx="3515">
                  <c:v>0.57756686544850755</c:v>
                </c:pt>
                <c:pt idx="3516">
                  <c:v>0.57756686544850755</c:v>
                </c:pt>
                <c:pt idx="3517">
                  <c:v>0.57756686544850755</c:v>
                </c:pt>
                <c:pt idx="3518">
                  <c:v>0.57756686544850755</c:v>
                </c:pt>
                <c:pt idx="3519">
                  <c:v>0.57756686544850755</c:v>
                </c:pt>
                <c:pt idx="3520">
                  <c:v>0.57756686544850755</c:v>
                </c:pt>
                <c:pt idx="3521">
                  <c:v>0.57756686544850755</c:v>
                </c:pt>
                <c:pt idx="3522">
                  <c:v>0.57756686544850755</c:v>
                </c:pt>
                <c:pt idx="3523">
                  <c:v>0.57756686544850755</c:v>
                </c:pt>
                <c:pt idx="3524">
                  <c:v>0.57756686544850755</c:v>
                </c:pt>
                <c:pt idx="3525">
                  <c:v>0.57756686544850755</c:v>
                </c:pt>
                <c:pt idx="3526">
                  <c:v>0.57756686544850755</c:v>
                </c:pt>
                <c:pt idx="3527">
                  <c:v>0.57756686544850755</c:v>
                </c:pt>
                <c:pt idx="3528">
                  <c:v>0.57678912134670934</c:v>
                </c:pt>
                <c:pt idx="3529">
                  <c:v>0.57678912134670934</c:v>
                </c:pt>
                <c:pt idx="3530">
                  <c:v>0.57678912134670934</c:v>
                </c:pt>
                <c:pt idx="3531">
                  <c:v>0.57678912134670934</c:v>
                </c:pt>
                <c:pt idx="3532">
                  <c:v>0.57601022483620845</c:v>
                </c:pt>
                <c:pt idx="3533">
                  <c:v>0.57601022483620845</c:v>
                </c:pt>
                <c:pt idx="3534">
                  <c:v>0.57523018057967135</c:v>
                </c:pt>
                <c:pt idx="3535">
                  <c:v>0.57523018057967135</c:v>
                </c:pt>
                <c:pt idx="3536">
                  <c:v>0.57523018057967135</c:v>
                </c:pt>
                <c:pt idx="3537">
                  <c:v>0.57444899323976306</c:v>
                </c:pt>
                <c:pt idx="3538">
                  <c:v>0.57366666747914863</c:v>
                </c:pt>
                <c:pt idx="3539">
                  <c:v>0.57366666747914863</c:v>
                </c:pt>
                <c:pt idx="3540">
                  <c:v>0.57366666747914863</c:v>
                </c:pt>
                <c:pt idx="3541">
                  <c:v>0.57366666747914863</c:v>
                </c:pt>
                <c:pt idx="3542">
                  <c:v>0.57366666747914863</c:v>
                </c:pt>
                <c:pt idx="3543">
                  <c:v>0.57366666747914863</c:v>
                </c:pt>
                <c:pt idx="3544">
                  <c:v>0.57366666747914863</c:v>
                </c:pt>
                <c:pt idx="3545">
                  <c:v>0.57366666747914863</c:v>
                </c:pt>
                <c:pt idx="3546">
                  <c:v>0.57288320796049685</c:v>
                </c:pt>
                <c:pt idx="3547">
                  <c:v>0.57288320796049685</c:v>
                </c:pt>
                <c:pt idx="3548">
                  <c:v>0.57288320796049685</c:v>
                </c:pt>
                <c:pt idx="3549">
                  <c:v>0.57209861934647344</c:v>
                </c:pt>
                <c:pt idx="3550">
                  <c:v>0.57209861934647344</c:v>
                </c:pt>
                <c:pt idx="3551">
                  <c:v>0.57131290629974285</c:v>
                </c:pt>
                <c:pt idx="3552">
                  <c:v>0.57131290629974285</c:v>
                </c:pt>
                <c:pt idx="3553">
                  <c:v>0.57131290629974285</c:v>
                </c:pt>
                <c:pt idx="3554">
                  <c:v>0.57052607348297446</c:v>
                </c:pt>
                <c:pt idx="3555">
                  <c:v>0.5697381255588343</c:v>
                </c:pt>
                <c:pt idx="3556">
                  <c:v>0.5697381255588343</c:v>
                </c:pt>
                <c:pt idx="3557">
                  <c:v>0.5697381255588343</c:v>
                </c:pt>
                <c:pt idx="3558">
                  <c:v>0.5697381255588343</c:v>
                </c:pt>
                <c:pt idx="3559">
                  <c:v>0.5697381255588343</c:v>
                </c:pt>
                <c:pt idx="3560">
                  <c:v>0.5697381255588343</c:v>
                </c:pt>
                <c:pt idx="3561">
                  <c:v>0.5697381255588343</c:v>
                </c:pt>
                <c:pt idx="3562">
                  <c:v>0.5697381255588343</c:v>
                </c:pt>
                <c:pt idx="3563">
                  <c:v>0.5697381255588343</c:v>
                </c:pt>
                <c:pt idx="3564">
                  <c:v>0.5697381255588343</c:v>
                </c:pt>
                <c:pt idx="3565">
                  <c:v>0.5697381255588343</c:v>
                </c:pt>
                <c:pt idx="3566">
                  <c:v>0.5697381255588343</c:v>
                </c:pt>
                <c:pt idx="3567">
                  <c:v>0.5697381255588343</c:v>
                </c:pt>
                <c:pt idx="3568">
                  <c:v>0.5697381255588343</c:v>
                </c:pt>
                <c:pt idx="3569">
                  <c:v>0.5697381255588343</c:v>
                </c:pt>
                <c:pt idx="3570">
                  <c:v>0.5697381255588343</c:v>
                </c:pt>
                <c:pt idx="3571">
                  <c:v>0.5697381255588343</c:v>
                </c:pt>
                <c:pt idx="3572">
                  <c:v>0.5697381255588343</c:v>
                </c:pt>
                <c:pt idx="3573">
                  <c:v>0.5697381255588343</c:v>
                </c:pt>
                <c:pt idx="3574">
                  <c:v>0.5697381255588343</c:v>
                </c:pt>
                <c:pt idx="3575">
                  <c:v>0.5697381255588343</c:v>
                </c:pt>
                <c:pt idx="3576">
                  <c:v>0.5697381255588343</c:v>
                </c:pt>
                <c:pt idx="3577">
                  <c:v>0.5697381255588343</c:v>
                </c:pt>
                <c:pt idx="3578">
                  <c:v>0.5697381255588343</c:v>
                </c:pt>
                <c:pt idx="3579">
                  <c:v>0.5697381255588343</c:v>
                </c:pt>
                <c:pt idx="3580">
                  <c:v>0.5697381255588343</c:v>
                </c:pt>
                <c:pt idx="3581">
                  <c:v>0.5697381255588343</c:v>
                </c:pt>
                <c:pt idx="3582">
                  <c:v>0.5697381255588343</c:v>
                </c:pt>
                <c:pt idx="3583">
                  <c:v>0.5697381255588343</c:v>
                </c:pt>
                <c:pt idx="3584">
                  <c:v>0.5697381255588343</c:v>
                </c:pt>
                <c:pt idx="3585">
                  <c:v>0.5697381255588343</c:v>
                </c:pt>
                <c:pt idx="3586">
                  <c:v>0.5697381255588343</c:v>
                </c:pt>
                <c:pt idx="3587">
                  <c:v>0.5697381255588343</c:v>
                </c:pt>
                <c:pt idx="3588">
                  <c:v>0.5697381255588343</c:v>
                </c:pt>
                <c:pt idx="3589">
                  <c:v>0.5697381255588343</c:v>
                </c:pt>
                <c:pt idx="3590">
                  <c:v>0.5697381255588343</c:v>
                </c:pt>
                <c:pt idx="3591">
                  <c:v>0.5697381255588343</c:v>
                </c:pt>
                <c:pt idx="3592">
                  <c:v>0.5697381255588343</c:v>
                </c:pt>
                <c:pt idx="3593">
                  <c:v>0.5697381255588343</c:v>
                </c:pt>
                <c:pt idx="3594">
                  <c:v>0.5697381255588343</c:v>
                </c:pt>
                <c:pt idx="3595">
                  <c:v>0.5697381255588343</c:v>
                </c:pt>
                <c:pt idx="3596">
                  <c:v>0.56894906718998417</c:v>
                </c:pt>
                <c:pt idx="3597">
                  <c:v>0.56894906718998417</c:v>
                </c:pt>
                <c:pt idx="3598">
                  <c:v>0.56894906718998417</c:v>
                </c:pt>
                <c:pt idx="3599">
                  <c:v>0.56894906718998417</c:v>
                </c:pt>
                <c:pt idx="3600">
                  <c:v>0.56815890303909544</c:v>
                </c:pt>
                <c:pt idx="3601">
                  <c:v>0.56736763776883392</c:v>
                </c:pt>
                <c:pt idx="3602">
                  <c:v>0.56736763776883392</c:v>
                </c:pt>
                <c:pt idx="3603">
                  <c:v>0.56736763776883392</c:v>
                </c:pt>
                <c:pt idx="3604">
                  <c:v>0.56657527604186431</c:v>
                </c:pt>
                <c:pt idx="3605">
                  <c:v>0.56578182252085329</c:v>
                </c:pt>
                <c:pt idx="3606">
                  <c:v>0.56578182252085329</c:v>
                </c:pt>
                <c:pt idx="3607">
                  <c:v>0.56578182252085329</c:v>
                </c:pt>
                <c:pt idx="3608">
                  <c:v>0.56578182252085329</c:v>
                </c:pt>
                <c:pt idx="3609">
                  <c:v>0.56578182252085329</c:v>
                </c:pt>
                <c:pt idx="3610">
                  <c:v>0.56578182252085329</c:v>
                </c:pt>
                <c:pt idx="3611">
                  <c:v>0.56578182252085329</c:v>
                </c:pt>
                <c:pt idx="3612">
                  <c:v>0.56498729400142822</c:v>
                </c:pt>
                <c:pt idx="3613">
                  <c:v>0.56498728186846803</c:v>
                </c:pt>
                <c:pt idx="3614">
                  <c:v>0.56498728186846803</c:v>
                </c:pt>
                <c:pt idx="3615">
                  <c:v>0.56498728186846803</c:v>
                </c:pt>
                <c:pt idx="3616">
                  <c:v>0.56419165874737298</c:v>
                </c:pt>
                <c:pt idx="3617">
                  <c:v>0.56339495782023841</c:v>
                </c:pt>
                <c:pt idx="3618">
                  <c:v>0.56339495782023841</c:v>
                </c:pt>
                <c:pt idx="3619">
                  <c:v>0.56339495782023841</c:v>
                </c:pt>
                <c:pt idx="3620">
                  <c:v>0.56339495782023841</c:v>
                </c:pt>
                <c:pt idx="3621">
                  <c:v>0.56259718374972667</c:v>
                </c:pt>
                <c:pt idx="3622">
                  <c:v>0.56259718374972667</c:v>
                </c:pt>
                <c:pt idx="3623">
                  <c:v>0.56259718374972667</c:v>
                </c:pt>
                <c:pt idx="3624">
                  <c:v>0.56179834119850725</c:v>
                </c:pt>
                <c:pt idx="3625">
                  <c:v>0.56179834119850725</c:v>
                </c:pt>
                <c:pt idx="3626">
                  <c:v>0.56179834119850725</c:v>
                </c:pt>
                <c:pt idx="3627">
                  <c:v>0.56179834119850725</c:v>
                </c:pt>
                <c:pt idx="3628">
                  <c:v>0.56179834119850725</c:v>
                </c:pt>
                <c:pt idx="3629">
                  <c:v>0.56179834119850725</c:v>
                </c:pt>
                <c:pt idx="3630">
                  <c:v>0.56179834119850725</c:v>
                </c:pt>
                <c:pt idx="3631">
                  <c:v>0.56179834119850725</c:v>
                </c:pt>
                <c:pt idx="3632">
                  <c:v>0.56179834119850725</c:v>
                </c:pt>
                <c:pt idx="3633">
                  <c:v>0.56179834119850725</c:v>
                </c:pt>
                <c:pt idx="3634">
                  <c:v>0.56179834119850725</c:v>
                </c:pt>
                <c:pt idx="3635">
                  <c:v>0.56179834119850725</c:v>
                </c:pt>
                <c:pt idx="3636">
                  <c:v>0.56179834119850725</c:v>
                </c:pt>
                <c:pt idx="3637">
                  <c:v>0.56179834119850725</c:v>
                </c:pt>
                <c:pt idx="3638">
                  <c:v>0.56179834119850725</c:v>
                </c:pt>
                <c:pt idx="3639">
                  <c:v>0.56179834119850725</c:v>
                </c:pt>
                <c:pt idx="3640">
                  <c:v>0.56179834119850725</c:v>
                </c:pt>
                <c:pt idx="3641">
                  <c:v>0.56179834119850725</c:v>
                </c:pt>
                <c:pt idx="3642">
                  <c:v>0.56179834119850725</c:v>
                </c:pt>
                <c:pt idx="3643">
                  <c:v>0.56179834119850725</c:v>
                </c:pt>
                <c:pt idx="3644">
                  <c:v>0.56179834119850725</c:v>
                </c:pt>
                <c:pt idx="3645">
                  <c:v>0.56179834119850725</c:v>
                </c:pt>
                <c:pt idx="3646">
                  <c:v>0.56179834119850725</c:v>
                </c:pt>
                <c:pt idx="3647">
                  <c:v>0.56179834119850725</c:v>
                </c:pt>
                <c:pt idx="3648">
                  <c:v>0.56179834119850725</c:v>
                </c:pt>
                <c:pt idx="3649">
                  <c:v>0.56179834119850725</c:v>
                </c:pt>
                <c:pt idx="3650">
                  <c:v>0.56179834119850725</c:v>
                </c:pt>
                <c:pt idx="3651">
                  <c:v>0.56179834119850725</c:v>
                </c:pt>
                <c:pt idx="3652">
                  <c:v>0.56179834119850725</c:v>
                </c:pt>
                <c:pt idx="3653">
                  <c:v>0.56179834119850725</c:v>
                </c:pt>
                <c:pt idx="3654">
                  <c:v>0.56179834119850725</c:v>
                </c:pt>
                <c:pt idx="3655">
                  <c:v>0.56179834119850725</c:v>
                </c:pt>
                <c:pt idx="3656">
                  <c:v>0.56179834119850725</c:v>
                </c:pt>
                <c:pt idx="3657">
                  <c:v>0.56179834119850725</c:v>
                </c:pt>
                <c:pt idx="3658">
                  <c:v>0.56179834119850725</c:v>
                </c:pt>
                <c:pt idx="3659">
                  <c:v>0.56179834119850725</c:v>
                </c:pt>
                <c:pt idx="3660">
                  <c:v>0.56179834119850725</c:v>
                </c:pt>
                <c:pt idx="3661">
                  <c:v>0.56179834119850725</c:v>
                </c:pt>
                <c:pt idx="3662">
                  <c:v>0.56099843482924117</c:v>
                </c:pt>
                <c:pt idx="3663">
                  <c:v>0.56099843482924117</c:v>
                </c:pt>
                <c:pt idx="3664">
                  <c:v>0.56019746930460146</c:v>
                </c:pt>
                <c:pt idx="3665">
                  <c:v>0.56019746930460146</c:v>
                </c:pt>
                <c:pt idx="3666">
                  <c:v>0.56019746930460146</c:v>
                </c:pt>
                <c:pt idx="3667">
                  <c:v>0.56019746930460146</c:v>
                </c:pt>
                <c:pt idx="3668">
                  <c:v>0.5593954492872506</c:v>
                </c:pt>
                <c:pt idx="3669">
                  <c:v>0.5593954492872506</c:v>
                </c:pt>
                <c:pt idx="3670">
                  <c:v>0.55859237943985485</c:v>
                </c:pt>
                <c:pt idx="3671">
                  <c:v>0.55859237943985485</c:v>
                </c:pt>
                <c:pt idx="3672">
                  <c:v>0.55778826442508234</c:v>
                </c:pt>
                <c:pt idx="3673">
                  <c:v>0.55778826442508234</c:v>
                </c:pt>
                <c:pt idx="3674">
                  <c:v>0.55778826442508234</c:v>
                </c:pt>
                <c:pt idx="3675">
                  <c:v>0.55778826442508234</c:v>
                </c:pt>
                <c:pt idx="3676">
                  <c:v>0.55778826442508234</c:v>
                </c:pt>
                <c:pt idx="3677">
                  <c:v>0.55778826442508234</c:v>
                </c:pt>
                <c:pt idx="3678">
                  <c:v>0.55698312120018967</c:v>
                </c:pt>
                <c:pt idx="3679">
                  <c:v>0.55698310890560077</c:v>
                </c:pt>
                <c:pt idx="3680">
                  <c:v>0.55698310890560077</c:v>
                </c:pt>
                <c:pt idx="3681">
                  <c:v>0.55698310890560077</c:v>
                </c:pt>
                <c:pt idx="3682">
                  <c:v>0.55698310890560077</c:v>
                </c:pt>
                <c:pt idx="3683">
                  <c:v>0.5561769175440735</c:v>
                </c:pt>
                <c:pt idx="3684">
                  <c:v>0.5561769175440735</c:v>
                </c:pt>
                <c:pt idx="3685">
                  <c:v>0.5561769175440735</c:v>
                </c:pt>
                <c:pt idx="3686">
                  <c:v>0.5561769175440735</c:v>
                </c:pt>
                <c:pt idx="3687">
                  <c:v>0.55536969500316635</c:v>
                </c:pt>
                <c:pt idx="3688">
                  <c:v>0.55536969500316635</c:v>
                </c:pt>
                <c:pt idx="3689">
                  <c:v>0.55536967035104534</c:v>
                </c:pt>
                <c:pt idx="3690">
                  <c:v>0.55456144594554713</c:v>
                </c:pt>
                <c:pt idx="3691">
                  <c:v>0.55375217503388519</c:v>
                </c:pt>
                <c:pt idx="3692">
                  <c:v>0.55375217503388519</c:v>
                </c:pt>
                <c:pt idx="3693">
                  <c:v>0.55375217503388519</c:v>
                </c:pt>
                <c:pt idx="3694">
                  <c:v>0.55375217503388519</c:v>
                </c:pt>
                <c:pt idx="3695">
                  <c:v>0.55375217503388519</c:v>
                </c:pt>
                <c:pt idx="3696">
                  <c:v>0.55375217503388519</c:v>
                </c:pt>
                <c:pt idx="3697">
                  <c:v>0.55375217503388519</c:v>
                </c:pt>
                <c:pt idx="3698">
                  <c:v>0.55375217503388519</c:v>
                </c:pt>
                <c:pt idx="3699">
                  <c:v>0.55375217503388519</c:v>
                </c:pt>
                <c:pt idx="3700">
                  <c:v>0.55375217503388519</c:v>
                </c:pt>
                <c:pt idx="3701">
                  <c:v>0.55375217503388519</c:v>
                </c:pt>
                <c:pt idx="3702">
                  <c:v>0.55375217503388519</c:v>
                </c:pt>
                <c:pt idx="3703">
                  <c:v>0.55375217503388519</c:v>
                </c:pt>
                <c:pt idx="3704">
                  <c:v>0.55375217503388519</c:v>
                </c:pt>
                <c:pt idx="3705">
                  <c:v>0.55375217503388519</c:v>
                </c:pt>
                <c:pt idx="3706">
                  <c:v>0.55375217503388519</c:v>
                </c:pt>
                <c:pt idx="3707">
                  <c:v>0.55375217503388519</c:v>
                </c:pt>
                <c:pt idx="3708">
                  <c:v>0.55375217503388519</c:v>
                </c:pt>
                <c:pt idx="3709">
                  <c:v>0.55375217503388519</c:v>
                </c:pt>
                <c:pt idx="3710">
                  <c:v>0.55375217503388519</c:v>
                </c:pt>
                <c:pt idx="3711">
                  <c:v>0.55375217503388519</c:v>
                </c:pt>
                <c:pt idx="3712">
                  <c:v>0.55375217503388519</c:v>
                </c:pt>
                <c:pt idx="3713">
                  <c:v>0.55375217503388519</c:v>
                </c:pt>
                <c:pt idx="3714">
                  <c:v>0.55375217503388519</c:v>
                </c:pt>
                <c:pt idx="3715">
                  <c:v>0.55375217503388519</c:v>
                </c:pt>
                <c:pt idx="3716">
                  <c:v>0.55375217503388519</c:v>
                </c:pt>
                <c:pt idx="3717">
                  <c:v>0.55375217503388519</c:v>
                </c:pt>
                <c:pt idx="3718">
                  <c:v>0.55375217503388519</c:v>
                </c:pt>
                <c:pt idx="3719">
                  <c:v>0.55375217503388519</c:v>
                </c:pt>
                <c:pt idx="3720">
                  <c:v>0.55375217503388519</c:v>
                </c:pt>
                <c:pt idx="3721">
                  <c:v>0.55375217503388519</c:v>
                </c:pt>
                <c:pt idx="3722">
                  <c:v>0.55375217503388519</c:v>
                </c:pt>
                <c:pt idx="3723">
                  <c:v>0.55375217503388519</c:v>
                </c:pt>
                <c:pt idx="3724">
                  <c:v>0.55375217503388519</c:v>
                </c:pt>
                <c:pt idx="3725">
                  <c:v>0.55375217503388519</c:v>
                </c:pt>
                <c:pt idx="3726">
                  <c:v>0.55375217503388519</c:v>
                </c:pt>
                <c:pt idx="3727">
                  <c:v>0.55375217503388519</c:v>
                </c:pt>
                <c:pt idx="3728">
                  <c:v>0.55375217503388519</c:v>
                </c:pt>
                <c:pt idx="3729">
                  <c:v>0.55375217503388519</c:v>
                </c:pt>
                <c:pt idx="3730">
                  <c:v>0.55375217503388519</c:v>
                </c:pt>
                <c:pt idx="3731">
                  <c:v>0.55375217503388519</c:v>
                </c:pt>
                <c:pt idx="3732">
                  <c:v>0.55375217503388519</c:v>
                </c:pt>
                <c:pt idx="3733">
                  <c:v>0.55375217503388519</c:v>
                </c:pt>
                <c:pt idx="3734">
                  <c:v>0.55375217503388519</c:v>
                </c:pt>
                <c:pt idx="3735">
                  <c:v>0.55375217503388519</c:v>
                </c:pt>
                <c:pt idx="3736">
                  <c:v>0.55375217503388519</c:v>
                </c:pt>
                <c:pt idx="3737">
                  <c:v>0.55375217503388519</c:v>
                </c:pt>
                <c:pt idx="3738">
                  <c:v>0.55294189930357385</c:v>
                </c:pt>
                <c:pt idx="3739">
                  <c:v>0.55294188693083979</c:v>
                </c:pt>
                <c:pt idx="3740">
                  <c:v>0.55294188693083979</c:v>
                </c:pt>
                <c:pt idx="3741">
                  <c:v>0.55213058629908485</c:v>
                </c:pt>
                <c:pt idx="3742">
                  <c:v>0.55131827780128084</c:v>
                </c:pt>
                <c:pt idx="3743">
                  <c:v>0.55131825299429349</c:v>
                </c:pt>
                <c:pt idx="3744">
                  <c:v>0.55050496610009891</c:v>
                </c:pt>
                <c:pt idx="3745">
                  <c:v>0.55050496610009891</c:v>
                </c:pt>
                <c:pt idx="3746">
                  <c:v>0.55050496610009891</c:v>
                </c:pt>
                <c:pt idx="3747">
                  <c:v>0.55050496610009891</c:v>
                </c:pt>
                <c:pt idx="3748">
                  <c:v>0.54969065585820154</c:v>
                </c:pt>
                <c:pt idx="3749">
                  <c:v>0.54969065585820154</c:v>
                </c:pt>
                <c:pt idx="3750">
                  <c:v>0.54969065585820154</c:v>
                </c:pt>
                <c:pt idx="3751">
                  <c:v>0.54969065585820154</c:v>
                </c:pt>
                <c:pt idx="3752">
                  <c:v>0.54887535173825586</c:v>
                </c:pt>
                <c:pt idx="3753">
                  <c:v>0.54887535173825586</c:v>
                </c:pt>
                <c:pt idx="3754">
                  <c:v>0.54887535173825586</c:v>
                </c:pt>
                <c:pt idx="3755">
                  <c:v>0.54887535173825586</c:v>
                </c:pt>
                <c:pt idx="3756">
                  <c:v>0.54887535173825586</c:v>
                </c:pt>
                <c:pt idx="3757">
                  <c:v>0.54805905840293123</c:v>
                </c:pt>
                <c:pt idx="3758">
                  <c:v>0.54724178051489192</c:v>
                </c:pt>
                <c:pt idx="3759">
                  <c:v>0.54724178051489192</c:v>
                </c:pt>
                <c:pt idx="3760">
                  <c:v>0.54642352273680195</c:v>
                </c:pt>
                <c:pt idx="3761">
                  <c:v>0.54642352273680195</c:v>
                </c:pt>
                <c:pt idx="3762">
                  <c:v>0.54642352273680195</c:v>
                </c:pt>
                <c:pt idx="3763">
                  <c:v>0.54642352273680195</c:v>
                </c:pt>
                <c:pt idx="3764">
                  <c:v>0.54642352273680195</c:v>
                </c:pt>
                <c:pt idx="3765">
                  <c:v>0.54560428973133135</c:v>
                </c:pt>
                <c:pt idx="3766">
                  <c:v>0.54560428973133135</c:v>
                </c:pt>
                <c:pt idx="3767">
                  <c:v>0.54560428973133135</c:v>
                </c:pt>
                <c:pt idx="3768">
                  <c:v>0.54560428973133135</c:v>
                </c:pt>
                <c:pt idx="3769">
                  <c:v>0.54560428973133135</c:v>
                </c:pt>
                <c:pt idx="3770">
                  <c:v>0.54560428973133135</c:v>
                </c:pt>
                <c:pt idx="3771">
                  <c:v>0.54560428973133135</c:v>
                </c:pt>
                <c:pt idx="3772">
                  <c:v>0.54560428973133135</c:v>
                </c:pt>
                <c:pt idx="3773">
                  <c:v>0.54560428973133135</c:v>
                </c:pt>
                <c:pt idx="3774">
                  <c:v>0.54560428973133135</c:v>
                </c:pt>
                <c:pt idx="3775">
                  <c:v>0.54560428973133135</c:v>
                </c:pt>
                <c:pt idx="3776">
                  <c:v>0.54560428973133135</c:v>
                </c:pt>
                <c:pt idx="3777">
                  <c:v>0.54560428973133135</c:v>
                </c:pt>
                <c:pt idx="3778">
                  <c:v>0.54560428973133135</c:v>
                </c:pt>
                <c:pt idx="3779">
                  <c:v>0.54560428973133135</c:v>
                </c:pt>
                <c:pt idx="3780">
                  <c:v>0.54560428973133135</c:v>
                </c:pt>
                <c:pt idx="3781">
                  <c:v>0.54560428973133135</c:v>
                </c:pt>
                <c:pt idx="3782">
                  <c:v>0.54560428973133135</c:v>
                </c:pt>
                <c:pt idx="3783">
                  <c:v>0.54560428973133135</c:v>
                </c:pt>
                <c:pt idx="3784">
                  <c:v>0.54560428973133135</c:v>
                </c:pt>
                <c:pt idx="3785">
                  <c:v>0.54560428973133135</c:v>
                </c:pt>
                <c:pt idx="3786">
                  <c:v>0.54560428973133135</c:v>
                </c:pt>
                <c:pt idx="3787">
                  <c:v>0.54560428973133135</c:v>
                </c:pt>
                <c:pt idx="3788">
                  <c:v>0.54560428973133135</c:v>
                </c:pt>
                <c:pt idx="3789">
                  <c:v>0.54560428973133135</c:v>
                </c:pt>
                <c:pt idx="3790">
                  <c:v>0.54560428973133135</c:v>
                </c:pt>
                <c:pt idx="3791">
                  <c:v>0.54560428973133135</c:v>
                </c:pt>
                <c:pt idx="3792">
                  <c:v>0.54560428973133135</c:v>
                </c:pt>
                <c:pt idx="3793">
                  <c:v>0.54560428973133135</c:v>
                </c:pt>
                <c:pt idx="3794">
                  <c:v>0.54560428973133135</c:v>
                </c:pt>
                <c:pt idx="3795">
                  <c:v>0.54560428973133135</c:v>
                </c:pt>
                <c:pt idx="3796">
                  <c:v>0.54560428973133135</c:v>
                </c:pt>
                <c:pt idx="3797">
                  <c:v>0.54560428973133135</c:v>
                </c:pt>
                <c:pt idx="3798">
                  <c:v>0.54560428973133135</c:v>
                </c:pt>
                <c:pt idx="3799">
                  <c:v>0.54560428973133135</c:v>
                </c:pt>
                <c:pt idx="3800">
                  <c:v>0.54560428973133135</c:v>
                </c:pt>
                <c:pt idx="3801">
                  <c:v>0.54560428973133135</c:v>
                </c:pt>
                <c:pt idx="3802">
                  <c:v>0.54478408616114449</c:v>
                </c:pt>
                <c:pt idx="3803">
                  <c:v>0.54478408616114449</c:v>
                </c:pt>
                <c:pt idx="3804">
                  <c:v>0.54478408616114449</c:v>
                </c:pt>
                <c:pt idx="3805">
                  <c:v>0.54478408616114449</c:v>
                </c:pt>
                <c:pt idx="3806">
                  <c:v>0.54396291668891017</c:v>
                </c:pt>
                <c:pt idx="3807">
                  <c:v>0.54396291668891017</c:v>
                </c:pt>
                <c:pt idx="3808">
                  <c:v>0.54396291668891017</c:v>
                </c:pt>
                <c:pt idx="3809">
                  <c:v>0.5431407859772901</c:v>
                </c:pt>
                <c:pt idx="3810">
                  <c:v>0.5431407859772901</c:v>
                </c:pt>
                <c:pt idx="3811">
                  <c:v>0.54314076087123864</c:v>
                </c:pt>
                <c:pt idx="3812">
                  <c:v>0.54231769868895352</c:v>
                </c:pt>
                <c:pt idx="3813">
                  <c:v>0.54231769868895352</c:v>
                </c:pt>
                <c:pt idx="3814">
                  <c:v>0.54149365948656902</c:v>
                </c:pt>
                <c:pt idx="3815">
                  <c:v>0.54149365948656902</c:v>
                </c:pt>
                <c:pt idx="3816">
                  <c:v>0.54149365948656902</c:v>
                </c:pt>
                <c:pt idx="3817">
                  <c:v>0.54149365948656902</c:v>
                </c:pt>
                <c:pt idx="3818">
                  <c:v>0.54149365948656902</c:v>
                </c:pt>
                <c:pt idx="3819">
                  <c:v>0.54149365948656902</c:v>
                </c:pt>
                <c:pt idx="3820">
                  <c:v>0.54149365948656902</c:v>
                </c:pt>
                <c:pt idx="3821">
                  <c:v>0.54066867303279875</c:v>
                </c:pt>
                <c:pt idx="3822">
                  <c:v>0.53984274399031107</c:v>
                </c:pt>
                <c:pt idx="3823">
                  <c:v>0.53901587702177256</c:v>
                </c:pt>
                <c:pt idx="3824">
                  <c:v>0.53901587702177256</c:v>
                </c:pt>
                <c:pt idx="3825">
                  <c:v>0.53818807678984948</c:v>
                </c:pt>
                <c:pt idx="3826">
                  <c:v>0.53818807678984948</c:v>
                </c:pt>
                <c:pt idx="3827">
                  <c:v>0.53735934795720897</c:v>
                </c:pt>
                <c:pt idx="3828">
                  <c:v>0.53735934795720897</c:v>
                </c:pt>
                <c:pt idx="3829">
                  <c:v>0.53735934795720897</c:v>
                </c:pt>
                <c:pt idx="3830">
                  <c:v>0.53735934795720897</c:v>
                </c:pt>
                <c:pt idx="3831">
                  <c:v>0.53735934795720897</c:v>
                </c:pt>
                <c:pt idx="3832">
                  <c:v>0.53735934795720897</c:v>
                </c:pt>
                <c:pt idx="3833">
                  <c:v>0.53735934795720897</c:v>
                </c:pt>
                <c:pt idx="3834">
                  <c:v>0.53735934795720897</c:v>
                </c:pt>
                <c:pt idx="3835">
                  <c:v>0.53735934795720897</c:v>
                </c:pt>
                <c:pt idx="3836">
                  <c:v>0.53735934795720897</c:v>
                </c:pt>
                <c:pt idx="3837">
                  <c:v>0.53735934795720897</c:v>
                </c:pt>
                <c:pt idx="3838">
                  <c:v>0.53735934795720897</c:v>
                </c:pt>
                <c:pt idx="3839">
                  <c:v>0.53735934795720897</c:v>
                </c:pt>
                <c:pt idx="3840">
                  <c:v>0.53735934795720897</c:v>
                </c:pt>
                <c:pt idx="3841">
                  <c:v>0.53735934795720897</c:v>
                </c:pt>
                <c:pt idx="3842">
                  <c:v>0.53735934795720897</c:v>
                </c:pt>
                <c:pt idx="3843">
                  <c:v>0.53735934795720897</c:v>
                </c:pt>
                <c:pt idx="3844">
                  <c:v>0.53735934795720897</c:v>
                </c:pt>
                <c:pt idx="3845">
                  <c:v>0.53735934795720897</c:v>
                </c:pt>
                <c:pt idx="3846">
                  <c:v>0.53735934795720897</c:v>
                </c:pt>
                <c:pt idx="3847">
                  <c:v>0.53735934795720897</c:v>
                </c:pt>
                <c:pt idx="3848">
                  <c:v>0.53735934795720897</c:v>
                </c:pt>
                <c:pt idx="3849">
                  <c:v>0.53735934795720897</c:v>
                </c:pt>
                <c:pt idx="3850">
                  <c:v>0.53735934795720897</c:v>
                </c:pt>
                <c:pt idx="3851">
                  <c:v>0.53735934795720897</c:v>
                </c:pt>
                <c:pt idx="3852">
                  <c:v>0.53735934795720897</c:v>
                </c:pt>
                <c:pt idx="3853">
                  <c:v>0.53735934795720897</c:v>
                </c:pt>
                <c:pt idx="3854">
                  <c:v>0.53735934795720897</c:v>
                </c:pt>
                <c:pt idx="3855">
                  <c:v>0.53735934795720897</c:v>
                </c:pt>
                <c:pt idx="3856">
                  <c:v>0.53735934795720897</c:v>
                </c:pt>
                <c:pt idx="3857">
                  <c:v>0.53735934795720897</c:v>
                </c:pt>
                <c:pt idx="3858">
                  <c:v>0.53735934795720897</c:v>
                </c:pt>
                <c:pt idx="3859">
                  <c:v>0.53735934795720897</c:v>
                </c:pt>
                <c:pt idx="3860">
                  <c:v>0.53735934795720897</c:v>
                </c:pt>
                <c:pt idx="3861">
                  <c:v>0.53735934795720897</c:v>
                </c:pt>
                <c:pt idx="3862">
                  <c:v>0.53735934795720897</c:v>
                </c:pt>
                <c:pt idx="3863">
                  <c:v>0.53735934795720897</c:v>
                </c:pt>
                <c:pt idx="3864">
                  <c:v>0.53735934795720897</c:v>
                </c:pt>
                <c:pt idx="3865">
                  <c:v>0.53735934795720897</c:v>
                </c:pt>
                <c:pt idx="3866">
                  <c:v>0.53735934795720897</c:v>
                </c:pt>
                <c:pt idx="3867">
                  <c:v>0.53735934795720897</c:v>
                </c:pt>
                <c:pt idx="3868">
                  <c:v>0.53735934795720897</c:v>
                </c:pt>
                <c:pt idx="3869">
                  <c:v>0.53735934795720897</c:v>
                </c:pt>
                <c:pt idx="3870">
                  <c:v>0.53735934795720897</c:v>
                </c:pt>
                <c:pt idx="3871">
                  <c:v>0.53735934795720897</c:v>
                </c:pt>
                <c:pt idx="3872">
                  <c:v>0.53735934795720897</c:v>
                </c:pt>
                <c:pt idx="3873">
                  <c:v>0.53735934795720897</c:v>
                </c:pt>
                <c:pt idx="3874">
                  <c:v>0.53735934795720897</c:v>
                </c:pt>
                <c:pt idx="3875">
                  <c:v>0.53735934795720897</c:v>
                </c:pt>
                <c:pt idx="3876">
                  <c:v>0.53735934795720897</c:v>
                </c:pt>
                <c:pt idx="3877">
                  <c:v>0.53735934795720897</c:v>
                </c:pt>
                <c:pt idx="3878">
                  <c:v>0.53735934795720897</c:v>
                </c:pt>
                <c:pt idx="3879">
                  <c:v>0.53735934795720897</c:v>
                </c:pt>
                <c:pt idx="3880">
                  <c:v>0.53652969518651439</c:v>
                </c:pt>
                <c:pt idx="3881">
                  <c:v>0.53652969518651439</c:v>
                </c:pt>
                <c:pt idx="3882">
                  <c:v>0.535699123140434</c:v>
                </c:pt>
                <c:pt idx="3883">
                  <c:v>0.535699123140434</c:v>
                </c:pt>
                <c:pt idx="3884">
                  <c:v>0.535699123140434</c:v>
                </c:pt>
                <c:pt idx="3885">
                  <c:v>0.53486763648163449</c:v>
                </c:pt>
                <c:pt idx="3886">
                  <c:v>0.53486763648163449</c:v>
                </c:pt>
                <c:pt idx="3887">
                  <c:v>0.53486763648163449</c:v>
                </c:pt>
                <c:pt idx="3888">
                  <c:v>0.53486761109075287</c:v>
                </c:pt>
                <c:pt idx="3889">
                  <c:v>0.53403523987278256</c:v>
                </c:pt>
                <c:pt idx="3890">
                  <c:v>0.53403523987278256</c:v>
                </c:pt>
                <c:pt idx="3891">
                  <c:v>0.53403523987278256</c:v>
                </c:pt>
                <c:pt idx="3892">
                  <c:v>0.53403523987278256</c:v>
                </c:pt>
                <c:pt idx="3893">
                  <c:v>0.53320193797654525</c:v>
                </c:pt>
                <c:pt idx="3894">
                  <c:v>0.53320193797654525</c:v>
                </c:pt>
                <c:pt idx="3895">
                  <c:v>0.53320193797654525</c:v>
                </c:pt>
                <c:pt idx="3896">
                  <c:v>0.53320193797654525</c:v>
                </c:pt>
                <c:pt idx="3897">
                  <c:v>0.53320193797654525</c:v>
                </c:pt>
                <c:pt idx="3898">
                  <c:v>0.53236773545558613</c:v>
                </c:pt>
                <c:pt idx="3899">
                  <c:v>0.53236773545558613</c:v>
                </c:pt>
                <c:pt idx="3900">
                  <c:v>0.53153266247340314</c:v>
                </c:pt>
                <c:pt idx="3901">
                  <c:v>0.53153266247340314</c:v>
                </c:pt>
                <c:pt idx="3902">
                  <c:v>0.53153263697257291</c:v>
                </c:pt>
                <c:pt idx="3903">
                  <c:v>0.53153263697257291</c:v>
                </c:pt>
                <c:pt idx="3904">
                  <c:v>0.53153263697257291</c:v>
                </c:pt>
                <c:pt idx="3905">
                  <c:v>0.53069664719017207</c:v>
                </c:pt>
                <c:pt idx="3906">
                  <c:v>0.53069664719017207</c:v>
                </c:pt>
                <c:pt idx="3907">
                  <c:v>0.53069664719017207</c:v>
                </c:pt>
                <c:pt idx="3908">
                  <c:v>0.5298597707710524</c:v>
                </c:pt>
                <c:pt idx="3909">
                  <c:v>0.5298597707710524</c:v>
                </c:pt>
                <c:pt idx="3910">
                  <c:v>0.52902201237787794</c:v>
                </c:pt>
                <c:pt idx="3911">
                  <c:v>0.52902201237787794</c:v>
                </c:pt>
                <c:pt idx="3912">
                  <c:v>0.52902201237787794</c:v>
                </c:pt>
                <c:pt idx="3913">
                  <c:v>0.52902201237787794</c:v>
                </c:pt>
                <c:pt idx="3914">
                  <c:v>0.52902201237787794</c:v>
                </c:pt>
                <c:pt idx="3915">
                  <c:v>0.52902201237787794</c:v>
                </c:pt>
                <c:pt idx="3916">
                  <c:v>0.52902201237787794</c:v>
                </c:pt>
                <c:pt idx="3917">
                  <c:v>0.52902201237787794</c:v>
                </c:pt>
                <c:pt idx="3918">
                  <c:v>0.52902201237787794</c:v>
                </c:pt>
                <c:pt idx="3919">
                  <c:v>0.52902201237787794</c:v>
                </c:pt>
                <c:pt idx="3920">
                  <c:v>0.52902201237787794</c:v>
                </c:pt>
                <c:pt idx="3921">
                  <c:v>0.52902201237787794</c:v>
                </c:pt>
                <c:pt idx="3922">
                  <c:v>0.52902201237787794</c:v>
                </c:pt>
                <c:pt idx="3923">
                  <c:v>0.52902201237787794</c:v>
                </c:pt>
                <c:pt idx="3924">
                  <c:v>0.52902201237787794</c:v>
                </c:pt>
                <c:pt idx="3925">
                  <c:v>0.52902201237787794</c:v>
                </c:pt>
                <c:pt idx="3926">
                  <c:v>0.52902201237787794</c:v>
                </c:pt>
                <c:pt idx="3927">
                  <c:v>0.52902201237787794</c:v>
                </c:pt>
                <c:pt idx="3928">
                  <c:v>0.52902201237787794</c:v>
                </c:pt>
                <c:pt idx="3929">
                  <c:v>0.52902201237787794</c:v>
                </c:pt>
                <c:pt idx="3930">
                  <c:v>0.52902201237787794</c:v>
                </c:pt>
                <c:pt idx="3931">
                  <c:v>0.52818337667331061</c:v>
                </c:pt>
                <c:pt idx="3932">
                  <c:v>0.52818337667331061</c:v>
                </c:pt>
                <c:pt idx="3933">
                  <c:v>0.52818337667331061</c:v>
                </c:pt>
                <c:pt idx="3934">
                  <c:v>0.52818337667331061</c:v>
                </c:pt>
                <c:pt idx="3935">
                  <c:v>0.52734386832002267</c:v>
                </c:pt>
                <c:pt idx="3936">
                  <c:v>0.52734386832002267</c:v>
                </c:pt>
                <c:pt idx="3937">
                  <c:v>0.52734386832002267</c:v>
                </c:pt>
                <c:pt idx="3938">
                  <c:v>0.52650349198068125</c:v>
                </c:pt>
                <c:pt idx="3939">
                  <c:v>0.52566225231794839</c:v>
                </c:pt>
                <c:pt idx="3940">
                  <c:v>0.52566225231794839</c:v>
                </c:pt>
                <c:pt idx="3941">
                  <c:v>0.52566225231794839</c:v>
                </c:pt>
                <c:pt idx="3942">
                  <c:v>0.52482015399449478</c:v>
                </c:pt>
                <c:pt idx="3943">
                  <c:v>0.52482015399449478</c:v>
                </c:pt>
                <c:pt idx="3944">
                  <c:v>0.52482015399449478</c:v>
                </c:pt>
                <c:pt idx="3945">
                  <c:v>0.52482015399449478</c:v>
                </c:pt>
                <c:pt idx="3946">
                  <c:v>0.5239772016729809</c:v>
                </c:pt>
                <c:pt idx="3947">
                  <c:v>0.5239772016729809</c:v>
                </c:pt>
                <c:pt idx="3948">
                  <c:v>0.52313340001608055</c:v>
                </c:pt>
                <c:pt idx="3949">
                  <c:v>0.52228875368645067</c:v>
                </c:pt>
                <c:pt idx="3950">
                  <c:v>0.52228875368645067</c:v>
                </c:pt>
                <c:pt idx="3951">
                  <c:v>0.52228875368645067</c:v>
                </c:pt>
                <c:pt idx="3952">
                  <c:v>0.52228875368645067</c:v>
                </c:pt>
                <c:pt idx="3953">
                  <c:v>0.52228875368645067</c:v>
                </c:pt>
                <c:pt idx="3954">
                  <c:v>0.52228875368645067</c:v>
                </c:pt>
                <c:pt idx="3955">
                  <c:v>0.52059694565969927</c:v>
                </c:pt>
                <c:pt idx="3956">
                  <c:v>0.52059694565969927</c:v>
                </c:pt>
                <c:pt idx="3957">
                  <c:v>0.52059694565969927</c:v>
                </c:pt>
                <c:pt idx="3958">
                  <c:v>0.52059694565969927</c:v>
                </c:pt>
                <c:pt idx="3959">
                  <c:v>0.52059694565969927</c:v>
                </c:pt>
                <c:pt idx="3960">
                  <c:v>0.52059694565969927</c:v>
                </c:pt>
                <c:pt idx="3961">
                  <c:v>0.52059694565969927</c:v>
                </c:pt>
                <c:pt idx="3962">
                  <c:v>0.52059694565969927</c:v>
                </c:pt>
                <c:pt idx="3963">
                  <c:v>0.52059694565969927</c:v>
                </c:pt>
                <c:pt idx="3964">
                  <c:v>0.52059694565969927</c:v>
                </c:pt>
                <c:pt idx="3965">
                  <c:v>0.52059694565969927</c:v>
                </c:pt>
                <c:pt idx="3966">
                  <c:v>0.52059694565969927</c:v>
                </c:pt>
                <c:pt idx="3967">
                  <c:v>0.52059694565969927</c:v>
                </c:pt>
                <c:pt idx="3968">
                  <c:v>0.52059694565969927</c:v>
                </c:pt>
                <c:pt idx="3969">
                  <c:v>0.52059694565969927</c:v>
                </c:pt>
                <c:pt idx="3970">
                  <c:v>0.52059694565969927</c:v>
                </c:pt>
                <c:pt idx="3971">
                  <c:v>0.52059694565969927</c:v>
                </c:pt>
                <c:pt idx="3972">
                  <c:v>0.52059694565969927</c:v>
                </c:pt>
                <c:pt idx="3973">
                  <c:v>0.52059694565969927</c:v>
                </c:pt>
                <c:pt idx="3974">
                  <c:v>0.52059694565969927</c:v>
                </c:pt>
                <c:pt idx="3975">
                  <c:v>0.52059694565969927</c:v>
                </c:pt>
                <c:pt idx="3976">
                  <c:v>0.52059694565969927</c:v>
                </c:pt>
                <c:pt idx="3977">
                  <c:v>0.52059694565969927</c:v>
                </c:pt>
                <c:pt idx="3978">
                  <c:v>0.52059694565969927</c:v>
                </c:pt>
                <c:pt idx="3979">
                  <c:v>0.52059694565969927</c:v>
                </c:pt>
                <c:pt idx="3980">
                  <c:v>0.52059694565969927</c:v>
                </c:pt>
                <c:pt idx="3981">
                  <c:v>0.52059694565969927</c:v>
                </c:pt>
                <c:pt idx="3982">
                  <c:v>0.52059694565969927</c:v>
                </c:pt>
                <c:pt idx="3983">
                  <c:v>0.52059694565969927</c:v>
                </c:pt>
                <c:pt idx="3984">
                  <c:v>0.52059694565969927</c:v>
                </c:pt>
                <c:pt idx="3985">
                  <c:v>0.52059694565969927</c:v>
                </c:pt>
                <c:pt idx="3986">
                  <c:v>0.52059694565969927</c:v>
                </c:pt>
                <c:pt idx="3987">
                  <c:v>0.51974979328789694</c:v>
                </c:pt>
                <c:pt idx="3988">
                  <c:v>0.51974979328789694</c:v>
                </c:pt>
                <c:pt idx="3989">
                  <c:v>0.51974979328789694</c:v>
                </c:pt>
                <c:pt idx="3990">
                  <c:v>0.51890181489403808</c:v>
                </c:pt>
                <c:pt idx="3991">
                  <c:v>0.51805301514078628</c:v>
                </c:pt>
                <c:pt idx="3992">
                  <c:v>0.5180529892229313</c:v>
                </c:pt>
                <c:pt idx="3993">
                  <c:v>0.517203398690808</c:v>
                </c:pt>
                <c:pt idx="3994">
                  <c:v>0.517203398690808</c:v>
                </c:pt>
                <c:pt idx="3995">
                  <c:v>0.51720338571945612</c:v>
                </c:pt>
                <c:pt idx="3996">
                  <c:v>0.51635297020677406</c:v>
                </c:pt>
                <c:pt idx="3997">
                  <c:v>0.51635297020677406</c:v>
                </c:pt>
                <c:pt idx="3998">
                  <c:v>0.51635297020677406</c:v>
                </c:pt>
                <c:pt idx="3999">
                  <c:v>0.51635297020677406</c:v>
                </c:pt>
                <c:pt idx="4000">
                  <c:v>0.51635297020677406</c:v>
                </c:pt>
                <c:pt idx="4001">
                  <c:v>0.51635297020677406</c:v>
                </c:pt>
                <c:pt idx="4002">
                  <c:v>0.51550173435134661</c:v>
                </c:pt>
                <c:pt idx="4003">
                  <c:v>0.51550173435134661</c:v>
                </c:pt>
                <c:pt idx="4004">
                  <c:v>0.51550173435134661</c:v>
                </c:pt>
                <c:pt idx="4005">
                  <c:v>0.51550173435134661</c:v>
                </c:pt>
                <c:pt idx="4006">
                  <c:v>0.51464969578719244</c:v>
                </c:pt>
                <c:pt idx="4007">
                  <c:v>0.51464969578719244</c:v>
                </c:pt>
                <c:pt idx="4008">
                  <c:v>0.51464969578719244</c:v>
                </c:pt>
                <c:pt idx="4009">
                  <c:v>0.5137968591769746</c:v>
                </c:pt>
                <c:pt idx="4010">
                  <c:v>0.5137968591769746</c:v>
                </c:pt>
                <c:pt idx="4011">
                  <c:v>0.5137968591769746</c:v>
                </c:pt>
                <c:pt idx="4012">
                  <c:v>0.5137968591769746</c:v>
                </c:pt>
                <c:pt idx="4013">
                  <c:v>0.5129432291833651</c:v>
                </c:pt>
                <c:pt idx="4014">
                  <c:v>0.5129432291833651</c:v>
                </c:pt>
                <c:pt idx="4015">
                  <c:v>0.5129432291833651</c:v>
                </c:pt>
                <c:pt idx="4016">
                  <c:v>0.5129432291833651</c:v>
                </c:pt>
                <c:pt idx="4017">
                  <c:v>0.51208881046902988</c:v>
                </c:pt>
                <c:pt idx="4018">
                  <c:v>0.51208881046902988</c:v>
                </c:pt>
                <c:pt idx="4019">
                  <c:v>0.51208881046902988</c:v>
                </c:pt>
                <c:pt idx="4020">
                  <c:v>0.51208881046902988</c:v>
                </c:pt>
                <c:pt idx="4021">
                  <c:v>0.51208881046902988</c:v>
                </c:pt>
                <c:pt idx="4022">
                  <c:v>0.51208881046902988</c:v>
                </c:pt>
                <c:pt idx="4023">
                  <c:v>0.51208881046902988</c:v>
                </c:pt>
                <c:pt idx="4024">
                  <c:v>0.51208881046902988</c:v>
                </c:pt>
                <c:pt idx="4025">
                  <c:v>0.51208881046902988</c:v>
                </c:pt>
                <c:pt idx="4026">
                  <c:v>0.51208881046902988</c:v>
                </c:pt>
                <c:pt idx="4027">
                  <c:v>0.51208881046902988</c:v>
                </c:pt>
                <c:pt idx="4028">
                  <c:v>0.51208881046902988</c:v>
                </c:pt>
                <c:pt idx="4029">
                  <c:v>0.51208881046902988</c:v>
                </c:pt>
                <c:pt idx="4030">
                  <c:v>0.51208881046902988</c:v>
                </c:pt>
                <c:pt idx="4031">
                  <c:v>0.51208881046902988</c:v>
                </c:pt>
                <c:pt idx="4032">
                  <c:v>0.51208881046902988</c:v>
                </c:pt>
                <c:pt idx="4033">
                  <c:v>0.51208881046902988</c:v>
                </c:pt>
                <c:pt idx="4034">
                  <c:v>0.51208881046902988</c:v>
                </c:pt>
                <c:pt idx="4035">
                  <c:v>0.51208881046902988</c:v>
                </c:pt>
                <c:pt idx="4036">
                  <c:v>0.51208881046902988</c:v>
                </c:pt>
                <c:pt idx="4037">
                  <c:v>0.51208881046902988</c:v>
                </c:pt>
                <c:pt idx="4038">
                  <c:v>0.51208881046902988</c:v>
                </c:pt>
                <c:pt idx="4039">
                  <c:v>0.51208881046902988</c:v>
                </c:pt>
                <c:pt idx="4040">
                  <c:v>0.51208881046902988</c:v>
                </c:pt>
                <c:pt idx="4041">
                  <c:v>0.51208881046902988</c:v>
                </c:pt>
                <c:pt idx="4042">
                  <c:v>0.51208881046902988</c:v>
                </c:pt>
                <c:pt idx="4043">
                  <c:v>0.51123360769662918</c:v>
                </c:pt>
                <c:pt idx="4044">
                  <c:v>0.51037762552883525</c:v>
                </c:pt>
                <c:pt idx="4045">
                  <c:v>0.51037762552883525</c:v>
                </c:pt>
                <c:pt idx="4046">
                  <c:v>0.50952084246831775</c:v>
                </c:pt>
                <c:pt idx="4047">
                  <c:v>0.50866334165772842</c:v>
                </c:pt>
                <c:pt idx="4048">
                  <c:v>0.50780504927975079</c:v>
                </c:pt>
                <c:pt idx="4049">
                  <c:v>0.50780504927975079</c:v>
                </c:pt>
                <c:pt idx="4050">
                  <c:v>0.50780504927975079</c:v>
                </c:pt>
                <c:pt idx="4051">
                  <c:v>0.50780504927975079</c:v>
                </c:pt>
                <c:pt idx="4052">
                  <c:v>0.50780504927975079</c:v>
                </c:pt>
                <c:pt idx="4053">
                  <c:v>0.50780504927975079</c:v>
                </c:pt>
                <c:pt idx="4054">
                  <c:v>0.50608618695226626</c:v>
                </c:pt>
                <c:pt idx="4055">
                  <c:v>0.50608618695226626</c:v>
                </c:pt>
                <c:pt idx="4056">
                  <c:v>0.50522562632809875</c:v>
                </c:pt>
                <c:pt idx="4057">
                  <c:v>0.50436431894720135</c:v>
                </c:pt>
                <c:pt idx="4058">
                  <c:v>0.50350226947224042</c:v>
                </c:pt>
                <c:pt idx="4059">
                  <c:v>0.50350226947224042</c:v>
                </c:pt>
                <c:pt idx="4060">
                  <c:v>0.50350226947224042</c:v>
                </c:pt>
                <c:pt idx="4061">
                  <c:v>0.50350226947224042</c:v>
                </c:pt>
                <c:pt idx="4062">
                  <c:v>0.50350226947224042</c:v>
                </c:pt>
                <c:pt idx="4063">
                  <c:v>0.50350226947224042</c:v>
                </c:pt>
                <c:pt idx="4064">
                  <c:v>0.50350226947224042</c:v>
                </c:pt>
                <c:pt idx="4065">
                  <c:v>0.50350226947224042</c:v>
                </c:pt>
                <c:pt idx="4066">
                  <c:v>0.50350226947224042</c:v>
                </c:pt>
                <c:pt idx="4067">
                  <c:v>0.50350226947224042</c:v>
                </c:pt>
                <c:pt idx="4068">
                  <c:v>0.50350226947224042</c:v>
                </c:pt>
                <c:pt idx="4069">
                  <c:v>0.50350226947224042</c:v>
                </c:pt>
                <c:pt idx="4070">
                  <c:v>0.50350226947224042</c:v>
                </c:pt>
                <c:pt idx="4071">
                  <c:v>0.50350226947224042</c:v>
                </c:pt>
                <c:pt idx="4072">
                  <c:v>0.50350226947224042</c:v>
                </c:pt>
                <c:pt idx="4073">
                  <c:v>0.50350226947224042</c:v>
                </c:pt>
                <c:pt idx="4074">
                  <c:v>0.50350226947224042</c:v>
                </c:pt>
                <c:pt idx="4075">
                  <c:v>0.50350226947224042</c:v>
                </c:pt>
                <c:pt idx="4076">
                  <c:v>0.50350226947224042</c:v>
                </c:pt>
                <c:pt idx="4077">
                  <c:v>0.50350226947224042</c:v>
                </c:pt>
                <c:pt idx="4078">
                  <c:v>0.50350226947224042</c:v>
                </c:pt>
                <c:pt idx="4079">
                  <c:v>0.50350226947224042</c:v>
                </c:pt>
                <c:pt idx="4080">
                  <c:v>0.50350226947224042</c:v>
                </c:pt>
                <c:pt idx="4081">
                  <c:v>0.50177596289078319</c:v>
                </c:pt>
                <c:pt idx="4082">
                  <c:v>0.50091171510962629</c:v>
                </c:pt>
                <c:pt idx="4083">
                  <c:v>0.50091171510962629</c:v>
                </c:pt>
                <c:pt idx="4084">
                  <c:v>0.50004674388506931</c:v>
                </c:pt>
                <c:pt idx="4085">
                  <c:v>0.49918105387978301</c:v>
                </c:pt>
                <c:pt idx="4086">
                  <c:v>0.49918105387978301</c:v>
                </c:pt>
                <c:pt idx="4087">
                  <c:v>0.49831464975642803</c:v>
                </c:pt>
                <c:pt idx="4088">
                  <c:v>0.49831464975642803</c:v>
                </c:pt>
                <c:pt idx="4089">
                  <c:v>0.49831464975642803</c:v>
                </c:pt>
                <c:pt idx="4090">
                  <c:v>0.49657971780618798</c:v>
                </c:pt>
                <c:pt idx="4091">
                  <c:v>0.49657971780618798</c:v>
                </c:pt>
                <c:pt idx="4092">
                  <c:v>0.49657971780618798</c:v>
                </c:pt>
                <c:pt idx="4093">
                  <c:v>0.49571119930463575</c:v>
                </c:pt>
                <c:pt idx="4094">
                  <c:v>0.49571119930463575</c:v>
                </c:pt>
                <c:pt idx="4095">
                  <c:v>0.49484198533568491</c:v>
                </c:pt>
                <c:pt idx="4096">
                  <c:v>0.49484198533568491</c:v>
                </c:pt>
                <c:pt idx="4097">
                  <c:v>0.49484198533568491</c:v>
                </c:pt>
                <c:pt idx="4098">
                  <c:v>0.49484198533568491</c:v>
                </c:pt>
                <c:pt idx="4099">
                  <c:v>0.49484198533568491</c:v>
                </c:pt>
                <c:pt idx="4100">
                  <c:v>0.49484198533568491</c:v>
                </c:pt>
                <c:pt idx="4101">
                  <c:v>0.49484198533568491</c:v>
                </c:pt>
                <c:pt idx="4102">
                  <c:v>0.49484198533568491</c:v>
                </c:pt>
                <c:pt idx="4103">
                  <c:v>0.49484198533568491</c:v>
                </c:pt>
                <c:pt idx="4104">
                  <c:v>0.49484198533568491</c:v>
                </c:pt>
                <c:pt idx="4105">
                  <c:v>0.49484198533568491</c:v>
                </c:pt>
                <c:pt idx="4106">
                  <c:v>0.49484198533568491</c:v>
                </c:pt>
                <c:pt idx="4107">
                  <c:v>0.49484198533568491</c:v>
                </c:pt>
                <c:pt idx="4108">
                  <c:v>0.49484198533568491</c:v>
                </c:pt>
                <c:pt idx="4109">
                  <c:v>0.49484198533568491</c:v>
                </c:pt>
                <c:pt idx="4110">
                  <c:v>0.49484198533568491</c:v>
                </c:pt>
                <c:pt idx="4111">
                  <c:v>0.49484198533568491</c:v>
                </c:pt>
                <c:pt idx="4112">
                  <c:v>0.49484198533568491</c:v>
                </c:pt>
                <c:pt idx="4113">
                  <c:v>0.49484198533568491</c:v>
                </c:pt>
                <c:pt idx="4114">
                  <c:v>0.49484198533568491</c:v>
                </c:pt>
                <c:pt idx="4115">
                  <c:v>0.49484198533568491</c:v>
                </c:pt>
                <c:pt idx="4116">
                  <c:v>0.49484198533568491</c:v>
                </c:pt>
                <c:pt idx="4117">
                  <c:v>0.49484198533568491</c:v>
                </c:pt>
                <c:pt idx="4118">
                  <c:v>0.49484198533568491</c:v>
                </c:pt>
                <c:pt idx="4119">
                  <c:v>0.49484198533568491</c:v>
                </c:pt>
                <c:pt idx="4120">
                  <c:v>0.49484198533568491</c:v>
                </c:pt>
                <c:pt idx="4121">
                  <c:v>0.49484198533568491</c:v>
                </c:pt>
                <c:pt idx="4122">
                  <c:v>0.49484198533568491</c:v>
                </c:pt>
                <c:pt idx="4123">
                  <c:v>0.49484198533568491</c:v>
                </c:pt>
                <c:pt idx="4124">
                  <c:v>0.49484198533568491</c:v>
                </c:pt>
                <c:pt idx="4125">
                  <c:v>0.49397208056199432</c:v>
                </c:pt>
                <c:pt idx="4126">
                  <c:v>0.49310148964623951</c:v>
                </c:pt>
                <c:pt idx="4127">
                  <c:v>0.49310148964623951</c:v>
                </c:pt>
                <c:pt idx="4128">
                  <c:v>0.49310148964623951</c:v>
                </c:pt>
                <c:pt idx="4129">
                  <c:v>0.49223021725108324</c:v>
                </c:pt>
                <c:pt idx="4130">
                  <c:v>0.49223021725108324</c:v>
                </c:pt>
                <c:pt idx="4131">
                  <c:v>0.49223021725108324</c:v>
                </c:pt>
                <c:pt idx="4132">
                  <c:v>0.4913582680391903</c:v>
                </c:pt>
                <c:pt idx="4133">
                  <c:v>0.49048564667323208</c:v>
                </c:pt>
                <c:pt idx="4134">
                  <c:v>0.49048564667323208</c:v>
                </c:pt>
                <c:pt idx="4135">
                  <c:v>0.49048564667323208</c:v>
                </c:pt>
                <c:pt idx="4136">
                  <c:v>0.48961235781587004</c:v>
                </c:pt>
                <c:pt idx="4137">
                  <c:v>0.48961235781587004</c:v>
                </c:pt>
                <c:pt idx="4138">
                  <c:v>0.48961235781587004</c:v>
                </c:pt>
                <c:pt idx="4139">
                  <c:v>0.48961235781587004</c:v>
                </c:pt>
                <c:pt idx="4140">
                  <c:v>0.48873840612977115</c:v>
                </c:pt>
                <c:pt idx="4141">
                  <c:v>0.48786379627760423</c:v>
                </c:pt>
                <c:pt idx="4142">
                  <c:v>0.48611262072572631</c:v>
                </c:pt>
                <c:pt idx="4143">
                  <c:v>0.48611262072572631</c:v>
                </c:pt>
                <c:pt idx="4144">
                  <c:v>0.48611262072572631</c:v>
                </c:pt>
                <c:pt idx="4145">
                  <c:v>0.48611262072572631</c:v>
                </c:pt>
                <c:pt idx="4146">
                  <c:v>0.48611262072572631</c:v>
                </c:pt>
                <c:pt idx="4147">
                  <c:v>0.48611262072572631</c:v>
                </c:pt>
                <c:pt idx="4148">
                  <c:v>0.48611262072572631</c:v>
                </c:pt>
                <c:pt idx="4149">
                  <c:v>0.48611262072572631</c:v>
                </c:pt>
                <c:pt idx="4150">
                  <c:v>0.48611262072572631</c:v>
                </c:pt>
                <c:pt idx="4151">
                  <c:v>0.48611262072572631</c:v>
                </c:pt>
                <c:pt idx="4152">
                  <c:v>0.48611262072572631</c:v>
                </c:pt>
                <c:pt idx="4153">
                  <c:v>0.48611262072572631</c:v>
                </c:pt>
                <c:pt idx="4154">
                  <c:v>0.48611262072572631</c:v>
                </c:pt>
                <c:pt idx="4155">
                  <c:v>0.48611262072572631</c:v>
                </c:pt>
                <c:pt idx="4156">
                  <c:v>0.48611262072572631</c:v>
                </c:pt>
                <c:pt idx="4157">
                  <c:v>0.48611262072572631</c:v>
                </c:pt>
                <c:pt idx="4158">
                  <c:v>0.48611262072572631</c:v>
                </c:pt>
                <c:pt idx="4159">
                  <c:v>0.48611262072572631</c:v>
                </c:pt>
                <c:pt idx="4160">
                  <c:v>0.48611262072572631</c:v>
                </c:pt>
                <c:pt idx="4161">
                  <c:v>0.48611262072572631</c:v>
                </c:pt>
                <c:pt idx="4162">
                  <c:v>0.48611262072572631</c:v>
                </c:pt>
                <c:pt idx="4163">
                  <c:v>0.48611262072572631</c:v>
                </c:pt>
                <c:pt idx="4164">
                  <c:v>0.48611262072572631</c:v>
                </c:pt>
                <c:pt idx="4165">
                  <c:v>0.48611262072572631</c:v>
                </c:pt>
                <c:pt idx="4166">
                  <c:v>0.48611262072572631</c:v>
                </c:pt>
                <c:pt idx="4167">
                  <c:v>0.48523606435134831</c:v>
                </c:pt>
                <c:pt idx="4168">
                  <c:v>0.48523606435134831</c:v>
                </c:pt>
                <c:pt idx="4169">
                  <c:v>0.48435886846156689</c:v>
                </c:pt>
                <c:pt idx="4170">
                  <c:v>0.48435886846156689</c:v>
                </c:pt>
                <c:pt idx="4171">
                  <c:v>0.48435886846156689</c:v>
                </c:pt>
                <c:pt idx="4172">
                  <c:v>0.48348103771904466</c:v>
                </c:pt>
                <c:pt idx="4173">
                  <c:v>0.48172349032645895</c:v>
                </c:pt>
                <c:pt idx="4174">
                  <c:v>0.48172349032645895</c:v>
                </c:pt>
                <c:pt idx="4175">
                  <c:v>0.48172349032645895</c:v>
                </c:pt>
                <c:pt idx="4176">
                  <c:v>0.48084378300172581</c:v>
                </c:pt>
                <c:pt idx="4177">
                  <c:v>0.48084378300172581</c:v>
                </c:pt>
                <c:pt idx="4178">
                  <c:v>0.47996345947491814</c:v>
                </c:pt>
                <c:pt idx="4179">
                  <c:v>0.47908252440870486</c:v>
                </c:pt>
                <c:pt idx="4180">
                  <c:v>0.47820098246575221</c:v>
                </c:pt>
                <c:pt idx="4181">
                  <c:v>0.47820098246575221</c:v>
                </c:pt>
                <c:pt idx="4182">
                  <c:v>0.4773188383087309</c:v>
                </c:pt>
                <c:pt idx="4183">
                  <c:v>0.4773188383087309</c:v>
                </c:pt>
                <c:pt idx="4184">
                  <c:v>0.4773188383087309</c:v>
                </c:pt>
                <c:pt idx="4185">
                  <c:v>0.4773188383087309</c:v>
                </c:pt>
                <c:pt idx="4186">
                  <c:v>0.4773188383087309</c:v>
                </c:pt>
                <c:pt idx="4187">
                  <c:v>0.4773188383087309</c:v>
                </c:pt>
                <c:pt idx="4188">
                  <c:v>0.4773188383087309</c:v>
                </c:pt>
                <c:pt idx="4189">
                  <c:v>0.4773188383087309</c:v>
                </c:pt>
                <c:pt idx="4190">
                  <c:v>0.4773188383087309</c:v>
                </c:pt>
                <c:pt idx="4191">
                  <c:v>0.4773188383087309</c:v>
                </c:pt>
                <c:pt idx="4192">
                  <c:v>0.4773188383087309</c:v>
                </c:pt>
                <c:pt idx="4193">
                  <c:v>0.4773188383087309</c:v>
                </c:pt>
                <c:pt idx="4194">
                  <c:v>0.4773188383087309</c:v>
                </c:pt>
                <c:pt idx="4195">
                  <c:v>0.4773188383087309</c:v>
                </c:pt>
                <c:pt idx="4196">
                  <c:v>0.4773188383087309</c:v>
                </c:pt>
                <c:pt idx="4197">
                  <c:v>0.4773188383087309</c:v>
                </c:pt>
                <c:pt idx="4198">
                  <c:v>0.4773188383087309</c:v>
                </c:pt>
                <c:pt idx="4199">
                  <c:v>0.4773188383087309</c:v>
                </c:pt>
                <c:pt idx="4200">
                  <c:v>0.4773188383087309</c:v>
                </c:pt>
                <c:pt idx="4201">
                  <c:v>0.4755527620031223</c:v>
                </c:pt>
                <c:pt idx="4202">
                  <c:v>0.4755527620031223</c:v>
                </c:pt>
                <c:pt idx="4203">
                  <c:v>0.47378433279322285</c:v>
                </c:pt>
                <c:pt idx="4204">
                  <c:v>0.47378433279322285</c:v>
                </c:pt>
                <c:pt idx="4205">
                  <c:v>0.47378433279322285</c:v>
                </c:pt>
                <c:pt idx="4206">
                  <c:v>0.47289924750582651</c:v>
                </c:pt>
                <c:pt idx="4207">
                  <c:v>0.47289924750582651</c:v>
                </c:pt>
                <c:pt idx="4208">
                  <c:v>0.47289924750582651</c:v>
                </c:pt>
                <c:pt idx="4209">
                  <c:v>0.47289924750582651</c:v>
                </c:pt>
                <c:pt idx="4210">
                  <c:v>0.47201358798035542</c:v>
                </c:pt>
                <c:pt idx="4211">
                  <c:v>0.47112735887947671</c:v>
                </c:pt>
                <c:pt idx="4212">
                  <c:v>0.47024056486585547</c:v>
                </c:pt>
                <c:pt idx="4213">
                  <c:v>0.47024056486585547</c:v>
                </c:pt>
                <c:pt idx="4214">
                  <c:v>0.46935321060215895</c:v>
                </c:pt>
                <c:pt idx="4215">
                  <c:v>0.46846530075105547</c:v>
                </c:pt>
                <c:pt idx="4216">
                  <c:v>0.46846530075105547</c:v>
                </c:pt>
                <c:pt idx="4217">
                  <c:v>0.46846530075105547</c:v>
                </c:pt>
                <c:pt idx="4218">
                  <c:v>0.46846530075105547</c:v>
                </c:pt>
                <c:pt idx="4219">
                  <c:v>0.46846530075105547</c:v>
                </c:pt>
                <c:pt idx="4220">
                  <c:v>0.46846530075105547</c:v>
                </c:pt>
                <c:pt idx="4221">
                  <c:v>0.46846530075105547</c:v>
                </c:pt>
                <c:pt idx="4222">
                  <c:v>0.46846530075105547</c:v>
                </c:pt>
                <c:pt idx="4223">
                  <c:v>0.46846530075105547</c:v>
                </c:pt>
                <c:pt idx="4224">
                  <c:v>0.46846530075105547</c:v>
                </c:pt>
                <c:pt idx="4225">
                  <c:v>0.46846530075105547</c:v>
                </c:pt>
                <c:pt idx="4226">
                  <c:v>0.46846530075105547</c:v>
                </c:pt>
                <c:pt idx="4227">
                  <c:v>0.46846530075105547</c:v>
                </c:pt>
                <c:pt idx="4228">
                  <c:v>0.46846530075105547</c:v>
                </c:pt>
                <c:pt idx="4229">
                  <c:v>0.46846530075105547</c:v>
                </c:pt>
                <c:pt idx="4230">
                  <c:v>0.46846530075105547</c:v>
                </c:pt>
                <c:pt idx="4231">
                  <c:v>0.46846530075105547</c:v>
                </c:pt>
                <c:pt idx="4232">
                  <c:v>0.46846530075105547</c:v>
                </c:pt>
                <c:pt idx="4233">
                  <c:v>0.46846530075105547</c:v>
                </c:pt>
                <c:pt idx="4234">
                  <c:v>0.46846530075105547</c:v>
                </c:pt>
                <c:pt idx="4235">
                  <c:v>0.46846530075105547</c:v>
                </c:pt>
                <c:pt idx="4236">
                  <c:v>0.46846530075105547</c:v>
                </c:pt>
                <c:pt idx="4237">
                  <c:v>0.46846530075105547</c:v>
                </c:pt>
                <c:pt idx="4238">
                  <c:v>0.46846530075105547</c:v>
                </c:pt>
                <c:pt idx="4239">
                  <c:v>0.46846530075105547</c:v>
                </c:pt>
                <c:pt idx="4240">
                  <c:v>0.46846530075105547</c:v>
                </c:pt>
                <c:pt idx="4241">
                  <c:v>0.46846530075105547</c:v>
                </c:pt>
                <c:pt idx="4242">
                  <c:v>0.46668783293727367</c:v>
                </c:pt>
                <c:pt idx="4243">
                  <c:v>0.46668783293727367</c:v>
                </c:pt>
                <c:pt idx="4244">
                  <c:v>0.46668783293727367</c:v>
                </c:pt>
                <c:pt idx="4245">
                  <c:v>0.46579828429993719</c:v>
                </c:pt>
                <c:pt idx="4246">
                  <c:v>0.46579828429993719</c:v>
                </c:pt>
                <c:pt idx="4247">
                  <c:v>0.46490819872585398</c:v>
                </c:pt>
                <c:pt idx="4248">
                  <c:v>0.46490819872585398</c:v>
                </c:pt>
                <c:pt idx="4249">
                  <c:v>0.46490818513907672</c:v>
                </c:pt>
                <c:pt idx="4250">
                  <c:v>0.46401758087769585</c:v>
                </c:pt>
                <c:pt idx="4251">
                  <c:v>0.46401758087769585</c:v>
                </c:pt>
                <c:pt idx="4252">
                  <c:v>0.46401758087769585</c:v>
                </c:pt>
                <c:pt idx="4253">
                  <c:v>0.46401758087769585</c:v>
                </c:pt>
                <c:pt idx="4254">
                  <c:v>0.46401758087769585</c:v>
                </c:pt>
                <c:pt idx="4255">
                  <c:v>0.46401758087769585</c:v>
                </c:pt>
                <c:pt idx="4256">
                  <c:v>0.46312643541812543</c:v>
                </c:pt>
                <c:pt idx="4257">
                  <c:v>0.46312643541812543</c:v>
                </c:pt>
                <c:pt idx="4258">
                  <c:v>0.46223476700981053</c:v>
                </c:pt>
                <c:pt idx="4259">
                  <c:v>0.46134258031541636</c:v>
                </c:pt>
                <c:pt idx="4260">
                  <c:v>0.46134258031541636</c:v>
                </c:pt>
                <c:pt idx="4261">
                  <c:v>0.46134258031541636</c:v>
                </c:pt>
                <c:pt idx="4262">
                  <c:v>0.46134258031541636</c:v>
                </c:pt>
                <c:pt idx="4263">
                  <c:v>0.45955667071906098</c:v>
                </c:pt>
                <c:pt idx="4264">
                  <c:v>0.45955667071906098</c:v>
                </c:pt>
                <c:pt idx="4265">
                  <c:v>0.45955667071906098</c:v>
                </c:pt>
                <c:pt idx="4266">
                  <c:v>0.45955667071906098</c:v>
                </c:pt>
                <c:pt idx="4267">
                  <c:v>0.45955667071906098</c:v>
                </c:pt>
                <c:pt idx="4268">
                  <c:v>0.45955667071906098</c:v>
                </c:pt>
                <c:pt idx="4269">
                  <c:v>0.45955667071906098</c:v>
                </c:pt>
                <c:pt idx="4270">
                  <c:v>0.45955667071906098</c:v>
                </c:pt>
                <c:pt idx="4271">
                  <c:v>0.45955667071906098</c:v>
                </c:pt>
                <c:pt idx="4272">
                  <c:v>0.45955667071906098</c:v>
                </c:pt>
                <c:pt idx="4273">
                  <c:v>0.45955667071906098</c:v>
                </c:pt>
                <c:pt idx="4274">
                  <c:v>0.45955667071906098</c:v>
                </c:pt>
                <c:pt idx="4275">
                  <c:v>0.45955667071906098</c:v>
                </c:pt>
                <c:pt idx="4276">
                  <c:v>0.45955667071906098</c:v>
                </c:pt>
                <c:pt idx="4277">
                  <c:v>0.45955667071906098</c:v>
                </c:pt>
                <c:pt idx="4278">
                  <c:v>0.45955667071906098</c:v>
                </c:pt>
                <c:pt idx="4279">
                  <c:v>0.45955667071906098</c:v>
                </c:pt>
                <c:pt idx="4280">
                  <c:v>0.45955667071906098</c:v>
                </c:pt>
                <c:pt idx="4281">
                  <c:v>0.45776874393038031</c:v>
                </c:pt>
                <c:pt idx="4282">
                  <c:v>0.4568740357455881</c:v>
                </c:pt>
                <c:pt idx="4283">
                  <c:v>0.4568740357455881</c:v>
                </c:pt>
                <c:pt idx="4284">
                  <c:v>0.45597883725071481</c:v>
                </c:pt>
                <c:pt idx="4285">
                  <c:v>0.45597883725071481</c:v>
                </c:pt>
                <c:pt idx="4286">
                  <c:v>0.45508315310842978</c:v>
                </c:pt>
                <c:pt idx="4287">
                  <c:v>0.45418698798139506</c:v>
                </c:pt>
                <c:pt idx="4288">
                  <c:v>0.45418698798139506</c:v>
                </c:pt>
                <c:pt idx="4289">
                  <c:v>0.45418698798139506</c:v>
                </c:pt>
                <c:pt idx="4290">
                  <c:v>0.45329034653227801</c:v>
                </c:pt>
                <c:pt idx="4291">
                  <c:v>0.45329034653227801</c:v>
                </c:pt>
                <c:pt idx="4292">
                  <c:v>0.45329034653227801</c:v>
                </c:pt>
                <c:pt idx="4293">
                  <c:v>0.45329034653227801</c:v>
                </c:pt>
                <c:pt idx="4294">
                  <c:v>0.45239323342374665</c:v>
                </c:pt>
                <c:pt idx="4295">
                  <c:v>0.45149565331846858</c:v>
                </c:pt>
                <c:pt idx="4296">
                  <c:v>0.45059761087911138</c:v>
                </c:pt>
                <c:pt idx="4297">
                  <c:v>0.45059761087911138</c:v>
                </c:pt>
                <c:pt idx="4298">
                  <c:v>0.45059761087911138</c:v>
                </c:pt>
                <c:pt idx="4299">
                  <c:v>0.45059761087911138</c:v>
                </c:pt>
                <c:pt idx="4300">
                  <c:v>0.45059761087911138</c:v>
                </c:pt>
                <c:pt idx="4301">
                  <c:v>0.45059761087911138</c:v>
                </c:pt>
                <c:pt idx="4302">
                  <c:v>0.45059761087911138</c:v>
                </c:pt>
                <c:pt idx="4303">
                  <c:v>0.45059761087911138</c:v>
                </c:pt>
                <c:pt idx="4304">
                  <c:v>0.45059761087911138</c:v>
                </c:pt>
                <c:pt idx="4305">
                  <c:v>0.45059761087911138</c:v>
                </c:pt>
                <c:pt idx="4306">
                  <c:v>0.45059761087911138</c:v>
                </c:pt>
                <c:pt idx="4307">
                  <c:v>0.45059761087911138</c:v>
                </c:pt>
                <c:pt idx="4308">
                  <c:v>0.45059761087911138</c:v>
                </c:pt>
                <c:pt idx="4309">
                  <c:v>0.45059761087911138</c:v>
                </c:pt>
                <c:pt idx="4310">
                  <c:v>0.45059761087911138</c:v>
                </c:pt>
                <c:pt idx="4311">
                  <c:v>0.45059761087911138</c:v>
                </c:pt>
                <c:pt idx="4312">
                  <c:v>0.45059761087911138</c:v>
                </c:pt>
                <c:pt idx="4313">
                  <c:v>0.45059761087911138</c:v>
                </c:pt>
                <c:pt idx="4314">
                  <c:v>0.45059761087911138</c:v>
                </c:pt>
                <c:pt idx="4315">
                  <c:v>0.45059761087911138</c:v>
                </c:pt>
                <c:pt idx="4316">
                  <c:v>0.45059761087911138</c:v>
                </c:pt>
                <c:pt idx="4317">
                  <c:v>0.45059761087911138</c:v>
                </c:pt>
                <c:pt idx="4318">
                  <c:v>0.45059761087911138</c:v>
                </c:pt>
                <c:pt idx="4319">
                  <c:v>0.44880015764880182</c:v>
                </c:pt>
                <c:pt idx="4320">
                  <c:v>0.44880015764880182</c:v>
                </c:pt>
                <c:pt idx="4321">
                  <c:v>0.44880015764880182</c:v>
                </c:pt>
                <c:pt idx="4322">
                  <c:v>0.44790075618319208</c:v>
                </c:pt>
                <c:pt idx="4323">
                  <c:v>0.44700091103416278</c:v>
                </c:pt>
                <c:pt idx="4324">
                  <c:v>0.44700089729916476</c:v>
                </c:pt>
                <c:pt idx="4325">
                  <c:v>0.44610062686438684</c:v>
                </c:pt>
                <c:pt idx="4326">
                  <c:v>0.44610062686438684</c:v>
                </c:pt>
                <c:pt idx="4327">
                  <c:v>0.44610062686438684</c:v>
                </c:pt>
                <c:pt idx="4328">
                  <c:v>0.44610062686438684</c:v>
                </c:pt>
                <c:pt idx="4329">
                  <c:v>0.4442987876227949</c:v>
                </c:pt>
                <c:pt idx="4330">
                  <c:v>0.44429876011324282</c:v>
                </c:pt>
                <c:pt idx="4331">
                  <c:v>0.44339718685721469</c:v>
                </c:pt>
                <c:pt idx="4332">
                  <c:v>0.44249519323109493</c:v>
                </c:pt>
                <c:pt idx="4333">
                  <c:v>0.44159278389756557</c:v>
                </c:pt>
                <c:pt idx="4334">
                  <c:v>0.44159278389756557</c:v>
                </c:pt>
                <c:pt idx="4335">
                  <c:v>0.44159278389756557</c:v>
                </c:pt>
                <c:pt idx="4336">
                  <c:v>0.44159278389756557</c:v>
                </c:pt>
                <c:pt idx="4337">
                  <c:v>0.44159278389756557</c:v>
                </c:pt>
                <c:pt idx="4338">
                  <c:v>0.44159278389756557</c:v>
                </c:pt>
                <c:pt idx="4339">
                  <c:v>0.44159278389756557</c:v>
                </c:pt>
                <c:pt idx="4340">
                  <c:v>0.44159278389756557</c:v>
                </c:pt>
                <c:pt idx="4341">
                  <c:v>0.44159278389756557</c:v>
                </c:pt>
                <c:pt idx="4342">
                  <c:v>0.44159278389756557</c:v>
                </c:pt>
                <c:pt idx="4343">
                  <c:v>0.44159278389756557</c:v>
                </c:pt>
                <c:pt idx="4344">
                  <c:v>0.44159278389756557</c:v>
                </c:pt>
                <c:pt idx="4345">
                  <c:v>0.44159278389756557</c:v>
                </c:pt>
                <c:pt idx="4346">
                  <c:v>0.44159278389756557</c:v>
                </c:pt>
                <c:pt idx="4347">
                  <c:v>0.44159278389756557</c:v>
                </c:pt>
                <c:pt idx="4348">
                  <c:v>0.44159278389756557</c:v>
                </c:pt>
                <c:pt idx="4349">
                  <c:v>0.44159278389756557</c:v>
                </c:pt>
                <c:pt idx="4350">
                  <c:v>0.44159278389756557</c:v>
                </c:pt>
                <c:pt idx="4351">
                  <c:v>0.44159278389756557</c:v>
                </c:pt>
                <c:pt idx="4352">
                  <c:v>0.44159278389756557</c:v>
                </c:pt>
                <c:pt idx="4353">
                  <c:v>0.44159278389756557</c:v>
                </c:pt>
                <c:pt idx="4354">
                  <c:v>0.44159278389756557</c:v>
                </c:pt>
                <c:pt idx="4355">
                  <c:v>0.44159278389756557</c:v>
                </c:pt>
                <c:pt idx="4356">
                  <c:v>0.44068996351927409</c:v>
                </c:pt>
                <c:pt idx="4357">
                  <c:v>0.43978673675889884</c:v>
                </c:pt>
                <c:pt idx="4358">
                  <c:v>0.43888310827910754</c:v>
                </c:pt>
                <c:pt idx="4359">
                  <c:v>0.43797908274256075</c:v>
                </c:pt>
                <c:pt idx="4360">
                  <c:v>0.43797908274256075</c:v>
                </c:pt>
                <c:pt idx="4361">
                  <c:v>0.43707466481193075</c:v>
                </c:pt>
                <c:pt idx="4362">
                  <c:v>0.43707466481193075</c:v>
                </c:pt>
                <c:pt idx="4363">
                  <c:v>0.43707466481193075</c:v>
                </c:pt>
                <c:pt idx="4364">
                  <c:v>0.43707466481193075</c:v>
                </c:pt>
                <c:pt idx="4365">
                  <c:v>0.43616985914987366</c:v>
                </c:pt>
                <c:pt idx="4366">
                  <c:v>0.43616985914987366</c:v>
                </c:pt>
                <c:pt idx="4367">
                  <c:v>0.43616985914987366</c:v>
                </c:pt>
                <c:pt idx="4368">
                  <c:v>0.43616985914987366</c:v>
                </c:pt>
                <c:pt idx="4369">
                  <c:v>0.43435910328217181</c:v>
                </c:pt>
                <c:pt idx="4370">
                  <c:v>0.43345316240185355</c:v>
                </c:pt>
                <c:pt idx="4371">
                  <c:v>0.43345316240185355</c:v>
                </c:pt>
                <c:pt idx="4372">
                  <c:v>0.43254685244078611</c:v>
                </c:pt>
                <c:pt idx="4373">
                  <c:v>0.43254685244078611</c:v>
                </c:pt>
                <c:pt idx="4374">
                  <c:v>0.43254685244078611</c:v>
                </c:pt>
                <c:pt idx="4375">
                  <c:v>0.43254685244078611</c:v>
                </c:pt>
                <c:pt idx="4376">
                  <c:v>0.43254685244078611</c:v>
                </c:pt>
                <c:pt idx="4377">
                  <c:v>0.43254685244078611</c:v>
                </c:pt>
                <c:pt idx="4378">
                  <c:v>0.43254685244078611</c:v>
                </c:pt>
                <c:pt idx="4379">
                  <c:v>0.43254685244078611</c:v>
                </c:pt>
                <c:pt idx="4380">
                  <c:v>0.43164017806161975</c:v>
                </c:pt>
                <c:pt idx="4381">
                  <c:v>0.43164017806161975</c:v>
                </c:pt>
                <c:pt idx="4382">
                  <c:v>0.42982575469969936</c:v>
                </c:pt>
                <c:pt idx="4383">
                  <c:v>0.42982575469969936</c:v>
                </c:pt>
                <c:pt idx="4384">
                  <c:v>0.4280099296174173</c:v>
                </c:pt>
                <c:pt idx="4385">
                  <c:v>0.4280099296174173</c:v>
                </c:pt>
                <c:pt idx="4386">
                  <c:v>0.4280099296174173</c:v>
                </c:pt>
                <c:pt idx="4387">
                  <c:v>0.4280099296174173</c:v>
                </c:pt>
                <c:pt idx="4388">
                  <c:v>0.42528364536498414</c:v>
                </c:pt>
                <c:pt idx="4389">
                  <c:v>0.42437422349710668</c:v>
                </c:pt>
                <c:pt idx="4390">
                  <c:v>0.42437422349710668</c:v>
                </c:pt>
                <c:pt idx="4391">
                  <c:v>0.42346447917513524</c:v>
                </c:pt>
                <c:pt idx="4392">
                  <c:v>0.42346447917513524</c:v>
                </c:pt>
                <c:pt idx="4393">
                  <c:v>0.42346447917513524</c:v>
                </c:pt>
                <c:pt idx="4394">
                  <c:v>0.42346447917513524</c:v>
                </c:pt>
                <c:pt idx="4395">
                  <c:v>0.42346447917513524</c:v>
                </c:pt>
                <c:pt idx="4396">
                  <c:v>0.42346447917513524</c:v>
                </c:pt>
                <c:pt idx="4397">
                  <c:v>0.42346447917513524</c:v>
                </c:pt>
                <c:pt idx="4398">
                  <c:v>0.42346447917513524</c:v>
                </c:pt>
                <c:pt idx="4399">
                  <c:v>0.42346447917513524</c:v>
                </c:pt>
                <c:pt idx="4400">
                  <c:v>0.42346447917513524</c:v>
                </c:pt>
                <c:pt idx="4401">
                  <c:v>0.42346447917513524</c:v>
                </c:pt>
                <c:pt idx="4402">
                  <c:v>0.42346447917513524</c:v>
                </c:pt>
                <c:pt idx="4403">
                  <c:v>0.4225544170617343</c:v>
                </c:pt>
                <c:pt idx="4404">
                  <c:v>0.4225544170617343</c:v>
                </c:pt>
                <c:pt idx="4405">
                  <c:v>0.4216440418195771</c:v>
                </c:pt>
                <c:pt idx="4406">
                  <c:v>0.4216440418195771</c:v>
                </c:pt>
                <c:pt idx="4407">
                  <c:v>0.42073335811132567</c:v>
                </c:pt>
                <c:pt idx="4408">
                  <c:v>0.42073335811132567</c:v>
                </c:pt>
                <c:pt idx="4409">
                  <c:v>0.41891108394721627</c:v>
                </c:pt>
                <c:pt idx="4410">
                  <c:v>0.41891108394721627</c:v>
                </c:pt>
                <c:pt idx="4411">
                  <c:v>0.41708763187073455</c:v>
                </c:pt>
                <c:pt idx="4412">
                  <c:v>0.41708763187073455</c:v>
                </c:pt>
                <c:pt idx="4413">
                  <c:v>0.41526303918320889</c:v>
                </c:pt>
                <c:pt idx="4414">
                  <c:v>0.41435032676697453</c:v>
                </c:pt>
                <c:pt idx="4415">
                  <c:v>0.41435032676697453</c:v>
                </c:pt>
                <c:pt idx="4416">
                  <c:v>0.41435032676697453</c:v>
                </c:pt>
                <c:pt idx="4417">
                  <c:v>0.41435032676697453</c:v>
                </c:pt>
                <c:pt idx="4418">
                  <c:v>0.41435032676697453</c:v>
                </c:pt>
                <c:pt idx="4419">
                  <c:v>0.41435032676697453</c:v>
                </c:pt>
                <c:pt idx="4420">
                  <c:v>0.41435032676697453</c:v>
                </c:pt>
                <c:pt idx="4421">
                  <c:v>0.41435032676697453</c:v>
                </c:pt>
                <c:pt idx="4422">
                  <c:v>0.41435032676697453</c:v>
                </c:pt>
                <c:pt idx="4423">
                  <c:v>0.41435032676697453</c:v>
                </c:pt>
                <c:pt idx="4424">
                  <c:v>0.41435032676697453</c:v>
                </c:pt>
                <c:pt idx="4425">
                  <c:v>0.41435032676697453</c:v>
                </c:pt>
                <c:pt idx="4426">
                  <c:v>0.41343734318597397</c:v>
                </c:pt>
                <c:pt idx="4427">
                  <c:v>0.4125240931028768</c:v>
                </c:pt>
                <c:pt idx="4428">
                  <c:v>0.4125240931028768</c:v>
                </c:pt>
                <c:pt idx="4429">
                  <c:v>0.4125240931028768</c:v>
                </c:pt>
                <c:pt idx="4430">
                  <c:v>0.41161055329601964</c:v>
                </c:pt>
                <c:pt idx="4431">
                  <c:v>0.40978279046768534</c:v>
                </c:pt>
                <c:pt idx="4432">
                  <c:v>0.40978279046768534</c:v>
                </c:pt>
                <c:pt idx="4433">
                  <c:v>0.40978279046768534</c:v>
                </c:pt>
                <c:pt idx="4434">
                  <c:v>0.40978279046768534</c:v>
                </c:pt>
                <c:pt idx="4435">
                  <c:v>0.40978279046768534</c:v>
                </c:pt>
                <c:pt idx="4436">
                  <c:v>0.40795400834929824</c:v>
                </c:pt>
                <c:pt idx="4437">
                  <c:v>0.40520905788266398</c:v>
                </c:pt>
                <c:pt idx="4438">
                  <c:v>0.40520905788266398</c:v>
                </c:pt>
                <c:pt idx="4439">
                  <c:v>0.40520905788266398</c:v>
                </c:pt>
                <c:pt idx="4440">
                  <c:v>0.40520905788266398</c:v>
                </c:pt>
                <c:pt idx="4441">
                  <c:v>0.40520905788266398</c:v>
                </c:pt>
                <c:pt idx="4442">
                  <c:v>0.40520905788266398</c:v>
                </c:pt>
                <c:pt idx="4443">
                  <c:v>0.40520905788266398</c:v>
                </c:pt>
                <c:pt idx="4444">
                  <c:v>0.40520905788266398</c:v>
                </c:pt>
                <c:pt idx="4445">
                  <c:v>0.40520905788266398</c:v>
                </c:pt>
                <c:pt idx="4446">
                  <c:v>0.40520905788266398</c:v>
                </c:pt>
                <c:pt idx="4447">
                  <c:v>0.40520905788266398</c:v>
                </c:pt>
                <c:pt idx="4448">
                  <c:v>0.40520905788266398</c:v>
                </c:pt>
                <c:pt idx="4449">
                  <c:v>0.40520905788266398</c:v>
                </c:pt>
                <c:pt idx="4450">
                  <c:v>0.40520905788266398</c:v>
                </c:pt>
                <c:pt idx="4451">
                  <c:v>0.40520905788266398</c:v>
                </c:pt>
                <c:pt idx="4452">
                  <c:v>0.40429361910069433</c:v>
                </c:pt>
                <c:pt idx="4453">
                  <c:v>0.40246208657313848</c:v>
                </c:pt>
                <c:pt idx="4454">
                  <c:v>0.40154600215287778</c:v>
                </c:pt>
                <c:pt idx="4455">
                  <c:v>0.40062971184518387</c:v>
                </c:pt>
                <c:pt idx="4456">
                  <c:v>0.40062971184518387</c:v>
                </c:pt>
                <c:pt idx="4457">
                  <c:v>0.40062971184518387</c:v>
                </c:pt>
                <c:pt idx="4458">
                  <c:v>0.39971322031272843</c:v>
                </c:pt>
                <c:pt idx="4459">
                  <c:v>0.39971322031272843</c:v>
                </c:pt>
                <c:pt idx="4460">
                  <c:v>0.39971322031272843</c:v>
                </c:pt>
                <c:pt idx="4461">
                  <c:v>0.39879653221816919</c:v>
                </c:pt>
                <c:pt idx="4462">
                  <c:v>0.3978796522241777</c:v>
                </c:pt>
                <c:pt idx="4463">
                  <c:v>0.3969625849934198</c:v>
                </c:pt>
                <c:pt idx="4464">
                  <c:v>0.3969625849934198</c:v>
                </c:pt>
                <c:pt idx="4465">
                  <c:v>0.39604533518856738</c:v>
                </c:pt>
                <c:pt idx="4466">
                  <c:v>0.39604533518856738</c:v>
                </c:pt>
                <c:pt idx="4467">
                  <c:v>0.39604533518856738</c:v>
                </c:pt>
                <c:pt idx="4468">
                  <c:v>0.39604533518856738</c:v>
                </c:pt>
                <c:pt idx="4469">
                  <c:v>0.39604533518856738</c:v>
                </c:pt>
                <c:pt idx="4470">
                  <c:v>0.39604533518856738</c:v>
                </c:pt>
                <c:pt idx="4471">
                  <c:v>0.39604533518856738</c:v>
                </c:pt>
                <c:pt idx="4472">
                  <c:v>0.39604533518856738</c:v>
                </c:pt>
                <c:pt idx="4473">
                  <c:v>0.39604533518856738</c:v>
                </c:pt>
                <c:pt idx="4474">
                  <c:v>0.39512790747226617</c:v>
                </c:pt>
                <c:pt idx="4475">
                  <c:v>0.39421030650720462</c:v>
                </c:pt>
                <c:pt idx="4476">
                  <c:v>0.39237460348144698</c:v>
                </c:pt>
                <c:pt idx="4477">
                  <c:v>0.39145651074607818</c:v>
                </c:pt>
                <c:pt idx="4478">
                  <c:v>0.39145651074607818</c:v>
                </c:pt>
                <c:pt idx="4479">
                  <c:v>0.38870132360202742</c:v>
                </c:pt>
                <c:pt idx="4480">
                  <c:v>0.38870132360202742</c:v>
                </c:pt>
                <c:pt idx="4481">
                  <c:v>0.38686382135104219</c:v>
                </c:pt>
                <c:pt idx="4482">
                  <c:v>0.38686382135104219</c:v>
                </c:pt>
                <c:pt idx="4483">
                  <c:v>0.38686382135104219</c:v>
                </c:pt>
                <c:pt idx="4484">
                  <c:v>0.38686382135104219</c:v>
                </c:pt>
                <c:pt idx="4485">
                  <c:v>0.38686382135104219</c:v>
                </c:pt>
                <c:pt idx="4486">
                  <c:v>0.38686382135104219</c:v>
                </c:pt>
                <c:pt idx="4487">
                  <c:v>0.38686382135104219</c:v>
                </c:pt>
                <c:pt idx="4488">
                  <c:v>0.38686382135104219</c:v>
                </c:pt>
                <c:pt idx="4489">
                  <c:v>0.38686382135104219</c:v>
                </c:pt>
                <c:pt idx="4490">
                  <c:v>0.38686382135104219</c:v>
                </c:pt>
                <c:pt idx="4491">
                  <c:v>0.38686382135104219</c:v>
                </c:pt>
                <c:pt idx="4492">
                  <c:v>0.38686382135104219</c:v>
                </c:pt>
                <c:pt idx="4493">
                  <c:v>0.38594487096705082</c:v>
                </c:pt>
                <c:pt idx="4494">
                  <c:v>0.38594487096705082</c:v>
                </c:pt>
                <c:pt idx="4495">
                  <c:v>0.38594487096705082</c:v>
                </c:pt>
                <c:pt idx="4496">
                  <c:v>0.38502579396095976</c:v>
                </c:pt>
                <c:pt idx="4497">
                  <c:v>0.38318727873313313</c:v>
                </c:pt>
                <c:pt idx="4498">
                  <c:v>0.38318727873313313</c:v>
                </c:pt>
                <c:pt idx="4499">
                  <c:v>0.38226784983672663</c:v>
                </c:pt>
                <c:pt idx="4500">
                  <c:v>0.37766917903645153</c:v>
                </c:pt>
                <c:pt idx="4501">
                  <c:v>0.37766917903645153</c:v>
                </c:pt>
                <c:pt idx="4502">
                  <c:v>0.37766917903645153</c:v>
                </c:pt>
                <c:pt idx="4503">
                  <c:v>0.37766917903645153</c:v>
                </c:pt>
                <c:pt idx="4504">
                  <c:v>0.37766917903645153</c:v>
                </c:pt>
                <c:pt idx="4505">
                  <c:v>0.37766917903645153</c:v>
                </c:pt>
                <c:pt idx="4506">
                  <c:v>0.37766917903645153</c:v>
                </c:pt>
                <c:pt idx="4507">
                  <c:v>0.37766917903645153</c:v>
                </c:pt>
                <c:pt idx="4508">
                  <c:v>0.37766917903645153</c:v>
                </c:pt>
                <c:pt idx="4509">
                  <c:v>0.37766917903645153</c:v>
                </c:pt>
                <c:pt idx="4510">
                  <c:v>0.37766917903645153</c:v>
                </c:pt>
                <c:pt idx="4511">
                  <c:v>0.37766917903645153</c:v>
                </c:pt>
                <c:pt idx="4512">
                  <c:v>0.37766917903645153</c:v>
                </c:pt>
                <c:pt idx="4513">
                  <c:v>0.37766917903645153</c:v>
                </c:pt>
                <c:pt idx="4514">
                  <c:v>0.37766917903645153</c:v>
                </c:pt>
                <c:pt idx="4515">
                  <c:v>0.37766917903645153</c:v>
                </c:pt>
                <c:pt idx="4516">
                  <c:v>0.37766917903645153</c:v>
                </c:pt>
                <c:pt idx="4517">
                  <c:v>0.37766917903645153</c:v>
                </c:pt>
                <c:pt idx="4518">
                  <c:v>0.37766917903645153</c:v>
                </c:pt>
                <c:pt idx="4519">
                  <c:v>0.37766917903645153</c:v>
                </c:pt>
                <c:pt idx="4520">
                  <c:v>0.37766917903645153</c:v>
                </c:pt>
                <c:pt idx="4521">
                  <c:v>0.37766917903645153</c:v>
                </c:pt>
                <c:pt idx="4522">
                  <c:v>0.37674917225140375</c:v>
                </c:pt>
                <c:pt idx="4523">
                  <c:v>0.37490892335766107</c:v>
                </c:pt>
                <c:pt idx="4524">
                  <c:v>0.37490892335766107</c:v>
                </c:pt>
                <c:pt idx="4525">
                  <c:v>0.37398869057429757</c:v>
                </c:pt>
                <c:pt idx="4526">
                  <c:v>0.37306839178349055</c:v>
                </c:pt>
                <c:pt idx="4527">
                  <c:v>0.37214803164790894</c:v>
                </c:pt>
                <c:pt idx="4528">
                  <c:v>0.37214803164790894</c:v>
                </c:pt>
                <c:pt idx="4529">
                  <c:v>0.37122761483021799</c:v>
                </c:pt>
                <c:pt idx="4530">
                  <c:v>0.37122761483021799</c:v>
                </c:pt>
                <c:pt idx="4531">
                  <c:v>0.37030714599308084</c:v>
                </c:pt>
                <c:pt idx="4532">
                  <c:v>0.36938662979917242</c:v>
                </c:pt>
                <c:pt idx="4533">
                  <c:v>0.36846607091116029</c:v>
                </c:pt>
                <c:pt idx="4534">
                  <c:v>0.36846607091116029</c:v>
                </c:pt>
                <c:pt idx="4535">
                  <c:v>0.36846607091116029</c:v>
                </c:pt>
                <c:pt idx="4536">
                  <c:v>0.36846607091116029</c:v>
                </c:pt>
                <c:pt idx="4537">
                  <c:v>0.36846607091116029</c:v>
                </c:pt>
                <c:pt idx="4538">
                  <c:v>0.36846607091116029</c:v>
                </c:pt>
                <c:pt idx="4539">
                  <c:v>0.36846607091116029</c:v>
                </c:pt>
                <c:pt idx="4540">
                  <c:v>0.36662484370345011</c:v>
                </c:pt>
                <c:pt idx="4541">
                  <c:v>0.36570418470909921</c:v>
                </c:pt>
                <c:pt idx="4542">
                  <c:v>0.36386279925273096</c:v>
                </c:pt>
                <c:pt idx="4543">
                  <c:v>0.36386279925273096</c:v>
                </c:pt>
                <c:pt idx="4544">
                  <c:v>0.36294208211604578</c:v>
                </c:pt>
                <c:pt idx="4545">
                  <c:v>0.36202135492391502</c:v>
                </c:pt>
                <c:pt idx="4546">
                  <c:v>0.36110062233901047</c:v>
                </c:pt>
                <c:pt idx="4547">
                  <c:v>0.36110062233901047</c:v>
                </c:pt>
                <c:pt idx="4548">
                  <c:v>0.36110062233901047</c:v>
                </c:pt>
                <c:pt idx="4549">
                  <c:v>0.36110062233901047</c:v>
                </c:pt>
                <c:pt idx="4550">
                  <c:v>0.36017988902398373</c:v>
                </c:pt>
                <c:pt idx="4551">
                  <c:v>0.36017988902398373</c:v>
                </c:pt>
                <c:pt idx="4552">
                  <c:v>0.35925915964152416</c:v>
                </c:pt>
                <c:pt idx="4553">
                  <c:v>0.35925915964152416</c:v>
                </c:pt>
                <c:pt idx="4554">
                  <c:v>0.35925915964152416</c:v>
                </c:pt>
                <c:pt idx="4555">
                  <c:v>0.35925915964152416</c:v>
                </c:pt>
                <c:pt idx="4556">
                  <c:v>0.35925915964152416</c:v>
                </c:pt>
                <c:pt idx="4557">
                  <c:v>0.35925915964152416</c:v>
                </c:pt>
                <c:pt idx="4558">
                  <c:v>0.35925915964152416</c:v>
                </c:pt>
                <c:pt idx="4559">
                  <c:v>0.35925915964152416</c:v>
                </c:pt>
                <c:pt idx="4560">
                  <c:v>0.35925915964152416</c:v>
                </c:pt>
                <c:pt idx="4561">
                  <c:v>0.35925915964152416</c:v>
                </c:pt>
                <c:pt idx="4562">
                  <c:v>0.35925915964152416</c:v>
                </c:pt>
                <c:pt idx="4563">
                  <c:v>0.35925915964152416</c:v>
                </c:pt>
                <c:pt idx="4564">
                  <c:v>0.35557637469051556</c:v>
                </c:pt>
                <c:pt idx="4565">
                  <c:v>0.35373512703965709</c:v>
                </c:pt>
                <c:pt idx="4566">
                  <c:v>0.35281455573972614</c:v>
                </c:pt>
                <c:pt idx="4567">
                  <c:v>0.35005310789390803</c:v>
                </c:pt>
                <c:pt idx="4568">
                  <c:v>0.35005310789390803</c:v>
                </c:pt>
                <c:pt idx="4569">
                  <c:v>0.34913272950550606</c:v>
                </c:pt>
                <c:pt idx="4570">
                  <c:v>0.34637197229828492</c:v>
                </c:pt>
                <c:pt idx="4571">
                  <c:v>0.34453182908510976</c:v>
                </c:pt>
                <c:pt idx="4572">
                  <c:v>0.34453182908510976</c:v>
                </c:pt>
                <c:pt idx="4573">
                  <c:v>0.34269201866345805</c:v>
                </c:pt>
                <c:pt idx="4574">
                  <c:v>0.34269201866345805</c:v>
                </c:pt>
                <c:pt idx="4575">
                  <c:v>0.34177224990612304</c:v>
                </c:pt>
                <c:pt idx="4576">
                  <c:v>0.34085257833467381</c:v>
                </c:pt>
                <c:pt idx="4577">
                  <c:v>0.34085257833467381</c:v>
                </c:pt>
                <c:pt idx="4578">
                  <c:v>0.34085257833467381</c:v>
                </c:pt>
                <c:pt idx="4579">
                  <c:v>0.34085257833467381</c:v>
                </c:pt>
                <c:pt idx="4580">
                  <c:v>0.34085257833467381</c:v>
                </c:pt>
                <c:pt idx="4581">
                  <c:v>0.34085257833467381</c:v>
                </c:pt>
                <c:pt idx="4582">
                  <c:v>0.34085257833467381</c:v>
                </c:pt>
                <c:pt idx="4583">
                  <c:v>0.34085257833467381</c:v>
                </c:pt>
                <c:pt idx="4584">
                  <c:v>0.34085257833467381</c:v>
                </c:pt>
                <c:pt idx="4585">
                  <c:v>0.33809419336225061</c:v>
                </c:pt>
                <c:pt idx="4586">
                  <c:v>0.33717495716098561</c:v>
                </c:pt>
                <c:pt idx="4587">
                  <c:v>0.33625584145893089</c:v>
                </c:pt>
                <c:pt idx="4588">
                  <c:v>0.33441799020312607</c:v>
                </c:pt>
                <c:pt idx="4589">
                  <c:v>0.3316622336301816</c:v>
                </c:pt>
                <c:pt idx="4590">
                  <c:v>0.3316622336301816</c:v>
                </c:pt>
                <c:pt idx="4591">
                  <c:v>0.3316622336301816</c:v>
                </c:pt>
                <c:pt idx="4592">
                  <c:v>0.3316622336301816</c:v>
                </c:pt>
                <c:pt idx="4593">
                  <c:v>0.3316622336301816</c:v>
                </c:pt>
                <c:pt idx="4594">
                  <c:v>0.32707233768169469</c:v>
                </c:pt>
                <c:pt idx="4595">
                  <c:v>0.32340348514068534</c:v>
                </c:pt>
                <c:pt idx="4596">
                  <c:v>0.32248673644679288</c:v>
                </c:pt>
                <c:pt idx="4597">
                  <c:v>0.32248673644679288</c:v>
                </c:pt>
                <c:pt idx="4598">
                  <c:v>0.32248673644679288</c:v>
                </c:pt>
                <c:pt idx="4599">
                  <c:v>0.32248673644679288</c:v>
                </c:pt>
                <c:pt idx="4600">
                  <c:v>0.32248673644679288</c:v>
                </c:pt>
                <c:pt idx="4601">
                  <c:v>0.32248673644679288</c:v>
                </c:pt>
                <c:pt idx="4602">
                  <c:v>0.32248673644679288</c:v>
                </c:pt>
                <c:pt idx="4603">
                  <c:v>0.319737679627007</c:v>
                </c:pt>
                <c:pt idx="4604">
                  <c:v>0.31516016222706383</c:v>
                </c:pt>
                <c:pt idx="4605">
                  <c:v>0.31333074945086964</c:v>
                </c:pt>
                <c:pt idx="4606">
                  <c:v>0.31333074945086964</c:v>
                </c:pt>
                <c:pt idx="4607">
                  <c:v>0.31333074945086964</c:v>
                </c:pt>
                <c:pt idx="4608">
                  <c:v>0.31333074945086964</c:v>
                </c:pt>
                <c:pt idx="4609">
                  <c:v>0.31333074945086964</c:v>
                </c:pt>
                <c:pt idx="4610">
                  <c:v>0.31333074945086964</c:v>
                </c:pt>
                <c:pt idx="4611">
                  <c:v>0.31333074945086964</c:v>
                </c:pt>
                <c:pt idx="4612">
                  <c:v>0.31333074945086964</c:v>
                </c:pt>
                <c:pt idx="4613">
                  <c:v>0.31333074945086964</c:v>
                </c:pt>
                <c:pt idx="4614">
                  <c:v>0.30967486194224997</c:v>
                </c:pt>
                <c:pt idx="4615">
                  <c:v>0.30876152935643913</c:v>
                </c:pt>
                <c:pt idx="4616">
                  <c:v>0.30876152935643913</c:v>
                </c:pt>
                <c:pt idx="4617">
                  <c:v>0.30784846181249997</c:v>
                </c:pt>
                <c:pt idx="4618">
                  <c:v>0.30693566397309685</c:v>
                </c:pt>
                <c:pt idx="4619">
                  <c:v>0.30602314050089324</c:v>
                </c:pt>
                <c:pt idx="4620">
                  <c:v>0.30419893530877234</c:v>
                </c:pt>
                <c:pt idx="4621">
                  <c:v>0.30419893530877234</c:v>
                </c:pt>
                <c:pt idx="4622">
                  <c:v>0.30419893530877234</c:v>
                </c:pt>
                <c:pt idx="4623">
                  <c:v>0.30146480184125352</c:v>
                </c:pt>
                <c:pt idx="4624">
                  <c:v>0.30055402248826119</c:v>
                </c:pt>
                <c:pt idx="4625">
                  <c:v>0.2996435501411398</c:v>
                </c:pt>
                <c:pt idx="4626">
                  <c:v>0.29509595668686478</c:v>
                </c:pt>
                <c:pt idx="4627">
                  <c:v>0.29509595668686478</c:v>
                </c:pt>
                <c:pt idx="4628">
                  <c:v>0.29509595668686478</c:v>
                </c:pt>
                <c:pt idx="4629">
                  <c:v>0.29509595668686478</c:v>
                </c:pt>
                <c:pt idx="4630">
                  <c:v>0.29509595668686478</c:v>
                </c:pt>
                <c:pt idx="4631">
                  <c:v>0.29418742429093031</c:v>
                </c:pt>
                <c:pt idx="4632">
                  <c:v>0.29327923153953778</c:v>
                </c:pt>
                <c:pt idx="4633">
                  <c:v>0.29237138309534089</c:v>
                </c:pt>
                <c:pt idx="4634">
                  <c:v>0.29146388362101033</c:v>
                </c:pt>
                <c:pt idx="4635">
                  <c:v>0.29055673777921304</c:v>
                </c:pt>
                <c:pt idx="4636">
                  <c:v>0.29055673777921304</c:v>
                </c:pt>
                <c:pt idx="4637">
                  <c:v>0.2860264762515064</c:v>
                </c:pt>
                <c:pt idx="4638">
                  <c:v>0.2860264762515064</c:v>
                </c:pt>
                <c:pt idx="4639">
                  <c:v>0.2860264762515064</c:v>
                </c:pt>
                <c:pt idx="4640">
                  <c:v>0.2860264762515064</c:v>
                </c:pt>
                <c:pt idx="4641">
                  <c:v>0.28421701026144891</c:v>
                </c:pt>
                <c:pt idx="4642">
                  <c:v>0.28150575493700952</c:v>
                </c:pt>
                <c:pt idx="4643">
                  <c:v>0.2797002682255802</c:v>
                </c:pt>
                <c:pt idx="4644">
                  <c:v>0.27879814390932228</c:v>
                </c:pt>
                <c:pt idx="4645">
                  <c:v>0.27789643850292295</c:v>
                </c:pt>
                <c:pt idx="4646">
                  <c:v>0.27699515666905766</c:v>
                </c:pt>
                <c:pt idx="4647">
                  <c:v>0.27699515666905766</c:v>
                </c:pt>
                <c:pt idx="4648">
                  <c:v>0.27429389922924979</c:v>
                </c:pt>
                <c:pt idx="4649">
                  <c:v>0.27069843552665546</c:v>
                </c:pt>
                <c:pt idx="4650">
                  <c:v>0.27069843552665546</c:v>
                </c:pt>
                <c:pt idx="4651">
                  <c:v>0.26980071012898227</c:v>
                </c:pt>
                <c:pt idx="4652">
                  <c:v>0.26800666060588146</c:v>
                </c:pt>
                <c:pt idx="4653">
                  <c:v>0.26800666060588146</c:v>
                </c:pt>
                <c:pt idx="4654">
                  <c:v>0.26800666060588146</c:v>
                </c:pt>
                <c:pt idx="4655">
                  <c:v>0.26800666060588146</c:v>
                </c:pt>
                <c:pt idx="4656">
                  <c:v>0.26800666060588146</c:v>
                </c:pt>
                <c:pt idx="4657">
                  <c:v>0.26621451053019335</c:v>
                </c:pt>
                <c:pt idx="4658">
                  <c:v>0.26352992847725104</c:v>
                </c:pt>
                <c:pt idx="4659">
                  <c:v>0.26352992847725104</c:v>
                </c:pt>
                <c:pt idx="4660">
                  <c:v>0.26174269021345425</c:v>
                </c:pt>
                <c:pt idx="4661">
                  <c:v>0.25906565072834048</c:v>
                </c:pt>
                <c:pt idx="4662">
                  <c:v>0.25906565072834048</c:v>
                </c:pt>
                <c:pt idx="4663">
                  <c:v>0.258174340993442</c:v>
                </c:pt>
                <c:pt idx="4664">
                  <c:v>0.25639330463988391</c:v>
                </c:pt>
                <c:pt idx="4665">
                  <c:v>0.25550358734655426</c:v>
                </c:pt>
                <c:pt idx="4666">
                  <c:v>0.25461441019240744</c:v>
                </c:pt>
                <c:pt idx="4667">
                  <c:v>0.25283769495233893</c:v>
                </c:pt>
                <c:pt idx="4668">
                  <c:v>0.25017678970278939</c:v>
                </c:pt>
                <c:pt idx="4669">
                  <c:v>0.25017678970278939</c:v>
                </c:pt>
                <c:pt idx="4670">
                  <c:v>0.25017678970278939</c:v>
                </c:pt>
                <c:pt idx="4671">
                  <c:v>0.24752099748987483</c:v>
                </c:pt>
                <c:pt idx="4672">
                  <c:v>0.24752099748987483</c:v>
                </c:pt>
                <c:pt idx="4673">
                  <c:v>0.245753372092745</c:v>
                </c:pt>
                <c:pt idx="4674">
                  <c:v>0.24134474019559854</c:v>
                </c:pt>
                <c:pt idx="4675">
                  <c:v>0.24134474019559854</c:v>
                </c:pt>
                <c:pt idx="4676">
                  <c:v>0.2395855579909934</c:v>
                </c:pt>
                <c:pt idx="4677">
                  <c:v>0.23695147684461687</c:v>
                </c:pt>
                <c:pt idx="4678">
                  <c:v>0.23695147684461687</c:v>
                </c:pt>
                <c:pt idx="4679">
                  <c:v>0.23695147684461687</c:v>
                </c:pt>
                <c:pt idx="4680">
                  <c:v>0.23344832318106096</c:v>
                </c:pt>
                <c:pt idx="4681">
                  <c:v>0.23257416487312693</c:v>
                </c:pt>
                <c:pt idx="4682">
                  <c:v>0.23257416487312693</c:v>
                </c:pt>
                <c:pt idx="4683">
                  <c:v>0.23257416487312693</c:v>
                </c:pt>
                <c:pt idx="4684">
                  <c:v>0.23257416487312693</c:v>
                </c:pt>
                <c:pt idx="4685">
                  <c:v>0.22386972640173236</c:v>
                </c:pt>
                <c:pt idx="4686">
                  <c:v>0.22386972640173236</c:v>
                </c:pt>
                <c:pt idx="4687">
                  <c:v>0.22386972640173236</c:v>
                </c:pt>
                <c:pt idx="4688">
                  <c:v>0.21781846775597941</c:v>
                </c:pt>
                <c:pt idx="4689">
                  <c:v>0.21523608744778128</c:v>
                </c:pt>
                <c:pt idx="4690">
                  <c:v>0.21523608744778128</c:v>
                </c:pt>
                <c:pt idx="4691">
                  <c:v>0.21351826591371542</c:v>
                </c:pt>
                <c:pt idx="4692">
                  <c:v>0.20838328524895727</c:v>
                </c:pt>
                <c:pt idx="4693">
                  <c:v>0.20242857769470674</c:v>
                </c:pt>
                <c:pt idx="4694">
                  <c:v>0.19819985875764373</c:v>
                </c:pt>
                <c:pt idx="4695">
                  <c:v>0.19819985875764373</c:v>
                </c:pt>
                <c:pt idx="4696">
                  <c:v>0.19819985875764373</c:v>
                </c:pt>
                <c:pt idx="4697">
                  <c:v>0.19819985875764373</c:v>
                </c:pt>
                <c:pt idx="4698">
                  <c:v>0.19483211738494716</c:v>
                </c:pt>
                <c:pt idx="4699">
                  <c:v>0.19483211738494716</c:v>
                </c:pt>
                <c:pt idx="4700">
                  <c:v>0.19315342720292467</c:v>
                </c:pt>
                <c:pt idx="4701">
                  <c:v>0.1815027801336086</c:v>
                </c:pt>
                <c:pt idx="4702">
                  <c:v>0.1815027801336086</c:v>
                </c:pt>
                <c:pt idx="4703">
                  <c:v>0.177385873925131</c:v>
                </c:pt>
                <c:pt idx="4704">
                  <c:v>0.16518215290656063</c:v>
                </c:pt>
                <c:pt idx="4705">
                  <c:v>0.16518215290656063</c:v>
                </c:pt>
                <c:pt idx="4706">
                  <c:v>0.16357223111192259</c:v>
                </c:pt>
                <c:pt idx="4707">
                  <c:v>0.16357223111192259</c:v>
                </c:pt>
                <c:pt idx="4708">
                  <c:v>0.16116518788028827</c:v>
                </c:pt>
                <c:pt idx="4709">
                  <c:v>0.14927527840740135</c:v>
                </c:pt>
                <c:pt idx="4710">
                  <c:v>0.14381252449219722</c:v>
                </c:pt>
                <c:pt idx="4711">
                  <c:v>0.14148865509668301</c:v>
                </c:pt>
                <c:pt idx="4712">
                  <c:v>0.14148865509668301</c:v>
                </c:pt>
                <c:pt idx="4713">
                  <c:v>0.14148865509668301</c:v>
                </c:pt>
                <c:pt idx="4714">
                  <c:v>0.13840662399376441</c:v>
                </c:pt>
                <c:pt idx="4715">
                  <c:v>0.13003035130330515</c:v>
                </c:pt>
                <c:pt idx="4716">
                  <c:v>0.11373565718688766</c:v>
                </c:pt>
                <c:pt idx="4717">
                  <c:v>0.10441018458613555</c:v>
                </c:pt>
                <c:pt idx="4718">
                  <c:v>0.10441018458613555</c:v>
                </c:pt>
                <c:pt idx="4719">
                  <c:v>0.10229155691725639</c:v>
                </c:pt>
                <c:pt idx="4720">
                  <c:v>7.0850201897138643E-2</c:v>
                </c:pt>
                <c:pt idx="4721">
                  <c:v>4.9763821498224781E-2</c:v>
                </c:pt>
                <c:pt idx="4722">
                  <c:v>4.4136236282921848E-2</c:v>
                </c:pt>
                <c:pt idx="4723">
                  <c:v>1.2275519591876671E-2</c:v>
                </c:pt>
                <c:pt idx="4724">
                  <c:v>-2.890486288716021E-3</c:v>
                </c:pt>
                <c:pt idx="4725">
                  <c:v>-9.0881828539142173E-3</c:v>
                </c:pt>
                <c:pt idx="4726">
                  <c:v>-1.852645657965124E-2</c:v>
                </c:pt>
                <c:pt idx="4727">
                  <c:v>-4.4565517401602417E-3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4E8-4545-BD71-697A7A94E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552880"/>
        <c:axId val="2071245200"/>
      </c:scatterChart>
      <c:valAx>
        <c:axId val="2076552880"/>
        <c:scaling>
          <c:orientation val="minMax"/>
          <c:max val="12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B0F0"/>
                    </a:solidFill>
                  </a:rPr>
                  <a:t>Poids</a:t>
                </a:r>
                <a:r>
                  <a:rPr lang="en-US" sz="1400" b="1" dirty="0">
                    <a:solidFill>
                      <a:srgbClr val="00B0F0"/>
                    </a:solidFill>
                  </a:rPr>
                  <a:t>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1245200"/>
        <c:crosses val="autoZero"/>
        <c:crossBetween val="midCat"/>
        <c:majorUnit val="20"/>
      </c:valAx>
      <c:valAx>
        <c:axId val="2071245200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P30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552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7T10:14:22.2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51255-CD9E-48BC-AE55-838B47C6364F}" type="datetimeFigureOut">
              <a:rPr lang="fr-BE" smtClean="0"/>
              <a:t>07-10-21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2092-09AB-44AF-930B-98C711F37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293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2092-09AB-44AF-930B-98C711F37402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973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N=1051 pour Froissart avec DFG&lt;60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2092-09AB-44AF-930B-98C711F3740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265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External</a:t>
            </a:r>
            <a:r>
              <a:rPr lang="fr-FR" dirty="0"/>
              <a:t> = 1779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2092-09AB-44AF-930B-98C711F37402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13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EB96F-C290-4E3B-83D6-CC912C00A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39977E-BD3D-4479-8813-BCA60F70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CA9CC-D472-4217-9E62-11E1A921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1E489A-D1FE-45A8-935A-7C65E5C6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4A3E7-B7E3-45BE-BD88-D1501AC0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1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A9D7C-41F7-4ACB-A060-39BE2161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81F84-3803-46B4-A0C8-6755CCB7C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174560-D07E-41AA-93DB-E8777842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246FD-C62B-4E7E-A188-9AF468B3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F49BE-474D-49A7-B252-762F26DB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1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42ACE3-D527-4BEB-9E6D-448ED1F0B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8624AD-4091-4EB1-B631-ED61652C0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F4AA1-17C1-4AE5-879A-85FBFD23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ECCB8B-35F3-4054-ADFF-1918A7BA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5BE6D-E7F7-465E-92B4-AEE3F06A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2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08E11-F737-4DA8-8B01-A0DA33FA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689A61-7665-404F-8918-53CF2AC8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F9FFFC-9456-4236-A40B-C19F040C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B6F60-3DD1-40C7-A94C-7D4A5BF1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FCD7DF-B55F-455C-9B03-71BEF6A9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57289-4644-4EF9-B983-C6FE16BE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3C13A0-FC5D-44AF-ADF7-221B17DC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85C4D3-AD42-49CF-9B36-C885FB88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9B55B-6C5B-4593-9464-A2379372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6B8C8-66B6-4A01-A488-BACB187B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02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B5CF6-AF6E-4DAF-999E-841F6801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E705CD-0CED-458D-A5A5-6FCC8DAE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5F14CB-186D-4298-AB4D-4373E280A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6A250-8938-40C6-AB15-BE3AEE2C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EBD6FA-20F8-43D8-B116-05515899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6ED3D2-DC09-4C5F-B347-C0A97368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8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9B437-9320-4362-96B2-FB02A8D4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F77795-9059-4FE4-8EBA-7586D6A3C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0D8F5E-5AB4-4864-BFD5-D59DE9F60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B763C2-B59B-4BCE-B521-2BE1FFB6B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2E4243-A443-4E76-BA42-2FF0E7DC7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096DA4-8BB7-496C-B368-F86A2404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6E21CD-6692-44D3-8EF2-D5EF885D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E04AD3-F273-41DD-85F6-CF7C0A87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56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B049B-66C0-4B4A-B310-C563618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9AF735-6752-40DC-9E18-84DBD635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F988C4-069C-4CFA-9584-7336706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011945-2AAA-4ECD-A4B8-0F6C4050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9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DD74E-66E3-4E28-83FA-BC9D1C32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1B181D-3981-4865-A228-E1107B72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C0C256-E3F6-4025-B1CA-1F242626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3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3C91B-F491-4DE3-B1E4-BED89E5F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9F1FC0-4116-49C2-B954-AEF7BD7C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CC1E04-E4A9-474E-AC05-86346474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027E1-8608-49D4-BF6B-BA6BB2D4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2D1CD7-E9C7-455C-A857-98C8D816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B72921-1C8D-4CEA-BC7F-67D04857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3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5017F-2ACA-4791-A5ED-6FB056DE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90396A-8C06-469E-AB76-7ED8E2141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DA8C75-8856-414B-9454-EE0F2C20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1DC14E-F8E0-4BD9-BA85-C8D60A5B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D98E2F-E067-424C-9F76-C6A7ECBB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2B8A30-BF6A-4919-B80F-A4F1BB26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1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4E9A32-30C6-46FA-9D39-B44B8BB2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B9B302-90BE-419D-A56A-7BC7C9B2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151FB-BAA2-4ED3-839A-1D45A7EAD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441D-9A47-4AE6-A766-C6D5F91BD2EA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8B6F8-36C1-40CB-842C-84BD7967D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E7FCC9-85B8-4C4D-943A-DA316555F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3588-2A55-4E4F-829A-9DD1AD30F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9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4900" b="1" dirty="0"/>
              <a:t>Performance des équations d’estimation du DFG basées sur la créatinine dans le contexte de l’adaptation posologique 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Pierre Delanaye, CHU </a:t>
            </a:r>
            <a:r>
              <a:rPr lang="en-US" dirty="0" err="1"/>
              <a:t>Sart</a:t>
            </a:r>
            <a:r>
              <a:rPr lang="en-US" dirty="0"/>
              <a:t> </a:t>
            </a:r>
            <a:r>
              <a:rPr lang="en-US" dirty="0" err="1"/>
              <a:t>Tilman</a:t>
            </a:r>
            <a:r>
              <a:rPr lang="en-US" dirty="0"/>
              <a:t>, Liège, </a:t>
            </a:r>
            <a:r>
              <a:rPr lang="en-US" dirty="0" err="1"/>
              <a:t>Belgique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9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E0D205F-9F5B-418F-9B54-1D8D6999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81614"/>
              </p:ext>
            </p:extLst>
          </p:nvPr>
        </p:nvGraphicFramePr>
        <p:xfrm>
          <a:off x="2112264" y="658368"/>
          <a:ext cx="7891272" cy="508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33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ED6E8E-3E49-4FFB-8762-5ADF41AB9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330949"/>
              </p:ext>
            </p:extLst>
          </p:nvPr>
        </p:nvGraphicFramePr>
        <p:xfrm>
          <a:off x="2368296" y="1005840"/>
          <a:ext cx="7185703" cy="47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76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0C8B51-B146-4730-A3D3-D0B1773E6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280916"/>
              </p:ext>
            </p:extLst>
          </p:nvPr>
        </p:nvGraphicFramePr>
        <p:xfrm>
          <a:off x="1865376" y="777240"/>
          <a:ext cx="7818120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51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Nous confirmons que la formule de CG estime moins bien le DFG mesuré avec une méthodologie centrée sur le contexte de l’adaptation posologique</a:t>
            </a:r>
          </a:p>
          <a:p>
            <a:r>
              <a:rPr lang="fr-BE" dirty="0"/>
              <a:t>Cela reste le cas dans la (grande) majorité des sous-groupes</a:t>
            </a:r>
          </a:p>
          <a:p>
            <a:r>
              <a:rPr lang="fr-BE" dirty="0"/>
              <a:t>La nouvelle équation EKFC fait mieux que MDRD et CKD-EPI dans ce même contexte </a:t>
            </a:r>
            <a:r>
              <a:rPr lang="fr-BE" sz="1600" dirty="0"/>
              <a:t>(idem si cohorte de validation externe uniquement)</a:t>
            </a:r>
          </a:p>
          <a:p>
            <a:r>
              <a:rPr lang="fr-BE" dirty="0"/>
              <a:t>Mesurer le DFG reste indiqué dans certaines situations </a:t>
            </a:r>
          </a:p>
        </p:txBody>
      </p:sp>
    </p:spTree>
    <p:extLst>
      <p:ext uri="{BB962C8B-B14F-4D97-AF65-F5344CB8AC3E}">
        <p14:creationId xmlns:p14="http://schemas.microsoft.com/office/powerpoint/2010/main" val="272478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8B153C-41A7-4173-9C12-5131BA988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17" y="393022"/>
            <a:ext cx="8888823" cy="41257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AB12BA-318B-4CA4-907B-6BD73C11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148" y="5071462"/>
            <a:ext cx="3842716" cy="12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Merci de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96" y="-14464"/>
            <a:ext cx="4922168" cy="68724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65592" y="0"/>
            <a:ext cx="2660904" cy="1005840"/>
          </a:xfrm>
          <a:prstGeom prst="rect">
            <a:avLst/>
          </a:prstGeom>
          <a:solidFill>
            <a:srgbClr val="D7F6F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71432" y="1316736"/>
            <a:ext cx="210312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9107424" y="1399032"/>
            <a:ext cx="23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66176" y="118872"/>
            <a:ext cx="243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2 au 6 </a:t>
            </a:r>
            <a:r>
              <a:rPr lang="en-US" sz="2400" dirty="0" err="1"/>
              <a:t>octobre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38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78A41-7BFE-4622-8490-2CBE702D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532E2-E1FE-4B3F-BF83-E83D4270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EA955-0660-46E3-A2EB-B87CA9BE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69" y="42057"/>
            <a:ext cx="5812972" cy="67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82699"/>
              </p:ext>
            </p:extLst>
          </p:nvPr>
        </p:nvGraphicFramePr>
        <p:xfrm>
          <a:off x="1965960" y="845823"/>
          <a:ext cx="8663940" cy="5509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166">
                  <a:extLst>
                    <a:ext uri="{9D8B030D-6E8A-4147-A177-3AD203B41FA5}">
                      <a16:colId xmlns:a16="http://schemas.microsoft.com/office/drawing/2014/main" val="2840641524"/>
                    </a:ext>
                  </a:extLst>
                </a:gridCol>
                <a:gridCol w="2000167">
                  <a:extLst>
                    <a:ext uri="{9D8B030D-6E8A-4147-A177-3AD203B41FA5}">
                      <a16:colId xmlns:a16="http://schemas.microsoft.com/office/drawing/2014/main" val="2942117054"/>
                    </a:ext>
                  </a:extLst>
                </a:gridCol>
                <a:gridCol w="2533607">
                  <a:extLst>
                    <a:ext uri="{9D8B030D-6E8A-4147-A177-3AD203B41FA5}">
                      <a16:colId xmlns:a16="http://schemas.microsoft.com/office/drawing/2014/main" val="350909302"/>
                    </a:ext>
                  </a:extLst>
                </a:gridCol>
              </a:tblGrid>
              <a:tr h="88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Characteristic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 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(n = 14,804)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mGFR &lt;60 mL/min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 = 4,328)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375517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Age (years)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58.5 (18.6; 84.0)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71.0 (19.0; 88.7)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441375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Females (percent)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49.5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47.4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452059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BMI (kg/m²)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25.6 (17.6; 38.4)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25.5 (16.8; 39.2)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423646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BSA (m²)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1.84 (1.43; 2.31)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1.82 (1.38; 2.31)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619999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Plasma/serum creatinine (mg/dL)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0.89 (0.52; 3.53)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1.62 (0.71; 5.07)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201236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Measured GFR (mL/min)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81.5 (15.3; 142.1)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37.7 (10.0; 58.9)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49350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GFR estimated by CG equation (mL/min)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87.6 (18.9; 175.3)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43.2 (12.4; 92.5)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502580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GFR estimated by MDRD equation (mL/min)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82.5 (16.9; 151.3)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41.4 (11.0; 86.2)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182917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GFR estimated by CKD-EPI equation (mL/min)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88.7 (16.2; 140.6)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42.0 (10.4; 88.2)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983075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GFR estimated by LMR equation (mL/min)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79.1 (16.3; 122.8)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38.2 (11.4; 78.4)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28994"/>
                  </a:ext>
                </a:extLst>
              </a:tr>
              <a:tr h="420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GFR estimated by EKFC equation (mL/min)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82.9 (16.4; 129.4)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40.3 (10.9; 82.6)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27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4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21309"/>
              </p:ext>
            </p:extLst>
          </p:nvPr>
        </p:nvGraphicFramePr>
        <p:xfrm>
          <a:off x="2240280" y="0"/>
          <a:ext cx="8298181" cy="6921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02">
                  <a:extLst>
                    <a:ext uri="{9D8B030D-6E8A-4147-A177-3AD203B41FA5}">
                      <a16:colId xmlns:a16="http://schemas.microsoft.com/office/drawing/2014/main" val="1255570708"/>
                    </a:ext>
                  </a:extLst>
                </a:gridCol>
                <a:gridCol w="979491">
                  <a:extLst>
                    <a:ext uri="{9D8B030D-6E8A-4147-A177-3AD203B41FA5}">
                      <a16:colId xmlns:a16="http://schemas.microsoft.com/office/drawing/2014/main" val="71285002"/>
                    </a:ext>
                  </a:extLst>
                </a:gridCol>
                <a:gridCol w="979491">
                  <a:extLst>
                    <a:ext uri="{9D8B030D-6E8A-4147-A177-3AD203B41FA5}">
                      <a16:colId xmlns:a16="http://schemas.microsoft.com/office/drawing/2014/main" val="4023813044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444002343"/>
                    </a:ext>
                  </a:extLst>
                </a:gridCol>
                <a:gridCol w="1096344">
                  <a:extLst>
                    <a:ext uri="{9D8B030D-6E8A-4147-A177-3AD203B41FA5}">
                      <a16:colId xmlns:a16="http://schemas.microsoft.com/office/drawing/2014/main" val="735858435"/>
                    </a:ext>
                  </a:extLst>
                </a:gridCol>
                <a:gridCol w="1096344">
                  <a:extLst>
                    <a:ext uri="{9D8B030D-6E8A-4147-A177-3AD203B41FA5}">
                      <a16:colId xmlns:a16="http://schemas.microsoft.com/office/drawing/2014/main" val="338945995"/>
                    </a:ext>
                  </a:extLst>
                </a:gridCol>
                <a:gridCol w="852328">
                  <a:extLst>
                    <a:ext uri="{9D8B030D-6E8A-4147-A177-3AD203B41FA5}">
                      <a16:colId xmlns:a16="http://schemas.microsoft.com/office/drawing/2014/main" val="2462307930"/>
                    </a:ext>
                  </a:extLst>
                </a:gridCol>
                <a:gridCol w="979491">
                  <a:extLst>
                    <a:ext uri="{9D8B030D-6E8A-4147-A177-3AD203B41FA5}">
                      <a16:colId xmlns:a16="http://schemas.microsoft.com/office/drawing/2014/main" val="2671432246"/>
                    </a:ext>
                  </a:extLst>
                </a:gridCol>
                <a:gridCol w="609175">
                  <a:extLst>
                    <a:ext uri="{9D8B030D-6E8A-4147-A177-3AD203B41FA5}">
                      <a16:colId xmlns:a16="http://schemas.microsoft.com/office/drawing/2014/main" val="3770170748"/>
                    </a:ext>
                  </a:extLst>
                </a:gridCol>
              </a:tblGrid>
              <a:tr h="39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Center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Country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Method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Exogenous marker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Age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mGFR (mL/min)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% of 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17279"/>
                  </a:ext>
                </a:extLst>
              </a:tr>
              <a:tr h="724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Amsterdam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Netherlands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CAPA-study + referrals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Inulin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18.7±0.9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93.7±27.9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360323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Berlin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Germany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BIS-Study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78.4±6.1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60.3±21.5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08648"/>
                  </a:ext>
                </a:extLst>
              </a:tr>
              <a:tr h="724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Kidney Donor Study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2,572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Plasma/renal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Iohexol/</a:t>
                      </a:r>
                      <a:r>
                        <a:rPr lang="en-GB" sz="1400" baseline="30000">
                          <a:effectLst/>
                        </a:rPr>
                        <a:t>51</a:t>
                      </a:r>
                      <a:r>
                        <a:rPr lang="en-GB" sz="1400">
                          <a:effectLst/>
                        </a:rPr>
                        <a:t>Cr-EDTA/inulin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50.4±11.8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100.1±22.2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61.9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037914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GFR in old adults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80.4±4.6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55.3±20.5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395444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Leuven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Belgium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Referrals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>
                          <a:effectLst/>
                        </a:rPr>
                        <a:t>51</a:t>
                      </a:r>
                      <a:r>
                        <a:rPr lang="en-GB" sz="1400">
                          <a:effectLst/>
                        </a:rPr>
                        <a:t>Cr-EDTA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19.1±1.2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78.2±23.1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47.6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406838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Lund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Sweden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CAPA-study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2,847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60.1±16.5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62.5±34.1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124977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Lyon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Referrals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2,435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Plasma/renal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Iohexol/inulin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31.3±16.7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84.5±32.7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067071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Örebro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Sweden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Referrals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2,051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56.5±16.3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64.3±36.0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726601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Rochester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ECEC/GENOA study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1,093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Renal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Iothalamate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65.2±8.9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90.2±26.8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073007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Saint-Etienne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HIV-study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48.7±10.3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100.3±27.3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616624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Stockholm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Sweden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Referrals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clearance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72.9±14.1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48.7±27.6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803173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Tromsø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Norway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RENIS-T6 study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1,627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Plasma clerance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Iohexol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58.1±3.8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101.5±19.9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5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3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FF133-95A8-4BD4-BB24-6737B7D8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 de conflit d’intérêt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AE96CA-4702-43BE-83A6-7F2661B8B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750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e d&amp;#39;europe, drapeaux et capitales | Carte europe pays, Carte europe,  Carte géographique du mo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2432" cy="68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25312" y="73152"/>
            <a:ext cx="606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European Kidney Function Consortium</a:t>
            </a:r>
          </a:p>
        </p:txBody>
      </p:sp>
      <p:cxnSp>
        <p:nvCxnSpPr>
          <p:cNvPr id="6" name="Connecteur droit avec flèche 5"/>
          <p:cNvCxnSpPr>
            <a:endCxn id="9" idx="1"/>
          </p:cNvCxnSpPr>
          <p:nvPr/>
        </p:nvCxnSpPr>
        <p:spPr>
          <a:xfrm flipV="1">
            <a:off x="2377440" y="1064577"/>
            <a:ext cx="3475840" cy="270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853280" y="741411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Pierre Delanaye, Liège</a:t>
            </a:r>
          </a:p>
          <a:p>
            <a:r>
              <a:rPr lang="en-US" dirty="0"/>
              <a:t>Hans </a:t>
            </a:r>
            <a:r>
              <a:rPr lang="en-US" dirty="0" err="1"/>
              <a:t>Pottel</a:t>
            </a:r>
            <a:r>
              <a:rPr lang="en-US" dirty="0"/>
              <a:t>, Kortrijk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8516" y="769029"/>
            <a:ext cx="2130552" cy="621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109216" y="3831336"/>
            <a:ext cx="3724656" cy="57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04560" y="3462528"/>
            <a:ext cx="3258312" cy="3139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5977128" y="3441680"/>
            <a:ext cx="3377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François Gaillard, Lyon, Paris</a:t>
            </a:r>
          </a:p>
          <a:p>
            <a:r>
              <a:rPr lang="en-US" dirty="0"/>
              <a:t>Marie </a:t>
            </a:r>
            <a:r>
              <a:rPr lang="en-US" dirty="0" err="1"/>
              <a:t>Courbebaisse</a:t>
            </a:r>
            <a:r>
              <a:rPr lang="en-US" dirty="0"/>
              <a:t>, Paris</a:t>
            </a:r>
          </a:p>
          <a:p>
            <a:r>
              <a:rPr lang="en-US" dirty="0"/>
              <a:t>Lionel </a:t>
            </a:r>
            <a:r>
              <a:rPr lang="en-US" dirty="0" err="1"/>
              <a:t>Couzi</a:t>
            </a:r>
            <a:r>
              <a:rPr lang="en-US" dirty="0"/>
              <a:t>, Bordeaux</a:t>
            </a:r>
          </a:p>
          <a:p>
            <a:r>
              <a:rPr lang="en-US" dirty="0"/>
              <a:t>Laurence </a:t>
            </a:r>
            <a:r>
              <a:rPr lang="en-US" dirty="0" err="1"/>
              <a:t>Dubourg</a:t>
            </a:r>
            <a:r>
              <a:rPr lang="en-US" dirty="0"/>
              <a:t>, Lyon</a:t>
            </a:r>
          </a:p>
          <a:p>
            <a:r>
              <a:rPr lang="en-US" dirty="0"/>
              <a:t>Cyril </a:t>
            </a:r>
            <a:r>
              <a:rPr lang="en-US" dirty="0" err="1"/>
              <a:t>Garrouste</a:t>
            </a:r>
            <a:r>
              <a:rPr lang="en-US" dirty="0"/>
              <a:t>, Clermont </a:t>
            </a:r>
            <a:r>
              <a:rPr lang="en-US" dirty="0" err="1"/>
              <a:t>Ferrand</a:t>
            </a:r>
            <a:endParaRPr lang="en-US" dirty="0"/>
          </a:p>
          <a:p>
            <a:r>
              <a:rPr lang="en-US" dirty="0"/>
              <a:t>Lola </a:t>
            </a:r>
            <a:r>
              <a:rPr lang="en-US" dirty="0" err="1"/>
              <a:t>Jacquemont</a:t>
            </a:r>
            <a:r>
              <a:rPr lang="en-US" dirty="0"/>
              <a:t>, Nantes</a:t>
            </a:r>
          </a:p>
          <a:p>
            <a:r>
              <a:rPr lang="en-US" dirty="0" err="1"/>
              <a:t>Nassim</a:t>
            </a:r>
            <a:r>
              <a:rPr lang="en-US" dirty="0"/>
              <a:t> </a:t>
            </a:r>
            <a:r>
              <a:rPr lang="en-US" dirty="0" err="1"/>
              <a:t>Kamar</a:t>
            </a:r>
            <a:r>
              <a:rPr lang="en-US" dirty="0"/>
              <a:t>, Toulouse</a:t>
            </a:r>
          </a:p>
          <a:p>
            <a:r>
              <a:rPr lang="en-US" dirty="0"/>
              <a:t>Christophe Legendre, Paris</a:t>
            </a:r>
          </a:p>
          <a:p>
            <a:r>
              <a:rPr lang="en-US" dirty="0"/>
              <a:t>Lionel </a:t>
            </a:r>
            <a:r>
              <a:rPr lang="en-US" dirty="0" err="1"/>
              <a:t>Rostaing</a:t>
            </a:r>
            <a:r>
              <a:rPr lang="en-US" dirty="0"/>
              <a:t>, Grenoble</a:t>
            </a:r>
          </a:p>
          <a:p>
            <a:r>
              <a:rPr lang="en-US" dirty="0"/>
              <a:t>Luciano </a:t>
            </a:r>
            <a:r>
              <a:rPr lang="en-US" dirty="0" err="1"/>
              <a:t>Selistre</a:t>
            </a:r>
            <a:r>
              <a:rPr lang="en-US" dirty="0"/>
              <a:t>, Lyon</a:t>
            </a:r>
          </a:p>
          <a:p>
            <a:r>
              <a:rPr lang="en-US" dirty="0"/>
              <a:t>Christophe </a:t>
            </a:r>
            <a:r>
              <a:rPr lang="en-US" dirty="0" err="1"/>
              <a:t>Mariat</a:t>
            </a:r>
            <a:r>
              <a:rPr lang="en-US" dirty="0"/>
              <a:t>, Saint-Etienne</a:t>
            </a:r>
          </a:p>
          <a:p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776472" y="1463040"/>
            <a:ext cx="5029200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979408" y="719328"/>
            <a:ext cx="3212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Jonas </a:t>
            </a:r>
            <a:r>
              <a:rPr lang="en-US" dirty="0" err="1"/>
              <a:t>Björk</a:t>
            </a:r>
            <a:r>
              <a:rPr lang="en-US" dirty="0"/>
              <a:t>, Lund</a:t>
            </a:r>
          </a:p>
          <a:p>
            <a:r>
              <a:rPr lang="en-US" dirty="0"/>
              <a:t>Ander Grubb, Lund</a:t>
            </a:r>
          </a:p>
          <a:p>
            <a:r>
              <a:rPr lang="en-US" dirty="0"/>
              <a:t>Magnus Hansson, </a:t>
            </a:r>
            <a:r>
              <a:rPr lang="en-US" dirty="0" err="1"/>
              <a:t>Karolinska</a:t>
            </a:r>
            <a:endParaRPr lang="en-US" dirty="0"/>
          </a:p>
          <a:p>
            <a:r>
              <a:rPr lang="en-US" dirty="0"/>
              <a:t>Karin </a:t>
            </a:r>
            <a:r>
              <a:rPr lang="en-US" dirty="0" err="1"/>
              <a:t>Littmann</a:t>
            </a:r>
            <a:r>
              <a:rPr lang="en-US" dirty="0"/>
              <a:t>, </a:t>
            </a:r>
            <a:r>
              <a:rPr lang="en-US" dirty="0" err="1"/>
              <a:t>Karolinska</a:t>
            </a:r>
            <a:endParaRPr lang="en-US" dirty="0"/>
          </a:p>
          <a:p>
            <a:r>
              <a:rPr lang="en-US" dirty="0"/>
              <a:t>Per-Ola </a:t>
            </a:r>
            <a:r>
              <a:rPr lang="en-US" dirty="0" err="1"/>
              <a:t>Sundin</a:t>
            </a:r>
            <a:r>
              <a:rPr lang="en-US" dirty="0"/>
              <a:t>, </a:t>
            </a:r>
            <a:r>
              <a:rPr lang="en-US" dirty="0" err="1"/>
              <a:t>Örebro</a:t>
            </a:r>
            <a:endParaRPr lang="en-US" dirty="0"/>
          </a:p>
          <a:p>
            <a:r>
              <a:rPr lang="en-US" dirty="0" err="1"/>
              <a:t>Kasja</a:t>
            </a:r>
            <a:r>
              <a:rPr lang="en-US" dirty="0"/>
              <a:t> </a:t>
            </a:r>
            <a:r>
              <a:rPr lang="en-US" dirty="0" err="1"/>
              <a:t>Åsling-Monemi</a:t>
            </a:r>
            <a:r>
              <a:rPr lang="en-US" dirty="0"/>
              <a:t>, </a:t>
            </a:r>
            <a:r>
              <a:rPr lang="en-US" dirty="0" err="1"/>
              <a:t>Karolinska</a:t>
            </a:r>
            <a:endParaRPr lang="en-US" dirty="0"/>
          </a:p>
          <a:p>
            <a:r>
              <a:rPr lang="en-US" dirty="0"/>
              <a:t>Anna </a:t>
            </a:r>
            <a:r>
              <a:rPr lang="en-US" dirty="0" err="1"/>
              <a:t>Åkesson</a:t>
            </a:r>
            <a:r>
              <a:rPr lang="en-US" dirty="0"/>
              <a:t>, Lund</a:t>
            </a:r>
          </a:p>
          <a:p>
            <a:r>
              <a:rPr lang="en-US" dirty="0"/>
              <a:t>Anders Larsson, Uppsala</a:t>
            </a:r>
          </a:p>
          <a:p>
            <a:r>
              <a:rPr lang="en-US" dirty="0"/>
              <a:t>Ulf Nyman, Lund</a:t>
            </a:r>
          </a:p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31224" y="746760"/>
            <a:ext cx="3066288" cy="2517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>
            <a:endCxn id="30" idx="1"/>
          </p:cNvCxnSpPr>
          <p:nvPr/>
        </p:nvCxnSpPr>
        <p:spPr>
          <a:xfrm flipV="1">
            <a:off x="2502408" y="1822206"/>
            <a:ext cx="3414444" cy="171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889607" y="1482945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Arend</a:t>
            </a:r>
            <a:r>
              <a:rPr lang="en-US" dirty="0"/>
              <a:t> </a:t>
            </a:r>
            <a:r>
              <a:rPr lang="en-US" dirty="0" err="1"/>
              <a:t>Bökenkamp</a:t>
            </a:r>
            <a:r>
              <a:rPr lang="en-US" dirty="0"/>
              <a:t>, </a:t>
            </a:r>
          </a:p>
          <a:p>
            <a:r>
              <a:rPr lang="en-US" dirty="0"/>
              <a:t>The Netherlands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16852" y="1511310"/>
            <a:ext cx="1905000" cy="621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361944" y="3608832"/>
            <a:ext cx="6147816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9649968" y="3947160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Natalie Ebert, Berlin</a:t>
            </a:r>
          </a:p>
          <a:p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Schaeffner</a:t>
            </a:r>
            <a:r>
              <a:rPr lang="en-US" dirty="0"/>
              <a:t>, Berlin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68256" y="3989832"/>
            <a:ext cx="2209800" cy="621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1798320" y="3480816"/>
            <a:ext cx="7711440" cy="1621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518904" y="4931664"/>
            <a:ext cx="28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Neil Dalton, London</a:t>
            </a:r>
          </a:p>
          <a:p>
            <a:r>
              <a:rPr lang="en-US" dirty="0"/>
              <a:t>Edmund Lamb, Canterbury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55480" y="4983480"/>
            <a:ext cx="2569464" cy="621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9481582" y="6204670"/>
            <a:ext cx="228600" cy="2194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777222" y="6117336"/>
            <a:ext cx="2380488" cy="348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9753600" y="6105906"/>
            <a:ext cx="28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Andrew Rule, Rochester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320758" y="500059"/>
            <a:ext cx="1772132" cy="192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024340" y="2452023"/>
            <a:ext cx="294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Toralf</a:t>
            </a:r>
            <a:r>
              <a:rPr lang="en-US" dirty="0"/>
              <a:t> </a:t>
            </a:r>
            <a:r>
              <a:rPr lang="en-US" dirty="0" err="1"/>
              <a:t>Melsom</a:t>
            </a:r>
            <a:r>
              <a:rPr lang="en-US" dirty="0"/>
              <a:t>, </a:t>
            </a:r>
            <a:r>
              <a:rPr lang="en-US" dirty="0" err="1"/>
              <a:t>Tromsö</a:t>
            </a:r>
            <a:endParaRPr lang="en-US" dirty="0"/>
          </a:p>
          <a:p>
            <a:r>
              <a:rPr lang="en-US" dirty="0" err="1"/>
              <a:t>Björn-Odvar</a:t>
            </a:r>
            <a:r>
              <a:rPr lang="en-US" dirty="0"/>
              <a:t> </a:t>
            </a:r>
            <a:r>
              <a:rPr lang="en-US" dirty="0" err="1"/>
              <a:t>Eriksen</a:t>
            </a:r>
            <a:r>
              <a:rPr lang="en-US" dirty="0"/>
              <a:t>, </a:t>
            </a:r>
            <a:r>
              <a:rPr lang="en-US" dirty="0" err="1"/>
              <a:t>Tromsö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69748" y="2490714"/>
            <a:ext cx="2766341" cy="621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498" y="1825625"/>
            <a:ext cx="10775302" cy="4351338"/>
          </a:xfrm>
        </p:spPr>
        <p:txBody>
          <a:bodyPr/>
          <a:lstStyle/>
          <a:p>
            <a:r>
              <a:rPr lang="fr-BE" dirty="0"/>
              <a:t>L’équation de Cockcroft et Gault (CG) reste défendue dans le contexte de l’adaptation posologique</a:t>
            </a:r>
          </a:p>
          <a:p>
            <a:r>
              <a:rPr lang="fr-BE" dirty="0"/>
              <a:t>Il y a des arguments pour CG…</a:t>
            </a:r>
          </a:p>
          <a:p>
            <a:r>
              <a:rPr lang="fr-BE" dirty="0"/>
              <a:t>Mais </a:t>
            </a:r>
            <a:r>
              <a:rPr lang="fr-BE" i="1" dirty="0"/>
              <a:t>quid</a:t>
            </a:r>
            <a:r>
              <a:rPr lang="fr-BE" dirty="0"/>
              <a:t> de la performance de CG pour estimer le DFG « vrai »?</a:t>
            </a:r>
          </a:p>
        </p:txBody>
      </p:sp>
    </p:spTree>
    <p:extLst>
      <p:ext uri="{BB962C8B-B14F-4D97-AF65-F5344CB8AC3E}">
        <p14:creationId xmlns:p14="http://schemas.microsoft.com/office/powerpoint/2010/main" val="343415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659" y="576672"/>
            <a:ext cx="9598867" cy="60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42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Originalités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Cohorte plus importante et multicentrique</a:t>
            </a:r>
          </a:p>
          <a:p>
            <a:r>
              <a:rPr lang="fr-BE" dirty="0"/>
              <a:t>DFG non-indexé (ou désindexé)</a:t>
            </a:r>
          </a:p>
          <a:p>
            <a:r>
              <a:rPr lang="fr-BE" dirty="0"/>
              <a:t>Focus sur DFG&lt;60mL/min</a:t>
            </a:r>
          </a:p>
          <a:p>
            <a:r>
              <a:rPr lang="fr-BE" dirty="0"/>
              <a:t>Nouvelles équations: MDRD, CKD-EPI et EKFC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56" y="3317757"/>
            <a:ext cx="3870000" cy="33497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09" y="5703200"/>
            <a:ext cx="3011715" cy="3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8059" y="375319"/>
            <a:ext cx="5829300" cy="54370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Statistiques</a:t>
            </a:r>
          </a:p>
        </p:txBody>
      </p: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2963747" y="3814596"/>
            <a:ext cx="5865019" cy="1125650"/>
            <a:chOff x="22" y="1525"/>
            <a:chExt cx="4926" cy="1184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174" y="2028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2" y="2244"/>
              <a:ext cx="83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FF3300"/>
                  </a:solidFill>
                  <a:latin typeface="Comic Sans MS" pitchFamily="66" charset="0"/>
                </a:rPr>
                <a:t> DFG estimé</a:t>
              </a: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1065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>
              <a:off x="1292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757" y="1525"/>
              <a:ext cx="869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Pas de biais/</a:t>
              </a:r>
            </a:p>
            <a:p>
              <a:pPr algn="ctr"/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précis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675" y="1881"/>
              <a:ext cx="45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1246" y="1881"/>
              <a:ext cx="45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790" y="2084"/>
              <a:ext cx="180" cy="510"/>
              <a:chOff x="2246" y="2829"/>
              <a:chExt cx="180" cy="510"/>
            </a:xfrm>
          </p:grpSpPr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2291" y="282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2246" y="292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2290" y="301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2246" y="310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2291" y="319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9" name="Oval 38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auto">
              <a:xfrm>
                <a:off x="2381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auto">
              <a:xfrm>
                <a:off x="2290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4" name="Oval 43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5" name="Oval 44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066" y="2084"/>
              <a:ext cx="180" cy="510"/>
              <a:chOff x="2246" y="2829"/>
              <a:chExt cx="180" cy="510"/>
            </a:xfrm>
          </p:grpSpPr>
          <p:sp>
            <p:nvSpPr>
              <p:cNvPr id="42" name="Oval 47"/>
              <p:cNvSpPr>
                <a:spLocks noChangeArrowheads="1"/>
              </p:cNvSpPr>
              <p:nvPr/>
            </p:nvSpPr>
            <p:spPr bwMode="auto">
              <a:xfrm>
                <a:off x="2291" y="282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Oval 48"/>
              <p:cNvSpPr>
                <a:spLocks noChangeArrowheads="1"/>
              </p:cNvSpPr>
              <p:nvPr/>
            </p:nvSpPr>
            <p:spPr bwMode="auto">
              <a:xfrm>
                <a:off x="2246" y="292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2290" y="301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2246" y="310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Oval 51"/>
              <p:cNvSpPr>
                <a:spLocks noChangeArrowheads="1"/>
              </p:cNvSpPr>
              <p:nvPr/>
            </p:nvSpPr>
            <p:spPr bwMode="auto">
              <a:xfrm>
                <a:off x="2291" y="319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2381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Oval 54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0" name="Oval 55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auto">
              <a:xfrm>
                <a:off x="2290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4180" y="2039"/>
              <a:ext cx="453" cy="590"/>
              <a:chOff x="2835" y="3203"/>
              <a:chExt cx="453" cy="590"/>
            </a:xfrm>
          </p:grpSpPr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3016" y="320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Oval 61"/>
              <p:cNvSpPr>
                <a:spLocks noChangeArrowheads="1"/>
              </p:cNvSpPr>
              <p:nvPr/>
            </p:nvSpPr>
            <p:spPr bwMode="auto">
              <a:xfrm>
                <a:off x="2880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Oval 62"/>
              <p:cNvSpPr>
                <a:spLocks noChangeArrowheads="1"/>
              </p:cNvSpPr>
              <p:nvPr/>
            </p:nvSpPr>
            <p:spPr bwMode="auto">
              <a:xfrm>
                <a:off x="2925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Oval 63"/>
              <p:cNvSpPr>
                <a:spLocks noChangeArrowheads="1"/>
              </p:cNvSpPr>
              <p:nvPr/>
            </p:nvSpPr>
            <p:spPr bwMode="auto">
              <a:xfrm>
                <a:off x="2835" y="352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4" name="Oval 64"/>
              <p:cNvSpPr>
                <a:spLocks noChangeArrowheads="1"/>
              </p:cNvSpPr>
              <p:nvPr/>
            </p:nvSpPr>
            <p:spPr bwMode="auto">
              <a:xfrm>
                <a:off x="2880" y="361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Oval 65"/>
              <p:cNvSpPr>
                <a:spLocks noChangeArrowheads="1"/>
              </p:cNvSpPr>
              <p:nvPr/>
            </p:nvSpPr>
            <p:spPr bwMode="auto">
              <a:xfrm>
                <a:off x="3061" y="33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Oval 66"/>
              <p:cNvSpPr>
                <a:spLocks noChangeArrowheads="1"/>
              </p:cNvSpPr>
              <p:nvPr/>
            </p:nvSpPr>
            <p:spPr bwMode="auto">
              <a:xfrm>
                <a:off x="3243" y="338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7" name="Oval 67"/>
              <p:cNvSpPr>
                <a:spLocks noChangeArrowheads="1"/>
              </p:cNvSpPr>
              <p:nvPr/>
            </p:nvSpPr>
            <p:spPr bwMode="auto">
              <a:xfrm>
                <a:off x="3107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Oval 68"/>
              <p:cNvSpPr>
                <a:spLocks noChangeArrowheads="1"/>
              </p:cNvSpPr>
              <p:nvPr/>
            </p:nvSpPr>
            <p:spPr bwMode="auto">
              <a:xfrm>
                <a:off x="3198" y="374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Oval 69"/>
              <p:cNvSpPr>
                <a:spLocks noChangeArrowheads="1"/>
              </p:cNvSpPr>
              <p:nvPr/>
            </p:nvSpPr>
            <p:spPr bwMode="auto">
              <a:xfrm>
                <a:off x="3015" y="366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Oval 70"/>
              <p:cNvSpPr>
                <a:spLocks noChangeArrowheads="1"/>
              </p:cNvSpPr>
              <p:nvPr/>
            </p:nvSpPr>
            <p:spPr bwMode="auto">
              <a:xfrm>
                <a:off x="3106" y="321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Oval 71"/>
              <p:cNvSpPr>
                <a:spLocks noChangeArrowheads="1"/>
              </p:cNvSpPr>
              <p:nvPr/>
            </p:nvSpPr>
            <p:spPr bwMode="auto">
              <a:xfrm>
                <a:off x="3198" y="361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2759" y="2029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2650" y="2029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Line 76"/>
            <p:cNvSpPr>
              <a:spLocks noChangeShapeType="1"/>
            </p:cNvSpPr>
            <p:nvPr/>
          </p:nvSpPr>
          <p:spPr bwMode="auto">
            <a:xfrm>
              <a:off x="2877" y="2029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Text Box 78"/>
            <p:cNvSpPr txBox="1">
              <a:spLocks noChangeArrowheads="1"/>
            </p:cNvSpPr>
            <p:nvPr/>
          </p:nvSpPr>
          <p:spPr bwMode="auto">
            <a:xfrm>
              <a:off x="2260" y="1882"/>
              <a:ext cx="45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21" name="Text Box 79"/>
            <p:cNvSpPr txBox="1">
              <a:spLocks noChangeArrowheads="1"/>
            </p:cNvSpPr>
            <p:nvPr/>
          </p:nvSpPr>
          <p:spPr bwMode="auto">
            <a:xfrm>
              <a:off x="2831" y="1882"/>
              <a:ext cx="45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sp>
          <p:nvSpPr>
            <p:cNvPr id="22" name="Line 80"/>
            <p:cNvSpPr>
              <a:spLocks noChangeShapeType="1"/>
            </p:cNvSpPr>
            <p:nvPr/>
          </p:nvSpPr>
          <p:spPr bwMode="auto">
            <a:xfrm>
              <a:off x="4422" y="2028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82"/>
            <p:cNvSpPr>
              <a:spLocks noChangeShapeType="1"/>
            </p:cNvSpPr>
            <p:nvPr/>
          </p:nvSpPr>
          <p:spPr bwMode="auto">
            <a:xfrm>
              <a:off x="4313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83"/>
            <p:cNvSpPr>
              <a:spLocks noChangeShapeType="1"/>
            </p:cNvSpPr>
            <p:nvPr/>
          </p:nvSpPr>
          <p:spPr bwMode="auto">
            <a:xfrm>
              <a:off x="4540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Text Box 85"/>
            <p:cNvSpPr txBox="1">
              <a:spLocks noChangeArrowheads="1"/>
            </p:cNvSpPr>
            <p:nvPr/>
          </p:nvSpPr>
          <p:spPr bwMode="auto">
            <a:xfrm>
              <a:off x="3923" y="1881"/>
              <a:ext cx="45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27" name="Text Box 86"/>
            <p:cNvSpPr txBox="1">
              <a:spLocks noChangeArrowheads="1"/>
            </p:cNvSpPr>
            <p:nvPr/>
          </p:nvSpPr>
          <p:spPr bwMode="auto">
            <a:xfrm>
              <a:off x="4494" y="1881"/>
              <a:ext cx="45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sp>
          <p:nvSpPr>
            <p:cNvPr id="28" name="Text Box 87"/>
            <p:cNvSpPr txBox="1">
              <a:spLocks noChangeArrowheads="1"/>
            </p:cNvSpPr>
            <p:nvPr/>
          </p:nvSpPr>
          <p:spPr bwMode="auto">
            <a:xfrm>
              <a:off x="2524" y="1539"/>
              <a:ext cx="478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biais/</a:t>
              </a:r>
            </a:p>
            <a:p>
              <a:pPr algn="ctr"/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précis</a:t>
              </a:r>
            </a:p>
          </p:txBody>
        </p:sp>
        <p:sp>
          <p:nvSpPr>
            <p:cNvPr id="29" name="Text Box 88"/>
            <p:cNvSpPr txBox="1">
              <a:spLocks noChangeArrowheads="1"/>
            </p:cNvSpPr>
            <p:nvPr/>
          </p:nvSpPr>
          <p:spPr bwMode="auto">
            <a:xfrm>
              <a:off x="4007" y="1539"/>
              <a:ext cx="869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Pas de biais/</a:t>
              </a:r>
            </a:p>
            <a:p>
              <a:pPr algn="ctr"/>
              <a:r>
                <a:rPr lang="fr-FR" sz="1050" b="1" dirty="0">
                  <a:solidFill>
                    <a:srgbClr val="0070C0"/>
                  </a:solidFill>
                  <a:latin typeface="Comic Sans MS" pitchFamily="66" charset="0"/>
                </a:rPr>
                <a:t>imprécis</a:t>
              </a:r>
            </a:p>
          </p:txBody>
        </p:sp>
      </p:grp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794094" y="5048272"/>
            <a:ext cx="10262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532504" y="1685278"/>
            <a:ext cx="8281675" cy="116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Corrélation</a:t>
            </a:r>
            <a:r>
              <a:rPr lang="fr-FR" sz="1725" dirty="0">
                <a:latin typeface="Arial" pitchFamily="34" charset="0"/>
                <a:cs typeface="Arial" pitchFamily="34" charset="0"/>
              </a:rPr>
              <a:t>: une condition “</a:t>
            </a:r>
            <a:r>
              <a:rPr lang="fr-FR" sz="1725" i="1" dirty="0">
                <a:latin typeface="Arial" pitchFamily="34" charset="0"/>
                <a:cs typeface="Arial" pitchFamily="34" charset="0"/>
              </a:rPr>
              <a:t>sine qua non” </a:t>
            </a:r>
            <a:r>
              <a:rPr lang="fr-FR" sz="1725" dirty="0">
                <a:latin typeface="Arial" pitchFamily="34" charset="0"/>
                <a:cs typeface="Arial" pitchFamily="34" charset="0"/>
              </a:rPr>
              <a:t>mais insuffisante!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725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25" dirty="0">
                <a:latin typeface="Arial" pitchFamily="34" charset="0"/>
                <a:cs typeface="Arial" pitchFamily="34" charset="0"/>
              </a:rPr>
              <a:t>Biais: différence moyenne ou médiane entre 2 valeurs = erreur systématique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725" dirty="0">
                <a:latin typeface="Arial" pitchFamily="34" charset="0"/>
                <a:cs typeface="Arial" pitchFamily="34" charset="0"/>
              </a:rPr>
              <a:t> Précision: SD ou IQR autour de ce biais = erreur aléatoire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725" dirty="0">
                <a:latin typeface="Arial" pitchFamily="34" charset="0"/>
                <a:cs typeface="Arial" pitchFamily="34" charset="0"/>
              </a:rPr>
              <a:t> Exactitude à 30% = % du DFG estimé dans ± 30% du DFG mesuré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199015" y="6151146"/>
            <a:ext cx="448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Bland JM, Altman DG, Lancet, 1986, 8476, 307</a:t>
            </a:r>
          </a:p>
          <a:p>
            <a:r>
              <a:rPr lang="en-US" sz="1400" b="1" i="1" dirty="0"/>
              <a:t>Delanaye P, </a:t>
            </a:r>
            <a:r>
              <a:rPr lang="en-US" sz="1400" b="1" i="1" dirty="0" err="1"/>
              <a:t>Nephrol</a:t>
            </a:r>
            <a:r>
              <a:rPr lang="en-US" sz="1400" b="1" i="1" dirty="0"/>
              <a:t> Dial Transplant, 2013, 28, 1396  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5747901" y="5088032"/>
            <a:ext cx="10262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7684218" y="5118981"/>
            <a:ext cx="10262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5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</p:spTree>
    <p:extLst>
      <p:ext uri="{BB962C8B-B14F-4D97-AF65-F5344CB8AC3E}">
        <p14:creationId xmlns:p14="http://schemas.microsoft.com/office/powerpoint/2010/main" val="37356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Résultats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14,804 sujets avec DFG mesuré (une mesure/un patient)</a:t>
            </a:r>
          </a:p>
          <a:p>
            <a:r>
              <a:rPr lang="fr-FR" dirty="0"/>
              <a:t>+18 ans</a:t>
            </a:r>
          </a:p>
          <a:p>
            <a:r>
              <a:rPr lang="fr-FR" dirty="0"/>
              <a:t>« Caucasiens »</a:t>
            </a:r>
          </a:p>
          <a:p>
            <a:r>
              <a:rPr lang="fr-FR" dirty="0"/>
              <a:t>DFG&lt;60 </a:t>
            </a:r>
            <a:r>
              <a:rPr lang="fr-FR" dirty="0" err="1"/>
              <a:t>mL</a:t>
            </a:r>
            <a:r>
              <a:rPr lang="fr-FR" dirty="0"/>
              <a:t>/min: n=4,328</a:t>
            </a:r>
          </a:p>
          <a:p>
            <a:r>
              <a:rPr lang="fr-FR" dirty="0"/>
              <a:t>Créatinine standardisée (majorité « enzymatique »)</a:t>
            </a:r>
          </a:p>
        </p:txBody>
      </p:sp>
    </p:spTree>
    <p:extLst>
      <p:ext uri="{BB962C8B-B14F-4D97-AF65-F5344CB8AC3E}">
        <p14:creationId xmlns:p14="http://schemas.microsoft.com/office/powerpoint/2010/main" val="104694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Résultats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45825"/>
              </p:ext>
            </p:extLst>
          </p:nvPr>
        </p:nvGraphicFramePr>
        <p:xfrm>
          <a:off x="1792224" y="2331718"/>
          <a:ext cx="8129017" cy="2971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982">
                  <a:extLst>
                    <a:ext uri="{9D8B030D-6E8A-4147-A177-3AD203B41FA5}">
                      <a16:colId xmlns:a16="http://schemas.microsoft.com/office/drawing/2014/main" val="944869343"/>
                    </a:ext>
                  </a:extLst>
                </a:gridCol>
                <a:gridCol w="1401998">
                  <a:extLst>
                    <a:ext uri="{9D8B030D-6E8A-4147-A177-3AD203B41FA5}">
                      <a16:colId xmlns:a16="http://schemas.microsoft.com/office/drawing/2014/main" val="4266432962"/>
                    </a:ext>
                  </a:extLst>
                </a:gridCol>
                <a:gridCol w="1402987">
                  <a:extLst>
                    <a:ext uri="{9D8B030D-6E8A-4147-A177-3AD203B41FA5}">
                      <a16:colId xmlns:a16="http://schemas.microsoft.com/office/drawing/2014/main" val="1880449648"/>
                    </a:ext>
                  </a:extLst>
                </a:gridCol>
                <a:gridCol w="1542495">
                  <a:extLst>
                    <a:ext uri="{9D8B030D-6E8A-4147-A177-3AD203B41FA5}">
                      <a16:colId xmlns:a16="http://schemas.microsoft.com/office/drawing/2014/main" val="1030730162"/>
                    </a:ext>
                  </a:extLst>
                </a:gridCol>
                <a:gridCol w="1256555">
                  <a:extLst>
                    <a:ext uri="{9D8B030D-6E8A-4147-A177-3AD203B41FA5}">
                      <a16:colId xmlns:a16="http://schemas.microsoft.com/office/drawing/2014/main" val="470347705"/>
                    </a:ext>
                  </a:extLst>
                </a:gridCol>
              </a:tblGrid>
              <a:tr h="36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MDRD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CKD-EPI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EKFC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127044"/>
                  </a:ext>
                </a:extLst>
              </a:tr>
              <a:tr h="747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mGFR&lt;60 mL/min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n=4,328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936213"/>
                  </a:ext>
                </a:extLst>
              </a:tr>
              <a:tr h="747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Biais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médian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(95%CI)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6.1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(5.7; 6.5)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3.9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(3.5; 4.2)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(4.0; 4.7)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2.9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(2.6; 3.2)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9672703"/>
                  </a:ext>
                </a:extLst>
              </a:tr>
              <a:tr h="36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Imprecision  (IQR)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2131264"/>
                  </a:ext>
                </a:extLst>
              </a:tr>
              <a:tr h="747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P30 (%)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(95%CI)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59.4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(57.9; 60.9)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67.3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(65.9; 68.7)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64.9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(63.5; 66.3)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70.3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(68.9; 71.7)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984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600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975</Words>
  <Application>Microsoft Office PowerPoint</Application>
  <PresentationFormat>Grand écran</PresentationFormat>
  <Paragraphs>285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Thème Office</vt:lpstr>
      <vt:lpstr>Performance des équations d’estimation du DFG basées sur la créatinine dans le contexte de l’adaptation posologique  </vt:lpstr>
      <vt:lpstr>Pas de conflit d’intérêt</vt:lpstr>
      <vt:lpstr>Présentation PowerPoint</vt:lpstr>
      <vt:lpstr>Introduction</vt:lpstr>
      <vt:lpstr>Présentation PowerPoint</vt:lpstr>
      <vt:lpstr>Originalités…</vt:lpstr>
      <vt:lpstr>Statistiques</vt:lpstr>
      <vt:lpstr>Résultats</vt:lpstr>
      <vt:lpstr>Résultats</vt:lpstr>
      <vt:lpstr>Présentation PowerPoint</vt:lpstr>
      <vt:lpstr>Présentation PowerPoint</vt:lpstr>
      <vt:lpstr>Présentation PowerPoint</vt:lpstr>
      <vt:lpstr>Conclusions</vt:lpstr>
      <vt:lpstr>Présentation PowerPoint</vt:lpstr>
      <vt:lpstr>Merci de votre attention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GILLIG</dc:creator>
  <cp:lastModifiedBy>Pierre Delanaye</cp:lastModifiedBy>
  <cp:revision>26</cp:revision>
  <dcterms:created xsi:type="dcterms:W3CDTF">2021-08-24T09:27:14Z</dcterms:created>
  <dcterms:modified xsi:type="dcterms:W3CDTF">2021-10-07T05:29:15Z</dcterms:modified>
</cp:coreProperties>
</file>